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39.xml" ContentType="application/vnd.openxmlformats-officedocument.presentationml.notesSlide+xml"/>
  <Override PartName="/ppt/notesSlides/notesSlide286.xml" ContentType="application/vnd.openxmlformats-officedocument.presentationml.notesSlide+xml"/>
  <Override PartName="/ppt/notesSlides/notesSlide302.xml" ContentType="application/vnd.openxmlformats-officedocument.presentationml.notes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17.xml" ContentType="application/vnd.openxmlformats-officedocument.presentationml.notesSlide+xml"/>
  <Override PartName="/ppt/notesSlides/notesSlide264.xml" ContentType="application/vnd.openxmlformats-officedocument.presentationml.notesSlide+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242.xml" ContentType="application/vnd.openxmlformats-officedocument.presentationml.notesSlide+xml"/>
  <Override PartName="/ppt/slides/slide221.xml" ContentType="application/vnd.openxmlformats-officedocument.presentationml.slide+xml"/>
  <Override PartName="/ppt/slides/slide319.xml" ContentType="application/vnd.openxmlformats-officedocument.presentationml.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ink/ink2.xml" ContentType="application/inkml+xml"/>
  <Override PartName="/ppt/slides/slide158.xml" ContentType="application/vnd.openxmlformats-officedocument.presentationml.slide+xml"/>
  <Override PartName="/ppt/notesSlides/notesSlide220.xml" ContentType="application/vnd.openxmlformats-officedocument.presentationml.notesSlide+xml"/>
  <Override PartName="/ppt/notesSlides/notesSlide318.xml" ContentType="application/vnd.openxmlformats-officedocument.presentationml.notes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Default Extension="png" ContentType="image/png"/>
  <Override PartName="/ppt/notesSlides/notesSlide79.xml" ContentType="application/vnd.openxmlformats-officedocument.presentationml.notesSlide+xml"/>
  <Override PartName="/ppt/notesSlides/notesSlide258.xml" ContentType="application/vnd.openxmlformats-officedocument.presentationml.notesSlide+xml"/>
  <Override PartName="/ppt/notesSlides/notesSlide321.xml" ContentType="application/vnd.openxmlformats-officedocument.presentationml.notes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Default Extension="emf" ContentType="image/x-emf"/>
  <Override PartName="/ppt/notesSlides/notesSlide236.xml" ContentType="application/vnd.openxmlformats-officedocument.presentationml.notesSlide+xml"/>
  <Override PartName="/ppt/notesSlides/notesSlide283.xml" ContentType="application/vnd.openxmlformats-officedocument.presentationml.notesSlide+xml"/>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notesSlides/notesSlide214.xml" ContentType="application/vnd.openxmlformats-officedocument.presentationml.notesSlide+xml"/>
  <Override PartName="/ppt/notesSlides/notesSlide261.xml" ContentType="application/vnd.openxmlformats-officedocument.presentationml.notesSlide+xml"/>
  <Override PartName="/ppt/slides/slide240.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notesSlides/notesSlide198.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315.xml" ContentType="application/vnd.openxmlformats-officedocument.presentationml.notesSlide+xml"/>
  <Override PartName="/ppt/slides/slide278.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notesSlides/notesSlide299.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277.xml" ContentType="application/vnd.openxmlformats-officedocument.presentationml.notes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notesSlides/notesSlide110.xml" ContentType="application/vnd.openxmlformats-officedocument.presentationml.notesSlide+xml"/>
  <Override PartName="/ppt/notesSlides/notesSlide208.xml" ContentType="application/vnd.openxmlformats-officedocument.presentationml.notesSlide+xml"/>
  <Override PartName="/ppt/notesSlides/notesSlide255.xml" ContentType="application/vnd.openxmlformats-officedocument.presentationml.notesSlide+xml"/>
  <Override PartName="/ppt/slides/slide41.xml" ContentType="application/vnd.openxmlformats-officedocument.presentationml.slide+xml"/>
  <Override PartName="/ppt/notesSlides/notesSlide54.xml" ContentType="application/vnd.openxmlformats-officedocument.presentationml.notesSlide+xml"/>
  <Override PartName="/ppt/notesSlides/notesSlide233.xml" ContentType="application/vnd.openxmlformats-officedocument.presentationml.notesSlide+xml"/>
  <Override PartName="/ppt/notesSlides/notesSlide280.xml" ContentType="application/vnd.openxmlformats-officedocument.presentationml.notes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notesSlides/notesSlide309.xml" ContentType="application/vnd.openxmlformats-officedocument.presentationml.notesSlide+xml"/>
  <Override PartName="/ppt/notesSlides/notesSlide148.xml" ContentType="application/vnd.openxmlformats-officedocument.presentationml.notesSlide+xml"/>
  <Override PartName="/ppt/notesSlides/notesSlide195.xml" ContentType="application/vnd.openxmlformats-officedocument.presentationml.notesSlide+xml"/>
  <Override PartName="/ppt/notesSlides/notesSlide21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notesSlides/notesSlide312.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104.xml" ContentType="application/vnd.openxmlformats-officedocument.presentationml.notesSlide+xml"/>
  <Override PartName="/ppt/notesSlides/notesSlide151.xml" ContentType="application/vnd.openxmlformats-officedocument.presentationml.notesSlide+xml"/>
  <Override PartName="/ppt/notesSlides/notesSlide249.xml" ContentType="application/vnd.openxmlformats-officedocument.presentationml.notesSlide+xml"/>
  <Override PartName="/ppt/notesSlides/notesSlide296.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227.xml" ContentType="application/vnd.openxmlformats-officedocument.presentationml.notesSlide+xml"/>
  <Override PartName="/ppt/notesSlides/notesSlide27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notesSlides/notesSlide26.xml" ContentType="application/vnd.openxmlformats-officedocument.presentationml.notesSlide+xml"/>
  <Override PartName="/ppt/notesSlides/notesSlide73.xml" ContentType="application/vnd.openxmlformats-officedocument.presentationml.notesSlide+xml"/>
  <Override PartName="/ppt/notesSlides/notesSlide205.xml" ContentType="application/vnd.openxmlformats-officedocument.presentationml.notesSlide+xml"/>
  <Override PartName="/ppt/notesSlides/notesSlide252.xml" ContentType="application/vnd.openxmlformats-officedocument.presentationml.notesSlide+xml"/>
  <Override PartName="/ppt/slides/slide168.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notesSlides/notesSlide189.xml" ContentType="application/vnd.openxmlformats-officedocument.presentationml.notesSlide+xml"/>
  <Override PartName="/ppt/slides/slide307.xml" ContentType="application/vnd.openxmlformats-officedocument.presentationml.slide+xml"/>
  <Override PartName="/ppt/notesSlides/notesSlide167.xml" ContentType="application/vnd.openxmlformats-officedocument.presentationml.notesSlide+xml"/>
  <Override PartName="/ppt/notesSlides/notesSlide23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306.xml" ContentType="application/vnd.openxmlformats-officedocument.presentationml.notesSlide+xml"/>
  <Override PartName="/ppt/slides/slide124.xml" ContentType="application/vnd.openxmlformats-officedocument.presentationml.slide+xml"/>
  <Override PartName="/ppt/slides/slide171.xml" ContentType="application/vnd.openxmlformats-officedocument.presentationml.slide+xml"/>
  <Override PartName="/ppt/slides/slide269.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310.xml" ContentType="application/vnd.openxmlformats-officedocument.presentationml.slide+xml"/>
  <Override PartName="/ppt/notesSlides/notesSlide123.xml" ContentType="application/vnd.openxmlformats-officedocument.presentationml.notesSlide+xml"/>
  <Override PartName="/ppt/notesSlides/notesSlide170.xml" ContentType="application/vnd.openxmlformats-officedocument.presentationml.notesSlide+xml"/>
  <Override PartName="/ppt/notesSlides/notesSlide268.xml" ContentType="application/vnd.openxmlformats-officedocument.presentationml.notes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246.xml" ContentType="application/vnd.openxmlformats-officedocument.presentationml.notesSlide+xml"/>
  <Override PartName="/ppt/notesSlides/notesSlide293.xml" ContentType="application/vnd.openxmlformats-officedocument.presentationml.notesSlide+xml"/>
  <Override PartName="/ppt/slides/slide225.xml" ContentType="application/vnd.openxmlformats-officedocument.presentationml.slide+xml"/>
  <Override PartName="/ppt/slides/slide272.xml" ContentType="application/vnd.openxmlformats-officedocument.presentationml.slide+xml"/>
  <Override PartName="/ppt/notesSlides/notesSlide45.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224.xml" ContentType="application/vnd.openxmlformats-officedocument.presentationml.notesSlide+xml"/>
  <Override PartName="/ppt/notesSlides/notesSlide271.xml" ContentType="application/vnd.openxmlformats-officedocument.presentationml.notesSlide+xml"/>
  <Override PartName="/ppt/slides/slide10.xml" ContentType="application/vnd.openxmlformats-officedocument.presentationml.slide+xml"/>
  <Override PartName="/ppt/slides/slide187.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304.xml" ContentType="application/vnd.openxmlformats-officedocument.presentationml.slide+xml"/>
  <Override PartName="/ppt/slides/slide143.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notesSlides/notesSlide117.xml" ContentType="application/vnd.openxmlformats-officedocument.presentationml.notesSlide+xml"/>
  <Override PartName="/ppt/notesSlides/notesSlide164.xml" ContentType="application/vnd.openxmlformats-officedocument.presentationml.notesSlide+xml"/>
  <Override PartName="/ppt/notesSlides/notesSlide30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notesSlides/notesSlide142.xml" ContentType="application/vnd.openxmlformats-officedocument.presentationml.notesSlide+xml"/>
  <Override PartName="/ppt/notesSlides/notesSlide287.xml" ContentType="application/vnd.openxmlformats-officedocument.presentationml.notesSlide+xml"/>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slides/slide219.xml" ContentType="application/vnd.openxmlformats-officedocument.presentationml.slide+xml"/>
  <Override PartName="/ppt/slides/slide266.xml" ContentType="application/vnd.openxmlformats-officedocument.presentationml.slide+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218.xml" ContentType="application/vnd.openxmlformats-officedocument.presentationml.notesSlide+xml"/>
  <Override PartName="/ppt/notesSlides/notesSlide265.xml" ContentType="application/vnd.openxmlformats-officedocument.presentationml.notesSlide+xml"/>
  <Override PartName="/ppt/slides/slide1.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64.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243.xml" ContentType="application/vnd.openxmlformats-officedocument.presentationml.notesSlide+xml"/>
  <Override PartName="/ppt/notesSlides/notesSlide290.xml" ContentType="application/vnd.openxmlformats-officedocument.presentationml.notesSlide+xml"/>
  <Override PartName="/ppt/ink/ink3.xml" ContentType="application/inkml+xml"/>
  <Override PartName="/ppt/slides/slide159.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notesSlides/notesSlide221.xml" ContentType="application/vnd.openxmlformats-officedocument.presentationml.notesSlide+xml"/>
  <Override PartName="/ppt/notesSlides/notesSlide319.xml" ContentType="application/vnd.openxmlformats-officedocument.presentationml.notes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37.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36.xml" ContentType="application/vnd.openxmlformats-officedocument.presentationml.notesSlide+xml"/>
  <Override PartName="/ppt/notesSlides/notesSlide183.xml" ContentType="application/vnd.openxmlformats-officedocument.presentationml.notesSlide+xml"/>
  <Override PartName="/ppt/notesSlides/notesSlide322.xml" ContentType="application/vnd.openxmlformats-officedocument.presentationml.notesSlide+xml"/>
  <Override PartName="/ppt/slides/slide67.xml" ContentType="application/vnd.openxmlformats-officedocument.presentationml.slide+xml"/>
  <Override PartName="/ppt/slides/slide238.xml" ContentType="application/vnd.openxmlformats-officedocument.presentationml.slide+xml"/>
  <Override PartName="/ppt/slides/slide285.xml" ContentType="application/vnd.openxmlformats-officedocument.presentationml.slide+xml"/>
  <Override PartName="/ppt/slides/slide301.xml" ContentType="application/vnd.openxmlformats-officedocument.presentationml.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notesSlides/notesSlide259.xml" ContentType="application/vnd.openxmlformats-officedocument.presentationml.notesSlide+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58.xml" ContentType="application/vnd.openxmlformats-officedocument.presentationml.notesSlide+xml"/>
  <Override PartName="/ppt/notesSlides/notesSlide237.xml" ContentType="application/vnd.openxmlformats-officedocument.presentationml.notesSlide+xml"/>
  <Override PartName="/ppt/notesSlides/notesSlide284.xml" ContentType="application/vnd.openxmlformats-officedocument.presentationml.notesSlide+xml"/>
  <Override PartName="/ppt/notesSlides/notesSlide30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notesSlides/notesSlide226.xml" ContentType="application/vnd.openxmlformats-officedocument.presentationml.notesSlide+xml"/>
  <Override PartName="/ppt/notesSlides/notesSlide27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notesSlides/notesSlide199.xml" ContentType="application/vnd.openxmlformats-officedocument.presentationml.notesSlide+xml"/>
  <Override PartName="/ppt/notesSlides/notesSlide215.xml" ContentType="application/vnd.openxmlformats-officedocument.presentationml.notesSlide+xml"/>
  <Override PartName="/ppt/notesSlides/notesSlide26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notesSlides/notesSlide240.xml" ContentType="application/vnd.openxmlformats-officedocument.presentationml.notesSlide+xml"/>
  <Override PartName="/ppt/notesSlides/notesSlide251.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notesSlides/notesSlide316.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notesSlides/notesSlide30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notesSlides/notesSlide28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notesSlides/notesSlide267.xml" ContentType="application/vnd.openxmlformats-officedocument.presentationml.notesSlide+xml"/>
  <Override PartName="/ppt/notesSlides/notesSlide27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notesSlides/notesSlide209.xml" ContentType="application/vnd.openxmlformats-officedocument.presentationml.notesSlide+xml"/>
  <Override PartName="/ppt/notesSlides/notesSlide256.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notesSlides/notesSlide245.xml" ContentType="application/vnd.openxmlformats-officedocument.presentationml.notesSlide+xml"/>
  <Override PartName="/ppt/notesSlides/notesSlide292.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notesSlides/notesSlide223.xml" ContentType="application/vnd.openxmlformats-officedocument.presentationml.notesSlide+xml"/>
  <Override PartName="/ppt/notesSlides/notesSlide234.xml" ContentType="application/vnd.openxmlformats-officedocument.presentationml.notesSlide+xml"/>
  <Override PartName="/ppt/notesSlides/notesSlide270.xml" ContentType="application/vnd.openxmlformats-officedocument.presentationml.notesSlide+xml"/>
  <Override PartName="/ppt/notesSlides/notesSlide28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212.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notesSlides/notesSlide20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notesSlides/notesSlide313.xml" ContentType="application/vnd.openxmlformats-officedocument.presentationml.notes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notesSlides/notesSlide297.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28.xml" ContentType="application/vnd.openxmlformats-officedocument.presentationml.notesSlide+xml"/>
  <Override PartName="/ppt/notesSlides/notesSlide275.xml" ContentType="application/vnd.openxmlformats-officedocument.presentationml.notesSlide+xml"/>
  <Override PartName="/ppt/slides/slide207.xml" ContentType="application/vnd.openxmlformats-officedocument.presentationml.slide+xml"/>
  <Override PartName="/ppt/slides/slide254.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206.xml" ContentType="application/vnd.openxmlformats-officedocument.presentationml.notesSlide+xml"/>
  <Override PartName="/ppt/notesSlides/notesSlide253.xml" ContentType="application/vnd.openxmlformats-officedocument.presentationml.notesSlide+xml"/>
  <Override PartName="/ppt/slides/slide169.xml" ContentType="application/vnd.openxmlformats-officedocument.presentationml.slide+xml"/>
  <Override PartName="/ppt/slides/slide308.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notesSlides/notesSlide231.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notesSlides/notesSlide307.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269.xml" ContentType="application/vnd.openxmlformats-officedocument.presentationml.notes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notesSlides/notesSlide310.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notesSlides/notesSlide247.xml" ContentType="application/vnd.openxmlformats-officedocument.presentationml.notesSlide+xml"/>
  <Override PartName="/ppt/notesSlides/notesSlide294.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notesSlides/notesSlide225.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71.xml" ContentType="application/vnd.openxmlformats-officedocument.presentationml.notesSlide+xml"/>
  <Override PartName="/ppt/notesSlides/notesSlide27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203.xml" ContentType="application/vnd.openxmlformats-officedocument.presentationml.notesSlide+xml"/>
  <Override PartName="/ppt/notesSlides/notesSlide25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187.xml" ContentType="application/vnd.openxmlformats-officedocument.presentationml.notesSlide+xml"/>
  <Override PartName="/ppt/slides/slide30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notesSlides/notesSlide288.xml" ContentType="application/vnd.openxmlformats-officedocument.presentationml.notesSlide+xml"/>
  <Override PartName="/ppt/notesSlides/notesSlide304.xml" ContentType="application/vnd.openxmlformats-officedocument.presentationml.notesSlide+xml"/>
  <Override PartName="/ppt/slides/slide122.xml" ContentType="application/vnd.openxmlformats-officedocument.presentationml.slide+xml"/>
  <Override PartName="/ppt/slides/slide267.xml" ContentType="application/vnd.openxmlformats-officedocument.presentationml.slide+xml"/>
  <Override PartName="/ppt/notesSlides/notesSlide87.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121.xml" ContentType="application/vnd.openxmlformats-officedocument.presentationml.notesSlide+xml"/>
  <Override PartName="/ppt/notesSlides/notesSlide219.xml" ContentType="application/vnd.openxmlformats-officedocument.presentationml.notesSlide+xml"/>
  <Override PartName="/ppt/notesSlides/notesSlide266.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244.xml" ContentType="application/vnd.openxmlformats-officedocument.presentationml.notesSlide+xml"/>
  <Default Extension="wmf" ContentType="image/x-wmf"/>
  <Override PartName="/ppt/notesSlides/notesSlide291.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22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59.xml" ContentType="application/vnd.openxmlformats-officedocument.presentationml.notesSlide+xml"/>
  <Override PartName="/ppt/notesSlides/notesSlide20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notesSlides/notesSlide323.xml" ContentType="application/vnd.openxmlformats-officedocument.presentationml.notes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59.xml" ContentType="application/vnd.openxmlformats-officedocument.presentationml.notesSlide+xml"/>
  <Override PartName="/ppt/notesSlides/notesSlide115.xml" ContentType="application/vnd.openxmlformats-officedocument.presentationml.notesSlide+xml"/>
  <Override PartName="/ppt/notesSlides/notesSlide162.xml" ContentType="application/vnd.openxmlformats-officedocument.presentationml.notesSlide+xml"/>
  <Override PartName="/ppt/notesSlides/notesSlide30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notesSlides/notesSlide140.xml" ContentType="application/vnd.openxmlformats-officedocument.presentationml.notesSlide+xml"/>
  <Override PartName="/ppt/notesSlides/notesSlide238.xml" ContentType="application/vnd.openxmlformats-officedocument.presentationml.notesSlide+xml"/>
  <Override PartName="/ppt/notesSlides/notesSlide285.xml" ContentType="application/vnd.openxmlformats-officedocument.presentationml.notesSlide+xml"/>
  <Override PartName="/ppt/slides/slide24.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notesSlides/notesSlide216.xml" ContentType="application/vnd.openxmlformats-officedocument.presentationml.notesSlide+xml"/>
  <Override PartName="/ppt/notesSlides/notesSlide263.xml" ContentType="application/vnd.openxmlformats-officedocument.presentationml.notes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62.xml" ContentType="application/vnd.openxmlformats-officedocument.presentationml.notesSlide+xml"/>
  <Override PartName="/ppt/slides/slide179.xml" ContentType="application/vnd.openxmlformats-officedocument.presentationml.slide+xml"/>
  <Override PartName="/ppt/slides/slide318.xml" ContentType="application/vnd.openxmlformats-officedocument.presentationml.slide+xml"/>
  <Override PartName="/ppt/notesSlides/notesSlide178.xml" ContentType="application/vnd.openxmlformats-officedocument.presentationml.notesSlide+xml"/>
  <Override PartName="/ppt/notesSlides/notesSlide241.xml" ContentType="application/vnd.openxmlformats-officedocument.presentationml.notesSlide+xml"/>
  <Override PartName="/ppt/ink/ink1.xml" ContentType="application/inkml+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notesSlides/notesSlide317.xml" ContentType="application/vnd.openxmlformats-officedocument.presentationml.notes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35.xml" ContentType="application/vnd.openxmlformats-officedocument.presentationml.slide+xml"/>
  <Override PartName="/ppt/slides/slide182.xml" ContentType="application/vnd.openxmlformats-officedocument.presentationml.slide+xml"/>
  <Override PartName="/ppt/slides/slide321.xml" ContentType="application/vnd.openxmlformats-officedocument.presentationml.slide+xml"/>
  <Override PartName="/ppt/notesSlides/notesSlide279.xml" ContentType="application/vnd.openxmlformats-officedocument.presentationml.notes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notesSlides/notesSlide78.xml" ContentType="application/vnd.openxmlformats-officedocument.presentationml.notesSlide+xml"/>
  <Override PartName="/ppt/notesSlides/notesSlide134.xml" ContentType="application/vnd.openxmlformats-officedocument.presentationml.notesSlide+xml"/>
  <Override PartName="/ppt/notesSlides/notesSlide181.xml" ContentType="application/vnd.openxmlformats-officedocument.presentationml.notesSlide+xml"/>
  <Override PartName="/ppt/notesSlides/notesSlide320.xml" ContentType="application/vnd.openxmlformats-officedocument.presentationml.notesSlide+xml"/>
  <Override PartName="/ppt/slides/slide18.xml" ContentType="application/vnd.openxmlformats-officedocument.presentationml.slide+xml"/>
  <Override PartName="/ppt/slides/slide65.xml" ContentType="application/vnd.openxmlformats-officedocument.presentationml.slide+xml"/>
  <Override PartName="/ppt/slides/slide236.xml" ContentType="application/vnd.openxmlformats-officedocument.presentationml.slide+xml"/>
  <Override PartName="/ppt/slides/slide283.xml" ContentType="application/vnd.openxmlformats-officedocument.presentationml.slide+xml"/>
  <Override PartName="/ppt/notesSlides/notesSlide112.xml" ContentType="application/vnd.openxmlformats-officedocument.presentationml.notesSlide+xml"/>
  <Override PartName="/ppt/notesSlides/notesSlide25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56.xml" ContentType="application/vnd.openxmlformats-officedocument.presentationml.notesSlide+xml"/>
  <Override PartName="/ppt/notesSlides/notesSlide235.xml" ContentType="application/vnd.openxmlformats-officedocument.presentationml.notesSlide+xml"/>
  <Override PartName="/ppt/notesSlides/notesSlide282.xml" ContentType="application/vnd.openxmlformats-officedocument.presentationml.notesSlide+xml"/>
  <Override PartName="/ppt/slides/slide214.xml" ContentType="application/vnd.openxmlformats-officedocument.presentationml.slide+xml"/>
  <Override PartName="/ppt/slides/slide261.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21.xml" ContentType="application/vnd.openxmlformats-officedocument.presentationml.slide+xml"/>
  <Override PartName="/ppt/slides/slide198.xml" ContentType="application/vnd.openxmlformats-officedocument.presentationml.slide+xml"/>
  <Override PartName="/ppt/notesSlides/notesSlide197.xml" ContentType="application/vnd.openxmlformats-officedocument.presentationml.notesSlide+xml"/>
  <Override PartName="/ppt/notesSlides/notesSlide213.xml" ContentType="application/vnd.openxmlformats-officedocument.presentationml.notesSlide+xml"/>
  <Override PartName="/ppt/notesSlides/notesSlide26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299.xml" ContentType="application/vnd.openxmlformats-officedocument.presentationml.slide+xml"/>
  <Override PartName="/ppt/slides/slide31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notesSlides/notesSlide314.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53.xml" ContentType="application/vnd.openxmlformats-officedocument.presentationml.notesSlide+xml"/>
  <Override PartName="/ppt/notesSlides/notesSlide298.xml" ContentType="application/vnd.openxmlformats-officedocument.presentationml.notes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37.xml" ContentType="application/vnd.openxmlformats-officedocument.presentationml.slide+xml"/>
  <Override PartName="/ppt/slides/slide84.xml" ContentType="application/vnd.openxmlformats-officedocument.presentationml.slide+xml"/>
  <Override PartName="/ppt/slides/slide208.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notesSlides/notesSlide131.xml" ContentType="application/vnd.openxmlformats-officedocument.presentationml.notesSlide+xml"/>
  <Override PartName="/ppt/notesSlides/notesSlide229.xml" ContentType="application/vnd.openxmlformats-officedocument.presentationml.notesSlide+xml"/>
  <Override PartName="/ppt/notesSlides/notesSlide276.xml" ContentType="application/vnd.openxmlformats-officedocument.presentationml.notes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28.xml" ContentType="application/vnd.openxmlformats-officedocument.presentationml.notesSlide+xml"/>
  <Override PartName="/ppt/notesSlides/notesSlide75.xml" ContentType="application/vnd.openxmlformats-officedocument.presentationml.notesSlide+xml"/>
  <Override PartName="/ppt/notesSlides/notesSlide207.xml" ContentType="application/vnd.openxmlformats-officedocument.presentationml.notesSlide+xml"/>
  <Override PartName="/ppt/notesSlides/notesSlide254.xml" ContentType="application/vnd.openxmlformats-officedocument.presentationml.notesSlide+xml"/>
  <Override PartName="/ppt/slides/slide233.xml" ContentType="application/vnd.openxmlformats-officedocument.presentationml.slide+xml"/>
  <Override PartName="/ppt/slides/slide280.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211.xml" ContentType="application/vnd.openxmlformats-officedocument.presentationml.slide+xml"/>
  <Override PartName="/ppt/slides/slide309.xml" ContentType="application/vnd.openxmlformats-officedocument.presentationml.slide+xml"/>
  <Override PartName="/ppt/notesSlides/notesSlide169.xml" ContentType="application/vnd.openxmlformats-officedocument.presentationml.notesSlide+xml"/>
  <Override PartName="/ppt/notesSlides/notesSlide23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Default Extension="vml" ContentType="application/vnd.openxmlformats-officedocument.vmlDrawing"/>
  <Override PartName="/ppt/notesSlides/notesSlide31.xml" ContentType="application/vnd.openxmlformats-officedocument.presentationml.notesSlide+xml"/>
  <Override PartName="/ppt/notesSlides/notesSlide210.xml" ContentType="application/vnd.openxmlformats-officedocument.presentationml.notesSlide+xml"/>
  <Override PartName="/ppt/notesSlides/notesSlide308.xml" ContentType="application/vnd.openxmlformats-officedocument.presentationml.notesSlide+xml"/>
  <Override PartName="/ppt/slides/slide126.xml" ContentType="application/vnd.openxmlformats-officedocument.presentationml.slide+xml"/>
  <Override PartName="/ppt/slides/slide173.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slides/slide78.xml" ContentType="application/vnd.openxmlformats-officedocument.presentationml.slide+xml"/>
  <Override PartName="/ppt/slides/slide312.xml" ContentType="application/vnd.openxmlformats-officedocument.presentationml.slide+xml"/>
  <Override PartName="/ppt/notesSlides/notesSlide125.xml" ContentType="application/vnd.openxmlformats-officedocument.presentationml.notesSlide+xml"/>
  <Override PartName="/ppt/notesSlides/notesSlide172.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49.xml" ContentType="application/vnd.openxmlformats-officedocument.presentationml.slide+xml"/>
  <Override PartName="/ppt/slides/slide296.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248.xml" ContentType="application/vnd.openxmlformats-officedocument.presentationml.notesSlide+xml"/>
  <Override PartName="/ppt/notesSlides/notesSlide311.xml" ContentType="application/vnd.openxmlformats-officedocument.presentationml.notesSlide+xml"/>
  <Override PartName="/ppt/slideMasters/slideMaster1.xml" ContentType="application/vnd.openxmlformats-officedocument.presentationml.slideMaster+xml"/>
  <Override PartName="/ppt/slides/slide227.xml" ContentType="application/vnd.openxmlformats-officedocument.presentationml.slide+xml"/>
  <Override PartName="/ppt/slides/slide274.xml" ContentType="application/vnd.openxmlformats-officedocument.presentationml.slide+xml"/>
  <Override PartName="/ppt/notesSlides/notesSlide47.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notesSlides/notesSlide29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5" r:id="rId1"/>
  </p:sldMasterIdLst>
  <p:notesMasterIdLst>
    <p:notesMasterId r:id="rId325"/>
  </p:notesMasterIdLst>
  <p:sldIdLst>
    <p:sldId id="2678" r:id="rId2"/>
    <p:sldId id="2679" r:id="rId3"/>
    <p:sldId id="2680" r:id="rId4"/>
    <p:sldId id="2681" r:id="rId5"/>
    <p:sldId id="2683" r:id="rId6"/>
    <p:sldId id="2682" r:id="rId7"/>
    <p:sldId id="2684" r:id="rId8"/>
    <p:sldId id="2994" r:id="rId9"/>
    <p:sldId id="2685" r:id="rId10"/>
    <p:sldId id="2686" r:id="rId11"/>
    <p:sldId id="2687" r:id="rId12"/>
    <p:sldId id="2688" r:id="rId13"/>
    <p:sldId id="2689" r:id="rId14"/>
    <p:sldId id="2690" r:id="rId15"/>
    <p:sldId id="2691" r:id="rId16"/>
    <p:sldId id="2692" r:id="rId17"/>
    <p:sldId id="2693" r:id="rId18"/>
    <p:sldId id="3002" r:id="rId19"/>
    <p:sldId id="2694" r:id="rId20"/>
    <p:sldId id="2695" r:id="rId21"/>
    <p:sldId id="2696" r:id="rId22"/>
    <p:sldId id="2697" r:id="rId23"/>
    <p:sldId id="2699" r:id="rId24"/>
    <p:sldId id="2990" r:id="rId25"/>
    <p:sldId id="2698" r:id="rId26"/>
    <p:sldId id="2700" r:id="rId27"/>
    <p:sldId id="2701" r:id="rId28"/>
    <p:sldId id="2702" r:id="rId29"/>
    <p:sldId id="2703" r:id="rId30"/>
    <p:sldId id="2704" r:id="rId31"/>
    <p:sldId id="2705" r:id="rId32"/>
    <p:sldId id="2706" r:id="rId33"/>
    <p:sldId id="2707" r:id="rId34"/>
    <p:sldId id="2708" r:id="rId35"/>
    <p:sldId id="2709" r:id="rId36"/>
    <p:sldId id="2710" r:id="rId37"/>
    <p:sldId id="2711" r:id="rId38"/>
    <p:sldId id="2712" r:id="rId39"/>
    <p:sldId id="2713" r:id="rId40"/>
    <p:sldId id="2714" r:id="rId41"/>
    <p:sldId id="3003" r:id="rId42"/>
    <p:sldId id="2715" r:id="rId43"/>
    <p:sldId id="2716" r:id="rId44"/>
    <p:sldId id="2717" r:id="rId45"/>
    <p:sldId id="2718" r:id="rId46"/>
    <p:sldId id="3004" r:id="rId47"/>
    <p:sldId id="2719" r:id="rId48"/>
    <p:sldId id="2720" r:id="rId49"/>
    <p:sldId id="2721" r:id="rId50"/>
    <p:sldId id="2722" r:id="rId51"/>
    <p:sldId id="2723" r:id="rId52"/>
    <p:sldId id="2724" r:id="rId53"/>
    <p:sldId id="2725" r:id="rId54"/>
    <p:sldId id="2726" r:id="rId55"/>
    <p:sldId id="2727" r:id="rId56"/>
    <p:sldId id="2728" r:id="rId57"/>
    <p:sldId id="2730" r:id="rId58"/>
    <p:sldId id="2729" r:id="rId59"/>
    <p:sldId id="2731" r:id="rId60"/>
    <p:sldId id="2732" r:id="rId61"/>
    <p:sldId id="2733" r:id="rId62"/>
    <p:sldId id="2995" r:id="rId63"/>
    <p:sldId id="2996" r:id="rId64"/>
    <p:sldId id="2997" r:id="rId65"/>
    <p:sldId id="3000" r:id="rId66"/>
    <p:sldId id="2735" r:id="rId67"/>
    <p:sldId id="2736" r:id="rId68"/>
    <p:sldId id="2737" r:id="rId69"/>
    <p:sldId id="2738" r:id="rId70"/>
    <p:sldId id="2740" r:id="rId71"/>
    <p:sldId id="2741" r:id="rId72"/>
    <p:sldId id="2742" r:id="rId73"/>
    <p:sldId id="2743" r:id="rId74"/>
    <p:sldId id="2744" r:id="rId75"/>
    <p:sldId id="2745" r:id="rId76"/>
    <p:sldId id="2746" r:id="rId77"/>
    <p:sldId id="2747" r:id="rId78"/>
    <p:sldId id="2748" r:id="rId79"/>
    <p:sldId id="2749" r:id="rId80"/>
    <p:sldId id="2750" r:id="rId81"/>
    <p:sldId id="2751" r:id="rId82"/>
    <p:sldId id="2752" r:id="rId83"/>
    <p:sldId id="2753" r:id="rId84"/>
    <p:sldId id="2754" r:id="rId85"/>
    <p:sldId id="2755" r:id="rId86"/>
    <p:sldId id="2756" r:id="rId87"/>
    <p:sldId id="2757" r:id="rId88"/>
    <p:sldId id="2758" r:id="rId89"/>
    <p:sldId id="2759" r:id="rId90"/>
    <p:sldId id="2760" r:id="rId91"/>
    <p:sldId id="2761" r:id="rId92"/>
    <p:sldId id="2762" r:id="rId93"/>
    <p:sldId id="2763" r:id="rId94"/>
    <p:sldId id="2764" r:id="rId95"/>
    <p:sldId id="2765" r:id="rId96"/>
    <p:sldId id="2766" r:id="rId97"/>
    <p:sldId id="2767" r:id="rId98"/>
    <p:sldId id="2768" r:id="rId99"/>
    <p:sldId id="2769" r:id="rId100"/>
    <p:sldId id="2770" r:id="rId101"/>
    <p:sldId id="2771" r:id="rId102"/>
    <p:sldId id="2772" r:id="rId103"/>
    <p:sldId id="2991" r:id="rId104"/>
    <p:sldId id="2773" r:id="rId105"/>
    <p:sldId id="2774" r:id="rId106"/>
    <p:sldId id="2775" r:id="rId107"/>
    <p:sldId id="2776" r:id="rId108"/>
    <p:sldId id="2777" r:id="rId109"/>
    <p:sldId id="2993" r:id="rId110"/>
    <p:sldId id="2992" r:id="rId111"/>
    <p:sldId id="2778" r:id="rId112"/>
    <p:sldId id="2779" r:id="rId113"/>
    <p:sldId id="2780" r:id="rId114"/>
    <p:sldId id="2781" r:id="rId115"/>
    <p:sldId id="2782" r:id="rId116"/>
    <p:sldId id="2783" r:id="rId117"/>
    <p:sldId id="2784" r:id="rId118"/>
    <p:sldId id="2785" r:id="rId119"/>
    <p:sldId id="2786" r:id="rId120"/>
    <p:sldId id="2787" r:id="rId121"/>
    <p:sldId id="2789" r:id="rId122"/>
    <p:sldId id="2790" r:id="rId123"/>
    <p:sldId id="2791" r:id="rId124"/>
    <p:sldId id="2792" r:id="rId125"/>
    <p:sldId id="2788" r:id="rId126"/>
    <p:sldId id="2793" r:id="rId127"/>
    <p:sldId id="2795" r:id="rId128"/>
    <p:sldId id="2794" r:id="rId129"/>
    <p:sldId id="2796" r:id="rId130"/>
    <p:sldId id="2797" r:id="rId131"/>
    <p:sldId id="2798" r:id="rId132"/>
    <p:sldId id="2799" r:id="rId133"/>
    <p:sldId id="2800" r:id="rId134"/>
    <p:sldId id="2801" r:id="rId135"/>
    <p:sldId id="2802" r:id="rId136"/>
    <p:sldId id="2803" r:id="rId137"/>
    <p:sldId id="2804" r:id="rId138"/>
    <p:sldId id="2805" r:id="rId139"/>
    <p:sldId id="2806" r:id="rId140"/>
    <p:sldId id="2807" r:id="rId141"/>
    <p:sldId id="2808" r:id="rId142"/>
    <p:sldId id="2809" r:id="rId143"/>
    <p:sldId id="2810" r:id="rId144"/>
    <p:sldId id="2811" r:id="rId145"/>
    <p:sldId id="2812" r:id="rId146"/>
    <p:sldId id="2813" r:id="rId147"/>
    <p:sldId id="2814" r:id="rId148"/>
    <p:sldId id="2815" r:id="rId149"/>
    <p:sldId id="2816" r:id="rId150"/>
    <p:sldId id="2817" r:id="rId151"/>
    <p:sldId id="2818" r:id="rId152"/>
    <p:sldId id="2819" r:id="rId153"/>
    <p:sldId id="2821" r:id="rId154"/>
    <p:sldId id="2820" r:id="rId155"/>
    <p:sldId id="2822" r:id="rId156"/>
    <p:sldId id="2823" r:id="rId157"/>
    <p:sldId id="2825" r:id="rId158"/>
    <p:sldId id="2824" r:id="rId159"/>
    <p:sldId id="2836" r:id="rId160"/>
    <p:sldId id="2826" r:id="rId161"/>
    <p:sldId id="2827" r:id="rId162"/>
    <p:sldId id="2828" r:id="rId163"/>
    <p:sldId id="2830" r:id="rId164"/>
    <p:sldId id="2829" r:id="rId165"/>
    <p:sldId id="2831" r:id="rId166"/>
    <p:sldId id="2832" r:id="rId167"/>
    <p:sldId id="2833" r:id="rId168"/>
    <p:sldId id="2834" r:id="rId169"/>
    <p:sldId id="2835" r:id="rId170"/>
    <p:sldId id="2837" r:id="rId171"/>
    <p:sldId id="2838" r:id="rId172"/>
    <p:sldId id="2839" r:id="rId173"/>
    <p:sldId id="2840" r:id="rId174"/>
    <p:sldId id="2841" r:id="rId175"/>
    <p:sldId id="2842" r:id="rId176"/>
    <p:sldId id="2843" r:id="rId177"/>
    <p:sldId id="2844" r:id="rId178"/>
    <p:sldId id="2845" r:id="rId179"/>
    <p:sldId id="2846" r:id="rId180"/>
    <p:sldId id="2847" r:id="rId181"/>
    <p:sldId id="2848" r:id="rId182"/>
    <p:sldId id="2849" r:id="rId183"/>
    <p:sldId id="2850" r:id="rId184"/>
    <p:sldId id="2852" r:id="rId185"/>
    <p:sldId id="2851" r:id="rId186"/>
    <p:sldId id="2853" r:id="rId187"/>
    <p:sldId id="2854" r:id="rId188"/>
    <p:sldId id="2855" r:id="rId189"/>
    <p:sldId id="2856" r:id="rId190"/>
    <p:sldId id="2857" r:id="rId191"/>
    <p:sldId id="2858" r:id="rId192"/>
    <p:sldId id="2859" r:id="rId193"/>
    <p:sldId id="2860" r:id="rId194"/>
    <p:sldId id="2861" r:id="rId195"/>
    <p:sldId id="2862" r:id="rId196"/>
    <p:sldId id="2863" r:id="rId197"/>
    <p:sldId id="2864" r:id="rId198"/>
    <p:sldId id="3005" r:id="rId199"/>
    <p:sldId id="2865" r:id="rId200"/>
    <p:sldId id="2866" r:id="rId201"/>
    <p:sldId id="2867" r:id="rId202"/>
    <p:sldId id="2868" r:id="rId203"/>
    <p:sldId id="2869" r:id="rId204"/>
    <p:sldId id="2870" r:id="rId205"/>
    <p:sldId id="2871" r:id="rId206"/>
    <p:sldId id="2872" r:id="rId207"/>
    <p:sldId id="2873" r:id="rId208"/>
    <p:sldId id="2874" r:id="rId209"/>
    <p:sldId id="2875" r:id="rId210"/>
    <p:sldId id="2876" r:id="rId211"/>
    <p:sldId id="2877" r:id="rId212"/>
    <p:sldId id="2878" r:id="rId213"/>
    <p:sldId id="2879" r:id="rId214"/>
    <p:sldId id="2880" r:id="rId215"/>
    <p:sldId id="2881" r:id="rId216"/>
    <p:sldId id="2882" r:id="rId217"/>
    <p:sldId id="2883" r:id="rId218"/>
    <p:sldId id="2884" r:id="rId219"/>
    <p:sldId id="2885" r:id="rId220"/>
    <p:sldId id="2886" r:id="rId221"/>
    <p:sldId id="2887" r:id="rId222"/>
    <p:sldId id="2888" r:id="rId223"/>
    <p:sldId id="2889" r:id="rId224"/>
    <p:sldId id="2890" r:id="rId225"/>
    <p:sldId id="2891" r:id="rId226"/>
    <p:sldId id="2892" r:id="rId227"/>
    <p:sldId id="2893" r:id="rId228"/>
    <p:sldId id="2894" r:id="rId229"/>
    <p:sldId id="2895" r:id="rId230"/>
    <p:sldId id="2896" r:id="rId231"/>
    <p:sldId id="2897" r:id="rId232"/>
    <p:sldId id="2898" r:id="rId233"/>
    <p:sldId id="2899" r:id="rId234"/>
    <p:sldId id="2900" r:id="rId235"/>
    <p:sldId id="2901" r:id="rId236"/>
    <p:sldId id="2902" r:id="rId237"/>
    <p:sldId id="2903" r:id="rId238"/>
    <p:sldId id="2904" r:id="rId239"/>
    <p:sldId id="2905" r:id="rId240"/>
    <p:sldId id="2906" r:id="rId241"/>
    <p:sldId id="2907" r:id="rId242"/>
    <p:sldId id="2908" r:id="rId243"/>
    <p:sldId id="2909" r:id="rId244"/>
    <p:sldId id="2910" r:id="rId245"/>
    <p:sldId id="2911" r:id="rId246"/>
    <p:sldId id="2912" r:id="rId247"/>
    <p:sldId id="2913" r:id="rId248"/>
    <p:sldId id="2914" r:id="rId249"/>
    <p:sldId id="2915" r:id="rId250"/>
    <p:sldId id="2916" r:id="rId251"/>
    <p:sldId id="2917" r:id="rId252"/>
    <p:sldId id="2918" r:id="rId253"/>
    <p:sldId id="2919" r:id="rId254"/>
    <p:sldId id="2920" r:id="rId255"/>
    <p:sldId id="2921" r:id="rId256"/>
    <p:sldId id="2922" r:id="rId257"/>
    <p:sldId id="2923" r:id="rId258"/>
    <p:sldId id="2924" r:id="rId259"/>
    <p:sldId id="2925" r:id="rId260"/>
    <p:sldId id="2926" r:id="rId261"/>
    <p:sldId id="2927" r:id="rId262"/>
    <p:sldId id="2928" r:id="rId263"/>
    <p:sldId id="2929" r:id="rId264"/>
    <p:sldId id="2930" r:id="rId265"/>
    <p:sldId id="2931" r:id="rId266"/>
    <p:sldId id="2932" r:id="rId267"/>
    <p:sldId id="2936" r:id="rId268"/>
    <p:sldId id="2933" r:id="rId269"/>
    <p:sldId id="2934" r:id="rId270"/>
    <p:sldId id="2935" r:id="rId271"/>
    <p:sldId id="2937" r:id="rId272"/>
    <p:sldId id="2938" r:id="rId273"/>
    <p:sldId id="2939" r:id="rId274"/>
    <p:sldId id="2940" r:id="rId275"/>
    <p:sldId id="2941" r:id="rId276"/>
    <p:sldId id="2942" r:id="rId277"/>
    <p:sldId id="2943" r:id="rId278"/>
    <p:sldId id="2944" r:id="rId279"/>
    <p:sldId id="2945" r:id="rId280"/>
    <p:sldId id="2946" r:id="rId281"/>
    <p:sldId id="2947" r:id="rId282"/>
    <p:sldId id="2948" r:id="rId283"/>
    <p:sldId id="2949" r:id="rId284"/>
    <p:sldId id="2952" r:id="rId285"/>
    <p:sldId id="3001" r:id="rId286"/>
    <p:sldId id="2951" r:id="rId287"/>
    <p:sldId id="2953" r:id="rId288"/>
    <p:sldId id="2954" r:id="rId289"/>
    <p:sldId id="2955" r:id="rId290"/>
    <p:sldId id="2956" r:id="rId291"/>
    <p:sldId id="2957" r:id="rId292"/>
    <p:sldId id="2958" r:id="rId293"/>
    <p:sldId id="2959" r:id="rId294"/>
    <p:sldId id="2960" r:id="rId295"/>
    <p:sldId id="2961" r:id="rId296"/>
    <p:sldId id="2962" r:id="rId297"/>
    <p:sldId id="2963" r:id="rId298"/>
    <p:sldId id="2964" r:id="rId299"/>
    <p:sldId id="2965" r:id="rId300"/>
    <p:sldId id="2966" r:id="rId301"/>
    <p:sldId id="2967" r:id="rId302"/>
    <p:sldId id="2968" r:id="rId303"/>
    <p:sldId id="2969" r:id="rId304"/>
    <p:sldId id="2970" r:id="rId305"/>
    <p:sldId id="2971" r:id="rId306"/>
    <p:sldId id="2972" r:id="rId307"/>
    <p:sldId id="2973" r:id="rId308"/>
    <p:sldId id="2974" r:id="rId309"/>
    <p:sldId id="2975" r:id="rId310"/>
    <p:sldId id="2976" r:id="rId311"/>
    <p:sldId id="2977" r:id="rId312"/>
    <p:sldId id="2978" r:id="rId313"/>
    <p:sldId id="2979" r:id="rId314"/>
    <p:sldId id="2980" r:id="rId315"/>
    <p:sldId id="2981" r:id="rId316"/>
    <p:sldId id="2982" r:id="rId317"/>
    <p:sldId id="2983" r:id="rId318"/>
    <p:sldId id="2984" r:id="rId319"/>
    <p:sldId id="2985" r:id="rId320"/>
    <p:sldId id="2986" r:id="rId321"/>
    <p:sldId id="2987" r:id="rId322"/>
    <p:sldId id="2988" r:id="rId323"/>
    <p:sldId id="2989" r:id="rId324"/>
  </p:sldIdLst>
  <p:sldSz cx="9144000" cy="5143500" type="screen16x9"/>
  <p:notesSz cx="6858000" cy="9144000"/>
  <p:defaultTextStyle>
    <a:defPPr>
      <a:defRPr lang="zh-CN"/>
    </a:defPPr>
    <a:lvl1pPr algn="l" rtl="0" fontAlgn="base">
      <a:spcBef>
        <a:spcPct val="0"/>
      </a:spcBef>
      <a:spcAft>
        <a:spcPct val="0"/>
      </a:spcAft>
      <a:defRPr kumimoji="1"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800" b="1" kern="1200">
        <a:solidFill>
          <a:schemeClr val="tx1"/>
        </a:solidFill>
        <a:latin typeface="Arial" pitchFamily="34" charset="0"/>
        <a:ea typeface="宋体" pitchFamily="2" charset="-122"/>
        <a:cs typeface="+mn-cs"/>
      </a:defRPr>
    </a:lvl5pPr>
    <a:lvl6pPr marL="2286000" algn="l" defTabSz="914400" rtl="0" eaLnBrk="1" latinLnBrk="0" hangingPunct="1">
      <a:defRPr kumimoji="1" sz="2800" b="1" kern="1200">
        <a:solidFill>
          <a:schemeClr val="tx1"/>
        </a:solidFill>
        <a:latin typeface="Arial" pitchFamily="34" charset="0"/>
        <a:ea typeface="宋体" pitchFamily="2" charset="-122"/>
        <a:cs typeface="+mn-cs"/>
      </a:defRPr>
    </a:lvl6pPr>
    <a:lvl7pPr marL="2743200" algn="l" defTabSz="914400" rtl="0" eaLnBrk="1" latinLnBrk="0" hangingPunct="1">
      <a:defRPr kumimoji="1" sz="2800" b="1" kern="1200">
        <a:solidFill>
          <a:schemeClr val="tx1"/>
        </a:solidFill>
        <a:latin typeface="Arial" pitchFamily="34" charset="0"/>
        <a:ea typeface="宋体" pitchFamily="2" charset="-122"/>
        <a:cs typeface="+mn-cs"/>
      </a:defRPr>
    </a:lvl7pPr>
    <a:lvl8pPr marL="3200400" algn="l" defTabSz="914400" rtl="0" eaLnBrk="1" latinLnBrk="0" hangingPunct="1">
      <a:defRPr kumimoji="1" sz="2800" b="1" kern="1200">
        <a:solidFill>
          <a:schemeClr val="tx1"/>
        </a:solidFill>
        <a:latin typeface="Arial" pitchFamily="34" charset="0"/>
        <a:ea typeface="宋体" pitchFamily="2" charset="-122"/>
        <a:cs typeface="+mn-cs"/>
      </a:defRPr>
    </a:lvl8pPr>
    <a:lvl9pPr marL="3657600" algn="l" defTabSz="914400" rtl="0" eaLnBrk="1" latinLnBrk="0" hangingPunct="1">
      <a:defRPr kumimoji="1" sz="2800" b="1"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8F8F8"/>
    <a:srgbClr val="969696"/>
    <a:srgbClr val="B2B2B2"/>
    <a:srgbClr val="808080"/>
    <a:srgbClr val="F60000"/>
    <a:srgbClr val="33CC33"/>
    <a:srgbClr val="DDDDDD"/>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4" autoAdjust="0"/>
    <p:restoredTop sz="94581" autoAdjust="0"/>
  </p:normalViewPr>
  <p:slideViewPr>
    <p:cSldViewPr>
      <p:cViewPr varScale="1">
        <p:scale>
          <a:sx n="89" d="100"/>
          <a:sy n="89" d="100"/>
        </p:scale>
        <p:origin x="-380" y="-3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2564"/>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19T04:41:33.648"/>
    </inkml:context>
    <inkml:brush xml:id="br0">
      <inkml:brushProperty name="width" value="0.05" units="cm"/>
      <inkml:brushProperty name="height" value="0.05" units="cm"/>
      <inkml:brushProperty name="color" value="#FFFFFF"/>
      <inkml:brushProperty name="fitToCurve" value="1"/>
    </inkml:brush>
  </inkml:definitions>
  <inkml:trace contextRef="#ctx0" brushRef="#br0">7 43 403 0,'4'-7'17'0,"-4"4"5"0,0 0-22 0,0-1 0 16,0 1 0-16,0 0 0 0,0-1 58 0,-4 1 7 15,0 0 2-15,1-1 0 0,3 1-55 0,0 3-12 0,0 0 0 16,0 0 0-16,0-3 0 0,0 3-16 0,0 0 5 0,0 0 1 16,0 0 10-16,0 0 0 15,0 0 0-15,0 0-8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19T04:42:14.587"/>
    </inkml:context>
    <inkml:brush xml:id="br0">
      <inkml:brushProperty name="width" value="0.05" units="cm"/>
      <inkml:brushProperty name="height" value="0.05" units="cm"/>
      <inkml:brushProperty name="color" value="#FFFFFF"/>
      <inkml:brushProperty name="fitToCurve" value="1"/>
    </inkml:brush>
  </inkml:definitions>
  <inkml:trace contextRef="#ctx0" brushRef="#br0">2 1246 230 0,'0'0'20'0,"0"0"-20"16,0 0 0-16,0 0 0 0,0 0 70 0,0 0 10 0,0 0 1 0,0 0 1 15,0 0-37-15,0 0-7 16,0 0-2-16,0 0 0 0,0 0-4 0,0 0-2 0,0 0 0 0,0 0 0 16,0 0-4-16,0 0-1 15,0 0 0-15,0 0 0 0,-4-3-6 0,4 3-2 0,0 0 0 0,0 0 0 16,0 0-1-16,0 0-1 16,0-7 0-16,0 7 0 0,0 0-7 0,0 0 0 0,0 0-8 0,0 0 12 15,0-6-12-15,0 6 9 0,0 0-9 0,0 0 8 16,0 0 0-16,0 0-8 0,0 0 12 0,0 0-4 15,4-7 10-15,-4 7 2 0,3-10 0 0,-3 10 0 0,8-7 1 16,-8 7 1-16,4-7 0 0,-4 7 0 16,3-3-8-16,5-4-2 0,-8 7 0 0,4-6 0 15,-4 6-4-15,7-4-8 0,-3-2 11 0,4 2-11 16,-5 1 0-16,-3 3 0 0,8-7 0 0,-8 7 0 16,0 0 0-16,7-3 0 0,1-4 0 0,-1 4 0 15,-7 3 0-15,0 0 0 0,8-7 0 0,-4 4 0 16,-4 3 9-16,7-7-9 0,1 0 0 0,-8 7 9 0,7-3-1 0,-7 3-8 15,4-7 12-15,4 4-4 16,-1 0 2-16,1-4 0 0,-8 7 0 0,7-4 0 0,1-2 2 0,-1 2 0 16,-7 4 0-16,0 0 0 0,0 0-12 15,4-6 0-15,-4 6 0 0,4-7 0 0,3 0 0 0,1 4 0 16,-4-4 0-16,3 4 0 16,-3 0 0-16,4-4 0 0,-1 0 0 0,1 4-11 0,-1-1 11 0,1 1 0 15,-1-4 8-15,1 4-8 0,-4-4 0 0,-4 7 0 0,11-3 0 0,-7-4 0 16,3 4 0-16,1 0 0 15,-8 3 0-15,7-7 0 0,-7 7 0 0,12-3 0 0,-5-4 0 0,-7 7 8 16,8-7-8-16,-1 4 0 16,1-4 0-16,-1 4 8 0,-7 3-8 0,8-4 0 0,-1 1 8 0,5-4-8 15,-5 4 0-15,1 0 8 16,-8 3-8-16,7-4 0 0,1-2 0 0,-1 2 8 0,1 1-8 0,0-4 0 16,-1 4 0-16,1-4 0 15,-1 4 0-15,-3-1 0 0,3-2 0 0,-3 2 0 0,4-2 0 0,-1-1 0 16,1 4 0-16,-4-4 0 0,-1 4 0 0,-3 3 8 0,8-7-8 15,-4 0 8-15,3 0-8 0,1 4 8 16,-1-4-8-16,-3 1 12 0,4-1-4 0,-5 0 0 16,1 4-8-16,4 0 0 0,-4-4 8 0,7 3-8 15,-7-2 0-15,3 2 0 0,-3-2 0 0,3-1 0 16,-7 7 0-16,4-3 8 0,4-1-8 0,-4-2 0 16,3 2 0-16,1-2 0 0,-5-1 0 0,5 4 0 15,-1-1 0-15,1 1 0 0,0-1 0 0,-1 1 0 0,1-4 0 0,-1 4 0 16,1-4 0-16,3 4 8 15,-7-4-8-15,3 4 0 0,1 0 0 0,-1-7 8 0,1 6-8 0,-1-3-12 16,1 1 4-16,0-1 0 16,3 0 8-16,-4 4 0 0,5-7 0 0,-1 3 0 0,-3 4 0 0,-1-4 14 15,4-3-3-15,-7 3-1 16,8 1-10-16,-5-1 0 0,1 4 0 0,-1-4 0 0,4 0 0 0,-3 4 8 16,0-4-8-16,3 1 0 15,-4 2 0-15,5-3 8 0,-5 4-8 0,1 0 0 0,-1-4 0 0,5 4 0 16,-5-4 8-16,4 4-8 0,-3-4 0 0,0 0 0 0,3 1 0 0,-4-1 0 15,5 0 0-15,-1 4 8 16,-3-7-8-16,3 3 8 0,0 0-8 0,1 1 0 0,-1-4 0 0,0 3 8 16,-3-3-8-16,7 3 0 15,-4 0 0-15,-3 1 0 0,3-4 0 0,-4 3 0 0,5 0 0 16,-5 1 0-16,1-1 0 0,-1 4 0 16,5-4 0-16,-5 0 0 0,1 4 10 0,3-4 0 0,-3 0 0 0,3 4 0 15,-4-4-10-15,1 4 0 0,0 0 0 0,-1-1-11 16,4-2 11-16,-3 2 8 0,-1 1-8 0,-3-1 11 15,8 1-11-15,-5 0 12 0,-7 3-12 0,0 0 12 16,8-7-12-16,-1 0 0 0,1 1 0 0,-1-1 0 16,1 0 0-16,-1 4 0 0,-7 3 0 0,12-7 0 15,-5 1 0-15,5-1 0 0,-1 3 0 0,0 1 0 16,-3 0 0-16,3-4-12 0,-3 0 2 0,-1 1 1 16,4 2 9-16,1 1 0 0,-12 3 0 0,7-3 0 15,5-1 0-15,-1-2 0 0,-4 2 0 0,5 1 0 16,-5-1 0-16,1 1 0 0,-8 3 0 0,7-3 0 0,5-1 0 0,-5 1 0 15,1 0 0-15,3-1 0 16,-3-2 0-16,-5-1 0 0,5 4 0 0,-1-1 0 0,1-2 0 0,-4 2 0 16,3-2 0-16,1 2 0 15,-1 1 0-15,-3-4 0 0,4 4 0 0,-5-1 0 0,5 1 0 0,0-4 0 16,-5 1 0-16,5 2 0 16,-8 4 0-16,7 0 0 0,-3-6 0 0,4 6 0 0,-8 0 0 0,7-4 0 15,1-2 0-15,-4 2 0 0,-4 4 8 0,0 0-8 0,3-3 10 16,-3 3-10-16,0 0 0 0,0 0 0 15,0 0 0-15,4-7 0 0,-4 7 0 0,0 0 0 0,4-3 0 0,-4 3 0 16,0 0 0-16,0 0 9 16,0 0-9-16,0 0 12 0,0 0-12 0,4-4 0 0,-1 1 0 0,-3 3 0 15,0 0 0-15,0 0 0 16,4-7 0-16,-4 7 0 0,0 0 0 0,0 0 0 0,4-3 0 0,-4 3 0 16,7-7 0-16,-7 7 0 15,0 0 0-15,0 0 0 0,0 0 0 0,0 0 8 0,4-6-8 0,-4 6 0 16,0 0 9-16,0 0-9 0,4-4 10 0,-4 4-10 15,0 0 8-15,0 0-8 0,0 0 0 0,0 0 9 16,0 0-9-16,0 0 0 0,0 0 0 0,0 0 0 16,0 0 0-16,0 0 0 0,0 0 0 0,0 0 0 15,0 0 0-15,0 0 0 0,0 0 0 0,0 0 0 16,0 0 9-16,0 0-9 0,0 0 10 0,0 0-10 16,0-6 13-16,0 6-3 0,0 0-1 0,0 0 0 15,0 0-9-15,0 0 0 0,0 0 0 0,0 0 0 0,0 0 10 0,0 0-10 16,0 0 12-16,0 0-12 15,0 0 8-15,0 0-8 0,0 0 0 0,0 0 0 0,0 0 0 0,0 0 0 16,0 0 0-16,0 0-9 16,0 0 9-16,0 0 0 0,0 0 8 0,0 0-8 0,0 0 0 0,-8 0 8 15,8 0-8-15,-7 0 0 16,-1 0 0-16,8 0-20 0,-7 0 4 0,7 0 1 0,-8 3 23 0,5 0 5 16,-5-3 1-16,8 0 0 15,-8 4-14-15,1-1 0 0,7-3 0 0,0 0 0 0,-8 3 0 0,8-3 0 16,0 0 0-16,0 0-510 0,0 0-100 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19T04:43:19.685"/>
    </inkml:context>
    <inkml:brush xml:id="br0">
      <inkml:brushProperty name="width" value="0.05" units="cm"/>
      <inkml:brushProperty name="height" value="0.05" units="cm"/>
      <inkml:brushProperty name="color" value="#FFFFFF"/>
      <inkml:brushProperty name="fitToCurve" value="1"/>
    </inkml:brush>
  </inkml:definitions>
  <inkml:trace contextRef="#ctx0" brushRef="#br0">71 59 230 0,'0'0'20'15,"0"0"-20"-15,-4 0 0 0,4 0 0 16,0 0 49-16,-3 0 6 0,-1-3 1 0,4 3 0 16,0 0-31-16,-4 0-5 0,4 0-2 0,-4 0 0 0,1 0 6 0,3 0 2 15,-8 0 0-15,8 0 0 16,-4 0 6-16,4 0 2 0,0 0 0 0,-7-3 0 0,-1 3 6 0,1 0 2 16,7 0 0-16,0 0 0 15,-4 0 4-15,-4-4 1 0,5 1 0 0,3 3 0 0,0 0-10 0,0 0-1 16,0 0-1-16,0-3 0 15,0 3-7-15,0 0 0 0,0-10-1 0,0 10 0 0,0-7-14 0,0 7-2 16,3-7-1-16,-3 7 0 16,0 0-1-16,0 0 0 0,4-3 0 0,-4 3 0 0,0 0 3 0,0 0 0 15,0 0 0-15,0 0 0 0,0 0 4 0,0 0 2 0,0 0 0 0,0 0 0 16,0 0-1-16,0 0 0 16,0 0 0-16,0 0 0 0,4-7-2 0,-4 7-1 0,0 0 0 0,0 0 0 15,0 0 0-15,0 0 0 16,4-7 0-16,-4 7 0 0,0 0-14 0,0 0 8 0,0 0-8 0,0 0 0 15,11-3 0-15,-3 3 0 16,-1 0 0-16,-7 0 0 0,0 0 0 0,0 0 0 0,8 0 0 0,-1 3 9 16,-7-3-9-16,0 0 10 15,0 0-10-15,8 4 10 0,-8-4-2 0,11 3 0 0,-11-3 0 0,8 0 0 16,-8 0 0-16,7 3-8 0,-7-3 12 0,0 0-4 16,11 4-8-16,-3-4 10 0,0 3-10 0,-8-3 10 15,0 0-10-15,0 0 0 0,11 3 0 0,-11-3 0 16,7 4 0-16,-7-4 0 15,8 7 0-15,-8-7 0 0,0 0 0 0,7 6 8 0,-7-6-8 0,0 0 0 16,8 4 10-16,-8-4-10 0,8 6 12 0,-8-6-12 16,7 7 15-16,-7-7-4 0,0 0-1 0,0 0 0 15,8 7-2-15,-8-7 0 0,0 0 0 0,7 3 0 0,-7-3-8 0,4 7 12 16,-4-7-12-16,0 0 12 16,0 0-12-16,7 6 0 0,-7-6 9 0,8 7-9 0,-8-7 0 0,4 7 0 15,-4-7 0-15,7 7 0 16,1-1 0-16,-8-6 0 0,0 0 0 0,0 0 8 0,7 7-8 0,-7-7 0 15,8 7 0-15,-4-4 8 16,3 4-8-16,-7-7 0 0,0 0 8 0,8 6-8 0,-1 1 0 0,-7-7 9 16,4 7-9-16,-4-7 0 0,0 0 0 0,8 7 0 0,-1-1 0 0,1 1 0 15,-8-7 0-15,3 3 0 16,5 4 0-16,-4-4 0 0,-4-3 8 0,7 7-8 0,1-4 0 16,-1 4 0-16,-3 0 0 0,0 0 0 15,-4-7 0-15,4 10 0 0,3-4 0 0,-7-6 0 0,8 7 0 16,-4 0 0-16,3-1 8 0,-3 1-8 15,-4-7 0-15,4 7 0 0,-4-7 0 0,3 10 0 0,-3-10 8 0,4 3-8 16,-4-3 0-16,8 7 10 16,-1 0-10-16,-7-7 8 0,4 10-8 0,4-7 12 0,-5 4-12 0,-3-7 12 15,8 3-12-15,-8-3 0 0,4 7 9 0,3 3-9 16,1-7 0-16,-1 4 8 0,-7-7-8 0,4 7 0 16,4-4 0-16,3 4 0 0,-11-7 0 0,4 6 0 15,-1 1 0-15,5-4 0 0,-8-3 0 0,4 7 8 16,-4-7-8-16,11 3 0 0,0 4 0 0,-7-4 8 15,-4-3-8-15,8 7 8 0,3-3-8 16,-3 2 8-16,-1 1-8 0,-7-7 0 0,4 3 8 0,3 4-8 16,1-4 0-16,-1 1 9 0,5-1-9 0,-1 4 0 0,-3-4 16 0,3 0-3 15,-4 1-1-15,5 3 0 16,-1-4-12-16,0 4-13 0,-3-4 2 0,3 0 1 0,-11-3 10 0,12 7 0 16,-5-4 0-16,4 4 0 15,-3 0 0-15,3-4 0 0,-11-3 0 0,8 7 0 0,-1-1 0 0,-3-2 0 16,-4-4 0-16,11 7 0 15,-3 3 0-15,0-7 0 0,-8-3 0 0,11 7 0 0,0-1 0 0,-7 1 0 16,3 0 0-16,1 3 0 16,0-3 0-16,-1-1 0 0,1 1 0 0,-1 0 0 0,1-1 0 0,-1 1 0 15,-3-4 0-15,4 4 0 0,-8-7 0 0,11 7 0 0,-4-1 0 16,1-2 0-16,-8-4 0 0,7 7 0 16,1-4 0-16,0 4 0 0,-8-7 9 0,11 3 1 0,-4 0 0 15,1 4 0-15,0-4-10 0,-1 4-11 16,1 0 3-16,-1-4 0 0,1 0 8 0,-1 1 0 0,-7-4 0 0,8 3 0 15,3 1 0-15,-3-1 11 16,-1 4-11-16,-3-4 12 0,3 0-12 0,5 4 0 0,-5-4 0 16,1 4 0-16,-1-4 0 0,1 4 0 0,3-4 0 0,-3 1 0 15,-1 2 0-15,1 1 0 0,3-3 0 16,-3 2 0-16,-8-6 0 0,11 7 0 0,0-4 0 0,1 4 0 16,-5 0 0-16,4-4 0 0,1 0 0 0,-1 1 0 15,-11-4 0-15,15 6 0 0,-3 1 0 0,-1-3-11 16,0 6 11-16,0-7 0 0,1-3 0 15,-1 3 0-15,0 1 0 0,1 2 0 0,3-2 0 0,-4-1 8 16,0 0-8-16,1 4 0 0,-1 0 0 0,0-4 0 16,1 4 0-16,-1 0 0 0,0-4 0 0,1 4 0 15,-5-1 0-15,4-2 0 0,1-1 0 0,-5 4 0 0,5-1 0 0,-1 1 0 16,0 0 0-16,-3-4 0 16,3 1 0-16,-3 2 0 0,3-2 0 0,-4 2 0 0,1-2 0 0,3 2 0 15,-7 1 0-15,7-4 0 16,-3 1 0-16,-1-1 0 0,1 4 0 0,0-1 0 0,-1-2 0 0,1-1 0 15,-1 4 0-15,1-4 0 16,-5 4 0-16,5 0 0 0,0-1 0 0,-5 1 0 0,5-4 0 0,-4 4 0 16,3-4 0-16,1 1 0 0,-1 3 0 0,-3-4 0 0,-4-3 0 15,8 7 0-15,-5-4 0 0,5 0 8 16,-8-3-8-16,0 0 0 0,0 0 0 0,4 7 0 0,3-4 0 16,-3 1 8-16,-4-4-8 0,8 3 0 15,-1 4 0-15,-7-7 8 0,0 0-8 0,8 6 8 0,-1-2-8 16,-7-4 8-16,0 0-8 0,8 3 0 15,-8-3 0-15,0 0 0 0,0 0 0 0,7 7 0 0,-7-7 0 16,0 0 0-16,0 0 0 0,8 3 0 16,-8-3 0-16,0 0 0 0,0 0 0 0,0 0 0 0,0 0 0 15,0 0 8-15,0 0-8 0,11 4 0 0,-11-4 0 0,0 0 0 16,0 0 0-16,0 0 0 0,4 6 0 16,-4-6 8-16,0 0-8 0,0 0 0 0,0 0 0 0,0 0 8 15,0 0-8-15,0 0 0 0,0 0 8 16,0 0-8-16,0 0 10 0,0 0-2 0,0 0-8 0,0 0 12 15,0 0-12-15,0 0 0 0,0 0 0 16,0 0 0-16,0 0 8 0,0 0-8 0,0 0 0 0,0 0 0 16,-4 7 0-16,0-4 0 0,4-3 0 0,0 0 0 0,0 0 0 0,0 7 0 15,-7-4 0-15,7-3 0 16,0 0 0-16,0 0 0 0,0 0 0 0,-4 4 0 0,-4-4 0 0,8 0 0 16,0 0 0-16,0 0 0 15,0 0-67-15,-3 6-9 0,-5-2-3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Times New Roman" pitchFamily="18" charset="0"/>
              </a:defRPr>
            </a:lvl1pPr>
          </a:lstStyle>
          <a:p>
            <a:pPr>
              <a:defRPr/>
            </a:pPr>
            <a:endParaRPr lang="en-US" altLang="zh-CN"/>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atin typeface="Times New Roman" pitchFamily="18" charset="0"/>
              </a:defRPr>
            </a:lvl1pPr>
          </a:lstStyle>
          <a:p>
            <a:pPr>
              <a:defRPr/>
            </a:pPr>
            <a:endParaRPr lang="en-US" altLang="zh-CN"/>
          </a:p>
        </p:txBody>
      </p:sp>
      <p:sp>
        <p:nvSpPr>
          <p:cNvPr id="3809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atin typeface="Times New Roman" pitchFamily="18" charset="0"/>
              </a:defRPr>
            </a:lvl1pPr>
          </a:lstStyle>
          <a:p>
            <a:pPr>
              <a:defRPr/>
            </a:pPr>
            <a:endParaRPr lang="en-US" altLang="zh-CN"/>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42181CB4-2882-4063-B3CC-AAE0D2DB9D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幻灯片图像占位符 1"/>
          <p:cNvSpPr>
            <a:spLocks noGrp="1" noRot="1" noChangeAspect="1" noTextEdit="1"/>
          </p:cNvSpPr>
          <p:nvPr>
            <p:ph type="sldImg"/>
          </p:nvPr>
        </p:nvSpPr>
        <p:spPr>
          <a:ln/>
        </p:spPr>
      </p:sp>
      <p:sp>
        <p:nvSpPr>
          <p:cNvPr id="381955" name="备注占位符 2"/>
          <p:cNvSpPr>
            <a:spLocks noGrp="1"/>
          </p:cNvSpPr>
          <p:nvPr>
            <p:ph type="body" idx="1"/>
          </p:nvPr>
        </p:nvSpPr>
        <p:spPr>
          <a:noFill/>
          <a:ln/>
        </p:spPr>
        <p:txBody>
          <a:bodyPr/>
          <a:lstStyle/>
          <a:p>
            <a:endParaRPr lang="zh-CN" altLang="en-US"/>
          </a:p>
        </p:txBody>
      </p:sp>
      <p:sp>
        <p:nvSpPr>
          <p:cNvPr id="381956" name="灯片编号占位符 3"/>
          <p:cNvSpPr>
            <a:spLocks noGrp="1"/>
          </p:cNvSpPr>
          <p:nvPr>
            <p:ph type="sldNum" sz="quarter" idx="5"/>
          </p:nvPr>
        </p:nvSpPr>
        <p:spPr>
          <a:noFill/>
        </p:spPr>
        <p:txBody>
          <a:bodyPr/>
          <a:lstStyle/>
          <a:p>
            <a:fld id="{47F6E1EA-94AE-4BC2-9375-6DC7BE11158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幻灯片图像占位符 1"/>
          <p:cNvSpPr>
            <a:spLocks noGrp="1" noRot="1" noChangeAspect="1" noTextEdit="1"/>
          </p:cNvSpPr>
          <p:nvPr>
            <p:ph type="sldImg"/>
          </p:nvPr>
        </p:nvSpPr>
        <p:spPr>
          <a:ln/>
        </p:spPr>
      </p:sp>
      <p:sp>
        <p:nvSpPr>
          <p:cNvPr id="390147" name="备注占位符 2"/>
          <p:cNvSpPr>
            <a:spLocks noGrp="1"/>
          </p:cNvSpPr>
          <p:nvPr>
            <p:ph type="body" idx="1"/>
          </p:nvPr>
        </p:nvSpPr>
        <p:spPr>
          <a:noFill/>
          <a:ln/>
        </p:spPr>
        <p:txBody>
          <a:bodyPr/>
          <a:lstStyle/>
          <a:p>
            <a:endParaRPr lang="zh-CN" altLang="en-US"/>
          </a:p>
        </p:txBody>
      </p:sp>
      <p:sp>
        <p:nvSpPr>
          <p:cNvPr id="390148" name="灯片编号占位符 3"/>
          <p:cNvSpPr>
            <a:spLocks noGrp="1"/>
          </p:cNvSpPr>
          <p:nvPr>
            <p:ph type="sldNum" sz="quarter" idx="5"/>
          </p:nvPr>
        </p:nvSpPr>
        <p:spPr>
          <a:noFill/>
        </p:spPr>
        <p:txBody>
          <a:bodyPr/>
          <a:lstStyle/>
          <a:p>
            <a:fld id="{A1ABCF3A-1FC4-4D55-8C36-BF56AF1E44D8}"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幻灯片图像占位符 1"/>
          <p:cNvSpPr>
            <a:spLocks noGrp="1" noRot="1" noChangeAspect="1" noTextEdit="1"/>
          </p:cNvSpPr>
          <p:nvPr>
            <p:ph type="sldImg"/>
          </p:nvPr>
        </p:nvSpPr>
        <p:spPr>
          <a:ln/>
        </p:spPr>
      </p:sp>
      <p:sp>
        <p:nvSpPr>
          <p:cNvPr id="476163" name="备注占位符 2"/>
          <p:cNvSpPr>
            <a:spLocks noGrp="1"/>
          </p:cNvSpPr>
          <p:nvPr>
            <p:ph type="body" idx="1"/>
          </p:nvPr>
        </p:nvSpPr>
        <p:spPr>
          <a:noFill/>
          <a:ln/>
        </p:spPr>
        <p:txBody>
          <a:bodyPr/>
          <a:lstStyle/>
          <a:p>
            <a:endParaRPr lang="zh-CN" altLang="en-US"/>
          </a:p>
        </p:txBody>
      </p:sp>
      <p:sp>
        <p:nvSpPr>
          <p:cNvPr id="476164" name="灯片编号占位符 3"/>
          <p:cNvSpPr>
            <a:spLocks noGrp="1"/>
          </p:cNvSpPr>
          <p:nvPr>
            <p:ph type="sldNum" sz="quarter" idx="5"/>
          </p:nvPr>
        </p:nvSpPr>
        <p:spPr>
          <a:noFill/>
        </p:spPr>
        <p:txBody>
          <a:bodyPr/>
          <a:lstStyle/>
          <a:p>
            <a:fld id="{EBD181CF-0622-46AA-9B01-A1DB9BBB6AB2}"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幻灯片图像占位符 1"/>
          <p:cNvSpPr>
            <a:spLocks noGrp="1" noRot="1" noChangeAspect="1" noTextEdit="1"/>
          </p:cNvSpPr>
          <p:nvPr>
            <p:ph type="sldImg"/>
          </p:nvPr>
        </p:nvSpPr>
        <p:spPr>
          <a:ln/>
        </p:spPr>
      </p:sp>
      <p:sp>
        <p:nvSpPr>
          <p:cNvPr id="477187" name="备注占位符 2"/>
          <p:cNvSpPr>
            <a:spLocks noGrp="1"/>
          </p:cNvSpPr>
          <p:nvPr>
            <p:ph type="body" idx="1"/>
          </p:nvPr>
        </p:nvSpPr>
        <p:spPr>
          <a:noFill/>
          <a:ln/>
        </p:spPr>
        <p:txBody>
          <a:bodyPr/>
          <a:lstStyle/>
          <a:p>
            <a:endParaRPr lang="zh-CN" altLang="en-US"/>
          </a:p>
        </p:txBody>
      </p:sp>
      <p:sp>
        <p:nvSpPr>
          <p:cNvPr id="477188" name="灯片编号占位符 3"/>
          <p:cNvSpPr>
            <a:spLocks noGrp="1"/>
          </p:cNvSpPr>
          <p:nvPr>
            <p:ph type="sldNum" sz="quarter" idx="5"/>
          </p:nvPr>
        </p:nvSpPr>
        <p:spPr>
          <a:noFill/>
        </p:spPr>
        <p:txBody>
          <a:bodyPr/>
          <a:lstStyle/>
          <a:p>
            <a:fld id="{E79BB028-C6B2-4C33-9E85-EF3C39170013}"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幻灯片图像占位符 1"/>
          <p:cNvSpPr>
            <a:spLocks noGrp="1" noRot="1" noChangeAspect="1" noTextEdit="1"/>
          </p:cNvSpPr>
          <p:nvPr>
            <p:ph type="sldImg"/>
          </p:nvPr>
        </p:nvSpPr>
        <p:spPr>
          <a:ln/>
        </p:spPr>
      </p:sp>
      <p:sp>
        <p:nvSpPr>
          <p:cNvPr id="478211" name="备注占位符 2"/>
          <p:cNvSpPr>
            <a:spLocks noGrp="1"/>
          </p:cNvSpPr>
          <p:nvPr>
            <p:ph type="body" idx="1"/>
          </p:nvPr>
        </p:nvSpPr>
        <p:spPr>
          <a:noFill/>
          <a:ln/>
        </p:spPr>
        <p:txBody>
          <a:bodyPr/>
          <a:lstStyle/>
          <a:p>
            <a:endParaRPr lang="zh-CN" altLang="en-US"/>
          </a:p>
        </p:txBody>
      </p:sp>
      <p:sp>
        <p:nvSpPr>
          <p:cNvPr id="478212" name="灯片编号占位符 3"/>
          <p:cNvSpPr>
            <a:spLocks noGrp="1"/>
          </p:cNvSpPr>
          <p:nvPr>
            <p:ph type="sldNum" sz="quarter" idx="5"/>
          </p:nvPr>
        </p:nvSpPr>
        <p:spPr>
          <a:noFill/>
        </p:spPr>
        <p:txBody>
          <a:bodyPr/>
          <a:lstStyle/>
          <a:p>
            <a:fld id="{721FC79F-2BE6-46F1-8D91-A825C4B37BC7}"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幻灯片图像占位符 1"/>
          <p:cNvSpPr>
            <a:spLocks noGrp="1" noRot="1" noChangeAspect="1" noTextEdit="1"/>
          </p:cNvSpPr>
          <p:nvPr>
            <p:ph type="sldImg"/>
          </p:nvPr>
        </p:nvSpPr>
        <p:spPr>
          <a:ln/>
        </p:spPr>
      </p:sp>
      <p:sp>
        <p:nvSpPr>
          <p:cNvPr id="478211" name="备注占位符 2"/>
          <p:cNvSpPr>
            <a:spLocks noGrp="1"/>
          </p:cNvSpPr>
          <p:nvPr>
            <p:ph type="body" idx="1"/>
          </p:nvPr>
        </p:nvSpPr>
        <p:spPr>
          <a:noFill/>
          <a:ln/>
        </p:spPr>
        <p:txBody>
          <a:bodyPr/>
          <a:lstStyle/>
          <a:p>
            <a:endParaRPr lang="zh-CN" altLang="en-US"/>
          </a:p>
        </p:txBody>
      </p:sp>
      <p:sp>
        <p:nvSpPr>
          <p:cNvPr id="478212" name="灯片编号占位符 3"/>
          <p:cNvSpPr>
            <a:spLocks noGrp="1"/>
          </p:cNvSpPr>
          <p:nvPr>
            <p:ph type="sldNum" sz="quarter" idx="5"/>
          </p:nvPr>
        </p:nvSpPr>
        <p:spPr>
          <a:noFill/>
        </p:spPr>
        <p:txBody>
          <a:bodyPr/>
          <a:lstStyle/>
          <a:p>
            <a:fld id="{721FC79F-2BE6-46F1-8D91-A825C4B37BC7}"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幻灯片图像占位符 1"/>
          <p:cNvSpPr>
            <a:spLocks noGrp="1" noRot="1" noChangeAspect="1" noTextEdit="1"/>
          </p:cNvSpPr>
          <p:nvPr>
            <p:ph type="sldImg"/>
          </p:nvPr>
        </p:nvSpPr>
        <p:spPr>
          <a:ln/>
        </p:spPr>
      </p:sp>
      <p:sp>
        <p:nvSpPr>
          <p:cNvPr id="479235" name="备注占位符 2"/>
          <p:cNvSpPr>
            <a:spLocks noGrp="1"/>
          </p:cNvSpPr>
          <p:nvPr>
            <p:ph type="body" idx="1"/>
          </p:nvPr>
        </p:nvSpPr>
        <p:spPr>
          <a:noFill/>
          <a:ln/>
        </p:spPr>
        <p:txBody>
          <a:bodyPr/>
          <a:lstStyle/>
          <a:p>
            <a:endParaRPr lang="zh-CN" altLang="en-US"/>
          </a:p>
        </p:txBody>
      </p:sp>
      <p:sp>
        <p:nvSpPr>
          <p:cNvPr id="479236" name="灯片编号占位符 3"/>
          <p:cNvSpPr>
            <a:spLocks noGrp="1"/>
          </p:cNvSpPr>
          <p:nvPr>
            <p:ph type="sldNum" sz="quarter" idx="5"/>
          </p:nvPr>
        </p:nvSpPr>
        <p:spPr>
          <a:noFill/>
        </p:spPr>
        <p:txBody>
          <a:bodyPr/>
          <a:lstStyle/>
          <a:p>
            <a:fld id="{C383E240-9FF3-4C37-8B8A-EA669F973EB6}"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幻灯片图像占位符 1"/>
          <p:cNvSpPr>
            <a:spLocks noGrp="1" noRot="1" noChangeAspect="1" noTextEdit="1"/>
          </p:cNvSpPr>
          <p:nvPr>
            <p:ph type="sldImg"/>
          </p:nvPr>
        </p:nvSpPr>
        <p:spPr>
          <a:ln/>
        </p:spPr>
      </p:sp>
      <p:sp>
        <p:nvSpPr>
          <p:cNvPr id="480259" name="备注占位符 2"/>
          <p:cNvSpPr>
            <a:spLocks noGrp="1"/>
          </p:cNvSpPr>
          <p:nvPr>
            <p:ph type="body" idx="1"/>
          </p:nvPr>
        </p:nvSpPr>
        <p:spPr>
          <a:noFill/>
          <a:ln/>
        </p:spPr>
        <p:txBody>
          <a:bodyPr/>
          <a:lstStyle/>
          <a:p>
            <a:endParaRPr lang="zh-CN" altLang="en-US"/>
          </a:p>
        </p:txBody>
      </p:sp>
      <p:sp>
        <p:nvSpPr>
          <p:cNvPr id="480260" name="灯片编号占位符 3"/>
          <p:cNvSpPr>
            <a:spLocks noGrp="1"/>
          </p:cNvSpPr>
          <p:nvPr>
            <p:ph type="sldNum" sz="quarter" idx="5"/>
          </p:nvPr>
        </p:nvSpPr>
        <p:spPr>
          <a:noFill/>
        </p:spPr>
        <p:txBody>
          <a:bodyPr/>
          <a:lstStyle/>
          <a:p>
            <a:fld id="{24D7AFF8-E313-4F2B-85E8-9D885850B6C5}"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幻灯片图像占位符 1"/>
          <p:cNvSpPr>
            <a:spLocks noGrp="1" noRot="1" noChangeAspect="1" noTextEdit="1"/>
          </p:cNvSpPr>
          <p:nvPr>
            <p:ph type="sldImg"/>
          </p:nvPr>
        </p:nvSpPr>
        <p:spPr>
          <a:ln/>
        </p:spPr>
      </p:sp>
      <p:sp>
        <p:nvSpPr>
          <p:cNvPr id="481283" name="备注占位符 2"/>
          <p:cNvSpPr>
            <a:spLocks noGrp="1"/>
          </p:cNvSpPr>
          <p:nvPr>
            <p:ph type="body" idx="1"/>
          </p:nvPr>
        </p:nvSpPr>
        <p:spPr>
          <a:noFill/>
          <a:ln/>
        </p:spPr>
        <p:txBody>
          <a:bodyPr/>
          <a:lstStyle/>
          <a:p>
            <a:endParaRPr lang="zh-CN" altLang="en-US"/>
          </a:p>
        </p:txBody>
      </p:sp>
      <p:sp>
        <p:nvSpPr>
          <p:cNvPr id="481284" name="灯片编号占位符 3"/>
          <p:cNvSpPr>
            <a:spLocks noGrp="1"/>
          </p:cNvSpPr>
          <p:nvPr>
            <p:ph type="sldNum" sz="quarter" idx="5"/>
          </p:nvPr>
        </p:nvSpPr>
        <p:spPr>
          <a:noFill/>
        </p:spPr>
        <p:txBody>
          <a:bodyPr/>
          <a:lstStyle/>
          <a:p>
            <a:fld id="{7B5E0EC7-EADF-4969-9840-1EECF39A32BE}"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幻灯片图像占位符 1"/>
          <p:cNvSpPr>
            <a:spLocks noGrp="1" noRot="1" noChangeAspect="1" noTextEdit="1"/>
          </p:cNvSpPr>
          <p:nvPr>
            <p:ph type="sldImg"/>
          </p:nvPr>
        </p:nvSpPr>
        <p:spPr>
          <a:ln/>
        </p:spPr>
      </p:sp>
      <p:sp>
        <p:nvSpPr>
          <p:cNvPr id="482307" name="备注占位符 2"/>
          <p:cNvSpPr>
            <a:spLocks noGrp="1"/>
          </p:cNvSpPr>
          <p:nvPr>
            <p:ph type="body" idx="1"/>
          </p:nvPr>
        </p:nvSpPr>
        <p:spPr>
          <a:noFill/>
          <a:ln/>
        </p:spPr>
        <p:txBody>
          <a:bodyPr/>
          <a:lstStyle/>
          <a:p>
            <a:endParaRPr lang="zh-CN" altLang="en-US"/>
          </a:p>
        </p:txBody>
      </p:sp>
      <p:sp>
        <p:nvSpPr>
          <p:cNvPr id="482308" name="灯片编号占位符 3"/>
          <p:cNvSpPr>
            <a:spLocks noGrp="1"/>
          </p:cNvSpPr>
          <p:nvPr>
            <p:ph type="sldNum" sz="quarter" idx="5"/>
          </p:nvPr>
        </p:nvSpPr>
        <p:spPr>
          <a:noFill/>
        </p:spPr>
        <p:txBody>
          <a:bodyPr/>
          <a:lstStyle/>
          <a:p>
            <a:fld id="{80AC8F22-FB8A-469C-8C2F-8D525773E9EB}"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幻灯片图像占位符 1"/>
          <p:cNvSpPr>
            <a:spLocks noGrp="1" noRot="1" noChangeAspect="1" noTextEdit="1"/>
          </p:cNvSpPr>
          <p:nvPr>
            <p:ph type="sldImg"/>
          </p:nvPr>
        </p:nvSpPr>
        <p:spPr>
          <a:ln/>
        </p:spPr>
      </p:sp>
      <p:sp>
        <p:nvSpPr>
          <p:cNvPr id="483331" name="备注占位符 2"/>
          <p:cNvSpPr>
            <a:spLocks noGrp="1"/>
          </p:cNvSpPr>
          <p:nvPr>
            <p:ph type="body" idx="1"/>
          </p:nvPr>
        </p:nvSpPr>
        <p:spPr>
          <a:noFill/>
          <a:ln/>
        </p:spPr>
        <p:txBody>
          <a:bodyPr/>
          <a:lstStyle/>
          <a:p>
            <a:endParaRPr lang="zh-CN" altLang="en-US"/>
          </a:p>
        </p:txBody>
      </p:sp>
      <p:sp>
        <p:nvSpPr>
          <p:cNvPr id="483332" name="灯片编号占位符 3"/>
          <p:cNvSpPr>
            <a:spLocks noGrp="1"/>
          </p:cNvSpPr>
          <p:nvPr>
            <p:ph type="sldNum" sz="quarter" idx="5"/>
          </p:nvPr>
        </p:nvSpPr>
        <p:spPr>
          <a:noFill/>
        </p:spPr>
        <p:txBody>
          <a:bodyPr/>
          <a:lstStyle/>
          <a:p>
            <a:fld id="{8EB751C4-76A9-40E8-8F43-4113873FAAED}"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幻灯片图像占位符 1"/>
          <p:cNvSpPr>
            <a:spLocks noGrp="1" noRot="1" noChangeAspect="1" noTextEdit="1"/>
          </p:cNvSpPr>
          <p:nvPr>
            <p:ph type="sldImg"/>
          </p:nvPr>
        </p:nvSpPr>
        <p:spPr>
          <a:ln/>
        </p:spPr>
      </p:sp>
      <p:sp>
        <p:nvSpPr>
          <p:cNvPr id="483331" name="备注占位符 2"/>
          <p:cNvSpPr>
            <a:spLocks noGrp="1"/>
          </p:cNvSpPr>
          <p:nvPr>
            <p:ph type="body" idx="1"/>
          </p:nvPr>
        </p:nvSpPr>
        <p:spPr>
          <a:noFill/>
          <a:ln/>
        </p:spPr>
        <p:txBody>
          <a:bodyPr/>
          <a:lstStyle/>
          <a:p>
            <a:endParaRPr lang="zh-CN" altLang="en-US"/>
          </a:p>
        </p:txBody>
      </p:sp>
      <p:sp>
        <p:nvSpPr>
          <p:cNvPr id="483332" name="灯片编号占位符 3"/>
          <p:cNvSpPr>
            <a:spLocks noGrp="1"/>
          </p:cNvSpPr>
          <p:nvPr>
            <p:ph type="sldNum" sz="quarter" idx="5"/>
          </p:nvPr>
        </p:nvSpPr>
        <p:spPr>
          <a:noFill/>
        </p:spPr>
        <p:txBody>
          <a:bodyPr/>
          <a:lstStyle/>
          <a:p>
            <a:fld id="{8EB751C4-76A9-40E8-8F43-4113873FAAED}"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幻灯片图像占位符 1"/>
          <p:cNvSpPr>
            <a:spLocks noGrp="1" noRot="1" noChangeAspect="1" noTextEdit="1"/>
          </p:cNvSpPr>
          <p:nvPr>
            <p:ph type="sldImg"/>
          </p:nvPr>
        </p:nvSpPr>
        <p:spPr>
          <a:ln/>
        </p:spPr>
      </p:sp>
      <p:sp>
        <p:nvSpPr>
          <p:cNvPr id="391171" name="备注占位符 2"/>
          <p:cNvSpPr>
            <a:spLocks noGrp="1"/>
          </p:cNvSpPr>
          <p:nvPr>
            <p:ph type="body" idx="1"/>
          </p:nvPr>
        </p:nvSpPr>
        <p:spPr>
          <a:noFill/>
          <a:ln/>
        </p:spPr>
        <p:txBody>
          <a:bodyPr/>
          <a:lstStyle/>
          <a:p>
            <a:endParaRPr lang="zh-CN" altLang="en-US"/>
          </a:p>
        </p:txBody>
      </p:sp>
      <p:sp>
        <p:nvSpPr>
          <p:cNvPr id="391172" name="灯片编号占位符 3"/>
          <p:cNvSpPr>
            <a:spLocks noGrp="1"/>
          </p:cNvSpPr>
          <p:nvPr>
            <p:ph type="sldNum" sz="quarter" idx="5"/>
          </p:nvPr>
        </p:nvSpPr>
        <p:spPr>
          <a:noFill/>
        </p:spPr>
        <p:txBody>
          <a:bodyPr/>
          <a:lstStyle/>
          <a:p>
            <a:fld id="{28AAA2A0-18D6-4D9E-A117-ACF07B627BE1}"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幻灯片图像占位符 1"/>
          <p:cNvSpPr>
            <a:spLocks noGrp="1" noRot="1" noChangeAspect="1" noTextEdit="1"/>
          </p:cNvSpPr>
          <p:nvPr>
            <p:ph type="sldImg"/>
          </p:nvPr>
        </p:nvSpPr>
        <p:spPr>
          <a:ln/>
        </p:spPr>
      </p:sp>
      <p:sp>
        <p:nvSpPr>
          <p:cNvPr id="483331" name="备注占位符 2"/>
          <p:cNvSpPr>
            <a:spLocks noGrp="1"/>
          </p:cNvSpPr>
          <p:nvPr>
            <p:ph type="body" idx="1"/>
          </p:nvPr>
        </p:nvSpPr>
        <p:spPr>
          <a:noFill/>
          <a:ln/>
        </p:spPr>
        <p:txBody>
          <a:bodyPr/>
          <a:lstStyle/>
          <a:p>
            <a:endParaRPr lang="zh-CN" altLang="en-US"/>
          </a:p>
        </p:txBody>
      </p:sp>
      <p:sp>
        <p:nvSpPr>
          <p:cNvPr id="483332" name="灯片编号占位符 3"/>
          <p:cNvSpPr>
            <a:spLocks noGrp="1"/>
          </p:cNvSpPr>
          <p:nvPr>
            <p:ph type="sldNum" sz="quarter" idx="5"/>
          </p:nvPr>
        </p:nvSpPr>
        <p:spPr>
          <a:noFill/>
        </p:spPr>
        <p:txBody>
          <a:bodyPr/>
          <a:lstStyle/>
          <a:p>
            <a:fld id="{8EB751C4-76A9-40E8-8F43-4113873FAAED}"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幻灯片图像占位符 1"/>
          <p:cNvSpPr>
            <a:spLocks noGrp="1" noRot="1" noChangeAspect="1" noTextEdit="1"/>
          </p:cNvSpPr>
          <p:nvPr>
            <p:ph type="sldImg"/>
          </p:nvPr>
        </p:nvSpPr>
        <p:spPr>
          <a:ln/>
        </p:spPr>
      </p:sp>
      <p:sp>
        <p:nvSpPr>
          <p:cNvPr id="484355" name="备注占位符 2"/>
          <p:cNvSpPr>
            <a:spLocks noGrp="1"/>
          </p:cNvSpPr>
          <p:nvPr>
            <p:ph type="body" idx="1"/>
          </p:nvPr>
        </p:nvSpPr>
        <p:spPr>
          <a:noFill/>
          <a:ln/>
        </p:spPr>
        <p:txBody>
          <a:bodyPr/>
          <a:lstStyle/>
          <a:p>
            <a:endParaRPr lang="zh-CN" altLang="en-US"/>
          </a:p>
        </p:txBody>
      </p:sp>
      <p:sp>
        <p:nvSpPr>
          <p:cNvPr id="484356" name="灯片编号占位符 3"/>
          <p:cNvSpPr>
            <a:spLocks noGrp="1"/>
          </p:cNvSpPr>
          <p:nvPr>
            <p:ph type="sldNum" sz="quarter" idx="5"/>
          </p:nvPr>
        </p:nvSpPr>
        <p:spPr>
          <a:noFill/>
        </p:spPr>
        <p:txBody>
          <a:bodyPr/>
          <a:lstStyle/>
          <a:p>
            <a:fld id="{8CFF59D9-258D-4E84-98A4-6043A59FC9FF}"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幻灯片图像占位符 1"/>
          <p:cNvSpPr>
            <a:spLocks noGrp="1" noRot="1" noChangeAspect="1" noTextEdit="1"/>
          </p:cNvSpPr>
          <p:nvPr>
            <p:ph type="sldImg"/>
          </p:nvPr>
        </p:nvSpPr>
        <p:spPr>
          <a:ln/>
        </p:spPr>
      </p:sp>
      <p:sp>
        <p:nvSpPr>
          <p:cNvPr id="485379" name="备注占位符 2"/>
          <p:cNvSpPr>
            <a:spLocks noGrp="1"/>
          </p:cNvSpPr>
          <p:nvPr>
            <p:ph type="body" idx="1"/>
          </p:nvPr>
        </p:nvSpPr>
        <p:spPr>
          <a:noFill/>
          <a:ln/>
        </p:spPr>
        <p:txBody>
          <a:bodyPr/>
          <a:lstStyle/>
          <a:p>
            <a:endParaRPr lang="zh-CN" altLang="en-US"/>
          </a:p>
        </p:txBody>
      </p:sp>
      <p:sp>
        <p:nvSpPr>
          <p:cNvPr id="485380" name="灯片编号占位符 3"/>
          <p:cNvSpPr>
            <a:spLocks noGrp="1"/>
          </p:cNvSpPr>
          <p:nvPr>
            <p:ph type="sldNum" sz="quarter" idx="5"/>
          </p:nvPr>
        </p:nvSpPr>
        <p:spPr>
          <a:noFill/>
        </p:spPr>
        <p:txBody>
          <a:bodyPr/>
          <a:lstStyle/>
          <a:p>
            <a:fld id="{4989D97C-62FC-4C56-A5AD-8F6B97AA222D}"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幻灯片图像占位符 1"/>
          <p:cNvSpPr>
            <a:spLocks noGrp="1" noRot="1" noChangeAspect="1" noTextEdit="1"/>
          </p:cNvSpPr>
          <p:nvPr>
            <p:ph type="sldImg"/>
          </p:nvPr>
        </p:nvSpPr>
        <p:spPr>
          <a:ln/>
        </p:spPr>
      </p:sp>
      <p:sp>
        <p:nvSpPr>
          <p:cNvPr id="486403" name="备注占位符 2"/>
          <p:cNvSpPr>
            <a:spLocks noGrp="1"/>
          </p:cNvSpPr>
          <p:nvPr>
            <p:ph type="body" idx="1"/>
          </p:nvPr>
        </p:nvSpPr>
        <p:spPr>
          <a:noFill/>
          <a:ln/>
        </p:spPr>
        <p:txBody>
          <a:bodyPr/>
          <a:lstStyle/>
          <a:p>
            <a:endParaRPr lang="zh-CN" altLang="en-US"/>
          </a:p>
        </p:txBody>
      </p:sp>
      <p:sp>
        <p:nvSpPr>
          <p:cNvPr id="486404" name="灯片编号占位符 3"/>
          <p:cNvSpPr>
            <a:spLocks noGrp="1"/>
          </p:cNvSpPr>
          <p:nvPr>
            <p:ph type="sldNum" sz="quarter" idx="5"/>
          </p:nvPr>
        </p:nvSpPr>
        <p:spPr>
          <a:noFill/>
        </p:spPr>
        <p:txBody>
          <a:bodyPr/>
          <a:lstStyle/>
          <a:p>
            <a:fld id="{9ADD3426-1BCB-4613-B926-9354B1F3450E}"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幻灯片图像占位符 1"/>
          <p:cNvSpPr>
            <a:spLocks noGrp="1" noRot="1" noChangeAspect="1" noTextEdit="1"/>
          </p:cNvSpPr>
          <p:nvPr>
            <p:ph type="sldImg"/>
          </p:nvPr>
        </p:nvSpPr>
        <p:spPr>
          <a:ln/>
        </p:spPr>
      </p:sp>
      <p:sp>
        <p:nvSpPr>
          <p:cNvPr id="487427" name="备注占位符 2"/>
          <p:cNvSpPr>
            <a:spLocks noGrp="1"/>
          </p:cNvSpPr>
          <p:nvPr>
            <p:ph type="body" idx="1"/>
          </p:nvPr>
        </p:nvSpPr>
        <p:spPr>
          <a:noFill/>
          <a:ln/>
        </p:spPr>
        <p:txBody>
          <a:bodyPr/>
          <a:lstStyle/>
          <a:p>
            <a:endParaRPr lang="zh-CN" altLang="en-US"/>
          </a:p>
        </p:txBody>
      </p:sp>
      <p:sp>
        <p:nvSpPr>
          <p:cNvPr id="487428" name="灯片编号占位符 3"/>
          <p:cNvSpPr>
            <a:spLocks noGrp="1"/>
          </p:cNvSpPr>
          <p:nvPr>
            <p:ph type="sldNum" sz="quarter" idx="5"/>
          </p:nvPr>
        </p:nvSpPr>
        <p:spPr>
          <a:noFill/>
        </p:spPr>
        <p:txBody>
          <a:bodyPr/>
          <a:lstStyle/>
          <a:p>
            <a:fld id="{AD0D296C-F459-4470-9B34-631D2378A28E}"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幻灯片图像占位符 1"/>
          <p:cNvSpPr>
            <a:spLocks noGrp="1" noRot="1" noChangeAspect="1" noTextEdit="1"/>
          </p:cNvSpPr>
          <p:nvPr>
            <p:ph type="sldImg"/>
          </p:nvPr>
        </p:nvSpPr>
        <p:spPr>
          <a:ln/>
        </p:spPr>
      </p:sp>
      <p:sp>
        <p:nvSpPr>
          <p:cNvPr id="488451" name="备注占位符 2"/>
          <p:cNvSpPr>
            <a:spLocks noGrp="1"/>
          </p:cNvSpPr>
          <p:nvPr>
            <p:ph type="body" idx="1"/>
          </p:nvPr>
        </p:nvSpPr>
        <p:spPr>
          <a:noFill/>
          <a:ln/>
        </p:spPr>
        <p:txBody>
          <a:bodyPr/>
          <a:lstStyle/>
          <a:p>
            <a:endParaRPr lang="zh-CN" altLang="en-US"/>
          </a:p>
        </p:txBody>
      </p:sp>
      <p:sp>
        <p:nvSpPr>
          <p:cNvPr id="488452" name="灯片编号占位符 3"/>
          <p:cNvSpPr>
            <a:spLocks noGrp="1"/>
          </p:cNvSpPr>
          <p:nvPr>
            <p:ph type="sldNum" sz="quarter" idx="5"/>
          </p:nvPr>
        </p:nvSpPr>
        <p:spPr>
          <a:noFill/>
        </p:spPr>
        <p:txBody>
          <a:bodyPr/>
          <a:lstStyle/>
          <a:p>
            <a:fld id="{65E2BA77-985E-4A4D-805D-4AA10B994BD6}"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幻灯片图像占位符 1"/>
          <p:cNvSpPr>
            <a:spLocks noGrp="1" noRot="1" noChangeAspect="1" noTextEdit="1"/>
          </p:cNvSpPr>
          <p:nvPr>
            <p:ph type="sldImg"/>
          </p:nvPr>
        </p:nvSpPr>
        <p:spPr>
          <a:ln/>
        </p:spPr>
      </p:sp>
      <p:sp>
        <p:nvSpPr>
          <p:cNvPr id="489475" name="备注占位符 2"/>
          <p:cNvSpPr>
            <a:spLocks noGrp="1"/>
          </p:cNvSpPr>
          <p:nvPr>
            <p:ph type="body" idx="1"/>
          </p:nvPr>
        </p:nvSpPr>
        <p:spPr>
          <a:noFill/>
          <a:ln/>
        </p:spPr>
        <p:txBody>
          <a:bodyPr/>
          <a:lstStyle/>
          <a:p>
            <a:endParaRPr lang="zh-CN" altLang="en-US"/>
          </a:p>
        </p:txBody>
      </p:sp>
      <p:sp>
        <p:nvSpPr>
          <p:cNvPr id="489476" name="灯片编号占位符 3"/>
          <p:cNvSpPr>
            <a:spLocks noGrp="1"/>
          </p:cNvSpPr>
          <p:nvPr>
            <p:ph type="sldNum" sz="quarter" idx="5"/>
          </p:nvPr>
        </p:nvSpPr>
        <p:spPr>
          <a:noFill/>
        </p:spPr>
        <p:txBody>
          <a:bodyPr/>
          <a:lstStyle/>
          <a:p>
            <a:fld id="{A77C2B1D-9C8C-42A8-80BE-6B8682C5FAEC}"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幻灯片图像占位符 1"/>
          <p:cNvSpPr>
            <a:spLocks noGrp="1" noRot="1" noChangeAspect="1" noTextEdit="1"/>
          </p:cNvSpPr>
          <p:nvPr>
            <p:ph type="sldImg"/>
          </p:nvPr>
        </p:nvSpPr>
        <p:spPr>
          <a:ln/>
        </p:spPr>
      </p:sp>
      <p:sp>
        <p:nvSpPr>
          <p:cNvPr id="490499" name="备注占位符 2"/>
          <p:cNvSpPr>
            <a:spLocks noGrp="1"/>
          </p:cNvSpPr>
          <p:nvPr>
            <p:ph type="body" idx="1"/>
          </p:nvPr>
        </p:nvSpPr>
        <p:spPr>
          <a:noFill/>
          <a:ln/>
        </p:spPr>
        <p:txBody>
          <a:bodyPr/>
          <a:lstStyle/>
          <a:p>
            <a:endParaRPr lang="zh-CN" altLang="en-US"/>
          </a:p>
        </p:txBody>
      </p:sp>
      <p:sp>
        <p:nvSpPr>
          <p:cNvPr id="490500" name="灯片编号占位符 3"/>
          <p:cNvSpPr>
            <a:spLocks noGrp="1"/>
          </p:cNvSpPr>
          <p:nvPr>
            <p:ph type="sldNum" sz="quarter" idx="5"/>
          </p:nvPr>
        </p:nvSpPr>
        <p:spPr>
          <a:noFill/>
        </p:spPr>
        <p:txBody>
          <a:bodyPr/>
          <a:lstStyle/>
          <a:p>
            <a:fld id="{0A8C49F4-07E0-434A-AA6A-7653D7F71555}"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幻灯片图像占位符 1"/>
          <p:cNvSpPr>
            <a:spLocks noGrp="1" noRot="1" noChangeAspect="1" noTextEdit="1"/>
          </p:cNvSpPr>
          <p:nvPr>
            <p:ph type="sldImg"/>
          </p:nvPr>
        </p:nvSpPr>
        <p:spPr>
          <a:ln/>
        </p:spPr>
      </p:sp>
      <p:sp>
        <p:nvSpPr>
          <p:cNvPr id="491523" name="备注占位符 2"/>
          <p:cNvSpPr>
            <a:spLocks noGrp="1"/>
          </p:cNvSpPr>
          <p:nvPr>
            <p:ph type="body" idx="1"/>
          </p:nvPr>
        </p:nvSpPr>
        <p:spPr>
          <a:noFill/>
          <a:ln/>
        </p:spPr>
        <p:txBody>
          <a:bodyPr/>
          <a:lstStyle/>
          <a:p>
            <a:endParaRPr lang="zh-CN" altLang="en-US"/>
          </a:p>
        </p:txBody>
      </p:sp>
      <p:sp>
        <p:nvSpPr>
          <p:cNvPr id="491524" name="灯片编号占位符 3"/>
          <p:cNvSpPr>
            <a:spLocks noGrp="1"/>
          </p:cNvSpPr>
          <p:nvPr>
            <p:ph type="sldNum" sz="quarter" idx="5"/>
          </p:nvPr>
        </p:nvSpPr>
        <p:spPr>
          <a:noFill/>
        </p:spPr>
        <p:txBody>
          <a:bodyPr/>
          <a:lstStyle/>
          <a:p>
            <a:fld id="{B78F7C5F-1D82-4C99-8944-EE7FD4D20A6A}"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幻灯片图像占位符 1"/>
          <p:cNvSpPr>
            <a:spLocks noGrp="1" noRot="1" noChangeAspect="1" noTextEdit="1"/>
          </p:cNvSpPr>
          <p:nvPr>
            <p:ph type="sldImg"/>
          </p:nvPr>
        </p:nvSpPr>
        <p:spPr>
          <a:ln/>
        </p:spPr>
      </p:sp>
      <p:sp>
        <p:nvSpPr>
          <p:cNvPr id="492547" name="备注占位符 2"/>
          <p:cNvSpPr>
            <a:spLocks noGrp="1"/>
          </p:cNvSpPr>
          <p:nvPr>
            <p:ph type="body" idx="1"/>
          </p:nvPr>
        </p:nvSpPr>
        <p:spPr>
          <a:noFill/>
          <a:ln/>
        </p:spPr>
        <p:txBody>
          <a:bodyPr/>
          <a:lstStyle/>
          <a:p>
            <a:endParaRPr lang="zh-CN" altLang="en-US"/>
          </a:p>
        </p:txBody>
      </p:sp>
      <p:sp>
        <p:nvSpPr>
          <p:cNvPr id="492548" name="灯片编号占位符 3"/>
          <p:cNvSpPr>
            <a:spLocks noGrp="1"/>
          </p:cNvSpPr>
          <p:nvPr>
            <p:ph type="sldNum" sz="quarter" idx="5"/>
          </p:nvPr>
        </p:nvSpPr>
        <p:spPr>
          <a:noFill/>
        </p:spPr>
        <p:txBody>
          <a:bodyPr/>
          <a:lstStyle/>
          <a:p>
            <a:fld id="{ADFAC3F7-EC1A-4B31-8359-1531028D71A3}"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幻灯片图像占位符 1"/>
          <p:cNvSpPr>
            <a:spLocks noGrp="1" noRot="1" noChangeAspect="1" noTextEdit="1"/>
          </p:cNvSpPr>
          <p:nvPr>
            <p:ph type="sldImg"/>
          </p:nvPr>
        </p:nvSpPr>
        <p:spPr>
          <a:ln/>
        </p:spPr>
      </p:sp>
      <p:sp>
        <p:nvSpPr>
          <p:cNvPr id="392195" name="备注占位符 2"/>
          <p:cNvSpPr>
            <a:spLocks noGrp="1"/>
          </p:cNvSpPr>
          <p:nvPr>
            <p:ph type="body" idx="1"/>
          </p:nvPr>
        </p:nvSpPr>
        <p:spPr>
          <a:noFill/>
          <a:ln/>
        </p:spPr>
        <p:txBody>
          <a:bodyPr/>
          <a:lstStyle/>
          <a:p>
            <a:endParaRPr lang="zh-CN" altLang="en-US"/>
          </a:p>
        </p:txBody>
      </p:sp>
      <p:sp>
        <p:nvSpPr>
          <p:cNvPr id="392196" name="灯片编号占位符 3"/>
          <p:cNvSpPr>
            <a:spLocks noGrp="1"/>
          </p:cNvSpPr>
          <p:nvPr>
            <p:ph type="sldNum" sz="quarter" idx="5"/>
          </p:nvPr>
        </p:nvSpPr>
        <p:spPr>
          <a:noFill/>
        </p:spPr>
        <p:txBody>
          <a:bodyPr/>
          <a:lstStyle/>
          <a:p>
            <a:fld id="{6F6D468B-F01E-45AE-BFAC-8E0EA3690176}"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幻灯片图像占位符 1"/>
          <p:cNvSpPr>
            <a:spLocks noGrp="1" noRot="1" noChangeAspect="1" noTextEdit="1"/>
          </p:cNvSpPr>
          <p:nvPr>
            <p:ph type="sldImg"/>
          </p:nvPr>
        </p:nvSpPr>
        <p:spPr>
          <a:ln/>
        </p:spPr>
      </p:sp>
      <p:sp>
        <p:nvSpPr>
          <p:cNvPr id="493571" name="备注占位符 2"/>
          <p:cNvSpPr>
            <a:spLocks noGrp="1"/>
          </p:cNvSpPr>
          <p:nvPr>
            <p:ph type="body" idx="1"/>
          </p:nvPr>
        </p:nvSpPr>
        <p:spPr>
          <a:noFill/>
          <a:ln/>
        </p:spPr>
        <p:txBody>
          <a:bodyPr/>
          <a:lstStyle/>
          <a:p>
            <a:endParaRPr lang="zh-CN" altLang="en-US"/>
          </a:p>
        </p:txBody>
      </p:sp>
      <p:sp>
        <p:nvSpPr>
          <p:cNvPr id="493572" name="灯片编号占位符 3"/>
          <p:cNvSpPr>
            <a:spLocks noGrp="1"/>
          </p:cNvSpPr>
          <p:nvPr>
            <p:ph type="sldNum" sz="quarter" idx="5"/>
          </p:nvPr>
        </p:nvSpPr>
        <p:spPr>
          <a:noFill/>
        </p:spPr>
        <p:txBody>
          <a:bodyPr/>
          <a:lstStyle/>
          <a:p>
            <a:fld id="{F06E4D4A-90C6-4776-9E22-7B5D3B4A3162}"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幻灯片图像占位符 1"/>
          <p:cNvSpPr>
            <a:spLocks noGrp="1" noRot="1" noChangeAspect="1" noTextEdit="1"/>
          </p:cNvSpPr>
          <p:nvPr>
            <p:ph type="sldImg"/>
          </p:nvPr>
        </p:nvSpPr>
        <p:spPr>
          <a:ln/>
        </p:spPr>
      </p:sp>
      <p:sp>
        <p:nvSpPr>
          <p:cNvPr id="494595" name="备注占位符 2"/>
          <p:cNvSpPr>
            <a:spLocks noGrp="1"/>
          </p:cNvSpPr>
          <p:nvPr>
            <p:ph type="body" idx="1"/>
          </p:nvPr>
        </p:nvSpPr>
        <p:spPr>
          <a:noFill/>
          <a:ln/>
        </p:spPr>
        <p:txBody>
          <a:bodyPr/>
          <a:lstStyle/>
          <a:p>
            <a:endParaRPr lang="zh-CN" altLang="en-US"/>
          </a:p>
        </p:txBody>
      </p:sp>
      <p:sp>
        <p:nvSpPr>
          <p:cNvPr id="494596" name="灯片编号占位符 3"/>
          <p:cNvSpPr>
            <a:spLocks noGrp="1"/>
          </p:cNvSpPr>
          <p:nvPr>
            <p:ph type="sldNum" sz="quarter" idx="5"/>
          </p:nvPr>
        </p:nvSpPr>
        <p:spPr>
          <a:noFill/>
        </p:spPr>
        <p:txBody>
          <a:bodyPr/>
          <a:lstStyle/>
          <a:p>
            <a:fld id="{73F2CAF3-EE57-477B-82DA-1C7AF8FB51CA}"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幻灯片图像占位符 1"/>
          <p:cNvSpPr>
            <a:spLocks noGrp="1" noRot="1" noChangeAspect="1" noTextEdit="1"/>
          </p:cNvSpPr>
          <p:nvPr>
            <p:ph type="sldImg"/>
          </p:nvPr>
        </p:nvSpPr>
        <p:spPr>
          <a:ln/>
        </p:spPr>
      </p:sp>
      <p:sp>
        <p:nvSpPr>
          <p:cNvPr id="495619" name="备注占位符 2"/>
          <p:cNvSpPr>
            <a:spLocks noGrp="1"/>
          </p:cNvSpPr>
          <p:nvPr>
            <p:ph type="body" idx="1"/>
          </p:nvPr>
        </p:nvSpPr>
        <p:spPr>
          <a:noFill/>
          <a:ln/>
        </p:spPr>
        <p:txBody>
          <a:bodyPr/>
          <a:lstStyle/>
          <a:p>
            <a:endParaRPr lang="zh-CN" altLang="en-US"/>
          </a:p>
        </p:txBody>
      </p:sp>
      <p:sp>
        <p:nvSpPr>
          <p:cNvPr id="495620" name="灯片编号占位符 3"/>
          <p:cNvSpPr>
            <a:spLocks noGrp="1"/>
          </p:cNvSpPr>
          <p:nvPr>
            <p:ph type="sldNum" sz="quarter" idx="5"/>
          </p:nvPr>
        </p:nvSpPr>
        <p:spPr>
          <a:noFill/>
        </p:spPr>
        <p:txBody>
          <a:bodyPr/>
          <a:lstStyle/>
          <a:p>
            <a:fld id="{9B057E5E-DC6A-46B5-AD83-B9778C3DD7A9}" type="slidenum">
              <a:rPr lang="zh-CN" altLang="en-US" smtClean="0"/>
              <a:pPr/>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幻灯片图像占位符 1"/>
          <p:cNvSpPr>
            <a:spLocks noGrp="1" noRot="1" noChangeAspect="1" noTextEdit="1"/>
          </p:cNvSpPr>
          <p:nvPr>
            <p:ph type="sldImg"/>
          </p:nvPr>
        </p:nvSpPr>
        <p:spPr>
          <a:ln/>
        </p:spPr>
      </p:sp>
      <p:sp>
        <p:nvSpPr>
          <p:cNvPr id="496643" name="备注占位符 2"/>
          <p:cNvSpPr>
            <a:spLocks noGrp="1"/>
          </p:cNvSpPr>
          <p:nvPr>
            <p:ph type="body" idx="1"/>
          </p:nvPr>
        </p:nvSpPr>
        <p:spPr>
          <a:noFill/>
          <a:ln/>
        </p:spPr>
        <p:txBody>
          <a:bodyPr/>
          <a:lstStyle/>
          <a:p>
            <a:endParaRPr lang="zh-CN" altLang="en-US"/>
          </a:p>
        </p:txBody>
      </p:sp>
      <p:sp>
        <p:nvSpPr>
          <p:cNvPr id="496644" name="灯片编号占位符 3"/>
          <p:cNvSpPr>
            <a:spLocks noGrp="1"/>
          </p:cNvSpPr>
          <p:nvPr>
            <p:ph type="sldNum" sz="quarter" idx="5"/>
          </p:nvPr>
        </p:nvSpPr>
        <p:spPr>
          <a:noFill/>
        </p:spPr>
        <p:txBody>
          <a:bodyPr/>
          <a:lstStyle/>
          <a:p>
            <a:fld id="{2F14A667-94F5-41BF-8E0C-16C1DB35DAA4}" type="slidenum">
              <a:rPr lang="zh-CN" altLang="en-US" smtClean="0"/>
              <a:pPr/>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幻灯片图像占位符 1"/>
          <p:cNvSpPr>
            <a:spLocks noGrp="1" noRot="1" noChangeAspect="1" noTextEdit="1"/>
          </p:cNvSpPr>
          <p:nvPr>
            <p:ph type="sldImg"/>
          </p:nvPr>
        </p:nvSpPr>
        <p:spPr>
          <a:ln/>
        </p:spPr>
      </p:sp>
      <p:sp>
        <p:nvSpPr>
          <p:cNvPr id="497667" name="备注占位符 2"/>
          <p:cNvSpPr>
            <a:spLocks noGrp="1"/>
          </p:cNvSpPr>
          <p:nvPr>
            <p:ph type="body" idx="1"/>
          </p:nvPr>
        </p:nvSpPr>
        <p:spPr>
          <a:noFill/>
          <a:ln/>
        </p:spPr>
        <p:txBody>
          <a:bodyPr/>
          <a:lstStyle/>
          <a:p>
            <a:endParaRPr lang="zh-CN" altLang="en-US"/>
          </a:p>
        </p:txBody>
      </p:sp>
      <p:sp>
        <p:nvSpPr>
          <p:cNvPr id="497668" name="灯片编号占位符 3"/>
          <p:cNvSpPr>
            <a:spLocks noGrp="1"/>
          </p:cNvSpPr>
          <p:nvPr>
            <p:ph type="sldNum" sz="quarter" idx="5"/>
          </p:nvPr>
        </p:nvSpPr>
        <p:spPr>
          <a:noFill/>
        </p:spPr>
        <p:txBody>
          <a:bodyPr/>
          <a:lstStyle/>
          <a:p>
            <a:fld id="{B918C80E-C4B5-4D7F-A233-8F96BA65620A}" type="slidenum">
              <a:rPr lang="zh-CN" altLang="en-US" smtClean="0"/>
              <a:pPr/>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幻灯片图像占位符 1"/>
          <p:cNvSpPr>
            <a:spLocks noGrp="1" noRot="1" noChangeAspect="1" noTextEdit="1"/>
          </p:cNvSpPr>
          <p:nvPr>
            <p:ph type="sldImg"/>
          </p:nvPr>
        </p:nvSpPr>
        <p:spPr>
          <a:ln/>
        </p:spPr>
      </p:sp>
      <p:sp>
        <p:nvSpPr>
          <p:cNvPr id="498691" name="备注占位符 2"/>
          <p:cNvSpPr>
            <a:spLocks noGrp="1"/>
          </p:cNvSpPr>
          <p:nvPr>
            <p:ph type="body" idx="1"/>
          </p:nvPr>
        </p:nvSpPr>
        <p:spPr>
          <a:noFill/>
          <a:ln/>
        </p:spPr>
        <p:txBody>
          <a:bodyPr/>
          <a:lstStyle/>
          <a:p>
            <a:endParaRPr lang="zh-CN" altLang="en-US"/>
          </a:p>
        </p:txBody>
      </p:sp>
      <p:sp>
        <p:nvSpPr>
          <p:cNvPr id="498692" name="灯片编号占位符 3"/>
          <p:cNvSpPr>
            <a:spLocks noGrp="1"/>
          </p:cNvSpPr>
          <p:nvPr>
            <p:ph type="sldNum" sz="quarter" idx="5"/>
          </p:nvPr>
        </p:nvSpPr>
        <p:spPr>
          <a:noFill/>
        </p:spPr>
        <p:txBody>
          <a:bodyPr/>
          <a:lstStyle/>
          <a:p>
            <a:fld id="{54461E41-1EC5-4954-BBAF-462608E845D9}" type="slidenum">
              <a:rPr lang="zh-CN" altLang="en-US" smtClean="0"/>
              <a:pPr/>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幻灯片图像占位符 1"/>
          <p:cNvSpPr>
            <a:spLocks noGrp="1" noRot="1" noChangeAspect="1" noTextEdit="1"/>
          </p:cNvSpPr>
          <p:nvPr>
            <p:ph type="sldImg"/>
          </p:nvPr>
        </p:nvSpPr>
        <p:spPr>
          <a:ln/>
        </p:spPr>
      </p:sp>
      <p:sp>
        <p:nvSpPr>
          <p:cNvPr id="499715" name="备注占位符 2"/>
          <p:cNvSpPr>
            <a:spLocks noGrp="1"/>
          </p:cNvSpPr>
          <p:nvPr>
            <p:ph type="body" idx="1"/>
          </p:nvPr>
        </p:nvSpPr>
        <p:spPr>
          <a:noFill/>
          <a:ln/>
        </p:spPr>
        <p:txBody>
          <a:bodyPr/>
          <a:lstStyle/>
          <a:p>
            <a:endParaRPr lang="zh-CN" altLang="en-US" dirty="0"/>
          </a:p>
        </p:txBody>
      </p:sp>
      <p:sp>
        <p:nvSpPr>
          <p:cNvPr id="499716" name="灯片编号占位符 3"/>
          <p:cNvSpPr>
            <a:spLocks noGrp="1"/>
          </p:cNvSpPr>
          <p:nvPr>
            <p:ph type="sldNum" sz="quarter" idx="5"/>
          </p:nvPr>
        </p:nvSpPr>
        <p:spPr>
          <a:noFill/>
        </p:spPr>
        <p:txBody>
          <a:bodyPr/>
          <a:lstStyle/>
          <a:p>
            <a:fld id="{D0E83E3E-4ED7-4F7A-9021-D2B7A3992D9A}" type="slidenum">
              <a:rPr lang="zh-CN" altLang="en-US" smtClean="0"/>
              <a:pPr/>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幻灯片图像占位符 1"/>
          <p:cNvSpPr>
            <a:spLocks noGrp="1" noRot="1" noChangeAspect="1" noTextEdit="1"/>
          </p:cNvSpPr>
          <p:nvPr>
            <p:ph type="sldImg"/>
          </p:nvPr>
        </p:nvSpPr>
        <p:spPr>
          <a:ln/>
        </p:spPr>
      </p:sp>
      <p:sp>
        <p:nvSpPr>
          <p:cNvPr id="500739" name="备注占位符 2"/>
          <p:cNvSpPr>
            <a:spLocks noGrp="1"/>
          </p:cNvSpPr>
          <p:nvPr>
            <p:ph type="body" idx="1"/>
          </p:nvPr>
        </p:nvSpPr>
        <p:spPr>
          <a:noFill/>
          <a:ln/>
        </p:spPr>
        <p:txBody>
          <a:bodyPr/>
          <a:lstStyle/>
          <a:p>
            <a:endParaRPr lang="zh-CN" altLang="en-US"/>
          </a:p>
        </p:txBody>
      </p:sp>
      <p:sp>
        <p:nvSpPr>
          <p:cNvPr id="500740" name="灯片编号占位符 3"/>
          <p:cNvSpPr>
            <a:spLocks noGrp="1"/>
          </p:cNvSpPr>
          <p:nvPr>
            <p:ph type="sldNum" sz="quarter" idx="5"/>
          </p:nvPr>
        </p:nvSpPr>
        <p:spPr>
          <a:noFill/>
        </p:spPr>
        <p:txBody>
          <a:bodyPr/>
          <a:lstStyle/>
          <a:p>
            <a:fld id="{FCC66A79-D4FE-4C1F-8E1C-A4E2966A27E6}" type="slidenum">
              <a:rPr lang="zh-CN" altLang="en-US" smtClean="0"/>
              <a:pPr/>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幻灯片图像占位符 1"/>
          <p:cNvSpPr>
            <a:spLocks noGrp="1" noRot="1" noChangeAspect="1" noTextEdit="1"/>
          </p:cNvSpPr>
          <p:nvPr>
            <p:ph type="sldImg"/>
          </p:nvPr>
        </p:nvSpPr>
        <p:spPr>
          <a:ln/>
        </p:spPr>
      </p:sp>
      <p:sp>
        <p:nvSpPr>
          <p:cNvPr id="501763" name="备注占位符 2"/>
          <p:cNvSpPr>
            <a:spLocks noGrp="1"/>
          </p:cNvSpPr>
          <p:nvPr>
            <p:ph type="body" idx="1"/>
          </p:nvPr>
        </p:nvSpPr>
        <p:spPr>
          <a:noFill/>
          <a:ln/>
        </p:spPr>
        <p:txBody>
          <a:bodyPr/>
          <a:lstStyle/>
          <a:p>
            <a:endParaRPr lang="zh-CN" altLang="en-US"/>
          </a:p>
        </p:txBody>
      </p:sp>
      <p:sp>
        <p:nvSpPr>
          <p:cNvPr id="501764" name="灯片编号占位符 3"/>
          <p:cNvSpPr>
            <a:spLocks noGrp="1"/>
          </p:cNvSpPr>
          <p:nvPr>
            <p:ph type="sldNum" sz="quarter" idx="5"/>
          </p:nvPr>
        </p:nvSpPr>
        <p:spPr>
          <a:noFill/>
        </p:spPr>
        <p:txBody>
          <a:bodyPr/>
          <a:lstStyle/>
          <a:p>
            <a:fld id="{A370EF80-AE02-4C40-8A6D-944B6CF4D66F}" type="slidenum">
              <a:rPr lang="zh-CN" altLang="en-US" smtClean="0"/>
              <a:pPr/>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幻灯片图像占位符 1"/>
          <p:cNvSpPr>
            <a:spLocks noGrp="1" noRot="1" noChangeAspect="1" noTextEdit="1"/>
          </p:cNvSpPr>
          <p:nvPr>
            <p:ph type="sldImg"/>
          </p:nvPr>
        </p:nvSpPr>
        <p:spPr>
          <a:ln/>
        </p:spPr>
      </p:sp>
      <p:sp>
        <p:nvSpPr>
          <p:cNvPr id="502787" name="备注占位符 2"/>
          <p:cNvSpPr>
            <a:spLocks noGrp="1"/>
          </p:cNvSpPr>
          <p:nvPr>
            <p:ph type="body" idx="1"/>
          </p:nvPr>
        </p:nvSpPr>
        <p:spPr>
          <a:noFill/>
          <a:ln/>
        </p:spPr>
        <p:txBody>
          <a:bodyPr/>
          <a:lstStyle/>
          <a:p>
            <a:endParaRPr lang="zh-CN" altLang="en-US"/>
          </a:p>
        </p:txBody>
      </p:sp>
      <p:sp>
        <p:nvSpPr>
          <p:cNvPr id="502788" name="灯片编号占位符 3"/>
          <p:cNvSpPr>
            <a:spLocks noGrp="1"/>
          </p:cNvSpPr>
          <p:nvPr>
            <p:ph type="sldNum" sz="quarter" idx="5"/>
          </p:nvPr>
        </p:nvSpPr>
        <p:spPr>
          <a:noFill/>
        </p:spPr>
        <p:txBody>
          <a:bodyPr/>
          <a:lstStyle/>
          <a:p>
            <a:fld id="{E751F2B6-CF12-4D7D-804B-A495D863D22F}" type="slidenum">
              <a:rPr lang="zh-CN" altLang="en-US" smtClean="0"/>
              <a:pPr/>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幻灯片图像占位符 1"/>
          <p:cNvSpPr>
            <a:spLocks noGrp="1" noRot="1" noChangeAspect="1" noTextEdit="1"/>
          </p:cNvSpPr>
          <p:nvPr>
            <p:ph type="sldImg"/>
          </p:nvPr>
        </p:nvSpPr>
        <p:spPr>
          <a:ln/>
        </p:spPr>
      </p:sp>
      <p:sp>
        <p:nvSpPr>
          <p:cNvPr id="393219" name="备注占位符 2"/>
          <p:cNvSpPr>
            <a:spLocks noGrp="1"/>
          </p:cNvSpPr>
          <p:nvPr>
            <p:ph type="body" idx="1"/>
          </p:nvPr>
        </p:nvSpPr>
        <p:spPr>
          <a:noFill/>
          <a:ln/>
        </p:spPr>
        <p:txBody>
          <a:bodyPr/>
          <a:lstStyle/>
          <a:p>
            <a:endParaRPr lang="zh-CN" altLang="en-US"/>
          </a:p>
        </p:txBody>
      </p:sp>
      <p:sp>
        <p:nvSpPr>
          <p:cNvPr id="393220" name="灯片编号占位符 3"/>
          <p:cNvSpPr>
            <a:spLocks noGrp="1"/>
          </p:cNvSpPr>
          <p:nvPr>
            <p:ph type="sldNum" sz="quarter" idx="5"/>
          </p:nvPr>
        </p:nvSpPr>
        <p:spPr>
          <a:noFill/>
        </p:spPr>
        <p:txBody>
          <a:bodyPr/>
          <a:lstStyle/>
          <a:p>
            <a:fld id="{768126D7-0397-4562-96EF-B3D07B2D175B}"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幻灯片图像占位符 1"/>
          <p:cNvSpPr>
            <a:spLocks noGrp="1" noRot="1" noChangeAspect="1" noTextEdit="1"/>
          </p:cNvSpPr>
          <p:nvPr>
            <p:ph type="sldImg"/>
          </p:nvPr>
        </p:nvSpPr>
        <p:spPr>
          <a:ln/>
        </p:spPr>
      </p:sp>
      <p:sp>
        <p:nvSpPr>
          <p:cNvPr id="503811" name="备注占位符 2"/>
          <p:cNvSpPr>
            <a:spLocks noGrp="1"/>
          </p:cNvSpPr>
          <p:nvPr>
            <p:ph type="body" idx="1"/>
          </p:nvPr>
        </p:nvSpPr>
        <p:spPr>
          <a:noFill/>
          <a:ln/>
        </p:spPr>
        <p:txBody>
          <a:bodyPr/>
          <a:lstStyle/>
          <a:p>
            <a:endParaRPr lang="zh-CN" altLang="en-US"/>
          </a:p>
        </p:txBody>
      </p:sp>
      <p:sp>
        <p:nvSpPr>
          <p:cNvPr id="503812" name="灯片编号占位符 3"/>
          <p:cNvSpPr>
            <a:spLocks noGrp="1"/>
          </p:cNvSpPr>
          <p:nvPr>
            <p:ph type="sldNum" sz="quarter" idx="5"/>
          </p:nvPr>
        </p:nvSpPr>
        <p:spPr>
          <a:noFill/>
        </p:spPr>
        <p:txBody>
          <a:bodyPr/>
          <a:lstStyle/>
          <a:p>
            <a:fld id="{A01D65AE-6591-4BE6-81B9-31C1B46E4C5A}" type="slidenum">
              <a:rPr lang="zh-CN" altLang="en-US" smtClean="0"/>
              <a:pPr/>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幻灯片图像占位符 1"/>
          <p:cNvSpPr>
            <a:spLocks noGrp="1" noRot="1" noChangeAspect="1" noTextEdit="1"/>
          </p:cNvSpPr>
          <p:nvPr>
            <p:ph type="sldImg"/>
          </p:nvPr>
        </p:nvSpPr>
        <p:spPr>
          <a:ln/>
        </p:spPr>
      </p:sp>
      <p:sp>
        <p:nvSpPr>
          <p:cNvPr id="504835" name="备注占位符 2"/>
          <p:cNvSpPr>
            <a:spLocks noGrp="1"/>
          </p:cNvSpPr>
          <p:nvPr>
            <p:ph type="body" idx="1"/>
          </p:nvPr>
        </p:nvSpPr>
        <p:spPr>
          <a:noFill/>
          <a:ln/>
        </p:spPr>
        <p:txBody>
          <a:bodyPr/>
          <a:lstStyle/>
          <a:p>
            <a:endParaRPr lang="zh-CN" altLang="en-US"/>
          </a:p>
        </p:txBody>
      </p:sp>
      <p:sp>
        <p:nvSpPr>
          <p:cNvPr id="504836" name="灯片编号占位符 3"/>
          <p:cNvSpPr>
            <a:spLocks noGrp="1"/>
          </p:cNvSpPr>
          <p:nvPr>
            <p:ph type="sldNum" sz="quarter" idx="5"/>
          </p:nvPr>
        </p:nvSpPr>
        <p:spPr>
          <a:noFill/>
        </p:spPr>
        <p:txBody>
          <a:bodyPr/>
          <a:lstStyle/>
          <a:p>
            <a:fld id="{11C9FC02-A790-4D2A-84CF-E73D66B34123}" type="slidenum">
              <a:rPr lang="zh-CN" altLang="en-US" smtClean="0"/>
              <a:pPr/>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1"/>
          <p:cNvSpPr>
            <a:spLocks noGrp="1" noRot="1" noChangeAspect="1" noTextEdit="1"/>
          </p:cNvSpPr>
          <p:nvPr>
            <p:ph type="sldImg"/>
          </p:nvPr>
        </p:nvSpPr>
        <p:spPr>
          <a:ln/>
        </p:spPr>
      </p:sp>
      <p:sp>
        <p:nvSpPr>
          <p:cNvPr id="505859" name="备注占位符 2"/>
          <p:cNvSpPr>
            <a:spLocks noGrp="1"/>
          </p:cNvSpPr>
          <p:nvPr>
            <p:ph type="body" idx="1"/>
          </p:nvPr>
        </p:nvSpPr>
        <p:spPr>
          <a:noFill/>
          <a:ln/>
        </p:spPr>
        <p:txBody>
          <a:bodyPr/>
          <a:lstStyle/>
          <a:p>
            <a:endParaRPr lang="zh-CN" altLang="en-US"/>
          </a:p>
        </p:txBody>
      </p:sp>
      <p:sp>
        <p:nvSpPr>
          <p:cNvPr id="505860" name="灯片编号占位符 3"/>
          <p:cNvSpPr>
            <a:spLocks noGrp="1"/>
          </p:cNvSpPr>
          <p:nvPr>
            <p:ph type="sldNum" sz="quarter" idx="5"/>
          </p:nvPr>
        </p:nvSpPr>
        <p:spPr>
          <a:noFill/>
        </p:spPr>
        <p:txBody>
          <a:bodyPr/>
          <a:lstStyle/>
          <a:p>
            <a:fld id="{70E071BF-E01B-424D-A57E-B60FDAFEB700}" type="slidenum">
              <a:rPr lang="zh-CN" altLang="en-US" smtClean="0"/>
              <a:pPr/>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幻灯片图像占位符 1"/>
          <p:cNvSpPr>
            <a:spLocks noGrp="1" noRot="1" noChangeAspect="1" noTextEdit="1"/>
          </p:cNvSpPr>
          <p:nvPr>
            <p:ph type="sldImg"/>
          </p:nvPr>
        </p:nvSpPr>
        <p:spPr>
          <a:ln/>
        </p:spPr>
      </p:sp>
      <p:sp>
        <p:nvSpPr>
          <p:cNvPr id="506883" name="备注占位符 2"/>
          <p:cNvSpPr>
            <a:spLocks noGrp="1"/>
          </p:cNvSpPr>
          <p:nvPr>
            <p:ph type="body" idx="1"/>
          </p:nvPr>
        </p:nvSpPr>
        <p:spPr>
          <a:noFill/>
          <a:ln/>
        </p:spPr>
        <p:txBody>
          <a:bodyPr/>
          <a:lstStyle/>
          <a:p>
            <a:endParaRPr lang="zh-CN" altLang="en-US"/>
          </a:p>
        </p:txBody>
      </p:sp>
      <p:sp>
        <p:nvSpPr>
          <p:cNvPr id="506884" name="灯片编号占位符 3"/>
          <p:cNvSpPr>
            <a:spLocks noGrp="1"/>
          </p:cNvSpPr>
          <p:nvPr>
            <p:ph type="sldNum" sz="quarter" idx="5"/>
          </p:nvPr>
        </p:nvSpPr>
        <p:spPr>
          <a:noFill/>
        </p:spPr>
        <p:txBody>
          <a:bodyPr/>
          <a:lstStyle/>
          <a:p>
            <a:fld id="{D3B82E62-9420-4097-85BC-60E782DB60FF}" type="slidenum">
              <a:rPr lang="zh-CN" altLang="en-US" smtClean="0"/>
              <a:pPr/>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幻灯片图像占位符 1"/>
          <p:cNvSpPr>
            <a:spLocks noGrp="1" noRot="1" noChangeAspect="1" noTextEdit="1"/>
          </p:cNvSpPr>
          <p:nvPr>
            <p:ph type="sldImg"/>
          </p:nvPr>
        </p:nvSpPr>
        <p:spPr>
          <a:ln/>
        </p:spPr>
      </p:sp>
      <p:sp>
        <p:nvSpPr>
          <p:cNvPr id="507907" name="备注占位符 2"/>
          <p:cNvSpPr>
            <a:spLocks noGrp="1"/>
          </p:cNvSpPr>
          <p:nvPr>
            <p:ph type="body" idx="1"/>
          </p:nvPr>
        </p:nvSpPr>
        <p:spPr>
          <a:noFill/>
          <a:ln/>
        </p:spPr>
        <p:txBody>
          <a:bodyPr/>
          <a:lstStyle/>
          <a:p>
            <a:endParaRPr lang="zh-CN" altLang="en-US"/>
          </a:p>
        </p:txBody>
      </p:sp>
      <p:sp>
        <p:nvSpPr>
          <p:cNvPr id="507908" name="灯片编号占位符 3"/>
          <p:cNvSpPr>
            <a:spLocks noGrp="1"/>
          </p:cNvSpPr>
          <p:nvPr>
            <p:ph type="sldNum" sz="quarter" idx="5"/>
          </p:nvPr>
        </p:nvSpPr>
        <p:spPr>
          <a:noFill/>
        </p:spPr>
        <p:txBody>
          <a:bodyPr/>
          <a:lstStyle/>
          <a:p>
            <a:fld id="{A3A2B64C-7783-426A-8D8C-525F95F73237}" type="slidenum">
              <a:rPr lang="zh-CN" altLang="en-US" smtClean="0"/>
              <a:pPr/>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幻灯片图像占位符 1"/>
          <p:cNvSpPr>
            <a:spLocks noGrp="1" noRot="1" noChangeAspect="1" noTextEdit="1"/>
          </p:cNvSpPr>
          <p:nvPr>
            <p:ph type="sldImg"/>
          </p:nvPr>
        </p:nvSpPr>
        <p:spPr>
          <a:ln/>
        </p:spPr>
      </p:sp>
      <p:sp>
        <p:nvSpPr>
          <p:cNvPr id="508931" name="备注占位符 2"/>
          <p:cNvSpPr>
            <a:spLocks noGrp="1"/>
          </p:cNvSpPr>
          <p:nvPr>
            <p:ph type="body" idx="1"/>
          </p:nvPr>
        </p:nvSpPr>
        <p:spPr>
          <a:noFill/>
          <a:ln/>
        </p:spPr>
        <p:txBody>
          <a:bodyPr/>
          <a:lstStyle/>
          <a:p>
            <a:endParaRPr lang="zh-CN" altLang="en-US"/>
          </a:p>
        </p:txBody>
      </p:sp>
      <p:sp>
        <p:nvSpPr>
          <p:cNvPr id="508932" name="灯片编号占位符 3"/>
          <p:cNvSpPr>
            <a:spLocks noGrp="1"/>
          </p:cNvSpPr>
          <p:nvPr>
            <p:ph type="sldNum" sz="quarter" idx="5"/>
          </p:nvPr>
        </p:nvSpPr>
        <p:spPr>
          <a:noFill/>
        </p:spPr>
        <p:txBody>
          <a:bodyPr/>
          <a:lstStyle/>
          <a:p>
            <a:fld id="{C301CA90-B9E6-4AAA-B9DA-C43B5B56BA19}" type="slidenum">
              <a:rPr lang="zh-CN" altLang="en-US" smtClean="0"/>
              <a:pPr/>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幻灯片图像占位符 1"/>
          <p:cNvSpPr>
            <a:spLocks noGrp="1" noRot="1" noChangeAspect="1" noTextEdit="1"/>
          </p:cNvSpPr>
          <p:nvPr>
            <p:ph type="sldImg"/>
          </p:nvPr>
        </p:nvSpPr>
        <p:spPr>
          <a:ln/>
        </p:spPr>
      </p:sp>
      <p:sp>
        <p:nvSpPr>
          <p:cNvPr id="509955" name="备注占位符 2"/>
          <p:cNvSpPr>
            <a:spLocks noGrp="1"/>
          </p:cNvSpPr>
          <p:nvPr>
            <p:ph type="body" idx="1"/>
          </p:nvPr>
        </p:nvSpPr>
        <p:spPr>
          <a:noFill/>
          <a:ln/>
        </p:spPr>
        <p:txBody>
          <a:bodyPr/>
          <a:lstStyle/>
          <a:p>
            <a:endParaRPr lang="zh-CN" altLang="en-US"/>
          </a:p>
        </p:txBody>
      </p:sp>
      <p:sp>
        <p:nvSpPr>
          <p:cNvPr id="509956" name="灯片编号占位符 3"/>
          <p:cNvSpPr>
            <a:spLocks noGrp="1"/>
          </p:cNvSpPr>
          <p:nvPr>
            <p:ph type="sldNum" sz="quarter" idx="5"/>
          </p:nvPr>
        </p:nvSpPr>
        <p:spPr>
          <a:noFill/>
        </p:spPr>
        <p:txBody>
          <a:bodyPr/>
          <a:lstStyle/>
          <a:p>
            <a:fld id="{EAD42FC8-F30C-40A3-8F52-E3E4F87F3356}" type="slidenum">
              <a:rPr lang="zh-CN" altLang="en-US" smtClean="0"/>
              <a:pPr/>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幻灯片图像占位符 1"/>
          <p:cNvSpPr>
            <a:spLocks noGrp="1" noRot="1" noChangeAspect="1" noTextEdit="1"/>
          </p:cNvSpPr>
          <p:nvPr>
            <p:ph type="sldImg"/>
          </p:nvPr>
        </p:nvSpPr>
        <p:spPr>
          <a:ln/>
        </p:spPr>
      </p:sp>
      <p:sp>
        <p:nvSpPr>
          <p:cNvPr id="510979" name="备注占位符 2"/>
          <p:cNvSpPr>
            <a:spLocks noGrp="1"/>
          </p:cNvSpPr>
          <p:nvPr>
            <p:ph type="body" idx="1"/>
          </p:nvPr>
        </p:nvSpPr>
        <p:spPr>
          <a:noFill/>
          <a:ln/>
        </p:spPr>
        <p:txBody>
          <a:bodyPr/>
          <a:lstStyle/>
          <a:p>
            <a:endParaRPr lang="zh-CN" altLang="en-US"/>
          </a:p>
        </p:txBody>
      </p:sp>
      <p:sp>
        <p:nvSpPr>
          <p:cNvPr id="510980" name="灯片编号占位符 3"/>
          <p:cNvSpPr>
            <a:spLocks noGrp="1"/>
          </p:cNvSpPr>
          <p:nvPr>
            <p:ph type="sldNum" sz="quarter" idx="5"/>
          </p:nvPr>
        </p:nvSpPr>
        <p:spPr>
          <a:noFill/>
        </p:spPr>
        <p:txBody>
          <a:bodyPr/>
          <a:lstStyle/>
          <a:p>
            <a:fld id="{CC5714B6-E4E1-4280-9CBA-75499D92D85B}" type="slidenum">
              <a:rPr lang="zh-CN" altLang="en-US" smtClean="0"/>
              <a:pPr/>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幻灯片图像占位符 1"/>
          <p:cNvSpPr>
            <a:spLocks noGrp="1" noRot="1" noChangeAspect="1" noTextEdit="1"/>
          </p:cNvSpPr>
          <p:nvPr>
            <p:ph type="sldImg"/>
          </p:nvPr>
        </p:nvSpPr>
        <p:spPr>
          <a:ln/>
        </p:spPr>
      </p:sp>
      <p:sp>
        <p:nvSpPr>
          <p:cNvPr id="512003" name="备注占位符 2"/>
          <p:cNvSpPr>
            <a:spLocks noGrp="1"/>
          </p:cNvSpPr>
          <p:nvPr>
            <p:ph type="body" idx="1"/>
          </p:nvPr>
        </p:nvSpPr>
        <p:spPr>
          <a:noFill/>
          <a:ln/>
        </p:spPr>
        <p:txBody>
          <a:bodyPr/>
          <a:lstStyle/>
          <a:p>
            <a:endParaRPr lang="zh-CN" altLang="en-US"/>
          </a:p>
        </p:txBody>
      </p:sp>
      <p:sp>
        <p:nvSpPr>
          <p:cNvPr id="512004" name="灯片编号占位符 3"/>
          <p:cNvSpPr>
            <a:spLocks noGrp="1"/>
          </p:cNvSpPr>
          <p:nvPr>
            <p:ph type="sldNum" sz="quarter" idx="5"/>
          </p:nvPr>
        </p:nvSpPr>
        <p:spPr>
          <a:noFill/>
        </p:spPr>
        <p:txBody>
          <a:bodyPr/>
          <a:lstStyle/>
          <a:p>
            <a:fld id="{B602D9D6-3854-47BA-B042-901D4B5C31EE}" type="slidenum">
              <a:rPr lang="zh-CN" altLang="en-US" smtClean="0"/>
              <a:pPr/>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幻灯片图像占位符 1"/>
          <p:cNvSpPr>
            <a:spLocks noGrp="1" noRot="1" noChangeAspect="1" noTextEdit="1"/>
          </p:cNvSpPr>
          <p:nvPr>
            <p:ph type="sldImg"/>
          </p:nvPr>
        </p:nvSpPr>
        <p:spPr>
          <a:ln/>
        </p:spPr>
      </p:sp>
      <p:sp>
        <p:nvSpPr>
          <p:cNvPr id="513027" name="备注占位符 2"/>
          <p:cNvSpPr>
            <a:spLocks noGrp="1"/>
          </p:cNvSpPr>
          <p:nvPr>
            <p:ph type="body" idx="1"/>
          </p:nvPr>
        </p:nvSpPr>
        <p:spPr>
          <a:noFill/>
          <a:ln/>
        </p:spPr>
        <p:txBody>
          <a:bodyPr/>
          <a:lstStyle/>
          <a:p>
            <a:endParaRPr lang="zh-CN" altLang="en-US"/>
          </a:p>
        </p:txBody>
      </p:sp>
      <p:sp>
        <p:nvSpPr>
          <p:cNvPr id="513028" name="灯片编号占位符 3"/>
          <p:cNvSpPr>
            <a:spLocks noGrp="1"/>
          </p:cNvSpPr>
          <p:nvPr>
            <p:ph type="sldNum" sz="quarter" idx="5"/>
          </p:nvPr>
        </p:nvSpPr>
        <p:spPr>
          <a:noFill/>
        </p:spPr>
        <p:txBody>
          <a:bodyPr/>
          <a:lstStyle/>
          <a:p>
            <a:fld id="{74267E04-4BA6-4F87-B334-B0108BEF2E4E}" type="slidenum">
              <a:rPr lang="zh-CN" altLang="en-US" smtClean="0"/>
              <a:pPr/>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幻灯片图像占位符 1"/>
          <p:cNvSpPr>
            <a:spLocks noGrp="1" noRot="1" noChangeAspect="1" noTextEdit="1"/>
          </p:cNvSpPr>
          <p:nvPr>
            <p:ph type="sldImg"/>
          </p:nvPr>
        </p:nvSpPr>
        <p:spPr>
          <a:ln/>
        </p:spPr>
      </p:sp>
      <p:sp>
        <p:nvSpPr>
          <p:cNvPr id="394243" name="备注占位符 2"/>
          <p:cNvSpPr>
            <a:spLocks noGrp="1"/>
          </p:cNvSpPr>
          <p:nvPr>
            <p:ph type="body" idx="1"/>
          </p:nvPr>
        </p:nvSpPr>
        <p:spPr>
          <a:noFill/>
          <a:ln/>
        </p:spPr>
        <p:txBody>
          <a:bodyPr/>
          <a:lstStyle/>
          <a:p>
            <a:endParaRPr lang="zh-CN" altLang="en-US"/>
          </a:p>
        </p:txBody>
      </p:sp>
      <p:sp>
        <p:nvSpPr>
          <p:cNvPr id="394244" name="灯片编号占位符 3"/>
          <p:cNvSpPr>
            <a:spLocks noGrp="1"/>
          </p:cNvSpPr>
          <p:nvPr>
            <p:ph type="sldNum" sz="quarter" idx="5"/>
          </p:nvPr>
        </p:nvSpPr>
        <p:spPr>
          <a:noFill/>
        </p:spPr>
        <p:txBody>
          <a:bodyPr/>
          <a:lstStyle/>
          <a:p>
            <a:fld id="{5EE0E3AF-C90A-4379-8338-9F1272A143AB}" type="slidenum">
              <a:rPr lang="zh-CN" altLang="en-US" smtClean="0"/>
              <a:pPr/>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幻灯片图像占位符 1"/>
          <p:cNvSpPr>
            <a:spLocks noGrp="1" noRot="1" noChangeAspect="1" noTextEdit="1"/>
          </p:cNvSpPr>
          <p:nvPr>
            <p:ph type="sldImg"/>
          </p:nvPr>
        </p:nvSpPr>
        <p:spPr>
          <a:ln/>
        </p:spPr>
      </p:sp>
      <p:sp>
        <p:nvSpPr>
          <p:cNvPr id="514051" name="备注占位符 2"/>
          <p:cNvSpPr>
            <a:spLocks noGrp="1"/>
          </p:cNvSpPr>
          <p:nvPr>
            <p:ph type="body" idx="1"/>
          </p:nvPr>
        </p:nvSpPr>
        <p:spPr>
          <a:noFill/>
          <a:ln/>
        </p:spPr>
        <p:txBody>
          <a:bodyPr/>
          <a:lstStyle/>
          <a:p>
            <a:endParaRPr lang="zh-CN" altLang="en-US"/>
          </a:p>
        </p:txBody>
      </p:sp>
      <p:sp>
        <p:nvSpPr>
          <p:cNvPr id="514052" name="灯片编号占位符 3"/>
          <p:cNvSpPr>
            <a:spLocks noGrp="1"/>
          </p:cNvSpPr>
          <p:nvPr>
            <p:ph type="sldNum" sz="quarter" idx="5"/>
          </p:nvPr>
        </p:nvSpPr>
        <p:spPr>
          <a:noFill/>
        </p:spPr>
        <p:txBody>
          <a:bodyPr/>
          <a:lstStyle/>
          <a:p>
            <a:fld id="{EEA3DE41-C632-4BA5-B469-D47957194A81}" type="slidenum">
              <a:rPr lang="zh-CN" altLang="en-US" smtClean="0"/>
              <a:pPr/>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幻灯片图像占位符 1"/>
          <p:cNvSpPr>
            <a:spLocks noGrp="1" noRot="1" noChangeAspect="1" noTextEdit="1"/>
          </p:cNvSpPr>
          <p:nvPr>
            <p:ph type="sldImg"/>
          </p:nvPr>
        </p:nvSpPr>
        <p:spPr>
          <a:ln/>
        </p:spPr>
      </p:sp>
      <p:sp>
        <p:nvSpPr>
          <p:cNvPr id="515075" name="备注占位符 2"/>
          <p:cNvSpPr>
            <a:spLocks noGrp="1"/>
          </p:cNvSpPr>
          <p:nvPr>
            <p:ph type="body" idx="1"/>
          </p:nvPr>
        </p:nvSpPr>
        <p:spPr>
          <a:noFill/>
          <a:ln/>
        </p:spPr>
        <p:txBody>
          <a:bodyPr/>
          <a:lstStyle/>
          <a:p>
            <a:endParaRPr lang="zh-CN" altLang="en-US"/>
          </a:p>
        </p:txBody>
      </p:sp>
      <p:sp>
        <p:nvSpPr>
          <p:cNvPr id="515076" name="灯片编号占位符 3"/>
          <p:cNvSpPr>
            <a:spLocks noGrp="1"/>
          </p:cNvSpPr>
          <p:nvPr>
            <p:ph type="sldNum" sz="quarter" idx="5"/>
          </p:nvPr>
        </p:nvSpPr>
        <p:spPr>
          <a:noFill/>
        </p:spPr>
        <p:txBody>
          <a:bodyPr/>
          <a:lstStyle/>
          <a:p>
            <a:fld id="{3A3EC140-7E6B-436A-9573-E031E52662E6}" type="slidenum">
              <a:rPr lang="zh-CN" altLang="en-US" smtClean="0"/>
              <a:pPr/>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幻灯片图像占位符 1"/>
          <p:cNvSpPr>
            <a:spLocks noGrp="1" noRot="1" noChangeAspect="1" noTextEdit="1"/>
          </p:cNvSpPr>
          <p:nvPr>
            <p:ph type="sldImg"/>
          </p:nvPr>
        </p:nvSpPr>
        <p:spPr>
          <a:ln/>
        </p:spPr>
      </p:sp>
      <p:sp>
        <p:nvSpPr>
          <p:cNvPr id="516099" name="备注占位符 2"/>
          <p:cNvSpPr>
            <a:spLocks noGrp="1"/>
          </p:cNvSpPr>
          <p:nvPr>
            <p:ph type="body" idx="1"/>
          </p:nvPr>
        </p:nvSpPr>
        <p:spPr>
          <a:noFill/>
          <a:ln/>
        </p:spPr>
        <p:txBody>
          <a:bodyPr/>
          <a:lstStyle/>
          <a:p>
            <a:endParaRPr lang="zh-CN" altLang="en-US"/>
          </a:p>
        </p:txBody>
      </p:sp>
      <p:sp>
        <p:nvSpPr>
          <p:cNvPr id="516100" name="灯片编号占位符 3"/>
          <p:cNvSpPr>
            <a:spLocks noGrp="1"/>
          </p:cNvSpPr>
          <p:nvPr>
            <p:ph type="sldNum" sz="quarter" idx="5"/>
          </p:nvPr>
        </p:nvSpPr>
        <p:spPr>
          <a:noFill/>
        </p:spPr>
        <p:txBody>
          <a:bodyPr/>
          <a:lstStyle/>
          <a:p>
            <a:fld id="{3C8E7BFC-D400-47D3-834F-4B57358F5E35}" type="slidenum">
              <a:rPr lang="zh-CN" altLang="en-US" smtClean="0"/>
              <a:pPr/>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幻灯片图像占位符 1"/>
          <p:cNvSpPr>
            <a:spLocks noGrp="1" noRot="1" noChangeAspect="1" noTextEdit="1"/>
          </p:cNvSpPr>
          <p:nvPr>
            <p:ph type="sldImg"/>
          </p:nvPr>
        </p:nvSpPr>
        <p:spPr>
          <a:ln/>
        </p:spPr>
      </p:sp>
      <p:sp>
        <p:nvSpPr>
          <p:cNvPr id="517123" name="备注占位符 2"/>
          <p:cNvSpPr>
            <a:spLocks noGrp="1"/>
          </p:cNvSpPr>
          <p:nvPr>
            <p:ph type="body" idx="1"/>
          </p:nvPr>
        </p:nvSpPr>
        <p:spPr>
          <a:noFill/>
          <a:ln/>
        </p:spPr>
        <p:txBody>
          <a:bodyPr/>
          <a:lstStyle/>
          <a:p>
            <a:endParaRPr lang="zh-CN" altLang="en-US"/>
          </a:p>
        </p:txBody>
      </p:sp>
      <p:sp>
        <p:nvSpPr>
          <p:cNvPr id="517124" name="灯片编号占位符 3"/>
          <p:cNvSpPr>
            <a:spLocks noGrp="1"/>
          </p:cNvSpPr>
          <p:nvPr>
            <p:ph type="sldNum" sz="quarter" idx="5"/>
          </p:nvPr>
        </p:nvSpPr>
        <p:spPr>
          <a:noFill/>
        </p:spPr>
        <p:txBody>
          <a:bodyPr/>
          <a:lstStyle/>
          <a:p>
            <a:fld id="{A427BD64-E57C-4899-B1F8-B59D99931A11}"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幻灯片图像占位符 1"/>
          <p:cNvSpPr>
            <a:spLocks noGrp="1" noRot="1" noChangeAspect="1" noTextEdit="1"/>
          </p:cNvSpPr>
          <p:nvPr>
            <p:ph type="sldImg"/>
          </p:nvPr>
        </p:nvSpPr>
        <p:spPr>
          <a:ln/>
        </p:spPr>
      </p:sp>
      <p:sp>
        <p:nvSpPr>
          <p:cNvPr id="518147" name="备注占位符 2"/>
          <p:cNvSpPr>
            <a:spLocks noGrp="1"/>
          </p:cNvSpPr>
          <p:nvPr>
            <p:ph type="body" idx="1"/>
          </p:nvPr>
        </p:nvSpPr>
        <p:spPr>
          <a:noFill/>
          <a:ln/>
        </p:spPr>
        <p:txBody>
          <a:bodyPr/>
          <a:lstStyle/>
          <a:p>
            <a:endParaRPr lang="zh-CN" altLang="en-US"/>
          </a:p>
        </p:txBody>
      </p:sp>
      <p:sp>
        <p:nvSpPr>
          <p:cNvPr id="518148" name="灯片编号占位符 3"/>
          <p:cNvSpPr>
            <a:spLocks noGrp="1"/>
          </p:cNvSpPr>
          <p:nvPr>
            <p:ph type="sldNum" sz="quarter" idx="5"/>
          </p:nvPr>
        </p:nvSpPr>
        <p:spPr>
          <a:noFill/>
        </p:spPr>
        <p:txBody>
          <a:bodyPr/>
          <a:lstStyle/>
          <a:p>
            <a:fld id="{5FDF4870-B071-4973-BF0B-FF1074B07C68}"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幻灯片图像占位符 1"/>
          <p:cNvSpPr>
            <a:spLocks noGrp="1" noRot="1" noChangeAspect="1" noTextEdit="1"/>
          </p:cNvSpPr>
          <p:nvPr>
            <p:ph type="sldImg"/>
          </p:nvPr>
        </p:nvSpPr>
        <p:spPr>
          <a:ln/>
        </p:spPr>
      </p:sp>
      <p:sp>
        <p:nvSpPr>
          <p:cNvPr id="519171" name="备注占位符 2"/>
          <p:cNvSpPr>
            <a:spLocks noGrp="1"/>
          </p:cNvSpPr>
          <p:nvPr>
            <p:ph type="body" idx="1"/>
          </p:nvPr>
        </p:nvSpPr>
        <p:spPr>
          <a:noFill/>
          <a:ln/>
        </p:spPr>
        <p:txBody>
          <a:bodyPr/>
          <a:lstStyle/>
          <a:p>
            <a:endParaRPr lang="zh-CN" altLang="en-US"/>
          </a:p>
        </p:txBody>
      </p:sp>
      <p:sp>
        <p:nvSpPr>
          <p:cNvPr id="519172" name="灯片编号占位符 3"/>
          <p:cNvSpPr>
            <a:spLocks noGrp="1"/>
          </p:cNvSpPr>
          <p:nvPr>
            <p:ph type="sldNum" sz="quarter" idx="5"/>
          </p:nvPr>
        </p:nvSpPr>
        <p:spPr>
          <a:noFill/>
        </p:spPr>
        <p:txBody>
          <a:bodyPr/>
          <a:lstStyle/>
          <a:p>
            <a:fld id="{BAD7B6D7-B7ED-4BEA-ADD2-81CF3694AA24}"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幻灯片图像占位符 1"/>
          <p:cNvSpPr>
            <a:spLocks noGrp="1" noRot="1" noChangeAspect="1" noTextEdit="1"/>
          </p:cNvSpPr>
          <p:nvPr>
            <p:ph type="sldImg"/>
          </p:nvPr>
        </p:nvSpPr>
        <p:spPr>
          <a:ln/>
        </p:spPr>
      </p:sp>
      <p:sp>
        <p:nvSpPr>
          <p:cNvPr id="520195" name="备注占位符 2"/>
          <p:cNvSpPr>
            <a:spLocks noGrp="1"/>
          </p:cNvSpPr>
          <p:nvPr>
            <p:ph type="body" idx="1"/>
          </p:nvPr>
        </p:nvSpPr>
        <p:spPr>
          <a:noFill/>
          <a:ln/>
        </p:spPr>
        <p:txBody>
          <a:bodyPr/>
          <a:lstStyle/>
          <a:p>
            <a:endParaRPr lang="zh-CN" altLang="en-US"/>
          </a:p>
        </p:txBody>
      </p:sp>
      <p:sp>
        <p:nvSpPr>
          <p:cNvPr id="520196" name="灯片编号占位符 3"/>
          <p:cNvSpPr>
            <a:spLocks noGrp="1"/>
          </p:cNvSpPr>
          <p:nvPr>
            <p:ph type="sldNum" sz="quarter" idx="5"/>
          </p:nvPr>
        </p:nvSpPr>
        <p:spPr>
          <a:noFill/>
        </p:spPr>
        <p:txBody>
          <a:bodyPr/>
          <a:lstStyle/>
          <a:p>
            <a:fld id="{D91045F9-2D14-4A16-8B6D-0028247B72B8}"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幻灯片图像占位符 1"/>
          <p:cNvSpPr>
            <a:spLocks noGrp="1" noRot="1" noChangeAspect="1" noTextEdit="1"/>
          </p:cNvSpPr>
          <p:nvPr>
            <p:ph type="sldImg"/>
          </p:nvPr>
        </p:nvSpPr>
        <p:spPr>
          <a:ln/>
        </p:spPr>
      </p:sp>
      <p:sp>
        <p:nvSpPr>
          <p:cNvPr id="521219" name="备注占位符 2"/>
          <p:cNvSpPr>
            <a:spLocks noGrp="1"/>
          </p:cNvSpPr>
          <p:nvPr>
            <p:ph type="body" idx="1"/>
          </p:nvPr>
        </p:nvSpPr>
        <p:spPr>
          <a:noFill/>
          <a:ln/>
        </p:spPr>
        <p:txBody>
          <a:bodyPr/>
          <a:lstStyle/>
          <a:p>
            <a:endParaRPr lang="zh-CN" altLang="en-US"/>
          </a:p>
        </p:txBody>
      </p:sp>
      <p:sp>
        <p:nvSpPr>
          <p:cNvPr id="521220" name="灯片编号占位符 3"/>
          <p:cNvSpPr>
            <a:spLocks noGrp="1"/>
          </p:cNvSpPr>
          <p:nvPr>
            <p:ph type="sldNum" sz="quarter" idx="5"/>
          </p:nvPr>
        </p:nvSpPr>
        <p:spPr>
          <a:noFill/>
        </p:spPr>
        <p:txBody>
          <a:bodyPr/>
          <a:lstStyle/>
          <a:p>
            <a:fld id="{0B3533B0-BBF8-40FF-8B9A-9FFDA33BD99E}"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幻灯片图像占位符 1"/>
          <p:cNvSpPr>
            <a:spLocks noGrp="1" noRot="1" noChangeAspect="1" noTextEdit="1"/>
          </p:cNvSpPr>
          <p:nvPr>
            <p:ph type="sldImg"/>
          </p:nvPr>
        </p:nvSpPr>
        <p:spPr>
          <a:ln/>
        </p:spPr>
      </p:sp>
      <p:sp>
        <p:nvSpPr>
          <p:cNvPr id="522243" name="备注占位符 2"/>
          <p:cNvSpPr>
            <a:spLocks noGrp="1"/>
          </p:cNvSpPr>
          <p:nvPr>
            <p:ph type="body" idx="1"/>
          </p:nvPr>
        </p:nvSpPr>
        <p:spPr>
          <a:noFill/>
          <a:ln/>
        </p:spPr>
        <p:txBody>
          <a:bodyPr/>
          <a:lstStyle/>
          <a:p>
            <a:endParaRPr lang="zh-CN" altLang="en-US"/>
          </a:p>
        </p:txBody>
      </p:sp>
      <p:sp>
        <p:nvSpPr>
          <p:cNvPr id="522244" name="灯片编号占位符 3"/>
          <p:cNvSpPr>
            <a:spLocks noGrp="1"/>
          </p:cNvSpPr>
          <p:nvPr>
            <p:ph type="sldNum" sz="quarter" idx="5"/>
          </p:nvPr>
        </p:nvSpPr>
        <p:spPr>
          <a:noFill/>
        </p:spPr>
        <p:txBody>
          <a:bodyPr/>
          <a:lstStyle/>
          <a:p>
            <a:fld id="{03801799-C46A-494D-B19B-AAF0C47B1D67}"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幻灯片图像占位符 1"/>
          <p:cNvSpPr>
            <a:spLocks noGrp="1" noRot="1" noChangeAspect="1" noTextEdit="1"/>
          </p:cNvSpPr>
          <p:nvPr>
            <p:ph type="sldImg"/>
          </p:nvPr>
        </p:nvSpPr>
        <p:spPr>
          <a:ln/>
        </p:spPr>
      </p:sp>
      <p:sp>
        <p:nvSpPr>
          <p:cNvPr id="523267" name="备注占位符 2"/>
          <p:cNvSpPr>
            <a:spLocks noGrp="1"/>
          </p:cNvSpPr>
          <p:nvPr>
            <p:ph type="body" idx="1"/>
          </p:nvPr>
        </p:nvSpPr>
        <p:spPr>
          <a:noFill/>
          <a:ln/>
        </p:spPr>
        <p:txBody>
          <a:bodyPr/>
          <a:lstStyle/>
          <a:p>
            <a:endParaRPr lang="zh-CN" altLang="en-US"/>
          </a:p>
        </p:txBody>
      </p:sp>
      <p:sp>
        <p:nvSpPr>
          <p:cNvPr id="523268" name="灯片编号占位符 3"/>
          <p:cNvSpPr>
            <a:spLocks noGrp="1"/>
          </p:cNvSpPr>
          <p:nvPr>
            <p:ph type="sldNum" sz="quarter" idx="5"/>
          </p:nvPr>
        </p:nvSpPr>
        <p:spPr>
          <a:noFill/>
        </p:spPr>
        <p:txBody>
          <a:bodyPr/>
          <a:lstStyle/>
          <a:p>
            <a:fld id="{94DC1F7D-0861-41BC-BDDA-9001FF8CF698}"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幻灯片图像占位符 1"/>
          <p:cNvSpPr>
            <a:spLocks noGrp="1" noRot="1" noChangeAspect="1" noTextEdit="1"/>
          </p:cNvSpPr>
          <p:nvPr>
            <p:ph type="sldImg"/>
          </p:nvPr>
        </p:nvSpPr>
        <p:spPr>
          <a:ln/>
        </p:spPr>
      </p:sp>
      <p:sp>
        <p:nvSpPr>
          <p:cNvPr id="395267" name="备注占位符 2"/>
          <p:cNvSpPr>
            <a:spLocks noGrp="1"/>
          </p:cNvSpPr>
          <p:nvPr>
            <p:ph type="body" idx="1"/>
          </p:nvPr>
        </p:nvSpPr>
        <p:spPr>
          <a:noFill/>
          <a:ln/>
        </p:spPr>
        <p:txBody>
          <a:bodyPr/>
          <a:lstStyle/>
          <a:p>
            <a:endParaRPr lang="zh-CN" altLang="en-US"/>
          </a:p>
        </p:txBody>
      </p:sp>
      <p:sp>
        <p:nvSpPr>
          <p:cNvPr id="395268" name="灯片编号占位符 3"/>
          <p:cNvSpPr>
            <a:spLocks noGrp="1"/>
          </p:cNvSpPr>
          <p:nvPr>
            <p:ph type="sldNum" sz="quarter" idx="5"/>
          </p:nvPr>
        </p:nvSpPr>
        <p:spPr>
          <a:noFill/>
        </p:spPr>
        <p:txBody>
          <a:bodyPr/>
          <a:lstStyle/>
          <a:p>
            <a:fld id="{C2A3D9E8-06C1-48A1-8049-17B8F56E9B59}"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幻灯片图像占位符 1"/>
          <p:cNvSpPr>
            <a:spLocks noGrp="1" noRot="1" noChangeAspect="1" noTextEdit="1"/>
          </p:cNvSpPr>
          <p:nvPr>
            <p:ph type="sldImg"/>
          </p:nvPr>
        </p:nvSpPr>
        <p:spPr>
          <a:ln/>
        </p:spPr>
      </p:sp>
      <p:sp>
        <p:nvSpPr>
          <p:cNvPr id="524291" name="备注占位符 2"/>
          <p:cNvSpPr>
            <a:spLocks noGrp="1"/>
          </p:cNvSpPr>
          <p:nvPr>
            <p:ph type="body" idx="1"/>
          </p:nvPr>
        </p:nvSpPr>
        <p:spPr>
          <a:noFill/>
          <a:ln/>
        </p:spPr>
        <p:txBody>
          <a:bodyPr/>
          <a:lstStyle/>
          <a:p>
            <a:endParaRPr lang="zh-CN" altLang="en-US"/>
          </a:p>
        </p:txBody>
      </p:sp>
      <p:sp>
        <p:nvSpPr>
          <p:cNvPr id="524292" name="灯片编号占位符 3"/>
          <p:cNvSpPr>
            <a:spLocks noGrp="1"/>
          </p:cNvSpPr>
          <p:nvPr>
            <p:ph type="sldNum" sz="quarter" idx="5"/>
          </p:nvPr>
        </p:nvSpPr>
        <p:spPr>
          <a:noFill/>
        </p:spPr>
        <p:txBody>
          <a:bodyPr/>
          <a:lstStyle/>
          <a:p>
            <a:fld id="{67B7DD7E-76E5-4D60-8777-AB20546D5D32}"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幻灯片图像占位符 1"/>
          <p:cNvSpPr>
            <a:spLocks noGrp="1" noRot="1" noChangeAspect="1" noTextEdit="1"/>
          </p:cNvSpPr>
          <p:nvPr>
            <p:ph type="sldImg"/>
          </p:nvPr>
        </p:nvSpPr>
        <p:spPr>
          <a:ln/>
        </p:spPr>
      </p:sp>
      <p:sp>
        <p:nvSpPr>
          <p:cNvPr id="525315" name="备注占位符 2"/>
          <p:cNvSpPr>
            <a:spLocks noGrp="1"/>
          </p:cNvSpPr>
          <p:nvPr>
            <p:ph type="body" idx="1"/>
          </p:nvPr>
        </p:nvSpPr>
        <p:spPr>
          <a:noFill/>
          <a:ln/>
        </p:spPr>
        <p:txBody>
          <a:bodyPr/>
          <a:lstStyle/>
          <a:p>
            <a:endParaRPr lang="zh-CN" altLang="en-US"/>
          </a:p>
        </p:txBody>
      </p:sp>
      <p:sp>
        <p:nvSpPr>
          <p:cNvPr id="525316" name="灯片编号占位符 3"/>
          <p:cNvSpPr>
            <a:spLocks noGrp="1"/>
          </p:cNvSpPr>
          <p:nvPr>
            <p:ph type="sldNum" sz="quarter" idx="5"/>
          </p:nvPr>
        </p:nvSpPr>
        <p:spPr>
          <a:noFill/>
        </p:spPr>
        <p:txBody>
          <a:bodyPr/>
          <a:lstStyle/>
          <a:p>
            <a:fld id="{895C0230-2168-495A-BFC9-FB6E94AFF6C4}" type="slidenum">
              <a:rPr lang="zh-CN" altLang="en-US" smtClean="0"/>
              <a:pPr/>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幻灯片图像占位符 1"/>
          <p:cNvSpPr>
            <a:spLocks noGrp="1" noRot="1" noChangeAspect="1" noTextEdit="1"/>
          </p:cNvSpPr>
          <p:nvPr>
            <p:ph type="sldImg"/>
          </p:nvPr>
        </p:nvSpPr>
        <p:spPr>
          <a:ln/>
        </p:spPr>
      </p:sp>
      <p:sp>
        <p:nvSpPr>
          <p:cNvPr id="526339" name="备注占位符 2"/>
          <p:cNvSpPr>
            <a:spLocks noGrp="1"/>
          </p:cNvSpPr>
          <p:nvPr>
            <p:ph type="body" idx="1"/>
          </p:nvPr>
        </p:nvSpPr>
        <p:spPr>
          <a:noFill/>
          <a:ln/>
        </p:spPr>
        <p:txBody>
          <a:bodyPr/>
          <a:lstStyle/>
          <a:p>
            <a:endParaRPr lang="zh-CN" altLang="en-US"/>
          </a:p>
        </p:txBody>
      </p:sp>
      <p:sp>
        <p:nvSpPr>
          <p:cNvPr id="526340" name="灯片编号占位符 3"/>
          <p:cNvSpPr>
            <a:spLocks noGrp="1"/>
          </p:cNvSpPr>
          <p:nvPr>
            <p:ph type="sldNum" sz="quarter" idx="5"/>
          </p:nvPr>
        </p:nvSpPr>
        <p:spPr>
          <a:noFill/>
        </p:spPr>
        <p:txBody>
          <a:bodyPr/>
          <a:lstStyle/>
          <a:p>
            <a:fld id="{0AB19BA8-A94C-42F8-AC51-3B7B12273CA0}" type="slidenum">
              <a:rPr lang="zh-CN" altLang="en-US" smtClean="0"/>
              <a:pPr/>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幻灯片图像占位符 1"/>
          <p:cNvSpPr>
            <a:spLocks noGrp="1" noRot="1" noChangeAspect="1" noTextEdit="1"/>
          </p:cNvSpPr>
          <p:nvPr>
            <p:ph type="sldImg"/>
          </p:nvPr>
        </p:nvSpPr>
        <p:spPr>
          <a:ln/>
        </p:spPr>
      </p:sp>
      <p:sp>
        <p:nvSpPr>
          <p:cNvPr id="527363" name="备注占位符 2"/>
          <p:cNvSpPr>
            <a:spLocks noGrp="1"/>
          </p:cNvSpPr>
          <p:nvPr>
            <p:ph type="body" idx="1"/>
          </p:nvPr>
        </p:nvSpPr>
        <p:spPr>
          <a:noFill/>
          <a:ln/>
        </p:spPr>
        <p:txBody>
          <a:bodyPr/>
          <a:lstStyle/>
          <a:p>
            <a:endParaRPr lang="zh-CN" altLang="en-US"/>
          </a:p>
        </p:txBody>
      </p:sp>
      <p:sp>
        <p:nvSpPr>
          <p:cNvPr id="527364" name="灯片编号占位符 3"/>
          <p:cNvSpPr>
            <a:spLocks noGrp="1"/>
          </p:cNvSpPr>
          <p:nvPr>
            <p:ph type="sldNum" sz="quarter" idx="5"/>
          </p:nvPr>
        </p:nvSpPr>
        <p:spPr>
          <a:noFill/>
        </p:spPr>
        <p:txBody>
          <a:bodyPr/>
          <a:lstStyle/>
          <a:p>
            <a:fld id="{802931F7-0F6E-4C9F-8D4E-5C369A3D04E0}" type="slidenum">
              <a:rPr lang="zh-CN" altLang="en-US" smtClean="0"/>
              <a:pPr/>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幻灯片图像占位符 1"/>
          <p:cNvSpPr>
            <a:spLocks noGrp="1" noRot="1" noChangeAspect="1" noTextEdit="1"/>
          </p:cNvSpPr>
          <p:nvPr>
            <p:ph type="sldImg"/>
          </p:nvPr>
        </p:nvSpPr>
        <p:spPr>
          <a:ln/>
        </p:spPr>
      </p:sp>
      <p:sp>
        <p:nvSpPr>
          <p:cNvPr id="528387" name="备注占位符 2"/>
          <p:cNvSpPr>
            <a:spLocks noGrp="1"/>
          </p:cNvSpPr>
          <p:nvPr>
            <p:ph type="body" idx="1"/>
          </p:nvPr>
        </p:nvSpPr>
        <p:spPr>
          <a:noFill/>
          <a:ln/>
        </p:spPr>
        <p:txBody>
          <a:bodyPr/>
          <a:lstStyle/>
          <a:p>
            <a:endParaRPr lang="zh-CN" altLang="en-US"/>
          </a:p>
        </p:txBody>
      </p:sp>
      <p:sp>
        <p:nvSpPr>
          <p:cNvPr id="528388" name="灯片编号占位符 3"/>
          <p:cNvSpPr>
            <a:spLocks noGrp="1"/>
          </p:cNvSpPr>
          <p:nvPr>
            <p:ph type="sldNum" sz="quarter" idx="5"/>
          </p:nvPr>
        </p:nvSpPr>
        <p:spPr>
          <a:noFill/>
        </p:spPr>
        <p:txBody>
          <a:bodyPr/>
          <a:lstStyle/>
          <a:p>
            <a:fld id="{86A697BC-2219-4E33-987D-14BE408A6B83}" type="slidenum">
              <a:rPr lang="zh-CN" altLang="en-US" smtClean="0"/>
              <a:pPr/>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幻灯片图像占位符 1"/>
          <p:cNvSpPr>
            <a:spLocks noGrp="1" noRot="1" noChangeAspect="1" noTextEdit="1"/>
          </p:cNvSpPr>
          <p:nvPr>
            <p:ph type="sldImg"/>
          </p:nvPr>
        </p:nvSpPr>
        <p:spPr>
          <a:ln/>
        </p:spPr>
      </p:sp>
      <p:sp>
        <p:nvSpPr>
          <p:cNvPr id="529411" name="备注占位符 2"/>
          <p:cNvSpPr>
            <a:spLocks noGrp="1"/>
          </p:cNvSpPr>
          <p:nvPr>
            <p:ph type="body" idx="1"/>
          </p:nvPr>
        </p:nvSpPr>
        <p:spPr>
          <a:noFill/>
          <a:ln/>
        </p:spPr>
        <p:txBody>
          <a:bodyPr/>
          <a:lstStyle/>
          <a:p>
            <a:endParaRPr lang="zh-CN" altLang="en-US"/>
          </a:p>
        </p:txBody>
      </p:sp>
      <p:sp>
        <p:nvSpPr>
          <p:cNvPr id="529412" name="灯片编号占位符 3"/>
          <p:cNvSpPr>
            <a:spLocks noGrp="1"/>
          </p:cNvSpPr>
          <p:nvPr>
            <p:ph type="sldNum" sz="quarter" idx="5"/>
          </p:nvPr>
        </p:nvSpPr>
        <p:spPr>
          <a:noFill/>
        </p:spPr>
        <p:txBody>
          <a:bodyPr/>
          <a:lstStyle/>
          <a:p>
            <a:fld id="{687DEB97-589D-4F98-934A-BE02BABF9B3F}" type="slidenum">
              <a:rPr lang="zh-CN" altLang="en-US" smtClean="0"/>
              <a:pPr/>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幻灯片图像占位符 1"/>
          <p:cNvSpPr>
            <a:spLocks noGrp="1" noRot="1" noChangeAspect="1" noTextEdit="1"/>
          </p:cNvSpPr>
          <p:nvPr>
            <p:ph type="sldImg"/>
          </p:nvPr>
        </p:nvSpPr>
        <p:spPr>
          <a:ln/>
        </p:spPr>
      </p:sp>
      <p:sp>
        <p:nvSpPr>
          <p:cNvPr id="530435" name="备注占位符 2"/>
          <p:cNvSpPr>
            <a:spLocks noGrp="1"/>
          </p:cNvSpPr>
          <p:nvPr>
            <p:ph type="body" idx="1"/>
          </p:nvPr>
        </p:nvSpPr>
        <p:spPr>
          <a:noFill/>
          <a:ln/>
        </p:spPr>
        <p:txBody>
          <a:bodyPr/>
          <a:lstStyle/>
          <a:p>
            <a:endParaRPr lang="zh-CN" altLang="en-US"/>
          </a:p>
        </p:txBody>
      </p:sp>
      <p:sp>
        <p:nvSpPr>
          <p:cNvPr id="530436" name="灯片编号占位符 3"/>
          <p:cNvSpPr>
            <a:spLocks noGrp="1"/>
          </p:cNvSpPr>
          <p:nvPr>
            <p:ph type="sldNum" sz="quarter" idx="5"/>
          </p:nvPr>
        </p:nvSpPr>
        <p:spPr>
          <a:noFill/>
        </p:spPr>
        <p:txBody>
          <a:bodyPr/>
          <a:lstStyle/>
          <a:p>
            <a:fld id="{110811BB-3A0A-49D3-8F20-0F3C6E855460}" type="slidenum">
              <a:rPr lang="zh-CN" altLang="en-US" smtClean="0"/>
              <a:pPr/>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幻灯片图像占位符 1"/>
          <p:cNvSpPr>
            <a:spLocks noGrp="1" noRot="1" noChangeAspect="1" noTextEdit="1"/>
          </p:cNvSpPr>
          <p:nvPr>
            <p:ph type="sldImg"/>
          </p:nvPr>
        </p:nvSpPr>
        <p:spPr>
          <a:ln/>
        </p:spPr>
      </p:sp>
      <p:sp>
        <p:nvSpPr>
          <p:cNvPr id="531459" name="备注占位符 2"/>
          <p:cNvSpPr>
            <a:spLocks noGrp="1"/>
          </p:cNvSpPr>
          <p:nvPr>
            <p:ph type="body" idx="1"/>
          </p:nvPr>
        </p:nvSpPr>
        <p:spPr>
          <a:noFill/>
          <a:ln/>
        </p:spPr>
        <p:txBody>
          <a:bodyPr/>
          <a:lstStyle/>
          <a:p>
            <a:endParaRPr lang="zh-CN" altLang="en-US"/>
          </a:p>
        </p:txBody>
      </p:sp>
      <p:sp>
        <p:nvSpPr>
          <p:cNvPr id="531460" name="灯片编号占位符 3"/>
          <p:cNvSpPr>
            <a:spLocks noGrp="1"/>
          </p:cNvSpPr>
          <p:nvPr>
            <p:ph type="sldNum" sz="quarter" idx="5"/>
          </p:nvPr>
        </p:nvSpPr>
        <p:spPr>
          <a:noFill/>
        </p:spPr>
        <p:txBody>
          <a:bodyPr/>
          <a:lstStyle/>
          <a:p>
            <a:fld id="{2A1C05B4-9349-465A-87B4-11CE495BECF4}" type="slidenum">
              <a:rPr lang="zh-CN" altLang="en-US" smtClean="0"/>
              <a:pPr/>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幻灯片图像占位符 1"/>
          <p:cNvSpPr>
            <a:spLocks noGrp="1" noRot="1" noChangeAspect="1" noTextEdit="1"/>
          </p:cNvSpPr>
          <p:nvPr>
            <p:ph type="sldImg"/>
          </p:nvPr>
        </p:nvSpPr>
        <p:spPr>
          <a:ln/>
        </p:spPr>
      </p:sp>
      <p:sp>
        <p:nvSpPr>
          <p:cNvPr id="532483" name="备注占位符 2"/>
          <p:cNvSpPr>
            <a:spLocks noGrp="1"/>
          </p:cNvSpPr>
          <p:nvPr>
            <p:ph type="body" idx="1"/>
          </p:nvPr>
        </p:nvSpPr>
        <p:spPr>
          <a:noFill/>
          <a:ln/>
        </p:spPr>
        <p:txBody>
          <a:bodyPr/>
          <a:lstStyle/>
          <a:p>
            <a:endParaRPr lang="zh-CN" altLang="en-US"/>
          </a:p>
        </p:txBody>
      </p:sp>
      <p:sp>
        <p:nvSpPr>
          <p:cNvPr id="532484" name="灯片编号占位符 3"/>
          <p:cNvSpPr>
            <a:spLocks noGrp="1"/>
          </p:cNvSpPr>
          <p:nvPr>
            <p:ph type="sldNum" sz="quarter" idx="5"/>
          </p:nvPr>
        </p:nvSpPr>
        <p:spPr>
          <a:noFill/>
        </p:spPr>
        <p:txBody>
          <a:bodyPr/>
          <a:lstStyle/>
          <a:p>
            <a:fld id="{449FCF82-7701-4D75-8F16-127AB005693A}" type="slidenum">
              <a:rPr lang="zh-CN" altLang="en-US" smtClean="0"/>
              <a:pPr/>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幻灯片图像占位符 1"/>
          <p:cNvSpPr>
            <a:spLocks noGrp="1" noRot="1" noChangeAspect="1" noTextEdit="1"/>
          </p:cNvSpPr>
          <p:nvPr>
            <p:ph type="sldImg"/>
          </p:nvPr>
        </p:nvSpPr>
        <p:spPr>
          <a:ln/>
        </p:spPr>
      </p:sp>
      <p:sp>
        <p:nvSpPr>
          <p:cNvPr id="533507" name="备注占位符 2"/>
          <p:cNvSpPr>
            <a:spLocks noGrp="1"/>
          </p:cNvSpPr>
          <p:nvPr>
            <p:ph type="body" idx="1"/>
          </p:nvPr>
        </p:nvSpPr>
        <p:spPr>
          <a:noFill/>
          <a:ln/>
        </p:spPr>
        <p:txBody>
          <a:bodyPr/>
          <a:lstStyle/>
          <a:p>
            <a:endParaRPr lang="zh-CN" altLang="en-US"/>
          </a:p>
        </p:txBody>
      </p:sp>
      <p:sp>
        <p:nvSpPr>
          <p:cNvPr id="533508" name="灯片编号占位符 3"/>
          <p:cNvSpPr>
            <a:spLocks noGrp="1"/>
          </p:cNvSpPr>
          <p:nvPr>
            <p:ph type="sldNum" sz="quarter" idx="5"/>
          </p:nvPr>
        </p:nvSpPr>
        <p:spPr>
          <a:noFill/>
        </p:spPr>
        <p:txBody>
          <a:bodyPr/>
          <a:lstStyle/>
          <a:p>
            <a:fld id="{61E4F881-74B6-4731-897E-3CD564F328D6}" type="slidenum">
              <a:rPr lang="zh-CN" altLang="en-US" smtClean="0"/>
              <a:pPr/>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幻灯片图像占位符 1"/>
          <p:cNvSpPr>
            <a:spLocks noGrp="1" noRot="1" noChangeAspect="1" noTextEdit="1"/>
          </p:cNvSpPr>
          <p:nvPr>
            <p:ph type="sldImg"/>
          </p:nvPr>
        </p:nvSpPr>
        <p:spPr>
          <a:ln/>
        </p:spPr>
      </p:sp>
      <p:sp>
        <p:nvSpPr>
          <p:cNvPr id="396291" name="备注占位符 2"/>
          <p:cNvSpPr>
            <a:spLocks noGrp="1"/>
          </p:cNvSpPr>
          <p:nvPr>
            <p:ph type="body" idx="1"/>
          </p:nvPr>
        </p:nvSpPr>
        <p:spPr>
          <a:noFill/>
          <a:ln/>
        </p:spPr>
        <p:txBody>
          <a:bodyPr/>
          <a:lstStyle/>
          <a:p>
            <a:endParaRPr lang="zh-CN" altLang="en-US"/>
          </a:p>
        </p:txBody>
      </p:sp>
      <p:sp>
        <p:nvSpPr>
          <p:cNvPr id="396292" name="灯片编号占位符 3"/>
          <p:cNvSpPr>
            <a:spLocks noGrp="1"/>
          </p:cNvSpPr>
          <p:nvPr>
            <p:ph type="sldNum" sz="quarter" idx="5"/>
          </p:nvPr>
        </p:nvSpPr>
        <p:spPr>
          <a:noFill/>
        </p:spPr>
        <p:txBody>
          <a:bodyPr/>
          <a:lstStyle/>
          <a:p>
            <a:fld id="{38FEA2D2-8A55-4E2C-B265-C394BDBA4BB1}" type="slidenum">
              <a:rPr lang="zh-CN" altLang="en-US" smtClean="0"/>
              <a:pPr/>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幻灯片图像占位符 1"/>
          <p:cNvSpPr>
            <a:spLocks noGrp="1" noRot="1" noChangeAspect="1" noTextEdit="1"/>
          </p:cNvSpPr>
          <p:nvPr>
            <p:ph type="sldImg"/>
          </p:nvPr>
        </p:nvSpPr>
        <p:spPr>
          <a:ln/>
        </p:spPr>
      </p:sp>
      <p:sp>
        <p:nvSpPr>
          <p:cNvPr id="534531" name="备注占位符 2"/>
          <p:cNvSpPr>
            <a:spLocks noGrp="1"/>
          </p:cNvSpPr>
          <p:nvPr>
            <p:ph type="body" idx="1"/>
          </p:nvPr>
        </p:nvSpPr>
        <p:spPr>
          <a:noFill/>
          <a:ln/>
        </p:spPr>
        <p:txBody>
          <a:bodyPr/>
          <a:lstStyle/>
          <a:p>
            <a:endParaRPr lang="zh-CN" altLang="en-US"/>
          </a:p>
        </p:txBody>
      </p:sp>
      <p:sp>
        <p:nvSpPr>
          <p:cNvPr id="534532" name="灯片编号占位符 3"/>
          <p:cNvSpPr>
            <a:spLocks noGrp="1"/>
          </p:cNvSpPr>
          <p:nvPr>
            <p:ph type="sldNum" sz="quarter" idx="5"/>
          </p:nvPr>
        </p:nvSpPr>
        <p:spPr>
          <a:noFill/>
        </p:spPr>
        <p:txBody>
          <a:bodyPr/>
          <a:lstStyle/>
          <a:p>
            <a:fld id="{069CF769-802C-4C3F-BE53-9E87536577ED}" type="slidenum">
              <a:rPr lang="zh-CN" altLang="en-US" smtClean="0"/>
              <a:pPr/>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幻灯片图像占位符 1"/>
          <p:cNvSpPr>
            <a:spLocks noGrp="1" noRot="1" noChangeAspect="1" noTextEdit="1"/>
          </p:cNvSpPr>
          <p:nvPr>
            <p:ph type="sldImg"/>
          </p:nvPr>
        </p:nvSpPr>
        <p:spPr>
          <a:ln/>
        </p:spPr>
      </p:sp>
      <p:sp>
        <p:nvSpPr>
          <p:cNvPr id="535555" name="备注占位符 2"/>
          <p:cNvSpPr>
            <a:spLocks noGrp="1"/>
          </p:cNvSpPr>
          <p:nvPr>
            <p:ph type="body" idx="1"/>
          </p:nvPr>
        </p:nvSpPr>
        <p:spPr>
          <a:noFill/>
          <a:ln/>
        </p:spPr>
        <p:txBody>
          <a:bodyPr/>
          <a:lstStyle/>
          <a:p>
            <a:endParaRPr lang="zh-CN" altLang="en-US"/>
          </a:p>
        </p:txBody>
      </p:sp>
      <p:sp>
        <p:nvSpPr>
          <p:cNvPr id="535556" name="灯片编号占位符 3"/>
          <p:cNvSpPr>
            <a:spLocks noGrp="1"/>
          </p:cNvSpPr>
          <p:nvPr>
            <p:ph type="sldNum" sz="quarter" idx="5"/>
          </p:nvPr>
        </p:nvSpPr>
        <p:spPr>
          <a:noFill/>
        </p:spPr>
        <p:txBody>
          <a:bodyPr/>
          <a:lstStyle/>
          <a:p>
            <a:fld id="{0AE9FCB3-4977-4B03-AF18-C1F29724F35F}" type="slidenum">
              <a:rPr lang="zh-CN" altLang="en-US" smtClean="0"/>
              <a:pPr/>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幻灯片图像占位符 1"/>
          <p:cNvSpPr>
            <a:spLocks noGrp="1" noRot="1" noChangeAspect="1" noTextEdit="1"/>
          </p:cNvSpPr>
          <p:nvPr>
            <p:ph type="sldImg"/>
          </p:nvPr>
        </p:nvSpPr>
        <p:spPr>
          <a:ln/>
        </p:spPr>
      </p:sp>
      <p:sp>
        <p:nvSpPr>
          <p:cNvPr id="536579" name="备注占位符 2"/>
          <p:cNvSpPr>
            <a:spLocks noGrp="1"/>
          </p:cNvSpPr>
          <p:nvPr>
            <p:ph type="body" idx="1"/>
          </p:nvPr>
        </p:nvSpPr>
        <p:spPr>
          <a:noFill/>
          <a:ln/>
        </p:spPr>
        <p:txBody>
          <a:bodyPr/>
          <a:lstStyle/>
          <a:p>
            <a:endParaRPr lang="zh-CN" altLang="en-US"/>
          </a:p>
        </p:txBody>
      </p:sp>
      <p:sp>
        <p:nvSpPr>
          <p:cNvPr id="536580" name="灯片编号占位符 3"/>
          <p:cNvSpPr>
            <a:spLocks noGrp="1"/>
          </p:cNvSpPr>
          <p:nvPr>
            <p:ph type="sldNum" sz="quarter" idx="5"/>
          </p:nvPr>
        </p:nvSpPr>
        <p:spPr>
          <a:noFill/>
        </p:spPr>
        <p:txBody>
          <a:bodyPr/>
          <a:lstStyle/>
          <a:p>
            <a:fld id="{139F28AB-8432-4A0A-9224-B747CF66A63D}" type="slidenum">
              <a:rPr lang="zh-CN" altLang="en-US" smtClean="0"/>
              <a:pPr/>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幻灯片图像占位符 1"/>
          <p:cNvSpPr>
            <a:spLocks noGrp="1" noRot="1" noChangeAspect="1" noTextEdit="1"/>
          </p:cNvSpPr>
          <p:nvPr>
            <p:ph type="sldImg"/>
          </p:nvPr>
        </p:nvSpPr>
        <p:spPr>
          <a:ln/>
        </p:spPr>
      </p:sp>
      <p:sp>
        <p:nvSpPr>
          <p:cNvPr id="537603" name="备注占位符 2"/>
          <p:cNvSpPr>
            <a:spLocks noGrp="1"/>
          </p:cNvSpPr>
          <p:nvPr>
            <p:ph type="body" idx="1"/>
          </p:nvPr>
        </p:nvSpPr>
        <p:spPr>
          <a:noFill/>
          <a:ln/>
        </p:spPr>
        <p:txBody>
          <a:bodyPr/>
          <a:lstStyle/>
          <a:p>
            <a:endParaRPr lang="zh-CN" altLang="en-US"/>
          </a:p>
        </p:txBody>
      </p:sp>
      <p:sp>
        <p:nvSpPr>
          <p:cNvPr id="537604" name="灯片编号占位符 3"/>
          <p:cNvSpPr>
            <a:spLocks noGrp="1"/>
          </p:cNvSpPr>
          <p:nvPr>
            <p:ph type="sldNum" sz="quarter" idx="5"/>
          </p:nvPr>
        </p:nvSpPr>
        <p:spPr>
          <a:noFill/>
        </p:spPr>
        <p:txBody>
          <a:bodyPr/>
          <a:lstStyle/>
          <a:p>
            <a:fld id="{48073AD4-80F5-4D71-B316-9DC404E8C937}" type="slidenum">
              <a:rPr lang="zh-CN" altLang="en-US" smtClean="0"/>
              <a:pPr/>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幻灯片图像占位符 1"/>
          <p:cNvSpPr>
            <a:spLocks noGrp="1" noRot="1" noChangeAspect="1" noTextEdit="1"/>
          </p:cNvSpPr>
          <p:nvPr>
            <p:ph type="sldImg"/>
          </p:nvPr>
        </p:nvSpPr>
        <p:spPr>
          <a:ln/>
        </p:spPr>
      </p:sp>
      <p:sp>
        <p:nvSpPr>
          <p:cNvPr id="538627" name="备注占位符 2"/>
          <p:cNvSpPr>
            <a:spLocks noGrp="1"/>
          </p:cNvSpPr>
          <p:nvPr>
            <p:ph type="body" idx="1"/>
          </p:nvPr>
        </p:nvSpPr>
        <p:spPr>
          <a:noFill/>
          <a:ln/>
        </p:spPr>
        <p:txBody>
          <a:bodyPr/>
          <a:lstStyle/>
          <a:p>
            <a:endParaRPr lang="zh-CN" altLang="en-US"/>
          </a:p>
        </p:txBody>
      </p:sp>
      <p:sp>
        <p:nvSpPr>
          <p:cNvPr id="538628" name="灯片编号占位符 3"/>
          <p:cNvSpPr>
            <a:spLocks noGrp="1"/>
          </p:cNvSpPr>
          <p:nvPr>
            <p:ph type="sldNum" sz="quarter" idx="5"/>
          </p:nvPr>
        </p:nvSpPr>
        <p:spPr>
          <a:noFill/>
        </p:spPr>
        <p:txBody>
          <a:bodyPr/>
          <a:lstStyle/>
          <a:p>
            <a:fld id="{642EF1E3-4385-410F-94CB-28D951F95409}" type="slidenum">
              <a:rPr lang="zh-CN" altLang="en-US" smtClean="0"/>
              <a:pPr/>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幻灯片图像占位符 1"/>
          <p:cNvSpPr>
            <a:spLocks noGrp="1" noRot="1" noChangeAspect="1" noTextEdit="1"/>
          </p:cNvSpPr>
          <p:nvPr>
            <p:ph type="sldImg"/>
          </p:nvPr>
        </p:nvSpPr>
        <p:spPr>
          <a:ln/>
        </p:spPr>
      </p:sp>
      <p:sp>
        <p:nvSpPr>
          <p:cNvPr id="539651" name="备注占位符 2"/>
          <p:cNvSpPr>
            <a:spLocks noGrp="1"/>
          </p:cNvSpPr>
          <p:nvPr>
            <p:ph type="body" idx="1"/>
          </p:nvPr>
        </p:nvSpPr>
        <p:spPr>
          <a:noFill/>
          <a:ln/>
        </p:spPr>
        <p:txBody>
          <a:bodyPr/>
          <a:lstStyle/>
          <a:p>
            <a:endParaRPr lang="zh-CN" altLang="en-US"/>
          </a:p>
        </p:txBody>
      </p:sp>
      <p:sp>
        <p:nvSpPr>
          <p:cNvPr id="539652" name="灯片编号占位符 3"/>
          <p:cNvSpPr>
            <a:spLocks noGrp="1"/>
          </p:cNvSpPr>
          <p:nvPr>
            <p:ph type="sldNum" sz="quarter" idx="5"/>
          </p:nvPr>
        </p:nvSpPr>
        <p:spPr>
          <a:noFill/>
        </p:spPr>
        <p:txBody>
          <a:bodyPr/>
          <a:lstStyle/>
          <a:p>
            <a:fld id="{90A086E4-B4BE-4DC2-8932-DB96072B1287}" type="slidenum">
              <a:rPr lang="zh-CN" altLang="en-US" smtClean="0"/>
              <a:pPr/>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幻灯片图像占位符 1"/>
          <p:cNvSpPr>
            <a:spLocks noGrp="1" noRot="1" noChangeAspect="1" noTextEdit="1"/>
          </p:cNvSpPr>
          <p:nvPr>
            <p:ph type="sldImg"/>
          </p:nvPr>
        </p:nvSpPr>
        <p:spPr>
          <a:ln/>
        </p:spPr>
      </p:sp>
      <p:sp>
        <p:nvSpPr>
          <p:cNvPr id="540675" name="备注占位符 2"/>
          <p:cNvSpPr>
            <a:spLocks noGrp="1"/>
          </p:cNvSpPr>
          <p:nvPr>
            <p:ph type="body" idx="1"/>
          </p:nvPr>
        </p:nvSpPr>
        <p:spPr>
          <a:noFill/>
          <a:ln/>
        </p:spPr>
        <p:txBody>
          <a:bodyPr/>
          <a:lstStyle/>
          <a:p>
            <a:endParaRPr lang="zh-CN" altLang="en-US"/>
          </a:p>
        </p:txBody>
      </p:sp>
      <p:sp>
        <p:nvSpPr>
          <p:cNvPr id="540676" name="灯片编号占位符 3"/>
          <p:cNvSpPr>
            <a:spLocks noGrp="1"/>
          </p:cNvSpPr>
          <p:nvPr>
            <p:ph type="sldNum" sz="quarter" idx="5"/>
          </p:nvPr>
        </p:nvSpPr>
        <p:spPr>
          <a:noFill/>
        </p:spPr>
        <p:txBody>
          <a:bodyPr/>
          <a:lstStyle/>
          <a:p>
            <a:fld id="{F0F2EB9E-FF4C-4A74-B1E0-3D3C61B6CE23}" type="slidenum">
              <a:rPr lang="zh-CN" altLang="en-US" smtClean="0"/>
              <a:pPr/>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幻灯片图像占位符 1"/>
          <p:cNvSpPr>
            <a:spLocks noGrp="1" noRot="1" noChangeAspect="1" noTextEdit="1"/>
          </p:cNvSpPr>
          <p:nvPr>
            <p:ph type="sldImg"/>
          </p:nvPr>
        </p:nvSpPr>
        <p:spPr>
          <a:ln/>
        </p:spPr>
      </p:sp>
      <p:sp>
        <p:nvSpPr>
          <p:cNvPr id="541699" name="备注占位符 2"/>
          <p:cNvSpPr>
            <a:spLocks noGrp="1"/>
          </p:cNvSpPr>
          <p:nvPr>
            <p:ph type="body" idx="1"/>
          </p:nvPr>
        </p:nvSpPr>
        <p:spPr>
          <a:noFill/>
          <a:ln/>
        </p:spPr>
        <p:txBody>
          <a:bodyPr/>
          <a:lstStyle/>
          <a:p>
            <a:endParaRPr lang="zh-CN" altLang="en-US"/>
          </a:p>
        </p:txBody>
      </p:sp>
      <p:sp>
        <p:nvSpPr>
          <p:cNvPr id="541700" name="灯片编号占位符 3"/>
          <p:cNvSpPr>
            <a:spLocks noGrp="1"/>
          </p:cNvSpPr>
          <p:nvPr>
            <p:ph type="sldNum" sz="quarter" idx="5"/>
          </p:nvPr>
        </p:nvSpPr>
        <p:spPr>
          <a:noFill/>
        </p:spPr>
        <p:txBody>
          <a:bodyPr/>
          <a:lstStyle/>
          <a:p>
            <a:fld id="{20EBA649-9002-4210-8FB2-A62DF8765E77}" type="slidenum">
              <a:rPr lang="zh-CN" altLang="en-US" smtClean="0"/>
              <a:pPr/>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幻灯片图像占位符 1"/>
          <p:cNvSpPr>
            <a:spLocks noGrp="1" noRot="1" noChangeAspect="1" noTextEdit="1"/>
          </p:cNvSpPr>
          <p:nvPr>
            <p:ph type="sldImg"/>
          </p:nvPr>
        </p:nvSpPr>
        <p:spPr>
          <a:ln/>
        </p:spPr>
      </p:sp>
      <p:sp>
        <p:nvSpPr>
          <p:cNvPr id="542723" name="备注占位符 2"/>
          <p:cNvSpPr>
            <a:spLocks noGrp="1"/>
          </p:cNvSpPr>
          <p:nvPr>
            <p:ph type="body" idx="1"/>
          </p:nvPr>
        </p:nvSpPr>
        <p:spPr>
          <a:noFill/>
          <a:ln/>
        </p:spPr>
        <p:txBody>
          <a:bodyPr/>
          <a:lstStyle/>
          <a:p>
            <a:endParaRPr lang="zh-CN" altLang="en-US"/>
          </a:p>
        </p:txBody>
      </p:sp>
      <p:sp>
        <p:nvSpPr>
          <p:cNvPr id="542724" name="灯片编号占位符 3"/>
          <p:cNvSpPr>
            <a:spLocks noGrp="1"/>
          </p:cNvSpPr>
          <p:nvPr>
            <p:ph type="sldNum" sz="quarter" idx="5"/>
          </p:nvPr>
        </p:nvSpPr>
        <p:spPr>
          <a:noFill/>
        </p:spPr>
        <p:txBody>
          <a:bodyPr/>
          <a:lstStyle/>
          <a:p>
            <a:fld id="{4DEFCA96-8F41-4E96-ADA9-5CE65927ADAF}" type="slidenum">
              <a:rPr lang="zh-CN" altLang="en-US" smtClean="0"/>
              <a:pPr/>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幻灯片图像占位符 1"/>
          <p:cNvSpPr>
            <a:spLocks noGrp="1" noRot="1" noChangeAspect="1" noTextEdit="1"/>
          </p:cNvSpPr>
          <p:nvPr>
            <p:ph type="sldImg"/>
          </p:nvPr>
        </p:nvSpPr>
        <p:spPr>
          <a:ln/>
        </p:spPr>
      </p:sp>
      <p:sp>
        <p:nvSpPr>
          <p:cNvPr id="543747" name="备注占位符 2"/>
          <p:cNvSpPr>
            <a:spLocks noGrp="1"/>
          </p:cNvSpPr>
          <p:nvPr>
            <p:ph type="body" idx="1"/>
          </p:nvPr>
        </p:nvSpPr>
        <p:spPr>
          <a:noFill/>
          <a:ln/>
        </p:spPr>
        <p:txBody>
          <a:bodyPr/>
          <a:lstStyle/>
          <a:p>
            <a:endParaRPr lang="zh-CN" altLang="en-US"/>
          </a:p>
        </p:txBody>
      </p:sp>
      <p:sp>
        <p:nvSpPr>
          <p:cNvPr id="543748" name="灯片编号占位符 3"/>
          <p:cNvSpPr>
            <a:spLocks noGrp="1"/>
          </p:cNvSpPr>
          <p:nvPr>
            <p:ph type="sldNum" sz="quarter" idx="5"/>
          </p:nvPr>
        </p:nvSpPr>
        <p:spPr>
          <a:noFill/>
        </p:spPr>
        <p:txBody>
          <a:bodyPr/>
          <a:lstStyle/>
          <a:p>
            <a:fld id="{056CA413-93B5-4D04-9160-060703E279E4}" type="slidenum">
              <a:rPr lang="zh-CN" altLang="en-US" smtClean="0"/>
              <a:pPr/>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幻灯片图像占位符 1"/>
          <p:cNvSpPr>
            <a:spLocks noGrp="1" noRot="1" noChangeAspect="1" noTextEdit="1"/>
          </p:cNvSpPr>
          <p:nvPr>
            <p:ph type="sldImg"/>
          </p:nvPr>
        </p:nvSpPr>
        <p:spPr>
          <a:ln/>
        </p:spPr>
      </p:sp>
      <p:sp>
        <p:nvSpPr>
          <p:cNvPr id="397315" name="备注占位符 2"/>
          <p:cNvSpPr>
            <a:spLocks noGrp="1"/>
          </p:cNvSpPr>
          <p:nvPr>
            <p:ph type="body" idx="1"/>
          </p:nvPr>
        </p:nvSpPr>
        <p:spPr>
          <a:noFill/>
          <a:ln/>
        </p:spPr>
        <p:txBody>
          <a:bodyPr/>
          <a:lstStyle/>
          <a:p>
            <a:endParaRPr lang="zh-CN" altLang="en-US"/>
          </a:p>
        </p:txBody>
      </p:sp>
      <p:sp>
        <p:nvSpPr>
          <p:cNvPr id="397316" name="灯片编号占位符 3"/>
          <p:cNvSpPr>
            <a:spLocks noGrp="1"/>
          </p:cNvSpPr>
          <p:nvPr>
            <p:ph type="sldNum" sz="quarter" idx="5"/>
          </p:nvPr>
        </p:nvSpPr>
        <p:spPr>
          <a:noFill/>
        </p:spPr>
        <p:txBody>
          <a:bodyPr/>
          <a:lstStyle/>
          <a:p>
            <a:fld id="{C7094184-F0C6-4905-868A-DC8FE6F08241}" type="slidenum">
              <a:rPr lang="zh-CN" altLang="en-US" smtClean="0"/>
              <a:pPr/>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幻灯片图像占位符 1"/>
          <p:cNvSpPr>
            <a:spLocks noGrp="1" noRot="1" noChangeAspect="1" noTextEdit="1"/>
          </p:cNvSpPr>
          <p:nvPr>
            <p:ph type="sldImg"/>
          </p:nvPr>
        </p:nvSpPr>
        <p:spPr>
          <a:ln/>
        </p:spPr>
      </p:sp>
      <p:sp>
        <p:nvSpPr>
          <p:cNvPr id="544771" name="备注占位符 2"/>
          <p:cNvSpPr>
            <a:spLocks noGrp="1"/>
          </p:cNvSpPr>
          <p:nvPr>
            <p:ph type="body" idx="1"/>
          </p:nvPr>
        </p:nvSpPr>
        <p:spPr>
          <a:noFill/>
          <a:ln/>
        </p:spPr>
        <p:txBody>
          <a:bodyPr/>
          <a:lstStyle/>
          <a:p>
            <a:endParaRPr lang="zh-CN" altLang="en-US"/>
          </a:p>
        </p:txBody>
      </p:sp>
      <p:sp>
        <p:nvSpPr>
          <p:cNvPr id="544772" name="灯片编号占位符 3"/>
          <p:cNvSpPr>
            <a:spLocks noGrp="1"/>
          </p:cNvSpPr>
          <p:nvPr>
            <p:ph type="sldNum" sz="quarter" idx="5"/>
          </p:nvPr>
        </p:nvSpPr>
        <p:spPr>
          <a:noFill/>
        </p:spPr>
        <p:txBody>
          <a:bodyPr/>
          <a:lstStyle/>
          <a:p>
            <a:fld id="{010E08A6-55DA-42AD-BD92-44AC7AB34110}" type="slidenum">
              <a:rPr lang="zh-CN" altLang="en-US" smtClean="0"/>
              <a:pPr/>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幻灯片图像占位符 1"/>
          <p:cNvSpPr>
            <a:spLocks noGrp="1" noRot="1" noChangeAspect="1" noTextEdit="1"/>
          </p:cNvSpPr>
          <p:nvPr>
            <p:ph type="sldImg"/>
          </p:nvPr>
        </p:nvSpPr>
        <p:spPr>
          <a:ln/>
        </p:spPr>
      </p:sp>
      <p:sp>
        <p:nvSpPr>
          <p:cNvPr id="545795" name="备注占位符 2"/>
          <p:cNvSpPr>
            <a:spLocks noGrp="1"/>
          </p:cNvSpPr>
          <p:nvPr>
            <p:ph type="body" idx="1"/>
          </p:nvPr>
        </p:nvSpPr>
        <p:spPr>
          <a:noFill/>
          <a:ln/>
        </p:spPr>
        <p:txBody>
          <a:bodyPr/>
          <a:lstStyle/>
          <a:p>
            <a:endParaRPr lang="zh-CN" altLang="en-US"/>
          </a:p>
        </p:txBody>
      </p:sp>
      <p:sp>
        <p:nvSpPr>
          <p:cNvPr id="545796" name="灯片编号占位符 3"/>
          <p:cNvSpPr>
            <a:spLocks noGrp="1"/>
          </p:cNvSpPr>
          <p:nvPr>
            <p:ph type="sldNum" sz="quarter" idx="5"/>
          </p:nvPr>
        </p:nvSpPr>
        <p:spPr>
          <a:noFill/>
        </p:spPr>
        <p:txBody>
          <a:bodyPr/>
          <a:lstStyle/>
          <a:p>
            <a:fld id="{BB910655-6EE5-4573-8304-B80D2206E4D8}" type="slidenum">
              <a:rPr lang="zh-CN" altLang="en-US" smtClean="0"/>
              <a:pPr/>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幻灯片图像占位符 1"/>
          <p:cNvSpPr>
            <a:spLocks noGrp="1" noRot="1" noChangeAspect="1" noTextEdit="1"/>
          </p:cNvSpPr>
          <p:nvPr>
            <p:ph type="sldImg"/>
          </p:nvPr>
        </p:nvSpPr>
        <p:spPr>
          <a:ln/>
        </p:spPr>
      </p:sp>
      <p:sp>
        <p:nvSpPr>
          <p:cNvPr id="546819" name="备注占位符 2"/>
          <p:cNvSpPr>
            <a:spLocks noGrp="1"/>
          </p:cNvSpPr>
          <p:nvPr>
            <p:ph type="body" idx="1"/>
          </p:nvPr>
        </p:nvSpPr>
        <p:spPr>
          <a:noFill/>
          <a:ln/>
        </p:spPr>
        <p:txBody>
          <a:bodyPr/>
          <a:lstStyle/>
          <a:p>
            <a:endParaRPr lang="zh-CN" altLang="en-US"/>
          </a:p>
        </p:txBody>
      </p:sp>
      <p:sp>
        <p:nvSpPr>
          <p:cNvPr id="546820" name="灯片编号占位符 3"/>
          <p:cNvSpPr>
            <a:spLocks noGrp="1"/>
          </p:cNvSpPr>
          <p:nvPr>
            <p:ph type="sldNum" sz="quarter" idx="5"/>
          </p:nvPr>
        </p:nvSpPr>
        <p:spPr>
          <a:noFill/>
        </p:spPr>
        <p:txBody>
          <a:bodyPr/>
          <a:lstStyle/>
          <a:p>
            <a:fld id="{28CEA790-F219-43E3-AB69-89835D5458A9}" type="slidenum">
              <a:rPr lang="zh-CN" altLang="en-US" smtClean="0"/>
              <a:pPr/>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幻灯片图像占位符 1"/>
          <p:cNvSpPr>
            <a:spLocks noGrp="1" noRot="1" noChangeAspect="1" noTextEdit="1"/>
          </p:cNvSpPr>
          <p:nvPr>
            <p:ph type="sldImg"/>
          </p:nvPr>
        </p:nvSpPr>
        <p:spPr>
          <a:ln/>
        </p:spPr>
      </p:sp>
      <p:sp>
        <p:nvSpPr>
          <p:cNvPr id="547843" name="备注占位符 2"/>
          <p:cNvSpPr>
            <a:spLocks noGrp="1"/>
          </p:cNvSpPr>
          <p:nvPr>
            <p:ph type="body" idx="1"/>
          </p:nvPr>
        </p:nvSpPr>
        <p:spPr>
          <a:noFill/>
          <a:ln/>
        </p:spPr>
        <p:txBody>
          <a:bodyPr/>
          <a:lstStyle/>
          <a:p>
            <a:endParaRPr lang="zh-CN" altLang="en-US"/>
          </a:p>
        </p:txBody>
      </p:sp>
      <p:sp>
        <p:nvSpPr>
          <p:cNvPr id="547844" name="灯片编号占位符 3"/>
          <p:cNvSpPr>
            <a:spLocks noGrp="1"/>
          </p:cNvSpPr>
          <p:nvPr>
            <p:ph type="sldNum" sz="quarter" idx="5"/>
          </p:nvPr>
        </p:nvSpPr>
        <p:spPr>
          <a:noFill/>
        </p:spPr>
        <p:txBody>
          <a:bodyPr/>
          <a:lstStyle/>
          <a:p>
            <a:fld id="{16F55081-6231-4902-B02D-F8E931A0AB25}" type="slidenum">
              <a:rPr lang="zh-CN" altLang="en-US" smtClean="0"/>
              <a:pPr/>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幻灯片图像占位符 1"/>
          <p:cNvSpPr>
            <a:spLocks noGrp="1" noRot="1" noChangeAspect="1" noTextEdit="1"/>
          </p:cNvSpPr>
          <p:nvPr>
            <p:ph type="sldImg"/>
          </p:nvPr>
        </p:nvSpPr>
        <p:spPr>
          <a:ln/>
        </p:spPr>
      </p:sp>
      <p:sp>
        <p:nvSpPr>
          <p:cNvPr id="548867" name="备注占位符 2"/>
          <p:cNvSpPr>
            <a:spLocks noGrp="1"/>
          </p:cNvSpPr>
          <p:nvPr>
            <p:ph type="body" idx="1"/>
          </p:nvPr>
        </p:nvSpPr>
        <p:spPr>
          <a:noFill/>
          <a:ln/>
        </p:spPr>
        <p:txBody>
          <a:bodyPr/>
          <a:lstStyle/>
          <a:p>
            <a:endParaRPr lang="zh-CN" altLang="en-US"/>
          </a:p>
        </p:txBody>
      </p:sp>
      <p:sp>
        <p:nvSpPr>
          <p:cNvPr id="548868" name="灯片编号占位符 3"/>
          <p:cNvSpPr>
            <a:spLocks noGrp="1"/>
          </p:cNvSpPr>
          <p:nvPr>
            <p:ph type="sldNum" sz="quarter" idx="5"/>
          </p:nvPr>
        </p:nvSpPr>
        <p:spPr>
          <a:noFill/>
        </p:spPr>
        <p:txBody>
          <a:bodyPr/>
          <a:lstStyle/>
          <a:p>
            <a:fld id="{504822FA-480F-4540-AFDA-8CA0CD40F6D0}" type="slidenum">
              <a:rPr lang="zh-CN" altLang="en-US" smtClean="0"/>
              <a:pPr/>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幻灯片图像占位符 1"/>
          <p:cNvSpPr>
            <a:spLocks noGrp="1" noRot="1" noChangeAspect="1" noTextEdit="1"/>
          </p:cNvSpPr>
          <p:nvPr>
            <p:ph type="sldImg"/>
          </p:nvPr>
        </p:nvSpPr>
        <p:spPr>
          <a:ln/>
        </p:spPr>
      </p:sp>
      <p:sp>
        <p:nvSpPr>
          <p:cNvPr id="549891" name="备注占位符 2"/>
          <p:cNvSpPr>
            <a:spLocks noGrp="1"/>
          </p:cNvSpPr>
          <p:nvPr>
            <p:ph type="body" idx="1"/>
          </p:nvPr>
        </p:nvSpPr>
        <p:spPr>
          <a:noFill/>
          <a:ln/>
        </p:spPr>
        <p:txBody>
          <a:bodyPr/>
          <a:lstStyle/>
          <a:p>
            <a:endParaRPr lang="zh-CN" altLang="en-US"/>
          </a:p>
        </p:txBody>
      </p:sp>
      <p:sp>
        <p:nvSpPr>
          <p:cNvPr id="549892" name="灯片编号占位符 3"/>
          <p:cNvSpPr>
            <a:spLocks noGrp="1"/>
          </p:cNvSpPr>
          <p:nvPr>
            <p:ph type="sldNum" sz="quarter" idx="5"/>
          </p:nvPr>
        </p:nvSpPr>
        <p:spPr>
          <a:noFill/>
        </p:spPr>
        <p:txBody>
          <a:bodyPr/>
          <a:lstStyle/>
          <a:p>
            <a:fld id="{3EB68687-034D-4AA0-A3B2-085CE32DA730}" type="slidenum">
              <a:rPr lang="zh-CN" altLang="en-US" smtClean="0"/>
              <a:pPr/>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幻灯片图像占位符 1"/>
          <p:cNvSpPr>
            <a:spLocks noGrp="1" noRot="1" noChangeAspect="1" noTextEdit="1"/>
          </p:cNvSpPr>
          <p:nvPr>
            <p:ph type="sldImg"/>
          </p:nvPr>
        </p:nvSpPr>
        <p:spPr>
          <a:ln/>
        </p:spPr>
      </p:sp>
      <p:sp>
        <p:nvSpPr>
          <p:cNvPr id="550915" name="备注占位符 2"/>
          <p:cNvSpPr>
            <a:spLocks noGrp="1"/>
          </p:cNvSpPr>
          <p:nvPr>
            <p:ph type="body" idx="1"/>
          </p:nvPr>
        </p:nvSpPr>
        <p:spPr>
          <a:noFill/>
          <a:ln/>
        </p:spPr>
        <p:txBody>
          <a:bodyPr/>
          <a:lstStyle/>
          <a:p>
            <a:endParaRPr lang="zh-CN" altLang="en-US"/>
          </a:p>
        </p:txBody>
      </p:sp>
      <p:sp>
        <p:nvSpPr>
          <p:cNvPr id="550916" name="灯片编号占位符 3"/>
          <p:cNvSpPr>
            <a:spLocks noGrp="1"/>
          </p:cNvSpPr>
          <p:nvPr>
            <p:ph type="sldNum" sz="quarter" idx="5"/>
          </p:nvPr>
        </p:nvSpPr>
        <p:spPr>
          <a:noFill/>
        </p:spPr>
        <p:txBody>
          <a:bodyPr/>
          <a:lstStyle/>
          <a:p>
            <a:fld id="{85402FDD-B19B-4BB1-BB43-82A8CC27D1E3}" type="slidenum">
              <a:rPr lang="zh-CN" altLang="en-US" smtClean="0"/>
              <a:pPr/>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幻灯片图像占位符 1"/>
          <p:cNvSpPr>
            <a:spLocks noGrp="1" noRot="1" noChangeAspect="1" noTextEdit="1"/>
          </p:cNvSpPr>
          <p:nvPr>
            <p:ph type="sldImg"/>
          </p:nvPr>
        </p:nvSpPr>
        <p:spPr>
          <a:ln/>
        </p:spPr>
      </p:sp>
      <p:sp>
        <p:nvSpPr>
          <p:cNvPr id="551939" name="备注占位符 2"/>
          <p:cNvSpPr>
            <a:spLocks noGrp="1"/>
          </p:cNvSpPr>
          <p:nvPr>
            <p:ph type="body" idx="1"/>
          </p:nvPr>
        </p:nvSpPr>
        <p:spPr>
          <a:noFill/>
          <a:ln/>
        </p:spPr>
        <p:txBody>
          <a:bodyPr/>
          <a:lstStyle/>
          <a:p>
            <a:endParaRPr lang="zh-CN" altLang="en-US"/>
          </a:p>
        </p:txBody>
      </p:sp>
      <p:sp>
        <p:nvSpPr>
          <p:cNvPr id="551940" name="灯片编号占位符 3"/>
          <p:cNvSpPr>
            <a:spLocks noGrp="1"/>
          </p:cNvSpPr>
          <p:nvPr>
            <p:ph type="sldNum" sz="quarter" idx="5"/>
          </p:nvPr>
        </p:nvSpPr>
        <p:spPr>
          <a:noFill/>
        </p:spPr>
        <p:txBody>
          <a:bodyPr/>
          <a:lstStyle/>
          <a:p>
            <a:fld id="{2827462C-3E2A-4CB4-BB41-314DA601FDC1}" type="slidenum">
              <a:rPr lang="zh-CN" altLang="en-US" smtClean="0"/>
              <a:pPr/>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幻灯片图像占位符 1"/>
          <p:cNvSpPr>
            <a:spLocks noGrp="1" noRot="1" noChangeAspect="1" noTextEdit="1"/>
          </p:cNvSpPr>
          <p:nvPr>
            <p:ph type="sldImg"/>
          </p:nvPr>
        </p:nvSpPr>
        <p:spPr>
          <a:ln/>
        </p:spPr>
      </p:sp>
      <p:sp>
        <p:nvSpPr>
          <p:cNvPr id="553987" name="备注占位符 2"/>
          <p:cNvSpPr>
            <a:spLocks noGrp="1"/>
          </p:cNvSpPr>
          <p:nvPr>
            <p:ph type="body" idx="1"/>
          </p:nvPr>
        </p:nvSpPr>
        <p:spPr>
          <a:noFill/>
          <a:ln/>
        </p:spPr>
        <p:txBody>
          <a:bodyPr/>
          <a:lstStyle/>
          <a:p>
            <a:endParaRPr lang="zh-CN" altLang="en-US"/>
          </a:p>
        </p:txBody>
      </p:sp>
      <p:sp>
        <p:nvSpPr>
          <p:cNvPr id="553988" name="灯片编号占位符 3"/>
          <p:cNvSpPr>
            <a:spLocks noGrp="1"/>
          </p:cNvSpPr>
          <p:nvPr>
            <p:ph type="sldNum" sz="quarter" idx="5"/>
          </p:nvPr>
        </p:nvSpPr>
        <p:spPr>
          <a:noFill/>
        </p:spPr>
        <p:txBody>
          <a:bodyPr/>
          <a:lstStyle/>
          <a:p>
            <a:fld id="{EC347225-EADC-4604-9C2F-155BB75946B5}" type="slidenum">
              <a:rPr lang="zh-CN" altLang="en-US" smtClean="0"/>
              <a:pPr/>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幻灯片图像占位符 1"/>
          <p:cNvSpPr>
            <a:spLocks noGrp="1" noRot="1" noChangeAspect="1" noTextEdit="1"/>
          </p:cNvSpPr>
          <p:nvPr>
            <p:ph type="sldImg"/>
          </p:nvPr>
        </p:nvSpPr>
        <p:spPr>
          <a:ln/>
        </p:spPr>
      </p:sp>
      <p:sp>
        <p:nvSpPr>
          <p:cNvPr id="397315" name="备注占位符 2"/>
          <p:cNvSpPr>
            <a:spLocks noGrp="1"/>
          </p:cNvSpPr>
          <p:nvPr>
            <p:ph type="body" idx="1"/>
          </p:nvPr>
        </p:nvSpPr>
        <p:spPr>
          <a:noFill/>
          <a:ln/>
        </p:spPr>
        <p:txBody>
          <a:bodyPr/>
          <a:lstStyle/>
          <a:p>
            <a:endParaRPr lang="zh-CN" altLang="en-US"/>
          </a:p>
        </p:txBody>
      </p:sp>
      <p:sp>
        <p:nvSpPr>
          <p:cNvPr id="397316" name="灯片编号占位符 3"/>
          <p:cNvSpPr>
            <a:spLocks noGrp="1"/>
          </p:cNvSpPr>
          <p:nvPr>
            <p:ph type="sldNum" sz="quarter" idx="5"/>
          </p:nvPr>
        </p:nvSpPr>
        <p:spPr>
          <a:noFill/>
        </p:spPr>
        <p:txBody>
          <a:bodyPr/>
          <a:lstStyle/>
          <a:p>
            <a:fld id="{C7094184-F0C6-4905-868A-DC8FE6F08241}" type="slidenum">
              <a:rPr lang="zh-CN" altLang="en-US" smtClean="0"/>
              <a:pPr/>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幻灯片图像占位符 1"/>
          <p:cNvSpPr>
            <a:spLocks noGrp="1" noRot="1" noChangeAspect="1" noTextEdit="1"/>
          </p:cNvSpPr>
          <p:nvPr>
            <p:ph type="sldImg"/>
          </p:nvPr>
        </p:nvSpPr>
        <p:spPr>
          <a:ln/>
        </p:spPr>
      </p:sp>
      <p:sp>
        <p:nvSpPr>
          <p:cNvPr id="555011" name="备注占位符 2"/>
          <p:cNvSpPr>
            <a:spLocks noGrp="1"/>
          </p:cNvSpPr>
          <p:nvPr>
            <p:ph type="body" idx="1"/>
          </p:nvPr>
        </p:nvSpPr>
        <p:spPr>
          <a:noFill/>
          <a:ln/>
        </p:spPr>
        <p:txBody>
          <a:bodyPr/>
          <a:lstStyle/>
          <a:p>
            <a:endParaRPr lang="zh-CN" altLang="en-US"/>
          </a:p>
        </p:txBody>
      </p:sp>
      <p:sp>
        <p:nvSpPr>
          <p:cNvPr id="555012" name="灯片编号占位符 3"/>
          <p:cNvSpPr>
            <a:spLocks noGrp="1"/>
          </p:cNvSpPr>
          <p:nvPr>
            <p:ph type="sldNum" sz="quarter" idx="5"/>
          </p:nvPr>
        </p:nvSpPr>
        <p:spPr>
          <a:noFill/>
        </p:spPr>
        <p:txBody>
          <a:bodyPr/>
          <a:lstStyle/>
          <a:p>
            <a:fld id="{50350B02-16FB-46C0-8666-BFE61321AACF}" type="slidenum">
              <a:rPr lang="zh-CN" altLang="en-US" smtClean="0"/>
              <a:pPr/>
              <a:t>180</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幻灯片图像占位符 1"/>
          <p:cNvSpPr>
            <a:spLocks noGrp="1" noRot="1" noChangeAspect="1" noTextEdit="1"/>
          </p:cNvSpPr>
          <p:nvPr>
            <p:ph type="sldImg"/>
          </p:nvPr>
        </p:nvSpPr>
        <p:spPr>
          <a:ln/>
        </p:spPr>
      </p:sp>
      <p:sp>
        <p:nvSpPr>
          <p:cNvPr id="556035" name="备注占位符 2"/>
          <p:cNvSpPr>
            <a:spLocks noGrp="1"/>
          </p:cNvSpPr>
          <p:nvPr>
            <p:ph type="body" idx="1"/>
          </p:nvPr>
        </p:nvSpPr>
        <p:spPr>
          <a:noFill/>
          <a:ln/>
        </p:spPr>
        <p:txBody>
          <a:bodyPr/>
          <a:lstStyle/>
          <a:p>
            <a:endParaRPr lang="zh-CN" altLang="en-US"/>
          </a:p>
        </p:txBody>
      </p:sp>
      <p:sp>
        <p:nvSpPr>
          <p:cNvPr id="556036" name="灯片编号占位符 3"/>
          <p:cNvSpPr>
            <a:spLocks noGrp="1"/>
          </p:cNvSpPr>
          <p:nvPr>
            <p:ph type="sldNum" sz="quarter" idx="5"/>
          </p:nvPr>
        </p:nvSpPr>
        <p:spPr>
          <a:noFill/>
        </p:spPr>
        <p:txBody>
          <a:bodyPr/>
          <a:lstStyle/>
          <a:p>
            <a:fld id="{65A3C208-CA04-4F71-8E45-764A2CC6E52B}" type="slidenum">
              <a:rPr lang="zh-CN" altLang="en-US" smtClean="0"/>
              <a:pPr/>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幻灯片图像占位符 1"/>
          <p:cNvSpPr>
            <a:spLocks noGrp="1" noRot="1" noChangeAspect="1" noTextEdit="1"/>
          </p:cNvSpPr>
          <p:nvPr>
            <p:ph type="sldImg"/>
          </p:nvPr>
        </p:nvSpPr>
        <p:spPr>
          <a:ln/>
        </p:spPr>
      </p:sp>
      <p:sp>
        <p:nvSpPr>
          <p:cNvPr id="557059" name="备注占位符 2"/>
          <p:cNvSpPr>
            <a:spLocks noGrp="1"/>
          </p:cNvSpPr>
          <p:nvPr>
            <p:ph type="body" idx="1"/>
          </p:nvPr>
        </p:nvSpPr>
        <p:spPr>
          <a:noFill/>
          <a:ln/>
        </p:spPr>
        <p:txBody>
          <a:bodyPr/>
          <a:lstStyle/>
          <a:p>
            <a:endParaRPr lang="zh-CN" altLang="en-US"/>
          </a:p>
        </p:txBody>
      </p:sp>
      <p:sp>
        <p:nvSpPr>
          <p:cNvPr id="557060" name="灯片编号占位符 3"/>
          <p:cNvSpPr>
            <a:spLocks noGrp="1"/>
          </p:cNvSpPr>
          <p:nvPr>
            <p:ph type="sldNum" sz="quarter" idx="5"/>
          </p:nvPr>
        </p:nvSpPr>
        <p:spPr>
          <a:noFill/>
        </p:spPr>
        <p:txBody>
          <a:bodyPr/>
          <a:lstStyle/>
          <a:p>
            <a:fld id="{2159EC90-3CE7-4F2B-BB9F-03A8CDBCC0D1}" type="slidenum">
              <a:rPr lang="zh-CN" altLang="en-US" smtClean="0"/>
              <a:pPr/>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183</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185</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186</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187</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188</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189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幻灯片图像占位符 1"/>
          <p:cNvSpPr>
            <a:spLocks noGrp="1" noRot="1" noChangeAspect="1" noTextEdit="1"/>
          </p:cNvSpPr>
          <p:nvPr>
            <p:ph type="sldImg"/>
          </p:nvPr>
        </p:nvSpPr>
        <p:spPr>
          <a:ln/>
        </p:spPr>
      </p:sp>
      <p:sp>
        <p:nvSpPr>
          <p:cNvPr id="398339" name="备注占位符 2"/>
          <p:cNvSpPr>
            <a:spLocks noGrp="1"/>
          </p:cNvSpPr>
          <p:nvPr>
            <p:ph type="body" idx="1"/>
          </p:nvPr>
        </p:nvSpPr>
        <p:spPr>
          <a:noFill/>
          <a:ln/>
        </p:spPr>
        <p:txBody>
          <a:bodyPr/>
          <a:lstStyle/>
          <a:p>
            <a:endParaRPr lang="zh-CN" altLang="en-US"/>
          </a:p>
        </p:txBody>
      </p:sp>
      <p:sp>
        <p:nvSpPr>
          <p:cNvPr id="398340" name="灯片编号占位符 3"/>
          <p:cNvSpPr>
            <a:spLocks noGrp="1"/>
          </p:cNvSpPr>
          <p:nvPr>
            <p:ph type="sldNum" sz="quarter" idx="5"/>
          </p:nvPr>
        </p:nvSpPr>
        <p:spPr>
          <a:noFill/>
        </p:spPr>
        <p:txBody>
          <a:bodyPr/>
          <a:lstStyle/>
          <a:p>
            <a:fld id="{1BBCB512-F884-4EF2-8483-A11A890C9AEE}" type="slidenum">
              <a:rPr lang="zh-CN" altLang="en-US" smtClean="0"/>
              <a:pPr/>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190</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191</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192</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193</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194</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195</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196</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197</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198</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199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幻灯片图像占位符 1"/>
          <p:cNvSpPr>
            <a:spLocks noGrp="1" noRot="1" noChangeAspect="1" noTextEdit="1"/>
          </p:cNvSpPr>
          <p:nvPr>
            <p:ph type="sldImg"/>
          </p:nvPr>
        </p:nvSpPr>
        <p:spPr>
          <a:ln/>
        </p:spPr>
      </p:sp>
      <p:sp>
        <p:nvSpPr>
          <p:cNvPr id="382979" name="备注占位符 2"/>
          <p:cNvSpPr>
            <a:spLocks noGrp="1"/>
          </p:cNvSpPr>
          <p:nvPr>
            <p:ph type="body" idx="1"/>
          </p:nvPr>
        </p:nvSpPr>
        <p:spPr>
          <a:noFill/>
          <a:ln/>
        </p:spPr>
        <p:txBody>
          <a:bodyPr/>
          <a:lstStyle/>
          <a:p>
            <a:endParaRPr lang="zh-CN" altLang="en-US"/>
          </a:p>
        </p:txBody>
      </p:sp>
      <p:sp>
        <p:nvSpPr>
          <p:cNvPr id="382980" name="灯片编号占位符 3"/>
          <p:cNvSpPr>
            <a:spLocks noGrp="1"/>
          </p:cNvSpPr>
          <p:nvPr>
            <p:ph type="sldNum" sz="quarter" idx="5"/>
          </p:nvPr>
        </p:nvSpPr>
        <p:spPr>
          <a:noFill/>
        </p:spPr>
        <p:txBody>
          <a:bodyPr/>
          <a:lstStyle/>
          <a:p>
            <a:fld id="{79DA00C9-6AA9-4200-8925-1541578D8FE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幻灯片图像占位符 1"/>
          <p:cNvSpPr>
            <a:spLocks noGrp="1" noRot="1" noChangeAspect="1" noTextEdit="1"/>
          </p:cNvSpPr>
          <p:nvPr>
            <p:ph type="sldImg"/>
          </p:nvPr>
        </p:nvSpPr>
        <p:spPr>
          <a:ln/>
        </p:spPr>
      </p:sp>
      <p:sp>
        <p:nvSpPr>
          <p:cNvPr id="399363" name="备注占位符 2"/>
          <p:cNvSpPr>
            <a:spLocks noGrp="1"/>
          </p:cNvSpPr>
          <p:nvPr>
            <p:ph type="body" idx="1"/>
          </p:nvPr>
        </p:nvSpPr>
        <p:spPr>
          <a:noFill/>
          <a:ln/>
        </p:spPr>
        <p:txBody>
          <a:bodyPr/>
          <a:lstStyle/>
          <a:p>
            <a:endParaRPr lang="zh-CN" altLang="en-US"/>
          </a:p>
        </p:txBody>
      </p:sp>
      <p:sp>
        <p:nvSpPr>
          <p:cNvPr id="399364" name="灯片编号占位符 3"/>
          <p:cNvSpPr>
            <a:spLocks noGrp="1"/>
          </p:cNvSpPr>
          <p:nvPr>
            <p:ph type="sldNum" sz="quarter" idx="5"/>
          </p:nvPr>
        </p:nvSpPr>
        <p:spPr>
          <a:noFill/>
        </p:spPr>
        <p:txBody>
          <a:bodyPr/>
          <a:lstStyle/>
          <a:p>
            <a:fld id="{826B57D0-ED3A-43A8-B7AB-56D4459037AA}" type="slidenum">
              <a:rPr lang="zh-CN" altLang="en-US" smtClean="0"/>
              <a:pPr/>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200</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201</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202</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203</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204</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205</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206</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207</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208</a:t>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209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幻灯片图像占位符 1"/>
          <p:cNvSpPr>
            <a:spLocks noGrp="1" noRot="1" noChangeAspect="1" noTextEdit="1"/>
          </p:cNvSpPr>
          <p:nvPr>
            <p:ph type="sldImg"/>
          </p:nvPr>
        </p:nvSpPr>
        <p:spPr>
          <a:ln/>
        </p:spPr>
      </p:sp>
      <p:sp>
        <p:nvSpPr>
          <p:cNvPr id="400387" name="备注占位符 2"/>
          <p:cNvSpPr>
            <a:spLocks noGrp="1"/>
          </p:cNvSpPr>
          <p:nvPr>
            <p:ph type="body" idx="1"/>
          </p:nvPr>
        </p:nvSpPr>
        <p:spPr>
          <a:noFill/>
          <a:ln/>
        </p:spPr>
        <p:txBody>
          <a:bodyPr/>
          <a:lstStyle/>
          <a:p>
            <a:endParaRPr lang="zh-CN" altLang="en-US"/>
          </a:p>
        </p:txBody>
      </p:sp>
      <p:sp>
        <p:nvSpPr>
          <p:cNvPr id="400388" name="灯片编号占位符 3"/>
          <p:cNvSpPr>
            <a:spLocks noGrp="1"/>
          </p:cNvSpPr>
          <p:nvPr>
            <p:ph type="sldNum" sz="quarter" idx="5"/>
          </p:nvPr>
        </p:nvSpPr>
        <p:spPr>
          <a:noFill/>
        </p:spPr>
        <p:txBody>
          <a:bodyPr/>
          <a:lstStyle/>
          <a:p>
            <a:fld id="{DDB5F122-45AE-40A9-8452-47238FD0CEF0}" type="slidenum">
              <a:rPr lang="zh-CN" altLang="en-US" smtClean="0"/>
              <a:pPr/>
              <a:t>21</a:t>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210</a:t>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211</a:t>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212</a:t>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213</a:t>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214</a:t>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215</a:t>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216</a:t>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217</a:t>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218</a:t>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219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幻灯片图像占位符 1"/>
          <p:cNvSpPr>
            <a:spLocks noGrp="1" noRot="1" noChangeAspect="1" noTextEdit="1"/>
          </p:cNvSpPr>
          <p:nvPr>
            <p:ph type="sldImg"/>
          </p:nvPr>
        </p:nvSpPr>
        <p:spPr>
          <a:ln/>
        </p:spPr>
      </p:sp>
      <p:sp>
        <p:nvSpPr>
          <p:cNvPr id="401411" name="备注占位符 2"/>
          <p:cNvSpPr>
            <a:spLocks noGrp="1"/>
          </p:cNvSpPr>
          <p:nvPr>
            <p:ph type="body" idx="1"/>
          </p:nvPr>
        </p:nvSpPr>
        <p:spPr>
          <a:noFill/>
          <a:ln/>
        </p:spPr>
        <p:txBody>
          <a:bodyPr/>
          <a:lstStyle/>
          <a:p>
            <a:endParaRPr lang="zh-CN" altLang="en-US"/>
          </a:p>
        </p:txBody>
      </p:sp>
      <p:sp>
        <p:nvSpPr>
          <p:cNvPr id="401412" name="灯片编号占位符 3"/>
          <p:cNvSpPr>
            <a:spLocks noGrp="1"/>
          </p:cNvSpPr>
          <p:nvPr>
            <p:ph type="sldNum" sz="quarter" idx="5"/>
          </p:nvPr>
        </p:nvSpPr>
        <p:spPr>
          <a:noFill/>
        </p:spPr>
        <p:txBody>
          <a:bodyPr/>
          <a:lstStyle/>
          <a:p>
            <a:fld id="{61E151E8-9A5A-416B-BA84-9C3B16DD7BF5}" type="slidenum">
              <a:rPr lang="zh-CN" altLang="en-US" smtClean="0"/>
              <a:pPr/>
              <a:t>22</a:t>
            </a:fld>
            <a:endParaRPr lang="zh-CN" alt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220</a:t>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221</a:t>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222</a:t>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223</a:t>
            </a:fld>
            <a:endParaRPr lang="zh-CN"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224</a:t>
            </a:fld>
            <a:endParaRPr lang="zh-CN"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225</a:t>
            </a:fld>
            <a:endParaRPr lang="zh-CN"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226</a:t>
            </a:fld>
            <a:endParaRPr lang="zh-CN"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227</a:t>
            </a:fld>
            <a:endParaRPr lang="zh-CN"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228</a:t>
            </a:fld>
            <a:endParaRPr lang="zh-CN"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dirty="0"/>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幻灯片图像占位符 1"/>
          <p:cNvSpPr>
            <a:spLocks noGrp="1" noRot="1" noChangeAspect="1" noTextEdit="1"/>
          </p:cNvSpPr>
          <p:nvPr>
            <p:ph type="sldImg"/>
          </p:nvPr>
        </p:nvSpPr>
        <p:spPr>
          <a:ln/>
        </p:spPr>
      </p:sp>
      <p:sp>
        <p:nvSpPr>
          <p:cNvPr id="402435" name="备注占位符 2"/>
          <p:cNvSpPr>
            <a:spLocks noGrp="1"/>
          </p:cNvSpPr>
          <p:nvPr>
            <p:ph type="body" idx="1"/>
          </p:nvPr>
        </p:nvSpPr>
        <p:spPr>
          <a:noFill/>
          <a:ln/>
        </p:spPr>
        <p:txBody>
          <a:bodyPr/>
          <a:lstStyle/>
          <a:p>
            <a:endParaRPr lang="zh-CN" altLang="en-US"/>
          </a:p>
        </p:txBody>
      </p:sp>
      <p:sp>
        <p:nvSpPr>
          <p:cNvPr id="402436" name="灯片编号占位符 3"/>
          <p:cNvSpPr>
            <a:spLocks noGrp="1"/>
          </p:cNvSpPr>
          <p:nvPr>
            <p:ph type="sldNum" sz="quarter" idx="5"/>
          </p:nvPr>
        </p:nvSpPr>
        <p:spPr>
          <a:noFill/>
        </p:spPr>
        <p:txBody>
          <a:bodyPr/>
          <a:lstStyle/>
          <a:p>
            <a:fld id="{478504FE-5F6D-4769-AB1A-20ACA8B5FE76}" type="slidenum">
              <a:rPr lang="zh-CN" altLang="en-US" smtClean="0"/>
              <a:pPr/>
              <a:t>23</a:t>
            </a:fld>
            <a:endParaRPr lang="zh-CN" alt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230</a:t>
            </a:fld>
            <a:endParaRPr lang="zh-CN"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231</a:t>
            </a:fld>
            <a:endParaRPr lang="zh-CN"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232</a:t>
            </a:fld>
            <a:endParaRPr lang="zh-CN" altLang="en-US"/>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233</a:t>
            </a:fld>
            <a:endParaRPr lang="zh-CN"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234</a:t>
            </a:fld>
            <a:endParaRPr lang="zh-CN" alt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235</a:t>
            </a:fld>
            <a:endParaRPr lang="zh-CN"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236</a:t>
            </a:fld>
            <a:endParaRPr lang="zh-CN" altLang="en-US"/>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237</a:t>
            </a:fld>
            <a:endParaRPr lang="zh-CN" altLang="en-US"/>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238</a:t>
            </a:fld>
            <a:endParaRPr lang="zh-CN" alt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239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幻灯片图像占位符 1"/>
          <p:cNvSpPr>
            <a:spLocks noGrp="1" noRot="1" noChangeAspect="1" noTextEdit="1"/>
          </p:cNvSpPr>
          <p:nvPr>
            <p:ph type="sldImg"/>
          </p:nvPr>
        </p:nvSpPr>
        <p:spPr>
          <a:ln/>
        </p:spPr>
      </p:sp>
      <p:sp>
        <p:nvSpPr>
          <p:cNvPr id="402435" name="备注占位符 2"/>
          <p:cNvSpPr>
            <a:spLocks noGrp="1"/>
          </p:cNvSpPr>
          <p:nvPr>
            <p:ph type="body" idx="1"/>
          </p:nvPr>
        </p:nvSpPr>
        <p:spPr>
          <a:noFill/>
          <a:ln/>
        </p:spPr>
        <p:txBody>
          <a:bodyPr/>
          <a:lstStyle/>
          <a:p>
            <a:endParaRPr lang="zh-CN" altLang="en-US"/>
          </a:p>
        </p:txBody>
      </p:sp>
      <p:sp>
        <p:nvSpPr>
          <p:cNvPr id="402436" name="灯片编号占位符 3"/>
          <p:cNvSpPr>
            <a:spLocks noGrp="1"/>
          </p:cNvSpPr>
          <p:nvPr>
            <p:ph type="sldNum" sz="quarter" idx="5"/>
          </p:nvPr>
        </p:nvSpPr>
        <p:spPr>
          <a:noFill/>
        </p:spPr>
        <p:txBody>
          <a:bodyPr/>
          <a:lstStyle/>
          <a:p>
            <a:fld id="{478504FE-5F6D-4769-AB1A-20ACA8B5FE76}" type="slidenum">
              <a:rPr lang="zh-CN" altLang="en-US" smtClean="0"/>
              <a:pPr/>
              <a:t>24</a:t>
            </a:fld>
            <a:endParaRPr lang="zh-CN" altLang="en-US"/>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240</a:t>
            </a:fld>
            <a:endParaRPr lang="zh-CN" altLang="en-US"/>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241</a:t>
            </a:fld>
            <a:endParaRPr lang="zh-CN" altLang="en-US"/>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242</a:t>
            </a:fld>
            <a:endParaRPr lang="zh-CN" altLang="en-US"/>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243</a:t>
            </a:fld>
            <a:endParaRPr lang="zh-CN" altLang="en-US"/>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244</a:t>
            </a:fld>
            <a:endParaRPr lang="zh-CN" altLang="en-US"/>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245</a:t>
            </a:fld>
            <a:endParaRPr lang="zh-CN" altLang="en-US"/>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246</a:t>
            </a:fld>
            <a:endParaRPr lang="zh-CN" altLang="en-US"/>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247</a:t>
            </a:fld>
            <a:endParaRPr lang="zh-CN" altLang="en-US"/>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248</a:t>
            </a:fld>
            <a:endParaRPr lang="zh-CN" altLang="en-US"/>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249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幻灯片图像占位符 1"/>
          <p:cNvSpPr>
            <a:spLocks noGrp="1" noRot="1" noChangeAspect="1" noTextEdit="1"/>
          </p:cNvSpPr>
          <p:nvPr>
            <p:ph type="sldImg"/>
          </p:nvPr>
        </p:nvSpPr>
        <p:spPr>
          <a:ln/>
        </p:spPr>
      </p:sp>
      <p:sp>
        <p:nvSpPr>
          <p:cNvPr id="403459" name="备注占位符 2"/>
          <p:cNvSpPr>
            <a:spLocks noGrp="1"/>
          </p:cNvSpPr>
          <p:nvPr>
            <p:ph type="body" idx="1"/>
          </p:nvPr>
        </p:nvSpPr>
        <p:spPr>
          <a:noFill/>
          <a:ln/>
        </p:spPr>
        <p:txBody>
          <a:bodyPr/>
          <a:lstStyle/>
          <a:p>
            <a:endParaRPr lang="zh-CN" altLang="en-US"/>
          </a:p>
        </p:txBody>
      </p:sp>
      <p:sp>
        <p:nvSpPr>
          <p:cNvPr id="403460" name="灯片编号占位符 3"/>
          <p:cNvSpPr>
            <a:spLocks noGrp="1"/>
          </p:cNvSpPr>
          <p:nvPr>
            <p:ph type="sldNum" sz="quarter" idx="5"/>
          </p:nvPr>
        </p:nvSpPr>
        <p:spPr>
          <a:noFill/>
        </p:spPr>
        <p:txBody>
          <a:bodyPr/>
          <a:lstStyle/>
          <a:p>
            <a:fld id="{22174918-6313-43B1-8437-C582C854BA8D}" type="slidenum">
              <a:rPr lang="zh-CN" altLang="en-US" smtClean="0"/>
              <a:pPr/>
              <a:t>25</a:t>
            </a:fld>
            <a:endParaRPr lang="zh-CN" altLang="en-US"/>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250</a:t>
            </a:fld>
            <a:endParaRPr lang="zh-CN" altLang="en-US"/>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251</a:t>
            </a:fld>
            <a:endParaRPr lang="zh-CN" altLang="en-US"/>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252</a:t>
            </a:fld>
            <a:endParaRPr lang="zh-CN" altLang="en-US"/>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253</a:t>
            </a:fld>
            <a:endParaRPr lang="zh-CN" altLang="en-US"/>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254</a:t>
            </a:fld>
            <a:endParaRPr lang="zh-CN" altLang="en-US"/>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255</a:t>
            </a:fld>
            <a:endParaRPr lang="zh-CN" altLang="en-US"/>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256</a:t>
            </a:fld>
            <a:endParaRPr lang="zh-CN" altLang="en-US"/>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257</a:t>
            </a:fld>
            <a:endParaRPr lang="zh-CN" altLang="en-US"/>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258</a:t>
            </a:fld>
            <a:endParaRPr lang="zh-CN" altLang="en-US"/>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259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幻灯片图像占位符 1"/>
          <p:cNvSpPr>
            <a:spLocks noGrp="1" noRot="1" noChangeAspect="1" noTextEdit="1"/>
          </p:cNvSpPr>
          <p:nvPr>
            <p:ph type="sldImg"/>
          </p:nvPr>
        </p:nvSpPr>
        <p:spPr>
          <a:ln/>
        </p:spPr>
      </p:sp>
      <p:sp>
        <p:nvSpPr>
          <p:cNvPr id="404483" name="备注占位符 2"/>
          <p:cNvSpPr>
            <a:spLocks noGrp="1"/>
          </p:cNvSpPr>
          <p:nvPr>
            <p:ph type="body" idx="1"/>
          </p:nvPr>
        </p:nvSpPr>
        <p:spPr>
          <a:noFill/>
          <a:ln/>
        </p:spPr>
        <p:txBody>
          <a:bodyPr/>
          <a:lstStyle/>
          <a:p>
            <a:endParaRPr lang="zh-CN" altLang="en-US"/>
          </a:p>
        </p:txBody>
      </p:sp>
      <p:sp>
        <p:nvSpPr>
          <p:cNvPr id="404484" name="灯片编号占位符 3"/>
          <p:cNvSpPr>
            <a:spLocks noGrp="1"/>
          </p:cNvSpPr>
          <p:nvPr>
            <p:ph type="sldNum" sz="quarter" idx="5"/>
          </p:nvPr>
        </p:nvSpPr>
        <p:spPr>
          <a:noFill/>
        </p:spPr>
        <p:txBody>
          <a:bodyPr/>
          <a:lstStyle/>
          <a:p>
            <a:fld id="{F9239482-431C-48D2-8963-21D6E5F44C29}" type="slidenum">
              <a:rPr lang="zh-CN" altLang="en-US" smtClean="0"/>
              <a:pPr/>
              <a:t>26</a:t>
            </a:fld>
            <a:endParaRPr lang="zh-CN" altLang="en-US"/>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260</a:t>
            </a:fld>
            <a:endParaRPr lang="zh-CN" altLang="en-US"/>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261</a:t>
            </a:fld>
            <a:endParaRPr lang="zh-CN" altLang="en-US"/>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262</a:t>
            </a:fld>
            <a:endParaRPr lang="zh-CN" altLang="en-US"/>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263</a:t>
            </a:fld>
            <a:endParaRPr lang="zh-CN" altLang="en-US"/>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264</a:t>
            </a:fld>
            <a:endParaRPr lang="zh-CN" altLang="en-US"/>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265</a:t>
            </a:fld>
            <a:endParaRPr lang="zh-CN" altLang="en-US"/>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266</a:t>
            </a:fld>
            <a:endParaRPr lang="zh-CN" altLang="en-US"/>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267</a:t>
            </a:fld>
            <a:endParaRPr lang="zh-CN" altLang="en-US"/>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268</a:t>
            </a:fld>
            <a:endParaRPr lang="zh-CN" altLang="en-US"/>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269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幻灯片图像占位符 1"/>
          <p:cNvSpPr>
            <a:spLocks noGrp="1" noRot="1" noChangeAspect="1" noTextEdit="1"/>
          </p:cNvSpPr>
          <p:nvPr>
            <p:ph type="sldImg"/>
          </p:nvPr>
        </p:nvSpPr>
        <p:spPr>
          <a:ln/>
        </p:spPr>
      </p:sp>
      <p:sp>
        <p:nvSpPr>
          <p:cNvPr id="405507" name="备注占位符 2"/>
          <p:cNvSpPr>
            <a:spLocks noGrp="1"/>
          </p:cNvSpPr>
          <p:nvPr>
            <p:ph type="body" idx="1"/>
          </p:nvPr>
        </p:nvSpPr>
        <p:spPr>
          <a:noFill/>
          <a:ln/>
        </p:spPr>
        <p:txBody>
          <a:bodyPr/>
          <a:lstStyle/>
          <a:p>
            <a:endParaRPr lang="zh-CN" altLang="en-US"/>
          </a:p>
        </p:txBody>
      </p:sp>
      <p:sp>
        <p:nvSpPr>
          <p:cNvPr id="405508" name="灯片编号占位符 3"/>
          <p:cNvSpPr>
            <a:spLocks noGrp="1"/>
          </p:cNvSpPr>
          <p:nvPr>
            <p:ph type="sldNum" sz="quarter" idx="5"/>
          </p:nvPr>
        </p:nvSpPr>
        <p:spPr>
          <a:noFill/>
        </p:spPr>
        <p:txBody>
          <a:bodyPr/>
          <a:lstStyle/>
          <a:p>
            <a:fld id="{48FEC569-61D0-4A0E-AD4D-3D8DE16F7FAD}" type="slidenum">
              <a:rPr lang="zh-CN" altLang="en-US" smtClean="0"/>
              <a:pPr/>
              <a:t>27</a:t>
            </a:fld>
            <a:endParaRPr lang="zh-CN" altLang="en-US"/>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270</a:t>
            </a:fld>
            <a:endParaRPr lang="zh-CN" altLang="en-US"/>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271</a:t>
            </a:fld>
            <a:endParaRPr lang="zh-CN" altLang="en-US"/>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272</a:t>
            </a:fld>
            <a:endParaRPr lang="zh-CN" altLang="en-US"/>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273</a:t>
            </a:fld>
            <a:endParaRPr lang="zh-CN" altLang="en-US"/>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274</a:t>
            </a:fld>
            <a:endParaRPr lang="zh-CN" altLang="en-US"/>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275</a:t>
            </a:fld>
            <a:endParaRPr lang="zh-CN" altLang="en-US"/>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276</a:t>
            </a:fld>
            <a:endParaRPr lang="zh-CN" altLang="en-US"/>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277</a:t>
            </a:fld>
            <a:endParaRPr lang="zh-CN" altLang="en-US"/>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278</a:t>
            </a:fld>
            <a:endParaRPr lang="zh-CN" altLang="en-US"/>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279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幻灯片图像占位符 1"/>
          <p:cNvSpPr>
            <a:spLocks noGrp="1" noRot="1" noChangeAspect="1" noTextEdit="1"/>
          </p:cNvSpPr>
          <p:nvPr>
            <p:ph type="sldImg"/>
          </p:nvPr>
        </p:nvSpPr>
        <p:spPr>
          <a:ln/>
        </p:spPr>
      </p:sp>
      <p:sp>
        <p:nvSpPr>
          <p:cNvPr id="406531" name="备注占位符 2"/>
          <p:cNvSpPr>
            <a:spLocks noGrp="1"/>
          </p:cNvSpPr>
          <p:nvPr>
            <p:ph type="body" idx="1"/>
          </p:nvPr>
        </p:nvSpPr>
        <p:spPr>
          <a:noFill/>
          <a:ln/>
        </p:spPr>
        <p:txBody>
          <a:bodyPr/>
          <a:lstStyle/>
          <a:p>
            <a:endParaRPr lang="zh-CN" altLang="en-US"/>
          </a:p>
        </p:txBody>
      </p:sp>
      <p:sp>
        <p:nvSpPr>
          <p:cNvPr id="406532" name="灯片编号占位符 3"/>
          <p:cNvSpPr>
            <a:spLocks noGrp="1"/>
          </p:cNvSpPr>
          <p:nvPr>
            <p:ph type="sldNum" sz="quarter" idx="5"/>
          </p:nvPr>
        </p:nvSpPr>
        <p:spPr>
          <a:noFill/>
        </p:spPr>
        <p:txBody>
          <a:bodyPr/>
          <a:lstStyle/>
          <a:p>
            <a:fld id="{0F7901B9-56E9-4EA9-8ECC-3EA1A197F583}" type="slidenum">
              <a:rPr lang="zh-CN" altLang="en-US" smtClean="0"/>
              <a:pPr/>
              <a:t>28</a:t>
            </a:fld>
            <a:endParaRPr lang="zh-CN" altLang="en-US"/>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280</a:t>
            </a:fld>
            <a:endParaRPr lang="zh-CN" altLang="en-US"/>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281</a:t>
            </a:fld>
            <a:endParaRPr lang="zh-CN" altLang="en-US"/>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282</a:t>
            </a:fld>
            <a:endParaRPr lang="zh-CN" altLang="en-US"/>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283</a:t>
            </a:fld>
            <a:endParaRPr lang="zh-CN" altLang="en-US"/>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284</a:t>
            </a:fld>
            <a:endParaRPr lang="zh-CN" altLang="en-US"/>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285</a:t>
            </a:fld>
            <a:endParaRPr lang="zh-CN" altLang="en-US"/>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286</a:t>
            </a:fld>
            <a:endParaRPr lang="zh-CN" altLang="en-US"/>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287</a:t>
            </a:fld>
            <a:endParaRPr lang="zh-CN" altLang="en-US"/>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288</a:t>
            </a:fld>
            <a:endParaRPr lang="zh-CN" altLang="en-US"/>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289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幻灯片图像占位符 1"/>
          <p:cNvSpPr>
            <a:spLocks noGrp="1" noRot="1" noChangeAspect="1" noTextEdit="1"/>
          </p:cNvSpPr>
          <p:nvPr>
            <p:ph type="sldImg"/>
          </p:nvPr>
        </p:nvSpPr>
        <p:spPr>
          <a:ln/>
        </p:spPr>
      </p:sp>
      <p:sp>
        <p:nvSpPr>
          <p:cNvPr id="407555" name="备注占位符 2"/>
          <p:cNvSpPr>
            <a:spLocks noGrp="1"/>
          </p:cNvSpPr>
          <p:nvPr>
            <p:ph type="body" idx="1"/>
          </p:nvPr>
        </p:nvSpPr>
        <p:spPr>
          <a:noFill/>
          <a:ln/>
        </p:spPr>
        <p:txBody>
          <a:bodyPr/>
          <a:lstStyle/>
          <a:p>
            <a:endParaRPr lang="zh-CN" altLang="en-US"/>
          </a:p>
        </p:txBody>
      </p:sp>
      <p:sp>
        <p:nvSpPr>
          <p:cNvPr id="407556" name="灯片编号占位符 3"/>
          <p:cNvSpPr>
            <a:spLocks noGrp="1"/>
          </p:cNvSpPr>
          <p:nvPr>
            <p:ph type="sldNum" sz="quarter" idx="5"/>
          </p:nvPr>
        </p:nvSpPr>
        <p:spPr>
          <a:noFill/>
        </p:spPr>
        <p:txBody>
          <a:bodyPr/>
          <a:lstStyle/>
          <a:p>
            <a:fld id="{09D6B78C-6196-4F6B-9B6C-0CAB4A9F6988}" type="slidenum">
              <a:rPr lang="zh-CN" altLang="en-US" smtClean="0"/>
              <a:pPr/>
              <a:t>29</a:t>
            </a:fld>
            <a:endParaRPr lang="zh-CN" altLang="en-US"/>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290</a:t>
            </a:fld>
            <a:endParaRPr lang="zh-CN" altLang="en-US"/>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291</a:t>
            </a:fld>
            <a:endParaRPr lang="zh-CN" altLang="en-US"/>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292</a:t>
            </a:fld>
            <a:endParaRPr lang="zh-CN" altLang="en-US"/>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293</a:t>
            </a:fld>
            <a:endParaRPr lang="zh-CN" altLang="en-US"/>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294</a:t>
            </a:fld>
            <a:endParaRPr lang="zh-CN" altLang="en-US"/>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295</a:t>
            </a:fld>
            <a:endParaRPr lang="zh-CN" altLang="en-US"/>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296</a:t>
            </a:fld>
            <a:endParaRPr lang="zh-CN" altLang="en-US"/>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297</a:t>
            </a:fld>
            <a:endParaRPr lang="zh-CN" altLang="en-US"/>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298</a:t>
            </a:fld>
            <a:endParaRPr lang="zh-CN" altLang="en-US"/>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299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幻灯片图像占位符 1"/>
          <p:cNvSpPr>
            <a:spLocks noGrp="1" noRot="1" noChangeAspect="1" noTextEdit="1"/>
          </p:cNvSpPr>
          <p:nvPr>
            <p:ph type="sldImg"/>
          </p:nvPr>
        </p:nvSpPr>
        <p:spPr>
          <a:ln/>
        </p:spPr>
      </p:sp>
      <p:sp>
        <p:nvSpPr>
          <p:cNvPr id="384003" name="备注占位符 2"/>
          <p:cNvSpPr>
            <a:spLocks noGrp="1"/>
          </p:cNvSpPr>
          <p:nvPr>
            <p:ph type="body" idx="1"/>
          </p:nvPr>
        </p:nvSpPr>
        <p:spPr>
          <a:noFill/>
          <a:ln/>
        </p:spPr>
        <p:txBody>
          <a:bodyPr/>
          <a:lstStyle/>
          <a:p>
            <a:endParaRPr lang="zh-CN" altLang="en-US"/>
          </a:p>
        </p:txBody>
      </p:sp>
      <p:sp>
        <p:nvSpPr>
          <p:cNvPr id="384004" name="灯片编号占位符 3"/>
          <p:cNvSpPr>
            <a:spLocks noGrp="1"/>
          </p:cNvSpPr>
          <p:nvPr>
            <p:ph type="sldNum" sz="quarter" idx="5"/>
          </p:nvPr>
        </p:nvSpPr>
        <p:spPr>
          <a:noFill/>
        </p:spPr>
        <p:txBody>
          <a:bodyPr/>
          <a:lstStyle/>
          <a:p>
            <a:fld id="{F7D3B618-B51B-444D-9DB0-4C4A45F9379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幻灯片图像占位符 1"/>
          <p:cNvSpPr>
            <a:spLocks noGrp="1" noRot="1" noChangeAspect="1" noTextEdit="1"/>
          </p:cNvSpPr>
          <p:nvPr>
            <p:ph type="sldImg"/>
          </p:nvPr>
        </p:nvSpPr>
        <p:spPr>
          <a:ln/>
        </p:spPr>
      </p:sp>
      <p:sp>
        <p:nvSpPr>
          <p:cNvPr id="408579" name="备注占位符 2"/>
          <p:cNvSpPr>
            <a:spLocks noGrp="1"/>
          </p:cNvSpPr>
          <p:nvPr>
            <p:ph type="body" idx="1"/>
          </p:nvPr>
        </p:nvSpPr>
        <p:spPr>
          <a:noFill/>
          <a:ln/>
        </p:spPr>
        <p:txBody>
          <a:bodyPr/>
          <a:lstStyle/>
          <a:p>
            <a:endParaRPr lang="zh-CN" altLang="en-US"/>
          </a:p>
        </p:txBody>
      </p:sp>
      <p:sp>
        <p:nvSpPr>
          <p:cNvPr id="408580" name="灯片编号占位符 3"/>
          <p:cNvSpPr>
            <a:spLocks noGrp="1"/>
          </p:cNvSpPr>
          <p:nvPr>
            <p:ph type="sldNum" sz="quarter" idx="5"/>
          </p:nvPr>
        </p:nvSpPr>
        <p:spPr>
          <a:noFill/>
        </p:spPr>
        <p:txBody>
          <a:bodyPr/>
          <a:lstStyle/>
          <a:p>
            <a:fld id="{DE998B5D-8EC1-4F1F-A456-6ADDE496FE58}" type="slidenum">
              <a:rPr lang="zh-CN" altLang="en-US" smtClean="0"/>
              <a:pPr/>
              <a:t>30</a:t>
            </a:fld>
            <a:endParaRPr lang="zh-CN" altLang="en-US"/>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300</a:t>
            </a:fld>
            <a:endParaRPr lang="zh-CN" altLang="en-US"/>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301</a:t>
            </a:fld>
            <a:endParaRPr lang="zh-CN" altLang="en-US"/>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302</a:t>
            </a:fld>
            <a:endParaRPr lang="zh-CN" altLang="en-US"/>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303</a:t>
            </a:fld>
            <a:endParaRPr lang="zh-CN" altLang="en-US"/>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304</a:t>
            </a:fld>
            <a:endParaRPr lang="zh-CN" altLang="en-US"/>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305</a:t>
            </a:fld>
            <a:endParaRPr lang="zh-CN" altLang="en-US"/>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306</a:t>
            </a:fld>
            <a:endParaRPr lang="zh-CN" altLang="en-US"/>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307</a:t>
            </a:fld>
            <a:endParaRPr lang="zh-CN" altLang="en-US"/>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308</a:t>
            </a:fld>
            <a:endParaRPr lang="zh-CN" altLang="en-US"/>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309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幻灯片图像占位符 1"/>
          <p:cNvSpPr>
            <a:spLocks noGrp="1" noRot="1" noChangeAspect="1" noTextEdit="1"/>
          </p:cNvSpPr>
          <p:nvPr>
            <p:ph type="sldImg"/>
          </p:nvPr>
        </p:nvSpPr>
        <p:spPr>
          <a:ln/>
        </p:spPr>
      </p:sp>
      <p:sp>
        <p:nvSpPr>
          <p:cNvPr id="409603" name="备注占位符 2"/>
          <p:cNvSpPr>
            <a:spLocks noGrp="1"/>
          </p:cNvSpPr>
          <p:nvPr>
            <p:ph type="body" idx="1"/>
          </p:nvPr>
        </p:nvSpPr>
        <p:spPr>
          <a:noFill/>
          <a:ln/>
        </p:spPr>
        <p:txBody>
          <a:bodyPr/>
          <a:lstStyle/>
          <a:p>
            <a:endParaRPr lang="zh-CN" altLang="en-US"/>
          </a:p>
        </p:txBody>
      </p:sp>
      <p:sp>
        <p:nvSpPr>
          <p:cNvPr id="409604" name="灯片编号占位符 3"/>
          <p:cNvSpPr>
            <a:spLocks noGrp="1"/>
          </p:cNvSpPr>
          <p:nvPr>
            <p:ph type="sldNum" sz="quarter" idx="5"/>
          </p:nvPr>
        </p:nvSpPr>
        <p:spPr>
          <a:noFill/>
        </p:spPr>
        <p:txBody>
          <a:bodyPr/>
          <a:lstStyle/>
          <a:p>
            <a:fld id="{143EBDD7-94B5-44AE-8452-BAAF253F28D3}" type="slidenum">
              <a:rPr lang="zh-CN" altLang="en-US" smtClean="0"/>
              <a:pPr/>
              <a:t>31</a:t>
            </a:fld>
            <a:endParaRPr lang="zh-CN" altLang="en-US"/>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310</a:t>
            </a:fld>
            <a:endParaRPr lang="zh-CN" altLang="en-US"/>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311</a:t>
            </a:fld>
            <a:endParaRPr lang="zh-CN" altLang="en-US"/>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312</a:t>
            </a:fld>
            <a:endParaRPr lang="zh-CN" altLang="en-US"/>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1"/>
          <p:cNvSpPr>
            <a:spLocks noGrp="1" noRot="1" noChangeAspect="1" noTextEdit="1"/>
          </p:cNvSpPr>
          <p:nvPr>
            <p:ph type="sldImg"/>
          </p:nvPr>
        </p:nvSpPr>
        <p:spPr>
          <a:ln/>
        </p:spPr>
      </p:sp>
      <p:sp>
        <p:nvSpPr>
          <p:cNvPr id="552963" name="备注占位符 2"/>
          <p:cNvSpPr>
            <a:spLocks noGrp="1"/>
          </p:cNvSpPr>
          <p:nvPr>
            <p:ph type="body" idx="1"/>
          </p:nvPr>
        </p:nvSpPr>
        <p:spPr>
          <a:noFill/>
          <a:ln/>
        </p:spPr>
        <p:txBody>
          <a:bodyPr/>
          <a:lstStyle/>
          <a:p>
            <a:endParaRPr lang="zh-CN" altLang="en-US"/>
          </a:p>
        </p:txBody>
      </p:sp>
      <p:sp>
        <p:nvSpPr>
          <p:cNvPr id="552964" name="灯片编号占位符 3"/>
          <p:cNvSpPr>
            <a:spLocks noGrp="1"/>
          </p:cNvSpPr>
          <p:nvPr>
            <p:ph type="sldNum" sz="quarter" idx="5"/>
          </p:nvPr>
        </p:nvSpPr>
        <p:spPr>
          <a:noFill/>
        </p:spPr>
        <p:txBody>
          <a:bodyPr/>
          <a:lstStyle/>
          <a:p>
            <a:fld id="{F259F88E-B45C-4879-BF81-84BABEAF2663}" type="slidenum">
              <a:rPr lang="zh-CN" altLang="en-US" smtClean="0"/>
              <a:pPr/>
              <a:t>313</a:t>
            </a:fld>
            <a:endParaRPr lang="zh-CN" altLang="en-US"/>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314</a:t>
            </a:fld>
            <a:endParaRPr lang="zh-CN" altLang="en-US"/>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315</a:t>
            </a:fld>
            <a:endParaRPr lang="zh-CN" altLang="en-US"/>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316</a:t>
            </a:fld>
            <a:endParaRPr lang="zh-CN" altLang="en-US"/>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317</a:t>
            </a:fld>
            <a:endParaRPr lang="zh-CN" altLang="en-US"/>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318</a:t>
            </a:fld>
            <a:endParaRPr lang="zh-CN" altLang="en-US"/>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319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幻灯片图像占位符 1"/>
          <p:cNvSpPr>
            <a:spLocks noGrp="1" noRot="1" noChangeAspect="1" noTextEdit="1"/>
          </p:cNvSpPr>
          <p:nvPr>
            <p:ph type="sldImg"/>
          </p:nvPr>
        </p:nvSpPr>
        <p:spPr>
          <a:ln/>
        </p:spPr>
      </p:sp>
      <p:sp>
        <p:nvSpPr>
          <p:cNvPr id="410627" name="备注占位符 2"/>
          <p:cNvSpPr>
            <a:spLocks noGrp="1"/>
          </p:cNvSpPr>
          <p:nvPr>
            <p:ph type="body" idx="1"/>
          </p:nvPr>
        </p:nvSpPr>
        <p:spPr>
          <a:noFill/>
          <a:ln/>
        </p:spPr>
        <p:txBody>
          <a:bodyPr/>
          <a:lstStyle/>
          <a:p>
            <a:endParaRPr lang="zh-CN" altLang="en-US"/>
          </a:p>
        </p:txBody>
      </p:sp>
      <p:sp>
        <p:nvSpPr>
          <p:cNvPr id="410628" name="灯片编号占位符 3"/>
          <p:cNvSpPr>
            <a:spLocks noGrp="1"/>
          </p:cNvSpPr>
          <p:nvPr>
            <p:ph type="sldNum" sz="quarter" idx="5"/>
          </p:nvPr>
        </p:nvSpPr>
        <p:spPr>
          <a:noFill/>
        </p:spPr>
        <p:txBody>
          <a:bodyPr/>
          <a:lstStyle/>
          <a:p>
            <a:fld id="{8810FD2A-4F7B-4976-BE80-0FF926FA64D1}" type="slidenum">
              <a:rPr lang="zh-CN" altLang="en-US" smtClean="0"/>
              <a:pPr/>
              <a:t>32</a:t>
            </a:fld>
            <a:endParaRPr lang="zh-CN" altLang="en-US"/>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320</a:t>
            </a:fld>
            <a:endParaRPr lang="zh-CN" altLang="en-US"/>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321</a:t>
            </a:fld>
            <a:endParaRPr lang="zh-CN" altLang="en-US"/>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322</a:t>
            </a:fld>
            <a:endParaRPr lang="zh-CN" altLang="en-US"/>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1"/>
          <p:cNvSpPr>
            <a:spLocks noGrp="1" noRot="1" noChangeAspect="1" noTextEdit="1"/>
          </p:cNvSpPr>
          <p:nvPr>
            <p:ph type="sldImg"/>
          </p:nvPr>
        </p:nvSpPr>
        <p:spPr>
          <a:ln/>
        </p:spPr>
      </p:sp>
      <p:sp>
        <p:nvSpPr>
          <p:cNvPr id="558083" name="备注占位符 2"/>
          <p:cNvSpPr>
            <a:spLocks noGrp="1"/>
          </p:cNvSpPr>
          <p:nvPr>
            <p:ph type="body" idx="1"/>
          </p:nvPr>
        </p:nvSpPr>
        <p:spPr>
          <a:noFill/>
          <a:ln/>
        </p:spPr>
        <p:txBody>
          <a:bodyPr/>
          <a:lstStyle/>
          <a:p>
            <a:endParaRPr lang="zh-CN" altLang="en-US"/>
          </a:p>
        </p:txBody>
      </p:sp>
      <p:sp>
        <p:nvSpPr>
          <p:cNvPr id="558084" name="灯片编号占位符 3"/>
          <p:cNvSpPr>
            <a:spLocks noGrp="1"/>
          </p:cNvSpPr>
          <p:nvPr>
            <p:ph type="sldNum" sz="quarter" idx="5"/>
          </p:nvPr>
        </p:nvSpPr>
        <p:spPr>
          <a:noFill/>
        </p:spPr>
        <p:txBody>
          <a:bodyPr/>
          <a:lstStyle/>
          <a:p>
            <a:fld id="{03F44A98-97BF-4390-A36E-016890C75288}" type="slidenum">
              <a:rPr lang="zh-CN" altLang="en-US" smtClean="0"/>
              <a:pPr/>
              <a:t>323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幻灯片图像占位符 1"/>
          <p:cNvSpPr>
            <a:spLocks noGrp="1" noRot="1" noChangeAspect="1" noTextEdit="1"/>
          </p:cNvSpPr>
          <p:nvPr>
            <p:ph type="sldImg"/>
          </p:nvPr>
        </p:nvSpPr>
        <p:spPr>
          <a:ln/>
        </p:spPr>
      </p:sp>
      <p:sp>
        <p:nvSpPr>
          <p:cNvPr id="411651" name="备注占位符 2"/>
          <p:cNvSpPr>
            <a:spLocks noGrp="1"/>
          </p:cNvSpPr>
          <p:nvPr>
            <p:ph type="body" idx="1"/>
          </p:nvPr>
        </p:nvSpPr>
        <p:spPr>
          <a:noFill/>
          <a:ln/>
        </p:spPr>
        <p:txBody>
          <a:bodyPr/>
          <a:lstStyle/>
          <a:p>
            <a:endParaRPr lang="zh-CN" altLang="en-US"/>
          </a:p>
        </p:txBody>
      </p:sp>
      <p:sp>
        <p:nvSpPr>
          <p:cNvPr id="411652" name="灯片编号占位符 3"/>
          <p:cNvSpPr>
            <a:spLocks noGrp="1"/>
          </p:cNvSpPr>
          <p:nvPr>
            <p:ph type="sldNum" sz="quarter" idx="5"/>
          </p:nvPr>
        </p:nvSpPr>
        <p:spPr>
          <a:noFill/>
        </p:spPr>
        <p:txBody>
          <a:bodyPr/>
          <a:lstStyle/>
          <a:p>
            <a:fld id="{7CE99FB8-C531-4C06-8B66-79297696E888}"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幻灯片图像占位符 1"/>
          <p:cNvSpPr>
            <a:spLocks noGrp="1" noRot="1" noChangeAspect="1" noTextEdit="1"/>
          </p:cNvSpPr>
          <p:nvPr>
            <p:ph type="sldImg"/>
          </p:nvPr>
        </p:nvSpPr>
        <p:spPr>
          <a:ln/>
        </p:spPr>
      </p:sp>
      <p:sp>
        <p:nvSpPr>
          <p:cNvPr id="412675" name="备注占位符 2"/>
          <p:cNvSpPr>
            <a:spLocks noGrp="1"/>
          </p:cNvSpPr>
          <p:nvPr>
            <p:ph type="body" idx="1"/>
          </p:nvPr>
        </p:nvSpPr>
        <p:spPr>
          <a:noFill/>
          <a:ln/>
        </p:spPr>
        <p:txBody>
          <a:bodyPr/>
          <a:lstStyle/>
          <a:p>
            <a:endParaRPr lang="zh-CN" altLang="en-US"/>
          </a:p>
        </p:txBody>
      </p:sp>
      <p:sp>
        <p:nvSpPr>
          <p:cNvPr id="412676" name="灯片编号占位符 3"/>
          <p:cNvSpPr>
            <a:spLocks noGrp="1"/>
          </p:cNvSpPr>
          <p:nvPr>
            <p:ph type="sldNum" sz="quarter" idx="5"/>
          </p:nvPr>
        </p:nvSpPr>
        <p:spPr>
          <a:noFill/>
        </p:spPr>
        <p:txBody>
          <a:bodyPr/>
          <a:lstStyle/>
          <a:p>
            <a:fld id="{5C72627B-5228-458D-A78C-FD6834F3F69E}"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幻灯片图像占位符 1"/>
          <p:cNvSpPr>
            <a:spLocks noGrp="1" noRot="1" noChangeAspect="1" noTextEdit="1"/>
          </p:cNvSpPr>
          <p:nvPr>
            <p:ph type="sldImg"/>
          </p:nvPr>
        </p:nvSpPr>
        <p:spPr>
          <a:ln/>
        </p:spPr>
      </p:sp>
      <p:sp>
        <p:nvSpPr>
          <p:cNvPr id="413699" name="备注占位符 2"/>
          <p:cNvSpPr>
            <a:spLocks noGrp="1"/>
          </p:cNvSpPr>
          <p:nvPr>
            <p:ph type="body" idx="1"/>
          </p:nvPr>
        </p:nvSpPr>
        <p:spPr>
          <a:noFill/>
          <a:ln/>
        </p:spPr>
        <p:txBody>
          <a:bodyPr/>
          <a:lstStyle/>
          <a:p>
            <a:endParaRPr lang="zh-CN" altLang="en-US"/>
          </a:p>
        </p:txBody>
      </p:sp>
      <p:sp>
        <p:nvSpPr>
          <p:cNvPr id="413700" name="灯片编号占位符 3"/>
          <p:cNvSpPr>
            <a:spLocks noGrp="1"/>
          </p:cNvSpPr>
          <p:nvPr>
            <p:ph type="sldNum" sz="quarter" idx="5"/>
          </p:nvPr>
        </p:nvSpPr>
        <p:spPr>
          <a:noFill/>
        </p:spPr>
        <p:txBody>
          <a:bodyPr/>
          <a:lstStyle/>
          <a:p>
            <a:fld id="{73D9AF41-8763-4F62-AA44-0023AFA956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幻灯片图像占位符 1"/>
          <p:cNvSpPr>
            <a:spLocks noGrp="1" noRot="1" noChangeAspect="1" noTextEdit="1"/>
          </p:cNvSpPr>
          <p:nvPr>
            <p:ph type="sldImg"/>
          </p:nvPr>
        </p:nvSpPr>
        <p:spPr>
          <a:ln/>
        </p:spPr>
      </p:sp>
      <p:sp>
        <p:nvSpPr>
          <p:cNvPr id="414723" name="备注占位符 2"/>
          <p:cNvSpPr>
            <a:spLocks noGrp="1"/>
          </p:cNvSpPr>
          <p:nvPr>
            <p:ph type="body" idx="1"/>
          </p:nvPr>
        </p:nvSpPr>
        <p:spPr>
          <a:noFill/>
          <a:ln/>
        </p:spPr>
        <p:txBody>
          <a:bodyPr/>
          <a:lstStyle/>
          <a:p>
            <a:endParaRPr lang="zh-CN" altLang="en-US"/>
          </a:p>
        </p:txBody>
      </p:sp>
      <p:sp>
        <p:nvSpPr>
          <p:cNvPr id="414724" name="灯片编号占位符 3"/>
          <p:cNvSpPr>
            <a:spLocks noGrp="1"/>
          </p:cNvSpPr>
          <p:nvPr>
            <p:ph type="sldNum" sz="quarter" idx="5"/>
          </p:nvPr>
        </p:nvSpPr>
        <p:spPr>
          <a:noFill/>
        </p:spPr>
        <p:txBody>
          <a:bodyPr/>
          <a:lstStyle/>
          <a:p>
            <a:fld id="{CDFA0E42-D69A-4297-80F6-DD46644D692C}"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幻灯片图像占位符 1"/>
          <p:cNvSpPr>
            <a:spLocks noGrp="1" noRot="1" noChangeAspect="1" noTextEdit="1"/>
          </p:cNvSpPr>
          <p:nvPr>
            <p:ph type="sldImg"/>
          </p:nvPr>
        </p:nvSpPr>
        <p:spPr>
          <a:ln/>
        </p:spPr>
      </p:sp>
      <p:sp>
        <p:nvSpPr>
          <p:cNvPr id="415747" name="备注占位符 2"/>
          <p:cNvSpPr>
            <a:spLocks noGrp="1"/>
          </p:cNvSpPr>
          <p:nvPr>
            <p:ph type="body" idx="1"/>
          </p:nvPr>
        </p:nvSpPr>
        <p:spPr>
          <a:noFill/>
          <a:ln/>
        </p:spPr>
        <p:txBody>
          <a:bodyPr/>
          <a:lstStyle/>
          <a:p>
            <a:endParaRPr lang="zh-CN" altLang="en-US"/>
          </a:p>
        </p:txBody>
      </p:sp>
      <p:sp>
        <p:nvSpPr>
          <p:cNvPr id="415748" name="灯片编号占位符 3"/>
          <p:cNvSpPr>
            <a:spLocks noGrp="1"/>
          </p:cNvSpPr>
          <p:nvPr>
            <p:ph type="sldNum" sz="quarter" idx="5"/>
          </p:nvPr>
        </p:nvSpPr>
        <p:spPr>
          <a:noFill/>
        </p:spPr>
        <p:txBody>
          <a:bodyPr/>
          <a:lstStyle/>
          <a:p>
            <a:fld id="{FF7B53A2-8D90-42C6-A5A7-698D8C045FC1}"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幻灯片图像占位符 1"/>
          <p:cNvSpPr>
            <a:spLocks noGrp="1" noRot="1" noChangeAspect="1" noTextEdit="1"/>
          </p:cNvSpPr>
          <p:nvPr>
            <p:ph type="sldImg"/>
          </p:nvPr>
        </p:nvSpPr>
        <p:spPr>
          <a:ln/>
        </p:spPr>
      </p:sp>
      <p:sp>
        <p:nvSpPr>
          <p:cNvPr id="416771" name="备注占位符 2"/>
          <p:cNvSpPr>
            <a:spLocks noGrp="1"/>
          </p:cNvSpPr>
          <p:nvPr>
            <p:ph type="body" idx="1"/>
          </p:nvPr>
        </p:nvSpPr>
        <p:spPr>
          <a:noFill/>
          <a:ln/>
        </p:spPr>
        <p:txBody>
          <a:bodyPr/>
          <a:lstStyle/>
          <a:p>
            <a:endParaRPr lang="zh-CN" altLang="en-US"/>
          </a:p>
        </p:txBody>
      </p:sp>
      <p:sp>
        <p:nvSpPr>
          <p:cNvPr id="416772" name="灯片编号占位符 3"/>
          <p:cNvSpPr>
            <a:spLocks noGrp="1"/>
          </p:cNvSpPr>
          <p:nvPr>
            <p:ph type="sldNum" sz="quarter" idx="5"/>
          </p:nvPr>
        </p:nvSpPr>
        <p:spPr>
          <a:noFill/>
        </p:spPr>
        <p:txBody>
          <a:bodyPr/>
          <a:lstStyle/>
          <a:p>
            <a:fld id="{C80495FE-4206-48B7-BA49-50EC0F2D36D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ln/>
        </p:spPr>
      </p:sp>
      <p:sp>
        <p:nvSpPr>
          <p:cNvPr id="417795" name="备注占位符 2"/>
          <p:cNvSpPr>
            <a:spLocks noGrp="1"/>
          </p:cNvSpPr>
          <p:nvPr>
            <p:ph type="body" idx="1"/>
          </p:nvPr>
        </p:nvSpPr>
        <p:spPr>
          <a:noFill/>
          <a:ln/>
        </p:spPr>
        <p:txBody>
          <a:bodyPr/>
          <a:lstStyle/>
          <a:p>
            <a:endParaRPr lang="zh-CN" altLang="en-US"/>
          </a:p>
        </p:txBody>
      </p:sp>
      <p:sp>
        <p:nvSpPr>
          <p:cNvPr id="417796" name="灯片编号占位符 3"/>
          <p:cNvSpPr>
            <a:spLocks noGrp="1"/>
          </p:cNvSpPr>
          <p:nvPr>
            <p:ph type="sldNum" sz="quarter" idx="5"/>
          </p:nvPr>
        </p:nvSpPr>
        <p:spPr>
          <a:noFill/>
        </p:spPr>
        <p:txBody>
          <a:bodyPr/>
          <a:lstStyle/>
          <a:p>
            <a:fld id="{73711F17-EE59-4F1D-8564-072ED4C31A10}"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幻灯片图像占位符 1"/>
          <p:cNvSpPr>
            <a:spLocks noGrp="1" noRot="1" noChangeAspect="1" noTextEdit="1"/>
          </p:cNvSpPr>
          <p:nvPr>
            <p:ph type="sldImg"/>
          </p:nvPr>
        </p:nvSpPr>
        <p:spPr>
          <a:ln/>
        </p:spPr>
      </p:sp>
      <p:sp>
        <p:nvSpPr>
          <p:cNvPr id="385027" name="备注占位符 2"/>
          <p:cNvSpPr>
            <a:spLocks noGrp="1"/>
          </p:cNvSpPr>
          <p:nvPr>
            <p:ph type="body" idx="1"/>
          </p:nvPr>
        </p:nvSpPr>
        <p:spPr>
          <a:noFill/>
          <a:ln/>
        </p:spPr>
        <p:txBody>
          <a:bodyPr/>
          <a:lstStyle/>
          <a:p>
            <a:endParaRPr lang="zh-CN" altLang="en-US"/>
          </a:p>
        </p:txBody>
      </p:sp>
      <p:sp>
        <p:nvSpPr>
          <p:cNvPr id="385028" name="灯片编号占位符 3"/>
          <p:cNvSpPr>
            <a:spLocks noGrp="1"/>
          </p:cNvSpPr>
          <p:nvPr>
            <p:ph type="sldNum" sz="quarter" idx="5"/>
          </p:nvPr>
        </p:nvSpPr>
        <p:spPr>
          <a:noFill/>
        </p:spPr>
        <p:txBody>
          <a:bodyPr/>
          <a:lstStyle/>
          <a:p>
            <a:fld id="{E3D0B769-8B41-40A3-B60B-1C719010224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ln/>
        </p:spPr>
      </p:sp>
      <p:sp>
        <p:nvSpPr>
          <p:cNvPr id="418819" name="备注占位符 2"/>
          <p:cNvSpPr>
            <a:spLocks noGrp="1"/>
          </p:cNvSpPr>
          <p:nvPr>
            <p:ph type="body" idx="1"/>
          </p:nvPr>
        </p:nvSpPr>
        <p:spPr>
          <a:noFill/>
          <a:ln/>
        </p:spPr>
        <p:txBody>
          <a:bodyPr/>
          <a:lstStyle/>
          <a:p>
            <a:endParaRPr lang="zh-CN" altLang="en-US"/>
          </a:p>
        </p:txBody>
      </p:sp>
      <p:sp>
        <p:nvSpPr>
          <p:cNvPr id="418820" name="灯片编号占位符 3"/>
          <p:cNvSpPr>
            <a:spLocks noGrp="1"/>
          </p:cNvSpPr>
          <p:nvPr>
            <p:ph type="sldNum" sz="quarter" idx="5"/>
          </p:nvPr>
        </p:nvSpPr>
        <p:spPr>
          <a:noFill/>
        </p:spPr>
        <p:txBody>
          <a:bodyPr/>
          <a:lstStyle/>
          <a:p>
            <a:fld id="{15D71A4C-64F9-4F3D-B997-268234303926}"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ln/>
        </p:spPr>
      </p:sp>
      <p:sp>
        <p:nvSpPr>
          <p:cNvPr id="418819" name="备注占位符 2"/>
          <p:cNvSpPr>
            <a:spLocks noGrp="1"/>
          </p:cNvSpPr>
          <p:nvPr>
            <p:ph type="body" idx="1"/>
          </p:nvPr>
        </p:nvSpPr>
        <p:spPr>
          <a:noFill/>
          <a:ln/>
        </p:spPr>
        <p:txBody>
          <a:bodyPr/>
          <a:lstStyle/>
          <a:p>
            <a:endParaRPr lang="zh-CN" altLang="en-US"/>
          </a:p>
        </p:txBody>
      </p:sp>
      <p:sp>
        <p:nvSpPr>
          <p:cNvPr id="418820" name="灯片编号占位符 3"/>
          <p:cNvSpPr>
            <a:spLocks noGrp="1"/>
          </p:cNvSpPr>
          <p:nvPr>
            <p:ph type="sldNum" sz="quarter" idx="5"/>
          </p:nvPr>
        </p:nvSpPr>
        <p:spPr>
          <a:noFill/>
        </p:spPr>
        <p:txBody>
          <a:bodyPr/>
          <a:lstStyle/>
          <a:p>
            <a:fld id="{15D71A4C-64F9-4F3D-B997-268234303926}"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1"/>
          <p:cNvSpPr>
            <a:spLocks noGrp="1" noRot="1" noChangeAspect="1" noTextEdit="1"/>
          </p:cNvSpPr>
          <p:nvPr>
            <p:ph type="sldImg"/>
          </p:nvPr>
        </p:nvSpPr>
        <p:spPr>
          <a:ln/>
        </p:spPr>
      </p:sp>
      <p:sp>
        <p:nvSpPr>
          <p:cNvPr id="419843" name="备注占位符 2"/>
          <p:cNvSpPr>
            <a:spLocks noGrp="1"/>
          </p:cNvSpPr>
          <p:nvPr>
            <p:ph type="body" idx="1"/>
          </p:nvPr>
        </p:nvSpPr>
        <p:spPr>
          <a:noFill/>
          <a:ln/>
        </p:spPr>
        <p:txBody>
          <a:bodyPr/>
          <a:lstStyle/>
          <a:p>
            <a:endParaRPr lang="zh-CN" altLang="en-US"/>
          </a:p>
        </p:txBody>
      </p:sp>
      <p:sp>
        <p:nvSpPr>
          <p:cNvPr id="419844" name="灯片编号占位符 3"/>
          <p:cNvSpPr>
            <a:spLocks noGrp="1"/>
          </p:cNvSpPr>
          <p:nvPr>
            <p:ph type="sldNum" sz="quarter" idx="5"/>
          </p:nvPr>
        </p:nvSpPr>
        <p:spPr>
          <a:noFill/>
        </p:spPr>
        <p:txBody>
          <a:bodyPr/>
          <a:lstStyle/>
          <a:p>
            <a:fld id="{0CAE1F6E-F135-446C-AF71-DE2300E15EC2}"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幻灯片图像占位符 1"/>
          <p:cNvSpPr>
            <a:spLocks noGrp="1" noRot="1" noChangeAspect="1" noTextEdit="1"/>
          </p:cNvSpPr>
          <p:nvPr>
            <p:ph type="sldImg"/>
          </p:nvPr>
        </p:nvSpPr>
        <p:spPr>
          <a:ln/>
        </p:spPr>
      </p:sp>
      <p:sp>
        <p:nvSpPr>
          <p:cNvPr id="420867" name="备注占位符 2"/>
          <p:cNvSpPr>
            <a:spLocks noGrp="1"/>
          </p:cNvSpPr>
          <p:nvPr>
            <p:ph type="body" idx="1"/>
          </p:nvPr>
        </p:nvSpPr>
        <p:spPr>
          <a:noFill/>
          <a:ln/>
        </p:spPr>
        <p:txBody>
          <a:bodyPr/>
          <a:lstStyle/>
          <a:p>
            <a:endParaRPr lang="zh-CN" altLang="en-US"/>
          </a:p>
        </p:txBody>
      </p:sp>
      <p:sp>
        <p:nvSpPr>
          <p:cNvPr id="420868" name="灯片编号占位符 3"/>
          <p:cNvSpPr>
            <a:spLocks noGrp="1"/>
          </p:cNvSpPr>
          <p:nvPr>
            <p:ph type="sldNum" sz="quarter" idx="5"/>
          </p:nvPr>
        </p:nvSpPr>
        <p:spPr>
          <a:noFill/>
        </p:spPr>
        <p:txBody>
          <a:bodyPr/>
          <a:lstStyle/>
          <a:p>
            <a:fld id="{9479C99D-89F8-45F4-B58D-0CF0DBCC15E9}"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幻灯片图像占位符 1"/>
          <p:cNvSpPr>
            <a:spLocks noGrp="1" noRot="1" noChangeAspect="1" noTextEdit="1"/>
          </p:cNvSpPr>
          <p:nvPr>
            <p:ph type="sldImg"/>
          </p:nvPr>
        </p:nvSpPr>
        <p:spPr>
          <a:ln/>
        </p:spPr>
      </p:sp>
      <p:sp>
        <p:nvSpPr>
          <p:cNvPr id="421891" name="备注占位符 2"/>
          <p:cNvSpPr>
            <a:spLocks noGrp="1"/>
          </p:cNvSpPr>
          <p:nvPr>
            <p:ph type="body" idx="1"/>
          </p:nvPr>
        </p:nvSpPr>
        <p:spPr>
          <a:noFill/>
          <a:ln/>
        </p:spPr>
        <p:txBody>
          <a:bodyPr/>
          <a:lstStyle/>
          <a:p>
            <a:endParaRPr lang="zh-CN" altLang="en-US"/>
          </a:p>
        </p:txBody>
      </p:sp>
      <p:sp>
        <p:nvSpPr>
          <p:cNvPr id="421892" name="灯片编号占位符 3"/>
          <p:cNvSpPr>
            <a:spLocks noGrp="1"/>
          </p:cNvSpPr>
          <p:nvPr>
            <p:ph type="sldNum" sz="quarter" idx="5"/>
          </p:nvPr>
        </p:nvSpPr>
        <p:spPr>
          <a:noFill/>
        </p:spPr>
        <p:txBody>
          <a:bodyPr/>
          <a:lstStyle/>
          <a:p>
            <a:fld id="{152FA516-91B7-483A-AC4B-636CD1773F5A}"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幻灯片图像占位符 1"/>
          <p:cNvSpPr>
            <a:spLocks noGrp="1" noRot="1" noChangeAspect="1" noTextEdit="1"/>
          </p:cNvSpPr>
          <p:nvPr>
            <p:ph type="sldImg"/>
          </p:nvPr>
        </p:nvSpPr>
        <p:spPr>
          <a:ln/>
        </p:spPr>
      </p:sp>
      <p:sp>
        <p:nvSpPr>
          <p:cNvPr id="422915" name="备注占位符 2"/>
          <p:cNvSpPr>
            <a:spLocks noGrp="1"/>
          </p:cNvSpPr>
          <p:nvPr>
            <p:ph type="body" idx="1"/>
          </p:nvPr>
        </p:nvSpPr>
        <p:spPr>
          <a:noFill/>
          <a:ln/>
        </p:spPr>
        <p:txBody>
          <a:bodyPr/>
          <a:lstStyle/>
          <a:p>
            <a:endParaRPr lang="zh-CN" altLang="en-US"/>
          </a:p>
        </p:txBody>
      </p:sp>
      <p:sp>
        <p:nvSpPr>
          <p:cNvPr id="422916" name="灯片编号占位符 3"/>
          <p:cNvSpPr>
            <a:spLocks noGrp="1"/>
          </p:cNvSpPr>
          <p:nvPr>
            <p:ph type="sldNum" sz="quarter" idx="5"/>
          </p:nvPr>
        </p:nvSpPr>
        <p:spPr>
          <a:noFill/>
        </p:spPr>
        <p:txBody>
          <a:bodyPr/>
          <a:lstStyle/>
          <a:p>
            <a:fld id="{3F5687A9-EC8E-4242-A330-C66DB4567902}"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幻灯片图像占位符 1"/>
          <p:cNvSpPr>
            <a:spLocks noGrp="1" noRot="1" noChangeAspect="1" noTextEdit="1"/>
          </p:cNvSpPr>
          <p:nvPr>
            <p:ph type="sldImg"/>
          </p:nvPr>
        </p:nvSpPr>
        <p:spPr>
          <a:ln/>
        </p:spPr>
      </p:sp>
      <p:sp>
        <p:nvSpPr>
          <p:cNvPr id="422915" name="备注占位符 2"/>
          <p:cNvSpPr>
            <a:spLocks noGrp="1"/>
          </p:cNvSpPr>
          <p:nvPr>
            <p:ph type="body" idx="1"/>
          </p:nvPr>
        </p:nvSpPr>
        <p:spPr>
          <a:noFill/>
          <a:ln/>
        </p:spPr>
        <p:txBody>
          <a:bodyPr/>
          <a:lstStyle/>
          <a:p>
            <a:endParaRPr lang="zh-CN" altLang="en-US"/>
          </a:p>
        </p:txBody>
      </p:sp>
      <p:sp>
        <p:nvSpPr>
          <p:cNvPr id="422916" name="灯片编号占位符 3"/>
          <p:cNvSpPr>
            <a:spLocks noGrp="1"/>
          </p:cNvSpPr>
          <p:nvPr>
            <p:ph type="sldNum" sz="quarter" idx="5"/>
          </p:nvPr>
        </p:nvSpPr>
        <p:spPr>
          <a:noFill/>
        </p:spPr>
        <p:txBody>
          <a:bodyPr/>
          <a:lstStyle/>
          <a:p>
            <a:fld id="{3F5687A9-EC8E-4242-A330-C66DB4567902}"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幻灯片图像占位符 1"/>
          <p:cNvSpPr>
            <a:spLocks noGrp="1" noRot="1" noChangeAspect="1" noTextEdit="1"/>
          </p:cNvSpPr>
          <p:nvPr>
            <p:ph type="sldImg"/>
          </p:nvPr>
        </p:nvSpPr>
        <p:spPr>
          <a:ln/>
        </p:spPr>
      </p:sp>
      <p:sp>
        <p:nvSpPr>
          <p:cNvPr id="423939" name="备注占位符 2"/>
          <p:cNvSpPr>
            <a:spLocks noGrp="1"/>
          </p:cNvSpPr>
          <p:nvPr>
            <p:ph type="body" idx="1"/>
          </p:nvPr>
        </p:nvSpPr>
        <p:spPr>
          <a:noFill/>
          <a:ln/>
        </p:spPr>
        <p:txBody>
          <a:bodyPr/>
          <a:lstStyle/>
          <a:p>
            <a:endParaRPr lang="zh-CN" altLang="en-US"/>
          </a:p>
        </p:txBody>
      </p:sp>
      <p:sp>
        <p:nvSpPr>
          <p:cNvPr id="423940" name="灯片编号占位符 3"/>
          <p:cNvSpPr>
            <a:spLocks noGrp="1"/>
          </p:cNvSpPr>
          <p:nvPr>
            <p:ph type="sldNum" sz="quarter" idx="5"/>
          </p:nvPr>
        </p:nvSpPr>
        <p:spPr>
          <a:noFill/>
        </p:spPr>
        <p:txBody>
          <a:bodyPr/>
          <a:lstStyle/>
          <a:p>
            <a:fld id="{855694D1-5337-49CE-9C86-93F7D8003C6A}"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幻灯片图像占位符 1"/>
          <p:cNvSpPr>
            <a:spLocks noGrp="1" noRot="1" noChangeAspect="1" noTextEdit="1"/>
          </p:cNvSpPr>
          <p:nvPr>
            <p:ph type="sldImg"/>
          </p:nvPr>
        </p:nvSpPr>
        <p:spPr>
          <a:ln/>
        </p:spPr>
      </p:sp>
      <p:sp>
        <p:nvSpPr>
          <p:cNvPr id="424963" name="备注占位符 2"/>
          <p:cNvSpPr>
            <a:spLocks noGrp="1"/>
          </p:cNvSpPr>
          <p:nvPr>
            <p:ph type="body" idx="1"/>
          </p:nvPr>
        </p:nvSpPr>
        <p:spPr>
          <a:noFill/>
          <a:ln/>
        </p:spPr>
        <p:txBody>
          <a:bodyPr/>
          <a:lstStyle/>
          <a:p>
            <a:endParaRPr lang="zh-CN" altLang="en-US"/>
          </a:p>
        </p:txBody>
      </p:sp>
      <p:sp>
        <p:nvSpPr>
          <p:cNvPr id="424964" name="灯片编号占位符 3"/>
          <p:cNvSpPr>
            <a:spLocks noGrp="1"/>
          </p:cNvSpPr>
          <p:nvPr>
            <p:ph type="sldNum" sz="quarter" idx="5"/>
          </p:nvPr>
        </p:nvSpPr>
        <p:spPr>
          <a:noFill/>
        </p:spPr>
        <p:txBody>
          <a:bodyPr/>
          <a:lstStyle/>
          <a:p>
            <a:fld id="{0A54A719-330D-47AC-A950-D19E86296BE8}"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幻灯片图像占位符 1"/>
          <p:cNvSpPr>
            <a:spLocks noGrp="1" noRot="1" noChangeAspect="1" noTextEdit="1"/>
          </p:cNvSpPr>
          <p:nvPr>
            <p:ph type="sldImg"/>
          </p:nvPr>
        </p:nvSpPr>
        <p:spPr>
          <a:ln/>
        </p:spPr>
      </p:sp>
      <p:sp>
        <p:nvSpPr>
          <p:cNvPr id="425987" name="备注占位符 2"/>
          <p:cNvSpPr>
            <a:spLocks noGrp="1"/>
          </p:cNvSpPr>
          <p:nvPr>
            <p:ph type="body" idx="1"/>
          </p:nvPr>
        </p:nvSpPr>
        <p:spPr>
          <a:noFill/>
          <a:ln/>
        </p:spPr>
        <p:txBody>
          <a:bodyPr/>
          <a:lstStyle/>
          <a:p>
            <a:endParaRPr lang="zh-CN" altLang="en-US"/>
          </a:p>
        </p:txBody>
      </p:sp>
      <p:sp>
        <p:nvSpPr>
          <p:cNvPr id="425988" name="灯片编号占位符 3"/>
          <p:cNvSpPr>
            <a:spLocks noGrp="1"/>
          </p:cNvSpPr>
          <p:nvPr>
            <p:ph type="sldNum" sz="quarter" idx="5"/>
          </p:nvPr>
        </p:nvSpPr>
        <p:spPr>
          <a:noFill/>
        </p:spPr>
        <p:txBody>
          <a:bodyPr/>
          <a:lstStyle/>
          <a:p>
            <a:fld id="{6E233E2C-3C61-47E2-AA53-8BB2754E87C1}"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幻灯片图像占位符 1"/>
          <p:cNvSpPr>
            <a:spLocks noGrp="1" noRot="1" noChangeAspect="1" noTextEdit="1"/>
          </p:cNvSpPr>
          <p:nvPr>
            <p:ph type="sldImg"/>
          </p:nvPr>
        </p:nvSpPr>
        <p:spPr>
          <a:ln/>
        </p:spPr>
      </p:sp>
      <p:sp>
        <p:nvSpPr>
          <p:cNvPr id="386051" name="备注占位符 2"/>
          <p:cNvSpPr>
            <a:spLocks noGrp="1"/>
          </p:cNvSpPr>
          <p:nvPr>
            <p:ph type="body" idx="1"/>
          </p:nvPr>
        </p:nvSpPr>
        <p:spPr>
          <a:noFill/>
          <a:ln/>
        </p:spPr>
        <p:txBody>
          <a:bodyPr/>
          <a:lstStyle/>
          <a:p>
            <a:endParaRPr lang="zh-CN" altLang="en-US"/>
          </a:p>
        </p:txBody>
      </p:sp>
      <p:sp>
        <p:nvSpPr>
          <p:cNvPr id="386052" name="灯片编号占位符 3"/>
          <p:cNvSpPr>
            <a:spLocks noGrp="1"/>
          </p:cNvSpPr>
          <p:nvPr>
            <p:ph type="sldNum" sz="quarter" idx="5"/>
          </p:nvPr>
        </p:nvSpPr>
        <p:spPr>
          <a:noFill/>
        </p:spPr>
        <p:txBody>
          <a:bodyPr/>
          <a:lstStyle/>
          <a:p>
            <a:fld id="{9C5DC8EC-C364-4A27-80CD-76123EF9C78B}"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幻灯片图像占位符 1"/>
          <p:cNvSpPr>
            <a:spLocks noGrp="1" noRot="1" noChangeAspect="1" noTextEdit="1"/>
          </p:cNvSpPr>
          <p:nvPr>
            <p:ph type="sldImg"/>
          </p:nvPr>
        </p:nvSpPr>
        <p:spPr>
          <a:ln/>
        </p:spPr>
      </p:sp>
      <p:sp>
        <p:nvSpPr>
          <p:cNvPr id="427011" name="备注占位符 2"/>
          <p:cNvSpPr>
            <a:spLocks noGrp="1"/>
          </p:cNvSpPr>
          <p:nvPr>
            <p:ph type="body" idx="1"/>
          </p:nvPr>
        </p:nvSpPr>
        <p:spPr>
          <a:noFill/>
          <a:ln/>
        </p:spPr>
        <p:txBody>
          <a:bodyPr/>
          <a:lstStyle/>
          <a:p>
            <a:endParaRPr lang="zh-CN" altLang="en-US"/>
          </a:p>
        </p:txBody>
      </p:sp>
      <p:sp>
        <p:nvSpPr>
          <p:cNvPr id="427012" name="灯片编号占位符 3"/>
          <p:cNvSpPr>
            <a:spLocks noGrp="1"/>
          </p:cNvSpPr>
          <p:nvPr>
            <p:ph type="sldNum" sz="quarter" idx="5"/>
          </p:nvPr>
        </p:nvSpPr>
        <p:spPr>
          <a:noFill/>
        </p:spPr>
        <p:txBody>
          <a:bodyPr/>
          <a:lstStyle/>
          <a:p>
            <a:fld id="{51A3DC3D-E656-488D-BB4B-A3DAA70C9491}"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幻灯片图像占位符 1"/>
          <p:cNvSpPr>
            <a:spLocks noGrp="1" noRot="1" noChangeAspect="1" noTextEdit="1"/>
          </p:cNvSpPr>
          <p:nvPr>
            <p:ph type="sldImg"/>
          </p:nvPr>
        </p:nvSpPr>
        <p:spPr>
          <a:ln/>
        </p:spPr>
      </p:sp>
      <p:sp>
        <p:nvSpPr>
          <p:cNvPr id="428035" name="备注占位符 2"/>
          <p:cNvSpPr>
            <a:spLocks noGrp="1"/>
          </p:cNvSpPr>
          <p:nvPr>
            <p:ph type="body" idx="1"/>
          </p:nvPr>
        </p:nvSpPr>
        <p:spPr>
          <a:noFill/>
          <a:ln/>
        </p:spPr>
        <p:txBody>
          <a:bodyPr/>
          <a:lstStyle/>
          <a:p>
            <a:endParaRPr lang="zh-CN" altLang="en-US"/>
          </a:p>
        </p:txBody>
      </p:sp>
      <p:sp>
        <p:nvSpPr>
          <p:cNvPr id="428036" name="灯片编号占位符 3"/>
          <p:cNvSpPr>
            <a:spLocks noGrp="1"/>
          </p:cNvSpPr>
          <p:nvPr>
            <p:ph type="sldNum" sz="quarter" idx="5"/>
          </p:nvPr>
        </p:nvSpPr>
        <p:spPr>
          <a:noFill/>
        </p:spPr>
        <p:txBody>
          <a:bodyPr/>
          <a:lstStyle/>
          <a:p>
            <a:fld id="{8A005C0D-3062-46C3-9E92-8F1BB6050E06}"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幻灯片图像占位符 1"/>
          <p:cNvSpPr>
            <a:spLocks noGrp="1" noRot="1" noChangeAspect="1" noTextEdit="1"/>
          </p:cNvSpPr>
          <p:nvPr>
            <p:ph type="sldImg"/>
          </p:nvPr>
        </p:nvSpPr>
        <p:spPr>
          <a:ln/>
        </p:spPr>
      </p:sp>
      <p:sp>
        <p:nvSpPr>
          <p:cNvPr id="429059" name="备注占位符 2"/>
          <p:cNvSpPr>
            <a:spLocks noGrp="1"/>
          </p:cNvSpPr>
          <p:nvPr>
            <p:ph type="body" idx="1"/>
          </p:nvPr>
        </p:nvSpPr>
        <p:spPr>
          <a:noFill/>
          <a:ln/>
        </p:spPr>
        <p:txBody>
          <a:bodyPr/>
          <a:lstStyle/>
          <a:p>
            <a:endParaRPr lang="zh-CN" altLang="en-US"/>
          </a:p>
        </p:txBody>
      </p:sp>
      <p:sp>
        <p:nvSpPr>
          <p:cNvPr id="429060" name="灯片编号占位符 3"/>
          <p:cNvSpPr>
            <a:spLocks noGrp="1"/>
          </p:cNvSpPr>
          <p:nvPr>
            <p:ph type="sldNum" sz="quarter" idx="5"/>
          </p:nvPr>
        </p:nvSpPr>
        <p:spPr>
          <a:noFill/>
        </p:spPr>
        <p:txBody>
          <a:bodyPr/>
          <a:lstStyle/>
          <a:p>
            <a:fld id="{1AEE099C-A55E-4819-9BCE-C24591C0981B}"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幻灯片图像占位符 1"/>
          <p:cNvSpPr>
            <a:spLocks noGrp="1" noRot="1" noChangeAspect="1" noTextEdit="1"/>
          </p:cNvSpPr>
          <p:nvPr>
            <p:ph type="sldImg"/>
          </p:nvPr>
        </p:nvSpPr>
        <p:spPr>
          <a:ln/>
        </p:spPr>
      </p:sp>
      <p:sp>
        <p:nvSpPr>
          <p:cNvPr id="430083" name="备注占位符 2"/>
          <p:cNvSpPr>
            <a:spLocks noGrp="1"/>
          </p:cNvSpPr>
          <p:nvPr>
            <p:ph type="body" idx="1"/>
          </p:nvPr>
        </p:nvSpPr>
        <p:spPr>
          <a:noFill/>
          <a:ln/>
        </p:spPr>
        <p:txBody>
          <a:bodyPr/>
          <a:lstStyle/>
          <a:p>
            <a:endParaRPr lang="zh-CN" altLang="en-US"/>
          </a:p>
        </p:txBody>
      </p:sp>
      <p:sp>
        <p:nvSpPr>
          <p:cNvPr id="430084" name="灯片编号占位符 3"/>
          <p:cNvSpPr>
            <a:spLocks noGrp="1"/>
          </p:cNvSpPr>
          <p:nvPr>
            <p:ph type="sldNum" sz="quarter" idx="5"/>
          </p:nvPr>
        </p:nvSpPr>
        <p:spPr>
          <a:noFill/>
        </p:spPr>
        <p:txBody>
          <a:bodyPr/>
          <a:lstStyle/>
          <a:p>
            <a:fld id="{CE80E420-0BD5-4F01-9460-A56A0CBB5C7B}"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幻灯片图像占位符 1"/>
          <p:cNvSpPr>
            <a:spLocks noGrp="1" noRot="1" noChangeAspect="1" noTextEdit="1"/>
          </p:cNvSpPr>
          <p:nvPr>
            <p:ph type="sldImg"/>
          </p:nvPr>
        </p:nvSpPr>
        <p:spPr>
          <a:ln/>
        </p:spPr>
      </p:sp>
      <p:sp>
        <p:nvSpPr>
          <p:cNvPr id="431107" name="备注占位符 2"/>
          <p:cNvSpPr>
            <a:spLocks noGrp="1"/>
          </p:cNvSpPr>
          <p:nvPr>
            <p:ph type="body" idx="1"/>
          </p:nvPr>
        </p:nvSpPr>
        <p:spPr>
          <a:noFill/>
          <a:ln/>
        </p:spPr>
        <p:txBody>
          <a:bodyPr/>
          <a:lstStyle/>
          <a:p>
            <a:endParaRPr lang="zh-CN" altLang="en-US"/>
          </a:p>
        </p:txBody>
      </p:sp>
      <p:sp>
        <p:nvSpPr>
          <p:cNvPr id="431108" name="灯片编号占位符 3"/>
          <p:cNvSpPr>
            <a:spLocks noGrp="1"/>
          </p:cNvSpPr>
          <p:nvPr>
            <p:ph type="sldNum" sz="quarter" idx="5"/>
          </p:nvPr>
        </p:nvSpPr>
        <p:spPr>
          <a:noFill/>
        </p:spPr>
        <p:txBody>
          <a:bodyPr/>
          <a:lstStyle/>
          <a:p>
            <a:fld id="{466E0070-2844-413B-A41F-97C177E5881B}"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幻灯片图像占位符 1"/>
          <p:cNvSpPr>
            <a:spLocks noGrp="1" noRot="1" noChangeAspect="1" noTextEdit="1"/>
          </p:cNvSpPr>
          <p:nvPr>
            <p:ph type="sldImg"/>
          </p:nvPr>
        </p:nvSpPr>
        <p:spPr>
          <a:ln/>
        </p:spPr>
      </p:sp>
      <p:sp>
        <p:nvSpPr>
          <p:cNvPr id="432131" name="备注占位符 2"/>
          <p:cNvSpPr>
            <a:spLocks noGrp="1"/>
          </p:cNvSpPr>
          <p:nvPr>
            <p:ph type="body" idx="1"/>
          </p:nvPr>
        </p:nvSpPr>
        <p:spPr>
          <a:noFill/>
          <a:ln/>
        </p:spPr>
        <p:txBody>
          <a:bodyPr/>
          <a:lstStyle/>
          <a:p>
            <a:endParaRPr lang="zh-CN" altLang="en-US"/>
          </a:p>
        </p:txBody>
      </p:sp>
      <p:sp>
        <p:nvSpPr>
          <p:cNvPr id="432132" name="灯片编号占位符 3"/>
          <p:cNvSpPr>
            <a:spLocks noGrp="1"/>
          </p:cNvSpPr>
          <p:nvPr>
            <p:ph type="sldNum" sz="quarter" idx="5"/>
          </p:nvPr>
        </p:nvSpPr>
        <p:spPr>
          <a:noFill/>
        </p:spPr>
        <p:txBody>
          <a:bodyPr/>
          <a:lstStyle/>
          <a:p>
            <a:fld id="{3A37100D-27AF-4110-B09D-134503CBD344}"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幻灯片图像占位符 1"/>
          <p:cNvSpPr>
            <a:spLocks noGrp="1" noRot="1" noChangeAspect="1" noTextEdit="1"/>
          </p:cNvSpPr>
          <p:nvPr>
            <p:ph type="sldImg"/>
          </p:nvPr>
        </p:nvSpPr>
        <p:spPr>
          <a:ln/>
        </p:spPr>
      </p:sp>
      <p:sp>
        <p:nvSpPr>
          <p:cNvPr id="433155" name="备注占位符 2"/>
          <p:cNvSpPr>
            <a:spLocks noGrp="1"/>
          </p:cNvSpPr>
          <p:nvPr>
            <p:ph type="body" idx="1"/>
          </p:nvPr>
        </p:nvSpPr>
        <p:spPr>
          <a:noFill/>
          <a:ln/>
        </p:spPr>
        <p:txBody>
          <a:bodyPr/>
          <a:lstStyle/>
          <a:p>
            <a:endParaRPr lang="zh-CN" altLang="en-US"/>
          </a:p>
        </p:txBody>
      </p:sp>
      <p:sp>
        <p:nvSpPr>
          <p:cNvPr id="433156" name="灯片编号占位符 3"/>
          <p:cNvSpPr>
            <a:spLocks noGrp="1"/>
          </p:cNvSpPr>
          <p:nvPr>
            <p:ph type="sldNum" sz="quarter" idx="5"/>
          </p:nvPr>
        </p:nvSpPr>
        <p:spPr>
          <a:noFill/>
        </p:spPr>
        <p:txBody>
          <a:bodyPr/>
          <a:lstStyle/>
          <a:p>
            <a:fld id="{09AE3944-A10F-429D-8CD6-1774F04CAB9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幻灯片图像占位符 1"/>
          <p:cNvSpPr>
            <a:spLocks noGrp="1" noRot="1" noChangeAspect="1" noTextEdit="1"/>
          </p:cNvSpPr>
          <p:nvPr>
            <p:ph type="sldImg"/>
          </p:nvPr>
        </p:nvSpPr>
        <p:spPr>
          <a:ln/>
        </p:spPr>
      </p:sp>
      <p:sp>
        <p:nvSpPr>
          <p:cNvPr id="434179" name="备注占位符 2"/>
          <p:cNvSpPr>
            <a:spLocks noGrp="1"/>
          </p:cNvSpPr>
          <p:nvPr>
            <p:ph type="body" idx="1"/>
          </p:nvPr>
        </p:nvSpPr>
        <p:spPr>
          <a:noFill/>
          <a:ln/>
        </p:spPr>
        <p:txBody>
          <a:bodyPr/>
          <a:lstStyle/>
          <a:p>
            <a:endParaRPr lang="zh-CN" altLang="en-US"/>
          </a:p>
        </p:txBody>
      </p:sp>
      <p:sp>
        <p:nvSpPr>
          <p:cNvPr id="434180" name="灯片编号占位符 3"/>
          <p:cNvSpPr>
            <a:spLocks noGrp="1"/>
          </p:cNvSpPr>
          <p:nvPr>
            <p:ph type="sldNum" sz="quarter" idx="5"/>
          </p:nvPr>
        </p:nvSpPr>
        <p:spPr>
          <a:noFill/>
        </p:spPr>
        <p:txBody>
          <a:bodyPr/>
          <a:lstStyle/>
          <a:p>
            <a:fld id="{46526D87-FB22-4D63-AFB2-8071731CCD14}"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幻灯片图像占位符 1"/>
          <p:cNvSpPr>
            <a:spLocks noGrp="1" noRot="1" noChangeAspect="1" noTextEdit="1"/>
          </p:cNvSpPr>
          <p:nvPr>
            <p:ph type="sldImg"/>
          </p:nvPr>
        </p:nvSpPr>
        <p:spPr>
          <a:ln/>
        </p:spPr>
      </p:sp>
      <p:sp>
        <p:nvSpPr>
          <p:cNvPr id="435203" name="备注占位符 2"/>
          <p:cNvSpPr>
            <a:spLocks noGrp="1"/>
          </p:cNvSpPr>
          <p:nvPr>
            <p:ph type="body" idx="1"/>
          </p:nvPr>
        </p:nvSpPr>
        <p:spPr>
          <a:noFill/>
          <a:ln/>
        </p:spPr>
        <p:txBody>
          <a:bodyPr/>
          <a:lstStyle/>
          <a:p>
            <a:endParaRPr lang="zh-CN" altLang="en-US"/>
          </a:p>
        </p:txBody>
      </p:sp>
      <p:sp>
        <p:nvSpPr>
          <p:cNvPr id="435204" name="灯片编号占位符 3"/>
          <p:cNvSpPr>
            <a:spLocks noGrp="1"/>
          </p:cNvSpPr>
          <p:nvPr>
            <p:ph type="sldNum" sz="quarter" idx="5"/>
          </p:nvPr>
        </p:nvSpPr>
        <p:spPr>
          <a:noFill/>
        </p:spPr>
        <p:txBody>
          <a:bodyPr/>
          <a:lstStyle/>
          <a:p>
            <a:fld id="{827CB4AE-C915-47B0-BB70-0D675F16C9E2}"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幻灯片图像占位符 1"/>
          <p:cNvSpPr>
            <a:spLocks noGrp="1" noRot="1" noChangeAspect="1" noTextEdit="1"/>
          </p:cNvSpPr>
          <p:nvPr>
            <p:ph type="sldImg"/>
          </p:nvPr>
        </p:nvSpPr>
        <p:spPr>
          <a:ln/>
        </p:spPr>
      </p:sp>
      <p:sp>
        <p:nvSpPr>
          <p:cNvPr id="436227" name="备注占位符 2"/>
          <p:cNvSpPr>
            <a:spLocks noGrp="1"/>
          </p:cNvSpPr>
          <p:nvPr>
            <p:ph type="body" idx="1"/>
          </p:nvPr>
        </p:nvSpPr>
        <p:spPr>
          <a:noFill/>
          <a:ln/>
        </p:spPr>
        <p:txBody>
          <a:bodyPr/>
          <a:lstStyle/>
          <a:p>
            <a:endParaRPr lang="zh-CN" altLang="en-US"/>
          </a:p>
        </p:txBody>
      </p:sp>
      <p:sp>
        <p:nvSpPr>
          <p:cNvPr id="436228" name="灯片编号占位符 3"/>
          <p:cNvSpPr>
            <a:spLocks noGrp="1"/>
          </p:cNvSpPr>
          <p:nvPr>
            <p:ph type="sldNum" sz="quarter" idx="5"/>
          </p:nvPr>
        </p:nvSpPr>
        <p:spPr>
          <a:noFill/>
        </p:spPr>
        <p:txBody>
          <a:bodyPr/>
          <a:lstStyle/>
          <a:p>
            <a:fld id="{DE7D43DD-1F3C-4056-894E-7E2CCD616847}"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幻灯片图像占位符 1"/>
          <p:cNvSpPr>
            <a:spLocks noGrp="1" noRot="1" noChangeAspect="1" noTextEdit="1"/>
          </p:cNvSpPr>
          <p:nvPr>
            <p:ph type="sldImg"/>
          </p:nvPr>
        </p:nvSpPr>
        <p:spPr>
          <a:ln/>
        </p:spPr>
      </p:sp>
      <p:sp>
        <p:nvSpPr>
          <p:cNvPr id="387075" name="备注占位符 2"/>
          <p:cNvSpPr>
            <a:spLocks noGrp="1"/>
          </p:cNvSpPr>
          <p:nvPr>
            <p:ph type="body" idx="1"/>
          </p:nvPr>
        </p:nvSpPr>
        <p:spPr>
          <a:noFill/>
          <a:ln/>
        </p:spPr>
        <p:txBody>
          <a:bodyPr/>
          <a:lstStyle/>
          <a:p>
            <a:endParaRPr lang="zh-CN" altLang="en-US"/>
          </a:p>
        </p:txBody>
      </p:sp>
      <p:sp>
        <p:nvSpPr>
          <p:cNvPr id="387076" name="灯片编号占位符 3"/>
          <p:cNvSpPr>
            <a:spLocks noGrp="1"/>
          </p:cNvSpPr>
          <p:nvPr>
            <p:ph type="sldNum" sz="quarter" idx="5"/>
          </p:nvPr>
        </p:nvSpPr>
        <p:spPr>
          <a:noFill/>
        </p:spPr>
        <p:txBody>
          <a:bodyPr/>
          <a:lstStyle/>
          <a:p>
            <a:fld id="{A8BB76E9-F124-414A-B557-EF865F04AAC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幻灯片图像占位符 1"/>
          <p:cNvSpPr>
            <a:spLocks noGrp="1" noRot="1" noChangeAspect="1" noTextEdit="1"/>
          </p:cNvSpPr>
          <p:nvPr>
            <p:ph type="sldImg"/>
          </p:nvPr>
        </p:nvSpPr>
        <p:spPr>
          <a:ln/>
        </p:spPr>
      </p:sp>
      <p:sp>
        <p:nvSpPr>
          <p:cNvPr id="437251" name="备注占位符 2"/>
          <p:cNvSpPr>
            <a:spLocks noGrp="1"/>
          </p:cNvSpPr>
          <p:nvPr>
            <p:ph type="body" idx="1"/>
          </p:nvPr>
        </p:nvSpPr>
        <p:spPr>
          <a:noFill/>
          <a:ln/>
        </p:spPr>
        <p:txBody>
          <a:bodyPr/>
          <a:lstStyle/>
          <a:p>
            <a:endParaRPr lang="zh-CN" altLang="en-US"/>
          </a:p>
        </p:txBody>
      </p:sp>
      <p:sp>
        <p:nvSpPr>
          <p:cNvPr id="437252" name="灯片编号占位符 3"/>
          <p:cNvSpPr>
            <a:spLocks noGrp="1"/>
          </p:cNvSpPr>
          <p:nvPr>
            <p:ph type="sldNum" sz="quarter" idx="5"/>
          </p:nvPr>
        </p:nvSpPr>
        <p:spPr>
          <a:noFill/>
        </p:spPr>
        <p:txBody>
          <a:bodyPr/>
          <a:lstStyle/>
          <a:p>
            <a:fld id="{9C18FABE-DA54-4C83-9FA9-708171F09A62}"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幻灯片图像占位符 1"/>
          <p:cNvSpPr>
            <a:spLocks noGrp="1" noRot="1" noChangeAspect="1" noTextEdit="1"/>
          </p:cNvSpPr>
          <p:nvPr>
            <p:ph type="sldImg"/>
          </p:nvPr>
        </p:nvSpPr>
        <p:spPr>
          <a:ln/>
        </p:spPr>
      </p:sp>
      <p:sp>
        <p:nvSpPr>
          <p:cNvPr id="438275" name="备注占位符 2"/>
          <p:cNvSpPr>
            <a:spLocks noGrp="1"/>
          </p:cNvSpPr>
          <p:nvPr>
            <p:ph type="body" idx="1"/>
          </p:nvPr>
        </p:nvSpPr>
        <p:spPr>
          <a:noFill/>
          <a:ln/>
        </p:spPr>
        <p:txBody>
          <a:bodyPr/>
          <a:lstStyle/>
          <a:p>
            <a:endParaRPr lang="zh-CN" altLang="en-US"/>
          </a:p>
        </p:txBody>
      </p:sp>
      <p:sp>
        <p:nvSpPr>
          <p:cNvPr id="438276" name="灯片编号占位符 3"/>
          <p:cNvSpPr>
            <a:spLocks noGrp="1"/>
          </p:cNvSpPr>
          <p:nvPr>
            <p:ph type="sldNum" sz="quarter" idx="5"/>
          </p:nvPr>
        </p:nvSpPr>
        <p:spPr>
          <a:noFill/>
        </p:spPr>
        <p:txBody>
          <a:bodyPr/>
          <a:lstStyle/>
          <a:p>
            <a:fld id="{C42AE6CC-08FE-485D-A491-2A16396AF8BE}"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a:ln/>
        </p:spPr>
      </p:sp>
      <p:sp>
        <p:nvSpPr>
          <p:cNvPr id="439299" name="备注占位符 2"/>
          <p:cNvSpPr>
            <a:spLocks noGrp="1"/>
          </p:cNvSpPr>
          <p:nvPr>
            <p:ph type="body" idx="1"/>
          </p:nvPr>
        </p:nvSpPr>
        <p:spPr>
          <a:noFill/>
          <a:ln/>
        </p:spPr>
        <p:txBody>
          <a:bodyPr/>
          <a:lstStyle/>
          <a:p>
            <a:endParaRPr lang="zh-CN" altLang="en-US"/>
          </a:p>
        </p:txBody>
      </p:sp>
      <p:sp>
        <p:nvSpPr>
          <p:cNvPr id="439300" name="灯片编号占位符 3"/>
          <p:cNvSpPr>
            <a:spLocks noGrp="1"/>
          </p:cNvSpPr>
          <p:nvPr>
            <p:ph type="sldNum" sz="quarter" idx="5"/>
          </p:nvPr>
        </p:nvSpPr>
        <p:spPr>
          <a:noFill/>
        </p:spPr>
        <p:txBody>
          <a:bodyPr/>
          <a:lstStyle/>
          <a:p>
            <a:fld id="{452FF36F-FAFB-4700-97D2-7D54B3A6589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a:ln/>
        </p:spPr>
      </p:sp>
      <p:sp>
        <p:nvSpPr>
          <p:cNvPr id="439299" name="备注占位符 2"/>
          <p:cNvSpPr>
            <a:spLocks noGrp="1"/>
          </p:cNvSpPr>
          <p:nvPr>
            <p:ph type="body" idx="1"/>
          </p:nvPr>
        </p:nvSpPr>
        <p:spPr>
          <a:noFill/>
          <a:ln/>
        </p:spPr>
        <p:txBody>
          <a:bodyPr/>
          <a:lstStyle/>
          <a:p>
            <a:endParaRPr lang="zh-CN" altLang="en-US"/>
          </a:p>
        </p:txBody>
      </p:sp>
      <p:sp>
        <p:nvSpPr>
          <p:cNvPr id="439300" name="灯片编号占位符 3"/>
          <p:cNvSpPr>
            <a:spLocks noGrp="1"/>
          </p:cNvSpPr>
          <p:nvPr>
            <p:ph type="sldNum" sz="quarter" idx="5"/>
          </p:nvPr>
        </p:nvSpPr>
        <p:spPr>
          <a:noFill/>
        </p:spPr>
        <p:txBody>
          <a:bodyPr/>
          <a:lstStyle/>
          <a:p>
            <a:fld id="{452FF36F-FAFB-4700-97D2-7D54B3A6589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a:ln/>
        </p:spPr>
      </p:sp>
      <p:sp>
        <p:nvSpPr>
          <p:cNvPr id="439299" name="备注占位符 2"/>
          <p:cNvSpPr>
            <a:spLocks noGrp="1"/>
          </p:cNvSpPr>
          <p:nvPr>
            <p:ph type="body" idx="1"/>
          </p:nvPr>
        </p:nvSpPr>
        <p:spPr>
          <a:noFill/>
          <a:ln/>
        </p:spPr>
        <p:txBody>
          <a:bodyPr/>
          <a:lstStyle/>
          <a:p>
            <a:endParaRPr lang="zh-CN" altLang="en-US"/>
          </a:p>
        </p:txBody>
      </p:sp>
      <p:sp>
        <p:nvSpPr>
          <p:cNvPr id="439300" name="灯片编号占位符 3"/>
          <p:cNvSpPr>
            <a:spLocks noGrp="1"/>
          </p:cNvSpPr>
          <p:nvPr>
            <p:ph type="sldNum" sz="quarter" idx="5"/>
          </p:nvPr>
        </p:nvSpPr>
        <p:spPr>
          <a:noFill/>
        </p:spPr>
        <p:txBody>
          <a:bodyPr/>
          <a:lstStyle/>
          <a:p>
            <a:fld id="{452FF36F-FAFB-4700-97D2-7D54B3A65893}"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a:ln/>
        </p:spPr>
      </p:sp>
      <p:sp>
        <p:nvSpPr>
          <p:cNvPr id="439299" name="备注占位符 2"/>
          <p:cNvSpPr>
            <a:spLocks noGrp="1"/>
          </p:cNvSpPr>
          <p:nvPr>
            <p:ph type="body" idx="1"/>
          </p:nvPr>
        </p:nvSpPr>
        <p:spPr>
          <a:noFill/>
          <a:ln/>
        </p:spPr>
        <p:txBody>
          <a:bodyPr/>
          <a:lstStyle/>
          <a:p>
            <a:endParaRPr lang="zh-CN" altLang="en-US"/>
          </a:p>
        </p:txBody>
      </p:sp>
      <p:sp>
        <p:nvSpPr>
          <p:cNvPr id="439300" name="灯片编号占位符 3"/>
          <p:cNvSpPr>
            <a:spLocks noGrp="1"/>
          </p:cNvSpPr>
          <p:nvPr>
            <p:ph type="sldNum" sz="quarter" idx="5"/>
          </p:nvPr>
        </p:nvSpPr>
        <p:spPr>
          <a:noFill/>
        </p:spPr>
        <p:txBody>
          <a:bodyPr/>
          <a:lstStyle/>
          <a:p>
            <a:fld id="{452FF36F-FAFB-4700-97D2-7D54B3A65893}"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幻灯片图像占位符 1"/>
          <p:cNvSpPr>
            <a:spLocks noGrp="1" noRot="1" noChangeAspect="1" noTextEdit="1"/>
          </p:cNvSpPr>
          <p:nvPr>
            <p:ph type="sldImg"/>
          </p:nvPr>
        </p:nvSpPr>
        <p:spPr>
          <a:ln/>
        </p:spPr>
      </p:sp>
      <p:sp>
        <p:nvSpPr>
          <p:cNvPr id="440323" name="备注占位符 2"/>
          <p:cNvSpPr>
            <a:spLocks noGrp="1"/>
          </p:cNvSpPr>
          <p:nvPr>
            <p:ph type="body" idx="1"/>
          </p:nvPr>
        </p:nvSpPr>
        <p:spPr>
          <a:noFill/>
          <a:ln/>
        </p:spPr>
        <p:txBody>
          <a:bodyPr/>
          <a:lstStyle/>
          <a:p>
            <a:endParaRPr lang="zh-CN" altLang="en-US"/>
          </a:p>
        </p:txBody>
      </p:sp>
      <p:sp>
        <p:nvSpPr>
          <p:cNvPr id="440324" name="灯片编号占位符 3"/>
          <p:cNvSpPr>
            <a:spLocks noGrp="1"/>
          </p:cNvSpPr>
          <p:nvPr>
            <p:ph type="sldNum" sz="quarter" idx="5"/>
          </p:nvPr>
        </p:nvSpPr>
        <p:spPr>
          <a:noFill/>
        </p:spPr>
        <p:txBody>
          <a:bodyPr/>
          <a:lstStyle/>
          <a:p>
            <a:fld id="{230ECF32-A9A0-4D1D-87B4-5C7293BAC464}"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幻灯片图像占位符 1"/>
          <p:cNvSpPr>
            <a:spLocks noGrp="1" noRot="1" noChangeAspect="1" noTextEdit="1"/>
          </p:cNvSpPr>
          <p:nvPr>
            <p:ph type="sldImg"/>
          </p:nvPr>
        </p:nvSpPr>
        <p:spPr>
          <a:ln/>
        </p:spPr>
      </p:sp>
      <p:sp>
        <p:nvSpPr>
          <p:cNvPr id="441347" name="备注占位符 2"/>
          <p:cNvSpPr>
            <a:spLocks noGrp="1"/>
          </p:cNvSpPr>
          <p:nvPr>
            <p:ph type="body" idx="1"/>
          </p:nvPr>
        </p:nvSpPr>
        <p:spPr>
          <a:noFill/>
          <a:ln/>
        </p:spPr>
        <p:txBody>
          <a:bodyPr/>
          <a:lstStyle/>
          <a:p>
            <a:endParaRPr lang="zh-CN" altLang="en-US"/>
          </a:p>
        </p:txBody>
      </p:sp>
      <p:sp>
        <p:nvSpPr>
          <p:cNvPr id="441348" name="灯片编号占位符 3"/>
          <p:cNvSpPr>
            <a:spLocks noGrp="1"/>
          </p:cNvSpPr>
          <p:nvPr>
            <p:ph type="sldNum" sz="quarter" idx="5"/>
          </p:nvPr>
        </p:nvSpPr>
        <p:spPr>
          <a:noFill/>
        </p:spPr>
        <p:txBody>
          <a:bodyPr/>
          <a:lstStyle/>
          <a:p>
            <a:fld id="{912EE683-9C2B-4CBE-8542-0D941CAA6F2F}"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幻灯片图像占位符 1"/>
          <p:cNvSpPr>
            <a:spLocks noGrp="1" noRot="1" noChangeAspect="1" noTextEdit="1"/>
          </p:cNvSpPr>
          <p:nvPr>
            <p:ph type="sldImg"/>
          </p:nvPr>
        </p:nvSpPr>
        <p:spPr>
          <a:ln/>
        </p:spPr>
      </p:sp>
      <p:sp>
        <p:nvSpPr>
          <p:cNvPr id="442371" name="备注占位符 2"/>
          <p:cNvSpPr>
            <a:spLocks noGrp="1"/>
          </p:cNvSpPr>
          <p:nvPr>
            <p:ph type="body" idx="1"/>
          </p:nvPr>
        </p:nvSpPr>
        <p:spPr>
          <a:noFill/>
          <a:ln/>
        </p:spPr>
        <p:txBody>
          <a:bodyPr/>
          <a:lstStyle/>
          <a:p>
            <a:endParaRPr lang="zh-CN" altLang="en-US"/>
          </a:p>
        </p:txBody>
      </p:sp>
      <p:sp>
        <p:nvSpPr>
          <p:cNvPr id="442372" name="灯片编号占位符 3"/>
          <p:cNvSpPr>
            <a:spLocks noGrp="1"/>
          </p:cNvSpPr>
          <p:nvPr>
            <p:ph type="sldNum" sz="quarter" idx="5"/>
          </p:nvPr>
        </p:nvSpPr>
        <p:spPr>
          <a:noFill/>
        </p:spPr>
        <p:txBody>
          <a:bodyPr/>
          <a:lstStyle/>
          <a:p>
            <a:fld id="{6197A199-68F1-4E5D-8AC1-CA0B885444D4}"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幻灯片图像占位符 1"/>
          <p:cNvSpPr>
            <a:spLocks noGrp="1" noRot="1" noChangeAspect="1" noTextEdit="1"/>
          </p:cNvSpPr>
          <p:nvPr>
            <p:ph type="sldImg"/>
          </p:nvPr>
        </p:nvSpPr>
        <p:spPr>
          <a:ln/>
        </p:spPr>
      </p:sp>
      <p:sp>
        <p:nvSpPr>
          <p:cNvPr id="443395" name="备注占位符 2"/>
          <p:cNvSpPr>
            <a:spLocks noGrp="1"/>
          </p:cNvSpPr>
          <p:nvPr>
            <p:ph type="body" idx="1"/>
          </p:nvPr>
        </p:nvSpPr>
        <p:spPr>
          <a:noFill/>
          <a:ln/>
        </p:spPr>
        <p:txBody>
          <a:bodyPr/>
          <a:lstStyle/>
          <a:p>
            <a:endParaRPr lang="zh-CN" altLang="en-US"/>
          </a:p>
        </p:txBody>
      </p:sp>
      <p:sp>
        <p:nvSpPr>
          <p:cNvPr id="443396" name="灯片编号占位符 3"/>
          <p:cNvSpPr>
            <a:spLocks noGrp="1"/>
          </p:cNvSpPr>
          <p:nvPr>
            <p:ph type="sldNum" sz="quarter" idx="5"/>
          </p:nvPr>
        </p:nvSpPr>
        <p:spPr>
          <a:noFill/>
        </p:spPr>
        <p:txBody>
          <a:bodyPr/>
          <a:lstStyle/>
          <a:p>
            <a:fld id="{5BB418F8-C3DC-474C-9437-30C2885E3254}"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幻灯片图像占位符 1"/>
          <p:cNvSpPr>
            <a:spLocks noGrp="1" noRot="1" noChangeAspect="1" noTextEdit="1"/>
          </p:cNvSpPr>
          <p:nvPr>
            <p:ph type="sldImg"/>
          </p:nvPr>
        </p:nvSpPr>
        <p:spPr>
          <a:ln/>
        </p:spPr>
      </p:sp>
      <p:sp>
        <p:nvSpPr>
          <p:cNvPr id="388099" name="备注占位符 2"/>
          <p:cNvSpPr>
            <a:spLocks noGrp="1"/>
          </p:cNvSpPr>
          <p:nvPr>
            <p:ph type="body" idx="1"/>
          </p:nvPr>
        </p:nvSpPr>
        <p:spPr>
          <a:noFill/>
          <a:ln/>
        </p:spPr>
        <p:txBody>
          <a:bodyPr/>
          <a:lstStyle/>
          <a:p>
            <a:endParaRPr lang="zh-CN" altLang="en-US"/>
          </a:p>
        </p:txBody>
      </p:sp>
      <p:sp>
        <p:nvSpPr>
          <p:cNvPr id="388100" name="灯片编号占位符 3"/>
          <p:cNvSpPr>
            <a:spLocks noGrp="1"/>
          </p:cNvSpPr>
          <p:nvPr>
            <p:ph type="sldNum" sz="quarter" idx="5"/>
          </p:nvPr>
        </p:nvSpPr>
        <p:spPr>
          <a:noFill/>
        </p:spPr>
        <p:txBody>
          <a:bodyPr/>
          <a:lstStyle/>
          <a:p>
            <a:fld id="{2CAF10A6-59E4-4C2B-8D6A-0BE1F059ACF2}"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幻灯片图像占位符 1"/>
          <p:cNvSpPr>
            <a:spLocks noGrp="1" noRot="1" noChangeAspect="1" noTextEdit="1"/>
          </p:cNvSpPr>
          <p:nvPr>
            <p:ph type="sldImg"/>
          </p:nvPr>
        </p:nvSpPr>
        <p:spPr>
          <a:ln/>
        </p:spPr>
      </p:sp>
      <p:sp>
        <p:nvSpPr>
          <p:cNvPr id="444419" name="备注占位符 2"/>
          <p:cNvSpPr>
            <a:spLocks noGrp="1"/>
          </p:cNvSpPr>
          <p:nvPr>
            <p:ph type="body" idx="1"/>
          </p:nvPr>
        </p:nvSpPr>
        <p:spPr>
          <a:noFill/>
          <a:ln/>
        </p:spPr>
        <p:txBody>
          <a:bodyPr/>
          <a:lstStyle/>
          <a:p>
            <a:endParaRPr lang="zh-CN" altLang="en-US"/>
          </a:p>
        </p:txBody>
      </p:sp>
      <p:sp>
        <p:nvSpPr>
          <p:cNvPr id="444420" name="灯片编号占位符 3"/>
          <p:cNvSpPr>
            <a:spLocks noGrp="1"/>
          </p:cNvSpPr>
          <p:nvPr>
            <p:ph type="sldNum" sz="quarter" idx="5"/>
          </p:nvPr>
        </p:nvSpPr>
        <p:spPr>
          <a:noFill/>
        </p:spPr>
        <p:txBody>
          <a:bodyPr/>
          <a:lstStyle/>
          <a:p>
            <a:fld id="{9E9FD8F7-6C35-4657-B336-E2B0606FAF77}"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幻灯片图像占位符 1"/>
          <p:cNvSpPr>
            <a:spLocks noGrp="1" noRot="1" noChangeAspect="1" noTextEdit="1"/>
          </p:cNvSpPr>
          <p:nvPr>
            <p:ph type="sldImg"/>
          </p:nvPr>
        </p:nvSpPr>
        <p:spPr>
          <a:ln/>
        </p:spPr>
      </p:sp>
      <p:sp>
        <p:nvSpPr>
          <p:cNvPr id="446467" name="备注占位符 2"/>
          <p:cNvSpPr>
            <a:spLocks noGrp="1"/>
          </p:cNvSpPr>
          <p:nvPr>
            <p:ph type="body" idx="1"/>
          </p:nvPr>
        </p:nvSpPr>
        <p:spPr>
          <a:noFill/>
          <a:ln/>
        </p:spPr>
        <p:txBody>
          <a:bodyPr/>
          <a:lstStyle/>
          <a:p>
            <a:endParaRPr lang="zh-CN" altLang="en-US"/>
          </a:p>
        </p:txBody>
      </p:sp>
      <p:sp>
        <p:nvSpPr>
          <p:cNvPr id="446468" name="灯片编号占位符 3"/>
          <p:cNvSpPr>
            <a:spLocks noGrp="1"/>
          </p:cNvSpPr>
          <p:nvPr>
            <p:ph type="sldNum" sz="quarter" idx="5"/>
          </p:nvPr>
        </p:nvSpPr>
        <p:spPr>
          <a:noFill/>
        </p:spPr>
        <p:txBody>
          <a:bodyPr/>
          <a:lstStyle/>
          <a:p>
            <a:fld id="{C67B7EF0-ED76-4652-BE61-68B7D9D34AEC}"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幻灯片图像占位符 1"/>
          <p:cNvSpPr>
            <a:spLocks noGrp="1" noRot="1" noChangeAspect="1" noTextEdit="1"/>
          </p:cNvSpPr>
          <p:nvPr>
            <p:ph type="sldImg"/>
          </p:nvPr>
        </p:nvSpPr>
        <p:spPr>
          <a:ln/>
        </p:spPr>
      </p:sp>
      <p:sp>
        <p:nvSpPr>
          <p:cNvPr id="447491" name="备注占位符 2"/>
          <p:cNvSpPr>
            <a:spLocks noGrp="1"/>
          </p:cNvSpPr>
          <p:nvPr>
            <p:ph type="body" idx="1"/>
          </p:nvPr>
        </p:nvSpPr>
        <p:spPr>
          <a:noFill/>
          <a:ln/>
        </p:spPr>
        <p:txBody>
          <a:bodyPr/>
          <a:lstStyle/>
          <a:p>
            <a:endParaRPr lang="zh-CN" altLang="en-US"/>
          </a:p>
        </p:txBody>
      </p:sp>
      <p:sp>
        <p:nvSpPr>
          <p:cNvPr id="447492" name="灯片编号占位符 3"/>
          <p:cNvSpPr>
            <a:spLocks noGrp="1"/>
          </p:cNvSpPr>
          <p:nvPr>
            <p:ph type="sldNum" sz="quarter" idx="5"/>
          </p:nvPr>
        </p:nvSpPr>
        <p:spPr>
          <a:noFill/>
        </p:spPr>
        <p:txBody>
          <a:bodyPr/>
          <a:lstStyle/>
          <a:p>
            <a:fld id="{E8C6019E-4B69-45E0-BC63-985E00436472}"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幻灯片图像占位符 1"/>
          <p:cNvSpPr>
            <a:spLocks noGrp="1" noRot="1" noChangeAspect="1" noTextEdit="1"/>
          </p:cNvSpPr>
          <p:nvPr>
            <p:ph type="sldImg"/>
          </p:nvPr>
        </p:nvSpPr>
        <p:spPr>
          <a:ln/>
        </p:spPr>
      </p:sp>
      <p:sp>
        <p:nvSpPr>
          <p:cNvPr id="448515" name="备注占位符 2"/>
          <p:cNvSpPr>
            <a:spLocks noGrp="1"/>
          </p:cNvSpPr>
          <p:nvPr>
            <p:ph type="body" idx="1"/>
          </p:nvPr>
        </p:nvSpPr>
        <p:spPr>
          <a:noFill/>
          <a:ln/>
        </p:spPr>
        <p:txBody>
          <a:bodyPr/>
          <a:lstStyle/>
          <a:p>
            <a:endParaRPr lang="zh-CN" altLang="en-US"/>
          </a:p>
        </p:txBody>
      </p:sp>
      <p:sp>
        <p:nvSpPr>
          <p:cNvPr id="448516" name="灯片编号占位符 3"/>
          <p:cNvSpPr>
            <a:spLocks noGrp="1"/>
          </p:cNvSpPr>
          <p:nvPr>
            <p:ph type="sldNum" sz="quarter" idx="5"/>
          </p:nvPr>
        </p:nvSpPr>
        <p:spPr>
          <a:noFill/>
        </p:spPr>
        <p:txBody>
          <a:bodyPr/>
          <a:lstStyle/>
          <a:p>
            <a:fld id="{04F37715-FDA7-4ADE-9180-280352F0F838}"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幻灯片图像占位符 1"/>
          <p:cNvSpPr>
            <a:spLocks noGrp="1" noRot="1" noChangeAspect="1" noTextEdit="1"/>
          </p:cNvSpPr>
          <p:nvPr>
            <p:ph type="sldImg"/>
          </p:nvPr>
        </p:nvSpPr>
        <p:spPr>
          <a:ln/>
        </p:spPr>
      </p:sp>
      <p:sp>
        <p:nvSpPr>
          <p:cNvPr id="449539" name="备注占位符 2"/>
          <p:cNvSpPr>
            <a:spLocks noGrp="1"/>
          </p:cNvSpPr>
          <p:nvPr>
            <p:ph type="body" idx="1"/>
          </p:nvPr>
        </p:nvSpPr>
        <p:spPr>
          <a:noFill/>
          <a:ln/>
        </p:spPr>
        <p:txBody>
          <a:bodyPr/>
          <a:lstStyle/>
          <a:p>
            <a:endParaRPr lang="zh-CN" altLang="en-US"/>
          </a:p>
        </p:txBody>
      </p:sp>
      <p:sp>
        <p:nvSpPr>
          <p:cNvPr id="449540" name="灯片编号占位符 3"/>
          <p:cNvSpPr>
            <a:spLocks noGrp="1"/>
          </p:cNvSpPr>
          <p:nvPr>
            <p:ph type="sldNum" sz="quarter" idx="5"/>
          </p:nvPr>
        </p:nvSpPr>
        <p:spPr>
          <a:noFill/>
        </p:spPr>
        <p:txBody>
          <a:bodyPr/>
          <a:lstStyle/>
          <a:p>
            <a:fld id="{541C854D-395E-4CB2-BB48-72694BFA45FC}"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幻灯片图像占位符 1"/>
          <p:cNvSpPr>
            <a:spLocks noGrp="1" noRot="1" noChangeAspect="1" noTextEdit="1"/>
          </p:cNvSpPr>
          <p:nvPr>
            <p:ph type="sldImg"/>
          </p:nvPr>
        </p:nvSpPr>
        <p:spPr>
          <a:ln/>
        </p:spPr>
      </p:sp>
      <p:sp>
        <p:nvSpPr>
          <p:cNvPr id="450563" name="备注占位符 2"/>
          <p:cNvSpPr>
            <a:spLocks noGrp="1"/>
          </p:cNvSpPr>
          <p:nvPr>
            <p:ph type="body" idx="1"/>
          </p:nvPr>
        </p:nvSpPr>
        <p:spPr>
          <a:noFill/>
          <a:ln/>
        </p:spPr>
        <p:txBody>
          <a:bodyPr/>
          <a:lstStyle/>
          <a:p>
            <a:endParaRPr lang="zh-CN" altLang="en-US"/>
          </a:p>
        </p:txBody>
      </p:sp>
      <p:sp>
        <p:nvSpPr>
          <p:cNvPr id="450564" name="灯片编号占位符 3"/>
          <p:cNvSpPr>
            <a:spLocks noGrp="1"/>
          </p:cNvSpPr>
          <p:nvPr>
            <p:ph type="sldNum" sz="quarter" idx="5"/>
          </p:nvPr>
        </p:nvSpPr>
        <p:spPr>
          <a:noFill/>
        </p:spPr>
        <p:txBody>
          <a:bodyPr/>
          <a:lstStyle/>
          <a:p>
            <a:fld id="{ACE23636-6C39-4B7D-8EB7-03D3DF6BA19E}"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幻灯片图像占位符 1"/>
          <p:cNvSpPr>
            <a:spLocks noGrp="1" noRot="1" noChangeAspect="1" noTextEdit="1"/>
          </p:cNvSpPr>
          <p:nvPr>
            <p:ph type="sldImg"/>
          </p:nvPr>
        </p:nvSpPr>
        <p:spPr>
          <a:ln/>
        </p:spPr>
      </p:sp>
      <p:sp>
        <p:nvSpPr>
          <p:cNvPr id="451587" name="备注占位符 2"/>
          <p:cNvSpPr>
            <a:spLocks noGrp="1"/>
          </p:cNvSpPr>
          <p:nvPr>
            <p:ph type="body" idx="1"/>
          </p:nvPr>
        </p:nvSpPr>
        <p:spPr>
          <a:noFill/>
          <a:ln/>
        </p:spPr>
        <p:txBody>
          <a:bodyPr/>
          <a:lstStyle/>
          <a:p>
            <a:endParaRPr lang="zh-CN" altLang="en-US"/>
          </a:p>
        </p:txBody>
      </p:sp>
      <p:sp>
        <p:nvSpPr>
          <p:cNvPr id="451588" name="灯片编号占位符 3"/>
          <p:cNvSpPr>
            <a:spLocks noGrp="1"/>
          </p:cNvSpPr>
          <p:nvPr>
            <p:ph type="sldNum" sz="quarter" idx="5"/>
          </p:nvPr>
        </p:nvSpPr>
        <p:spPr>
          <a:noFill/>
        </p:spPr>
        <p:txBody>
          <a:bodyPr/>
          <a:lstStyle/>
          <a:p>
            <a:fld id="{D87CA17D-EB59-4C2B-B2F3-43D4BC9CD0B8}"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幻灯片图像占位符 1"/>
          <p:cNvSpPr>
            <a:spLocks noGrp="1" noRot="1" noChangeAspect="1" noTextEdit="1"/>
          </p:cNvSpPr>
          <p:nvPr>
            <p:ph type="sldImg"/>
          </p:nvPr>
        </p:nvSpPr>
        <p:spPr>
          <a:ln/>
        </p:spPr>
      </p:sp>
      <p:sp>
        <p:nvSpPr>
          <p:cNvPr id="452611" name="备注占位符 2"/>
          <p:cNvSpPr>
            <a:spLocks noGrp="1"/>
          </p:cNvSpPr>
          <p:nvPr>
            <p:ph type="body" idx="1"/>
          </p:nvPr>
        </p:nvSpPr>
        <p:spPr>
          <a:noFill/>
          <a:ln/>
        </p:spPr>
        <p:txBody>
          <a:bodyPr/>
          <a:lstStyle/>
          <a:p>
            <a:endParaRPr lang="zh-CN" altLang="en-US" dirty="0"/>
          </a:p>
        </p:txBody>
      </p:sp>
      <p:sp>
        <p:nvSpPr>
          <p:cNvPr id="452612" name="灯片编号占位符 3"/>
          <p:cNvSpPr>
            <a:spLocks noGrp="1"/>
          </p:cNvSpPr>
          <p:nvPr>
            <p:ph type="sldNum" sz="quarter" idx="5"/>
          </p:nvPr>
        </p:nvSpPr>
        <p:spPr>
          <a:noFill/>
        </p:spPr>
        <p:txBody>
          <a:bodyPr/>
          <a:lstStyle/>
          <a:p>
            <a:fld id="{8AE7FDDB-EFF2-4955-ABB0-98CFDF0525E6}"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幻灯片图像占位符 1"/>
          <p:cNvSpPr>
            <a:spLocks noGrp="1" noRot="1" noChangeAspect="1" noTextEdit="1"/>
          </p:cNvSpPr>
          <p:nvPr>
            <p:ph type="sldImg"/>
          </p:nvPr>
        </p:nvSpPr>
        <p:spPr>
          <a:ln/>
        </p:spPr>
      </p:sp>
      <p:sp>
        <p:nvSpPr>
          <p:cNvPr id="453635" name="备注占位符 2"/>
          <p:cNvSpPr>
            <a:spLocks noGrp="1"/>
          </p:cNvSpPr>
          <p:nvPr>
            <p:ph type="body" idx="1"/>
          </p:nvPr>
        </p:nvSpPr>
        <p:spPr>
          <a:noFill/>
          <a:ln/>
        </p:spPr>
        <p:txBody>
          <a:bodyPr/>
          <a:lstStyle/>
          <a:p>
            <a:endParaRPr lang="zh-CN" altLang="en-US"/>
          </a:p>
        </p:txBody>
      </p:sp>
      <p:sp>
        <p:nvSpPr>
          <p:cNvPr id="453636" name="灯片编号占位符 3"/>
          <p:cNvSpPr>
            <a:spLocks noGrp="1"/>
          </p:cNvSpPr>
          <p:nvPr>
            <p:ph type="sldNum" sz="quarter" idx="5"/>
          </p:nvPr>
        </p:nvSpPr>
        <p:spPr>
          <a:noFill/>
        </p:spPr>
        <p:txBody>
          <a:bodyPr/>
          <a:lstStyle/>
          <a:p>
            <a:fld id="{B01FEF5E-2E18-4B43-B5C8-5E242F5CD48B}"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幻灯片图像占位符 1"/>
          <p:cNvSpPr>
            <a:spLocks noGrp="1" noRot="1" noChangeAspect="1" noTextEdit="1"/>
          </p:cNvSpPr>
          <p:nvPr>
            <p:ph type="sldImg"/>
          </p:nvPr>
        </p:nvSpPr>
        <p:spPr>
          <a:ln/>
        </p:spPr>
      </p:sp>
      <p:sp>
        <p:nvSpPr>
          <p:cNvPr id="454659" name="备注占位符 2"/>
          <p:cNvSpPr>
            <a:spLocks noGrp="1"/>
          </p:cNvSpPr>
          <p:nvPr>
            <p:ph type="body" idx="1"/>
          </p:nvPr>
        </p:nvSpPr>
        <p:spPr>
          <a:noFill/>
          <a:ln/>
        </p:spPr>
        <p:txBody>
          <a:bodyPr/>
          <a:lstStyle/>
          <a:p>
            <a:endParaRPr lang="zh-CN" altLang="en-US" dirty="0"/>
          </a:p>
        </p:txBody>
      </p:sp>
      <p:sp>
        <p:nvSpPr>
          <p:cNvPr id="454660" name="灯片编号占位符 3"/>
          <p:cNvSpPr>
            <a:spLocks noGrp="1"/>
          </p:cNvSpPr>
          <p:nvPr>
            <p:ph type="sldNum" sz="quarter" idx="5"/>
          </p:nvPr>
        </p:nvSpPr>
        <p:spPr>
          <a:noFill/>
        </p:spPr>
        <p:txBody>
          <a:bodyPr/>
          <a:lstStyle/>
          <a:p>
            <a:fld id="{25412439-6CD6-4BBF-8601-60F1252FAFBF}"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幻灯片图像占位符 1"/>
          <p:cNvSpPr>
            <a:spLocks noGrp="1" noRot="1" noChangeAspect="1" noTextEdit="1"/>
          </p:cNvSpPr>
          <p:nvPr>
            <p:ph type="sldImg"/>
          </p:nvPr>
        </p:nvSpPr>
        <p:spPr>
          <a:ln/>
        </p:spPr>
      </p:sp>
      <p:sp>
        <p:nvSpPr>
          <p:cNvPr id="388099" name="备注占位符 2"/>
          <p:cNvSpPr>
            <a:spLocks noGrp="1"/>
          </p:cNvSpPr>
          <p:nvPr>
            <p:ph type="body" idx="1"/>
          </p:nvPr>
        </p:nvSpPr>
        <p:spPr>
          <a:noFill/>
          <a:ln/>
        </p:spPr>
        <p:txBody>
          <a:bodyPr/>
          <a:lstStyle/>
          <a:p>
            <a:endParaRPr lang="zh-CN" altLang="en-US"/>
          </a:p>
        </p:txBody>
      </p:sp>
      <p:sp>
        <p:nvSpPr>
          <p:cNvPr id="388100" name="灯片编号占位符 3"/>
          <p:cNvSpPr>
            <a:spLocks noGrp="1"/>
          </p:cNvSpPr>
          <p:nvPr>
            <p:ph type="sldNum" sz="quarter" idx="5"/>
          </p:nvPr>
        </p:nvSpPr>
        <p:spPr>
          <a:noFill/>
        </p:spPr>
        <p:txBody>
          <a:bodyPr/>
          <a:lstStyle/>
          <a:p>
            <a:fld id="{2CAF10A6-59E4-4C2B-8D6A-0BE1F059ACF2}"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幻灯片图像占位符 1"/>
          <p:cNvSpPr>
            <a:spLocks noGrp="1" noRot="1" noChangeAspect="1" noTextEdit="1"/>
          </p:cNvSpPr>
          <p:nvPr>
            <p:ph type="sldImg"/>
          </p:nvPr>
        </p:nvSpPr>
        <p:spPr>
          <a:ln/>
        </p:spPr>
      </p:sp>
      <p:sp>
        <p:nvSpPr>
          <p:cNvPr id="455683" name="备注占位符 2"/>
          <p:cNvSpPr>
            <a:spLocks noGrp="1"/>
          </p:cNvSpPr>
          <p:nvPr>
            <p:ph type="body" idx="1"/>
          </p:nvPr>
        </p:nvSpPr>
        <p:spPr>
          <a:noFill/>
          <a:ln/>
        </p:spPr>
        <p:txBody>
          <a:bodyPr/>
          <a:lstStyle/>
          <a:p>
            <a:endParaRPr lang="zh-CN" altLang="en-US"/>
          </a:p>
        </p:txBody>
      </p:sp>
      <p:sp>
        <p:nvSpPr>
          <p:cNvPr id="455684" name="灯片编号占位符 3"/>
          <p:cNvSpPr>
            <a:spLocks noGrp="1"/>
          </p:cNvSpPr>
          <p:nvPr>
            <p:ph type="sldNum" sz="quarter" idx="5"/>
          </p:nvPr>
        </p:nvSpPr>
        <p:spPr>
          <a:noFill/>
        </p:spPr>
        <p:txBody>
          <a:bodyPr/>
          <a:lstStyle/>
          <a:p>
            <a:fld id="{1D549176-8CB9-472C-93A6-9744F895A4A3}"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幻灯片图像占位符 1"/>
          <p:cNvSpPr>
            <a:spLocks noGrp="1" noRot="1" noChangeAspect="1" noTextEdit="1"/>
          </p:cNvSpPr>
          <p:nvPr>
            <p:ph type="sldImg"/>
          </p:nvPr>
        </p:nvSpPr>
        <p:spPr>
          <a:ln/>
        </p:spPr>
      </p:sp>
      <p:sp>
        <p:nvSpPr>
          <p:cNvPr id="456707" name="备注占位符 2"/>
          <p:cNvSpPr>
            <a:spLocks noGrp="1"/>
          </p:cNvSpPr>
          <p:nvPr>
            <p:ph type="body" idx="1"/>
          </p:nvPr>
        </p:nvSpPr>
        <p:spPr>
          <a:noFill/>
          <a:ln/>
        </p:spPr>
        <p:txBody>
          <a:bodyPr/>
          <a:lstStyle/>
          <a:p>
            <a:endParaRPr lang="zh-CN" altLang="en-US"/>
          </a:p>
        </p:txBody>
      </p:sp>
      <p:sp>
        <p:nvSpPr>
          <p:cNvPr id="456708" name="灯片编号占位符 3"/>
          <p:cNvSpPr>
            <a:spLocks noGrp="1"/>
          </p:cNvSpPr>
          <p:nvPr>
            <p:ph type="sldNum" sz="quarter" idx="5"/>
          </p:nvPr>
        </p:nvSpPr>
        <p:spPr>
          <a:noFill/>
        </p:spPr>
        <p:txBody>
          <a:bodyPr/>
          <a:lstStyle/>
          <a:p>
            <a:fld id="{517E9B44-CC7F-4EE0-B238-3638E07A0FBB}"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幻灯片图像占位符 1"/>
          <p:cNvSpPr>
            <a:spLocks noGrp="1" noRot="1" noChangeAspect="1" noTextEdit="1"/>
          </p:cNvSpPr>
          <p:nvPr>
            <p:ph type="sldImg"/>
          </p:nvPr>
        </p:nvSpPr>
        <p:spPr>
          <a:ln/>
        </p:spPr>
      </p:sp>
      <p:sp>
        <p:nvSpPr>
          <p:cNvPr id="457731" name="备注占位符 2"/>
          <p:cNvSpPr>
            <a:spLocks noGrp="1"/>
          </p:cNvSpPr>
          <p:nvPr>
            <p:ph type="body" idx="1"/>
          </p:nvPr>
        </p:nvSpPr>
        <p:spPr>
          <a:noFill/>
          <a:ln/>
        </p:spPr>
        <p:txBody>
          <a:bodyPr/>
          <a:lstStyle/>
          <a:p>
            <a:endParaRPr lang="zh-CN" altLang="en-US"/>
          </a:p>
        </p:txBody>
      </p:sp>
      <p:sp>
        <p:nvSpPr>
          <p:cNvPr id="457732" name="灯片编号占位符 3"/>
          <p:cNvSpPr>
            <a:spLocks noGrp="1"/>
          </p:cNvSpPr>
          <p:nvPr>
            <p:ph type="sldNum" sz="quarter" idx="5"/>
          </p:nvPr>
        </p:nvSpPr>
        <p:spPr>
          <a:noFill/>
        </p:spPr>
        <p:txBody>
          <a:bodyPr/>
          <a:lstStyle/>
          <a:p>
            <a:fld id="{5A8AF0DE-CBBE-4EFD-95B6-21C5E380B7A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幻灯片图像占位符 1"/>
          <p:cNvSpPr>
            <a:spLocks noGrp="1" noRot="1" noChangeAspect="1" noTextEdit="1"/>
          </p:cNvSpPr>
          <p:nvPr>
            <p:ph type="sldImg"/>
          </p:nvPr>
        </p:nvSpPr>
        <p:spPr>
          <a:ln/>
        </p:spPr>
      </p:sp>
      <p:sp>
        <p:nvSpPr>
          <p:cNvPr id="458755" name="备注占位符 2"/>
          <p:cNvSpPr>
            <a:spLocks noGrp="1"/>
          </p:cNvSpPr>
          <p:nvPr>
            <p:ph type="body" idx="1"/>
          </p:nvPr>
        </p:nvSpPr>
        <p:spPr>
          <a:noFill/>
          <a:ln/>
        </p:spPr>
        <p:txBody>
          <a:bodyPr/>
          <a:lstStyle/>
          <a:p>
            <a:endParaRPr lang="zh-CN" altLang="en-US"/>
          </a:p>
        </p:txBody>
      </p:sp>
      <p:sp>
        <p:nvSpPr>
          <p:cNvPr id="458756" name="灯片编号占位符 3"/>
          <p:cNvSpPr>
            <a:spLocks noGrp="1"/>
          </p:cNvSpPr>
          <p:nvPr>
            <p:ph type="sldNum" sz="quarter" idx="5"/>
          </p:nvPr>
        </p:nvSpPr>
        <p:spPr>
          <a:noFill/>
        </p:spPr>
        <p:txBody>
          <a:bodyPr/>
          <a:lstStyle/>
          <a:p>
            <a:fld id="{75C91F8D-B14D-4CA3-B9F0-C181CFBFA08D}"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幻灯片图像占位符 1"/>
          <p:cNvSpPr>
            <a:spLocks noGrp="1" noRot="1" noChangeAspect="1" noTextEdit="1"/>
          </p:cNvSpPr>
          <p:nvPr>
            <p:ph type="sldImg"/>
          </p:nvPr>
        </p:nvSpPr>
        <p:spPr>
          <a:ln/>
        </p:spPr>
      </p:sp>
      <p:sp>
        <p:nvSpPr>
          <p:cNvPr id="459779" name="备注占位符 2"/>
          <p:cNvSpPr>
            <a:spLocks noGrp="1"/>
          </p:cNvSpPr>
          <p:nvPr>
            <p:ph type="body" idx="1"/>
          </p:nvPr>
        </p:nvSpPr>
        <p:spPr>
          <a:noFill/>
          <a:ln/>
        </p:spPr>
        <p:txBody>
          <a:bodyPr/>
          <a:lstStyle/>
          <a:p>
            <a:endParaRPr lang="zh-CN" altLang="en-US" dirty="0"/>
          </a:p>
        </p:txBody>
      </p:sp>
      <p:sp>
        <p:nvSpPr>
          <p:cNvPr id="459780" name="灯片编号占位符 3"/>
          <p:cNvSpPr>
            <a:spLocks noGrp="1"/>
          </p:cNvSpPr>
          <p:nvPr>
            <p:ph type="sldNum" sz="quarter" idx="5"/>
          </p:nvPr>
        </p:nvSpPr>
        <p:spPr>
          <a:noFill/>
        </p:spPr>
        <p:txBody>
          <a:bodyPr/>
          <a:lstStyle/>
          <a:p>
            <a:fld id="{DB6C234A-7115-4CCD-8349-3DBF3D0DC365}"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幻灯片图像占位符 1"/>
          <p:cNvSpPr>
            <a:spLocks noGrp="1" noRot="1" noChangeAspect="1" noTextEdit="1"/>
          </p:cNvSpPr>
          <p:nvPr>
            <p:ph type="sldImg"/>
          </p:nvPr>
        </p:nvSpPr>
        <p:spPr>
          <a:ln/>
        </p:spPr>
      </p:sp>
      <p:sp>
        <p:nvSpPr>
          <p:cNvPr id="460803" name="备注占位符 2"/>
          <p:cNvSpPr>
            <a:spLocks noGrp="1"/>
          </p:cNvSpPr>
          <p:nvPr>
            <p:ph type="body" idx="1"/>
          </p:nvPr>
        </p:nvSpPr>
        <p:spPr>
          <a:noFill/>
          <a:ln/>
        </p:spPr>
        <p:txBody>
          <a:bodyPr/>
          <a:lstStyle/>
          <a:p>
            <a:endParaRPr lang="zh-CN" altLang="en-US"/>
          </a:p>
        </p:txBody>
      </p:sp>
      <p:sp>
        <p:nvSpPr>
          <p:cNvPr id="460804" name="灯片编号占位符 3"/>
          <p:cNvSpPr>
            <a:spLocks noGrp="1"/>
          </p:cNvSpPr>
          <p:nvPr>
            <p:ph type="sldNum" sz="quarter" idx="5"/>
          </p:nvPr>
        </p:nvSpPr>
        <p:spPr>
          <a:noFill/>
        </p:spPr>
        <p:txBody>
          <a:bodyPr/>
          <a:lstStyle/>
          <a:p>
            <a:fld id="{FC35E642-F26F-47FA-BC59-A826D93A8C90}"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幻灯片图像占位符 1"/>
          <p:cNvSpPr>
            <a:spLocks noGrp="1" noRot="1" noChangeAspect="1" noTextEdit="1"/>
          </p:cNvSpPr>
          <p:nvPr>
            <p:ph type="sldImg"/>
          </p:nvPr>
        </p:nvSpPr>
        <p:spPr>
          <a:ln/>
        </p:spPr>
      </p:sp>
      <p:sp>
        <p:nvSpPr>
          <p:cNvPr id="461827" name="备注占位符 2"/>
          <p:cNvSpPr>
            <a:spLocks noGrp="1"/>
          </p:cNvSpPr>
          <p:nvPr>
            <p:ph type="body" idx="1"/>
          </p:nvPr>
        </p:nvSpPr>
        <p:spPr>
          <a:noFill/>
          <a:ln/>
        </p:spPr>
        <p:txBody>
          <a:bodyPr/>
          <a:lstStyle/>
          <a:p>
            <a:endParaRPr lang="zh-CN" altLang="en-US"/>
          </a:p>
        </p:txBody>
      </p:sp>
      <p:sp>
        <p:nvSpPr>
          <p:cNvPr id="461828" name="灯片编号占位符 3"/>
          <p:cNvSpPr>
            <a:spLocks noGrp="1"/>
          </p:cNvSpPr>
          <p:nvPr>
            <p:ph type="sldNum" sz="quarter" idx="5"/>
          </p:nvPr>
        </p:nvSpPr>
        <p:spPr>
          <a:noFill/>
        </p:spPr>
        <p:txBody>
          <a:bodyPr/>
          <a:lstStyle/>
          <a:p>
            <a:fld id="{D74EAEDF-0624-422D-B638-13B55DD00AFE}"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幻灯片图像占位符 1"/>
          <p:cNvSpPr>
            <a:spLocks noGrp="1" noRot="1" noChangeAspect="1" noTextEdit="1"/>
          </p:cNvSpPr>
          <p:nvPr>
            <p:ph type="sldImg"/>
          </p:nvPr>
        </p:nvSpPr>
        <p:spPr>
          <a:ln/>
        </p:spPr>
      </p:sp>
      <p:sp>
        <p:nvSpPr>
          <p:cNvPr id="462851" name="备注占位符 2"/>
          <p:cNvSpPr>
            <a:spLocks noGrp="1"/>
          </p:cNvSpPr>
          <p:nvPr>
            <p:ph type="body" idx="1"/>
          </p:nvPr>
        </p:nvSpPr>
        <p:spPr>
          <a:noFill/>
          <a:ln/>
        </p:spPr>
        <p:txBody>
          <a:bodyPr/>
          <a:lstStyle/>
          <a:p>
            <a:endParaRPr lang="zh-CN" altLang="en-US"/>
          </a:p>
        </p:txBody>
      </p:sp>
      <p:sp>
        <p:nvSpPr>
          <p:cNvPr id="462852" name="灯片编号占位符 3"/>
          <p:cNvSpPr>
            <a:spLocks noGrp="1"/>
          </p:cNvSpPr>
          <p:nvPr>
            <p:ph type="sldNum" sz="quarter" idx="5"/>
          </p:nvPr>
        </p:nvSpPr>
        <p:spPr>
          <a:noFill/>
        </p:spPr>
        <p:txBody>
          <a:bodyPr/>
          <a:lstStyle/>
          <a:p>
            <a:fld id="{4FF3EF29-E053-40DA-AEB3-942A06E48A24}"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幻灯片图像占位符 1"/>
          <p:cNvSpPr>
            <a:spLocks noGrp="1" noRot="1" noChangeAspect="1" noTextEdit="1"/>
          </p:cNvSpPr>
          <p:nvPr>
            <p:ph type="sldImg"/>
          </p:nvPr>
        </p:nvSpPr>
        <p:spPr>
          <a:ln/>
        </p:spPr>
      </p:sp>
      <p:sp>
        <p:nvSpPr>
          <p:cNvPr id="463875" name="备注占位符 2"/>
          <p:cNvSpPr>
            <a:spLocks noGrp="1"/>
          </p:cNvSpPr>
          <p:nvPr>
            <p:ph type="body" idx="1"/>
          </p:nvPr>
        </p:nvSpPr>
        <p:spPr>
          <a:noFill/>
          <a:ln/>
        </p:spPr>
        <p:txBody>
          <a:bodyPr/>
          <a:lstStyle/>
          <a:p>
            <a:endParaRPr lang="zh-CN" altLang="en-US"/>
          </a:p>
        </p:txBody>
      </p:sp>
      <p:sp>
        <p:nvSpPr>
          <p:cNvPr id="463876" name="灯片编号占位符 3"/>
          <p:cNvSpPr>
            <a:spLocks noGrp="1"/>
          </p:cNvSpPr>
          <p:nvPr>
            <p:ph type="sldNum" sz="quarter" idx="5"/>
          </p:nvPr>
        </p:nvSpPr>
        <p:spPr>
          <a:noFill/>
        </p:spPr>
        <p:txBody>
          <a:bodyPr/>
          <a:lstStyle/>
          <a:p>
            <a:fld id="{AE1D6BF3-6541-4B4A-BEBA-2BE8B448A14B}"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幻灯片图像占位符 1"/>
          <p:cNvSpPr>
            <a:spLocks noGrp="1" noRot="1" noChangeAspect="1" noTextEdit="1"/>
          </p:cNvSpPr>
          <p:nvPr>
            <p:ph type="sldImg"/>
          </p:nvPr>
        </p:nvSpPr>
        <p:spPr>
          <a:ln/>
        </p:spPr>
      </p:sp>
      <p:sp>
        <p:nvSpPr>
          <p:cNvPr id="464899" name="备注占位符 2"/>
          <p:cNvSpPr>
            <a:spLocks noGrp="1"/>
          </p:cNvSpPr>
          <p:nvPr>
            <p:ph type="body" idx="1"/>
          </p:nvPr>
        </p:nvSpPr>
        <p:spPr>
          <a:noFill/>
          <a:ln/>
        </p:spPr>
        <p:txBody>
          <a:bodyPr/>
          <a:lstStyle/>
          <a:p>
            <a:endParaRPr lang="zh-CN" altLang="en-US"/>
          </a:p>
        </p:txBody>
      </p:sp>
      <p:sp>
        <p:nvSpPr>
          <p:cNvPr id="464900" name="灯片编号占位符 3"/>
          <p:cNvSpPr>
            <a:spLocks noGrp="1"/>
          </p:cNvSpPr>
          <p:nvPr>
            <p:ph type="sldNum" sz="quarter" idx="5"/>
          </p:nvPr>
        </p:nvSpPr>
        <p:spPr>
          <a:noFill/>
        </p:spPr>
        <p:txBody>
          <a:bodyPr/>
          <a:lstStyle/>
          <a:p>
            <a:fld id="{E4A40C49-86E5-48CC-BF39-CFE672573348}"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幻灯片图像占位符 1"/>
          <p:cNvSpPr>
            <a:spLocks noGrp="1" noRot="1" noChangeAspect="1" noTextEdit="1"/>
          </p:cNvSpPr>
          <p:nvPr>
            <p:ph type="sldImg"/>
          </p:nvPr>
        </p:nvSpPr>
        <p:spPr>
          <a:ln/>
        </p:spPr>
      </p:sp>
      <p:sp>
        <p:nvSpPr>
          <p:cNvPr id="389123" name="备注占位符 2"/>
          <p:cNvSpPr>
            <a:spLocks noGrp="1"/>
          </p:cNvSpPr>
          <p:nvPr>
            <p:ph type="body" idx="1"/>
          </p:nvPr>
        </p:nvSpPr>
        <p:spPr>
          <a:noFill/>
          <a:ln/>
        </p:spPr>
        <p:txBody>
          <a:bodyPr/>
          <a:lstStyle/>
          <a:p>
            <a:endParaRPr lang="zh-CN" altLang="en-US"/>
          </a:p>
        </p:txBody>
      </p:sp>
      <p:sp>
        <p:nvSpPr>
          <p:cNvPr id="389124" name="灯片编号占位符 3"/>
          <p:cNvSpPr>
            <a:spLocks noGrp="1"/>
          </p:cNvSpPr>
          <p:nvPr>
            <p:ph type="sldNum" sz="quarter" idx="5"/>
          </p:nvPr>
        </p:nvSpPr>
        <p:spPr>
          <a:noFill/>
        </p:spPr>
        <p:txBody>
          <a:bodyPr/>
          <a:lstStyle/>
          <a:p>
            <a:fld id="{2ABECD59-6071-4D2A-B20C-6197979E9BB3}"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幻灯片图像占位符 1"/>
          <p:cNvSpPr>
            <a:spLocks noGrp="1" noRot="1" noChangeAspect="1" noTextEdit="1"/>
          </p:cNvSpPr>
          <p:nvPr>
            <p:ph type="sldImg"/>
          </p:nvPr>
        </p:nvSpPr>
        <p:spPr>
          <a:ln/>
        </p:spPr>
      </p:sp>
      <p:sp>
        <p:nvSpPr>
          <p:cNvPr id="465923" name="备注占位符 2"/>
          <p:cNvSpPr>
            <a:spLocks noGrp="1"/>
          </p:cNvSpPr>
          <p:nvPr>
            <p:ph type="body" idx="1"/>
          </p:nvPr>
        </p:nvSpPr>
        <p:spPr>
          <a:noFill/>
          <a:ln/>
        </p:spPr>
        <p:txBody>
          <a:bodyPr/>
          <a:lstStyle/>
          <a:p>
            <a:endParaRPr lang="zh-CN" altLang="en-US"/>
          </a:p>
        </p:txBody>
      </p:sp>
      <p:sp>
        <p:nvSpPr>
          <p:cNvPr id="465924" name="灯片编号占位符 3"/>
          <p:cNvSpPr>
            <a:spLocks noGrp="1"/>
          </p:cNvSpPr>
          <p:nvPr>
            <p:ph type="sldNum" sz="quarter" idx="5"/>
          </p:nvPr>
        </p:nvSpPr>
        <p:spPr>
          <a:noFill/>
        </p:spPr>
        <p:txBody>
          <a:bodyPr/>
          <a:lstStyle/>
          <a:p>
            <a:fld id="{3C1070CA-156C-47AC-8D73-0DAB45DB12D1}"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幻灯片图像占位符 1"/>
          <p:cNvSpPr>
            <a:spLocks noGrp="1" noRot="1" noChangeAspect="1" noTextEdit="1"/>
          </p:cNvSpPr>
          <p:nvPr>
            <p:ph type="sldImg"/>
          </p:nvPr>
        </p:nvSpPr>
        <p:spPr>
          <a:ln/>
        </p:spPr>
      </p:sp>
      <p:sp>
        <p:nvSpPr>
          <p:cNvPr id="466947" name="备注占位符 2"/>
          <p:cNvSpPr>
            <a:spLocks noGrp="1"/>
          </p:cNvSpPr>
          <p:nvPr>
            <p:ph type="body" idx="1"/>
          </p:nvPr>
        </p:nvSpPr>
        <p:spPr>
          <a:noFill/>
          <a:ln/>
        </p:spPr>
        <p:txBody>
          <a:bodyPr/>
          <a:lstStyle/>
          <a:p>
            <a:endParaRPr lang="zh-CN" altLang="en-US" dirty="0"/>
          </a:p>
        </p:txBody>
      </p:sp>
      <p:sp>
        <p:nvSpPr>
          <p:cNvPr id="466948" name="灯片编号占位符 3"/>
          <p:cNvSpPr>
            <a:spLocks noGrp="1"/>
          </p:cNvSpPr>
          <p:nvPr>
            <p:ph type="sldNum" sz="quarter" idx="5"/>
          </p:nvPr>
        </p:nvSpPr>
        <p:spPr>
          <a:noFill/>
        </p:spPr>
        <p:txBody>
          <a:bodyPr/>
          <a:lstStyle/>
          <a:p>
            <a:fld id="{D90809C2-E5E0-4BFF-81EC-4DA1683680C4}"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幻灯片图像占位符 1"/>
          <p:cNvSpPr>
            <a:spLocks noGrp="1" noRot="1" noChangeAspect="1" noTextEdit="1"/>
          </p:cNvSpPr>
          <p:nvPr>
            <p:ph type="sldImg"/>
          </p:nvPr>
        </p:nvSpPr>
        <p:spPr>
          <a:ln/>
        </p:spPr>
      </p:sp>
      <p:sp>
        <p:nvSpPr>
          <p:cNvPr id="467971" name="备注占位符 2"/>
          <p:cNvSpPr>
            <a:spLocks noGrp="1"/>
          </p:cNvSpPr>
          <p:nvPr>
            <p:ph type="body" idx="1"/>
          </p:nvPr>
        </p:nvSpPr>
        <p:spPr>
          <a:noFill/>
          <a:ln/>
        </p:spPr>
        <p:txBody>
          <a:bodyPr/>
          <a:lstStyle/>
          <a:p>
            <a:endParaRPr lang="zh-CN" altLang="en-US"/>
          </a:p>
        </p:txBody>
      </p:sp>
      <p:sp>
        <p:nvSpPr>
          <p:cNvPr id="467972" name="灯片编号占位符 3"/>
          <p:cNvSpPr>
            <a:spLocks noGrp="1"/>
          </p:cNvSpPr>
          <p:nvPr>
            <p:ph type="sldNum" sz="quarter" idx="5"/>
          </p:nvPr>
        </p:nvSpPr>
        <p:spPr>
          <a:noFill/>
        </p:spPr>
        <p:txBody>
          <a:bodyPr/>
          <a:lstStyle/>
          <a:p>
            <a:fld id="{64E8FD45-084C-4C5E-AABF-66AA7B45B3F1}"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幻灯片图像占位符 1"/>
          <p:cNvSpPr>
            <a:spLocks noGrp="1" noRot="1" noChangeAspect="1" noTextEdit="1"/>
          </p:cNvSpPr>
          <p:nvPr>
            <p:ph type="sldImg"/>
          </p:nvPr>
        </p:nvSpPr>
        <p:spPr>
          <a:ln/>
        </p:spPr>
      </p:sp>
      <p:sp>
        <p:nvSpPr>
          <p:cNvPr id="468995" name="备注占位符 2"/>
          <p:cNvSpPr>
            <a:spLocks noGrp="1"/>
          </p:cNvSpPr>
          <p:nvPr>
            <p:ph type="body" idx="1"/>
          </p:nvPr>
        </p:nvSpPr>
        <p:spPr>
          <a:noFill/>
          <a:ln/>
        </p:spPr>
        <p:txBody>
          <a:bodyPr/>
          <a:lstStyle/>
          <a:p>
            <a:endParaRPr lang="zh-CN" altLang="en-US"/>
          </a:p>
        </p:txBody>
      </p:sp>
      <p:sp>
        <p:nvSpPr>
          <p:cNvPr id="468996" name="灯片编号占位符 3"/>
          <p:cNvSpPr>
            <a:spLocks noGrp="1"/>
          </p:cNvSpPr>
          <p:nvPr>
            <p:ph type="sldNum" sz="quarter" idx="5"/>
          </p:nvPr>
        </p:nvSpPr>
        <p:spPr>
          <a:noFill/>
        </p:spPr>
        <p:txBody>
          <a:bodyPr/>
          <a:lstStyle/>
          <a:p>
            <a:fld id="{087349EE-48E1-424F-B96E-98C86881C2DB}"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幻灯片图像占位符 1"/>
          <p:cNvSpPr>
            <a:spLocks noGrp="1" noRot="1" noChangeAspect="1" noTextEdit="1"/>
          </p:cNvSpPr>
          <p:nvPr>
            <p:ph type="sldImg"/>
          </p:nvPr>
        </p:nvSpPr>
        <p:spPr>
          <a:ln/>
        </p:spPr>
      </p:sp>
      <p:sp>
        <p:nvSpPr>
          <p:cNvPr id="470019" name="备注占位符 2"/>
          <p:cNvSpPr>
            <a:spLocks noGrp="1"/>
          </p:cNvSpPr>
          <p:nvPr>
            <p:ph type="body" idx="1"/>
          </p:nvPr>
        </p:nvSpPr>
        <p:spPr>
          <a:noFill/>
          <a:ln/>
        </p:spPr>
        <p:txBody>
          <a:bodyPr/>
          <a:lstStyle/>
          <a:p>
            <a:endParaRPr lang="zh-CN" altLang="en-US"/>
          </a:p>
        </p:txBody>
      </p:sp>
      <p:sp>
        <p:nvSpPr>
          <p:cNvPr id="470020" name="灯片编号占位符 3"/>
          <p:cNvSpPr>
            <a:spLocks noGrp="1"/>
          </p:cNvSpPr>
          <p:nvPr>
            <p:ph type="sldNum" sz="quarter" idx="5"/>
          </p:nvPr>
        </p:nvSpPr>
        <p:spPr>
          <a:noFill/>
        </p:spPr>
        <p:txBody>
          <a:bodyPr/>
          <a:lstStyle/>
          <a:p>
            <a:fld id="{0752F109-45E9-4A63-B71C-2343F4136C7D}"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幻灯片图像占位符 1"/>
          <p:cNvSpPr>
            <a:spLocks noGrp="1" noRot="1" noChangeAspect="1" noTextEdit="1"/>
          </p:cNvSpPr>
          <p:nvPr>
            <p:ph type="sldImg"/>
          </p:nvPr>
        </p:nvSpPr>
        <p:spPr>
          <a:ln/>
        </p:spPr>
      </p:sp>
      <p:sp>
        <p:nvSpPr>
          <p:cNvPr id="471043" name="备注占位符 2"/>
          <p:cNvSpPr>
            <a:spLocks noGrp="1"/>
          </p:cNvSpPr>
          <p:nvPr>
            <p:ph type="body" idx="1"/>
          </p:nvPr>
        </p:nvSpPr>
        <p:spPr>
          <a:noFill/>
          <a:ln/>
        </p:spPr>
        <p:txBody>
          <a:bodyPr/>
          <a:lstStyle/>
          <a:p>
            <a:endParaRPr lang="zh-CN" altLang="en-US"/>
          </a:p>
        </p:txBody>
      </p:sp>
      <p:sp>
        <p:nvSpPr>
          <p:cNvPr id="471044" name="灯片编号占位符 3"/>
          <p:cNvSpPr>
            <a:spLocks noGrp="1"/>
          </p:cNvSpPr>
          <p:nvPr>
            <p:ph type="sldNum" sz="quarter" idx="5"/>
          </p:nvPr>
        </p:nvSpPr>
        <p:spPr>
          <a:noFill/>
        </p:spPr>
        <p:txBody>
          <a:bodyPr/>
          <a:lstStyle/>
          <a:p>
            <a:fld id="{CF83DC13-CBC1-4E7F-93C3-9A2C0E90FE8E}"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幻灯片图像占位符 1"/>
          <p:cNvSpPr>
            <a:spLocks noGrp="1" noRot="1" noChangeAspect="1" noTextEdit="1"/>
          </p:cNvSpPr>
          <p:nvPr>
            <p:ph type="sldImg"/>
          </p:nvPr>
        </p:nvSpPr>
        <p:spPr>
          <a:ln/>
        </p:spPr>
      </p:sp>
      <p:sp>
        <p:nvSpPr>
          <p:cNvPr id="472067" name="备注占位符 2"/>
          <p:cNvSpPr>
            <a:spLocks noGrp="1"/>
          </p:cNvSpPr>
          <p:nvPr>
            <p:ph type="body" idx="1"/>
          </p:nvPr>
        </p:nvSpPr>
        <p:spPr>
          <a:noFill/>
          <a:ln/>
        </p:spPr>
        <p:txBody>
          <a:bodyPr/>
          <a:lstStyle/>
          <a:p>
            <a:endParaRPr lang="zh-CN" altLang="en-US"/>
          </a:p>
        </p:txBody>
      </p:sp>
      <p:sp>
        <p:nvSpPr>
          <p:cNvPr id="472068" name="灯片编号占位符 3"/>
          <p:cNvSpPr>
            <a:spLocks noGrp="1"/>
          </p:cNvSpPr>
          <p:nvPr>
            <p:ph type="sldNum" sz="quarter" idx="5"/>
          </p:nvPr>
        </p:nvSpPr>
        <p:spPr>
          <a:noFill/>
        </p:spPr>
        <p:txBody>
          <a:bodyPr/>
          <a:lstStyle/>
          <a:p>
            <a:fld id="{1E3E1F6F-A9A3-4534-89C6-B936CC289EC9}"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幻灯片图像占位符 1"/>
          <p:cNvSpPr>
            <a:spLocks noGrp="1" noRot="1" noChangeAspect="1" noTextEdit="1"/>
          </p:cNvSpPr>
          <p:nvPr>
            <p:ph type="sldImg"/>
          </p:nvPr>
        </p:nvSpPr>
        <p:spPr>
          <a:ln/>
        </p:spPr>
      </p:sp>
      <p:sp>
        <p:nvSpPr>
          <p:cNvPr id="473091" name="备注占位符 2"/>
          <p:cNvSpPr>
            <a:spLocks noGrp="1"/>
          </p:cNvSpPr>
          <p:nvPr>
            <p:ph type="body" idx="1"/>
          </p:nvPr>
        </p:nvSpPr>
        <p:spPr>
          <a:noFill/>
          <a:ln/>
        </p:spPr>
        <p:txBody>
          <a:bodyPr/>
          <a:lstStyle/>
          <a:p>
            <a:endParaRPr lang="zh-CN" altLang="en-US"/>
          </a:p>
        </p:txBody>
      </p:sp>
      <p:sp>
        <p:nvSpPr>
          <p:cNvPr id="473092" name="灯片编号占位符 3"/>
          <p:cNvSpPr>
            <a:spLocks noGrp="1"/>
          </p:cNvSpPr>
          <p:nvPr>
            <p:ph type="sldNum" sz="quarter" idx="5"/>
          </p:nvPr>
        </p:nvSpPr>
        <p:spPr>
          <a:noFill/>
        </p:spPr>
        <p:txBody>
          <a:bodyPr/>
          <a:lstStyle/>
          <a:p>
            <a:fld id="{6C644795-8E7A-4DA6-B413-20E373D36E25}"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幻灯片图像占位符 1"/>
          <p:cNvSpPr>
            <a:spLocks noGrp="1" noRot="1" noChangeAspect="1" noTextEdit="1"/>
          </p:cNvSpPr>
          <p:nvPr>
            <p:ph type="sldImg"/>
          </p:nvPr>
        </p:nvSpPr>
        <p:spPr>
          <a:ln/>
        </p:spPr>
      </p:sp>
      <p:sp>
        <p:nvSpPr>
          <p:cNvPr id="474115" name="备注占位符 2"/>
          <p:cNvSpPr>
            <a:spLocks noGrp="1"/>
          </p:cNvSpPr>
          <p:nvPr>
            <p:ph type="body" idx="1"/>
          </p:nvPr>
        </p:nvSpPr>
        <p:spPr>
          <a:noFill/>
          <a:ln/>
        </p:spPr>
        <p:txBody>
          <a:bodyPr/>
          <a:lstStyle/>
          <a:p>
            <a:endParaRPr lang="zh-CN" altLang="en-US"/>
          </a:p>
        </p:txBody>
      </p:sp>
      <p:sp>
        <p:nvSpPr>
          <p:cNvPr id="474116" name="灯片编号占位符 3"/>
          <p:cNvSpPr>
            <a:spLocks noGrp="1"/>
          </p:cNvSpPr>
          <p:nvPr>
            <p:ph type="sldNum" sz="quarter" idx="5"/>
          </p:nvPr>
        </p:nvSpPr>
        <p:spPr>
          <a:noFill/>
        </p:spPr>
        <p:txBody>
          <a:bodyPr/>
          <a:lstStyle/>
          <a:p>
            <a:fld id="{EB588A66-FFFC-42C1-AE4D-18E4B7A7BE6C}"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幻灯片图像占位符 1"/>
          <p:cNvSpPr>
            <a:spLocks noGrp="1" noRot="1" noChangeAspect="1" noTextEdit="1"/>
          </p:cNvSpPr>
          <p:nvPr>
            <p:ph type="sldImg"/>
          </p:nvPr>
        </p:nvSpPr>
        <p:spPr>
          <a:ln/>
        </p:spPr>
      </p:sp>
      <p:sp>
        <p:nvSpPr>
          <p:cNvPr id="475139" name="备注占位符 2"/>
          <p:cNvSpPr>
            <a:spLocks noGrp="1"/>
          </p:cNvSpPr>
          <p:nvPr>
            <p:ph type="body" idx="1"/>
          </p:nvPr>
        </p:nvSpPr>
        <p:spPr>
          <a:noFill/>
          <a:ln/>
        </p:spPr>
        <p:txBody>
          <a:bodyPr/>
          <a:lstStyle/>
          <a:p>
            <a:endParaRPr lang="zh-CN" altLang="en-US"/>
          </a:p>
        </p:txBody>
      </p:sp>
      <p:sp>
        <p:nvSpPr>
          <p:cNvPr id="475140" name="灯片编号占位符 3"/>
          <p:cNvSpPr>
            <a:spLocks noGrp="1"/>
          </p:cNvSpPr>
          <p:nvPr>
            <p:ph type="sldNum" sz="quarter" idx="5"/>
          </p:nvPr>
        </p:nvSpPr>
        <p:spPr>
          <a:noFill/>
        </p:spPr>
        <p:txBody>
          <a:bodyPr/>
          <a:lstStyle/>
          <a:p>
            <a:fld id="{61A4CAED-410B-498A-9554-26BE15A83B5C}"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p:txBody>
          <a:bodyPr/>
          <a:lstStyle/>
          <a:p>
            <a:pPr>
              <a:defRPr/>
            </a:pPr>
            <a:endParaRPr lang="en-US" altLang="zh-CN"/>
          </a:p>
        </p:txBody>
      </p:sp>
      <p:sp>
        <p:nvSpPr>
          <p:cNvPr id="27" name="灯片编号占位符 26"/>
          <p:cNvSpPr>
            <a:spLocks noGrp="1"/>
          </p:cNvSpPr>
          <p:nvPr>
            <p:ph type="sldNum" sz="quarter" idx="12"/>
          </p:nvPr>
        </p:nvSpPr>
        <p:spPr/>
        <p:txBody>
          <a:bodyPr/>
          <a:lstStyle/>
          <a:p>
            <a:pPr>
              <a:defRPr/>
            </a:pPr>
            <a:fld id="{D98A5AE7-A7B8-41AD-B0A3-6086CF79EAFE}"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3524037-1369-4DC5-9A89-E2D6E1656E48}"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5979"/>
            <a:ext cx="6019800" cy="43886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CF60219-6F42-4C45-96EB-DAD0B725B963}"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slow" advTm="0">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advTm="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8F61AF0-76B1-4F24-A5B0-84102F76556D}"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4BF5B97-A2BE-4DD1-AEDB-2C39BDC8252D}"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7467600" cy="85725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BCBCDFB-85F4-4048-83A5-C5D17BA71A8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137684"/>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6" y="1137684"/>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A97FC494-786D-4694-A6C2-9631AC63D490}"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7470648" cy="85725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灯片编号占位符 7"/>
          <p:cNvSpPr>
            <a:spLocks noGrp="1"/>
          </p:cNvSpPr>
          <p:nvPr>
            <p:ph type="sldNum" sz="quarter" idx="11"/>
          </p:nvPr>
        </p:nvSpPr>
        <p:spPr/>
        <p:txBody>
          <a:bodyPr/>
          <a:lstStyle/>
          <a:p>
            <a:pPr>
              <a:defRPr/>
            </a:pPr>
            <a:fld id="{98F1D565-33CC-4D74-A987-7B747610776E}" type="slidenum">
              <a:rPr lang="en-US" altLang="zh-CN" smtClean="0"/>
              <a:pPr>
                <a:defRPr/>
              </a:pPr>
              <a:t>‹#›</a:t>
            </a:fld>
            <a:endParaRPr lang="en-US" altLang="zh-CN"/>
          </a:p>
        </p:txBody>
      </p:sp>
      <p:sp>
        <p:nvSpPr>
          <p:cNvPr id="9" name="页脚占位符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7A2786B-E51E-4801-AC01-C5919CDF5567}"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156448" y="4816548"/>
            <a:ext cx="762000" cy="273844"/>
          </a:xfrm>
        </p:spPr>
        <p:txBody>
          <a:bodyPr/>
          <a:lstStyle/>
          <a:p>
            <a:pPr>
              <a:defRPr/>
            </a:pPr>
            <a:fld id="{FC1A4206-DE6B-4E12-A1C8-0AB86FE5A2CB}"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457200" y="4816548"/>
            <a:ext cx="2133600" cy="273844"/>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7FC28A6E-C457-4AE8-A6D6-315A189B5D42}"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05978"/>
            <a:ext cx="7467600" cy="85725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ltLang="zh-CN"/>
          </a:p>
        </p:txBody>
      </p:sp>
      <p:sp>
        <p:nvSpPr>
          <p:cNvPr id="22" name="页脚占位符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ltLang="zh-CN"/>
          </a:p>
        </p:txBody>
      </p:sp>
      <p:sp>
        <p:nvSpPr>
          <p:cNvPr id="18" name="灯片编号占位符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24CDFD38-0EFC-48B3-82BC-547B3879E636}"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 id="2147484508" r:id="rId13"/>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3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13.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3.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22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225.xml"/><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1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1.xml"/><Relationship Id="rId1" Type="http://schemas.openxmlformats.org/officeDocument/2006/relationships/slideLayout" Target="../slideLayouts/slideLayout1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1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3" Type="http://schemas.openxmlformats.org/officeDocument/2006/relationships/notesSlide" Target="../notesSlides/notesSlide249.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1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1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260.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3.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13.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3.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3.xml"/></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272.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13.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3.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13.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3.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13.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1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13.xml"/></Relationships>
</file>

<file path=ppt/slides/_rels/slide283.xml.rels><?xml version="1.0" encoding="UTF-8" standalone="yes"?>
<Relationships xmlns="http://schemas.openxmlformats.org/package/2006/relationships"><Relationship Id="rId3" Type="http://schemas.openxmlformats.org/officeDocument/2006/relationships/notesSlide" Target="../notesSlides/notesSlide283.xml"/><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284.xml.rels><?xml version="1.0" encoding="UTF-8" standalone="yes"?>
<Relationships xmlns="http://schemas.openxmlformats.org/package/2006/relationships"><Relationship Id="rId3" Type="http://schemas.openxmlformats.org/officeDocument/2006/relationships/notesSlide" Target="../notesSlides/notesSlide284.xml"/><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17.bin"/></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13.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13.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13.xml"/></Relationships>
</file>

<file path=ppt/slides/_rels/slide28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8.xml"/><Relationship Id="rId1" Type="http://schemas.openxmlformats.org/officeDocument/2006/relationships/slideLayout" Target="../slideLayouts/slideLayout1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3.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3.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13.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1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13.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3.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3.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3.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3.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3.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13.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3.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1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13.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3.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3.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13.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3.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13.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3.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3.xml"/></Relationships>
</file>

<file path=ppt/slides/_rels/slide3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18.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wmf"/></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1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13.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13.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4"/>
          <p:cNvPicPr>
            <a:picLocks noChangeAspect="1"/>
          </p:cNvPicPr>
          <p:nvPr/>
        </p:nvPicPr>
        <p:blipFill>
          <a:blip r:embed="rId3" cstate="print"/>
          <a:srcRect t="7814" b="7996"/>
          <a:stretch>
            <a:fillRect/>
          </a:stretch>
        </p:blipFill>
        <p:spPr bwMode="auto">
          <a:xfrm>
            <a:off x="0" y="0"/>
            <a:ext cx="9144000" cy="5132388"/>
          </a:xfrm>
          <a:prstGeom prst="rect">
            <a:avLst/>
          </a:prstGeom>
          <a:noFill/>
          <a:ln w="9525">
            <a:noFill/>
            <a:miter lim="800000"/>
            <a:headEnd/>
            <a:tailEnd/>
          </a:ln>
        </p:spPr>
      </p:pic>
      <p:pic>
        <p:nvPicPr>
          <p:cNvPr id="23555" name="图片 28"/>
          <p:cNvPicPr>
            <a:picLocks noChangeAspect="1"/>
          </p:cNvPicPr>
          <p:nvPr/>
        </p:nvPicPr>
        <p:blipFill>
          <a:blip r:embed="rId4" cstate="print"/>
          <a:srcRect/>
          <a:stretch>
            <a:fillRect/>
          </a:stretch>
        </p:blipFill>
        <p:spPr bwMode="auto">
          <a:xfrm>
            <a:off x="1546225" y="1617663"/>
            <a:ext cx="1776413" cy="1833562"/>
          </a:xfrm>
          <a:prstGeom prst="rect">
            <a:avLst/>
          </a:prstGeom>
          <a:noFill/>
          <a:ln w="9525">
            <a:noFill/>
            <a:miter lim="800000"/>
            <a:headEnd/>
            <a:tailEnd/>
          </a:ln>
        </p:spPr>
      </p:pic>
      <p:sp>
        <p:nvSpPr>
          <p:cNvPr id="2" name="文本框 1"/>
          <p:cNvSpPr txBox="1"/>
          <p:nvPr/>
        </p:nvSpPr>
        <p:spPr>
          <a:xfrm>
            <a:off x="2771775" y="1276350"/>
            <a:ext cx="4610100" cy="2124075"/>
          </a:xfrm>
          <a:prstGeom prst="rect">
            <a:avLst/>
          </a:prstGeom>
          <a:noFill/>
        </p:spPr>
        <p:txBody>
          <a:bodyPr wrap="none">
            <a:spAutoFit/>
          </a:bodyPr>
          <a:lstStyle/>
          <a:p>
            <a:pPr eaLnBrk="0" hangingPunct="0">
              <a:defRPr/>
            </a:pPr>
            <a:r>
              <a:rPr lang="zh-CN" altLang="en-US" sz="6600" dirty="0">
                <a:latin typeface="微软雅黑" pitchFamily="34" charset="-122"/>
                <a:ea typeface="微软雅黑" pitchFamily="34" charset="-122"/>
                <a:sym typeface="+mn-lt"/>
              </a:rPr>
              <a:t>第三部分</a:t>
            </a:r>
            <a:endParaRPr lang="en-US" altLang="zh-CN" sz="6600" dirty="0">
              <a:latin typeface="微软雅黑" pitchFamily="34" charset="-122"/>
              <a:ea typeface="微软雅黑" pitchFamily="34" charset="-122"/>
              <a:sym typeface="+mn-lt"/>
            </a:endParaRPr>
          </a:p>
          <a:p>
            <a:pPr eaLnBrk="0" hangingPunct="0">
              <a:defRPr/>
            </a:pPr>
            <a:r>
              <a:rPr lang="en-US" altLang="zh-CN" sz="6600" dirty="0">
                <a:latin typeface="微软雅黑" pitchFamily="34" charset="-122"/>
                <a:ea typeface="微软雅黑" pitchFamily="34" charset="-122"/>
                <a:cs typeface="+mn-ea"/>
                <a:sym typeface="+mn-lt"/>
              </a:rPr>
              <a:t>     ----</a:t>
            </a:r>
            <a:r>
              <a:rPr lang="zh-CN" altLang="en-US" sz="6600" dirty="0">
                <a:latin typeface="微软雅黑" pitchFamily="34" charset="-122"/>
                <a:ea typeface="微软雅黑" pitchFamily="34" charset="-122"/>
                <a:cs typeface="+mn-ea"/>
                <a:sym typeface="+mn-lt"/>
              </a:rPr>
              <a:t>集合</a:t>
            </a:r>
            <a:endParaRPr lang="zh-CN" altLang="en-US" sz="4400" dirty="0">
              <a:latin typeface="微软雅黑" pitchFamily="34" charset="-122"/>
              <a:ea typeface="微软雅黑" pitchFamily="34" charset="-122"/>
              <a:cs typeface="+mn-ea"/>
              <a:sym typeface="+mn-lt"/>
            </a:endParaRPr>
          </a:p>
        </p:txBody>
      </p:sp>
      <p:sp>
        <p:nvSpPr>
          <p:cNvPr id="23557" name="文本框 2"/>
          <p:cNvSpPr txBox="1">
            <a:spLocks noChangeArrowheads="1"/>
          </p:cNvSpPr>
          <p:nvPr/>
        </p:nvSpPr>
        <p:spPr bwMode="auto">
          <a:xfrm>
            <a:off x="3995738" y="3724275"/>
            <a:ext cx="3411537" cy="830263"/>
          </a:xfrm>
          <a:prstGeom prst="rect">
            <a:avLst/>
          </a:prstGeom>
          <a:noFill/>
          <a:ln w="9525">
            <a:noFill/>
            <a:miter lim="800000"/>
            <a:headEnd/>
            <a:tailEnd/>
          </a:ln>
        </p:spPr>
        <p:txBody>
          <a:bodyPr wrap="none">
            <a:spAutoFit/>
          </a:bodyPr>
          <a:lstStyle/>
          <a:p>
            <a:pPr eaLnBrk="0" hangingPunct="0"/>
            <a:r>
              <a:rPr lang="zh-CN" altLang="en-US" sz="2400">
                <a:latin typeface="微软雅黑" pitchFamily="34" charset="-122"/>
                <a:ea typeface="微软雅黑" pitchFamily="34" charset="-122"/>
              </a:rPr>
              <a:t>翁惠玉</a:t>
            </a:r>
          </a:p>
          <a:p>
            <a:pPr eaLnBrk="0" hangingPunct="0"/>
            <a:r>
              <a:rPr lang="en-US" altLang="zh-CN" sz="2400">
                <a:latin typeface="微软雅黑" pitchFamily="34" charset="-122"/>
                <a:ea typeface="微软雅黑" pitchFamily="34" charset="-122"/>
              </a:rPr>
              <a:t>hyweng@sjtu.edu.cn</a:t>
            </a:r>
          </a:p>
        </p:txBody>
      </p:sp>
    </p:spTree>
  </p:cSld>
  <p:clrMapOvr>
    <a:masterClrMapping/>
  </p:clrMapOvr>
  <p:transition spd="slow"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34"/>
          <p:cNvSpPr>
            <a:spLocks noChangeArrowheads="1"/>
          </p:cNvSpPr>
          <p:nvPr/>
        </p:nvSpPr>
        <p:spPr bwMode="auto">
          <a:xfrm>
            <a:off x="539552"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无序表的查找</a:t>
            </a:r>
          </a:p>
        </p:txBody>
      </p:sp>
      <p:sp>
        <p:nvSpPr>
          <p:cNvPr id="31748" name="文本框 28"/>
          <p:cNvSpPr txBox="1">
            <a:spLocks noChangeArrowheads="1"/>
          </p:cNvSpPr>
          <p:nvPr/>
        </p:nvSpPr>
        <p:spPr bwMode="auto">
          <a:xfrm>
            <a:off x="395536" y="987574"/>
            <a:ext cx="7705725" cy="1754326"/>
          </a:xfrm>
          <a:prstGeom prst="rect">
            <a:avLst/>
          </a:prstGeom>
          <a:noFill/>
          <a:ln w="9525">
            <a:noFill/>
            <a:miter lim="800000"/>
            <a:headEnd/>
            <a:tailEnd/>
          </a:ln>
        </p:spPr>
        <p:txBody>
          <a:bodyPr>
            <a:spAutoFit/>
          </a:bodyPr>
          <a:lstStyle/>
          <a:p>
            <a:pPr>
              <a:lnSpc>
                <a:spcPct val="150000"/>
              </a:lnSpc>
            </a:pPr>
            <a:r>
              <a:rPr lang="zh-CN" altLang="en-US" sz="1800" dirty="0">
                <a:latin typeface="楷体_GB2312"/>
                <a:ea typeface="楷体_GB2312"/>
                <a:cs typeface="楷体_GB2312"/>
              </a:rPr>
              <a:t>无序表：数组中的元素是无序的</a:t>
            </a:r>
          </a:p>
          <a:p>
            <a:pPr>
              <a:lnSpc>
                <a:spcPct val="150000"/>
              </a:lnSpc>
            </a:pPr>
            <a:r>
              <a:rPr lang="zh-CN" altLang="en-US" sz="1800" dirty="0">
                <a:latin typeface="楷体_GB2312"/>
                <a:ea typeface="楷体_GB2312"/>
                <a:cs typeface="楷体_GB2312"/>
              </a:rPr>
              <a:t>无序表的查找：与顺序表的</a:t>
            </a:r>
            <a:r>
              <a:rPr lang="en-US" altLang="zh-CN" sz="1800" dirty="0">
                <a:latin typeface="楷体_GB2312"/>
                <a:ea typeface="楷体_GB2312"/>
                <a:cs typeface="楷体_GB2312"/>
              </a:rPr>
              <a:t>search</a:t>
            </a:r>
            <a:r>
              <a:rPr lang="zh-CN" altLang="en-US" sz="1800" dirty="0">
                <a:latin typeface="楷体_GB2312"/>
                <a:ea typeface="楷体_GB2312"/>
                <a:cs typeface="楷体_GB2312"/>
              </a:rPr>
              <a:t>实现相同</a:t>
            </a:r>
            <a:endParaRPr lang="en-US" altLang="zh-CN" sz="1800" dirty="0">
              <a:latin typeface="楷体_GB2312"/>
              <a:ea typeface="楷体_GB2312"/>
              <a:cs typeface="楷体_GB2312"/>
            </a:endParaRPr>
          </a:p>
          <a:p>
            <a:pPr>
              <a:lnSpc>
                <a:spcPct val="150000"/>
              </a:lnSpc>
            </a:pPr>
            <a:r>
              <a:rPr lang="zh-CN" altLang="en-US" sz="1800" dirty="0">
                <a:latin typeface="楷体_GB2312"/>
                <a:ea typeface="楷体_GB2312"/>
                <a:cs typeface="楷体_GB2312"/>
              </a:rPr>
              <a:t>能不能优化？？？</a:t>
            </a:r>
            <a:endParaRPr lang="en-US" altLang="zh-CN" sz="1800" dirty="0">
              <a:latin typeface="楷体_GB2312"/>
              <a:ea typeface="楷体_GB2312"/>
              <a:cs typeface="楷体_GB2312"/>
            </a:endParaRPr>
          </a:p>
          <a:p>
            <a:pPr>
              <a:lnSpc>
                <a:spcPct val="150000"/>
              </a:lnSpc>
            </a:pPr>
            <a:r>
              <a:rPr lang="zh-CN" altLang="en-US" sz="1800" dirty="0">
                <a:latin typeface="楷体_GB2312"/>
                <a:ea typeface="楷体_GB2312"/>
                <a:cs typeface="楷体_GB2312"/>
              </a:rPr>
              <a:t>利用哨兵减少</a:t>
            </a:r>
            <a:r>
              <a:rPr lang="en-US" altLang="zh-CN" sz="1800" dirty="0">
                <a:latin typeface="楷体_GB2312"/>
                <a:ea typeface="楷体_GB2312"/>
                <a:cs typeface="楷体_GB2312"/>
              </a:rPr>
              <a:t>n</a:t>
            </a:r>
            <a:r>
              <a:rPr lang="zh-CN" altLang="en-US" sz="1800" dirty="0">
                <a:latin typeface="楷体_GB2312"/>
                <a:ea typeface="楷体_GB2312"/>
                <a:cs typeface="楷体_GB2312"/>
              </a:rPr>
              <a:t>次比较 </a:t>
            </a:r>
          </a:p>
        </p:txBody>
      </p:sp>
      <p:sp>
        <p:nvSpPr>
          <p:cNvPr id="31749" name="矩形 7"/>
          <p:cNvSpPr>
            <a:spLocks noChangeArrowheads="1"/>
          </p:cNvSpPr>
          <p:nvPr/>
        </p:nvSpPr>
        <p:spPr bwMode="auto">
          <a:xfrm>
            <a:off x="467544" y="2931790"/>
            <a:ext cx="6048672" cy="1600200"/>
          </a:xfrm>
          <a:prstGeom prst="rect">
            <a:avLst/>
          </a:prstGeom>
          <a:noFill/>
          <a:ln w="9525">
            <a:noFill/>
            <a:miter lim="800000"/>
            <a:headEnd/>
            <a:tailEnd/>
          </a:ln>
        </p:spPr>
        <p:txBody>
          <a:bodyPr wrap="square">
            <a:spAutoFit/>
          </a:bodyPr>
          <a:lstStyle/>
          <a:p>
            <a:pPr eaLnBrk="0" hangingPunct="0"/>
            <a:r>
              <a:rPr lang="en-US" altLang="zh-CN" sz="1400" dirty="0"/>
              <a:t>template &lt;class KEY, class OTHER&gt;</a:t>
            </a:r>
            <a:endParaRPr lang="zh-CN" altLang="zh-CN" sz="1400" dirty="0"/>
          </a:p>
          <a:p>
            <a:pPr eaLnBrk="0" hangingPunct="0"/>
            <a:r>
              <a:rPr lang="en-US" altLang="zh-CN" sz="1400" dirty="0" err="1"/>
              <a:t>int</a:t>
            </a:r>
            <a:r>
              <a:rPr lang="en-US" altLang="zh-CN" sz="1400" dirty="0"/>
              <a:t> </a:t>
            </a:r>
            <a:r>
              <a:rPr lang="en-US" altLang="zh-CN" sz="1400" dirty="0" err="1"/>
              <a:t>seqSearch</a:t>
            </a:r>
            <a:r>
              <a:rPr lang="en-US" altLang="zh-CN" sz="1400" dirty="0"/>
              <a:t>(SET&lt;KEY, OTHER&gt; data[ ],   </a:t>
            </a:r>
            <a:r>
              <a:rPr lang="en-US" altLang="zh-CN" sz="1400" dirty="0" err="1"/>
              <a:t>int</a:t>
            </a:r>
            <a:r>
              <a:rPr lang="en-US" altLang="zh-CN" sz="1400" dirty="0"/>
              <a:t> size, const KEY &amp;x) </a:t>
            </a:r>
            <a:endParaRPr lang="zh-CN" altLang="zh-CN" sz="1400" dirty="0"/>
          </a:p>
          <a:p>
            <a:pPr eaLnBrk="0" hangingPunct="0"/>
            <a:r>
              <a:rPr lang="en-US" altLang="zh-CN" sz="1400" dirty="0"/>
              <a:t>{</a:t>
            </a:r>
          </a:p>
          <a:p>
            <a:pPr eaLnBrk="0" hangingPunct="0"/>
            <a:r>
              <a:rPr lang="en-US" altLang="zh-CN" sz="1400" dirty="0"/>
              <a:t>      data[0].key = x;</a:t>
            </a:r>
            <a:endParaRPr lang="zh-CN" altLang="zh-CN" sz="1400" dirty="0"/>
          </a:p>
          <a:p>
            <a:pPr eaLnBrk="0" hangingPunct="0"/>
            <a:r>
              <a:rPr lang="en-US" altLang="zh-CN" sz="1400" dirty="0"/>
              <a:t>      for (</a:t>
            </a:r>
            <a:r>
              <a:rPr lang="en-US" altLang="zh-CN" sz="1400" dirty="0" err="1"/>
              <a:t>int</a:t>
            </a:r>
            <a:r>
              <a:rPr lang="en-US" altLang="zh-CN" sz="1400" dirty="0"/>
              <a:t> </a:t>
            </a:r>
            <a:r>
              <a:rPr lang="en-US" altLang="zh-CN" sz="1400" dirty="0" err="1"/>
              <a:t>i</a:t>
            </a:r>
            <a:r>
              <a:rPr lang="en-US" altLang="zh-CN" sz="1400" dirty="0"/>
              <a:t> = size ; x != data[</a:t>
            </a:r>
            <a:r>
              <a:rPr lang="en-US" altLang="zh-CN" sz="1400" dirty="0" err="1"/>
              <a:t>i</a:t>
            </a:r>
            <a:r>
              <a:rPr lang="en-US" altLang="zh-CN" sz="1400" dirty="0"/>
              <a:t>].key; --</a:t>
            </a:r>
            <a:r>
              <a:rPr lang="en-US" altLang="zh-CN" sz="1400" dirty="0" err="1"/>
              <a:t>i</a:t>
            </a:r>
            <a:r>
              <a:rPr lang="en-US" altLang="zh-CN" sz="1400" dirty="0"/>
              <a:t>);</a:t>
            </a:r>
            <a:endParaRPr lang="zh-CN" altLang="zh-CN" sz="1400" dirty="0"/>
          </a:p>
          <a:p>
            <a:pPr eaLnBrk="0" hangingPunct="0"/>
            <a:r>
              <a:rPr lang="en-US" altLang="zh-CN" sz="1400" dirty="0"/>
              <a:t>      return </a:t>
            </a:r>
            <a:r>
              <a:rPr lang="en-US" altLang="zh-CN" sz="1400" dirty="0" err="1"/>
              <a:t>i</a:t>
            </a:r>
            <a:r>
              <a:rPr lang="en-US" altLang="zh-CN" sz="1400" dirty="0"/>
              <a:t>;</a:t>
            </a:r>
            <a:endParaRPr lang="zh-CN" altLang="zh-CN" sz="1400" dirty="0"/>
          </a:p>
          <a:p>
            <a:pPr eaLnBrk="0" hangingPunct="0"/>
            <a:r>
              <a:rPr lang="en-US" altLang="zh-CN" sz="1400" dirty="0"/>
              <a:t>}</a:t>
            </a:r>
            <a:endParaRPr lang="zh-CN" altLang="en-US" sz="1400" dirty="0"/>
          </a:p>
        </p:txBody>
      </p:sp>
      <p:sp>
        <p:nvSpPr>
          <p:cNvPr id="6" name="文本框 29"/>
          <p:cNvSpPr txBox="1">
            <a:spLocks noChangeArrowheads="1"/>
          </p:cNvSpPr>
          <p:nvPr/>
        </p:nvSpPr>
        <p:spPr bwMode="auto">
          <a:xfrm>
            <a:off x="5292080" y="843558"/>
            <a:ext cx="3528392" cy="2031325"/>
          </a:xfrm>
          <a:prstGeom prst="rect">
            <a:avLst/>
          </a:prstGeom>
          <a:noFill/>
          <a:ln w="9525">
            <a:noFill/>
            <a:miter lim="800000"/>
            <a:headEnd/>
            <a:tailEnd/>
          </a:ln>
        </p:spPr>
        <p:txBody>
          <a:bodyPr wrap="square">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seqList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&gt;::search</a:t>
            </a:r>
          </a:p>
          <a:p>
            <a:r>
              <a:rPr lang="en-US" altLang="zh-CN" sz="1400" dirty="0">
                <a:ea typeface="楷体_GB2312" pitchFamily="49" charset="-122"/>
              </a:rPr>
              <a:t>       </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const </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for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0;   </a:t>
            </a:r>
            <a:r>
              <a:rPr lang="en-US" altLang="zh-CN" sz="1400" b="1" dirty="0" err="1">
                <a:ea typeface="楷体_GB2312" pitchFamily="49" charset="-122"/>
              </a:rPr>
              <a:t>i</a:t>
            </a:r>
            <a:r>
              <a:rPr lang="en-US" altLang="zh-CN" sz="1400" b="1" dirty="0">
                <a:ea typeface="楷体_GB2312" pitchFamily="49" charset="-122"/>
              </a:rPr>
              <a:t> &lt; </a:t>
            </a:r>
            <a:r>
              <a:rPr lang="en-US" altLang="zh-CN" sz="1400" b="1" dirty="0" err="1">
                <a:ea typeface="楷体_GB2312" pitchFamily="49" charset="-122"/>
              </a:rPr>
              <a:t>currentLength</a:t>
            </a:r>
            <a:r>
              <a:rPr lang="en-US" altLang="zh-CN" sz="1400" b="1" dirty="0">
                <a:ea typeface="楷体_GB2312" pitchFamily="49" charset="-122"/>
              </a:rPr>
              <a:t> &amp;&amp;</a:t>
            </a:r>
          </a:p>
          <a:p>
            <a:r>
              <a:rPr lang="en-US" altLang="zh-CN" sz="1400" dirty="0">
                <a:ea typeface="楷体_GB2312" pitchFamily="49" charset="-122"/>
              </a:rPr>
              <a:t>                </a:t>
            </a:r>
            <a:r>
              <a:rPr lang="en-US" altLang="zh-CN" sz="1400" b="1" dirty="0">
                <a:ea typeface="楷体_GB2312" pitchFamily="49" charset="-122"/>
              </a:rPr>
              <a:t>  data[</a:t>
            </a:r>
            <a:r>
              <a:rPr lang="en-US" altLang="zh-CN" sz="1400" b="1" dirty="0" err="1">
                <a:ea typeface="楷体_GB2312" pitchFamily="49" charset="-122"/>
              </a:rPr>
              <a:t>i</a:t>
            </a:r>
            <a:r>
              <a:rPr lang="en-US" altLang="zh-CN" sz="1400" b="1" dirty="0">
                <a:ea typeface="楷体_GB2312" pitchFamily="49" charset="-122"/>
              </a:rPr>
              <a:t>] != x; ++</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if (</a:t>
            </a:r>
            <a:r>
              <a:rPr lang="en-US" altLang="zh-CN" sz="1400" b="1" dirty="0" err="1">
                <a:ea typeface="楷体_GB2312" pitchFamily="49" charset="-122"/>
              </a:rPr>
              <a:t>i</a:t>
            </a:r>
            <a:r>
              <a:rPr lang="en-US" altLang="zh-CN" sz="1400" b="1" dirty="0">
                <a:ea typeface="楷体_GB2312" pitchFamily="49" charset="-122"/>
              </a:rPr>
              <a:t> == </a:t>
            </a:r>
            <a:r>
              <a:rPr lang="en-US" altLang="zh-CN" sz="1400" b="1" dirty="0" err="1">
                <a:ea typeface="楷体_GB2312" pitchFamily="49" charset="-122"/>
              </a:rPr>
              <a:t>currentLength</a:t>
            </a:r>
            <a:r>
              <a:rPr lang="en-US" altLang="zh-CN" sz="1400" b="1" dirty="0">
                <a:ea typeface="楷体_GB2312" pitchFamily="49" charset="-122"/>
              </a:rPr>
              <a:t>)   return -1; </a:t>
            </a:r>
          </a:p>
          <a:p>
            <a:r>
              <a:rPr lang="en-US" altLang="zh-CN" sz="1400" b="1" dirty="0">
                <a:ea typeface="楷体_GB2312" pitchFamily="49" charset="-122"/>
              </a:rPr>
              <a:t>       else return </a:t>
            </a:r>
            <a:r>
              <a:rPr lang="en-US" altLang="zh-CN" sz="1400" b="1" dirty="0" err="1">
                <a:ea typeface="楷体_GB2312" pitchFamily="49" charset="-122"/>
              </a:rPr>
              <a:t>i</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12" dur="500"/>
                                        <p:tgtEl>
                                          <p:spTgt spid="317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animEffect transition="in" filter="blinds(horizontal)">
                                      <p:cBhvr>
                                        <p:cTn id="17" dur="500"/>
                                        <p:tgtEl>
                                          <p:spTgt spid="317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blinds(horizontal)">
                                      <p:cBhvr>
                                        <p:cTn id="2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矩形 34"/>
          <p:cNvSpPr>
            <a:spLocks noChangeArrowheads="1"/>
          </p:cNvSpPr>
          <p:nvPr/>
        </p:nvSpPr>
        <p:spPr bwMode="auto">
          <a:xfrm>
            <a:off x="539552" y="339725"/>
            <a:ext cx="4127500" cy="522288"/>
          </a:xfrm>
          <a:prstGeom prst="rect">
            <a:avLst/>
          </a:prstGeom>
          <a:noFill/>
          <a:ln w="9525">
            <a:noFill/>
            <a:miter lim="800000"/>
            <a:headEnd/>
            <a:tailEnd/>
          </a:ln>
        </p:spPr>
        <p:txBody>
          <a:bodyPr>
            <a:spAutoFit/>
          </a:bodyPr>
          <a:lstStyle/>
          <a:p>
            <a:pPr eaLnBrk="0" hangingPunct="0">
              <a:spcBef>
                <a:spcPct val="50000"/>
              </a:spcBef>
            </a:pPr>
            <a:r>
              <a:rPr lang="en-US" altLang="zh-CN" dirty="0"/>
              <a:t>S</a:t>
            </a:r>
            <a:r>
              <a:rPr lang="zh-CN" altLang="en-US" dirty="0"/>
              <a:t>至少有一个红孩子</a:t>
            </a:r>
            <a:endParaRPr lang="zh-CN" altLang="en-US" dirty="0">
              <a:latin typeface="微软雅黑" pitchFamily="34" charset="-122"/>
              <a:ea typeface="微软雅黑" pitchFamily="34" charset="-122"/>
            </a:endParaRPr>
          </a:p>
        </p:txBody>
      </p:sp>
      <p:sp>
        <p:nvSpPr>
          <p:cNvPr id="115716" name="矩形 48"/>
          <p:cNvSpPr>
            <a:spLocks noChangeArrowheads="1"/>
          </p:cNvSpPr>
          <p:nvPr/>
        </p:nvSpPr>
        <p:spPr bwMode="auto">
          <a:xfrm>
            <a:off x="395288" y="987425"/>
            <a:ext cx="8424862" cy="1062038"/>
          </a:xfrm>
          <a:prstGeom prst="rect">
            <a:avLst/>
          </a:prstGeom>
          <a:noFill/>
          <a:ln w="9525">
            <a:noFill/>
            <a:miter lim="800000"/>
            <a:headEnd/>
            <a:tailEnd/>
          </a:ln>
        </p:spPr>
        <p:txBody>
          <a:bodyPr>
            <a:spAutoFit/>
          </a:bodyPr>
          <a:lstStyle/>
          <a:p>
            <a:pPr eaLnBrk="0" hangingPunct="0">
              <a:spcBef>
                <a:spcPct val="50000"/>
              </a:spcBef>
            </a:pPr>
            <a:r>
              <a:rPr lang="zh-CN" altLang="en-US" sz="1800"/>
              <a:t>说明</a:t>
            </a:r>
            <a:r>
              <a:rPr lang="en-US" altLang="zh-CN" sz="1800"/>
              <a:t>s</a:t>
            </a:r>
            <a:r>
              <a:rPr lang="zh-CN" altLang="en-US" sz="1800"/>
              <a:t>为根的子树比</a:t>
            </a:r>
            <a:r>
              <a:rPr lang="en-US" altLang="zh-CN" sz="1800"/>
              <a:t>x</a:t>
            </a:r>
            <a:r>
              <a:rPr lang="zh-CN" altLang="en-US" sz="1800"/>
              <a:t>为根的子树高：降低</a:t>
            </a:r>
            <a:r>
              <a:rPr lang="en-US" altLang="zh-CN" sz="1800"/>
              <a:t>s</a:t>
            </a:r>
            <a:r>
              <a:rPr lang="zh-CN" altLang="en-US" sz="1800"/>
              <a:t>的高度，增加</a:t>
            </a:r>
            <a:r>
              <a:rPr lang="en-US" altLang="zh-CN" sz="1800"/>
              <a:t>x</a:t>
            </a:r>
            <a:r>
              <a:rPr lang="zh-CN" altLang="en-US" sz="1800"/>
              <a:t>的高度，使</a:t>
            </a:r>
            <a:r>
              <a:rPr lang="en-US" altLang="zh-CN" sz="1800"/>
              <a:t>x</a:t>
            </a:r>
            <a:r>
              <a:rPr lang="zh-CN" altLang="en-US" sz="1800"/>
              <a:t>的红节点数增加</a:t>
            </a:r>
            <a:endParaRPr lang="en-US" altLang="zh-CN" sz="1800"/>
          </a:p>
          <a:p>
            <a:pPr eaLnBrk="0" hangingPunct="0">
              <a:spcBef>
                <a:spcPct val="50000"/>
              </a:spcBef>
            </a:pPr>
            <a:r>
              <a:rPr lang="zh-CN" altLang="en-US" sz="1800"/>
              <a:t>解决方法：旋转</a:t>
            </a:r>
            <a:endParaRPr lang="en-US" altLang="zh-CN" sz="1800"/>
          </a:p>
        </p:txBody>
      </p:sp>
      <p:sp>
        <p:nvSpPr>
          <p:cNvPr id="60" name="内容占位符 2"/>
          <p:cNvSpPr txBox="1">
            <a:spLocks noChangeArrowheads="1"/>
          </p:cNvSpPr>
          <p:nvPr/>
        </p:nvSpPr>
        <p:spPr>
          <a:xfrm>
            <a:off x="395288" y="2139950"/>
            <a:ext cx="2305050" cy="1457325"/>
          </a:xfrm>
          <a:prstGeom prst="rect">
            <a:avLst/>
          </a:prstGeom>
        </p:spPr>
        <p:txBody>
          <a:bodyPr/>
          <a:lstStyle/>
          <a:p>
            <a:pPr marL="342900" indent="-342900" eaLnBrk="0" hangingPunct="0">
              <a:spcBef>
                <a:spcPct val="20000"/>
              </a:spcBef>
              <a:defRPr/>
            </a:pPr>
            <a:r>
              <a:rPr lang="en-US" altLang="zh-CN" sz="1400" kern="0" dirty="0">
                <a:latin typeface="+mn-lt"/>
                <a:ea typeface="+mn-ea"/>
              </a:rPr>
              <a:t>s</a:t>
            </a:r>
            <a:r>
              <a:rPr lang="zh-CN" altLang="zh-CN" sz="1400" kern="0" dirty="0">
                <a:latin typeface="+mn-lt"/>
                <a:ea typeface="+mn-ea"/>
              </a:rPr>
              <a:t>有一个外侧的红色儿子</a:t>
            </a:r>
            <a:endParaRPr lang="en-US" altLang="zh-CN" sz="1400" kern="0" dirty="0">
              <a:latin typeface="+mn-lt"/>
              <a:ea typeface="+mn-ea"/>
            </a:endParaRPr>
          </a:p>
          <a:p>
            <a:pPr marL="342900" indent="-342900" eaLnBrk="0" hangingPunct="0">
              <a:spcBef>
                <a:spcPct val="20000"/>
              </a:spcBef>
              <a:defRPr/>
            </a:pPr>
            <a:endParaRPr lang="en-US" altLang="zh-CN" sz="1400" kern="0" dirty="0">
              <a:latin typeface="+mn-lt"/>
              <a:ea typeface="+mn-ea"/>
            </a:endParaRPr>
          </a:p>
          <a:p>
            <a:pPr marL="342900" indent="-342900" eaLnBrk="0" hangingPunct="0">
              <a:spcBef>
                <a:spcPct val="20000"/>
              </a:spcBef>
              <a:defRPr/>
            </a:pPr>
            <a:endParaRPr lang="en-US" altLang="zh-CN" sz="1400" kern="0" dirty="0">
              <a:latin typeface="+mn-lt"/>
              <a:ea typeface="+mn-ea"/>
            </a:endParaRPr>
          </a:p>
          <a:p>
            <a:pPr marL="342900" indent="-342900" eaLnBrk="0" hangingPunct="0">
              <a:spcBef>
                <a:spcPct val="20000"/>
              </a:spcBef>
              <a:defRPr/>
            </a:pPr>
            <a:endParaRPr lang="en-US" altLang="zh-CN" sz="1400" kern="0" dirty="0">
              <a:latin typeface="+mn-lt"/>
              <a:ea typeface="+mn-ea"/>
            </a:endParaRPr>
          </a:p>
          <a:p>
            <a:pPr marL="342900" indent="-342900" eaLnBrk="0" hangingPunct="0">
              <a:spcBef>
                <a:spcPct val="20000"/>
              </a:spcBef>
              <a:defRPr/>
            </a:pPr>
            <a:r>
              <a:rPr lang="en-US" altLang="zh-CN" sz="1400" kern="0" dirty="0">
                <a:latin typeface="+mn-lt"/>
                <a:ea typeface="+mn-ea"/>
              </a:rPr>
              <a:t>s</a:t>
            </a:r>
            <a:r>
              <a:rPr lang="zh-CN" altLang="zh-CN" sz="1400" kern="0" dirty="0">
                <a:latin typeface="+mn-lt"/>
                <a:ea typeface="+mn-ea"/>
              </a:rPr>
              <a:t>有一个内侧的红色儿子</a:t>
            </a:r>
          </a:p>
          <a:p>
            <a:pPr marL="342900" indent="-342900" eaLnBrk="0" hangingPunct="0">
              <a:spcBef>
                <a:spcPct val="20000"/>
              </a:spcBef>
              <a:defRPr/>
            </a:pPr>
            <a:endParaRPr lang="zh-CN" altLang="en-US" sz="1400" kern="0" dirty="0">
              <a:latin typeface="+mn-lt"/>
              <a:ea typeface="+mn-ea"/>
            </a:endParaRPr>
          </a:p>
        </p:txBody>
      </p:sp>
      <p:grpSp>
        <p:nvGrpSpPr>
          <p:cNvPr id="2" name="组合 5342"/>
          <p:cNvGrpSpPr>
            <a:grpSpLocks/>
          </p:cNvGrpSpPr>
          <p:nvPr/>
        </p:nvGrpSpPr>
        <p:grpSpPr bwMode="auto">
          <a:xfrm>
            <a:off x="2700338" y="2282825"/>
            <a:ext cx="4967287" cy="865188"/>
            <a:chOff x="2916" y="643255"/>
            <a:chExt cx="7223" cy="2553"/>
          </a:xfrm>
        </p:grpSpPr>
        <p:sp>
          <p:nvSpPr>
            <p:cNvPr id="115743" name="文本框 5266"/>
            <p:cNvSpPr txBox="1">
              <a:spLocks noChangeArrowheads="1"/>
            </p:cNvSpPr>
            <p:nvPr/>
          </p:nvSpPr>
          <p:spPr bwMode="auto">
            <a:xfrm>
              <a:off x="5952" y="643255"/>
              <a:ext cx="1204" cy="624"/>
            </a:xfrm>
            <a:prstGeom prst="rect">
              <a:avLst/>
            </a:prstGeom>
            <a:noFill/>
            <a:ln w="9525">
              <a:noFill/>
              <a:miter lim="800000"/>
              <a:headEnd/>
              <a:tailEnd/>
            </a:ln>
          </p:spPr>
          <p:txBody>
            <a:bodyPr/>
            <a:lstStyle/>
            <a:p>
              <a:pPr algn="just" eaLnBrk="0" hangingPunct="0">
                <a:spcBef>
                  <a:spcPct val="50000"/>
                </a:spcBef>
              </a:pPr>
              <a:r>
                <a:rPr lang="zh-CN" altLang="en-US" sz="1400">
                  <a:latin typeface="Calibri" pitchFamily="34" charset="0"/>
                </a:rPr>
                <a:t>调整为</a:t>
              </a:r>
              <a:endParaRPr lang="zh-CN" altLang="zh-CN" sz="1400"/>
            </a:p>
          </p:txBody>
        </p:sp>
        <p:sp>
          <p:nvSpPr>
            <p:cNvPr id="115744" name="直线 5278"/>
            <p:cNvSpPr>
              <a:spLocks noChangeShapeType="1"/>
            </p:cNvSpPr>
            <p:nvPr/>
          </p:nvSpPr>
          <p:spPr bwMode="auto">
            <a:xfrm>
              <a:off x="8496" y="644560"/>
              <a:ext cx="400" cy="571"/>
            </a:xfrm>
            <a:prstGeom prst="line">
              <a:avLst/>
            </a:prstGeom>
            <a:noFill/>
            <a:ln w="19050">
              <a:solidFill>
                <a:srgbClr val="F8F8F8"/>
              </a:solidFill>
              <a:round/>
              <a:headEnd/>
              <a:tailEnd/>
            </a:ln>
          </p:spPr>
          <p:txBody>
            <a:bodyPr/>
            <a:lstStyle/>
            <a:p>
              <a:endParaRPr lang="zh-CN" altLang="en-US"/>
            </a:p>
          </p:txBody>
        </p:sp>
        <p:sp>
          <p:nvSpPr>
            <p:cNvPr id="115745" name="直线 5284"/>
            <p:cNvSpPr>
              <a:spLocks noChangeShapeType="1"/>
            </p:cNvSpPr>
            <p:nvPr/>
          </p:nvSpPr>
          <p:spPr bwMode="auto">
            <a:xfrm flipH="1">
              <a:off x="5323" y="645184"/>
              <a:ext cx="180" cy="468"/>
            </a:xfrm>
            <a:prstGeom prst="line">
              <a:avLst/>
            </a:prstGeom>
            <a:noFill/>
            <a:ln w="19050">
              <a:solidFill>
                <a:srgbClr val="F8F8F8"/>
              </a:solidFill>
              <a:round/>
              <a:headEnd/>
              <a:tailEnd/>
            </a:ln>
          </p:spPr>
          <p:txBody>
            <a:bodyPr/>
            <a:lstStyle/>
            <a:p>
              <a:endParaRPr lang="zh-CN" altLang="en-US"/>
            </a:p>
          </p:txBody>
        </p:sp>
        <p:sp>
          <p:nvSpPr>
            <p:cNvPr id="115746" name="直线 5283"/>
            <p:cNvSpPr>
              <a:spLocks noChangeShapeType="1"/>
            </p:cNvSpPr>
            <p:nvPr/>
          </p:nvSpPr>
          <p:spPr bwMode="auto">
            <a:xfrm>
              <a:off x="5683" y="645184"/>
              <a:ext cx="180" cy="468"/>
            </a:xfrm>
            <a:prstGeom prst="line">
              <a:avLst/>
            </a:prstGeom>
            <a:noFill/>
            <a:ln w="19050">
              <a:solidFill>
                <a:srgbClr val="F8F8F8"/>
              </a:solidFill>
              <a:round/>
              <a:headEnd/>
              <a:tailEnd/>
            </a:ln>
          </p:spPr>
          <p:txBody>
            <a:bodyPr/>
            <a:lstStyle/>
            <a:p>
              <a:endParaRPr lang="zh-CN" altLang="en-US"/>
            </a:p>
          </p:txBody>
        </p:sp>
        <p:sp>
          <p:nvSpPr>
            <p:cNvPr id="115747" name="直线 5275"/>
            <p:cNvSpPr>
              <a:spLocks noChangeShapeType="1"/>
            </p:cNvSpPr>
            <p:nvPr/>
          </p:nvSpPr>
          <p:spPr bwMode="auto">
            <a:xfrm flipH="1">
              <a:off x="4716" y="644272"/>
              <a:ext cx="360" cy="780"/>
            </a:xfrm>
            <a:prstGeom prst="line">
              <a:avLst/>
            </a:prstGeom>
            <a:noFill/>
            <a:ln w="19050">
              <a:solidFill>
                <a:srgbClr val="F8F8F8"/>
              </a:solidFill>
              <a:round/>
              <a:headEnd/>
              <a:tailEnd/>
            </a:ln>
          </p:spPr>
          <p:txBody>
            <a:bodyPr/>
            <a:lstStyle/>
            <a:p>
              <a:endParaRPr lang="zh-CN" altLang="en-US"/>
            </a:p>
          </p:txBody>
        </p:sp>
        <p:sp>
          <p:nvSpPr>
            <p:cNvPr id="115748" name="直线 5274"/>
            <p:cNvSpPr>
              <a:spLocks noChangeShapeType="1"/>
            </p:cNvSpPr>
            <p:nvPr/>
          </p:nvSpPr>
          <p:spPr bwMode="auto">
            <a:xfrm>
              <a:off x="3596" y="644457"/>
              <a:ext cx="400" cy="571"/>
            </a:xfrm>
            <a:prstGeom prst="line">
              <a:avLst/>
            </a:prstGeom>
            <a:noFill/>
            <a:ln w="19050">
              <a:solidFill>
                <a:srgbClr val="F8F8F8"/>
              </a:solidFill>
              <a:round/>
              <a:headEnd/>
              <a:tailEnd/>
            </a:ln>
          </p:spPr>
          <p:txBody>
            <a:bodyPr/>
            <a:lstStyle/>
            <a:p>
              <a:endParaRPr lang="zh-CN" altLang="en-US"/>
            </a:p>
          </p:txBody>
        </p:sp>
        <p:sp>
          <p:nvSpPr>
            <p:cNvPr id="115749" name="直线 5268"/>
            <p:cNvSpPr>
              <a:spLocks noChangeShapeType="1"/>
            </p:cNvSpPr>
            <p:nvPr/>
          </p:nvSpPr>
          <p:spPr bwMode="auto">
            <a:xfrm>
              <a:off x="4465" y="643798"/>
              <a:ext cx="1151" cy="1254"/>
            </a:xfrm>
            <a:prstGeom prst="line">
              <a:avLst/>
            </a:prstGeom>
            <a:noFill/>
            <a:ln w="12700">
              <a:solidFill>
                <a:srgbClr val="F8F8F8"/>
              </a:solidFill>
              <a:round/>
              <a:headEnd/>
              <a:tailEnd/>
            </a:ln>
          </p:spPr>
          <p:txBody>
            <a:bodyPr/>
            <a:lstStyle/>
            <a:p>
              <a:endParaRPr lang="zh-CN" altLang="en-US"/>
            </a:p>
          </p:txBody>
        </p:sp>
        <p:sp>
          <p:nvSpPr>
            <p:cNvPr id="115750" name="直线 5267"/>
            <p:cNvSpPr>
              <a:spLocks noChangeShapeType="1"/>
            </p:cNvSpPr>
            <p:nvPr/>
          </p:nvSpPr>
          <p:spPr bwMode="auto">
            <a:xfrm flipH="1">
              <a:off x="2916" y="643798"/>
              <a:ext cx="1223" cy="1230"/>
            </a:xfrm>
            <a:prstGeom prst="line">
              <a:avLst/>
            </a:prstGeom>
            <a:noFill/>
            <a:ln w="19050">
              <a:solidFill>
                <a:srgbClr val="F8F8F8"/>
              </a:solidFill>
              <a:round/>
              <a:headEnd/>
              <a:tailEnd/>
            </a:ln>
          </p:spPr>
          <p:txBody>
            <a:bodyPr/>
            <a:lstStyle/>
            <a:p>
              <a:endParaRPr lang="zh-CN" altLang="en-US"/>
            </a:p>
          </p:txBody>
        </p:sp>
        <p:sp>
          <p:nvSpPr>
            <p:cNvPr id="115751" name="椭圆 5263"/>
            <p:cNvSpPr>
              <a:spLocks noChangeArrowheads="1"/>
            </p:cNvSpPr>
            <p:nvPr/>
          </p:nvSpPr>
          <p:spPr bwMode="auto">
            <a:xfrm>
              <a:off x="4030" y="643468"/>
              <a:ext cx="514" cy="549"/>
            </a:xfrm>
            <a:prstGeom prst="ellipse">
              <a:avLst/>
            </a:prstGeom>
            <a:solidFill>
              <a:srgbClr val="FF0000"/>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P</a:t>
              </a:r>
              <a:endParaRPr lang="zh-CN" altLang="zh-CN" sz="1400"/>
            </a:p>
          </p:txBody>
        </p:sp>
        <p:sp>
          <p:nvSpPr>
            <p:cNvPr id="115752" name="椭圆 5271"/>
            <p:cNvSpPr>
              <a:spLocks noChangeArrowheads="1"/>
            </p:cNvSpPr>
            <p:nvPr/>
          </p:nvSpPr>
          <p:spPr bwMode="auto">
            <a:xfrm>
              <a:off x="4767" y="644075"/>
              <a:ext cx="498" cy="549"/>
            </a:xfrm>
            <a:prstGeom prst="ellipse">
              <a:avLst/>
            </a:prstGeom>
            <a:solidFill>
              <a:srgbClr val="7F7F7F"/>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s</a:t>
              </a:r>
              <a:endParaRPr lang="zh-CN" altLang="zh-CN" sz="1400"/>
            </a:p>
          </p:txBody>
        </p:sp>
        <p:sp>
          <p:nvSpPr>
            <p:cNvPr id="115753" name="椭圆 5270"/>
            <p:cNvSpPr>
              <a:spLocks noChangeArrowheads="1"/>
            </p:cNvSpPr>
            <p:nvPr/>
          </p:nvSpPr>
          <p:spPr bwMode="auto">
            <a:xfrm>
              <a:off x="3271" y="644127"/>
              <a:ext cx="514" cy="549"/>
            </a:xfrm>
            <a:prstGeom prst="ellipse">
              <a:avLst/>
            </a:prstGeom>
            <a:solidFill>
              <a:srgbClr val="7F7F7F"/>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X</a:t>
              </a:r>
              <a:endParaRPr lang="zh-CN" altLang="zh-CN" sz="1400"/>
            </a:p>
          </p:txBody>
        </p:sp>
        <p:sp>
          <p:nvSpPr>
            <p:cNvPr id="115754" name="直线 5269"/>
            <p:cNvSpPr>
              <a:spLocks noChangeShapeType="1"/>
            </p:cNvSpPr>
            <p:nvPr/>
          </p:nvSpPr>
          <p:spPr bwMode="auto">
            <a:xfrm>
              <a:off x="5616" y="644092"/>
              <a:ext cx="1620" cy="0"/>
            </a:xfrm>
            <a:prstGeom prst="line">
              <a:avLst/>
            </a:prstGeom>
            <a:noFill/>
            <a:ln w="9525">
              <a:solidFill>
                <a:srgbClr val="F8F8F8"/>
              </a:solidFill>
              <a:round/>
              <a:headEnd/>
              <a:tailEnd type="triangle" w="med" len="med"/>
            </a:ln>
          </p:spPr>
          <p:txBody>
            <a:bodyPr/>
            <a:lstStyle/>
            <a:p>
              <a:endParaRPr lang="zh-CN" altLang="en-US"/>
            </a:p>
          </p:txBody>
        </p:sp>
        <p:sp>
          <p:nvSpPr>
            <p:cNvPr id="115755" name="直线 5277"/>
            <p:cNvSpPr>
              <a:spLocks noChangeShapeType="1"/>
            </p:cNvSpPr>
            <p:nvPr/>
          </p:nvSpPr>
          <p:spPr bwMode="auto">
            <a:xfrm flipH="1">
              <a:off x="9599" y="644577"/>
              <a:ext cx="180" cy="468"/>
            </a:xfrm>
            <a:prstGeom prst="line">
              <a:avLst/>
            </a:prstGeom>
            <a:noFill/>
            <a:ln w="19050">
              <a:solidFill>
                <a:srgbClr val="F8F8F8"/>
              </a:solidFill>
              <a:round/>
              <a:headEnd/>
              <a:tailEnd/>
            </a:ln>
          </p:spPr>
          <p:txBody>
            <a:bodyPr/>
            <a:lstStyle/>
            <a:p>
              <a:endParaRPr lang="zh-CN" altLang="en-US"/>
            </a:p>
          </p:txBody>
        </p:sp>
        <p:sp>
          <p:nvSpPr>
            <p:cNvPr id="115756" name="直线 5276"/>
            <p:cNvSpPr>
              <a:spLocks noChangeShapeType="1"/>
            </p:cNvSpPr>
            <p:nvPr/>
          </p:nvSpPr>
          <p:spPr bwMode="auto">
            <a:xfrm>
              <a:off x="9959" y="644577"/>
              <a:ext cx="180" cy="468"/>
            </a:xfrm>
            <a:prstGeom prst="line">
              <a:avLst/>
            </a:prstGeom>
            <a:noFill/>
            <a:ln w="19050">
              <a:solidFill>
                <a:srgbClr val="F8F8F8"/>
              </a:solidFill>
              <a:round/>
              <a:headEnd/>
              <a:tailEnd/>
            </a:ln>
          </p:spPr>
          <p:txBody>
            <a:bodyPr/>
            <a:lstStyle/>
            <a:p>
              <a:endParaRPr lang="zh-CN" altLang="en-US"/>
            </a:p>
          </p:txBody>
        </p:sp>
        <p:sp>
          <p:nvSpPr>
            <p:cNvPr id="115757" name="直线 5264"/>
            <p:cNvSpPr>
              <a:spLocks noChangeShapeType="1"/>
            </p:cNvSpPr>
            <p:nvPr/>
          </p:nvSpPr>
          <p:spPr bwMode="auto">
            <a:xfrm flipH="1">
              <a:off x="8496" y="643665"/>
              <a:ext cx="856" cy="739"/>
            </a:xfrm>
            <a:prstGeom prst="line">
              <a:avLst/>
            </a:prstGeom>
            <a:noFill/>
            <a:ln w="19050">
              <a:solidFill>
                <a:srgbClr val="F8F8F8"/>
              </a:solidFill>
              <a:round/>
              <a:headEnd/>
              <a:tailEnd/>
            </a:ln>
          </p:spPr>
          <p:txBody>
            <a:bodyPr/>
            <a:lstStyle/>
            <a:p>
              <a:endParaRPr lang="zh-CN" altLang="en-US"/>
            </a:p>
          </p:txBody>
        </p:sp>
        <p:sp>
          <p:nvSpPr>
            <p:cNvPr id="115758" name="直线 5282"/>
            <p:cNvSpPr>
              <a:spLocks noChangeShapeType="1"/>
            </p:cNvSpPr>
            <p:nvPr/>
          </p:nvSpPr>
          <p:spPr bwMode="auto">
            <a:xfrm>
              <a:off x="7625" y="645237"/>
              <a:ext cx="400" cy="571"/>
            </a:xfrm>
            <a:prstGeom prst="line">
              <a:avLst/>
            </a:prstGeom>
            <a:noFill/>
            <a:ln w="19050">
              <a:solidFill>
                <a:srgbClr val="F8F8F8"/>
              </a:solidFill>
              <a:round/>
              <a:headEnd/>
              <a:tailEnd/>
            </a:ln>
          </p:spPr>
          <p:txBody>
            <a:bodyPr/>
            <a:lstStyle/>
            <a:p>
              <a:endParaRPr lang="zh-CN" altLang="en-US"/>
            </a:p>
          </p:txBody>
        </p:sp>
        <p:sp>
          <p:nvSpPr>
            <p:cNvPr id="115759" name="直线 5265"/>
            <p:cNvSpPr>
              <a:spLocks noChangeShapeType="1"/>
            </p:cNvSpPr>
            <p:nvPr/>
          </p:nvSpPr>
          <p:spPr bwMode="auto">
            <a:xfrm>
              <a:off x="9396" y="643780"/>
              <a:ext cx="496" cy="665"/>
            </a:xfrm>
            <a:prstGeom prst="line">
              <a:avLst/>
            </a:prstGeom>
            <a:noFill/>
            <a:ln w="12700">
              <a:solidFill>
                <a:srgbClr val="F8F8F8"/>
              </a:solidFill>
              <a:round/>
              <a:headEnd/>
              <a:tailEnd/>
            </a:ln>
          </p:spPr>
          <p:txBody>
            <a:bodyPr/>
            <a:lstStyle/>
            <a:p>
              <a:endParaRPr lang="zh-CN" altLang="en-US"/>
            </a:p>
          </p:txBody>
        </p:sp>
        <p:sp>
          <p:nvSpPr>
            <p:cNvPr id="115760" name="直线 5279"/>
            <p:cNvSpPr>
              <a:spLocks noChangeShapeType="1"/>
            </p:cNvSpPr>
            <p:nvPr/>
          </p:nvSpPr>
          <p:spPr bwMode="auto">
            <a:xfrm flipH="1">
              <a:off x="6945" y="644578"/>
              <a:ext cx="1223" cy="1230"/>
            </a:xfrm>
            <a:prstGeom prst="line">
              <a:avLst/>
            </a:prstGeom>
            <a:noFill/>
            <a:ln w="19050">
              <a:solidFill>
                <a:srgbClr val="F8F8F8"/>
              </a:solidFill>
              <a:round/>
              <a:headEnd/>
              <a:tailEnd/>
            </a:ln>
          </p:spPr>
          <p:txBody>
            <a:bodyPr/>
            <a:lstStyle/>
            <a:p>
              <a:endParaRPr lang="zh-CN" altLang="en-US"/>
            </a:p>
          </p:txBody>
        </p:sp>
        <p:sp>
          <p:nvSpPr>
            <p:cNvPr id="115761" name="椭圆 5273"/>
            <p:cNvSpPr>
              <a:spLocks noChangeArrowheads="1"/>
            </p:cNvSpPr>
            <p:nvPr/>
          </p:nvSpPr>
          <p:spPr bwMode="auto">
            <a:xfrm>
              <a:off x="8059" y="644263"/>
              <a:ext cx="514" cy="549"/>
            </a:xfrm>
            <a:prstGeom prst="ellipse">
              <a:avLst/>
            </a:prstGeom>
            <a:solidFill>
              <a:srgbClr val="7F7F7F"/>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P</a:t>
              </a:r>
              <a:endParaRPr lang="zh-CN" altLang="zh-CN" sz="1400"/>
            </a:p>
          </p:txBody>
        </p:sp>
        <p:sp>
          <p:nvSpPr>
            <p:cNvPr id="115762" name="椭圆 5262"/>
            <p:cNvSpPr>
              <a:spLocks noChangeArrowheads="1"/>
            </p:cNvSpPr>
            <p:nvPr/>
          </p:nvSpPr>
          <p:spPr bwMode="auto">
            <a:xfrm>
              <a:off x="9036" y="643468"/>
              <a:ext cx="498" cy="549"/>
            </a:xfrm>
            <a:prstGeom prst="ellipse">
              <a:avLst/>
            </a:prstGeom>
            <a:solidFill>
              <a:srgbClr val="FF0000"/>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s</a:t>
              </a:r>
              <a:endParaRPr lang="zh-CN" altLang="zh-CN" sz="1400"/>
            </a:p>
          </p:txBody>
        </p:sp>
        <p:sp>
          <p:nvSpPr>
            <p:cNvPr id="115763" name="椭圆 5281"/>
            <p:cNvSpPr>
              <a:spLocks noChangeArrowheads="1"/>
            </p:cNvSpPr>
            <p:nvPr/>
          </p:nvSpPr>
          <p:spPr bwMode="auto">
            <a:xfrm>
              <a:off x="7307" y="644907"/>
              <a:ext cx="514" cy="549"/>
            </a:xfrm>
            <a:prstGeom prst="ellipse">
              <a:avLst/>
            </a:prstGeom>
            <a:solidFill>
              <a:srgbClr val="FF0000"/>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X</a:t>
              </a:r>
              <a:endParaRPr lang="zh-CN" altLang="zh-CN" sz="1400"/>
            </a:p>
          </p:txBody>
        </p:sp>
        <p:sp>
          <p:nvSpPr>
            <p:cNvPr id="115764" name="椭圆 5272"/>
            <p:cNvSpPr>
              <a:spLocks noChangeArrowheads="1"/>
            </p:cNvSpPr>
            <p:nvPr/>
          </p:nvSpPr>
          <p:spPr bwMode="auto">
            <a:xfrm>
              <a:off x="9595" y="644248"/>
              <a:ext cx="531" cy="549"/>
            </a:xfrm>
            <a:prstGeom prst="ellipse">
              <a:avLst/>
            </a:prstGeom>
            <a:solidFill>
              <a:srgbClr val="7F7F7F"/>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R</a:t>
              </a:r>
              <a:endParaRPr lang="zh-CN" altLang="zh-CN" sz="1400"/>
            </a:p>
          </p:txBody>
        </p:sp>
        <p:sp>
          <p:nvSpPr>
            <p:cNvPr id="115765" name="椭圆 5280"/>
            <p:cNvSpPr>
              <a:spLocks noChangeArrowheads="1"/>
            </p:cNvSpPr>
            <p:nvPr/>
          </p:nvSpPr>
          <p:spPr bwMode="auto">
            <a:xfrm>
              <a:off x="5276" y="644879"/>
              <a:ext cx="531" cy="549"/>
            </a:xfrm>
            <a:prstGeom prst="ellipse">
              <a:avLst/>
            </a:prstGeom>
            <a:solidFill>
              <a:srgbClr val="FF0000"/>
            </a:solidFill>
            <a:ln w="19050">
              <a:solidFill>
                <a:srgbClr val="F8F8F8"/>
              </a:solidFill>
              <a:round/>
              <a:headEnd type="none" w="sm" len="sm"/>
              <a:tailEnd type="none" w="sm" len="sm"/>
            </a:ln>
          </p:spPr>
          <p:txBody>
            <a:bodyPr anchor="ctr"/>
            <a:lstStyle/>
            <a:p>
              <a:pPr algn="ctr" eaLnBrk="0" hangingPunct="0">
                <a:spcBef>
                  <a:spcPct val="50000"/>
                </a:spcBef>
              </a:pPr>
              <a:r>
                <a:rPr lang="en-US" altLang="zh-CN" sz="1400">
                  <a:solidFill>
                    <a:srgbClr val="000000"/>
                  </a:solidFill>
                </a:rPr>
                <a:t>R</a:t>
              </a:r>
              <a:endParaRPr lang="zh-CN" altLang="zh-CN" sz="1400"/>
            </a:p>
          </p:txBody>
        </p:sp>
      </p:grpSp>
      <p:grpSp>
        <p:nvGrpSpPr>
          <p:cNvPr id="3" name="组合 5343"/>
          <p:cNvGrpSpPr>
            <a:grpSpLocks/>
          </p:cNvGrpSpPr>
          <p:nvPr/>
        </p:nvGrpSpPr>
        <p:grpSpPr bwMode="auto">
          <a:xfrm>
            <a:off x="2484438" y="3867150"/>
            <a:ext cx="5329237" cy="792163"/>
            <a:chOff x="3156" y="646588"/>
            <a:chExt cx="7223" cy="2184"/>
          </a:xfrm>
        </p:grpSpPr>
        <p:sp>
          <p:nvSpPr>
            <p:cNvPr id="115720" name="直线 5307"/>
            <p:cNvSpPr>
              <a:spLocks noChangeShapeType="1"/>
            </p:cNvSpPr>
            <p:nvPr/>
          </p:nvSpPr>
          <p:spPr bwMode="auto">
            <a:xfrm>
              <a:off x="8736" y="647680"/>
              <a:ext cx="400" cy="571"/>
            </a:xfrm>
            <a:prstGeom prst="line">
              <a:avLst/>
            </a:prstGeom>
            <a:noFill/>
            <a:ln w="19050">
              <a:solidFill>
                <a:srgbClr val="F8F8F8"/>
              </a:solidFill>
              <a:round/>
              <a:headEnd/>
              <a:tailEnd/>
            </a:ln>
          </p:spPr>
          <p:txBody>
            <a:bodyPr tIns="0" bIns="0"/>
            <a:lstStyle/>
            <a:p>
              <a:endParaRPr lang="zh-CN" altLang="en-US"/>
            </a:p>
          </p:txBody>
        </p:sp>
        <p:sp>
          <p:nvSpPr>
            <p:cNvPr id="115721" name="直线 5305"/>
            <p:cNvSpPr>
              <a:spLocks noChangeShapeType="1"/>
            </p:cNvSpPr>
            <p:nvPr/>
          </p:nvSpPr>
          <p:spPr bwMode="auto">
            <a:xfrm flipH="1">
              <a:off x="4739" y="648304"/>
              <a:ext cx="180" cy="468"/>
            </a:xfrm>
            <a:prstGeom prst="line">
              <a:avLst/>
            </a:prstGeom>
            <a:noFill/>
            <a:ln w="19050">
              <a:solidFill>
                <a:srgbClr val="F8F8F8"/>
              </a:solidFill>
              <a:round/>
              <a:headEnd/>
              <a:tailEnd/>
            </a:ln>
          </p:spPr>
          <p:txBody>
            <a:bodyPr tIns="0" bIns="0"/>
            <a:lstStyle/>
            <a:p>
              <a:endParaRPr lang="zh-CN" altLang="en-US"/>
            </a:p>
          </p:txBody>
        </p:sp>
        <p:sp>
          <p:nvSpPr>
            <p:cNvPr id="115722" name="直线 5306"/>
            <p:cNvSpPr>
              <a:spLocks noChangeShapeType="1"/>
            </p:cNvSpPr>
            <p:nvPr/>
          </p:nvSpPr>
          <p:spPr bwMode="auto">
            <a:xfrm>
              <a:off x="5099" y="648304"/>
              <a:ext cx="180" cy="468"/>
            </a:xfrm>
            <a:prstGeom prst="line">
              <a:avLst/>
            </a:prstGeom>
            <a:noFill/>
            <a:ln w="19050">
              <a:solidFill>
                <a:srgbClr val="F8F8F8"/>
              </a:solidFill>
              <a:round/>
              <a:headEnd/>
              <a:tailEnd/>
            </a:ln>
          </p:spPr>
          <p:txBody>
            <a:bodyPr tIns="0" bIns="0"/>
            <a:lstStyle/>
            <a:p>
              <a:endParaRPr lang="zh-CN" altLang="en-US"/>
            </a:p>
          </p:txBody>
        </p:sp>
        <p:sp>
          <p:nvSpPr>
            <p:cNvPr id="115723" name="直线 5297"/>
            <p:cNvSpPr>
              <a:spLocks noChangeShapeType="1"/>
            </p:cNvSpPr>
            <p:nvPr/>
          </p:nvSpPr>
          <p:spPr bwMode="auto">
            <a:xfrm flipH="1">
              <a:off x="4956" y="647392"/>
              <a:ext cx="360" cy="780"/>
            </a:xfrm>
            <a:prstGeom prst="line">
              <a:avLst/>
            </a:prstGeom>
            <a:noFill/>
            <a:ln w="19050">
              <a:solidFill>
                <a:srgbClr val="F8F8F8"/>
              </a:solidFill>
              <a:round/>
              <a:headEnd/>
              <a:tailEnd/>
            </a:ln>
          </p:spPr>
          <p:txBody>
            <a:bodyPr tIns="0" bIns="0"/>
            <a:lstStyle/>
            <a:p>
              <a:endParaRPr lang="zh-CN" altLang="en-US"/>
            </a:p>
          </p:txBody>
        </p:sp>
        <p:sp>
          <p:nvSpPr>
            <p:cNvPr id="115724" name="直线 5300"/>
            <p:cNvSpPr>
              <a:spLocks noChangeShapeType="1"/>
            </p:cNvSpPr>
            <p:nvPr/>
          </p:nvSpPr>
          <p:spPr bwMode="auto">
            <a:xfrm>
              <a:off x="3836" y="647577"/>
              <a:ext cx="400" cy="571"/>
            </a:xfrm>
            <a:prstGeom prst="line">
              <a:avLst/>
            </a:prstGeom>
            <a:noFill/>
            <a:ln w="19050">
              <a:solidFill>
                <a:srgbClr val="F8F8F8"/>
              </a:solidFill>
              <a:round/>
              <a:headEnd/>
              <a:tailEnd/>
            </a:ln>
          </p:spPr>
          <p:txBody>
            <a:bodyPr tIns="0" bIns="0"/>
            <a:lstStyle/>
            <a:p>
              <a:endParaRPr lang="zh-CN" altLang="en-US"/>
            </a:p>
          </p:txBody>
        </p:sp>
        <p:sp>
          <p:nvSpPr>
            <p:cNvPr id="115725" name="直线 5290"/>
            <p:cNvSpPr>
              <a:spLocks noChangeShapeType="1"/>
            </p:cNvSpPr>
            <p:nvPr/>
          </p:nvSpPr>
          <p:spPr bwMode="auto">
            <a:xfrm>
              <a:off x="4705" y="646918"/>
              <a:ext cx="1151" cy="1254"/>
            </a:xfrm>
            <a:prstGeom prst="line">
              <a:avLst/>
            </a:prstGeom>
            <a:noFill/>
            <a:ln w="12700">
              <a:solidFill>
                <a:srgbClr val="F8F8F8"/>
              </a:solidFill>
              <a:round/>
              <a:headEnd/>
              <a:tailEnd/>
            </a:ln>
          </p:spPr>
          <p:txBody>
            <a:bodyPr tIns="0" bIns="0"/>
            <a:lstStyle/>
            <a:p>
              <a:endParaRPr lang="zh-CN" altLang="en-US"/>
            </a:p>
          </p:txBody>
        </p:sp>
        <p:sp>
          <p:nvSpPr>
            <p:cNvPr id="115726" name="直线 5289"/>
            <p:cNvSpPr>
              <a:spLocks noChangeShapeType="1"/>
            </p:cNvSpPr>
            <p:nvPr/>
          </p:nvSpPr>
          <p:spPr bwMode="auto">
            <a:xfrm flipH="1">
              <a:off x="3156" y="646918"/>
              <a:ext cx="1223" cy="1230"/>
            </a:xfrm>
            <a:prstGeom prst="line">
              <a:avLst/>
            </a:prstGeom>
            <a:noFill/>
            <a:ln w="19050">
              <a:solidFill>
                <a:srgbClr val="F8F8F8"/>
              </a:solidFill>
              <a:round/>
              <a:headEnd/>
              <a:tailEnd/>
            </a:ln>
          </p:spPr>
          <p:txBody>
            <a:bodyPr tIns="0" bIns="0"/>
            <a:lstStyle/>
            <a:p>
              <a:endParaRPr lang="zh-CN" altLang="en-US"/>
            </a:p>
          </p:txBody>
        </p:sp>
        <p:sp>
          <p:nvSpPr>
            <p:cNvPr id="115727" name="椭圆 5286"/>
            <p:cNvSpPr>
              <a:spLocks noChangeArrowheads="1"/>
            </p:cNvSpPr>
            <p:nvPr/>
          </p:nvSpPr>
          <p:spPr bwMode="auto">
            <a:xfrm>
              <a:off x="4270" y="646588"/>
              <a:ext cx="514" cy="549"/>
            </a:xfrm>
            <a:prstGeom prst="ellipse">
              <a:avLst/>
            </a:prstGeom>
            <a:solidFill>
              <a:srgbClr val="FF0000"/>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P</a:t>
              </a:r>
              <a:endParaRPr lang="zh-CN" altLang="zh-CN" sz="1400"/>
            </a:p>
          </p:txBody>
        </p:sp>
        <p:sp>
          <p:nvSpPr>
            <p:cNvPr id="115728" name="椭圆 5293"/>
            <p:cNvSpPr>
              <a:spLocks noChangeArrowheads="1"/>
            </p:cNvSpPr>
            <p:nvPr/>
          </p:nvSpPr>
          <p:spPr bwMode="auto">
            <a:xfrm>
              <a:off x="5000" y="647195"/>
              <a:ext cx="498" cy="549"/>
            </a:xfrm>
            <a:prstGeom prst="ellipse">
              <a:avLst/>
            </a:prstGeom>
            <a:solidFill>
              <a:srgbClr val="7F7F7F"/>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s</a:t>
              </a:r>
              <a:endParaRPr lang="zh-CN" altLang="zh-CN" sz="1400"/>
            </a:p>
          </p:txBody>
        </p:sp>
        <p:sp>
          <p:nvSpPr>
            <p:cNvPr id="115729" name="椭圆 5292"/>
            <p:cNvSpPr>
              <a:spLocks noChangeArrowheads="1"/>
            </p:cNvSpPr>
            <p:nvPr/>
          </p:nvSpPr>
          <p:spPr bwMode="auto">
            <a:xfrm>
              <a:off x="3511" y="647240"/>
              <a:ext cx="514" cy="549"/>
            </a:xfrm>
            <a:prstGeom prst="ellipse">
              <a:avLst/>
            </a:prstGeom>
            <a:solidFill>
              <a:srgbClr val="7F7F7F"/>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X</a:t>
              </a:r>
              <a:endParaRPr lang="zh-CN" altLang="zh-CN" sz="1400"/>
            </a:p>
          </p:txBody>
        </p:sp>
        <p:sp>
          <p:nvSpPr>
            <p:cNvPr id="115730" name="直线 5296"/>
            <p:cNvSpPr>
              <a:spLocks noChangeShapeType="1"/>
            </p:cNvSpPr>
            <p:nvPr/>
          </p:nvSpPr>
          <p:spPr bwMode="auto">
            <a:xfrm>
              <a:off x="5856" y="647212"/>
              <a:ext cx="1620" cy="0"/>
            </a:xfrm>
            <a:prstGeom prst="line">
              <a:avLst/>
            </a:prstGeom>
            <a:noFill/>
            <a:ln w="9525">
              <a:solidFill>
                <a:srgbClr val="F8F8F8"/>
              </a:solidFill>
              <a:round/>
              <a:headEnd/>
              <a:tailEnd type="triangle" w="med" len="med"/>
            </a:ln>
          </p:spPr>
          <p:txBody>
            <a:bodyPr tIns="0" bIns="0"/>
            <a:lstStyle/>
            <a:p>
              <a:endParaRPr lang="zh-CN" altLang="en-US"/>
            </a:p>
          </p:txBody>
        </p:sp>
        <p:sp>
          <p:nvSpPr>
            <p:cNvPr id="115731" name="文本框 5288"/>
            <p:cNvSpPr txBox="1">
              <a:spLocks noChangeArrowheads="1"/>
            </p:cNvSpPr>
            <p:nvPr/>
          </p:nvSpPr>
          <p:spPr bwMode="auto">
            <a:xfrm>
              <a:off x="6181" y="646588"/>
              <a:ext cx="1423" cy="468"/>
            </a:xfrm>
            <a:prstGeom prst="rect">
              <a:avLst/>
            </a:prstGeom>
            <a:noFill/>
            <a:ln w="9525">
              <a:noFill/>
              <a:miter lim="800000"/>
              <a:headEnd/>
              <a:tailEnd/>
            </a:ln>
          </p:spPr>
          <p:txBody>
            <a:bodyPr tIns="0" bIns="0"/>
            <a:lstStyle/>
            <a:p>
              <a:pPr algn="just" eaLnBrk="0" hangingPunct="0">
                <a:spcBef>
                  <a:spcPct val="50000"/>
                </a:spcBef>
              </a:pPr>
              <a:r>
                <a:rPr lang="zh-CN" altLang="en-US" sz="1400">
                  <a:latin typeface="Calibri" pitchFamily="34" charset="0"/>
                </a:rPr>
                <a:t>调整为</a:t>
              </a:r>
              <a:endParaRPr lang="zh-CN" altLang="zh-CN" sz="1400"/>
            </a:p>
          </p:txBody>
        </p:sp>
        <p:sp>
          <p:nvSpPr>
            <p:cNvPr id="115732" name="直线 5301"/>
            <p:cNvSpPr>
              <a:spLocks noChangeShapeType="1"/>
            </p:cNvSpPr>
            <p:nvPr/>
          </p:nvSpPr>
          <p:spPr bwMode="auto">
            <a:xfrm flipH="1">
              <a:off x="9839" y="647697"/>
              <a:ext cx="180" cy="468"/>
            </a:xfrm>
            <a:prstGeom prst="line">
              <a:avLst/>
            </a:prstGeom>
            <a:noFill/>
            <a:ln w="19050">
              <a:solidFill>
                <a:srgbClr val="F8F8F8"/>
              </a:solidFill>
              <a:round/>
              <a:headEnd/>
              <a:tailEnd/>
            </a:ln>
          </p:spPr>
          <p:txBody>
            <a:bodyPr tIns="0" bIns="0"/>
            <a:lstStyle/>
            <a:p>
              <a:endParaRPr lang="zh-CN" altLang="en-US"/>
            </a:p>
          </p:txBody>
        </p:sp>
        <p:sp>
          <p:nvSpPr>
            <p:cNvPr id="115733" name="直线 5298"/>
            <p:cNvSpPr>
              <a:spLocks noChangeShapeType="1"/>
            </p:cNvSpPr>
            <p:nvPr/>
          </p:nvSpPr>
          <p:spPr bwMode="auto">
            <a:xfrm>
              <a:off x="10199" y="647697"/>
              <a:ext cx="180" cy="468"/>
            </a:xfrm>
            <a:prstGeom prst="line">
              <a:avLst/>
            </a:prstGeom>
            <a:noFill/>
            <a:ln w="19050">
              <a:solidFill>
                <a:srgbClr val="F8F8F8"/>
              </a:solidFill>
              <a:round/>
              <a:headEnd/>
              <a:tailEnd/>
            </a:ln>
          </p:spPr>
          <p:txBody>
            <a:bodyPr tIns="0" bIns="0"/>
            <a:lstStyle/>
            <a:p>
              <a:endParaRPr lang="zh-CN" altLang="en-US"/>
            </a:p>
          </p:txBody>
        </p:sp>
        <p:sp>
          <p:nvSpPr>
            <p:cNvPr id="115734" name="直线 5291"/>
            <p:cNvSpPr>
              <a:spLocks noChangeShapeType="1"/>
            </p:cNvSpPr>
            <p:nvPr/>
          </p:nvSpPr>
          <p:spPr bwMode="auto">
            <a:xfrm flipH="1">
              <a:off x="8736" y="646785"/>
              <a:ext cx="856" cy="739"/>
            </a:xfrm>
            <a:prstGeom prst="line">
              <a:avLst/>
            </a:prstGeom>
            <a:noFill/>
            <a:ln w="19050">
              <a:solidFill>
                <a:srgbClr val="F8F8F8"/>
              </a:solidFill>
              <a:round/>
              <a:headEnd/>
              <a:tailEnd/>
            </a:ln>
          </p:spPr>
          <p:txBody>
            <a:bodyPr tIns="0" bIns="0"/>
            <a:lstStyle/>
            <a:p>
              <a:endParaRPr lang="zh-CN" altLang="en-US"/>
            </a:p>
          </p:txBody>
        </p:sp>
        <p:sp>
          <p:nvSpPr>
            <p:cNvPr id="115735" name="直线 5304"/>
            <p:cNvSpPr>
              <a:spLocks noChangeShapeType="1"/>
            </p:cNvSpPr>
            <p:nvPr/>
          </p:nvSpPr>
          <p:spPr bwMode="auto">
            <a:xfrm>
              <a:off x="7865" y="648357"/>
              <a:ext cx="295" cy="415"/>
            </a:xfrm>
            <a:prstGeom prst="line">
              <a:avLst/>
            </a:prstGeom>
            <a:noFill/>
            <a:ln w="19050">
              <a:solidFill>
                <a:srgbClr val="F8F8F8"/>
              </a:solidFill>
              <a:round/>
              <a:headEnd/>
              <a:tailEnd/>
            </a:ln>
          </p:spPr>
          <p:txBody>
            <a:bodyPr tIns="0" bIns="0"/>
            <a:lstStyle/>
            <a:p>
              <a:endParaRPr lang="zh-CN" altLang="en-US"/>
            </a:p>
          </p:txBody>
        </p:sp>
        <p:sp>
          <p:nvSpPr>
            <p:cNvPr id="115736" name="直线 5287"/>
            <p:cNvSpPr>
              <a:spLocks noChangeShapeType="1"/>
            </p:cNvSpPr>
            <p:nvPr/>
          </p:nvSpPr>
          <p:spPr bwMode="auto">
            <a:xfrm>
              <a:off x="9636" y="646900"/>
              <a:ext cx="496" cy="665"/>
            </a:xfrm>
            <a:prstGeom prst="line">
              <a:avLst/>
            </a:prstGeom>
            <a:noFill/>
            <a:ln w="12700">
              <a:solidFill>
                <a:srgbClr val="F8F8F8"/>
              </a:solidFill>
              <a:round/>
              <a:headEnd/>
              <a:tailEnd/>
            </a:ln>
          </p:spPr>
          <p:txBody>
            <a:bodyPr tIns="0" bIns="0"/>
            <a:lstStyle/>
            <a:p>
              <a:endParaRPr lang="zh-CN" altLang="en-US"/>
            </a:p>
          </p:txBody>
        </p:sp>
        <p:sp>
          <p:nvSpPr>
            <p:cNvPr id="115737" name="直线 5299"/>
            <p:cNvSpPr>
              <a:spLocks noChangeShapeType="1"/>
            </p:cNvSpPr>
            <p:nvPr/>
          </p:nvSpPr>
          <p:spPr bwMode="auto">
            <a:xfrm flipH="1">
              <a:off x="7336" y="647698"/>
              <a:ext cx="1072" cy="1074"/>
            </a:xfrm>
            <a:prstGeom prst="line">
              <a:avLst/>
            </a:prstGeom>
            <a:noFill/>
            <a:ln w="19050">
              <a:solidFill>
                <a:srgbClr val="F8F8F8"/>
              </a:solidFill>
              <a:round/>
              <a:headEnd/>
              <a:tailEnd/>
            </a:ln>
          </p:spPr>
          <p:txBody>
            <a:bodyPr tIns="0" bIns="0"/>
            <a:lstStyle/>
            <a:p>
              <a:endParaRPr lang="zh-CN" altLang="en-US"/>
            </a:p>
          </p:txBody>
        </p:sp>
        <p:sp>
          <p:nvSpPr>
            <p:cNvPr id="115738" name="椭圆 5294"/>
            <p:cNvSpPr>
              <a:spLocks noChangeArrowheads="1"/>
            </p:cNvSpPr>
            <p:nvPr/>
          </p:nvSpPr>
          <p:spPr bwMode="auto">
            <a:xfrm>
              <a:off x="8299" y="647368"/>
              <a:ext cx="514" cy="549"/>
            </a:xfrm>
            <a:prstGeom prst="ellipse">
              <a:avLst/>
            </a:prstGeom>
            <a:solidFill>
              <a:srgbClr val="7F7F7F"/>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P</a:t>
              </a:r>
              <a:endParaRPr lang="zh-CN" altLang="zh-CN" sz="1400"/>
            </a:p>
          </p:txBody>
        </p:sp>
        <p:sp>
          <p:nvSpPr>
            <p:cNvPr id="115739" name="椭圆 5303"/>
            <p:cNvSpPr>
              <a:spLocks noChangeArrowheads="1"/>
            </p:cNvSpPr>
            <p:nvPr/>
          </p:nvSpPr>
          <p:spPr bwMode="auto">
            <a:xfrm>
              <a:off x="7547" y="648027"/>
              <a:ext cx="514" cy="549"/>
            </a:xfrm>
            <a:prstGeom prst="ellipse">
              <a:avLst/>
            </a:prstGeom>
            <a:solidFill>
              <a:srgbClr val="FF0000"/>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X</a:t>
              </a:r>
              <a:endParaRPr lang="zh-CN" altLang="zh-CN" sz="1400"/>
            </a:p>
          </p:txBody>
        </p:sp>
        <p:sp>
          <p:nvSpPr>
            <p:cNvPr id="115740" name="椭圆 5295"/>
            <p:cNvSpPr>
              <a:spLocks noChangeArrowheads="1"/>
            </p:cNvSpPr>
            <p:nvPr/>
          </p:nvSpPr>
          <p:spPr bwMode="auto">
            <a:xfrm>
              <a:off x="9808" y="647368"/>
              <a:ext cx="498" cy="549"/>
            </a:xfrm>
            <a:prstGeom prst="ellipse">
              <a:avLst/>
            </a:prstGeom>
            <a:solidFill>
              <a:srgbClr val="7F7F7F"/>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s</a:t>
              </a:r>
              <a:endParaRPr lang="zh-CN" altLang="zh-CN" sz="1400"/>
            </a:p>
          </p:txBody>
        </p:sp>
        <p:sp>
          <p:nvSpPr>
            <p:cNvPr id="115741" name="椭圆 5302"/>
            <p:cNvSpPr>
              <a:spLocks noChangeArrowheads="1"/>
            </p:cNvSpPr>
            <p:nvPr/>
          </p:nvSpPr>
          <p:spPr bwMode="auto">
            <a:xfrm>
              <a:off x="4658" y="647992"/>
              <a:ext cx="531" cy="549"/>
            </a:xfrm>
            <a:prstGeom prst="ellipse">
              <a:avLst/>
            </a:prstGeom>
            <a:solidFill>
              <a:srgbClr val="FF0000"/>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R</a:t>
              </a:r>
              <a:endParaRPr lang="zh-CN" altLang="zh-CN" sz="1400"/>
            </a:p>
          </p:txBody>
        </p:sp>
        <p:sp>
          <p:nvSpPr>
            <p:cNvPr id="115742" name="椭圆 5285"/>
            <p:cNvSpPr>
              <a:spLocks noChangeArrowheads="1"/>
            </p:cNvSpPr>
            <p:nvPr/>
          </p:nvSpPr>
          <p:spPr bwMode="auto">
            <a:xfrm>
              <a:off x="9157" y="646663"/>
              <a:ext cx="531" cy="549"/>
            </a:xfrm>
            <a:prstGeom prst="ellipse">
              <a:avLst/>
            </a:prstGeom>
            <a:solidFill>
              <a:srgbClr val="FF0000"/>
            </a:solidFill>
            <a:ln w="19050">
              <a:solidFill>
                <a:srgbClr val="F8F8F8"/>
              </a:solidFill>
              <a:round/>
              <a:headEnd type="none" w="sm" len="sm"/>
              <a:tailEnd type="none" w="sm" len="sm"/>
            </a:ln>
          </p:spPr>
          <p:txBody>
            <a:bodyPr tIns="0" bIns="0" anchor="ctr"/>
            <a:lstStyle/>
            <a:p>
              <a:pPr algn="ctr" eaLnBrk="0" hangingPunct="0">
                <a:spcBef>
                  <a:spcPct val="50000"/>
                </a:spcBef>
              </a:pPr>
              <a:r>
                <a:rPr lang="en-US" altLang="zh-CN" sz="1400">
                  <a:solidFill>
                    <a:srgbClr val="000000"/>
                  </a:solidFill>
                </a:rPr>
                <a:t>R</a:t>
              </a:r>
              <a:endParaRPr lang="zh-CN" altLang="zh-CN"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矩形 34"/>
          <p:cNvSpPr>
            <a:spLocks noChangeArrowheads="1"/>
          </p:cNvSpPr>
          <p:nvPr/>
        </p:nvSpPr>
        <p:spPr bwMode="auto">
          <a:xfrm>
            <a:off x="395536"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调整实例</a:t>
            </a:r>
          </a:p>
        </p:txBody>
      </p:sp>
      <p:grpSp>
        <p:nvGrpSpPr>
          <p:cNvPr id="116740" name="Group 33"/>
          <p:cNvGrpSpPr>
            <a:grpSpLocks/>
          </p:cNvGrpSpPr>
          <p:nvPr/>
        </p:nvGrpSpPr>
        <p:grpSpPr bwMode="auto">
          <a:xfrm>
            <a:off x="611188" y="987425"/>
            <a:ext cx="3529012" cy="1655763"/>
            <a:chOff x="521" y="1207"/>
            <a:chExt cx="2677" cy="2080"/>
          </a:xfrm>
        </p:grpSpPr>
        <p:sp>
          <p:nvSpPr>
            <p:cNvPr id="116804" name="Line 5"/>
            <p:cNvSpPr>
              <a:spLocks noChangeShapeType="1"/>
            </p:cNvSpPr>
            <p:nvPr/>
          </p:nvSpPr>
          <p:spPr bwMode="auto">
            <a:xfrm>
              <a:off x="1628" y="2383"/>
              <a:ext cx="276" cy="444"/>
            </a:xfrm>
            <a:prstGeom prst="line">
              <a:avLst/>
            </a:prstGeom>
            <a:noFill/>
            <a:ln w="12700">
              <a:solidFill>
                <a:schemeClr val="tx1"/>
              </a:solidFill>
              <a:round/>
              <a:headEnd/>
              <a:tailEnd/>
            </a:ln>
          </p:spPr>
          <p:txBody>
            <a:bodyPr lIns="0" rIns="0" anchor="ctr"/>
            <a:lstStyle/>
            <a:p>
              <a:endParaRPr lang="zh-CN" altLang="en-US"/>
            </a:p>
          </p:txBody>
        </p:sp>
        <p:sp>
          <p:nvSpPr>
            <p:cNvPr id="116805"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6806"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6807" name="Line 8"/>
            <p:cNvSpPr>
              <a:spLocks noChangeShapeType="1"/>
            </p:cNvSpPr>
            <p:nvPr/>
          </p:nvSpPr>
          <p:spPr bwMode="auto">
            <a:xfrm flipH="1">
              <a:off x="1351" y="2471"/>
              <a:ext cx="255" cy="356"/>
            </a:xfrm>
            <a:prstGeom prst="line">
              <a:avLst/>
            </a:prstGeom>
            <a:noFill/>
            <a:ln w="12700">
              <a:solidFill>
                <a:schemeClr val="tx1"/>
              </a:solidFill>
              <a:round/>
              <a:headEnd/>
              <a:tailEnd/>
            </a:ln>
          </p:spPr>
          <p:txBody>
            <a:bodyPr lIns="0" rIns="0" anchor="ctr"/>
            <a:lstStyle/>
            <a:p>
              <a:endParaRPr lang="zh-CN" altLang="en-US"/>
            </a:p>
          </p:txBody>
        </p:sp>
        <p:sp>
          <p:nvSpPr>
            <p:cNvPr id="116808"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6809" name="Line 10"/>
            <p:cNvSpPr>
              <a:spLocks noChangeShapeType="1"/>
            </p:cNvSpPr>
            <p:nvPr/>
          </p:nvSpPr>
          <p:spPr bwMode="auto">
            <a:xfrm flipH="1">
              <a:off x="1628" y="1623"/>
              <a:ext cx="444" cy="834"/>
            </a:xfrm>
            <a:prstGeom prst="line">
              <a:avLst/>
            </a:prstGeom>
            <a:noFill/>
            <a:ln w="12700">
              <a:solidFill>
                <a:schemeClr val="tx1"/>
              </a:solidFill>
              <a:round/>
              <a:headEnd/>
              <a:tailEnd/>
            </a:ln>
          </p:spPr>
          <p:txBody>
            <a:bodyPr lIns="0" rIns="0" anchor="ctr"/>
            <a:lstStyle/>
            <a:p>
              <a:endParaRPr lang="zh-CN" altLang="en-US"/>
            </a:p>
          </p:txBody>
        </p:sp>
        <p:sp>
          <p:nvSpPr>
            <p:cNvPr id="116810"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6811"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6812"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6813"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6814"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6815"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6816"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6817" name="Oval 18"/>
            <p:cNvSpPr>
              <a:spLocks noChangeArrowheads="1"/>
            </p:cNvSpPr>
            <p:nvPr/>
          </p:nvSpPr>
          <p:spPr bwMode="auto">
            <a:xfrm>
              <a:off x="1946" y="1494"/>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6818" name="Oval 19"/>
            <p:cNvSpPr>
              <a:spLocks noChangeArrowheads="1"/>
            </p:cNvSpPr>
            <p:nvPr/>
          </p:nvSpPr>
          <p:spPr bwMode="auto">
            <a:xfrm>
              <a:off x="1904" y="2309"/>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6819" name="Oval 20"/>
            <p:cNvSpPr>
              <a:spLocks noChangeArrowheads="1"/>
            </p:cNvSpPr>
            <p:nvPr/>
          </p:nvSpPr>
          <p:spPr bwMode="auto">
            <a:xfrm>
              <a:off x="1257" y="2679"/>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6820"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6821" name="Oval 22"/>
            <p:cNvSpPr>
              <a:spLocks noChangeArrowheads="1"/>
            </p:cNvSpPr>
            <p:nvPr/>
          </p:nvSpPr>
          <p:spPr bwMode="auto">
            <a:xfrm>
              <a:off x="2458" y="1898"/>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6822" name="Oval 23"/>
            <p:cNvSpPr>
              <a:spLocks noChangeArrowheads="1"/>
            </p:cNvSpPr>
            <p:nvPr/>
          </p:nvSpPr>
          <p:spPr bwMode="auto">
            <a:xfrm>
              <a:off x="1443" y="2301"/>
              <a:ext cx="334"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6823" name="Oval 24"/>
            <p:cNvSpPr>
              <a:spLocks noChangeArrowheads="1"/>
            </p:cNvSpPr>
            <p:nvPr/>
          </p:nvSpPr>
          <p:spPr bwMode="auto">
            <a:xfrm>
              <a:off x="1739"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6824"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6825" name="Oval 26"/>
            <p:cNvSpPr>
              <a:spLocks noChangeArrowheads="1"/>
            </p:cNvSpPr>
            <p:nvPr/>
          </p:nvSpPr>
          <p:spPr bwMode="auto">
            <a:xfrm>
              <a:off x="1720" y="2679"/>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6826"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6827"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6828"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6829"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sp>
          <p:nvSpPr>
            <p:cNvPr id="116830" name="Oval 31"/>
            <p:cNvSpPr>
              <a:spLocks noChangeArrowheads="1"/>
            </p:cNvSpPr>
            <p:nvPr/>
          </p:nvSpPr>
          <p:spPr bwMode="auto">
            <a:xfrm>
              <a:off x="1975" y="302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24</a:t>
              </a:r>
              <a:endParaRPr lang="en-US" altLang="zh-CN" sz="1400">
                <a:latin typeface="Times New Roman" pitchFamily="18" charset="0"/>
                <a:ea typeface="楷体_GB2312"/>
                <a:cs typeface="楷体_GB2312"/>
              </a:endParaRPr>
            </a:p>
          </p:txBody>
        </p:sp>
        <p:sp>
          <p:nvSpPr>
            <p:cNvPr id="116831" name="Line 32"/>
            <p:cNvSpPr>
              <a:spLocks noChangeShapeType="1"/>
            </p:cNvSpPr>
            <p:nvPr/>
          </p:nvSpPr>
          <p:spPr bwMode="auto">
            <a:xfrm>
              <a:off x="1962" y="2914"/>
              <a:ext cx="92" cy="148"/>
            </a:xfrm>
            <a:prstGeom prst="line">
              <a:avLst/>
            </a:prstGeom>
            <a:noFill/>
            <a:ln w="12700">
              <a:solidFill>
                <a:schemeClr val="tx1"/>
              </a:solidFill>
              <a:round/>
              <a:headEnd/>
              <a:tailEnd/>
            </a:ln>
          </p:spPr>
          <p:txBody>
            <a:bodyPr lIns="0" rIns="0"/>
            <a:lstStyle/>
            <a:p>
              <a:endParaRPr lang="zh-CN" altLang="en-US"/>
            </a:p>
          </p:txBody>
        </p:sp>
      </p:grpSp>
      <p:sp>
        <p:nvSpPr>
          <p:cNvPr id="116741" name="TextBox 36"/>
          <p:cNvSpPr txBox="1">
            <a:spLocks noChangeArrowheads="1"/>
          </p:cNvSpPr>
          <p:nvPr/>
        </p:nvSpPr>
        <p:spPr bwMode="auto">
          <a:xfrm>
            <a:off x="323850" y="987425"/>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删除</a:t>
            </a:r>
            <a:r>
              <a:rPr lang="en-US" altLang="zh-CN" sz="1400"/>
              <a:t>26</a:t>
            </a:r>
            <a:endParaRPr lang="zh-CN" altLang="en-US" sz="1400"/>
          </a:p>
        </p:txBody>
      </p:sp>
      <p:sp>
        <p:nvSpPr>
          <p:cNvPr id="88" name="TextBox 87"/>
          <p:cNvSpPr txBox="1">
            <a:spLocks noChangeArrowheads="1"/>
          </p:cNvSpPr>
          <p:nvPr/>
        </p:nvSpPr>
        <p:spPr bwMode="auto">
          <a:xfrm>
            <a:off x="250825" y="2859088"/>
            <a:ext cx="3816350" cy="523875"/>
          </a:xfrm>
          <a:prstGeom prst="rect">
            <a:avLst/>
          </a:prstGeom>
          <a:noFill/>
          <a:ln w="9525">
            <a:noFill/>
            <a:miter lim="800000"/>
            <a:headEnd/>
            <a:tailEnd/>
          </a:ln>
        </p:spPr>
        <p:txBody>
          <a:bodyPr>
            <a:spAutoFit/>
          </a:bodyPr>
          <a:lstStyle/>
          <a:p>
            <a:pPr eaLnBrk="0" hangingPunct="0">
              <a:spcBef>
                <a:spcPct val="50000"/>
              </a:spcBef>
            </a:pPr>
            <a:r>
              <a:rPr lang="zh-CN" altLang="en-US" sz="1400"/>
              <a:t>根结点</a:t>
            </a:r>
            <a:r>
              <a:rPr lang="en-US" altLang="zh-CN" sz="1400"/>
              <a:t>14</a:t>
            </a:r>
            <a:r>
              <a:rPr lang="zh-CN" altLang="en-US" sz="1400"/>
              <a:t>有</a:t>
            </a:r>
            <a:r>
              <a:rPr lang="en-US" altLang="zh-CN" sz="1400"/>
              <a:t>1</a:t>
            </a:r>
            <a:r>
              <a:rPr lang="zh-CN" altLang="en-US" sz="1400"/>
              <a:t>红</a:t>
            </a:r>
            <a:r>
              <a:rPr lang="en-US" altLang="zh-CN" sz="1400"/>
              <a:t>1</a:t>
            </a:r>
            <a:r>
              <a:rPr lang="zh-CN" altLang="en-US" sz="1400"/>
              <a:t>黑两儿子，直接下降一层到</a:t>
            </a:r>
            <a:r>
              <a:rPr lang="en-US" altLang="zh-CN" sz="1400"/>
              <a:t>28,28</a:t>
            </a:r>
            <a:r>
              <a:rPr lang="zh-CN" altLang="en-US" sz="1400"/>
              <a:t>正好是红结点。继续往下搜索。</a:t>
            </a:r>
          </a:p>
        </p:txBody>
      </p:sp>
      <p:sp>
        <p:nvSpPr>
          <p:cNvPr id="89" name="TextBox 88"/>
          <p:cNvSpPr txBox="1">
            <a:spLocks noChangeArrowheads="1"/>
          </p:cNvSpPr>
          <p:nvPr/>
        </p:nvSpPr>
        <p:spPr bwMode="auto">
          <a:xfrm>
            <a:off x="251520" y="3435846"/>
            <a:ext cx="3816350" cy="523875"/>
          </a:xfrm>
          <a:prstGeom prst="rect">
            <a:avLst/>
          </a:prstGeom>
          <a:noFill/>
          <a:ln w="9525">
            <a:noFill/>
            <a:miter lim="800000"/>
            <a:headEnd/>
            <a:tailEnd/>
          </a:ln>
        </p:spPr>
        <p:txBody>
          <a:bodyPr>
            <a:spAutoFit/>
          </a:bodyPr>
          <a:lstStyle/>
          <a:p>
            <a:pPr eaLnBrk="0" hangingPunct="0">
              <a:spcBef>
                <a:spcPct val="50000"/>
              </a:spcBef>
            </a:pPr>
            <a:r>
              <a:rPr lang="en-US" altLang="zh-CN" sz="1400" dirty="0"/>
              <a:t>25</a:t>
            </a:r>
            <a:r>
              <a:rPr lang="zh-CN" altLang="en-US" sz="1400" dirty="0"/>
              <a:t>有</a:t>
            </a:r>
            <a:r>
              <a:rPr lang="en-US" altLang="zh-CN" sz="1400" dirty="0"/>
              <a:t>1</a:t>
            </a:r>
            <a:r>
              <a:rPr lang="zh-CN" altLang="en-US" sz="1400" dirty="0"/>
              <a:t>红</a:t>
            </a:r>
            <a:r>
              <a:rPr lang="en-US" altLang="zh-CN" sz="1400" dirty="0"/>
              <a:t>1</a:t>
            </a:r>
            <a:r>
              <a:rPr lang="zh-CN" altLang="en-US" sz="1400" dirty="0"/>
              <a:t>黑两儿子，直接下降一层到</a:t>
            </a:r>
            <a:r>
              <a:rPr lang="en-US" altLang="zh-CN" sz="1400" dirty="0"/>
              <a:t>26</a:t>
            </a:r>
            <a:r>
              <a:rPr lang="zh-CN" altLang="en-US" sz="1400" dirty="0"/>
              <a:t>。</a:t>
            </a:r>
            <a:r>
              <a:rPr lang="en-US" altLang="zh-CN" sz="1400" dirty="0"/>
              <a:t>26</a:t>
            </a:r>
            <a:r>
              <a:rPr lang="zh-CN" altLang="en-US" sz="1400" dirty="0"/>
              <a:t>是黑色，兄弟是红色，</a:t>
            </a:r>
            <a:r>
              <a:rPr lang="en-US" altLang="zh-CN" sz="1400" dirty="0"/>
              <a:t>20</a:t>
            </a:r>
            <a:r>
              <a:rPr lang="zh-CN" altLang="en-US" sz="1400" dirty="0"/>
              <a:t>和</a:t>
            </a:r>
            <a:r>
              <a:rPr lang="en-US" altLang="zh-CN" sz="1400" dirty="0"/>
              <a:t>25</a:t>
            </a:r>
            <a:r>
              <a:rPr lang="zh-CN" altLang="en-US" sz="1400" dirty="0"/>
              <a:t>旋转</a:t>
            </a:r>
            <a:r>
              <a:rPr lang="en-US" altLang="zh-CN" sz="1400" dirty="0"/>
              <a:t>,25 </a:t>
            </a:r>
            <a:r>
              <a:rPr lang="zh-CN" altLang="en-US" sz="1400" dirty="0"/>
              <a:t>成红色</a:t>
            </a:r>
          </a:p>
        </p:txBody>
      </p:sp>
      <p:grpSp>
        <p:nvGrpSpPr>
          <p:cNvPr id="3" name="Group 33"/>
          <p:cNvGrpSpPr>
            <a:grpSpLocks/>
          </p:cNvGrpSpPr>
          <p:nvPr/>
        </p:nvGrpSpPr>
        <p:grpSpPr bwMode="auto">
          <a:xfrm>
            <a:off x="4716463" y="987425"/>
            <a:ext cx="3240087" cy="1558925"/>
            <a:chOff x="521" y="1207"/>
            <a:chExt cx="2677" cy="2080"/>
          </a:xfrm>
        </p:grpSpPr>
        <p:sp>
          <p:nvSpPr>
            <p:cNvPr id="116777" name="Line 5"/>
            <p:cNvSpPr>
              <a:spLocks noChangeShapeType="1"/>
            </p:cNvSpPr>
            <p:nvPr/>
          </p:nvSpPr>
          <p:spPr bwMode="auto">
            <a:xfrm flipH="1">
              <a:off x="1882" y="2522"/>
              <a:ext cx="114" cy="272"/>
            </a:xfrm>
            <a:prstGeom prst="line">
              <a:avLst/>
            </a:prstGeom>
            <a:noFill/>
            <a:ln w="12700">
              <a:solidFill>
                <a:schemeClr val="tx1"/>
              </a:solidFill>
              <a:round/>
              <a:headEnd/>
              <a:tailEnd/>
            </a:ln>
          </p:spPr>
          <p:txBody>
            <a:bodyPr lIns="0" rIns="0" anchor="ctr"/>
            <a:lstStyle/>
            <a:p>
              <a:endParaRPr lang="zh-CN" altLang="en-US"/>
            </a:p>
          </p:txBody>
        </p:sp>
        <p:sp>
          <p:nvSpPr>
            <p:cNvPr id="116778"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6779"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6780"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6781" name="Line 10"/>
            <p:cNvSpPr>
              <a:spLocks noChangeShapeType="1"/>
            </p:cNvSpPr>
            <p:nvPr/>
          </p:nvSpPr>
          <p:spPr bwMode="auto">
            <a:xfrm flipH="1">
              <a:off x="1610" y="1661"/>
              <a:ext cx="444" cy="834"/>
            </a:xfrm>
            <a:prstGeom prst="line">
              <a:avLst/>
            </a:prstGeom>
            <a:noFill/>
            <a:ln w="12700">
              <a:solidFill>
                <a:schemeClr val="tx1"/>
              </a:solidFill>
              <a:round/>
              <a:headEnd/>
              <a:tailEnd/>
            </a:ln>
          </p:spPr>
          <p:txBody>
            <a:bodyPr lIns="0" rIns="0" anchor="ctr"/>
            <a:lstStyle/>
            <a:p>
              <a:endParaRPr lang="zh-CN" altLang="en-US"/>
            </a:p>
          </p:txBody>
        </p:sp>
        <p:sp>
          <p:nvSpPr>
            <p:cNvPr id="116782"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6783"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6784"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6785"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6786"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6787"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6788"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6789" name="Oval 18"/>
            <p:cNvSpPr>
              <a:spLocks noChangeArrowheads="1"/>
            </p:cNvSpPr>
            <p:nvPr/>
          </p:nvSpPr>
          <p:spPr bwMode="auto">
            <a:xfrm>
              <a:off x="1946" y="1494"/>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6790" name="Oval 19"/>
            <p:cNvSpPr>
              <a:spLocks noChangeArrowheads="1"/>
            </p:cNvSpPr>
            <p:nvPr/>
          </p:nvSpPr>
          <p:spPr bwMode="auto">
            <a:xfrm>
              <a:off x="2154" y="2658"/>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6791" name="Oval 20"/>
            <p:cNvSpPr>
              <a:spLocks noChangeArrowheads="1"/>
            </p:cNvSpPr>
            <p:nvPr/>
          </p:nvSpPr>
          <p:spPr bwMode="auto">
            <a:xfrm>
              <a:off x="1474" y="2296"/>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6792"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6793" name="Oval 22"/>
            <p:cNvSpPr>
              <a:spLocks noChangeArrowheads="1"/>
            </p:cNvSpPr>
            <p:nvPr/>
          </p:nvSpPr>
          <p:spPr bwMode="auto">
            <a:xfrm>
              <a:off x="2458" y="1898"/>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6794" name="Oval 23"/>
            <p:cNvSpPr>
              <a:spLocks noChangeArrowheads="1"/>
            </p:cNvSpPr>
            <p:nvPr/>
          </p:nvSpPr>
          <p:spPr bwMode="auto">
            <a:xfrm>
              <a:off x="1915" y="2265"/>
              <a:ext cx="334"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25</a:t>
              </a:r>
              <a:endParaRPr lang="en-US" altLang="zh-CN" sz="1400">
                <a:latin typeface="Times New Roman" pitchFamily="18" charset="0"/>
                <a:ea typeface="楷体_GB2312"/>
                <a:cs typeface="楷体_GB2312"/>
              </a:endParaRPr>
            </a:p>
          </p:txBody>
        </p:sp>
        <p:sp>
          <p:nvSpPr>
            <p:cNvPr id="116795" name="Oval 24"/>
            <p:cNvSpPr>
              <a:spLocks noChangeArrowheads="1"/>
            </p:cNvSpPr>
            <p:nvPr/>
          </p:nvSpPr>
          <p:spPr bwMode="auto">
            <a:xfrm>
              <a:off x="1739"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16796"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6797" name="Oval 26"/>
            <p:cNvSpPr>
              <a:spLocks noChangeArrowheads="1"/>
            </p:cNvSpPr>
            <p:nvPr/>
          </p:nvSpPr>
          <p:spPr bwMode="auto">
            <a:xfrm>
              <a:off x="1720" y="2679"/>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6798"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6799"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6800"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6801"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sp>
          <p:nvSpPr>
            <p:cNvPr id="116802" name="Oval 31"/>
            <p:cNvSpPr>
              <a:spLocks noChangeArrowheads="1"/>
            </p:cNvSpPr>
            <p:nvPr/>
          </p:nvSpPr>
          <p:spPr bwMode="auto">
            <a:xfrm>
              <a:off x="1975" y="302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24</a:t>
              </a:r>
              <a:endParaRPr lang="en-US" altLang="zh-CN" sz="1400">
                <a:latin typeface="Times New Roman" pitchFamily="18" charset="0"/>
                <a:ea typeface="楷体_GB2312"/>
                <a:cs typeface="楷体_GB2312"/>
              </a:endParaRPr>
            </a:p>
          </p:txBody>
        </p:sp>
        <p:sp>
          <p:nvSpPr>
            <p:cNvPr id="116803" name="Line 32"/>
            <p:cNvSpPr>
              <a:spLocks noChangeShapeType="1"/>
            </p:cNvSpPr>
            <p:nvPr/>
          </p:nvSpPr>
          <p:spPr bwMode="auto">
            <a:xfrm>
              <a:off x="1962" y="2914"/>
              <a:ext cx="92" cy="148"/>
            </a:xfrm>
            <a:prstGeom prst="line">
              <a:avLst/>
            </a:prstGeom>
            <a:noFill/>
            <a:ln w="12700">
              <a:solidFill>
                <a:schemeClr val="tx1"/>
              </a:solidFill>
              <a:round/>
              <a:headEnd/>
              <a:tailEnd/>
            </a:ln>
          </p:spPr>
          <p:txBody>
            <a:bodyPr lIns="0" rIns="0"/>
            <a:lstStyle/>
            <a:p>
              <a:endParaRPr lang="zh-CN" altLang="en-US"/>
            </a:p>
          </p:txBody>
        </p:sp>
      </p:grpSp>
      <p:sp>
        <p:nvSpPr>
          <p:cNvPr id="116745" name="Line 6"/>
          <p:cNvSpPr>
            <a:spLocks noChangeShapeType="1"/>
          </p:cNvSpPr>
          <p:nvPr/>
        </p:nvSpPr>
        <p:spPr bwMode="auto">
          <a:xfrm>
            <a:off x="6704013" y="1924050"/>
            <a:ext cx="100012" cy="142875"/>
          </a:xfrm>
          <a:prstGeom prst="line">
            <a:avLst/>
          </a:prstGeom>
          <a:noFill/>
          <a:ln w="12700">
            <a:solidFill>
              <a:schemeClr val="tx1"/>
            </a:solidFill>
            <a:round/>
            <a:headEnd/>
            <a:tailEnd/>
          </a:ln>
        </p:spPr>
        <p:txBody>
          <a:bodyPr lIns="0" rIns="0" anchor="ctr"/>
          <a:lstStyle/>
          <a:p>
            <a:endParaRPr lang="zh-CN" altLang="en-US"/>
          </a:p>
        </p:txBody>
      </p:sp>
      <p:sp>
        <p:nvSpPr>
          <p:cNvPr id="65" name="矩形 64"/>
          <p:cNvSpPr>
            <a:spLocks noChangeArrowheads="1"/>
          </p:cNvSpPr>
          <p:nvPr/>
        </p:nvSpPr>
        <p:spPr bwMode="auto">
          <a:xfrm>
            <a:off x="251520" y="4011910"/>
            <a:ext cx="3673475" cy="522288"/>
          </a:xfrm>
          <a:prstGeom prst="rect">
            <a:avLst/>
          </a:prstGeom>
          <a:noFill/>
          <a:ln w="9525">
            <a:noFill/>
            <a:miter lim="800000"/>
            <a:headEnd/>
            <a:tailEnd/>
          </a:ln>
        </p:spPr>
        <p:txBody>
          <a:bodyPr>
            <a:spAutoFit/>
          </a:bodyPr>
          <a:lstStyle/>
          <a:p>
            <a:pPr eaLnBrk="0" hangingPunct="0">
              <a:spcBef>
                <a:spcPct val="50000"/>
              </a:spcBef>
            </a:pPr>
            <a:r>
              <a:rPr lang="zh-CN" altLang="en-US" sz="1400" dirty="0"/>
              <a:t>继续调整</a:t>
            </a:r>
            <a:r>
              <a:rPr lang="en-US" altLang="zh-CN" sz="1400" dirty="0"/>
              <a:t>26, 26</a:t>
            </a:r>
            <a:r>
              <a:rPr lang="zh-CN" altLang="en-US" sz="1400" dirty="0"/>
              <a:t>没儿子，当做有</a:t>
            </a:r>
            <a:r>
              <a:rPr lang="en-US" altLang="zh-CN" sz="1400" dirty="0"/>
              <a:t>2</a:t>
            </a:r>
            <a:r>
              <a:rPr lang="zh-CN" altLang="en-US" sz="1400" dirty="0"/>
              <a:t>个黑儿子，兄弟有</a:t>
            </a:r>
            <a:r>
              <a:rPr lang="en-US" altLang="zh-CN" sz="1400" dirty="0"/>
              <a:t>1</a:t>
            </a:r>
            <a:r>
              <a:rPr lang="zh-CN" altLang="en-US" sz="1400" dirty="0"/>
              <a:t>个红儿子，执行</a:t>
            </a:r>
            <a:r>
              <a:rPr lang="en-US" altLang="zh-CN" sz="1400" dirty="0" err="1"/>
              <a:t>LRb</a:t>
            </a:r>
            <a:r>
              <a:rPr lang="zh-CN" altLang="en-US" sz="1400" dirty="0"/>
              <a:t>旋转</a:t>
            </a:r>
          </a:p>
        </p:txBody>
      </p:sp>
      <p:sp>
        <p:nvSpPr>
          <p:cNvPr id="116748" name="Line 5"/>
          <p:cNvSpPr>
            <a:spLocks noChangeShapeType="1"/>
          </p:cNvSpPr>
          <p:nvPr/>
        </p:nvSpPr>
        <p:spPr bwMode="auto">
          <a:xfrm flipH="1">
            <a:off x="6437185" y="3995413"/>
            <a:ext cx="144131" cy="219993"/>
          </a:xfrm>
          <a:prstGeom prst="line">
            <a:avLst/>
          </a:prstGeom>
          <a:noFill/>
          <a:ln w="12700">
            <a:solidFill>
              <a:schemeClr val="tx1"/>
            </a:solidFill>
            <a:round/>
            <a:headEnd/>
            <a:tailEnd/>
          </a:ln>
        </p:spPr>
        <p:txBody>
          <a:bodyPr lIns="0" rIns="0" anchor="ctr"/>
          <a:lstStyle/>
          <a:p>
            <a:endParaRPr lang="zh-CN" altLang="en-US"/>
          </a:p>
        </p:txBody>
      </p:sp>
      <p:sp>
        <p:nvSpPr>
          <p:cNvPr id="116749" name="Line 6"/>
          <p:cNvSpPr>
            <a:spLocks noChangeShapeType="1"/>
          </p:cNvSpPr>
          <p:nvPr/>
        </p:nvSpPr>
        <p:spPr bwMode="auto">
          <a:xfrm>
            <a:off x="6443507" y="3582387"/>
            <a:ext cx="255390" cy="360185"/>
          </a:xfrm>
          <a:prstGeom prst="line">
            <a:avLst/>
          </a:prstGeom>
          <a:noFill/>
          <a:ln w="12700">
            <a:solidFill>
              <a:schemeClr val="tx1"/>
            </a:solidFill>
            <a:round/>
            <a:headEnd/>
            <a:tailEnd/>
          </a:ln>
        </p:spPr>
        <p:txBody>
          <a:bodyPr lIns="0" rIns="0" anchor="ctr"/>
          <a:lstStyle/>
          <a:p>
            <a:endParaRPr lang="zh-CN" altLang="en-US"/>
          </a:p>
        </p:txBody>
      </p:sp>
      <p:sp>
        <p:nvSpPr>
          <p:cNvPr id="116750" name="Line 7"/>
          <p:cNvSpPr>
            <a:spLocks noChangeShapeType="1"/>
          </p:cNvSpPr>
          <p:nvPr/>
        </p:nvSpPr>
        <p:spPr bwMode="auto">
          <a:xfrm flipH="1">
            <a:off x="7165426" y="3583465"/>
            <a:ext cx="209875" cy="337539"/>
          </a:xfrm>
          <a:prstGeom prst="line">
            <a:avLst/>
          </a:prstGeom>
          <a:noFill/>
          <a:ln w="12700">
            <a:solidFill>
              <a:schemeClr val="tx1"/>
            </a:solidFill>
            <a:round/>
            <a:headEnd/>
            <a:tailEnd/>
          </a:ln>
        </p:spPr>
        <p:txBody>
          <a:bodyPr lIns="0" rIns="0" anchor="ctr"/>
          <a:lstStyle/>
          <a:p>
            <a:endParaRPr lang="zh-CN" altLang="en-US"/>
          </a:p>
        </p:txBody>
      </p:sp>
      <p:sp>
        <p:nvSpPr>
          <p:cNvPr id="116751" name="Line 9"/>
          <p:cNvSpPr>
            <a:spLocks noChangeShapeType="1"/>
          </p:cNvSpPr>
          <p:nvPr/>
        </p:nvSpPr>
        <p:spPr bwMode="auto">
          <a:xfrm>
            <a:off x="5763309" y="3310631"/>
            <a:ext cx="87237" cy="332147"/>
          </a:xfrm>
          <a:prstGeom prst="line">
            <a:avLst/>
          </a:prstGeom>
          <a:noFill/>
          <a:ln w="12700">
            <a:solidFill>
              <a:schemeClr val="tx1"/>
            </a:solidFill>
            <a:round/>
            <a:headEnd/>
            <a:tailEnd/>
          </a:ln>
        </p:spPr>
        <p:txBody>
          <a:bodyPr lIns="0" rIns="0" anchor="ctr"/>
          <a:lstStyle/>
          <a:p>
            <a:endParaRPr lang="zh-CN" altLang="en-US"/>
          </a:p>
        </p:txBody>
      </p:sp>
      <p:sp>
        <p:nvSpPr>
          <p:cNvPr id="116752" name="Line 10"/>
          <p:cNvSpPr>
            <a:spLocks noChangeShapeType="1"/>
          </p:cNvSpPr>
          <p:nvPr/>
        </p:nvSpPr>
        <p:spPr bwMode="auto">
          <a:xfrm flipH="1">
            <a:off x="6093293" y="3298768"/>
            <a:ext cx="561352" cy="675077"/>
          </a:xfrm>
          <a:prstGeom prst="line">
            <a:avLst/>
          </a:prstGeom>
          <a:noFill/>
          <a:ln w="12700">
            <a:solidFill>
              <a:schemeClr val="tx1"/>
            </a:solidFill>
            <a:round/>
            <a:headEnd/>
            <a:tailEnd/>
          </a:ln>
        </p:spPr>
        <p:txBody>
          <a:bodyPr lIns="0" rIns="0" anchor="ctr"/>
          <a:lstStyle/>
          <a:p>
            <a:endParaRPr lang="zh-CN" altLang="en-US"/>
          </a:p>
        </p:txBody>
      </p:sp>
      <p:sp>
        <p:nvSpPr>
          <p:cNvPr id="116753" name="Line 11"/>
          <p:cNvSpPr>
            <a:spLocks noChangeShapeType="1"/>
          </p:cNvSpPr>
          <p:nvPr/>
        </p:nvSpPr>
        <p:spPr bwMode="auto">
          <a:xfrm>
            <a:off x="6327190" y="3057207"/>
            <a:ext cx="1537398" cy="826053"/>
          </a:xfrm>
          <a:prstGeom prst="line">
            <a:avLst/>
          </a:prstGeom>
          <a:noFill/>
          <a:ln w="12700">
            <a:solidFill>
              <a:schemeClr val="tx1"/>
            </a:solidFill>
            <a:round/>
            <a:headEnd/>
            <a:tailEnd/>
          </a:ln>
        </p:spPr>
        <p:txBody>
          <a:bodyPr lIns="0" rIns="0" anchor="ctr"/>
          <a:lstStyle/>
          <a:p>
            <a:endParaRPr lang="zh-CN" altLang="en-US"/>
          </a:p>
        </p:txBody>
      </p:sp>
      <p:sp>
        <p:nvSpPr>
          <p:cNvPr id="116754" name="Line 12"/>
          <p:cNvSpPr>
            <a:spLocks noChangeShapeType="1"/>
          </p:cNvSpPr>
          <p:nvPr/>
        </p:nvSpPr>
        <p:spPr bwMode="auto">
          <a:xfrm flipH="1">
            <a:off x="4832779" y="3009758"/>
            <a:ext cx="1283271" cy="939285"/>
          </a:xfrm>
          <a:prstGeom prst="line">
            <a:avLst/>
          </a:prstGeom>
          <a:noFill/>
          <a:ln w="12700">
            <a:solidFill>
              <a:schemeClr val="tx1"/>
            </a:solidFill>
            <a:round/>
            <a:headEnd/>
            <a:tailEnd/>
          </a:ln>
        </p:spPr>
        <p:txBody>
          <a:bodyPr lIns="0" rIns="0" anchor="ctr"/>
          <a:lstStyle/>
          <a:p>
            <a:endParaRPr lang="zh-CN" altLang="en-US"/>
          </a:p>
        </p:txBody>
      </p:sp>
      <p:sp>
        <p:nvSpPr>
          <p:cNvPr id="116755" name="Oval 13"/>
          <p:cNvSpPr>
            <a:spLocks noChangeArrowheads="1"/>
          </p:cNvSpPr>
          <p:nvPr/>
        </p:nvSpPr>
        <p:spPr bwMode="auto">
          <a:xfrm>
            <a:off x="6042721" y="2932113"/>
            <a:ext cx="422279"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dirty="0">
                <a:solidFill>
                  <a:srgbClr val="FFFFFF"/>
                </a:solidFill>
              </a:rPr>
              <a:t>14</a:t>
            </a:r>
            <a:endParaRPr lang="en-US" altLang="zh-CN" sz="1400" dirty="0">
              <a:latin typeface="Times New Roman" pitchFamily="18" charset="0"/>
              <a:ea typeface="楷体_GB2312"/>
              <a:cs typeface="楷体_GB2312"/>
            </a:endParaRPr>
          </a:p>
        </p:txBody>
      </p:sp>
      <p:sp>
        <p:nvSpPr>
          <p:cNvPr id="116756" name="Oval 14"/>
          <p:cNvSpPr>
            <a:spLocks noChangeArrowheads="1"/>
          </p:cNvSpPr>
          <p:nvPr/>
        </p:nvSpPr>
        <p:spPr bwMode="auto">
          <a:xfrm>
            <a:off x="5693772" y="3504743"/>
            <a:ext cx="422279"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6757" name="Oval 15"/>
          <p:cNvSpPr>
            <a:spLocks noChangeArrowheads="1"/>
          </p:cNvSpPr>
          <p:nvPr/>
        </p:nvSpPr>
        <p:spPr bwMode="auto">
          <a:xfrm>
            <a:off x="5066676" y="3478861"/>
            <a:ext cx="421015"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6758" name="Oval 16"/>
          <p:cNvSpPr>
            <a:spLocks noChangeArrowheads="1"/>
          </p:cNvSpPr>
          <p:nvPr/>
        </p:nvSpPr>
        <p:spPr bwMode="auto">
          <a:xfrm>
            <a:off x="5298044" y="3828262"/>
            <a:ext cx="421014" cy="21136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6759" name="Oval 17"/>
          <p:cNvSpPr>
            <a:spLocks noChangeArrowheads="1"/>
          </p:cNvSpPr>
          <p:nvPr/>
        </p:nvSpPr>
        <p:spPr bwMode="auto">
          <a:xfrm>
            <a:off x="5553434" y="3184458"/>
            <a:ext cx="421014" cy="210288"/>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6760" name="Oval 18"/>
          <p:cNvSpPr>
            <a:spLocks noChangeArrowheads="1"/>
          </p:cNvSpPr>
          <p:nvPr/>
        </p:nvSpPr>
        <p:spPr bwMode="auto">
          <a:xfrm>
            <a:off x="6518100" y="3163969"/>
            <a:ext cx="422279" cy="21136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6761" name="Oval 19"/>
          <p:cNvSpPr>
            <a:spLocks noChangeArrowheads="1"/>
          </p:cNvSpPr>
          <p:nvPr/>
        </p:nvSpPr>
        <p:spPr bwMode="auto">
          <a:xfrm>
            <a:off x="6781076" y="4105410"/>
            <a:ext cx="422279" cy="210288"/>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6762" name="Oval 20"/>
          <p:cNvSpPr>
            <a:spLocks noChangeArrowheads="1"/>
          </p:cNvSpPr>
          <p:nvPr/>
        </p:nvSpPr>
        <p:spPr bwMode="auto">
          <a:xfrm>
            <a:off x="5921347" y="3813164"/>
            <a:ext cx="422279" cy="210287"/>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6763" name="Oval 21"/>
          <p:cNvSpPr>
            <a:spLocks noChangeArrowheads="1"/>
          </p:cNvSpPr>
          <p:nvPr/>
        </p:nvSpPr>
        <p:spPr bwMode="auto">
          <a:xfrm>
            <a:off x="7678734" y="3774342"/>
            <a:ext cx="422279" cy="210287"/>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6764" name="Oval 22"/>
          <p:cNvSpPr>
            <a:spLocks noChangeArrowheads="1"/>
          </p:cNvSpPr>
          <p:nvPr/>
        </p:nvSpPr>
        <p:spPr bwMode="auto">
          <a:xfrm>
            <a:off x="7165426" y="3490723"/>
            <a:ext cx="421015"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6765" name="Oval 23"/>
          <p:cNvSpPr>
            <a:spLocks noChangeArrowheads="1"/>
          </p:cNvSpPr>
          <p:nvPr/>
        </p:nvSpPr>
        <p:spPr bwMode="auto">
          <a:xfrm>
            <a:off x="6478907" y="3787283"/>
            <a:ext cx="422279" cy="210287"/>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24</a:t>
            </a:r>
            <a:endParaRPr lang="en-US" altLang="zh-CN" sz="1400">
              <a:latin typeface="Times New Roman" pitchFamily="18" charset="0"/>
              <a:ea typeface="楷体_GB2312"/>
              <a:cs typeface="楷体_GB2312"/>
            </a:endParaRPr>
          </a:p>
        </p:txBody>
      </p:sp>
      <p:sp>
        <p:nvSpPr>
          <p:cNvPr id="116766" name="Oval 24"/>
          <p:cNvSpPr>
            <a:spLocks noChangeArrowheads="1"/>
          </p:cNvSpPr>
          <p:nvPr/>
        </p:nvSpPr>
        <p:spPr bwMode="auto">
          <a:xfrm>
            <a:off x="6256389" y="3478861"/>
            <a:ext cx="421014"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16767" name="Oval 25"/>
          <p:cNvSpPr>
            <a:spLocks noChangeArrowheads="1"/>
          </p:cNvSpPr>
          <p:nvPr/>
        </p:nvSpPr>
        <p:spPr bwMode="auto">
          <a:xfrm>
            <a:off x="6931529" y="3791596"/>
            <a:ext cx="422279"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6768" name="Oval 26"/>
          <p:cNvSpPr>
            <a:spLocks noChangeArrowheads="1"/>
          </p:cNvSpPr>
          <p:nvPr/>
        </p:nvSpPr>
        <p:spPr bwMode="auto">
          <a:xfrm>
            <a:off x="6232367" y="4122664"/>
            <a:ext cx="421015" cy="21136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6769" name="Oval 27"/>
          <p:cNvSpPr>
            <a:spLocks noChangeArrowheads="1"/>
          </p:cNvSpPr>
          <p:nvPr/>
        </p:nvSpPr>
        <p:spPr bwMode="auto">
          <a:xfrm>
            <a:off x="4716463" y="3828262"/>
            <a:ext cx="422279" cy="21136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6770" name="Line 28"/>
          <p:cNvSpPr>
            <a:spLocks noChangeShapeType="1"/>
          </p:cNvSpPr>
          <p:nvPr/>
        </p:nvSpPr>
        <p:spPr bwMode="auto">
          <a:xfrm>
            <a:off x="5377695" y="3696697"/>
            <a:ext cx="116316" cy="120781"/>
          </a:xfrm>
          <a:prstGeom prst="line">
            <a:avLst/>
          </a:prstGeom>
          <a:noFill/>
          <a:ln w="12700">
            <a:solidFill>
              <a:schemeClr val="tx1"/>
            </a:solidFill>
            <a:round/>
            <a:headEnd/>
            <a:tailEnd/>
          </a:ln>
        </p:spPr>
        <p:txBody>
          <a:bodyPr lIns="0" rIns="0"/>
          <a:lstStyle/>
          <a:p>
            <a:endParaRPr lang="zh-CN" altLang="en-US"/>
          </a:p>
        </p:txBody>
      </p:sp>
      <p:sp>
        <p:nvSpPr>
          <p:cNvPr id="116771" name="Oval 29"/>
          <p:cNvSpPr>
            <a:spLocks noChangeArrowheads="1"/>
          </p:cNvSpPr>
          <p:nvPr/>
        </p:nvSpPr>
        <p:spPr bwMode="auto">
          <a:xfrm>
            <a:off x="7281742" y="4091391"/>
            <a:ext cx="421015" cy="210287"/>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6772" name="Line 30"/>
          <p:cNvSpPr>
            <a:spLocks noChangeShapeType="1"/>
          </p:cNvSpPr>
          <p:nvPr/>
        </p:nvSpPr>
        <p:spPr bwMode="auto">
          <a:xfrm flipH="1">
            <a:off x="7611727" y="3949042"/>
            <a:ext cx="116316" cy="179014"/>
          </a:xfrm>
          <a:prstGeom prst="line">
            <a:avLst/>
          </a:prstGeom>
          <a:noFill/>
          <a:ln w="12700">
            <a:solidFill>
              <a:schemeClr val="tx1"/>
            </a:solidFill>
            <a:round/>
            <a:headEnd/>
            <a:tailEnd/>
          </a:ln>
        </p:spPr>
        <p:txBody>
          <a:bodyPr lIns="0" rIns="0"/>
          <a:lstStyle/>
          <a:p>
            <a:endParaRPr lang="zh-CN" altLang="en-US"/>
          </a:p>
        </p:txBody>
      </p:sp>
      <p:grpSp>
        <p:nvGrpSpPr>
          <p:cNvPr id="116773" name="组合 61"/>
          <p:cNvGrpSpPr>
            <a:grpSpLocks/>
          </p:cNvGrpSpPr>
          <p:nvPr/>
        </p:nvGrpSpPr>
        <p:grpSpPr bwMode="auto">
          <a:xfrm>
            <a:off x="7092280" y="4299942"/>
            <a:ext cx="421015" cy="283618"/>
            <a:chOff x="7235825" y="5589588"/>
            <a:chExt cx="528637" cy="557212"/>
          </a:xfrm>
        </p:grpSpPr>
        <p:sp>
          <p:nvSpPr>
            <p:cNvPr id="116775" name="Oval 31"/>
            <p:cNvSpPr>
              <a:spLocks noChangeArrowheads="1"/>
            </p:cNvSpPr>
            <p:nvPr/>
          </p:nvSpPr>
          <p:spPr bwMode="auto">
            <a:xfrm>
              <a:off x="7235825" y="5732463"/>
              <a:ext cx="528637" cy="414337"/>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solidFill>
                    <a:srgbClr val="000000"/>
                  </a:solidFill>
                </a:rPr>
                <a:t>26</a:t>
              </a:r>
              <a:endParaRPr lang="en-US" altLang="zh-CN" sz="1400">
                <a:latin typeface="Times New Roman" pitchFamily="18" charset="0"/>
                <a:ea typeface="楷体_GB2312"/>
                <a:cs typeface="楷体_GB2312"/>
              </a:endParaRPr>
            </a:p>
          </p:txBody>
        </p:sp>
        <p:sp>
          <p:nvSpPr>
            <p:cNvPr id="116776" name="Line 32"/>
            <p:cNvSpPr>
              <a:spLocks noChangeShapeType="1"/>
            </p:cNvSpPr>
            <p:nvPr/>
          </p:nvSpPr>
          <p:spPr bwMode="auto">
            <a:xfrm>
              <a:off x="7235825" y="5589588"/>
              <a:ext cx="146050" cy="234950"/>
            </a:xfrm>
            <a:prstGeom prst="line">
              <a:avLst/>
            </a:prstGeom>
            <a:noFill/>
            <a:ln w="12700">
              <a:solidFill>
                <a:schemeClr val="tx1"/>
              </a:solidFill>
              <a:round/>
              <a:headEnd/>
              <a:tailEnd/>
            </a:ln>
          </p:spPr>
          <p:txBody>
            <a:bodyPr lIns="0" rIns="0"/>
            <a:lstStyle/>
            <a:p>
              <a:endParaRPr lang="zh-CN" altLang="en-US"/>
            </a:p>
          </p:txBody>
        </p:sp>
      </p:grpSp>
      <p:sp>
        <p:nvSpPr>
          <p:cNvPr id="116774" name="Line 6"/>
          <p:cNvSpPr>
            <a:spLocks noChangeShapeType="1"/>
          </p:cNvSpPr>
          <p:nvPr/>
        </p:nvSpPr>
        <p:spPr bwMode="auto">
          <a:xfrm>
            <a:off x="6781076" y="3996492"/>
            <a:ext cx="115052" cy="109997"/>
          </a:xfrm>
          <a:prstGeom prst="line">
            <a:avLst/>
          </a:prstGeom>
          <a:noFill/>
          <a:ln w="12700">
            <a:solidFill>
              <a:schemeClr val="tx1"/>
            </a:solidFill>
            <a:round/>
            <a:headEnd/>
            <a:tailEnd/>
          </a:ln>
        </p:spPr>
        <p:txBody>
          <a:bodyPr lIns="0" rIns="0" anchor="ctr"/>
          <a:lstStyle/>
          <a:p>
            <a:endParaRPr lang="zh-CN" altLang="en-US"/>
          </a:p>
        </p:txBody>
      </p:sp>
      <p:sp>
        <p:nvSpPr>
          <p:cNvPr id="96" name="矩形 95"/>
          <p:cNvSpPr>
            <a:spLocks noChangeArrowheads="1"/>
          </p:cNvSpPr>
          <p:nvPr/>
        </p:nvSpPr>
        <p:spPr bwMode="auto">
          <a:xfrm>
            <a:off x="251520" y="4587974"/>
            <a:ext cx="3673475" cy="307777"/>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26</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16745"/>
                                        </p:tgtEl>
                                        <p:attrNameLst>
                                          <p:attrName>style.visibility</p:attrName>
                                        </p:attrNameLst>
                                      </p:cBhvr>
                                      <p:to>
                                        <p:strVal val="visible"/>
                                      </p:to>
                                    </p:set>
                                    <p:animEffect transition="in" filter="blinds(horizontal)">
                                      <p:cBhvr>
                                        <p:cTn id="21" dur="500"/>
                                        <p:tgtEl>
                                          <p:spTgt spid="11674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linds(horizontal)">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6748"/>
                                        </p:tgtEl>
                                        <p:attrNameLst>
                                          <p:attrName>style.visibility</p:attrName>
                                        </p:attrNameLst>
                                      </p:cBhvr>
                                      <p:to>
                                        <p:strVal val="visible"/>
                                      </p:to>
                                    </p:set>
                                    <p:animEffect transition="in" filter="blinds(horizontal)">
                                      <p:cBhvr>
                                        <p:cTn id="31" dur="500"/>
                                        <p:tgtEl>
                                          <p:spTgt spid="1167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6749"/>
                                        </p:tgtEl>
                                        <p:attrNameLst>
                                          <p:attrName>style.visibility</p:attrName>
                                        </p:attrNameLst>
                                      </p:cBhvr>
                                      <p:to>
                                        <p:strVal val="visible"/>
                                      </p:to>
                                    </p:set>
                                    <p:animEffect transition="in" filter="blinds(horizontal)">
                                      <p:cBhvr>
                                        <p:cTn id="34" dur="500"/>
                                        <p:tgtEl>
                                          <p:spTgt spid="1167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6750"/>
                                        </p:tgtEl>
                                        <p:attrNameLst>
                                          <p:attrName>style.visibility</p:attrName>
                                        </p:attrNameLst>
                                      </p:cBhvr>
                                      <p:to>
                                        <p:strVal val="visible"/>
                                      </p:to>
                                    </p:set>
                                    <p:animEffect transition="in" filter="blinds(horizontal)">
                                      <p:cBhvr>
                                        <p:cTn id="37" dur="500"/>
                                        <p:tgtEl>
                                          <p:spTgt spid="11675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6751"/>
                                        </p:tgtEl>
                                        <p:attrNameLst>
                                          <p:attrName>style.visibility</p:attrName>
                                        </p:attrNameLst>
                                      </p:cBhvr>
                                      <p:to>
                                        <p:strVal val="visible"/>
                                      </p:to>
                                    </p:set>
                                    <p:animEffect transition="in" filter="blinds(horizontal)">
                                      <p:cBhvr>
                                        <p:cTn id="40" dur="500"/>
                                        <p:tgtEl>
                                          <p:spTgt spid="1167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6752"/>
                                        </p:tgtEl>
                                        <p:attrNameLst>
                                          <p:attrName>style.visibility</p:attrName>
                                        </p:attrNameLst>
                                      </p:cBhvr>
                                      <p:to>
                                        <p:strVal val="visible"/>
                                      </p:to>
                                    </p:set>
                                    <p:animEffect transition="in" filter="blinds(horizontal)">
                                      <p:cBhvr>
                                        <p:cTn id="43" dur="500"/>
                                        <p:tgtEl>
                                          <p:spTgt spid="11675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6753"/>
                                        </p:tgtEl>
                                        <p:attrNameLst>
                                          <p:attrName>style.visibility</p:attrName>
                                        </p:attrNameLst>
                                      </p:cBhvr>
                                      <p:to>
                                        <p:strVal val="visible"/>
                                      </p:to>
                                    </p:set>
                                    <p:animEffect transition="in" filter="blinds(horizontal)">
                                      <p:cBhvr>
                                        <p:cTn id="46" dur="500"/>
                                        <p:tgtEl>
                                          <p:spTgt spid="1167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6754"/>
                                        </p:tgtEl>
                                        <p:attrNameLst>
                                          <p:attrName>style.visibility</p:attrName>
                                        </p:attrNameLst>
                                      </p:cBhvr>
                                      <p:to>
                                        <p:strVal val="visible"/>
                                      </p:to>
                                    </p:set>
                                    <p:animEffect transition="in" filter="blinds(horizontal)">
                                      <p:cBhvr>
                                        <p:cTn id="49" dur="500"/>
                                        <p:tgtEl>
                                          <p:spTgt spid="11675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6755"/>
                                        </p:tgtEl>
                                        <p:attrNameLst>
                                          <p:attrName>style.visibility</p:attrName>
                                        </p:attrNameLst>
                                      </p:cBhvr>
                                      <p:to>
                                        <p:strVal val="visible"/>
                                      </p:to>
                                    </p:set>
                                    <p:animEffect transition="in" filter="blinds(horizontal)">
                                      <p:cBhvr>
                                        <p:cTn id="52" dur="500"/>
                                        <p:tgtEl>
                                          <p:spTgt spid="11675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6756"/>
                                        </p:tgtEl>
                                        <p:attrNameLst>
                                          <p:attrName>style.visibility</p:attrName>
                                        </p:attrNameLst>
                                      </p:cBhvr>
                                      <p:to>
                                        <p:strVal val="visible"/>
                                      </p:to>
                                    </p:set>
                                    <p:animEffect transition="in" filter="blinds(horizontal)">
                                      <p:cBhvr>
                                        <p:cTn id="55" dur="500"/>
                                        <p:tgtEl>
                                          <p:spTgt spid="11675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16757"/>
                                        </p:tgtEl>
                                        <p:attrNameLst>
                                          <p:attrName>style.visibility</p:attrName>
                                        </p:attrNameLst>
                                      </p:cBhvr>
                                      <p:to>
                                        <p:strVal val="visible"/>
                                      </p:to>
                                    </p:set>
                                    <p:animEffect transition="in" filter="blinds(horizontal)">
                                      <p:cBhvr>
                                        <p:cTn id="58" dur="500"/>
                                        <p:tgtEl>
                                          <p:spTgt spid="11675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6758"/>
                                        </p:tgtEl>
                                        <p:attrNameLst>
                                          <p:attrName>style.visibility</p:attrName>
                                        </p:attrNameLst>
                                      </p:cBhvr>
                                      <p:to>
                                        <p:strVal val="visible"/>
                                      </p:to>
                                    </p:set>
                                    <p:animEffect transition="in" filter="blinds(horizontal)">
                                      <p:cBhvr>
                                        <p:cTn id="61" dur="500"/>
                                        <p:tgtEl>
                                          <p:spTgt spid="11675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6759"/>
                                        </p:tgtEl>
                                        <p:attrNameLst>
                                          <p:attrName>style.visibility</p:attrName>
                                        </p:attrNameLst>
                                      </p:cBhvr>
                                      <p:to>
                                        <p:strVal val="visible"/>
                                      </p:to>
                                    </p:set>
                                    <p:animEffect transition="in" filter="blinds(horizontal)">
                                      <p:cBhvr>
                                        <p:cTn id="64" dur="500"/>
                                        <p:tgtEl>
                                          <p:spTgt spid="11675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6760"/>
                                        </p:tgtEl>
                                        <p:attrNameLst>
                                          <p:attrName>style.visibility</p:attrName>
                                        </p:attrNameLst>
                                      </p:cBhvr>
                                      <p:to>
                                        <p:strVal val="visible"/>
                                      </p:to>
                                    </p:set>
                                    <p:animEffect transition="in" filter="blinds(horizontal)">
                                      <p:cBhvr>
                                        <p:cTn id="67" dur="500"/>
                                        <p:tgtEl>
                                          <p:spTgt spid="11676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6761"/>
                                        </p:tgtEl>
                                        <p:attrNameLst>
                                          <p:attrName>style.visibility</p:attrName>
                                        </p:attrNameLst>
                                      </p:cBhvr>
                                      <p:to>
                                        <p:strVal val="visible"/>
                                      </p:to>
                                    </p:set>
                                    <p:animEffect transition="in" filter="blinds(horizontal)">
                                      <p:cBhvr>
                                        <p:cTn id="70" dur="500"/>
                                        <p:tgtEl>
                                          <p:spTgt spid="11676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16762"/>
                                        </p:tgtEl>
                                        <p:attrNameLst>
                                          <p:attrName>style.visibility</p:attrName>
                                        </p:attrNameLst>
                                      </p:cBhvr>
                                      <p:to>
                                        <p:strVal val="visible"/>
                                      </p:to>
                                    </p:set>
                                    <p:animEffect transition="in" filter="blinds(horizontal)">
                                      <p:cBhvr>
                                        <p:cTn id="73" dur="500"/>
                                        <p:tgtEl>
                                          <p:spTgt spid="11676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16763"/>
                                        </p:tgtEl>
                                        <p:attrNameLst>
                                          <p:attrName>style.visibility</p:attrName>
                                        </p:attrNameLst>
                                      </p:cBhvr>
                                      <p:to>
                                        <p:strVal val="visible"/>
                                      </p:to>
                                    </p:set>
                                    <p:animEffect transition="in" filter="blinds(horizontal)">
                                      <p:cBhvr>
                                        <p:cTn id="76" dur="500"/>
                                        <p:tgtEl>
                                          <p:spTgt spid="11676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16764"/>
                                        </p:tgtEl>
                                        <p:attrNameLst>
                                          <p:attrName>style.visibility</p:attrName>
                                        </p:attrNameLst>
                                      </p:cBhvr>
                                      <p:to>
                                        <p:strVal val="visible"/>
                                      </p:to>
                                    </p:set>
                                    <p:animEffect transition="in" filter="blinds(horizontal)">
                                      <p:cBhvr>
                                        <p:cTn id="79" dur="500"/>
                                        <p:tgtEl>
                                          <p:spTgt spid="11676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16765"/>
                                        </p:tgtEl>
                                        <p:attrNameLst>
                                          <p:attrName>style.visibility</p:attrName>
                                        </p:attrNameLst>
                                      </p:cBhvr>
                                      <p:to>
                                        <p:strVal val="visible"/>
                                      </p:to>
                                    </p:set>
                                    <p:animEffect transition="in" filter="blinds(horizontal)">
                                      <p:cBhvr>
                                        <p:cTn id="82" dur="500"/>
                                        <p:tgtEl>
                                          <p:spTgt spid="11676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16766"/>
                                        </p:tgtEl>
                                        <p:attrNameLst>
                                          <p:attrName>style.visibility</p:attrName>
                                        </p:attrNameLst>
                                      </p:cBhvr>
                                      <p:to>
                                        <p:strVal val="visible"/>
                                      </p:to>
                                    </p:set>
                                    <p:animEffect transition="in" filter="blinds(horizontal)">
                                      <p:cBhvr>
                                        <p:cTn id="85" dur="500"/>
                                        <p:tgtEl>
                                          <p:spTgt spid="11676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16767"/>
                                        </p:tgtEl>
                                        <p:attrNameLst>
                                          <p:attrName>style.visibility</p:attrName>
                                        </p:attrNameLst>
                                      </p:cBhvr>
                                      <p:to>
                                        <p:strVal val="visible"/>
                                      </p:to>
                                    </p:set>
                                    <p:animEffect transition="in" filter="blinds(horizontal)">
                                      <p:cBhvr>
                                        <p:cTn id="88" dur="500"/>
                                        <p:tgtEl>
                                          <p:spTgt spid="11676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16768"/>
                                        </p:tgtEl>
                                        <p:attrNameLst>
                                          <p:attrName>style.visibility</p:attrName>
                                        </p:attrNameLst>
                                      </p:cBhvr>
                                      <p:to>
                                        <p:strVal val="visible"/>
                                      </p:to>
                                    </p:set>
                                    <p:animEffect transition="in" filter="blinds(horizontal)">
                                      <p:cBhvr>
                                        <p:cTn id="91" dur="500"/>
                                        <p:tgtEl>
                                          <p:spTgt spid="11676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16769"/>
                                        </p:tgtEl>
                                        <p:attrNameLst>
                                          <p:attrName>style.visibility</p:attrName>
                                        </p:attrNameLst>
                                      </p:cBhvr>
                                      <p:to>
                                        <p:strVal val="visible"/>
                                      </p:to>
                                    </p:set>
                                    <p:animEffect transition="in" filter="blinds(horizontal)">
                                      <p:cBhvr>
                                        <p:cTn id="94" dur="500"/>
                                        <p:tgtEl>
                                          <p:spTgt spid="116769"/>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16770"/>
                                        </p:tgtEl>
                                        <p:attrNameLst>
                                          <p:attrName>style.visibility</p:attrName>
                                        </p:attrNameLst>
                                      </p:cBhvr>
                                      <p:to>
                                        <p:strVal val="visible"/>
                                      </p:to>
                                    </p:set>
                                    <p:animEffect transition="in" filter="blinds(horizontal)">
                                      <p:cBhvr>
                                        <p:cTn id="97" dur="500"/>
                                        <p:tgtEl>
                                          <p:spTgt spid="11677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16771"/>
                                        </p:tgtEl>
                                        <p:attrNameLst>
                                          <p:attrName>style.visibility</p:attrName>
                                        </p:attrNameLst>
                                      </p:cBhvr>
                                      <p:to>
                                        <p:strVal val="visible"/>
                                      </p:to>
                                    </p:set>
                                    <p:animEffect transition="in" filter="blinds(horizontal)">
                                      <p:cBhvr>
                                        <p:cTn id="100" dur="500"/>
                                        <p:tgtEl>
                                          <p:spTgt spid="11677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16772"/>
                                        </p:tgtEl>
                                        <p:attrNameLst>
                                          <p:attrName>style.visibility</p:attrName>
                                        </p:attrNameLst>
                                      </p:cBhvr>
                                      <p:to>
                                        <p:strVal val="visible"/>
                                      </p:to>
                                    </p:set>
                                    <p:animEffect transition="in" filter="blinds(horizontal)">
                                      <p:cBhvr>
                                        <p:cTn id="103" dur="500"/>
                                        <p:tgtEl>
                                          <p:spTgt spid="116772"/>
                                        </p:tgtEl>
                                      </p:cBhvr>
                                    </p:animEffect>
                                  </p:childTnLst>
                                </p:cTn>
                              </p:par>
                              <p:par>
                                <p:cTn id="104" presetID="3" presetClass="entr" presetSubtype="10" fill="hold" nodeType="withEffect">
                                  <p:stCondLst>
                                    <p:cond delay="0"/>
                                  </p:stCondLst>
                                  <p:childTnLst>
                                    <p:set>
                                      <p:cBhvr>
                                        <p:cTn id="105" dur="1" fill="hold">
                                          <p:stCondLst>
                                            <p:cond delay="0"/>
                                          </p:stCondLst>
                                        </p:cTn>
                                        <p:tgtEl>
                                          <p:spTgt spid="116773"/>
                                        </p:tgtEl>
                                        <p:attrNameLst>
                                          <p:attrName>style.visibility</p:attrName>
                                        </p:attrNameLst>
                                      </p:cBhvr>
                                      <p:to>
                                        <p:strVal val="visible"/>
                                      </p:to>
                                    </p:set>
                                    <p:animEffect transition="in" filter="blinds(horizontal)">
                                      <p:cBhvr>
                                        <p:cTn id="106" dur="500"/>
                                        <p:tgtEl>
                                          <p:spTgt spid="11677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16774"/>
                                        </p:tgtEl>
                                        <p:attrNameLst>
                                          <p:attrName>style.visibility</p:attrName>
                                        </p:attrNameLst>
                                      </p:cBhvr>
                                      <p:to>
                                        <p:strVal val="visible"/>
                                      </p:to>
                                    </p:set>
                                    <p:animEffect transition="in" filter="blinds(horizontal)">
                                      <p:cBhvr>
                                        <p:cTn id="109" dur="500"/>
                                        <p:tgtEl>
                                          <p:spTgt spid="11677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6"/>
                                        </p:tgtEl>
                                        <p:attrNameLst>
                                          <p:attrName>style.visibility</p:attrName>
                                        </p:attrNameLst>
                                      </p:cBhvr>
                                      <p:to>
                                        <p:strVal val="visible"/>
                                      </p:to>
                                    </p:set>
                                    <p:animEffect transition="in" filter="blinds(horizontal)">
                                      <p:cBhvr>
                                        <p:cTn id="114" dur="500"/>
                                        <p:tgtEl>
                                          <p:spTgt spid="9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nodeType="clickEffect">
                                  <p:stCondLst>
                                    <p:cond delay="0"/>
                                  </p:stCondLst>
                                  <p:childTnLst>
                                    <p:animEffect transition="out" filter="blinds(horizontal)">
                                      <p:cBhvr>
                                        <p:cTn id="118" dur="500"/>
                                        <p:tgtEl>
                                          <p:spTgt spid="116773"/>
                                        </p:tgtEl>
                                      </p:cBhvr>
                                    </p:animEffect>
                                    <p:set>
                                      <p:cBhvr>
                                        <p:cTn id="119" dur="1" fill="hold">
                                          <p:stCondLst>
                                            <p:cond delay="499"/>
                                          </p:stCondLst>
                                        </p:cTn>
                                        <p:tgtEl>
                                          <p:spTgt spid="116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116745" grpId="0" animBg="1"/>
      <p:bldP spid="65" grpId="0"/>
      <p:bldP spid="116748" grpId="0" animBg="1"/>
      <p:bldP spid="116749" grpId="0" animBg="1"/>
      <p:bldP spid="116750" grpId="0" animBg="1"/>
      <p:bldP spid="116751" grpId="0" animBg="1"/>
      <p:bldP spid="116752" grpId="0" animBg="1"/>
      <p:bldP spid="116753" grpId="0" animBg="1"/>
      <p:bldP spid="116754" grpId="0" animBg="1"/>
      <p:bldP spid="116755" grpId="0" animBg="1"/>
      <p:bldP spid="116756" grpId="0" animBg="1"/>
      <p:bldP spid="116757" grpId="0" animBg="1"/>
      <p:bldP spid="116758" grpId="0" animBg="1"/>
      <p:bldP spid="116759" grpId="0" animBg="1"/>
      <p:bldP spid="116760" grpId="0" animBg="1"/>
      <p:bldP spid="116761" grpId="0" animBg="1"/>
      <p:bldP spid="116762" grpId="0" animBg="1"/>
      <p:bldP spid="116763" grpId="0" animBg="1"/>
      <p:bldP spid="116764" grpId="0" animBg="1"/>
      <p:bldP spid="116765" grpId="0" animBg="1"/>
      <p:bldP spid="116766" grpId="0" animBg="1"/>
      <p:bldP spid="116767" grpId="0" animBg="1"/>
      <p:bldP spid="116768" grpId="0" animBg="1"/>
      <p:bldP spid="116769" grpId="0" animBg="1"/>
      <p:bldP spid="116770" grpId="0" animBg="1"/>
      <p:bldP spid="116771" grpId="0" animBg="1"/>
      <p:bldP spid="116772" grpId="0" animBg="1"/>
      <p:bldP spid="116774" grpId="0" animBg="1"/>
      <p:bldP spid="9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34"/>
          <p:cNvSpPr>
            <a:spLocks noChangeArrowheads="1"/>
          </p:cNvSpPr>
          <p:nvPr/>
        </p:nvSpPr>
        <p:spPr bwMode="auto">
          <a:xfrm>
            <a:off x="395536"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调整实例</a:t>
            </a:r>
          </a:p>
        </p:txBody>
      </p:sp>
      <p:grpSp>
        <p:nvGrpSpPr>
          <p:cNvPr id="117764" name="Group 33"/>
          <p:cNvGrpSpPr>
            <a:grpSpLocks/>
          </p:cNvGrpSpPr>
          <p:nvPr/>
        </p:nvGrpSpPr>
        <p:grpSpPr bwMode="auto">
          <a:xfrm>
            <a:off x="611188" y="987425"/>
            <a:ext cx="3529012" cy="1379538"/>
            <a:chOff x="521" y="1207"/>
            <a:chExt cx="2677" cy="1733"/>
          </a:xfrm>
        </p:grpSpPr>
        <p:sp>
          <p:nvSpPr>
            <p:cNvPr id="117823" name="Line 5"/>
            <p:cNvSpPr>
              <a:spLocks noChangeShapeType="1"/>
            </p:cNvSpPr>
            <p:nvPr/>
          </p:nvSpPr>
          <p:spPr bwMode="auto">
            <a:xfrm>
              <a:off x="1628" y="2383"/>
              <a:ext cx="276" cy="444"/>
            </a:xfrm>
            <a:prstGeom prst="line">
              <a:avLst/>
            </a:prstGeom>
            <a:noFill/>
            <a:ln w="12700">
              <a:solidFill>
                <a:schemeClr val="tx1"/>
              </a:solidFill>
              <a:round/>
              <a:headEnd/>
              <a:tailEnd/>
            </a:ln>
          </p:spPr>
          <p:txBody>
            <a:bodyPr lIns="0" rIns="0" anchor="ctr"/>
            <a:lstStyle/>
            <a:p>
              <a:endParaRPr lang="zh-CN" altLang="en-US"/>
            </a:p>
          </p:txBody>
        </p:sp>
        <p:sp>
          <p:nvSpPr>
            <p:cNvPr id="117824"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7825"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7826" name="Line 8"/>
            <p:cNvSpPr>
              <a:spLocks noChangeShapeType="1"/>
            </p:cNvSpPr>
            <p:nvPr/>
          </p:nvSpPr>
          <p:spPr bwMode="auto">
            <a:xfrm flipH="1">
              <a:off x="1351" y="2471"/>
              <a:ext cx="255" cy="356"/>
            </a:xfrm>
            <a:prstGeom prst="line">
              <a:avLst/>
            </a:prstGeom>
            <a:noFill/>
            <a:ln w="12700">
              <a:solidFill>
                <a:schemeClr val="tx1"/>
              </a:solidFill>
              <a:round/>
              <a:headEnd/>
              <a:tailEnd/>
            </a:ln>
          </p:spPr>
          <p:txBody>
            <a:bodyPr lIns="0" rIns="0" anchor="ctr"/>
            <a:lstStyle/>
            <a:p>
              <a:endParaRPr lang="zh-CN" altLang="en-US"/>
            </a:p>
          </p:txBody>
        </p:sp>
        <p:sp>
          <p:nvSpPr>
            <p:cNvPr id="117827"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7828" name="Line 10"/>
            <p:cNvSpPr>
              <a:spLocks noChangeShapeType="1"/>
            </p:cNvSpPr>
            <p:nvPr/>
          </p:nvSpPr>
          <p:spPr bwMode="auto">
            <a:xfrm flipH="1">
              <a:off x="1628" y="1623"/>
              <a:ext cx="444" cy="834"/>
            </a:xfrm>
            <a:prstGeom prst="line">
              <a:avLst/>
            </a:prstGeom>
            <a:noFill/>
            <a:ln w="12700">
              <a:solidFill>
                <a:schemeClr val="tx1"/>
              </a:solidFill>
              <a:round/>
              <a:headEnd/>
              <a:tailEnd/>
            </a:ln>
          </p:spPr>
          <p:txBody>
            <a:bodyPr lIns="0" rIns="0" anchor="ctr"/>
            <a:lstStyle/>
            <a:p>
              <a:endParaRPr lang="zh-CN" altLang="en-US"/>
            </a:p>
          </p:txBody>
        </p:sp>
        <p:sp>
          <p:nvSpPr>
            <p:cNvPr id="117829"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7830"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7831"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832"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833"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834"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835"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836" name="Oval 18"/>
            <p:cNvSpPr>
              <a:spLocks noChangeArrowheads="1"/>
            </p:cNvSpPr>
            <p:nvPr/>
          </p:nvSpPr>
          <p:spPr bwMode="auto">
            <a:xfrm>
              <a:off x="1946" y="1494"/>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7837" name="Oval 19"/>
            <p:cNvSpPr>
              <a:spLocks noChangeArrowheads="1"/>
            </p:cNvSpPr>
            <p:nvPr/>
          </p:nvSpPr>
          <p:spPr bwMode="auto">
            <a:xfrm>
              <a:off x="1904" y="2309"/>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7838" name="Oval 20"/>
            <p:cNvSpPr>
              <a:spLocks noChangeArrowheads="1"/>
            </p:cNvSpPr>
            <p:nvPr/>
          </p:nvSpPr>
          <p:spPr bwMode="auto">
            <a:xfrm>
              <a:off x="1257" y="2679"/>
              <a:ext cx="334"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839"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7840" name="Oval 22"/>
            <p:cNvSpPr>
              <a:spLocks noChangeArrowheads="1"/>
            </p:cNvSpPr>
            <p:nvPr/>
          </p:nvSpPr>
          <p:spPr bwMode="auto">
            <a:xfrm>
              <a:off x="2458" y="1898"/>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841" name="Oval 23"/>
            <p:cNvSpPr>
              <a:spLocks noChangeArrowheads="1"/>
            </p:cNvSpPr>
            <p:nvPr/>
          </p:nvSpPr>
          <p:spPr bwMode="auto">
            <a:xfrm>
              <a:off x="1443" y="2301"/>
              <a:ext cx="334" cy="26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7842" name="Oval 24"/>
            <p:cNvSpPr>
              <a:spLocks noChangeArrowheads="1"/>
            </p:cNvSpPr>
            <p:nvPr/>
          </p:nvSpPr>
          <p:spPr bwMode="auto">
            <a:xfrm>
              <a:off x="1739"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843"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844" name="Oval 26"/>
            <p:cNvSpPr>
              <a:spLocks noChangeArrowheads="1"/>
            </p:cNvSpPr>
            <p:nvPr/>
          </p:nvSpPr>
          <p:spPr bwMode="auto">
            <a:xfrm>
              <a:off x="1720" y="2679"/>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7845"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846"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7847"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848"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grpSp>
      <p:sp>
        <p:nvSpPr>
          <p:cNvPr id="117765" name="TextBox 36"/>
          <p:cNvSpPr txBox="1">
            <a:spLocks noChangeArrowheads="1"/>
          </p:cNvSpPr>
          <p:nvPr/>
        </p:nvSpPr>
        <p:spPr bwMode="auto">
          <a:xfrm>
            <a:off x="323850" y="987425"/>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删除</a:t>
            </a:r>
            <a:r>
              <a:rPr lang="en-US" altLang="zh-CN" sz="1400"/>
              <a:t>26</a:t>
            </a:r>
            <a:endParaRPr lang="zh-CN" altLang="en-US" sz="1400"/>
          </a:p>
        </p:txBody>
      </p:sp>
      <p:sp>
        <p:nvSpPr>
          <p:cNvPr id="88" name="TextBox 87"/>
          <p:cNvSpPr txBox="1">
            <a:spLocks noChangeArrowheads="1"/>
          </p:cNvSpPr>
          <p:nvPr/>
        </p:nvSpPr>
        <p:spPr bwMode="auto">
          <a:xfrm>
            <a:off x="251520" y="2643758"/>
            <a:ext cx="3816350" cy="523875"/>
          </a:xfrm>
          <a:prstGeom prst="rect">
            <a:avLst/>
          </a:prstGeom>
          <a:noFill/>
          <a:ln w="9525">
            <a:noFill/>
            <a:miter lim="800000"/>
            <a:headEnd/>
            <a:tailEnd/>
          </a:ln>
        </p:spPr>
        <p:txBody>
          <a:bodyPr>
            <a:spAutoFit/>
          </a:bodyPr>
          <a:lstStyle/>
          <a:p>
            <a:pPr eaLnBrk="0" hangingPunct="0">
              <a:spcBef>
                <a:spcPct val="50000"/>
              </a:spcBef>
            </a:pPr>
            <a:r>
              <a:rPr lang="zh-CN" altLang="en-US" sz="1400"/>
              <a:t>根结点</a:t>
            </a:r>
            <a:r>
              <a:rPr lang="en-US" altLang="zh-CN" sz="1400"/>
              <a:t>14</a:t>
            </a:r>
            <a:r>
              <a:rPr lang="zh-CN" altLang="en-US" sz="1400"/>
              <a:t>有</a:t>
            </a:r>
            <a:r>
              <a:rPr lang="en-US" altLang="zh-CN" sz="1400"/>
              <a:t>1</a:t>
            </a:r>
            <a:r>
              <a:rPr lang="zh-CN" altLang="en-US" sz="1400"/>
              <a:t>红</a:t>
            </a:r>
            <a:r>
              <a:rPr lang="en-US" altLang="zh-CN" sz="1400"/>
              <a:t>1</a:t>
            </a:r>
            <a:r>
              <a:rPr lang="zh-CN" altLang="en-US" sz="1400"/>
              <a:t>黑两儿子，直接下降一层到</a:t>
            </a:r>
            <a:r>
              <a:rPr lang="en-US" altLang="zh-CN" sz="1400"/>
              <a:t>28, 28</a:t>
            </a:r>
            <a:r>
              <a:rPr lang="zh-CN" altLang="en-US" sz="1400"/>
              <a:t>正好是红结点。继续往下搜索。</a:t>
            </a:r>
          </a:p>
        </p:txBody>
      </p:sp>
      <p:sp>
        <p:nvSpPr>
          <p:cNvPr id="89" name="TextBox 88"/>
          <p:cNvSpPr txBox="1">
            <a:spLocks noChangeArrowheads="1"/>
          </p:cNvSpPr>
          <p:nvPr/>
        </p:nvSpPr>
        <p:spPr bwMode="auto">
          <a:xfrm>
            <a:off x="251520" y="3293045"/>
            <a:ext cx="3744913" cy="523875"/>
          </a:xfrm>
          <a:prstGeom prst="rect">
            <a:avLst/>
          </a:prstGeom>
          <a:noFill/>
          <a:ln w="9525">
            <a:noFill/>
            <a:miter lim="800000"/>
            <a:headEnd/>
            <a:tailEnd/>
          </a:ln>
        </p:spPr>
        <p:txBody>
          <a:bodyPr>
            <a:spAutoFit/>
          </a:bodyPr>
          <a:lstStyle/>
          <a:p>
            <a:pPr eaLnBrk="0" hangingPunct="0">
              <a:spcBef>
                <a:spcPct val="50000"/>
              </a:spcBef>
            </a:pPr>
            <a:r>
              <a:rPr lang="en-US" altLang="zh-CN" sz="1400"/>
              <a:t>25</a:t>
            </a:r>
            <a:r>
              <a:rPr lang="zh-CN" altLang="en-US" sz="1400"/>
              <a:t>有两黑儿子，它的兄弟</a:t>
            </a:r>
            <a:r>
              <a:rPr lang="en-US" altLang="zh-CN" sz="1400"/>
              <a:t>50</a:t>
            </a:r>
            <a:r>
              <a:rPr lang="zh-CN" altLang="en-US" sz="1400"/>
              <a:t>也是两个黑孩子，重新着色</a:t>
            </a:r>
          </a:p>
        </p:txBody>
      </p:sp>
      <p:sp>
        <p:nvSpPr>
          <p:cNvPr id="65" name="矩形 64"/>
          <p:cNvSpPr>
            <a:spLocks noChangeArrowheads="1"/>
          </p:cNvSpPr>
          <p:nvPr/>
        </p:nvSpPr>
        <p:spPr bwMode="auto">
          <a:xfrm>
            <a:off x="251520" y="3940745"/>
            <a:ext cx="3673475" cy="522288"/>
          </a:xfrm>
          <a:prstGeom prst="rect">
            <a:avLst/>
          </a:prstGeom>
          <a:noFill/>
          <a:ln w="9525">
            <a:noFill/>
            <a:miter lim="800000"/>
            <a:headEnd/>
            <a:tailEnd/>
          </a:ln>
        </p:spPr>
        <p:txBody>
          <a:bodyPr>
            <a:spAutoFit/>
          </a:bodyPr>
          <a:lstStyle/>
          <a:p>
            <a:pPr eaLnBrk="0" hangingPunct="0">
              <a:spcBef>
                <a:spcPct val="50000"/>
              </a:spcBef>
            </a:pPr>
            <a:r>
              <a:rPr lang="zh-CN" altLang="en-US" sz="1400" dirty="0"/>
              <a:t>继续调整</a:t>
            </a:r>
            <a:r>
              <a:rPr lang="en-US" altLang="zh-CN" sz="1400" dirty="0"/>
              <a:t>26, 26</a:t>
            </a:r>
            <a:r>
              <a:rPr lang="zh-CN" altLang="en-US" sz="1400" dirty="0"/>
              <a:t>没儿子，当做有</a:t>
            </a:r>
            <a:r>
              <a:rPr lang="en-US" altLang="zh-CN" sz="1400" dirty="0"/>
              <a:t>2</a:t>
            </a:r>
            <a:r>
              <a:rPr lang="zh-CN" altLang="en-US" sz="1400" dirty="0"/>
              <a:t>个黑儿子，兄弟有外侧红儿子，执行</a:t>
            </a:r>
            <a:r>
              <a:rPr lang="en-US" altLang="zh-CN" sz="1400" dirty="0" err="1"/>
              <a:t>LLb</a:t>
            </a:r>
            <a:r>
              <a:rPr lang="zh-CN" altLang="en-US" sz="1400" dirty="0"/>
              <a:t>旋转</a:t>
            </a:r>
          </a:p>
        </p:txBody>
      </p:sp>
      <p:grpSp>
        <p:nvGrpSpPr>
          <p:cNvPr id="3" name="Group 33"/>
          <p:cNvGrpSpPr>
            <a:grpSpLocks/>
          </p:cNvGrpSpPr>
          <p:nvPr/>
        </p:nvGrpSpPr>
        <p:grpSpPr bwMode="auto">
          <a:xfrm>
            <a:off x="4859338" y="1131888"/>
            <a:ext cx="3529012" cy="1379537"/>
            <a:chOff x="521" y="1207"/>
            <a:chExt cx="2677" cy="1733"/>
          </a:xfrm>
        </p:grpSpPr>
        <p:sp>
          <p:nvSpPr>
            <p:cNvPr id="117797" name="Line 5"/>
            <p:cNvSpPr>
              <a:spLocks noChangeShapeType="1"/>
            </p:cNvSpPr>
            <p:nvPr/>
          </p:nvSpPr>
          <p:spPr bwMode="auto">
            <a:xfrm>
              <a:off x="1628" y="2383"/>
              <a:ext cx="276" cy="444"/>
            </a:xfrm>
            <a:prstGeom prst="line">
              <a:avLst/>
            </a:prstGeom>
            <a:noFill/>
            <a:ln w="12700">
              <a:solidFill>
                <a:schemeClr val="tx1"/>
              </a:solidFill>
              <a:round/>
              <a:headEnd/>
              <a:tailEnd/>
            </a:ln>
          </p:spPr>
          <p:txBody>
            <a:bodyPr lIns="0" rIns="0" anchor="ctr"/>
            <a:lstStyle/>
            <a:p>
              <a:endParaRPr lang="zh-CN" altLang="en-US"/>
            </a:p>
          </p:txBody>
        </p:sp>
        <p:sp>
          <p:nvSpPr>
            <p:cNvPr id="117798"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7799"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7800" name="Line 8"/>
            <p:cNvSpPr>
              <a:spLocks noChangeShapeType="1"/>
            </p:cNvSpPr>
            <p:nvPr/>
          </p:nvSpPr>
          <p:spPr bwMode="auto">
            <a:xfrm flipH="1">
              <a:off x="1351" y="2471"/>
              <a:ext cx="255" cy="356"/>
            </a:xfrm>
            <a:prstGeom prst="line">
              <a:avLst/>
            </a:prstGeom>
            <a:noFill/>
            <a:ln w="12700">
              <a:solidFill>
                <a:schemeClr val="tx1"/>
              </a:solidFill>
              <a:round/>
              <a:headEnd/>
              <a:tailEnd/>
            </a:ln>
          </p:spPr>
          <p:txBody>
            <a:bodyPr lIns="0" rIns="0" anchor="ctr"/>
            <a:lstStyle/>
            <a:p>
              <a:endParaRPr lang="zh-CN" altLang="en-US"/>
            </a:p>
          </p:txBody>
        </p:sp>
        <p:sp>
          <p:nvSpPr>
            <p:cNvPr id="117801"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7802" name="Line 10"/>
            <p:cNvSpPr>
              <a:spLocks noChangeShapeType="1"/>
            </p:cNvSpPr>
            <p:nvPr/>
          </p:nvSpPr>
          <p:spPr bwMode="auto">
            <a:xfrm flipH="1">
              <a:off x="1628" y="1623"/>
              <a:ext cx="444" cy="834"/>
            </a:xfrm>
            <a:prstGeom prst="line">
              <a:avLst/>
            </a:prstGeom>
            <a:noFill/>
            <a:ln w="12700">
              <a:solidFill>
                <a:schemeClr val="tx1"/>
              </a:solidFill>
              <a:round/>
              <a:headEnd/>
              <a:tailEnd/>
            </a:ln>
          </p:spPr>
          <p:txBody>
            <a:bodyPr lIns="0" rIns="0" anchor="ctr"/>
            <a:lstStyle/>
            <a:p>
              <a:endParaRPr lang="zh-CN" altLang="en-US"/>
            </a:p>
          </p:txBody>
        </p:sp>
        <p:sp>
          <p:nvSpPr>
            <p:cNvPr id="117803"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7804"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7805"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806"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807"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808"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809"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810" name="Oval 18"/>
            <p:cNvSpPr>
              <a:spLocks noChangeArrowheads="1"/>
            </p:cNvSpPr>
            <p:nvPr/>
          </p:nvSpPr>
          <p:spPr bwMode="auto">
            <a:xfrm>
              <a:off x="1946" y="1494"/>
              <a:ext cx="334" cy="261"/>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7811" name="Oval 19"/>
            <p:cNvSpPr>
              <a:spLocks noChangeArrowheads="1"/>
            </p:cNvSpPr>
            <p:nvPr/>
          </p:nvSpPr>
          <p:spPr bwMode="auto">
            <a:xfrm>
              <a:off x="1904" y="2309"/>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7812" name="Oval 20"/>
            <p:cNvSpPr>
              <a:spLocks noChangeArrowheads="1"/>
            </p:cNvSpPr>
            <p:nvPr/>
          </p:nvSpPr>
          <p:spPr bwMode="auto">
            <a:xfrm>
              <a:off x="1257" y="2679"/>
              <a:ext cx="334"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813"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7814" name="Oval 22"/>
            <p:cNvSpPr>
              <a:spLocks noChangeArrowheads="1"/>
            </p:cNvSpPr>
            <p:nvPr/>
          </p:nvSpPr>
          <p:spPr bwMode="auto">
            <a:xfrm>
              <a:off x="2458" y="1898"/>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815" name="Oval 23"/>
            <p:cNvSpPr>
              <a:spLocks noChangeArrowheads="1"/>
            </p:cNvSpPr>
            <p:nvPr/>
          </p:nvSpPr>
          <p:spPr bwMode="auto">
            <a:xfrm>
              <a:off x="1443" y="2301"/>
              <a:ext cx="334" cy="26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7816" name="Oval 24"/>
            <p:cNvSpPr>
              <a:spLocks noChangeArrowheads="1"/>
            </p:cNvSpPr>
            <p:nvPr/>
          </p:nvSpPr>
          <p:spPr bwMode="auto">
            <a:xfrm>
              <a:off x="1739" y="1884"/>
              <a:ext cx="333" cy="260"/>
            </a:xfrm>
            <a:prstGeom prst="ellipse">
              <a:avLst/>
            </a:prstGeom>
            <a:solidFill>
              <a:srgbClr val="C0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817"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818" name="Oval 26"/>
            <p:cNvSpPr>
              <a:spLocks noChangeArrowheads="1"/>
            </p:cNvSpPr>
            <p:nvPr/>
          </p:nvSpPr>
          <p:spPr bwMode="auto">
            <a:xfrm>
              <a:off x="1720" y="2679"/>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7819"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820"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7821"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822"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grpSp>
      <p:grpSp>
        <p:nvGrpSpPr>
          <p:cNvPr id="90" name="组合 89"/>
          <p:cNvGrpSpPr/>
          <p:nvPr/>
        </p:nvGrpSpPr>
        <p:grpSpPr>
          <a:xfrm>
            <a:off x="6876256" y="4011910"/>
            <a:ext cx="440303" cy="351069"/>
            <a:chOff x="6876042" y="4011381"/>
            <a:chExt cx="440303" cy="351069"/>
          </a:xfrm>
        </p:grpSpPr>
        <p:sp>
          <p:nvSpPr>
            <p:cNvPr id="117771" name="Line 5"/>
            <p:cNvSpPr>
              <a:spLocks noChangeShapeType="1"/>
            </p:cNvSpPr>
            <p:nvPr/>
          </p:nvSpPr>
          <p:spPr bwMode="auto">
            <a:xfrm>
              <a:off x="6876042" y="4011381"/>
              <a:ext cx="143692" cy="144090"/>
            </a:xfrm>
            <a:prstGeom prst="line">
              <a:avLst/>
            </a:prstGeom>
            <a:noFill/>
            <a:ln w="12700">
              <a:solidFill>
                <a:schemeClr val="tx1"/>
              </a:solidFill>
              <a:round/>
              <a:headEnd/>
              <a:tailEnd/>
            </a:ln>
          </p:spPr>
          <p:txBody>
            <a:bodyPr lIns="0" rIns="0" anchor="ctr"/>
            <a:lstStyle/>
            <a:p>
              <a:endParaRPr lang="zh-CN" altLang="en-US"/>
            </a:p>
          </p:txBody>
        </p:sp>
        <p:sp>
          <p:nvSpPr>
            <p:cNvPr id="117785" name="Oval 19"/>
            <p:cNvSpPr>
              <a:spLocks noChangeArrowheads="1"/>
            </p:cNvSpPr>
            <p:nvPr/>
          </p:nvSpPr>
          <p:spPr bwMode="auto">
            <a:xfrm>
              <a:off x="6876042" y="4155471"/>
              <a:ext cx="440303" cy="206979"/>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grpSp>
      <p:grpSp>
        <p:nvGrpSpPr>
          <p:cNvPr id="91" name="组合 90"/>
          <p:cNvGrpSpPr/>
          <p:nvPr/>
        </p:nvGrpSpPr>
        <p:grpSpPr>
          <a:xfrm>
            <a:off x="4787900" y="3003550"/>
            <a:ext cx="3529013" cy="1358900"/>
            <a:chOff x="4787900" y="3003550"/>
            <a:chExt cx="3529013" cy="1358900"/>
          </a:xfrm>
        </p:grpSpPr>
        <p:sp>
          <p:nvSpPr>
            <p:cNvPr id="117772" name="Line 6"/>
            <p:cNvSpPr>
              <a:spLocks noChangeShapeType="1"/>
            </p:cNvSpPr>
            <p:nvPr/>
          </p:nvSpPr>
          <p:spPr bwMode="auto">
            <a:xfrm>
              <a:off x="6588659" y="3644390"/>
              <a:ext cx="266291" cy="354253"/>
            </a:xfrm>
            <a:prstGeom prst="line">
              <a:avLst/>
            </a:prstGeom>
            <a:noFill/>
            <a:ln w="12700">
              <a:solidFill>
                <a:schemeClr val="tx1"/>
              </a:solidFill>
              <a:round/>
              <a:headEnd/>
              <a:tailEnd/>
            </a:ln>
          </p:spPr>
          <p:txBody>
            <a:bodyPr lIns="0" rIns="0" anchor="ctr"/>
            <a:lstStyle/>
            <a:p>
              <a:endParaRPr lang="zh-CN" altLang="en-US"/>
            </a:p>
          </p:txBody>
        </p:sp>
        <p:sp>
          <p:nvSpPr>
            <p:cNvPr id="117773" name="Line 7"/>
            <p:cNvSpPr>
              <a:spLocks noChangeShapeType="1"/>
            </p:cNvSpPr>
            <p:nvPr/>
          </p:nvSpPr>
          <p:spPr bwMode="auto">
            <a:xfrm flipH="1">
              <a:off x="7341392" y="3644390"/>
              <a:ext cx="218833" cy="332759"/>
            </a:xfrm>
            <a:prstGeom prst="line">
              <a:avLst/>
            </a:prstGeom>
            <a:noFill/>
            <a:ln w="12700">
              <a:solidFill>
                <a:schemeClr val="tx1"/>
              </a:solidFill>
              <a:round/>
              <a:headEnd/>
              <a:tailEnd/>
            </a:ln>
          </p:spPr>
          <p:txBody>
            <a:bodyPr lIns="0" rIns="0" anchor="ctr"/>
            <a:lstStyle/>
            <a:p>
              <a:endParaRPr lang="zh-CN" altLang="en-US"/>
            </a:p>
          </p:txBody>
        </p:sp>
        <p:sp>
          <p:nvSpPr>
            <p:cNvPr id="117774" name="Line 8"/>
            <p:cNvSpPr>
              <a:spLocks noChangeShapeType="1"/>
            </p:cNvSpPr>
            <p:nvPr/>
          </p:nvSpPr>
          <p:spPr bwMode="auto">
            <a:xfrm flipH="1">
              <a:off x="6588659" y="4062330"/>
              <a:ext cx="48776" cy="144090"/>
            </a:xfrm>
            <a:prstGeom prst="line">
              <a:avLst/>
            </a:prstGeom>
            <a:noFill/>
            <a:ln w="12700">
              <a:solidFill>
                <a:schemeClr val="tx1"/>
              </a:solidFill>
              <a:round/>
              <a:headEnd/>
              <a:tailEnd/>
            </a:ln>
          </p:spPr>
          <p:txBody>
            <a:bodyPr lIns="0" rIns="0" anchor="ctr"/>
            <a:lstStyle/>
            <a:p>
              <a:endParaRPr lang="zh-CN" altLang="en-US"/>
            </a:p>
          </p:txBody>
        </p:sp>
        <p:sp>
          <p:nvSpPr>
            <p:cNvPr id="117775" name="Line 9"/>
            <p:cNvSpPr>
              <a:spLocks noChangeShapeType="1"/>
            </p:cNvSpPr>
            <p:nvPr/>
          </p:nvSpPr>
          <p:spPr bwMode="auto">
            <a:xfrm>
              <a:off x="5879429" y="3376113"/>
              <a:ext cx="90961" cy="327187"/>
            </a:xfrm>
            <a:prstGeom prst="line">
              <a:avLst/>
            </a:prstGeom>
            <a:noFill/>
            <a:ln w="12700">
              <a:solidFill>
                <a:schemeClr val="tx1"/>
              </a:solidFill>
              <a:round/>
              <a:headEnd/>
              <a:tailEnd/>
            </a:ln>
          </p:spPr>
          <p:txBody>
            <a:bodyPr lIns="0" rIns="0" anchor="ctr"/>
            <a:lstStyle/>
            <a:p>
              <a:endParaRPr lang="zh-CN" altLang="en-US"/>
            </a:p>
          </p:txBody>
        </p:sp>
        <p:sp>
          <p:nvSpPr>
            <p:cNvPr id="117776" name="Line 10"/>
            <p:cNvSpPr>
              <a:spLocks noChangeShapeType="1"/>
            </p:cNvSpPr>
            <p:nvPr/>
          </p:nvSpPr>
          <p:spPr bwMode="auto">
            <a:xfrm flipH="1">
              <a:off x="6247227" y="3334717"/>
              <a:ext cx="585313" cy="663927"/>
            </a:xfrm>
            <a:prstGeom prst="line">
              <a:avLst/>
            </a:prstGeom>
            <a:noFill/>
            <a:ln w="12700">
              <a:solidFill>
                <a:schemeClr val="tx1"/>
              </a:solidFill>
              <a:round/>
              <a:headEnd/>
              <a:tailEnd/>
            </a:ln>
          </p:spPr>
          <p:txBody>
            <a:bodyPr lIns="0" rIns="0" anchor="ctr"/>
            <a:lstStyle/>
            <a:p>
              <a:endParaRPr lang="zh-CN" altLang="en-US"/>
            </a:p>
          </p:txBody>
        </p:sp>
        <p:sp>
          <p:nvSpPr>
            <p:cNvPr id="117777" name="Line 11"/>
            <p:cNvSpPr>
              <a:spLocks noChangeShapeType="1"/>
            </p:cNvSpPr>
            <p:nvPr/>
          </p:nvSpPr>
          <p:spPr bwMode="auto">
            <a:xfrm>
              <a:off x="6467378" y="3126942"/>
              <a:ext cx="1603018" cy="812793"/>
            </a:xfrm>
            <a:prstGeom prst="line">
              <a:avLst/>
            </a:prstGeom>
            <a:noFill/>
            <a:ln w="12700">
              <a:solidFill>
                <a:schemeClr val="tx1"/>
              </a:solidFill>
              <a:round/>
              <a:headEnd/>
              <a:tailEnd/>
            </a:ln>
          </p:spPr>
          <p:txBody>
            <a:bodyPr lIns="0" rIns="0" anchor="ctr"/>
            <a:lstStyle/>
            <a:p>
              <a:endParaRPr lang="zh-CN" altLang="en-US"/>
            </a:p>
          </p:txBody>
        </p:sp>
        <p:sp>
          <p:nvSpPr>
            <p:cNvPr id="117778" name="Line 12"/>
            <p:cNvSpPr>
              <a:spLocks noChangeShapeType="1"/>
            </p:cNvSpPr>
            <p:nvPr/>
          </p:nvSpPr>
          <p:spPr bwMode="auto">
            <a:xfrm flipH="1">
              <a:off x="4909181" y="3079973"/>
              <a:ext cx="1338046" cy="924243"/>
            </a:xfrm>
            <a:prstGeom prst="line">
              <a:avLst/>
            </a:prstGeom>
            <a:noFill/>
            <a:ln w="12700">
              <a:solidFill>
                <a:schemeClr val="tx1"/>
              </a:solidFill>
              <a:round/>
              <a:headEnd/>
              <a:tailEnd/>
            </a:ln>
          </p:spPr>
          <p:txBody>
            <a:bodyPr lIns="0" rIns="0" anchor="ctr"/>
            <a:lstStyle/>
            <a:p>
              <a:endParaRPr lang="zh-CN" altLang="en-US"/>
            </a:p>
          </p:txBody>
        </p:sp>
        <p:sp>
          <p:nvSpPr>
            <p:cNvPr id="117779" name="Oval 13"/>
            <p:cNvSpPr>
              <a:spLocks noChangeArrowheads="1"/>
            </p:cNvSpPr>
            <p:nvPr/>
          </p:nvSpPr>
          <p:spPr bwMode="auto">
            <a:xfrm>
              <a:off x="6170767" y="3003550"/>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780" name="Oval 14"/>
            <p:cNvSpPr>
              <a:spLocks noChangeArrowheads="1"/>
            </p:cNvSpPr>
            <p:nvPr/>
          </p:nvSpPr>
          <p:spPr bwMode="auto">
            <a:xfrm>
              <a:off x="5806924" y="3567171"/>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781" name="Oval 15"/>
            <p:cNvSpPr>
              <a:spLocks noChangeArrowheads="1"/>
            </p:cNvSpPr>
            <p:nvPr/>
          </p:nvSpPr>
          <p:spPr bwMode="auto">
            <a:xfrm>
              <a:off x="5153061" y="3542493"/>
              <a:ext cx="438984" cy="206979"/>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782" name="Oval 16"/>
            <p:cNvSpPr>
              <a:spLocks noChangeArrowheads="1"/>
            </p:cNvSpPr>
            <p:nvPr/>
          </p:nvSpPr>
          <p:spPr bwMode="auto">
            <a:xfrm>
              <a:off x="5394305" y="3886397"/>
              <a:ext cx="438984" cy="20777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783" name="Oval 17"/>
            <p:cNvSpPr>
              <a:spLocks noChangeArrowheads="1"/>
            </p:cNvSpPr>
            <p:nvPr/>
          </p:nvSpPr>
          <p:spPr bwMode="auto">
            <a:xfrm>
              <a:off x="5660596" y="3251925"/>
              <a:ext cx="438984" cy="206979"/>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784" name="Oval 18"/>
            <p:cNvSpPr>
              <a:spLocks noChangeArrowheads="1"/>
            </p:cNvSpPr>
            <p:nvPr/>
          </p:nvSpPr>
          <p:spPr bwMode="auto">
            <a:xfrm>
              <a:off x="6666437" y="3232024"/>
              <a:ext cx="440303"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7786" name="Oval 20"/>
            <p:cNvSpPr>
              <a:spLocks noChangeArrowheads="1"/>
            </p:cNvSpPr>
            <p:nvPr/>
          </p:nvSpPr>
          <p:spPr bwMode="auto">
            <a:xfrm>
              <a:off x="6012574" y="3867291"/>
              <a:ext cx="440303"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787" name="Oval 21"/>
            <p:cNvSpPr>
              <a:spLocks noChangeArrowheads="1"/>
            </p:cNvSpPr>
            <p:nvPr/>
          </p:nvSpPr>
          <p:spPr bwMode="auto">
            <a:xfrm>
              <a:off x="7876610" y="3832264"/>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7788" name="Oval 22"/>
            <p:cNvSpPr>
              <a:spLocks noChangeArrowheads="1"/>
            </p:cNvSpPr>
            <p:nvPr/>
          </p:nvSpPr>
          <p:spPr bwMode="auto">
            <a:xfrm>
              <a:off x="7341392" y="3553638"/>
              <a:ext cx="438984" cy="207776"/>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789" name="Oval 23"/>
            <p:cNvSpPr>
              <a:spLocks noChangeArrowheads="1"/>
            </p:cNvSpPr>
            <p:nvPr/>
          </p:nvSpPr>
          <p:spPr bwMode="auto">
            <a:xfrm>
              <a:off x="6299957" y="4155471"/>
              <a:ext cx="440303" cy="206979"/>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t>23</a:t>
              </a:r>
              <a:endParaRPr lang="en-US" altLang="zh-CN" sz="1400">
                <a:latin typeface="Times New Roman" pitchFamily="18" charset="0"/>
                <a:ea typeface="楷体_GB2312"/>
                <a:cs typeface="楷体_GB2312"/>
              </a:endParaRPr>
            </a:p>
          </p:txBody>
        </p:sp>
        <p:sp>
          <p:nvSpPr>
            <p:cNvPr id="117790" name="Oval 24"/>
            <p:cNvSpPr>
              <a:spLocks noChangeArrowheads="1"/>
            </p:cNvSpPr>
            <p:nvPr/>
          </p:nvSpPr>
          <p:spPr bwMode="auto">
            <a:xfrm>
              <a:off x="6393555" y="3542493"/>
              <a:ext cx="438984" cy="206979"/>
            </a:xfrm>
            <a:prstGeom prst="ellipse">
              <a:avLst/>
            </a:prstGeom>
            <a:solidFill>
              <a:srgbClr val="C0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17791" name="Oval 25"/>
            <p:cNvSpPr>
              <a:spLocks noChangeArrowheads="1"/>
            </p:cNvSpPr>
            <p:nvPr/>
          </p:nvSpPr>
          <p:spPr bwMode="auto">
            <a:xfrm>
              <a:off x="7097512" y="3849778"/>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792" name="Oval 26"/>
            <p:cNvSpPr>
              <a:spLocks noChangeArrowheads="1"/>
            </p:cNvSpPr>
            <p:nvPr/>
          </p:nvSpPr>
          <p:spPr bwMode="auto">
            <a:xfrm>
              <a:off x="6588659" y="3867291"/>
              <a:ext cx="438984"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793" name="Oval 27"/>
            <p:cNvSpPr>
              <a:spLocks noChangeArrowheads="1"/>
            </p:cNvSpPr>
            <p:nvPr/>
          </p:nvSpPr>
          <p:spPr bwMode="auto">
            <a:xfrm>
              <a:off x="4787900" y="3886397"/>
              <a:ext cx="440303" cy="20777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794" name="Line 28"/>
            <p:cNvSpPr>
              <a:spLocks noChangeShapeType="1"/>
            </p:cNvSpPr>
            <p:nvPr/>
          </p:nvSpPr>
          <p:spPr bwMode="auto">
            <a:xfrm>
              <a:off x="5477356" y="3756637"/>
              <a:ext cx="121281" cy="118615"/>
            </a:xfrm>
            <a:prstGeom prst="line">
              <a:avLst/>
            </a:prstGeom>
            <a:noFill/>
            <a:ln w="12700">
              <a:solidFill>
                <a:schemeClr val="tx1"/>
              </a:solidFill>
              <a:round/>
              <a:headEnd/>
              <a:tailEnd/>
            </a:ln>
          </p:spPr>
          <p:txBody>
            <a:bodyPr lIns="0" rIns="0"/>
            <a:lstStyle/>
            <a:p>
              <a:endParaRPr lang="zh-CN" altLang="en-US"/>
            </a:p>
          </p:txBody>
        </p:sp>
        <p:sp>
          <p:nvSpPr>
            <p:cNvPr id="117795" name="Oval 29"/>
            <p:cNvSpPr>
              <a:spLocks noChangeArrowheads="1"/>
            </p:cNvSpPr>
            <p:nvPr/>
          </p:nvSpPr>
          <p:spPr bwMode="auto">
            <a:xfrm>
              <a:off x="7462673" y="4145122"/>
              <a:ext cx="438984" cy="206979"/>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796" name="Line 30"/>
            <p:cNvSpPr>
              <a:spLocks noChangeShapeType="1"/>
            </p:cNvSpPr>
            <p:nvPr/>
          </p:nvSpPr>
          <p:spPr bwMode="auto">
            <a:xfrm flipH="1">
              <a:off x="7806742" y="4004216"/>
              <a:ext cx="121281" cy="176729"/>
            </a:xfrm>
            <a:prstGeom prst="line">
              <a:avLst/>
            </a:prstGeom>
            <a:noFill/>
            <a:ln w="12700">
              <a:solidFill>
                <a:schemeClr val="tx1"/>
              </a:solidFill>
              <a:round/>
              <a:headEnd/>
              <a:tailEnd/>
            </a:ln>
          </p:spPr>
          <p:txBody>
            <a:bodyPr lIns="0" rIns="0"/>
            <a:lstStyle/>
            <a:p>
              <a:endParaRPr lang="zh-CN" altLang="en-US"/>
            </a:p>
          </p:txBody>
        </p:sp>
      </p:grpSp>
      <p:sp>
        <p:nvSpPr>
          <p:cNvPr id="92" name="矩形 91"/>
          <p:cNvSpPr>
            <a:spLocks noChangeArrowheads="1"/>
          </p:cNvSpPr>
          <p:nvPr/>
        </p:nvSpPr>
        <p:spPr bwMode="auto">
          <a:xfrm>
            <a:off x="251520" y="4515966"/>
            <a:ext cx="3673475" cy="307777"/>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26</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blinds(horizontal)">
                                      <p:cBhvr>
                                        <p:cTn id="27" dur="500"/>
                                        <p:tgtEl>
                                          <p:spTgt spid="90"/>
                                        </p:tgtEl>
                                      </p:cBhvr>
                                    </p:animEffect>
                                  </p:childTnLst>
                                </p:cTn>
                              </p:par>
                              <p:par>
                                <p:cTn id="28" presetID="3" presetClass="entr" presetSubtype="10" fill="hold" nodeType="withEffect">
                                  <p:stCondLst>
                                    <p:cond delay="0"/>
                                  </p:stCondLst>
                                  <p:childTnLst>
                                    <p:set>
                                      <p:cBhvr>
                                        <p:cTn id="29" dur="1" fill="hold">
                                          <p:stCondLst>
                                            <p:cond delay="0"/>
                                          </p:stCondLst>
                                        </p:cTn>
                                        <p:tgtEl>
                                          <p:spTgt spid="91"/>
                                        </p:tgtEl>
                                        <p:attrNameLst>
                                          <p:attrName>style.visibility</p:attrName>
                                        </p:attrNameLst>
                                      </p:cBhvr>
                                      <p:to>
                                        <p:strVal val="visible"/>
                                      </p:to>
                                    </p:set>
                                    <p:animEffect transition="in" filter="blinds(horizontal)">
                                      <p:cBhvr>
                                        <p:cTn id="30" dur="500"/>
                                        <p:tgtEl>
                                          <p:spTgt spid="9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blinds(horizontal)">
                                      <p:cBhvr>
                                        <p:cTn id="35" dur="500"/>
                                        <p:tgtEl>
                                          <p:spTgt spid="9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90"/>
                                        </p:tgtEl>
                                      </p:cBhvr>
                                    </p:animEffect>
                                    <p:set>
                                      <p:cBhvr>
                                        <p:cTn id="40" dur="1" fill="hold">
                                          <p:stCondLst>
                                            <p:cond delay="4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65" grpId="0"/>
      <p:bldP spid="9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34"/>
          <p:cNvSpPr>
            <a:spLocks noChangeArrowheads="1"/>
          </p:cNvSpPr>
          <p:nvPr/>
        </p:nvSpPr>
        <p:spPr bwMode="auto">
          <a:xfrm>
            <a:off x="395536"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调整实例</a:t>
            </a:r>
          </a:p>
        </p:txBody>
      </p:sp>
      <p:grpSp>
        <p:nvGrpSpPr>
          <p:cNvPr id="2" name="Group 33"/>
          <p:cNvGrpSpPr>
            <a:grpSpLocks/>
          </p:cNvGrpSpPr>
          <p:nvPr/>
        </p:nvGrpSpPr>
        <p:grpSpPr bwMode="auto">
          <a:xfrm>
            <a:off x="611188" y="987425"/>
            <a:ext cx="3529012" cy="1379538"/>
            <a:chOff x="521" y="1207"/>
            <a:chExt cx="2677" cy="1733"/>
          </a:xfrm>
        </p:grpSpPr>
        <p:sp>
          <p:nvSpPr>
            <p:cNvPr id="117823" name="Line 5"/>
            <p:cNvSpPr>
              <a:spLocks noChangeShapeType="1"/>
            </p:cNvSpPr>
            <p:nvPr/>
          </p:nvSpPr>
          <p:spPr bwMode="auto">
            <a:xfrm>
              <a:off x="1628" y="2383"/>
              <a:ext cx="276" cy="444"/>
            </a:xfrm>
            <a:prstGeom prst="line">
              <a:avLst/>
            </a:prstGeom>
            <a:noFill/>
            <a:ln w="12700">
              <a:solidFill>
                <a:schemeClr val="tx1"/>
              </a:solidFill>
              <a:round/>
              <a:headEnd/>
              <a:tailEnd/>
            </a:ln>
          </p:spPr>
          <p:txBody>
            <a:bodyPr lIns="0" rIns="0" anchor="ctr"/>
            <a:lstStyle/>
            <a:p>
              <a:endParaRPr lang="zh-CN" altLang="en-US"/>
            </a:p>
          </p:txBody>
        </p:sp>
        <p:sp>
          <p:nvSpPr>
            <p:cNvPr id="117824"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7825"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7826" name="Line 8"/>
            <p:cNvSpPr>
              <a:spLocks noChangeShapeType="1"/>
            </p:cNvSpPr>
            <p:nvPr/>
          </p:nvSpPr>
          <p:spPr bwMode="auto">
            <a:xfrm flipH="1">
              <a:off x="1351" y="2471"/>
              <a:ext cx="255" cy="356"/>
            </a:xfrm>
            <a:prstGeom prst="line">
              <a:avLst/>
            </a:prstGeom>
            <a:noFill/>
            <a:ln w="12700">
              <a:solidFill>
                <a:schemeClr val="tx1"/>
              </a:solidFill>
              <a:round/>
              <a:headEnd/>
              <a:tailEnd/>
            </a:ln>
          </p:spPr>
          <p:txBody>
            <a:bodyPr lIns="0" rIns="0" anchor="ctr"/>
            <a:lstStyle/>
            <a:p>
              <a:endParaRPr lang="zh-CN" altLang="en-US"/>
            </a:p>
          </p:txBody>
        </p:sp>
        <p:sp>
          <p:nvSpPr>
            <p:cNvPr id="117827"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7828" name="Line 10"/>
            <p:cNvSpPr>
              <a:spLocks noChangeShapeType="1"/>
            </p:cNvSpPr>
            <p:nvPr/>
          </p:nvSpPr>
          <p:spPr bwMode="auto">
            <a:xfrm flipH="1">
              <a:off x="1628" y="1623"/>
              <a:ext cx="444" cy="834"/>
            </a:xfrm>
            <a:prstGeom prst="line">
              <a:avLst/>
            </a:prstGeom>
            <a:noFill/>
            <a:ln w="12700">
              <a:solidFill>
                <a:schemeClr val="tx1"/>
              </a:solidFill>
              <a:round/>
              <a:headEnd/>
              <a:tailEnd/>
            </a:ln>
          </p:spPr>
          <p:txBody>
            <a:bodyPr lIns="0" rIns="0" anchor="ctr"/>
            <a:lstStyle/>
            <a:p>
              <a:endParaRPr lang="zh-CN" altLang="en-US"/>
            </a:p>
          </p:txBody>
        </p:sp>
        <p:sp>
          <p:nvSpPr>
            <p:cNvPr id="117829"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7830"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7831"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832"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833"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834"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835"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836" name="Oval 18"/>
            <p:cNvSpPr>
              <a:spLocks noChangeArrowheads="1"/>
            </p:cNvSpPr>
            <p:nvPr/>
          </p:nvSpPr>
          <p:spPr bwMode="auto">
            <a:xfrm>
              <a:off x="1946" y="1494"/>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7837" name="Oval 19"/>
            <p:cNvSpPr>
              <a:spLocks noChangeArrowheads="1"/>
            </p:cNvSpPr>
            <p:nvPr/>
          </p:nvSpPr>
          <p:spPr bwMode="auto">
            <a:xfrm>
              <a:off x="1904" y="2309"/>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7838" name="Oval 20"/>
            <p:cNvSpPr>
              <a:spLocks noChangeArrowheads="1"/>
            </p:cNvSpPr>
            <p:nvPr/>
          </p:nvSpPr>
          <p:spPr bwMode="auto">
            <a:xfrm>
              <a:off x="1257" y="2679"/>
              <a:ext cx="334"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839"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7840" name="Oval 22"/>
            <p:cNvSpPr>
              <a:spLocks noChangeArrowheads="1"/>
            </p:cNvSpPr>
            <p:nvPr/>
          </p:nvSpPr>
          <p:spPr bwMode="auto">
            <a:xfrm>
              <a:off x="2458" y="1898"/>
              <a:ext cx="333"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841" name="Oval 23"/>
            <p:cNvSpPr>
              <a:spLocks noChangeArrowheads="1"/>
            </p:cNvSpPr>
            <p:nvPr/>
          </p:nvSpPr>
          <p:spPr bwMode="auto">
            <a:xfrm>
              <a:off x="1443" y="2301"/>
              <a:ext cx="334" cy="26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7842" name="Oval 24"/>
            <p:cNvSpPr>
              <a:spLocks noChangeArrowheads="1"/>
            </p:cNvSpPr>
            <p:nvPr/>
          </p:nvSpPr>
          <p:spPr bwMode="auto">
            <a:xfrm>
              <a:off x="1739"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843"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844" name="Oval 26"/>
            <p:cNvSpPr>
              <a:spLocks noChangeArrowheads="1"/>
            </p:cNvSpPr>
            <p:nvPr/>
          </p:nvSpPr>
          <p:spPr bwMode="auto">
            <a:xfrm>
              <a:off x="1720" y="2679"/>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7845"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846"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7847"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848"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grpSp>
      <p:sp>
        <p:nvSpPr>
          <p:cNvPr id="117765" name="TextBox 36"/>
          <p:cNvSpPr txBox="1">
            <a:spLocks noChangeArrowheads="1"/>
          </p:cNvSpPr>
          <p:nvPr/>
        </p:nvSpPr>
        <p:spPr bwMode="auto">
          <a:xfrm>
            <a:off x="323850" y="987425"/>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60</a:t>
            </a:r>
            <a:endParaRPr lang="zh-CN" altLang="en-US" sz="1400" dirty="0"/>
          </a:p>
        </p:txBody>
      </p:sp>
      <p:sp>
        <p:nvSpPr>
          <p:cNvPr id="88" name="TextBox 87"/>
          <p:cNvSpPr txBox="1">
            <a:spLocks noChangeArrowheads="1"/>
          </p:cNvSpPr>
          <p:nvPr/>
        </p:nvSpPr>
        <p:spPr bwMode="auto">
          <a:xfrm>
            <a:off x="251520" y="2643758"/>
            <a:ext cx="3816350" cy="523875"/>
          </a:xfrm>
          <a:prstGeom prst="rect">
            <a:avLst/>
          </a:prstGeom>
          <a:noFill/>
          <a:ln w="9525">
            <a:noFill/>
            <a:miter lim="800000"/>
            <a:headEnd/>
            <a:tailEnd/>
          </a:ln>
        </p:spPr>
        <p:txBody>
          <a:bodyPr>
            <a:spAutoFit/>
          </a:bodyPr>
          <a:lstStyle/>
          <a:p>
            <a:pPr eaLnBrk="0" hangingPunct="0">
              <a:spcBef>
                <a:spcPct val="50000"/>
              </a:spcBef>
            </a:pPr>
            <a:r>
              <a:rPr lang="zh-CN" altLang="en-US" sz="1400"/>
              <a:t>根结点</a:t>
            </a:r>
            <a:r>
              <a:rPr lang="en-US" altLang="zh-CN" sz="1400"/>
              <a:t>14</a:t>
            </a:r>
            <a:r>
              <a:rPr lang="zh-CN" altLang="en-US" sz="1400"/>
              <a:t>有</a:t>
            </a:r>
            <a:r>
              <a:rPr lang="en-US" altLang="zh-CN" sz="1400"/>
              <a:t>1</a:t>
            </a:r>
            <a:r>
              <a:rPr lang="zh-CN" altLang="en-US" sz="1400"/>
              <a:t>红</a:t>
            </a:r>
            <a:r>
              <a:rPr lang="en-US" altLang="zh-CN" sz="1400"/>
              <a:t>1</a:t>
            </a:r>
            <a:r>
              <a:rPr lang="zh-CN" altLang="en-US" sz="1400"/>
              <a:t>黑两儿子，直接下降一层到</a:t>
            </a:r>
            <a:r>
              <a:rPr lang="en-US" altLang="zh-CN" sz="1400"/>
              <a:t>28, 28</a:t>
            </a:r>
            <a:r>
              <a:rPr lang="zh-CN" altLang="en-US" sz="1400"/>
              <a:t>正好是红结点。继续往下搜索。</a:t>
            </a:r>
          </a:p>
        </p:txBody>
      </p:sp>
      <p:sp>
        <p:nvSpPr>
          <p:cNvPr id="89" name="TextBox 88"/>
          <p:cNvSpPr txBox="1">
            <a:spLocks noChangeArrowheads="1"/>
          </p:cNvSpPr>
          <p:nvPr/>
        </p:nvSpPr>
        <p:spPr bwMode="auto">
          <a:xfrm>
            <a:off x="251520" y="3293045"/>
            <a:ext cx="3744913" cy="523875"/>
          </a:xfrm>
          <a:prstGeom prst="rect">
            <a:avLst/>
          </a:prstGeom>
          <a:noFill/>
          <a:ln w="9525">
            <a:noFill/>
            <a:miter lim="800000"/>
            <a:headEnd/>
            <a:tailEnd/>
          </a:ln>
        </p:spPr>
        <p:txBody>
          <a:bodyPr>
            <a:spAutoFit/>
          </a:bodyPr>
          <a:lstStyle/>
          <a:p>
            <a:pPr eaLnBrk="0" hangingPunct="0">
              <a:spcBef>
                <a:spcPct val="50000"/>
              </a:spcBef>
            </a:pPr>
            <a:r>
              <a:rPr lang="en-US" altLang="zh-CN" sz="1400" dirty="0"/>
              <a:t>50</a:t>
            </a:r>
            <a:r>
              <a:rPr lang="zh-CN" altLang="en-US" sz="1400" dirty="0"/>
              <a:t>有两黑儿子，它的兄弟</a:t>
            </a:r>
            <a:r>
              <a:rPr lang="en-US" altLang="zh-CN" sz="1400" dirty="0"/>
              <a:t>25</a:t>
            </a:r>
            <a:r>
              <a:rPr lang="zh-CN" altLang="en-US" sz="1400" dirty="0"/>
              <a:t>也是两个黑孩子，重新着色</a:t>
            </a:r>
          </a:p>
        </p:txBody>
      </p:sp>
      <p:sp>
        <p:nvSpPr>
          <p:cNvPr id="65" name="矩形 64"/>
          <p:cNvSpPr>
            <a:spLocks noChangeArrowheads="1"/>
          </p:cNvSpPr>
          <p:nvPr/>
        </p:nvSpPr>
        <p:spPr bwMode="auto">
          <a:xfrm>
            <a:off x="251520" y="3940745"/>
            <a:ext cx="3673475" cy="523220"/>
          </a:xfrm>
          <a:prstGeom prst="rect">
            <a:avLst/>
          </a:prstGeom>
          <a:noFill/>
          <a:ln w="9525">
            <a:noFill/>
            <a:miter lim="800000"/>
            <a:headEnd/>
            <a:tailEnd/>
          </a:ln>
        </p:spPr>
        <p:txBody>
          <a:bodyPr>
            <a:spAutoFit/>
          </a:bodyPr>
          <a:lstStyle/>
          <a:p>
            <a:pPr eaLnBrk="0" hangingPunct="0">
              <a:spcBef>
                <a:spcPct val="50000"/>
              </a:spcBef>
            </a:pPr>
            <a:r>
              <a:rPr lang="zh-CN" altLang="en-US" sz="1400" dirty="0"/>
              <a:t>继续调整</a:t>
            </a:r>
            <a:r>
              <a:rPr lang="en-US" altLang="zh-CN" sz="1400" dirty="0"/>
              <a:t>60,  60</a:t>
            </a:r>
            <a:r>
              <a:rPr lang="zh-CN" altLang="en-US" sz="1400" dirty="0"/>
              <a:t>是被删结点且有一个红儿子，删除</a:t>
            </a:r>
            <a:r>
              <a:rPr lang="en-US" altLang="zh-CN" sz="1400" dirty="0"/>
              <a:t>60,  55</a:t>
            </a:r>
            <a:r>
              <a:rPr lang="zh-CN" altLang="en-US" sz="1400" dirty="0"/>
              <a:t>变黑，继承</a:t>
            </a:r>
            <a:r>
              <a:rPr lang="en-US" altLang="zh-CN" sz="1400" dirty="0"/>
              <a:t>60</a:t>
            </a:r>
            <a:r>
              <a:rPr lang="zh-CN" altLang="en-US" sz="1400" dirty="0"/>
              <a:t>的位置</a:t>
            </a:r>
          </a:p>
        </p:txBody>
      </p:sp>
      <p:grpSp>
        <p:nvGrpSpPr>
          <p:cNvPr id="3" name="Group 33"/>
          <p:cNvGrpSpPr>
            <a:grpSpLocks/>
          </p:cNvGrpSpPr>
          <p:nvPr/>
        </p:nvGrpSpPr>
        <p:grpSpPr bwMode="auto">
          <a:xfrm>
            <a:off x="4859338" y="1131888"/>
            <a:ext cx="3529012" cy="1379537"/>
            <a:chOff x="521" y="1207"/>
            <a:chExt cx="2677" cy="1733"/>
          </a:xfrm>
        </p:grpSpPr>
        <p:sp>
          <p:nvSpPr>
            <p:cNvPr id="117797" name="Line 5"/>
            <p:cNvSpPr>
              <a:spLocks noChangeShapeType="1"/>
            </p:cNvSpPr>
            <p:nvPr/>
          </p:nvSpPr>
          <p:spPr bwMode="auto">
            <a:xfrm>
              <a:off x="1628" y="2383"/>
              <a:ext cx="276" cy="444"/>
            </a:xfrm>
            <a:prstGeom prst="line">
              <a:avLst/>
            </a:prstGeom>
            <a:noFill/>
            <a:ln w="12700">
              <a:solidFill>
                <a:schemeClr val="tx1"/>
              </a:solidFill>
              <a:round/>
              <a:headEnd/>
              <a:tailEnd/>
            </a:ln>
          </p:spPr>
          <p:txBody>
            <a:bodyPr lIns="0" rIns="0" anchor="ctr"/>
            <a:lstStyle/>
            <a:p>
              <a:endParaRPr lang="zh-CN" altLang="en-US"/>
            </a:p>
          </p:txBody>
        </p:sp>
        <p:sp>
          <p:nvSpPr>
            <p:cNvPr id="117798" name="Line 6"/>
            <p:cNvSpPr>
              <a:spLocks noChangeShapeType="1"/>
            </p:cNvSpPr>
            <p:nvPr/>
          </p:nvSpPr>
          <p:spPr bwMode="auto">
            <a:xfrm>
              <a:off x="1887" y="2012"/>
              <a:ext cx="202" cy="445"/>
            </a:xfrm>
            <a:prstGeom prst="line">
              <a:avLst/>
            </a:prstGeom>
            <a:noFill/>
            <a:ln w="12700">
              <a:solidFill>
                <a:schemeClr val="tx1"/>
              </a:solidFill>
              <a:round/>
              <a:headEnd/>
              <a:tailEnd/>
            </a:ln>
          </p:spPr>
          <p:txBody>
            <a:bodyPr lIns="0" rIns="0" anchor="ctr"/>
            <a:lstStyle/>
            <a:p>
              <a:endParaRPr lang="zh-CN" altLang="en-US"/>
            </a:p>
          </p:txBody>
        </p:sp>
        <p:sp>
          <p:nvSpPr>
            <p:cNvPr id="117799" name="Line 7"/>
            <p:cNvSpPr>
              <a:spLocks noChangeShapeType="1"/>
            </p:cNvSpPr>
            <p:nvPr/>
          </p:nvSpPr>
          <p:spPr bwMode="auto">
            <a:xfrm flipH="1">
              <a:off x="2458" y="2012"/>
              <a:ext cx="166" cy="418"/>
            </a:xfrm>
            <a:prstGeom prst="line">
              <a:avLst/>
            </a:prstGeom>
            <a:noFill/>
            <a:ln w="12700">
              <a:solidFill>
                <a:schemeClr val="tx1"/>
              </a:solidFill>
              <a:round/>
              <a:headEnd/>
              <a:tailEnd/>
            </a:ln>
          </p:spPr>
          <p:txBody>
            <a:bodyPr lIns="0" rIns="0" anchor="ctr"/>
            <a:lstStyle/>
            <a:p>
              <a:endParaRPr lang="zh-CN" altLang="en-US"/>
            </a:p>
          </p:txBody>
        </p:sp>
        <p:sp>
          <p:nvSpPr>
            <p:cNvPr id="117800" name="Line 8"/>
            <p:cNvSpPr>
              <a:spLocks noChangeShapeType="1"/>
            </p:cNvSpPr>
            <p:nvPr/>
          </p:nvSpPr>
          <p:spPr bwMode="auto">
            <a:xfrm flipH="1">
              <a:off x="1351" y="2471"/>
              <a:ext cx="255" cy="356"/>
            </a:xfrm>
            <a:prstGeom prst="line">
              <a:avLst/>
            </a:prstGeom>
            <a:noFill/>
            <a:ln w="12700">
              <a:solidFill>
                <a:schemeClr val="tx1"/>
              </a:solidFill>
              <a:round/>
              <a:headEnd/>
              <a:tailEnd/>
            </a:ln>
          </p:spPr>
          <p:txBody>
            <a:bodyPr lIns="0" rIns="0" anchor="ctr"/>
            <a:lstStyle/>
            <a:p>
              <a:endParaRPr lang="zh-CN" altLang="en-US"/>
            </a:p>
          </p:txBody>
        </p:sp>
        <p:sp>
          <p:nvSpPr>
            <p:cNvPr id="117801" name="Line 9"/>
            <p:cNvSpPr>
              <a:spLocks noChangeShapeType="1"/>
            </p:cNvSpPr>
            <p:nvPr/>
          </p:nvSpPr>
          <p:spPr bwMode="auto">
            <a:xfrm>
              <a:off x="1349" y="1675"/>
              <a:ext cx="69" cy="411"/>
            </a:xfrm>
            <a:prstGeom prst="line">
              <a:avLst/>
            </a:prstGeom>
            <a:noFill/>
            <a:ln w="12700">
              <a:solidFill>
                <a:schemeClr val="tx1"/>
              </a:solidFill>
              <a:round/>
              <a:headEnd/>
              <a:tailEnd/>
            </a:ln>
          </p:spPr>
          <p:txBody>
            <a:bodyPr lIns="0" rIns="0" anchor="ctr"/>
            <a:lstStyle/>
            <a:p>
              <a:endParaRPr lang="zh-CN" altLang="en-US"/>
            </a:p>
          </p:txBody>
        </p:sp>
        <p:sp>
          <p:nvSpPr>
            <p:cNvPr id="117802" name="Line 10"/>
            <p:cNvSpPr>
              <a:spLocks noChangeShapeType="1"/>
            </p:cNvSpPr>
            <p:nvPr/>
          </p:nvSpPr>
          <p:spPr bwMode="auto">
            <a:xfrm flipH="1">
              <a:off x="1628" y="1623"/>
              <a:ext cx="444" cy="834"/>
            </a:xfrm>
            <a:prstGeom prst="line">
              <a:avLst/>
            </a:prstGeom>
            <a:noFill/>
            <a:ln w="12700">
              <a:solidFill>
                <a:schemeClr val="tx1"/>
              </a:solidFill>
              <a:round/>
              <a:headEnd/>
              <a:tailEnd/>
            </a:ln>
          </p:spPr>
          <p:txBody>
            <a:bodyPr lIns="0" rIns="0" anchor="ctr"/>
            <a:lstStyle/>
            <a:p>
              <a:endParaRPr lang="zh-CN" altLang="en-US"/>
            </a:p>
          </p:txBody>
        </p:sp>
        <p:sp>
          <p:nvSpPr>
            <p:cNvPr id="117803" name="Line 11"/>
            <p:cNvSpPr>
              <a:spLocks noChangeShapeType="1"/>
            </p:cNvSpPr>
            <p:nvPr/>
          </p:nvSpPr>
          <p:spPr bwMode="auto">
            <a:xfrm>
              <a:off x="1795" y="1362"/>
              <a:ext cx="1216" cy="1021"/>
            </a:xfrm>
            <a:prstGeom prst="line">
              <a:avLst/>
            </a:prstGeom>
            <a:noFill/>
            <a:ln w="12700">
              <a:solidFill>
                <a:schemeClr val="tx1"/>
              </a:solidFill>
              <a:round/>
              <a:headEnd/>
              <a:tailEnd/>
            </a:ln>
          </p:spPr>
          <p:txBody>
            <a:bodyPr lIns="0" rIns="0" anchor="ctr"/>
            <a:lstStyle/>
            <a:p>
              <a:endParaRPr lang="zh-CN" altLang="en-US"/>
            </a:p>
          </p:txBody>
        </p:sp>
        <p:sp>
          <p:nvSpPr>
            <p:cNvPr id="117804" name="Line 12"/>
            <p:cNvSpPr>
              <a:spLocks noChangeShapeType="1"/>
            </p:cNvSpPr>
            <p:nvPr/>
          </p:nvSpPr>
          <p:spPr bwMode="auto">
            <a:xfrm flipH="1">
              <a:off x="613" y="1303"/>
              <a:ext cx="1015" cy="1161"/>
            </a:xfrm>
            <a:prstGeom prst="line">
              <a:avLst/>
            </a:prstGeom>
            <a:noFill/>
            <a:ln w="12700">
              <a:solidFill>
                <a:schemeClr val="tx1"/>
              </a:solidFill>
              <a:round/>
              <a:headEnd/>
              <a:tailEnd/>
            </a:ln>
          </p:spPr>
          <p:txBody>
            <a:bodyPr lIns="0" rIns="0" anchor="ctr"/>
            <a:lstStyle/>
            <a:p>
              <a:endParaRPr lang="zh-CN" altLang="en-US"/>
            </a:p>
          </p:txBody>
        </p:sp>
        <p:sp>
          <p:nvSpPr>
            <p:cNvPr id="117805" name="Oval 13"/>
            <p:cNvSpPr>
              <a:spLocks noChangeArrowheads="1"/>
            </p:cNvSpPr>
            <p:nvPr/>
          </p:nvSpPr>
          <p:spPr bwMode="auto">
            <a:xfrm>
              <a:off x="1570" y="1207"/>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806" name="Oval 14"/>
            <p:cNvSpPr>
              <a:spLocks noChangeArrowheads="1"/>
            </p:cNvSpPr>
            <p:nvPr/>
          </p:nvSpPr>
          <p:spPr bwMode="auto">
            <a:xfrm>
              <a:off x="1294" y="1915"/>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807" name="Oval 15"/>
            <p:cNvSpPr>
              <a:spLocks noChangeArrowheads="1"/>
            </p:cNvSpPr>
            <p:nvPr/>
          </p:nvSpPr>
          <p:spPr bwMode="auto">
            <a:xfrm>
              <a:off x="798" y="1884"/>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808" name="Oval 16"/>
            <p:cNvSpPr>
              <a:spLocks noChangeArrowheads="1"/>
            </p:cNvSpPr>
            <p:nvPr/>
          </p:nvSpPr>
          <p:spPr bwMode="auto">
            <a:xfrm>
              <a:off x="981" y="2316"/>
              <a:ext cx="333"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809" name="Oval 17"/>
            <p:cNvSpPr>
              <a:spLocks noChangeArrowheads="1"/>
            </p:cNvSpPr>
            <p:nvPr/>
          </p:nvSpPr>
          <p:spPr bwMode="auto">
            <a:xfrm>
              <a:off x="1183" y="1519"/>
              <a:ext cx="333"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810" name="Oval 18"/>
            <p:cNvSpPr>
              <a:spLocks noChangeArrowheads="1"/>
            </p:cNvSpPr>
            <p:nvPr/>
          </p:nvSpPr>
          <p:spPr bwMode="auto">
            <a:xfrm>
              <a:off x="1946" y="1494"/>
              <a:ext cx="334" cy="261"/>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7811" name="Oval 19"/>
            <p:cNvSpPr>
              <a:spLocks noChangeArrowheads="1"/>
            </p:cNvSpPr>
            <p:nvPr/>
          </p:nvSpPr>
          <p:spPr bwMode="auto">
            <a:xfrm>
              <a:off x="1904" y="2309"/>
              <a:ext cx="334" cy="26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17812" name="Oval 20"/>
            <p:cNvSpPr>
              <a:spLocks noChangeArrowheads="1"/>
            </p:cNvSpPr>
            <p:nvPr/>
          </p:nvSpPr>
          <p:spPr bwMode="auto">
            <a:xfrm>
              <a:off x="1257" y="2679"/>
              <a:ext cx="334"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813" name="Oval 21"/>
            <p:cNvSpPr>
              <a:spLocks noChangeArrowheads="1"/>
            </p:cNvSpPr>
            <p:nvPr/>
          </p:nvSpPr>
          <p:spPr bwMode="auto">
            <a:xfrm>
              <a:off x="2864" y="2248"/>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7814" name="Oval 22"/>
            <p:cNvSpPr>
              <a:spLocks noChangeArrowheads="1"/>
            </p:cNvSpPr>
            <p:nvPr/>
          </p:nvSpPr>
          <p:spPr bwMode="auto">
            <a:xfrm>
              <a:off x="2458" y="1898"/>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815" name="Oval 23"/>
            <p:cNvSpPr>
              <a:spLocks noChangeArrowheads="1"/>
            </p:cNvSpPr>
            <p:nvPr/>
          </p:nvSpPr>
          <p:spPr bwMode="auto">
            <a:xfrm>
              <a:off x="1443" y="2301"/>
              <a:ext cx="334" cy="26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7816" name="Oval 24"/>
            <p:cNvSpPr>
              <a:spLocks noChangeArrowheads="1"/>
            </p:cNvSpPr>
            <p:nvPr/>
          </p:nvSpPr>
          <p:spPr bwMode="auto">
            <a:xfrm>
              <a:off x="1739" y="1884"/>
              <a:ext cx="333" cy="260"/>
            </a:xfrm>
            <a:prstGeom prst="ellipse">
              <a:avLst/>
            </a:prstGeom>
            <a:solidFill>
              <a:srgbClr val="C0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817" name="Oval 25"/>
            <p:cNvSpPr>
              <a:spLocks noChangeArrowheads="1"/>
            </p:cNvSpPr>
            <p:nvPr/>
          </p:nvSpPr>
          <p:spPr bwMode="auto">
            <a:xfrm>
              <a:off x="2273" y="2270"/>
              <a:ext cx="334" cy="261"/>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818" name="Oval 26"/>
            <p:cNvSpPr>
              <a:spLocks noChangeArrowheads="1"/>
            </p:cNvSpPr>
            <p:nvPr/>
          </p:nvSpPr>
          <p:spPr bwMode="auto">
            <a:xfrm>
              <a:off x="1720" y="2679"/>
              <a:ext cx="333" cy="261"/>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7819" name="Oval 27"/>
            <p:cNvSpPr>
              <a:spLocks noChangeArrowheads="1"/>
            </p:cNvSpPr>
            <p:nvPr/>
          </p:nvSpPr>
          <p:spPr bwMode="auto">
            <a:xfrm>
              <a:off x="521" y="2316"/>
              <a:ext cx="334" cy="261"/>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820" name="Line 28"/>
            <p:cNvSpPr>
              <a:spLocks noChangeShapeType="1"/>
            </p:cNvSpPr>
            <p:nvPr/>
          </p:nvSpPr>
          <p:spPr bwMode="auto">
            <a:xfrm>
              <a:off x="1044" y="2153"/>
              <a:ext cx="92" cy="149"/>
            </a:xfrm>
            <a:prstGeom prst="line">
              <a:avLst/>
            </a:prstGeom>
            <a:noFill/>
            <a:ln w="12700">
              <a:solidFill>
                <a:schemeClr val="tx1"/>
              </a:solidFill>
              <a:round/>
              <a:headEnd/>
              <a:tailEnd/>
            </a:ln>
          </p:spPr>
          <p:txBody>
            <a:bodyPr lIns="0" rIns="0"/>
            <a:lstStyle/>
            <a:p>
              <a:endParaRPr lang="zh-CN" altLang="en-US"/>
            </a:p>
          </p:txBody>
        </p:sp>
        <p:sp>
          <p:nvSpPr>
            <p:cNvPr id="117821" name="Oval 29"/>
            <p:cNvSpPr>
              <a:spLocks noChangeArrowheads="1"/>
            </p:cNvSpPr>
            <p:nvPr/>
          </p:nvSpPr>
          <p:spPr bwMode="auto">
            <a:xfrm>
              <a:off x="2550" y="2641"/>
              <a:ext cx="333" cy="260"/>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822" name="Line 30"/>
            <p:cNvSpPr>
              <a:spLocks noChangeShapeType="1"/>
            </p:cNvSpPr>
            <p:nvPr/>
          </p:nvSpPr>
          <p:spPr bwMode="auto">
            <a:xfrm flipH="1">
              <a:off x="2811" y="2464"/>
              <a:ext cx="92" cy="222"/>
            </a:xfrm>
            <a:prstGeom prst="line">
              <a:avLst/>
            </a:prstGeom>
            <a:noFill/>
            <a:ln w="12700">
              <a:solidFill>
                <a:schemeClr val="tx1"/>
              </a:solidFill>
              <a:round/>
              <a:headEnd/>
              <a:tailEnd/>
            </a:ln>
          </p:spPr>
          <p:txBody>
            <a:bodyPr lIns="0" rIns="0"/>
            <a:lstStyle/>
            <a:p>
              <a:endParaRPr lang="zh-CN" altLang="en-US"/>
            </a:p>
          </p:txBody>
        </p:sp>
      </p:grpSp>
      <p:sp>
        <p:nvSpPr>
          <p:cNvPr id="117787" name="Oval 21"/>
          <p:cNvSpPr>
            <a:spLocks noChangeArrowheads="1"/>
          </p:cNvSpPr>
          <p:nvPr/>
        </p:nvSpPr>
        <p:spPr bwMode="auto">
          <a:xfrm>
            <a:off x="7812360" y="3867894"/>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grpSp>
        <p:nvGrpSpPr>
          <p:cNvPr id="95" name="组合 94"/>
          <p:cNvGrpSpPr/>
          <p:nvPr/>
        </p:nvGrpSpPr>
        <p:grpSpPr>
          <a:xfrm>
            <a:off x="4787900" y="3003550"/>
            <a:ext cx="3282496" cy="1359429"/>
            <a:chOff x="4787900" y="3003550"/>
            <a:chExt cx="3282496" cy="1359429"/>
          </a:xfrm>
        </p:grpSpPr>
        <p:grpSp>
          <p:nvGrpSpPr>
            <p:cNvPr id="4" name="组合 89"/>
            <p:cNvGrpSpPr/>
            <p:nvPr/>
          </p:nvGrpSpPr>
          <p:grpSpPr>
            <a:xfrm>
              <a:off x="6876256" y="4011910"/>
              <a:ext cx="440303" cy="351069"/>
              <a:chOff x="6876042" y="4011381"/>
              <a:chExt cx="440303" cy="351069"/>
            </a:xfrm>
          </p:grpSpPr>
          <p:sp>
            <p:nvSpPr>
              <p:cNvPr id="117771" name="Line 5"/>
              <p:cNvSpPr>
                <a:spLocks noChangeShapeType="1"/>
              </p:cNvSpPr>
              <p:nvPr/>
            </p:nvSpPr>
            <p:spPr bwMode="auto">
              <a:xfrm>
                <a:off x="6876042" y="4011381"/>
                <a:ext cx="143692" cy="144090"/>
              </a:xfrm>
              <a:prstGeom prst="line">
                <a:avLst/>
              </a:prstGeom>
              <a:noFill/>
              <a:ln w="12700">
                <a:solidFill>
                  <a:schemeClr val="tx1"/>
                </a:solidFill>
                <a:round/>
                <a:headEnd/>
                <a:tailEnd/>
              </a:ln>
            </p:spPr>
            <p:txBody>
              <a:bodyPr lIns="0" rIns="0" anchor="ctr"/>
              <a:lstStyle/>
              <a:p>
                <a:endParaRPr lang="zh-CN" altLang="en-US"/>
              </a:p>
            </p:txBody>
          </p:sp>
          <p:sp>
            <p:nvSpPr>
              <p:cNvPr id="117785" name="Oval 19"/>
              <p:cNvSpPr>
                <a:spLocks noChangeArrowheads="1"/>
              </p:cNvSpPr>
              <p:nvPr/>
            </p:nvSpPr>
            <p:spPr bwMode="auto">
              <a:xfrm>
                <a:off x="6876042" y="4155471"/>
                <a:ext cx="440303" cy="206979"/>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grpSp>
        <p:sp>
          <p:nvSpPr>
            <p:cNvPr id="117772" name="Line 6"/>
            <p:cNvSpPr>
              <a:spLocks noChangeShapeType="1"/>
            </p:cNvSpPr>
            <p:nvPr/>
          </p:nvSpPr>
          <p:spPr bwMode="auto">
            <a:xfrm>
              <a:off x="6588659" y="3644390"/>
              <a:ext cx="266291" cy="354253"/>
            </a:xfrm>
            <a:prstGeom prst="line">
              <a:avLst/>
            </a:prstGeom>
            <a:noFill/>
            <a:ln w="12700">
              <a:solidFill>
                <a:schemeClr val="tx1"/>
              </a:solidFill>
              <a:round/>
              <a:headEnd/>
              <a:tailEnd/>
            </a:ln>
          </p:spPr>
          <p:txBody>
            <a:bodyPr lIns="0" rIns="0" anchor="ctr"/>
            <a:lstStyle/>
            <a:p>
              <a:endParaRPr lang="zh-CN" altLang="en-US"/>
            </a:p>
          </p:txBody>
        </p:sp>
        <p:sp>
          <p:nvSpPr>
            <p:cNvPr id="117773" name="Line 7"/>
            <p:cNvSpPr>
              <a:spLocks noChangeShapeType="1"/>
            </p:cNvSpPr>
            <p:nvPr/>
          </p:nvSpPr>
          <p:spPr bwMode="auto">
            <a:xfrm flipH="1">
              <a:off x="7341392" y="3644390"/>
              <a:ext cx="218833" cy="332759"/>
            </a:xfrm>
            <a:prstGeom prst="line">
              <a:avLst/>
            </a:prstGeom>
            <a:noFill/>
            <a:ln w="12700">
              <a:solidFill>
                <a:schemeClr val="tx1"/>
              </a:solidFill>
              <a:round/>
              <a:headEnd/>
              <a:tailEnd/>
            </a:ln>
          </p:spPr>
          <p:txBody>
            <a:bodyPr lIns="0" rIns="0" anchor="ctr"/>
            <a:lstStyle/>
            <a:p>
              <a:endParaRPr lang="zh-CN" altLang="en-US"/>
            </a:p>
          </p:txBody>
        </p:sp>
        <p:sp>
          <p:nvSpPr>
            <p:cNvPr id="117774" name="Line 8"/>
            <p:cNvSpPr>
              <a:spLocks noChangeShapeType="1"/>
            </p:cNvSpPr>
            <p:nvPr/>
          </p:nvSpPr>
          <p:spPr bwMode="auto">
            <a:xfrm flipH="1">
              <a:off x="6588659" y="4062330"/>
              <a:ext cx="48776" cy="144090"/>
            </a:xfrm>
            <a:prstGeom prst="line">
              <a:avLst/>
            </a:prstGeom>
            <a:noFill/>
            <a:ln w="12700">
              <a:solidFill>
                <a:schemeClr val="tx1"/>
              </a:solidFill>
              <a:round/>
              <a:headEnd/>
              <a:tailEnd/>
            </a:ln>
          </p:spPr>
          <p:txBody>
            <a:bodyPr lIns="0" rIns="0" anchor="ctr"/>
            <a:lstStyle/>
            <a:p>
              <a:endParaRPr lang="zh-CN" altLang="en-US"/>
            </a:p>
          </p:txBody>
        </p:sp>
        <p:sp>
          <p:nvSpPr>
            <p:cNvPr id="117775" name="Line 9"/>
            <p:cNvSpPr>
              <a:spLocks noChangeShapeType="1"/>
            </p:cNvSpPr>
            <p:nvPr/>
          </p:nvSpPr>
          <p:spPr bwMode="auto">
            <a:xfrm>
              <a:off x="5879429" y="3376113"/>
              <a:ext cx="90961" cy="327187"/>
            </a:xfrm>
            <a:prstGeom prst="line">
              <a:avLst/>
            </a:prstGeom>
            <a:noFill/>
            <a:ln w="12700">
              <a:solidFill>
                <a:schemeClr val="tx1"/>
              </a:solidFill>
              <a:round/>
              <a:headEnd/>
              <a:tailEnd/>
            </a:ln>
          </p:spPr>
          <p:txBody>
            <a:bodyPr lIns="0" rIns="0" anchor="ctr"/>
            <a:lstStyle/>
            <a:p>
              <a:endParaRPr lang="zh-CN" altLang="en-US"/>
            </a:p>
          </p:txBody>
        </p:sp>
        <p:sp>
          <p:nvSpPr>
            <p:cNvPr id="117776" name="Line 10"/>
            <p:cNvSpPr>
              <a:spLocks noChangeShapeType="1"/>
            </p:cNvSpPr>
            <p:nvPr/>
          </p:nvSpPr>
          <p:spPr bwMode="auto">
            <a:xfrm flipH="1">
              <a:off x="6247227" y="3334717"/>
              <a:ext cx="585313" cy="663927"/>
            </a:xfrm>
            <a:prstGeom prst="line">
              <a:avLst/>
            </a:prstGeom>
            <a:noFill/>
            <a:ln w="12700">
              <a:solidFill>
                <a:schemeClr val="tx1"/>
              </a:solidFill>
              <a:round/>
              <a:headEnd/>
              <a:tailEnd/>
            </a:ln>
          </p:spPr>
          <p:txBody>
            <a:bodyPr lIns="0" rIns="0" anchor="ctr"/>
            <a:lstStyle/>
            <a:p>
              <a:endParaRPr lang="zh-CN" altLang="en-US"/>
            </a:p>
          </p:txBody>
        </p:sp>
        <p:sp>
          <p:nvSpPr>
            <p:cNvPr id="117777" name="Line 11"/>
            <p:cNvSpPr>
              <a:spLocks noChangeShapeType="1"/>
            </p:cNvSpPr>
            <p:nvPr/>
          </p:nvSpPr>
          <p:spPr bwMode="auto">
            <a:xfrm>
              <a:off x="6467378" y="3126942"/>
              <a:ext cx="1603018" cy="812793"/>
            </a:xfrm>
            <a:prstGeom prst="line">
              <a:avLst/>
            </a:prstGeom>
            <a:noFill/>
            <a:ln w="12700">
              <a:solidFill>
                <a:schemeClr val="tx1"/>
              </a:solidFill>
              <a:round/>
              <a:headEnd/>
              <a:tailEnd/>
            </a:ln>
          </p:spPr>
          <p:txBody>
            <a:bodyPr lIns="0" rIns="0" anchor="ctr"/>
            <a:lstStyle/>
            <a:p>
              <a:endParaRPr lang="zh-CN" altLang="en-US"/>
            </a:p>
          </p:txBody>
        </p:sp>
        <p:sp>
          <p:nvSpPr>
            <p:cNvPr id="117778" name="Line 12"/>
            <p:cNvSpPr>
              <a:spLocks noChangeShapeType="1"/>
            </p:cNvSpPr>
            <p:nvPr/>
          </p:nvSpPr>
          <p:spPr bwMode="auto">
            <a:xfrm flipH="1">
              <a:off x="4909181" y="3079973"/>
              <a:ext cx="1338046" cy="924243"/>
            </a:xfrm>
            <a:prstGeom prst="line">
              <a:avLst/>
            </a:prstGeom>
            <a:noFill/>
            <a:ln w="12700">
              <a:solidFill>
                <a:schemeClr val="tx1"/>
              </a:solidFill>
              <a:round/>
              <a:headEnd/>
              <a:tailEnd/>
            </a:ln>
          </p:spPr>
          <p:txBody>
            <a:bodyPr lIns="0" rIns="0" anchor="ctr"/>
            <a:lstStyle/>
            <a:p>
              <a:endParaRPr lang="zh-CN" altLang="en-US"/>
            </a:p>
          </p:txBody>
        </p:sp>
        <p:sp>
          <p:nvSpPr>
            <p:cNvPr id="117779" name="Oval 13"/>
            <p:cNvSpPr>
              <a:spLocks noChangeArrowheads="1"/>
            </p:cNvSpPr>
            <p:nvPr/>
          </p:nvSpPr>
          <p:spPr bwMode="auto">
            <a:xfrm>
              <a:off x="6170767" y="3003550"/>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7780" name="Oval 14"/>
            <p:cNvSpPr>
              <a:spLocks noChangeArrowheads="1"/>
            </p:cNvSpPr>
            <p:nvPr/>
          </p:nvSpPr>
          <p:spPr bwMode="auto">
            <a:xfrm>
              <a:off x="5806924" y="3567171"/>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7781" name="Oval 15"/>
            <p:cNvSpPr>
              <a:spLocks noChangeArrowheads="1"/>
            </p:cNvSpPr>
            <p:nvPr/>
          </p:nvSpPr>
          <p:spPr bwMode="auto">
            <a:xfrm>
              <a:off x="5153061" y="3542493"/>
              <a:ext cx="438984" cy="206979"/>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7782" name="Oval 16"/>
            <p:cNvSpPr>
              <a:spLocks noChangeArrowheads="1"/>
            </p:cNvSpPr>
            <p:nvPr/>
          </p:nvSpPr>
          <p:spPr bwMode="auto">
            <a:xfrm>
              <a:off x="5394305" y="3886397"/>
              <a:ext cx="438984" cy="20777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7783" name="Oval 17"/>
            <p:cNvSpPr>
              <a:spLocks noChangeArrowheads="1"/>
            </p:cNvSpPr>
            <p:nvPr/>
          </p:nvSpPr>
          <p:spPr bwMode="auto">
            <a:xfrm>
              <a:off x="5660596" y="3251925"/>
              <a:ext cx="438984" cy="206979"/>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7784" name="Oval 18"/>
            <p:cNvSpPr>
              <a:spLocks noChangeArrowheads="1"/>
            </p:cNvSpPr>
            <p:nvPr/>
          </p:nvSpPr>
          <p:spPr bwMode="auto">
            <a:xfrm>
              <a:off x="6666437" y="3232024"/>
              <a:ext cx="440303"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dirty="0"/>
                <a:t>28</a:t>
              </a:r>
              <a:endParaRPr lang="en-US" altLang="zh-CN" sz="1400" dirty="0">
                <a:latin typeface="Times New Roman" pitchFamily="18" charset="0"/>
                <a:ea typeface="楷体_GB2312"/>
                <a:cs typeface="楷体_GB2312"/>
              </a:endParaRPr>
            </a:p>
          </p:txBody>
        </p:sp>
        <p:sp>
          <p:nvSpPr>
            <p:cNvPr id="117786" name="Oval 20"/>
            <p:cNvSpPr>
              <a:spLocks noChangeArrowheads="1"/>
            </p:cNvSpPr>
            <p:nvPr/>
          </p:nvSpPr>
          <p:spPr bwMode="auto">
            <a:xfrm>
              <a:off x="6012574" y="3867291"/>
              <a:ext cx="440303"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7788" name="Oval 22"/>
            <p:cNvSpPr>
              <a:spLocks noChangeArrowheads="1"/>
            </p:cNvSpPr>
            <p:nvPr/>
          </p:nvSpPr>
          <p:spPr bwMode="auto">
            <a:xfrm>
              <a:off x="7341392" y="3553638"/>
              <a:ext cx="438984" cy="207776"/>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7789" name="Oval 23"/>
            <p:cNvSpPr>
              <a:spLocks noChangeArrowheads="1"/>
            </p:cNvSpPr>
            <p:nvPr/>
          </p:nvSpPr>
          <p:spPr bwMode="auto">
            <a:xfrm>
              <a:off x="6299957" y="4155471"/>
              <a:ext cx="440303" cy="206979"/>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t>23</a:t>
              </a:r>
              <a:endParaRPr lang="en-US" altLang="zh-CN" sz="1400">
                <a:latin typeface="Times New Roman" pitchFamily="18" charset="0"/>
                <a:ea typeface="楷体_GB2312"/>
                <a:cs typeface="楷体_GB2312"/>
              </a:endParaRPr>
            </a:p>
          </p:txBody>
        </p:sp>
        <p:sp>
          <p:nvSpPr>
            <p:cNvPr id="117790" name="Oval 24"/>
            <p:cNvSpPr>
              <a:spLocks noChangeArrowheads="1"/>
            </p:cNvSpPr>
            <p:nvPr/>
          </p:nvSpPr>
          <p:spPr bwMode="auto">
            <a:xfrm>
              <a:off x="6393555" y="3542493"/>
              <a:ext cx="438984" cy="206979"/>
            </a:xfrm>
            <a:prstGeom prst="ellipse">
              <a:avLst/>
            </a:prstGeom>
            <a:solidFill>
              <a:srgbClr val="C0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17791" name="Oval 25"/>
            <p:cNvSpPr>
              <a:spLocks noChangeArrowheads="1"/>
            </p:cNvSpPr>
            <p:nvPr/>
          </p:nvSpPr>
          <p:spPr bwMode="auto">
            <a:xfrm>
              <a:off x="7097512" y="3849778"/>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7792" name="Oval 26"/>
            <p:cNvSpPr>
              <a:spLocks noChangeArrowheads="1"/>
            </p:cNvSpPr>
            <p:nvPr/>
          </p:nvSpPr>
          <p:spPr bwMode="auto">
            <a:xfrm>
              <a:off x="6588659" y="3867291"/>
              <a:ext cx="438984" cy="207776"/>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7793" name="Oval 27"/>
            <p:cNvSpPr>
              <a:spLocks noChangeArrowheads="1"/>
            </p:cNvSpPr>
            <p:nvPr/>
          </p:nvSpPr>
          <p:spPr bwMode="auto">
            <a:xfrm>
              <a:off x="4787900" y="3886397"/>
              <a:ext cx="440303" cy="207776"/>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7794" name="Line 28"/>
            <p:cNvSpPr>
              <a:spLocks noChangeShapeType="1"/>
            </p:cNvSpPr>
            <p:nvPr/>
          </p:nvSpPr>
          <p:spPr bwMode="auto">
            <a:xfrm>
              <a:off x="5477356" y="3756637"/>
              <a:ext cx="121281" cy="118615"/>
            </a:xfrm>
            <a:prstGeom prst="line">
              <a:avLst/>
            </a:prstGeom>
            <a:noFill/>
            <a:ln w="12700">
              <a:solidFill>
                <a:schemeClr val="tx1"/>
              </a:solidFill>
              <a:round/>
              <a:headEnd/>
              <a:tailEnd/>
            </a:ln>
          </p:spPr>
          <p:txBody>
            <a:bodyPr lIns="0" rIns="0"/>
            <a:lstStyle/>
            <a:p>
              <a:endParaRPr lang="zh-CN" altLang="en-US"/>
            </a:p>
          </p:txBody>
        </p:sp>
      </p:grpSp>
      <p:grpSp>
        <p:nvGrpSpPr>
          <p:cNvPr id="94" name="组合 93"/>
          <p:cNvGrpSpPr/>
          <p:nvPr/>
        </p:nvGrpSpPr>
        <p:grpSpPr>
          <a:xfrm>
            <a:off x="7524328" y="4011910"/>
            <a:ext cx="465350" cy="347885"/>
            <a:chOff x="7462673" y="4004216"/>
            <a:chExt cx="465350" cy="347885"/>
          </a:xfrm>
        </p:grpSpPr>
        <p:sp>
          <p:nvSpPr>
            <p:cNvPr id="117795" name="Oval 29"/>
            <p:cNvSpPr>
              <a:spLocks noChangeArrowheads="1"/>
            </p:cNvSpPr>
            <p:nvPr/>
          </p:nvSpPr>
          <p:spPr bwMode="auto">
            <a:xfrm>
              <a:off x="7462673" y="4145122"/>
              <a:ext cx="438984" cy="206979"/>
            </a:xfrm>
            <a:prstGeom prst="ellipse">
              <a:avLst/>
            </a:prstGeom>
            <a:solidFill>
              <a:srgbClr val="F60000"/>
            </a:solidFill>
            <a:ln w="12700">
              <a:solidFill>
                <a:schemeClr val="tx1"/>
              </a:solidFill>
              <a:round/>
              <a:headEnd type="none" w="sm" len="sm"/>
              <a:tailEnd type="none" w="sm" len="sm"/>
            </a:ln>
          </p:spPr>
          <p:txBody>
            <a:bodyPr lIns="0" rIns="0" anchor="ctr"/>
            <a:lstStyle/>
            <a:p>
              <a:pPr algn="ctr"/>
              <a:r>
                <a:rPr lang="en-US" altLang="zh-CN" sz="1400" dirty="0"/>
                <a:t>55</a:t>
              </a:r>
              <a:endParaRPr lang="en-US" altLang="zh-CN" sz="1400" dirty="0">
                <a:latin typeface="Times New Roman" pitchFamily="18" charset="0"/>
                <a:ea typeface="楷体_GB2312"/>
                <a:cs typeface="楷体_GB2312"/>
              </a:endParaRPr>
            </a:p>
          </p:txBody>
        </p:sp>
        <p:sp>
          <p:nvSpPr>
            <p:cNvPr id="117796" name="Line 30"/>
            <p:cNvSpPr>
              <a:spLocks noChangeShapeType="1"/>
            </p:cNvSpPr>
            <p:nvPr/>
          </p:nvSpPr>
          <p:spPr bwMode="auto">
            <a:xfrm flipH="1">
              <a:off x="7806742" y="4004216"/>
              <a:ext cx="121281" cy="176729"/>
            </a:xfrm>
            <a:prstGeom prst="line">
              <a:avLst/>
            </a:prstGeom>
            <a:noFill/>
            <a:ln w="12700">
              <a:solidFill>
                <a:schemeClr val="tx1"/>
              </a:solidFill>
              <a:round/>
              <a:headEnd/>
              <a:tailEnd/>
            </a:ln>
          </p:spPr>
          <p:txBody>
            <a:bodyPr lIns="0" rIns="0"/>
            <a:lstStyle/>
            <a:p>
              <a:endParaRPr lang="zh-CN" altLang="en-US"/>
            </a:p>
          </p:txBody>
        </p:sp>
      </p:grpSp>
      <p:sp>
        <p:nvSpPr>
          <p:cNvPr id="93" name="Oval 21"/>
          <p:cNvSpPr>
            <a:spLocks noChangeArrowheads="1"/>
          </p:cNvSpPr>
          <p:nvPr/>
        </p:nvSpPr>
        <p:spPr bwMode="auto">
          <a:xfrm>
            <a:off x="7812360" y="3867894"/>
            <a:ext cx="440303" cy="207776"/>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dirty="0">
                <a:solidFill>
                  <a:srgbClr val="FFFFFF"/>
                </a:solidFill>
              </a:rPr>
              <a:t>50</a:t>
            </a:r>
            <a:endParaRPr lang="en-US" altLang="zh-CN" sz="1400" dirty="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787"/>
                                        </p:tgtEl>
                                        <p:attrNameLst>
                                          <p:attrName>style.visibility</p:attrName>
                                        </p:attrNameLst>
                                      </p:cBhvr>
                                      <p:to>
                                        <p:strVal val="visible"/>
                                      </p:to>
                                    </p:set>
                                    <p:animEffect transition="in" filter="blinds(horizontal)">
                                      <p:cBhvr>
                                        <p:cTn id="27" dur="500"/>
                                        <p:tgtEl>
                                          <p:spTgt spid="117787"/>
                                        </p:tgtEl>
                                      </p:cBhvr>
                                    </p:animEffect>
                                  </p:childTnLst>
                                </p:cTn>
                              </p:par>
                              <p:par>
                                <p:cTn id="28" presetID="3" presetClass="entr" presetSubtype="1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blinds(horizontal)">
                                      <p:cBhvr>
                                        <p:cTn id="30" dur="500"/>
                                        <p:tgtEl>
                                          <p:spTgt spid="95"/>
                                        </p:tgtEl>
                                      </p:cBhvr>
                                    </p:animEffect>
                                  </p:childTnLst>
                                </p:cTn>
                              </p:par>
                              <p:par>
                                <p:cTn id="31" presetID="3" presetClass="entr" presetSubtype="1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blinds(horizontal)">
                                      <p:cBhvr>
                                        <p:cTn id="33" dur="500"/>
                                        <p:tgtEl>
                                          <p:spTgt spid="9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117787"/>
                                        </p:tgtEl>
                                      </p:cBhvr>
                                    </p:animEffect>
                                    <p:set>
                                      <p:cBhvr>
                                        <p:cTn id="38" dur="1" fill="hold">
                                          <p:stCondLst>
                                            <p:cond delay="499"/>
                                          </p:stCondLst>
                                        </p:cTn>
                                        <p:tgtEl>
                                          <p:spTgt spid="117787"/>
                                        </p:tgtEl>
                                        <p:attrNameLst>
                                          <p:attrName>style.visibility</p:attrName>
                                        </p:attrNameLst>
                                      </p:cBhvr>
                                      <p:to>
                                        <p:strVal val="hidden"/>
                                      </p:to>
                                    </p:se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blinds(horizontal)">
                                      <p:cBhvr>
                                        <p:cTn id="42" dur="500"/>
                                        <p:tgtEl>
                                          <p:spTgt spid="93"/>
                                        </p:tgtEl>
                                      </p:cBhvr>
                                    </p:animEffect>
                                  </p:childTnLst>
                                </p:cTn>
                              </p:par>
                            </p:childTnLst>
                          </p:cTn>
                        </p:par>
                        <p:par>
                          <p:cTn id="43" fill="hold">
                            <p:stCondLst>
                              <p:cond delay="1000"/>
                            </p:stCondLst>
                            <p:childTnLst>
                              <p:par>
                                <p:cTn id="44" presetID="3" presetClass="exit" presetSubtype="10" fill="hold" nodeType="afterEffect">
                                  <p:stCondLst>
                                    <p:cond delay="0"/>
                                  </p:stCondLst>
                                  <p:childTnLst>
                                    <p:animEffect transition="out" filter="blinds(horizontal)">
                                      <p:cBhvr>
                                        <p:cTn id="45" dur="500"/>
                                        <p:tgtEl>
                                          <p:spTgt spid="94"/>
                                        </p:tgtEl>
                                      </p:cBhvr>
                                    </p:animEffect>
                                    <p:set>
                                      <p:cBhvr>
                                        <p:cTn id="46" dur="1" fill="hold">
                                          <p:stCondLst>
                                            <p:cond delay="499"/>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65" grpId="0"/>
      <p:bldP spid="117787" grpId="0" animBg="1"/>
      <p:bldP spid="117787" grpId="1" animBg="1"/>
      <p:bldP spid="9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矩形 34"/>
          <p:cNvSpPr>
            <a:spLocks noChangeArrowheads="1"/>
          </p:cNvSpPr>
          <p:nvPr/>
        </p:nvSpPr>
        <p:spPr bwMode="auto">
          <a:xfrm>
            <a:off x="251520"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调整实例</a:t>
            </a:r>
          </a:p>
        </p:txBody>
      </p:sp>
      <p:sp>
        <p:nvSpPr>
          <p:cNvPr id="118788" name="TextBox 36"/>
          <p:cNvSpPr txBox="1">
            <a:spLocks noChangeArrowheads="1"/>
          </p:cNvSpPr>
          <p:nvPr/>
        </p:nvSpPr>
        <p:spPr bwMode="auto">
          <a:xfrm>
            <a:off x="323850" y="987425"/>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删除</a:t>
            </a:r>
            <a:r>
              <a:rPr lang="en-US" altLang="zh-CN" sz="1400"/>
              <a:t>25</a:t>
            </a:r>
            <a:endParaRPr lang="zh-CN" altLang="en-US" sz="1400"/>
          </a:p>
        </p:txBody>
      </p:sp>
      <p:sp>
        <p:nvSpPr>
          <p:cNvPr id="88" name="TextBox 87"/>
          <p:cNvSpPr txBox="1">
            <a:spLocks noChangeArrowheads="1"/>
          </p:cNvSpPr>
          <p:nvPr/>
        </p:nvSpPr>
        <p:spPr bwMode="auto">
          <a:xfrm>
            <a:off x="179388" y="2643188"/>
            <a:ext cx="4752975" cy="523875"/>
          </a:xfrm>
          <a:prstGeom prst="rect">
            <a:avLst/>
          </a:prstGeom>
          <a:noFill/>
          <a:ln w="9525">
            <a:noFill/>
            <a:miter lim="800000"/>
            <a:headEnd/>
            <a:tailEnd/>
          </a:ln>
        </p:spPr>
        <p:txBody>
          <a:bodyPr>
            <a:spAutoFit/>
          </a:bodyPr>
          <a:lstStyle/>
          <a:p>
            <a:pPr eaLnBrk="0" hangingPunct="0">
              <a:spcBef>
                <a:spcPct val="50000"/>
              </a:spcBef>
            </a:pPr>
            <a:r>
              <a:rPr lang="zh-CN" altLang="en-US" sz="1400"/>
              <a:t>从</a:t>
            </a:r>
            <a:r>
              <a:rPr lang="en-US" altLang="zh-CN" sz="1400"/>
              <a:t>14</a:t>
            </a:r>
            <a:r>
              <a:rPr lang="zh-CN" altLang="en-US" sz="1400"/>
              <a:t>开始往下寻找。</a:t>
            </a:r>
            <a:r>
              <a:rPr lang="en-US" altLang="zh-CN" sz="1400"/>
              <a:t>14</a:t>
            </a:r>
            <a:r>
              <a:rPr lang="zh-CN" altLang="en-US" sz="1400"/>
              <a:t>是黑色的，它没有兄弟，则认为兄弟是黑色的，且有两个黑孩子，重新着色，把</a:t>
            </a:r>
            <a:r>
              <a:rPr lang="en-US" altLang="zh-CN" sz="1400"/>
              <a:t>14</a:t>
            </a:r>
            <a:r>
              <a:rPr lang="zh-CN" altLang="en-US" sz="1400"/>
              <a:t>设为红色</a:t>
            </a:r>
          </a:p>
        </p:txBody>
      </p:sp>
      <p:sp>
        <p:nvSpPr>
          <p:cNvPr id="89" name="TextBox 88"/>
          <p:cNvSpPr txBox="1">
            <a:spLocks noChangeArrowheads="1"/>
          </p:cNvSpPr>
          <p:nvPr/>
        </p:nvSpPr>
        <p:spPr bwMode="auto">
          <a:xfrm>
            <a:off x="251520" y="3291830"/>
            <a:ext cx="4681538" cy="523875"/>
          </a:xfrm>
          <a:prstGeom prst="rect">
            <a:avLst/>
          </a:prstGeom>
          <a:noFill/>
          <a:ln w="9525">
            <a:noFill/>
            <a:miter lim="800000"/>
            <a:headEnd/>
            <a:tailEnd/>
          </a:ln>
        </p:spPr>
        <p:txBody>
          <a:bodyPr>
            <a:spAutoFit/>
          </a:bodyPr>
          <a:lstStyle/>
          <a:p>
            <a:pPr eaLnBrk="0" hangingPunct="0">
              <a:spcBef>
                <a:spcPct val="50000"/>
              </a:spcBef>
            </a:pPr>
            <a:r>
              <a:rPr lang="zh-CN" altLang="en-US" sz="1400" dirty="0"/>
              <a:t>继续向下，到</a:t>
            </a:r>
            <a:r>
              <a:rPr lang="en-US" altLang="zh-CN" sz="1400" dirty="0"/>
              <a:t>28</a:t>
            </a:r>
            <a:r>
              <a:rPr lang="zh-CN" altLang="en-US" sz="1400" dirty="0"/>
              <a:t>，又是</a:t>
            </a:r>
            <a:r>
              <a:rPr lang="en-US" altLang="zh-CN" sz="1400" dirty="0"/>
              <a:t>x</a:t>
            </a:r>
            <a:r>
              <a:rPr lang="zh-CN" altLang="en-US" sz="1400" dirty="0"/>
              <a:t>有两个黑孩子，兄弟也有两个黑孩子。重新着色，使</a:t>
            </a:r>
            <a:r>
              <a:rPr lang="en-US" altLang="zh-CN" sz="1400" dirty="0"/>
              <a:t>28</a:t>
            </a:r>
            <a:r>
              <a:rPr lang="zh-CN" altLang="en-US" sz="1400" dirty="0"/>
              <a:t>变成红色</a:t>
            </a:r>
          </a:p>
        </p:txBody>
      </p:sp>
      <p:sp>
        <p:nvSpPr>
          <p:cNvPr id="65" name="矩形 64"/>
          <p:cNvSpPr>
            <a:spLocks noChangeArrowheads="1"/>
          </p:cNvSpPr>
          <p:nvPr/>
        </p:nvSpPr>
        <p:spPr bwMode="auto">
          <a:xfrm>
            <a:off x="251520" y="3867894"/>
            <a:ext cx="4608513" cy="522288"/>
          </a:xfrm>
          <a:prstGeom prst="rect">
            <a:avLst/>
          </a:prstGeom>
          <a:noFill/>
          <a:ln w="9525">
            <a:noFill/>
            <a:miter lim="800000"/>
            <a:headEnd/>
            <a:tailEnd/>
          </a:ln>
        </p:spPr>
        <p:txBody>
          <a:bodyPr>
            <a:spAutoFit/>
          </a:bodyPr>
          <a:lstStyle/>
          <a:p>
            <a:pPr eaLnBrk="0" hangingPunct="0">
              <a:spcBef>
                <a:spcPct val="50000"/>
              </a:spcBef>
            </a:pPr>
            <a:r>
              <a:rPr lang="zh-CN" altLang="en-US" sz="1400" dirty="0"/>
              <a:t>继续往下，到</a:t>
            </a:r>
            <a:r>
              <a:rPr lang="en-US" altLang="zh-CN" sz="1400" dirty="0"/>
              <a:t>25</a:t>
            </a:r>
            <a:r>
              <a:rPr lang="zh-CN" altLang="en-US" sz="1400" dirty="0"/>
              <a:t>，还是</a:t>
            </a:r>
            <a:r>
              <a:rPr lang="en-US" altLang="zh-CN" sz="1400" dirty="0"/>
              <a:t>x</a:t>
            </a:r>
            <a:r>
              <a:rPr lang="zh-CN" altLang="en-US" sz="1400" dirty="0"/>
              <a:t>有两个黑孩子，兄弟也有两个黑孩子。重新着色，使</a:t>
            </a:r>
            <a:r>
              <a:rPr lang="en-US" altLang="zh-CN" sz="1400" dirty="0"/>
              <a:t>25</a:t>
            </a:r>
            <a:r>
              <a:rPr lang="zh-CN" altLang="en-US" sz="1400" dirty="0"/>
              <a:t>变成红色</a:t>
            </a:r>
          </a:p>
        </p:txBody>
      </p:sp>
      <p:grpSp>
        <p:nvGrpSpPr>
          <p:cNvPr id="118792" name="组合 159"/>
          <p:cNvGrpSpPr>
            <a:grpSpLocks/>
          </p:cNvGrpSpPr>
          <p:nvPr/>
        </p:nvGrpSpPr>
        <p:grpSpPr bwMode="auto">
          <a:xfrm>
            <a:off x="395288" y="1347788"/>
            <a:ext cx="2305050" cy="792162"/>
            <a:chOff x="1050925" y="844550"/>
            <a:chExt cx="3163888" cy="1154113"/>
          </a:xfrm>
        </p:grpSpPr>
        <p:sp>
          <p:nvSpPr>
            <p:cNvPr id="118837" name="Line 9"/>
            <p:cNvSpPr>
              <a:spLocks noChangeShapeType="1"/>
            </p:cNvSpPr>
            <p:nvPr/>
          </p:nvSpPr>
          <p:spPr bwMode="auto">
            <a:xfrm>
              <a:off x="1925638" y="1401763"/>
              <a:ext cx="109537" cy="488950"/>
            </a:xfrm>
            <a:prstGeom prst="line">
              <a:avLst/>
            </a:prstGeom>
            <a:noFill/>
            <a:ln w="12700">
              <a:solidFill>
                <a:schemeClr val="tx1"/>
              </a:solidFill>
              <a:round/>
              <a:headEnd/>
              <a:tailEnd/>
            </a:ln>
          </p:spPr>
          <p:txBody>
            <a:bodyPr lIns="0" rIns="0" anchor="ctr"/>
            <a:lstStyle/>
            <a:p>
              <a:endParaRPr lang="zh-CN" altLang="en-US"/>
            </a:p>
          </p:txBody>
        </p:sp>
        <p:sp>
          <p:nvSpPr>
            <p:cNvPr id="118838" name="Line 10"/>
            <p:cNvSpPr>
              <a:spLocks noChangeShapeType="1"/>
            </p:cNvSpPr>
            <p:nvPr/>
          </p:nvSpPr>
          <p:spPr bwMode="auto">
            <a:xfrm flipH="1">
              <a:off x="2843213" y="1339850"/>
              <a:ext cx="230187" cy="314325"/>
            </a:xfrm>
            <a:prstGeom prst="line">
              <a:avLst/>
            </a:prstGeom>
            <a:noFill/>
            <a:ln w="12700">
              <a:solidFill>
                <a:schemeClr val="tx1"/>
              </a:solidFill>
              <a:round/>
              <a:headEnd/>
              <a:tailEnd/>
            </a:ln>
          </p:spPr>
          <p:txBody>
            <a:bodyPr lIns="0" rIns="0" anchor="ctr"/>
            <a:lstStyle/>
            <a:p>
              <a:endParaRPr lang="zh-CN" altLang="en-US"/>
            </a:p>
          </p:txBody>
        </p:sp>
        <p:sp>
          <p:nvSpPr>
            <p:cNvPr id="118839" name="Line 11"/>
            <p:cNvSpPr>
              <a:spLocks noChangeShapeType="1"/>
            </p:cNvSpPr>
            <p:nvPr/>
          </p:nvSpPr>
          <p:spPr bwMode="auto">
            <a:xfrm>
              <a:off x="2633663" y="1028700"/>
              <a:ext cx="1146175" cy="733425"/>
            </a:xfrm>
            <a:prstGeom prst="line">
              <a:avLst/>
            </a:prstGeom>
            <a:noFill/>
            <a:ln w="12700">
              <a:solidFill>
                <a:schemeClr val="tx1"/>
              </a:solidFill>
              <a:round/>
              <a:headEnd/>
              <a:tailEnd/>
            </a:ln>
          </p:spPr>
          <p:txBody>
            <a:bodyPr lIns="0" rIns="0" anchor="ctr"/>
            <a:lstStyle/>
            <a:p>
              <a:endParaRPr lang="zh-CN" altLang="en-US"/>
            </a:p>
          </p:txBody>
        </p:sp>
        <p:sp>
          <p:nvSpPr>
            <p:cNvPr id="118840" name="Line 12"/>
            <p:cNvSpPr>
              <a:spLocks noChangeShapeType="1"/>
            </p:cNvSpPr>
            <p:nvPr/>
          </p:nvSpPr>
          <p:spPr bwMode="auto">
            <a:xfrm flipH="1">
              <a:off x="1547813" y="958850"/>
              <a:ext cx="820737" cy="749300"/>
            </a:xfrm>
            <a:prstGeom prst="line">
              <a:avLst/>
            </a:prstGeom>
            <a:noFill/>
            <a:ln w="12700">
              <a:solidFill>
                <a:schemeClr val="tx1"/>
              </a:solidFill>
              <a:round/>
              <a:headEnd/>
              <a:tailEnd/>
            </a:ln>
          </p:spPr>
          <p:txBody>
            <a:bodyPr lIns="0" rIns="0" anchor="ctr"/>
            <a:lstStyle/>
            <a:p>
              <a:endParaRPr lang="zh-CN" altLang="en-US"/>
            </a:p>
          </p:txBody>
        </p:sp>
        <p:sp>
          <p:nvSpPr>
            <p:cNvPr id="118841" name="Oval 13"/>
            <p:cNvSpPr>
              <a:spLocks noChangeArrowheads="1"/>
            </p:cNvSpPr>
            <p:nvPr/>
          </p:nvSpPr>
          <p:spPr bwMode="auto">
            <a:xfrm>
              <a:off x="2276475" y="844550"/>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42" name="Oval 14"/>
            <p:cNvSpPr>
              <a:spLocks noChangeArrowheads="1"/>
            </p:cNvSpPr>
            <p:nvPr/>
          </p:nvSpPr>
          <p:spPr bwMode="auto">
            <a:xfrm>
              <a:off x="1838325" y="1687513"/>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8843" name="Oval 15"/>
            <p:cNvSpPr>
              <a:spLocks noChangeArrowheads="1"/>
            </p:cNvSpPr>
            <p:nvPr/>
          </p:nvSpPr>
          <p:spPr bwMode="auto">
            <a:xfrm>
              <a:off x="1050925" y="1649413"/>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8844" name="Oval 17"/>
            <p:cNvSpPr>
              <a:spLocks noChangeArrowheads="1"/>
            </p:cNvSpPr>
            <p:nvPr/>
          </p:nvSpPr>
          <p:spPr bwMode="auto">
            <a:xfrm>
              <a:off x="1662113" y="1216025"/>
              <a:ext cx="528637" cy="309563"/>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8845" name="Oval 18"/>
            <p:cNvSpPr>
              <a:spLocks noChangeArrowheads="1"/>
            </p:cNvSpPr>
            <p:nvPr/>
          </p:nvSpPr>
          <p:spPr bwMode="auto">
            <a:xfrm>
              <a:off x="2873375" y="1185863"/>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8846" name="Oval 22"/>
            <p:cNvSpPr>
              <a:spLocks noChangeArrowheads="1"/>
            </p:cNvSpPr>
            <p:nvPr/>
          </p:nvSpPr>
          <p:spPr bwMode="auto">
            <a:xfrm>
              <a:off x="3686175" y="1666875"/>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8847" name="Oval 24"/>
            <p:cNvSpPr>
              <a:spLocks noChangeArrowheads="1"/>
            </p:cNvSpPr>
            <p:nvPr/>
          </p:nvSpPr>
          <p:spPr bwMode="auto">
            <a:xfrm>
              <a:off x="2544763" y="1649413"/>
              <a:ext cx="528637"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8848" name="Oval 13"/>
            <p:cNvSpPr>
              <a:spLocks noChangeArrowheads="1"/>
            </p:cNvSpPr>
            <p:nvPr/>
          </p:nvSpPr>
          <p:spPr bwMode="auto">
            <a:xfrm>
              <a:off x="2268538" y="844550"/>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49" name="Oval 13"/>
            <p:cNvSpPr>
              <a:spLocks noChangeArrowheads="1"/>
            </p:cNvSpPr>
            <p:nvPr/>
          </p:nvSpPr>
          <p:spPr bwMode="auto">
            <a:xfrm>
              <a:off x="2268538" y="844550"/>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dirty="0">
                  <a:solidFill>
                    <a:srgbClr val="FFFFFF"/>
                  </a:solidFill>
                </a:rPr>
                <a:t>14</a:t>
              </a:r>
              <a:endParaRPr lang="en-US" altLang="zh-CN" sz="1400" dirty="0">
                <a:latin typeface="Times New Roman" pitchFamily="18" charset="0"/>
                <a:ea typeface="楷体_GB2312"/>
                <a:cs typeface="楷体_GB2312"/>
              </a:endParaRPr>
            </a:p>
          </p:txBody>
        </p:sp>
        <p:sp>
          <p:nvSpPr>
            <p:cNvPr id="118850" name="Oval 18"/>
            <p:cNvSpPr>
              <a:spLocks noChangeArrowheads="1"/>
            </p:cNvSpPr>
            <p:nvPr/>
          </p:nvSpPr>
          <p:spPr bwMode="auto">
            <a:xfrm>
              <a:off x="2882900" y="1189038"/>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8851" name="Oval 18"/>
            <p:cNvSpPr>
              <a:spLocks noChangeArrowheads="1"/>
            </p:cNvSpPr>
            <p:nvPr/>
          </p:nvSpPr>
          <p:spPr bwMode="auto">
            <a:xfrm>
              <a:off x="2882900" y="1189038"/>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grpSp>
      <p:grpSp>
        <p:nvGrpSpPr>
          <p:cNvPr id="3" name="组合 160"/>
          <p:cNvGrpSpPr>
            <a:grpSpLocks/>
          </p:cNvGrpSpPr>
          <p:nvPr/>
        </p:nvGrpSpPr>
        <p:grpSpPr bwMode="auto">
          <a:xfrm>
            <a:off x="3132138" y="1203325"/>
            <a:ext cx="2303462" cy="866775"/>
            <a:chOff x="1050925" y="844550"/>
            <a:chExt cx="3163888" cy="1154113"/>
          </a:xfrm>
        </p:grpSpPr>
        <p:sp>
          <p:nvSpPr>
            <p:cNvPr id="118822" name="Line 9"/>
            <p:cNvSpPr>
              <a:spLocks noChangeShapeType="1"/>
            </p:cNvSpPr>
            <p:nvPr/>
          </p:nvSpPr>
          <p:spPr bwMode="auto">
            <a:xfrm>
              <a:off x="1925638" y="1401763"/>
              <a:ext cx="109537" cy="488950"/>
            </a:xfrm>
            <a:prstGeom prst="line">
              <a:avLst/>
            </a:prstGeom>
            <a:noFill/>
            <a:ln w="12700">
              <a:solidFill>
                <a:schemeClr val="tx1"/>
              </a:solidFill>
              <a:round/>
              <a:headEnd/>
              <a:tailEnd/>
            </a:ln>
          </p:spPr>
          <p:txBody>
            <a:bodyPr lIns="0" rIns="0" anchor="ctr"/>
            <a:lstStyle/>
            <a:p>
              <a:endParaRPr lang="zh-CN" altLang="en-US"/>
            </a:p>
          </p:txBody>
        </p:sp>
        <p:sp>
          <p:nvSpPr>
            <p:cNvPr id="118823" name="Line 10"/>
            <p:cNvSpPr>
              <a:spLocks noChangeShapeType="1"/>
            </p:cNvSpPr>
            <p:nvPr/>
          </p:nvSpPr>
          <p:spPr bwMode="auto">
            <a:xfrm flipH="1">
              <a:off x="2843213" y="1339850"/>
              <a:ext cx="230187" cy="314325"/>
            </a:xfrm>
            <a:prstGeom prst="line">
              <a:avLst/>
            </a:prstGeom>
            <a:noFill/>
            <a:ln w="12700">
              <a:solidFill>
                <a:schemeClr val="tx1"/>
              </a:solidFill>
              <a:round/>
              <a:headEnd/>
              <a:tailEnd/>
            </a:ln>
          </p:spPr>
          <p:txBody>
            <a:bodyPr lIns="0" rIns="0" anchor="ctr"/>
            <a:lstStyle/>
            <a:p>
              <a:endParaRPr lang="zh-CN" altLang="en-US"/>
            </a:p>
          </p:txBody>
        </p:sp>
        <p:sp>
          <p:nvSpPr>
            <p:cNvPr id="118824" name="Line 11"/>
            <p:cNvSpPr>
              <a:spLocks noChangeShapeType="1"/>
            </p:cNvSpPr>
            <p:nvPr/>
          </p:nvSpPr>
          <p:spPr bwMode="auto">
            <a:xfrm>
              <a:off x="2633663" y="1028700"/>
              <a:ext cx="1146175" cy="733425"/>
            </a:xfrm>
            <a:prstGeom prst="line">
              <a:avLst/>
            </a:prstGeom>
            <a:noFill/>
            <a:ln w="12700">
              <a:solidFill>
                <a:schemeClr val="tx1"/>
              </a:solidFill>
              <a:round/>
              <a:headEnd/>
              <a:tailEnd/>
            </a:ln>
          </p:spPr>
          <p:txBody>
            <a:bodyPr lIns="0" rIns="0" anchor="ctr"/>
            <a:lstStyle/>
            <a:p>
              <a:endParaRPr lang="zh-CN" altLang="en-US"/>
            </a:p>
          </p:txBody>
        </p:sp>
        <p:sp>
          <p:nvSpPr>
            <p:cNvPr id="118825" name="Line 12"/>
            <p:cNvSpPr>
              <a:spLocks noChangeShapeType="1"/>
            </p:cNvSpPr>
            <p:nvPr/>
          </p:nvSpPr>
          <p:spPr bwMode="auto">
            <a:xfrm flipH="1">
              <a:off x="1547813" y="958850"/>
              <a:ext cx="820737" cy="749300"/>
            </a:xfrm>
            <a:prstGeom prst="line">
              <a:avLst/>
            </a:prstGeom>
            <a:noFill/>
            <a:ln w="12700">
              <a:solidFill>
                <a:schemeClr val="tx1"/>
              </a:solidFill>
              <a:round/>
              <a:headEnd/>
              <a:tailEnd/>
            </a:ln>
          </p:spPr>
          <p:txBody>
            <a:bodyPr lIns="0" rIns="0" anchor="ctr"/>
            <a:lstStyle/>
            <a:p>
              <a:endParaRPr lang="zh-CN" altLang="en-US"/>
            </a:p>
          </p:txBody>
        </p:sp>
        <p:sp>
          <p:nvSpPr>
            <p:cNvPr id="118826" name="Oval 13"/>
            <p:cNvSpPr>
              <a:spLocks noChangeArrowheads="1"/>
            </p:cNvSpPr>
            <p:nvPr/>
          </p:nvSpPr>
          <p:spPr bwMode="auto">
            <a:xfrm>
              <a:off x="2276475" y="844550"/>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27" name="Oval 14"/>
            <p:cNvSpPr>
              <a:spLocks noChangeArrowheads="1"/>
            </p:cNvSpPr>
            <p:nvPr/>
          </p:nvSpPr>
          <p:spPr bwMode="auto">
            <a:xfrm>
              <a:off x="1838325" y="1687513"/>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8828" name="Oval 15"/>
            <p:cNvSpPr>
              <a:spLocks noChangeArrowheads="1"/>
            </p:cNvSpPr>
            <p:nvPr/>
          </p:nvSpPr>
          <p:spPr bwMode="auto">
            <a:xfrm>
              <a:off x="1050925" y="1649413"/>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8829" name="Oval 17"/>
            <p:cNvSpPr>
              <a:spLocks noChangeArrowheads="1"/>
            </p:cNvSpPr>
            <p:nvPr/>
          </p:nvSpPr>
          <p:spPr bwMode="auto">
            <a:xfrm>
              <a:off x="1662113" y="1216025"/>
              <a:ext cx="528637" cy="309563"/>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8830" name="Oval 18"/>
            <p:cNvSpPr>
              <a:spLocks noChangeArrowheads="1"/>
            </p:cNvSpPr>
            <p:nvPr/>
          </p:nvSpPr>
          <p:spPr bwMode="auto">
            <a:xfrm>
              <a:off x="2873375" y="1185863"/>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8831" name="Oval 22"/>
            <p:cNvSpPr>
              <a:spLocks noChangeArrowheads="1"/>
            </p:cNvSpPr>
            <p:nvPr/>
          </p:nvSpPr>
          <p:spPr bwMode="auto">
            <a:xfrm>
              <a:off x="3686175" y="1666875"/>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8832" name="Oval 24"/>
            <p:cNvSpPr>
              <a:spLocks noChangeArrowheads="1"/>
            </p:cNvSpPr>
            <p:nvPr/>
          </p:nvSpPr>
          <p:spPr bwMode="auto">
            <a:xfrm>
              <a:off x="2544763" y="1649413"/>
              <a:ext cx="528637"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8833" name="Oval 13"/>
            <p:cNvSpPr>
              <a:spLocks noChangeArrowheads="1"/>
            </p:cNvSpPr>
            <p:nvPr/>
          </p:nvSpPr>
          <p:spPr bwMode="auto">
            <a:xfrm>
              <a:off x="2268538" y="844550"/>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34" name="Oval 13"/>
            <p:cNvSpPr>
              <a:spLocks noChangeArrowheads="1"/>
            </p:cNvSpPr>
            <p:nvPr/>
          </p:nvSpPr>
          <p:spPr bwMode="auto">
            <a:xfrm>
              <a:off x="2268538" y="844550"/>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35" name="Oval 18"/>
            <p:cNvSpPr>
              <a:spLocks noChangeArrowheads="1"/>
            </p:cNvSpPr>
            <p:nvPr/>
          </p:nvSpPr>
          <p:spPr bwMode="auto">
            <a:xfrm>
              <a:off x="2882900" y="1189038"/>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8836" name="Oval 18"/>
            <p:cNvSpPr>
              <a:spLocks noChangeArrowheads="1"/>
            </p:cNvSpPr>
            <p:nvPr/>
          </p:nvSpPr>
          <p:spPr bwMode="auto">
            <a:xfrm>
              <a:off x="2882900" y="1189038"/>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grpSp>
      <p:grpSp>
        <p:nvGrpSpPr>
          <p:cNvPr id="4" name="组合 176"/>
          <p:cNvGrpSpPr>
            <a:grpSpLocks/>
          </p:cNvGrpSpPr>
          <p:nvPr/>
        </p:nvGrpSpPr>
        <p:grpSpPr bwMode="auto">
          <a:xfrm>
            <a:off x="5940425" y="1203325"/>
            <a:ext cx="2303463" cy="866775"/>
            <a:chOff x="1050925" y="844550"/>
            <a:chExt cx="3163888" cy="1154113"/>
          </a:xfrm>
        </p:grpSpPr>
        <p:sp>
          <p:nvSpPr>
            <p:cNvPr id="118809" name="Line 9"/>
            <p:cNvSpPr>
              <a:spLocks noChangeShapeType="1"/>
            </p:cNvSpPr>
            <p:nvPr/>
          </p:nvSpPr>
          <p:spPr bwMode="auto">
            <a:xfrm>
              <a:off x="1925638" y="1401763"/>
              <a:ext cx="109537" cy="488950"/>
            </a:xfrm>
            <a:prstGeom prst="line">
              <a:avLst/>
            </a:prstGeom>
            <a:noFill/>
            <a:ln w="12700">
              <a:solidFill>
                <a:schemeClr val="tx1"/>
              </a:solidFill>
              <a:round/>
              <a:headEnd/>
              <a:tailEnd/>
            </a:ln>
          </p:spPr>
          <p:txBody>
            <a:bodyPr lIns="0" rIns="0" anchor="ctr"/>
            <a:lstStyle/>
            <a:p>
              <a:endParaRPr lang="zh-CN" altLang="en-US"/>
            </a:p>
          </p:txBody>
        </p:sp>
        <p:sp>
          <p:nvSpPr>
            <p:cNvPr id="118810" name="Line 10"/>
            <p:cNvSpPr>
              <a:spLocks noChangeShapeType="1"/>
            </p:cNvSpPr>
            <p:nvPr/>
          </p:nvSpPr>
          <p:spPr bwMode="auto">
            <a:xfrm flipH="1">
              <a:off x="2843213" y="1339850"/>
              <a:ext cx="230187" cy="314325"/>
            </a:xfrm>
            <a:prstGeom prst="line">
              <a:avLst/>
            </a:prstGeom>
            <a:noFill/>
            <a:ln w="12700">
              <a:solidFill>
                <a:schemeClr val="tx1"/>
              </a:solidFill>
              <a:round/>
              <a:headEnd/>
              <a:tailEnd/>
            </a:ln>
          </p:spPr>
          <p:txBody>
            <a:bodyPr lIns="0" rIns="0" anchor="ctr"/>
            <a:lstStyle/>
            <a:p>
              <a:endParaRPr lang="zh-CN" altLang="en-US"/>
            </a:p>
          </p:txBody>
        </p:sp>
        <p:sp>
          <p:nvSpPr>
            <p:cNvPr id="118811" name="Line 11"/>
            <p:cNvSpPr>
              <a:spLocks noChangeShapeType="1"/>
            </p:cNvSpPr>
            <p:nvPr/>
          </p:nvSpPr>
          <p:spPr bwMode="auto">
            <a:xfrm>
              <a:off x="2633663" y="1028700"/>
              <a:ext cx="1146175" cy="733425"/>
            </a:xfrm>
            <a:prstGeom prst="line">
              <a:avLst/>
            </a:prstGeom>
            <a:noFill/>
            <a:ln w="12700">
              <a:solidFill>
                <a:schemeClr val="tx1"/>
              </a:solidFill>
              <a:round/>
              <a:headEnd/>
              <a:tailEnd/>
            </a:ln>
          </p:spPr>
          <p:txBody>
            <a:bodyPr lIns="0" rIns="0" anchor="ctr"/>
            <a:lstStyle/>
            <a:p>
              <a:endParaRPr lang="zh-CN" altLang="en-US"/>
            </a:p>
          </p:txBody>
        </p:sp>
        <p:sp>
          <p:nvSpPr>
            <p:cNvPr id="118812" name="Line 12"/>
            <p:cNvSpPr>
              <a:spLocks noChangeShapeType="1"/>
            </p:cNvSpPr>
            <p:nvPr/>
          </p:nvSpPr>
          <p:spPr bwMode="auto">
            <a:xfrm flipH="1">
              <a:off x="1547813" y="958850"/>
              <a:ext cx="820737" cy="749300"/>
            </a:xfrm>
            <a:prstGeom prst="line">
              <a:avLst/>
            </a:prstGeom>
            <a:noFill/>
            <a:ln w="12700">
              <a:solidFill>
                <a:schemeClr val="tx1"/>
              </a:solidFill>
              <a:round/>
              <a:headEnd/>
              <a:tailEnd/>
            </a:ln>
          </p:spPr>
          <p:txBody>
            <a:bodyPr lIns="0" rIns="0" anchor="ctr"/>
            <a:lstStyle/>
            <a:p>
              <a:endParaRPr lang="zh-CN" altLang="en-US"/>
            </a:p>
          </p:txBody>
        </p:sp>
        <p:sp>
          <p:nvSpPr>
            <p:cNvPr id="118813" name="Oval 13"/>
            <p:cNvSpPr>
              <a:spLocks noChangeArrowheads="1"/>
            </p:cNvSpPr>
            <p:nvPr/>
          </p:nvSpPr>
          <p:spPr bwMode="auto">
            <a:xfrm>
              <a:off x="2276475" y="844550"/>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14" name="Oval 14"/>
            <p:cNvSpPr>
              <a:spLocks noChangeArrowheads="1"/>
            </p:cNvSpPr>
            <p:nvPr/>
          </p:nvSpPr>
          <p:spPr bwMode="auto">
            <a:xfrm>
              <a:off x="1838325" y="1687513"/>
              <a:ext cx="530225"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8815" name="Oval 15"/>
            <p:cNvSpPr>
              <a:spLocks noChangeArrowheads="1"/>
            </p:cNvSpPr>
            <p:nvPr/>
          </p:nvSpPr>
          <p:spPr bwMode="auto">
            <a:xfrm>
              <a:off x="1050925" y="1649413"/>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8816" name="Oval 17"/>
            <p:cNvSpPr>
              <a:spLocks noChangeArrowheads="1"/>
            </p:cNvSpPr>
            <p:nvPr/>
          </p:nvSpPr>
          <p:spPr bwMode="auto">
            <a:xfrm>
              <a:off x="1662113" y="1216025"/>
              <a:ext cx="528637" cy="309563"/>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8817" name="Oval 22"/>
            <p:cNvSpPr>
              <a:spLocks noChangeArrowheads="1"/>
            </p:cNvSpPr>
            <p:nvPr/>
          </p:nvSpPr>
          <p:spPr bwMode="auto">
            <a:xfrm>
              <a:off x="3686175" y="1666875"/>
              <a:ext cx="528638"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8818" name="Oval 24"/>
            <p:cNvSpPr>
              <a:spLocks noChangeArrowheads="1"/>
            </p:cNvSpPr>
            <p:nvPr/>
          </p:nvSpPr>
          <p:spPr bwMode="auto">
            <a:xfrm>
              <a:off x="2544763" y="1649413"/>
              <a:ext cx="528637" cy="311150"/>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8819" name="Oval 13"/>
            <p:cNvSpPr>
              <a:spLocks noChangeArrowheads="1"/>
            </p:cNvSpPr>
            <p:nvPr/>
          </p:nvSpPr>
          <p:spPr bwMode="auto">
            <a:xfrm>
              <a:off x="2268538" y="844550"/>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20" name="Oval 13"/>
            <p:cNvSpPr>
              <a:spLocks noChangeArrowheads="1"/>
            </p:cNvSpPr>
            <p:nvPr/>
          </p:nvSpPr>
          <p:spPr bwMode="auto">
            <a:xfrm>
              <a:off x="2268538" y="844550"/>
              <a:ext cx="530225" cy="311150"/>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dirty="0">
                  <a:solidFill>
                    <a:srgbClr val="FFFFFF"/>
                  </a:solidFill>
                </a:rPr>
                <a:t>14</a:t>
              </a:r>
              <a:endParaRPr lang="en-US" altLang="zh-CN" sz="1400" dirty="0">
                <a:latin typeface="Times New Roman" pitchFamily="18" charset="0"/>
                <a:ea typeface="楷体_GB2312"/>
                <a:cs typeface="楷体_GB2312"/>
              </a:endParaRPr>
            </a:p>
          </p:txBody>
        </p:sp>
        <p:sp>
          <p:nvSpPr>
            <p:cNvPr id="118821" name="Oval 18"/>
            <p:cNvSpPr>
              <a:spLocks noChangeArrowheads="1"/>
            </p:cNvSpPr>
            <p:nvPr/>
          </p:nvSpPr>
          <p:spPr bwMode="auto">
            <a:xfrm>
              <a:off x="2893616" y="1227933"/>
              <a:ext cx="530225" cy="311150"/>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grpSp>
      <p:grpSp>
        <p:nvGrpSpPr>
          <p:cNvPr id="68" name="组合 67"/>
          <p:cNvGrpSpPr/>
          <p:nvPr/>
        </p:nvGrpSpPr>
        <p:grpSpPr>
          <a:xfrm>
            <a:off x="7164288" y="3147814"/>
            <a:ext cx="384873" cy="466174"/>
            <a:chOff x="7243911" y="3088199"/>
            <a:chExt cx="384873" cy="466174"/>
          </a:xfrm>
        </p:grpSpPr>
        <p:sp>
          <p:nvSpPr>
            <p:cNvPr id="118797" name="Line 10"/>
            <p:cNvSpPr>
              <a:spLocks noChangeShapeType="1"/>
            </p:cNvSpPr>
            <p:nvPr/>
          </p:nvSpPr>
          <p:spPr bwMode="auto">
            <a:xfrm flipH="1">
              <a:off x="7461197" y="3088199"/>
              <a:ext cx="167587" cy="236068"/>
            </a:xfrm>
            <a:prstGeom prst="line">
              <a:avLst/>
            </a:prstGeom>
            <a:noFill/>
            <a:ln w="12700">
              <a:solidFill>
                <a:schemeClr val="tx1"/>
              </a:solidFill>
              <a:round/>
              <a:headEnd/>
              <a:tailEnd/>
            </a:ln>
          </p:spPr>
          <p:txBody>
            <a:bodyPr lIns="0" rIns="0" anchor="ctr"/>
            <a:lstStyle/>
            <a:p>
              <a:endParaRPr lang="zh-CN" altLang="en-US"/>
            </a:p>
          </p:txBody>
        </p:sp>
        <p:sp>
          <p:nvSpPr>
            <p:cNvPr id="118805" name="Oval 24"/>
            <p:cNvSpPr>
              <a:spLocks noChangeArrowheads="1"/>
            </p:cNvSpPr>
            <p:nvPr/>
          </p:nvSpPr>
          <p:spPr bwMode="auto">
            <a:xfrm>
              <a:off x="7243911" y="3320690"/>
              <a:ext cx="384873" cy="233683"/>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grpSp>
      <p:grpSp>
        <p:nvGrpSpPr>
          <p:cNvPr id="69" name="组合 68"/>
          <p:cNvGrpSpPr/>
          <p:nvPr/>
        </p:nvGrpSpPr>
        <p:grpSpPr>
          <a:xfrm>
            <a:off x="6156325" y="2716213"/>
            <a:ext cx="2303463" cy="866775"/>
            <a:chOff x="6156325" y="2716213"/>
            <a:chExt cx="2303463" cy="866775"/>
          </a:xfrm>
        </p:grpSpPr>
        <p:sp>
          <p:nvSpPr>
            <p:cNvPr id="118796" name="Line 9"/>
            <p:cNvSpPr>
              <a:spLocks noChangeShapeType="1"/>
            </p:cNvSpPr>
            <p:nvPr/>
          </p:nvSpPr>
          <p:spPr bwMode="auto">
            <a:xfrm>
              <a:off x="6793158" y="3134697"/>
              <a:ext cx="79748" cy="367217"/>
            </a:xfrm>
            <a:prstGeom prst="line">
              <a:avLst/>
            </a:prstGeom>
            <a:noFill/>
            <a:ln w="12700">
              <a:solidFill>
                <a:schemeClr val="tx1"/>
              </a:solidFill>
              <a:round/>
              <a:headEnd/>
              <a:tailEnd/>
            </a:ln>
          </p:spPr>
          <p:txBody>
            <a:bodyPr lIns="0" rIns="0" anchor="ctr"/>
            <a:lstStyle/>
            <a:p>
              <a:endParaRPr lang="zh-CN" altLang="en-US"/>
            </a:p>
          </p:txBody>
        </p:sp>
        <p:sp>
          <p:nvSpPr>
            <p:cNvPr id="118798" name="Line 11"/>
            <p:cNvSpPr>
              <a:spLocks noChangeShapeType="1"/>
            </p:cNvSpPr>
            <p:nvPr/>
          </p:nvSpPr>
          <p:spPr bwMode="auto">
            <a:xfrm>
              <a:off x="7308635" y="2854515"/>
              <a:ext cx="834471" cy="550825"/>
            </a:xfrm>
            <a:prstGeom prst="line">
              <a:avLst/>
            </a:prstGeom>
            <a:noFill/>
            <a:ln w="12700">
              <a:solidFill>
                <a:schemeClr val="tx1"/>
              </a:solidFill>
              <a:round/>
              <a:headEnd/>
              <a:tailEnd/>
            </a:ln>
          </p:spPr>
          <p:txBody>
            <a:bodyPr lIns="0" rIns="0" anchor="ctr"/>
            <a:lstStyle/>
            <a:p>
              <a:endParaRPr lang="zh-CN" altLang="en-US"/>
            </a:p>
          </p:txBody>
        </p:sp>
        <p:sp>
          <p:nvSpPr>
            <p:cNvPr id="118799" name="Line 12"/>
            <p:cNvSpPr>
              <a:spLocks noChangeShapeType="1"/>
            </p:cNvSpPr>
            <p:nvPr/>
          </p:nvSpPr>
          <p:spPr bwMode="auto">
            <a:xfrm flipH="1">
              <a:off x="6518083" y="2802056"/>
              <a:ext cx="597536" cy="562748"/>
            </a:xfrm>
            <a:prstGeom prst="line">
              <a:avLst/>
            </a:prstGeom>
            <a:noFill/>
            <a:ln w="12700">
              <a:solidFill>
                <a:schemeClr val="tx1"/>
              </a:solidFill>
              <a:round/>
              <a:headEnd/>
              <a:tailEnd/>
            </a:ln>
          </p:spPr>
          <p:txBody>
            <a:bodyPr lIns="0" rIns="0" anchor="ctr"/>
            <a:lstStyle/>
            <a:p>
              <a:endParaRPr lang="zh-CN" altLang="en-US"/>
            </a:p>
          </p:txBody>
        </p:sp>
        <p:sp>
          <p:nvSpPr>
            <p:cNvPr id="118800" name="Oval 13"/>
            <p:cNvSpPr>
              <a:spLocks noChangeArrowheads="1"/>
            </p:cNvSpPr>
            <p:nvPr/>
          </p:nvSpPr>
          <p:spPr bwMode="auto">
            <a:xfrm>
              <a:off x="7048584" y="2716213"/>
              <a:ext cx="386029" cy="233683"/>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01" name="Oval 14"/>
            <p:cNvSpPr>
              <a:spLocks noChangeArrowheads="1"/>
            </p:cNvSpPr>
            <p:nvPr/>
          </p:nvSpPr>
          <p:spPr bwMode="auto">
            <a:xfrm>
              <a:off x="6729590" y="3349305"/>
              <a:ext cx="386029" cy="233683"/>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8802" name="Oval 15"/>
            <p:cNvSpPr>
              <a:spLocks noChangeArrowheads="1"/>
            </p:cNvSpPr>
            <p:nvPr/>
          </p:nvSpPr>
          <p:spPr bwMode="auto">
            <a:xfrm>
              <a:off x="6156325" y="3320690"/>
              <a:ext cx="384874" cy="233683"/>
            </a:xfrm>
            <a:prstGeom prst="ellipse">
              <a:avLst/>
            </a:prstGeom>
            <a:solidFill>
              <a:srgbClr val="80808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8803" name="Oval 17"/>
            <p:cNvSpPr>
              <a:spLocks noChangeArrowheads="1"/>
            </p:cNvSpPr>
            <p:nvPr/>
          </p:nvSpPr>
          <p:spPr bwMode="auto">
            <a:xfrm>
              <a:off x="6601299" y="2995202"/>
              <a:ext cx="384873" cy="232492"/>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8804" name="Oval 22"/>
            <p:cNvSpPr>
              <a:spLocks noChangeArrowheads="1"/>
            </p:cNvSpPr>
            <p:nvPr/>
          </p:nvSpPr>
          <p:spPr bwMode="auto">
            <a:xfrm>
              <a:off x="8074914" y="3333805"/>
              <a:ext cx="384874" cy="233683"/>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8806" name="Oval 13"/>
            <p:cNvSpPr>
              <a:spLocks noChangeArrowheads="1"/>
            </p:cNvSpPr>
            <p:nvPr/>
          </p:nvSpPr>
          <p:spPr bwMode="auto">
            <a:xfrm>
              <a:off x="7042806" y="2716213"/>
              <a:ext cx="386029" cy="233683"/>
            </a:xfrm>
            <a:prstGeom prst="ellipse">
              <a:avLst/>
            </a:prstGeom>
            <a:solidFill>
              <a:srgbClr val="FF0000"/>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07" name="Oval 13"/>
            <p:cNvSpPr>
              <a:spLocks noChangeArrowheads="1"/>
            </p:cNvSpPr>
            <p:nvPr/>
          </p:nvSpPr>
          <p:spPr bwMode="auto">
            <a:xfrm>
              <a:off x="7042806" y="2716213"/>
              <a:ext cx="386029" cy="233683"/>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8808" name="Oval 18"/>
            <p:cNvSpPr>
              <a:spLocks noChangeArrowheads="1"/>
            </p:cNvSpPr>
            <p:nvPr/>
          </p:nvSpPr>
          <p:spPr bwMode="auto">
            <a:xfrm>
              <a:off x="7497893" y="3004146"/>
              <a:ext cx="386029" cy="233683"/>
            </a:xfrm>
            <a:prstGeom prst="ellipse">
              <a:avLst/>
            </a:prstGeom>
            <a:solidFill>
              <a:srgbClr val="969696"/>
            </a:solidFill>
            <a:ln w="127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grpSp>
      <p:sp>
        <p:nvSpPr>
          <p:cNvPr id="70" name="矩形 69"/>
          <p:cNvSpPr>
            <a:spLocks noChangeArrowheads="1"/>
          </p:cNvSpPr>
          <p:nvPr/>
        </p:nvSpPr>
        <p:spPr bwMode="auto">
          <a:xfrm>
            <a:off x="251520" y="4443958"/>
            <a:ext cx="4608513" cy="307777"/>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25</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par>
                                <p:cTn id="33" presetID="3" presetClass="entr" presetSubtype="1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blinds(horizontal)">
                                      <p:cBhvr>
                                        <p:cTn id="35" dur="500"/>
                                        <p:tgtEl>
                                          <p:spTgt spid="6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blinds(horizontal)">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68"/>
                                        </p:tgtEl>
                                      </p:cBhvr>
                                    </p:animEffect>
                                    <p:set>
                                      <p:cBhvr>
                                        <p:cTn id="4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65" grpId="0"/>
      <p:bldP spid="7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矩形 34"/>
          <p:cNvSpPr>
            <a:spLocks noChangeArrowheads="1"/>
          </p:cNvSpPr>
          <p:nvPr/>
        </p:nvSpPr>
        <p:spPr bwMode="auto">
          <a:xfrm>
            <a:off x="1020763"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红黑树类实现</a:t>
            </a:r>
          </a:p>
        </p:txBody>
      </p:sp>
      <p:sp>
        <p:nvSpPr>
          <p:cNvPr id="119812" name="文本框 28"/>
          <p:cNvSpPr txBox="1">
            <a:spLocks noChangeArrowheads="1"/>
          </p:cNvSpPr>
          <p:nvPr/>
        </p:nvSpPr>
        <p:spPr bwMode="auto">
          <a:xfrm>
            <a:off x="1116013" y="1203325"/>
            <a:ext cx="2087562" cy="425450"/>
          </a:xfrm>
          <a:prstGeom prst="rect">
            <a:avLst/>
          </a:prstGeom>
          <a:noFill/>
          <a:ln w="9525">
            <a:noFill/>
            <a:miter lim="800000"/>
            <a:headEnd/>
            <a:tailEnd/>
          </a:ln>
        </p:spPr>
        <p:txBody>
          <a:bodyPr>
            <a:spAutoFit/>
          </a:bodyPr>
          <a:lstStyle/>
          <a:p>
            <a:pPr>
              <a:lnSpc>
                <a:spcPct val="120000"/>
              </a:lnSpc>
            </a:pPr>
            <a:r>
              <a:rPr lang="zh-CN" altLang="en-US" sz="1800"/>
              <a:t>略</a:t>
            </a:r>
          </a:p>
        </p:txBody>
      </p:sp>
    </p:spTree>
  </p:cSld>
  <p:clrMapOvr>
    <a:masterClrMapping/>
  </p:clrMapOvr>
  <p:transition spd="slow" advTm="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矩形 34"/>
          <p:cNvSpPr>
            <a:spLocks noChangeArrowheads="1"/>
          </p:cNvSpPr>
          <p:nvPr/>
        </p:nvSpPr>
        <p:spPr bwMode="auto">
          <a:xfrm>
            <a:off x="480219" y="333277"/>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平衡二叉查找树</a:t>
            </a:r>
          </a:p>
        </p:txBody>
      </p:sp>
      <p:sp>
        <p:nvSpPr>
          <p:cNvPr id="120836" name="文本框 28"/>
          <p:cNvSpPr txBox="1">
            <a:spLocks noChangeArrowheads="1"/>
          </p:cNvSpPr>
          <p:nvPr/>
        </p:nvSpPr>
        <p:spPr bwMode="auto">
          <a:xfrm>
            <a:off x="827088" y="1058863"/>
            <a:ext cx="7561262" cy="1533525"/>
          </a:xfrm>
          <a:prstGeom prst="rect">
            <a:avLst/>
          </a:prstGeom>
          <a:noFill/>
          <a:ln w="9525">
            <a:noFill/>
            <a:miter lim="800000"/>
            <a:headEnd/>
            <a:tailEnd/>
          </a:ln>
        </p:spPr>
        <p:txBody>
          <a:bodyPr>
            <a:spAutoFit/>
          </a:bodyPr>
          <a:lstStyle/>
          <a:p>
            <a:pPr>
              <a:lnSpc>
                <a:spcPct val="130000"/>
              </a:lnSpc>
            </a:pPr>
            <a:r>
              <a:rPr lang="zh-CN" altLang="en-US" sz="1800">
                <a:latin typeface="楷体_GB2312"/>
                <a:ea typeface="楷体_GB2312"/>
                <a:cs typeface="楷体_GB2312"/>
              </a:rPr>
              <a:t>满足某种平衡条件的二叉查找树</a:t>
            </a:r>
          </a:p>
          <a:p>
            <a:pPr>
              <a:lnSpc>
                <a:spcPct val="130000"/>
              </a:lnSpc>
            </a:pPr>
            <a:r>
              <a:rPr lang="zh-CN" altLang="en-US" sz="1800">
                <a:latin typeface="楷体_GB2312"/>
                <a:ea typeface="楷体_GB2312"/>
                <a:cs typeface="楷体_GB2312"/>
              </a:rPr>
              <a:t>平衡条件：</a:t>
            </a:r>
          </a:p>
          <a:p>
            <a:pPr lvl="1">
              <a:lnSpc>
                <a:spcPct val="130000"/>
              </a:lnSpc>
            </a:pPr>
            <a:r>
              <a:rPr lang="zh-CN" altLang="en-US" sz="1800">
                <a:latin typeface="楷体_GB2312"/>
                <a:ea typeface="楷体_GB2312"/>
                <a:cs typeface="楷体_GB2312"/>
              </a:rPr>
              <a:t>容易维护</a:t>
            </a:r>
          </a:p>
          <a:p>
            <a:pPr lvl="1">
              <a:lnSpc>
                <a:spcPct val="130000"/>
              </a:lnSpc>
            </a:pPr>
            <a:r>
              <a:rPr lang="zh-CN" altLang="en-US" sz="1800">
                <a:latin typeface="楷体_GB2312"/>
                <a:ea typeface="楷体_GB2312"/>
                <a:cs typeface="楷体_GB2312"/>
              </a:rPr>
              <a:t>保证树的高度是</a:t>
            </a:r>
            <a:r>
              <a:rPr lang="en-US" altLang="zh-CN" sz="1800">
                <a:latin typeface="楷体_GB2312"/>
                <a:ea typeface="楷体_GB2312"/>
                <a:cs typeface="楷体_GB2312"/>
              </a:rPr>
              <a:t>O(logN)</a:t>
            </a:r>
          </a:p>
        </p:txBody>
      </p:sp>
      <p:sp>
        <p:nvSpPr>
          <p:cNvPr id="67" name="TextBox 66"/>
          <p:cNvSpPr txBox="1">
            <a:spLocks noChangeArrowheads="1"/>
          </p:cNvSpPr>
          <p:nvPr/>
        </p:nvSpPr>
        <p:spPr bwMode="auto">
          <a:xfrm>
            <a:off x="900113" y="2787650"/>
            <a:ext cx="3240087" cy="1616075"/>
          </a:xfrm>
          <a:prstGeom prst="rect">
            <a:avLst/>
          </a:prstGeom>
          <a:noFill/>
          <a:ln w="9525">
            <a:noFill/>
            <a:miter lim="800000"/>
            <a:headEnd/>
            <a:tailEnd/>
          </a:ln>
        </p:spPr>
        <p:txBody>
          <a:bodyPr>
            <a:spAutoFit/>
          </a:bodyPr>
          <a:lstStyle/>
          <a:p>
            <a:pPr eaLnBrk="0" hangingPunct="0"/>
            <a:r>
              <a:rPr lang="zh-CN" altLang="en-US" sz="1800">
                <a:latin typeface="微软雅黑" pitchFamily="34" charset="-122"/>
                <a:ea typeface="微软雅黑" pitchFamily="34" charset="-122"/>
              </a:rPr>
              <a:t>常用的平衡树</a:t>
            </a:r>
            <a:endParaRPr lang="en-US" altLang="zh-CN" sz="1800">
              <a:latin typeface="微软雅黑" pitchFamily="34" charset="-122"/>
              <a:ea typeface="微软雅黑" pitchFamily="34" charset="-122"/>
            </a:endParaRPr>
          </a:p>
          <a:p>
            <a:pPr eaLnBrk="0" hangingPunct="0">
              <a:lnSpc>
                <a:spcPct val="150000"/>
              </a:lnSpc>
            </a:pPr>
            <a:r>
              <a:rPr lang="en-US" altLang="zh-CN" sz="1800"/>
              <a:t>AVL</a:t>
            </a:r>
            <a:r>
              <a:rPr lang="zh-CN" altLang="en-US" sz="1800"/>
              <a:t>树</a:t>
            </a:r>
            <a:endParaRPr lang="en-US" altLang="zh-CN" sz="1800"/>
          </a:p>
          <a:p>
            <a:pPr eaLnBrk="0" hangingPunct="0">
              <a:lnSpc>
                <a:spcPct val="150000"/>
              </a:lnSpc>
            </a:pPr>
            <a:r>
              <a:rPr lang="zh-CN" altLang="en-US" sz="1800"/>
              <a:t>红黑树</a:t>
            </a:r>
            <a:endParaRPr lang="en-US" altLang="zh-CN" sz="1800"/>
          </a:p>
          <a:p>
            <a:pPr eaLnBrk="0" hangingPunct="0">
              <a:lnSpc>
                <a:spcPct val="150000"/>
              </a:lnSpc>
            </a:pPr>
            <a:r>
              <a:rPr lang="en-US" altLang="zh-CN" sz="1800"/>
              <a:t>AA</a:t>
            </a:r>
            <a:r>
              <a:rPr lang="zh-CN" altLang="en-US" sz="1800"/>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7">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矩形 34"/>
          <p:cNvSpPr>
            <a:spLocks noChangeArrowheads="1"/>
          </p:cNvSpPr>
          <p:nvPr/>
        </p:nvSpPr>
        <p:spPr bwMode="auto">
          <a:xfrm>
            <a:off x="592355" y="265741"/>
            <a:ext cx="4127500"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树的定义</a:t>
            </a:r>
          </a:p>
        </p:txBody>
      </p:sp>
      <p:sp>
        <p:nvSpPr>
          <p:cNvPr id="89092" name="文本框 28"/>
          <p:cNvSpPr txBox="1">
            <a:spLocks noChangeArrowheads="1"/>
          </p:cNvSpPr>
          <p:nvPr/>
        </p:nvSpPr>
        <p:spPr bwMode="auto">
          <a:xfrm>
            <a:off x="684213" y="987425"/>
            <a:ext cx="3887787" cy="1169551"/>
          </a:xfrm>
          <a:prstGeom prst="rect">
            <a:avLst/>
          </a:prstGeom>
          <a:noFill/>
          <a:ln w="9525">
            <a:noFill/>
            <a:miter lim="800000"/>
            <a:headEnd/>
            <a:tailEnd/>
          </a:ln>
        </p:spPr>
        <p:txBody>
          <a:bodyPr>
            <a:spAutoFit/>
          </a:bodyPr>
          <a:lstStyle/>
          <a:p>
            <a:pPr>
              <a:lnSpc>
                <a:spcPct val="130000"/>
              </a:lnSpc>
            </a:pPr>
            <a:r>
              <a:rPr lang="zh-CN" altLang="en-US" sz="1800" dirty="0">
                <a:latin typeface="楷体_GB2312"/>
                <a:ea typeface="楷体_GB2312"/>
                <a:cs typeface="楷体_GB2312"/>
              </a:rPr>
              <a:t>定义：左孩子不能为红色的红黑树</a:t>
            </a:r>
          </a:p>
          <a:p>
            <a:pPr>
              <a:lnSpc>
                <a:spcPct val="130000"/>
              </a:lnSpc>
              <a:spcBef>
                <a:spcPts val="600"/>
              </a:spcBef>
            </a:pPr>
            <a:r>
              <a:rPr lang="zh-CN" altLang="en-US" sz="1800" dirty="0">
                <a:latin typeface="楷体_GB2312"/>
                <a:ea typeface="楷体_GB2312"/>
                <a:cs typeface="楷体_GB2312"/>
              </a:rPr>
              <a:t>优点</a:t>
            </a:r>
          </a:p>
          <a:p>
            <a:pPr>
              <a:lnSpc>
                <a:spcPct val="130000"/>
              </a:lnSpc>
              <a:spcBef>
                <a:spcPts val="0"/>
              </a:spcBef>
            </a:pPr>
            <a:r>
              <a:rPr lang="zh-CN" altLang="en-US" sz="1400" b="0" dirty="0">
                <a:latin typeface="楷体_GB2312"/>
                <a:ea typeface="楷体_GB2312"/>
                <a:cs typeface="楷体_GB2312"/>
              </a:rPr>
              <a:t>省去了一半的需要重构的情况</a:t>
            </a:r>
          </a:p>
        </p:txBody>
      </p:sp>
      <p:grpSp>
        <p:nvGrpSpPr>
          <p:cNvPr id="2" name="Group 31"/>
          <p:cNvGrpSpPr>
            <a:grpSpLocks/>
          </p:cNvGrpSpPr>
          <p:nvPr/>
        </p:nvGrpSpPr>
        <p:grpSpPr bwMode="auto">
          <a:xfrm>
            <a:off x="5148263" y="771525"/>
            <a:ext cx="3671887" cy="1295400"/>
            <a:chOff x="930" y="1253"/>
            <a:chExt cx="3855" cy="2676"/>
          </a:xfrm>
        </p:grpSpPr>
        <p:sp>
          <p:nvSpPr>
            <p:cNvPr id="121894" name="Line 5"/>
            <p:cNvSpPr>
              <a:spLocks noChangeShapeType="1"/>
            </p:cNvSpPr>
            <p:nvPr/>
          </p:nvSpPr>
          <p:spPr bwMode="auto">
            <a:xfrm>
              <a:off x="2392" y="2435"/>
              <a:ext cx="386" cy="681"/>
            </a:xfrm>
            <a:prstGeom prst="line">
              <a:avLst/>
            </a:prstGeom>
            <a:noFill/>
            <a:ln w="12700">
              <a:solidFill>
                <a:schemeClr val="tx1"/>
              </a:solidFill>
              <a:round/>
              <a:headEnd/>
              <a:tailEnd/>
            </a:ln>
          </p:spPr>
          <p:txBody>
            <a:bodyPr lIns="0" tIns="0" rIns="0" bIns="0" anchor="ctr"/>
            <a:lstStyle/>
            <a:p>
              <a:endParaRPr lang="zh-CN" altLang="en-US"/>
            </a:p>
          </p:txBody>
        </p:sp>
        <p:sp>
          <p:nvSpPr>
            <p:cNvPr id="121895" name="Line 6"/>
            <p:cNvSpPr>
              <a:spLocks noChangeShapeType="1"/>
            </p:cNvSpPr>
            <p:nvPr/>
          </p:nvSpPr>
          <p:spPr bwMode="auto">
            <a:xfrm flipH="1">
              <a:off x="3243" y="2487"/>
              <a:ext cx="232" cy="639"/>
            </a:xfrm>
            <a:prstGeom prst="line">
              <a:avLst/>
            </a:prstGeom>
            <a:noFill/>
            <a:ln w="12700">
              <a:solidFill>
                <a:schemeClr val="tx1"/>
              </a:solidFill>
              <a:round/>
              <a:headEnd/>
              <a:tailEnd/>
            </a:ln>
          </p:spPr>
          <p:txBody>
            <a:bodyPr lIns="0" tIns="0" rIns="0" bIns="0" anchor="ctr"/>
            <a:lstStyle/>
            <a:p>
              <a:endParaRPr lang="zh-CN" altLang="en-US"/>
            </a:p>
          </p:txBody>
        </p:sp>
        <p:sp>
          <p:nvSpPr>
            <p:cNvPr id="121896" name="Line 7"/>
            <p:cNvSpPr>
              <a:spLocks noChangeShapeType="1"/>
            </p:cNvSpPr>
            <p:nvPr/>
          </p:nvSpPr>
          <p:spPr bwMode="auto">
            <a:xfrm flipH="1">
              <a:off x="2264" y="3229"/>
              <a:ext cx="355" cy="546"/>
            </a:xfrm>
            <a:prstGeom prst="line">
              <a:avLst/>
            </a:prstGeom>
            <a:noFill/>
            <a:ln w="12700">
              <a:solidFill>
                <a:schemeClr val="tx1"/>
              </a:solidFill>
              <a:round/>
              <a:headEnd/>
              <a:tailEnd/>
            </a:ln>
          </p:spPr>
          <p:txBody>
            <a:bodyPr lIns="0" tIns="0" rIns="0" bIns="0" anchor="ctr"/>
            <a:lstStyle/>
            <a:p>
              <a:endParaRPr lang="zh-CN" altLang="en-US"/>
            </a:p>
          </p:txBody>
        </p:sp>
        <p:sp>
          <p:nvSpPr>
            <p:cNvPr id="121897" name="Line 8"/>
            <p:cNvSpPr>
              <a:spLocks noChangeShapeType="1"/>
            </p:cNvSpPr>
            <p:nvPr/>
          </p:nvSpPr>
          <p:spPr bwMode="auto">
            <a:xfrm>
              <a:off x="1699" y="1970"/>
              <a:ext cx="96" cy="630"/>
            </a:xfrm>
            <a:prstGeom prst="line">
              <a:avLst/>
            </a:prstGeom>
            <a:noFill/>
            <a:ln w="12700">
              <a:solidFill>
                <a:schemeClr val="tx1"/>
              </a:solidFill>
              <a:round/>
              <a:headEnd/>
              <a:tailEnd/>
            </a:ln>
          </p:spPr>
          <p:txBody>
            <a:bodyPr lIns="0" tIns="0" rIns="0" bIns="0" anchor="ctr"/>
            <a:lstStyle/>
            <a:p>
              <a:endParaRPr lang="zh-CN" altLang="en-US"/>
            </a:p>
          </p:txBody>
        </p:sp>
        <p:sp>
          <p:nvSpPr>
            <p:cNvPr id="121898" name="Line 9"/>
            <p:cNvSpPr>
              <a:spLocks noChangeShapeType="1"/>
            </p:cNvSpPr>
            <p:nvPr/>
          </p:nvSpPr>
          <p:spPr bwMode="auto">
            <a:xfrm flipH="1">
              <a:off x="2087" y="1890"/>
              <a:ext cx="619" cy="1278"/>
            </a:xfrm>
            <a:prstGeom prst="line">
              <a:avLst/>
            </a:prstGeom>
            <a:noFill/>
            <a:ln w="12700">
              <a:solidFill>
                <a:schemeClr val="tx1"/>
              </a:solidFill>
              <a:round/>
              <a:headEnd/>
              <a:tailEnd/>
            </a:ln>
          </p:spPr>
          <p:txBody>
            <a:bodyPr lIns="0" tIns="0" rIns="0" bIns="0" anchor="ctr"/>
            <a:lstStyle/>
            <a:p>
              <a:endParaRPr lang="zh-CN" altLang="en-US"/>
            </a:p>
          </p:txBody>
        </p:sp>
        <p:sp>
          <p:nvSpPr>
            <p:cNvPr id="121899" name="Line 10"/>
            <p:cNvSpPr>
              <a:spLocks noChangeShapeType="1"/>
            </p:cNvSpPr>
            <p:nvPr/>
          </p:nvSpPr>
          <p:spPr bwMode="auto">
            <a:xfrm>
              <a:off x="2319" y="1491"/>
              <a:ext cx="2130" cy="2032"/>
            </a:xfrm>
            <a:prstGeom prst="line">
              <a:avLst/>
            </a:prstGeom>
            <a:noFill/>
            <a:ln w="12700">
              <a:solidFill>
                <a:schemeClr val="tx1"/>
              </a:solidFill>
              <a:round/>
              <a:headEnd/>
              <a:tailEnd/>
            </a:ln>
          </p:spPr>
          <p:txBody>
            <a:bodyPr lIns="0" tIns="0" rIns="0" bIns="0" anchor="ctr"/>
            <a:lstStyle/>
            <a:p>
              <a:endParaRPr lang="zh-CN" altLang="en-US"/>
            </a:p>
          </p:txBody>
        </p:sp>
        <p:sp>
          <p:nvSpPr>
            <p:cNvPr id="121900" name="Oval 11"/>
            <p:cNvSpPr>
              <a:spLocks noChangeArrowheads="1"/>
            </p:cNvSpPr>
            <p:nvPr/>
          </p:nvSpPr>
          <p:spPr bwMode="auto">
            <a:xfrm>
              <a:off x="2007" y="1253"/>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121901" name="Oval 12"/>
            <p:cNvSpPr>
              <a:spLocks noChangeArrowheads="1"/>
            </p:cNvSpPr>
            <p:nvPr/>
          </p:nvSpPr>
          <p:spPr bwMode="auto">
            <a:xfrm>
              <a:off x="1621" y="2338"/>
              <a:ext cx="466"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121902" name="Oval 13"/>
            <p:cNvSpPr>
              <a:spLocks noChangeArrowheads="1"/>
            </p:cNvSpPr>
            <p:nvPr/>
          </p:nvSpPr>
          <p:spPr bwMode="auto">
            <a:xfrm>
              <a:off x="930" y="2290"/>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b="0">
                <a:latin typeface="Times New Roman" pitchFamily="18" charset="0"/>
                <a:ea typeface="楷体_GB2312"/>
                <a:cs typeface="楷体_GB2312"/>
              </a:endParaRPr>
            </a:p>
          </p:txBody>
        </p:sp>
        <p:sp>
          <p:nvSpPr>
            <p:cNvPr id="121903" name="Oval 14"/>
            <p:cNvSpPr>
              <a:spLocks noChangeArrowheads="1"/>
            </p:cNvSpPr>
            <p:nvPr/>
          </p:nvSpPr>
          <p:spPr bwMode="auto">
            <a:xfrm>
              <a:off x="1185" y="2952"/>
              <a:ext cx="465" cy="399"/>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1904" name="Oval 15"/>
            <p:cNvSpPr>
              <a:spLocks noChangeArrowheads="1"/>
            </p:cNvSpPr>
            <p:nvPr/>
          </p:nvSpPr>
          <p:spPr bwMode="auto">
            <a:xfrm>
              <a:off x="1467" y="1730"/>
              <a:ext cx="465" cy="400"/>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121905" name="Oval 16"/>
            <p:cNvSpPr>
              <a:spLocks noChangeArrowheads="1"/>
            </p:cNvSpPr>
            <p:nvPr/>
          </p:nvSpPr>
          <p:spPr bwMode="auto">
            <a:xfrm>
              <a:off x="2530" y="1692"/>
              <a:ext cx="466" cy="400"/>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1906" name="Oval 17"/>
            <p:cNvSpPr>
              <a:spLocks noChangeArrowheads="1"/>
            </p:cNvSpPr>
            <p:nvPr/>
          </p:nvSpPr>
          <p:spPr bwMode="auto">
            <a:xfrm>
              <a:off x="1878" y="2937"/>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15</a:t>
              </a:r>
              <a:endParaRPr lang="en-US" altLang="zh-CN" sz="1400" b="0">
                <a:latin typeface="Times New Roman" pitchFamily="18" charset="0"/>
                <a:ea typeface="楷体_GB2312"/>
                <a:cs typeface="楷体_GB2312"/>
              </a:endParaRPr>
            </a:p>
          </p:txBody>
        </p:sp>
        <p:sp>
          <p:nvSpPr>
            <p:cNvPr id="121907" name="Oval 18"/>
            <p:cNvSpPr>
              <a:spLocks noChangeArrowheads="1"/>
            </p:cNvSpPr>
            <p:nvPr/>
          </p:nvSpPr>
          <p:spPr bwMode="auto">
            <a:xfrm>
              <a:off x="3810" y="2849"/>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b="0">
                <a:latin typeface="Times New Roman" pitchFamily="18" charset="0"/>
                <a:ea typeface="楷体_GB2312"/>
                <a:cs typeface="楷体_GB2312"/>
              </a:endParaRPr>
            </a:p>
          </p:txBody>
        </p:sp>
        <p:sp>
          <p:nvSpPr>
            <p:cNvPr id="121908" name="Oval 19"/>
            <p:cNvSpPr>
              <a:spLocks noChangeArrowheads="1"/>
            </p:cNvSpPr>
            <p:nvPr/>
          </p:nvSpPr>
          <p:spPr bwMode="auto">
            <a:xfrm>
              <a:off x="3243" y="2312"/>
              <a:ext cx="465" cy="400"/>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50</a:t>
              </a:r>
              <a:endParaRPr lang="en-US" altLang="zh-CN" sz="1400" b="0">
                <a:latin typeface="Times New Roman" pitchFamily="18" charset="0"/>
                <a:ea typeface="楷体_GB2312"/>
                <a:cs typeface="楷体_GB2312"/>
              </a:endParaRPr>
            </a:p>
          </p:txBody>
        </p:sp>
        <p:sp>
          <p:nvSpPr>
            <p:cNvPr id="121909" name="Oval 20"/>
            <p:cNvSpPr>
              <a:spLocks noChangeArrowheads="1"/>
            </p:cNvSpPr>
            <p:nvPr/>
          </p:nvSpPr>
          <p:spPr bwMode="auto">
            <a:xfrm>
              <a:off x="2264" y="2321"/>
              <a:ext cx="465" cy="400"/>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121910" name="Oval 21"/>
            <p:cNvSpPr>
              <a:spLocks noChangeArrowheads="1"/>
            </p:cNvSpPr>
            <p:nvPr/>
          </p:nvSpPr>
          <p:spPr bwMode="auto">
            <a:xfrm>
              <a:off x="2782" y="3530"/>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25</a:t>
              </a:r>
              <a:endParaRPr lang="en-US" altLang="zh-CN" sz="1400" b="0">
                <a:latin typeface="Times New Roman" pitchFamily="18" charset="0"/>
                <a:ea typeface="楷体_GB2312"/>
                <a:cs typeface="楷体_GB2312"/>
              </a:endParaRPr>
            </a:p>
          </p:txBody>
        </p:sp>
        <p:sp>
          <p:nvSpPr>
            <p:cNvPr id="121911" name="Oval 22"/>
            <p:cNvSpPr>
              <a:spLocks noChangeArrowheads="1"/>
            </p:cNvSpPr>
            <p:nvPr/>
          </p:nvSpPr>
          <p:spPr bwMode="auto">
            <a:xfrm>
              <a:off x="2986" y="2882"/>
              <a:ext cx="465"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b="0">
                <a:latin typeface="Times New Roman" pitchFamily="18" charset="0"/>
                <a:ea typeface="楷体_GB2312"/>
                <a:cs typeface="楷体_GB2312"/>
              </a:endParaRPr>
            </a:p>
          </p:txBody>
        </p:sp>
        <p:sp>
          <p:nvSpPr>
            <p:cNvPr id="121912" name="Oval 23"/>
            <p:cNvSpPr>
              <a:spLocks noChangeArrowheads="1"/>
            </p:cNvSpPr>
            <p:nvPr/>
          </p:nvSpPr>
          <p:spPr bwMode="auto">
            <a:xfrm>
              <a:off x="2125" y="3500"/>
              <a:ext cx="464" cy="39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rPr>
                <a:t>23</a:t>
              </a:r>
              <a:endParaRPr lang="en-US" altLang="zh-CN" sz="1400" b="0">
                <a:latin typeface="Times New Roman" pitchFamily="18" charset="0"/>
                <a:ea typeface="楷体_GB2312"/>
                <a:cs typeface="楷体_GB2312"/>
              </a:endParaRPr>
            </a:p>
          </p:txBody>
        </p:sp>
        <p:sp>
          <p:nvSpPr>
            <p:cNvPr id="121913" name="Line 24"/>
            <p:cNvSpPr>
              <a:spLocks noChangeShapeType="1"/>
            </p:cNvSpPr>
            <p:nvPr/>
          </p:nvSpPr>
          <p:spPr bwMode="auto">
            <a:xfrm>
              <a:off x="1273" y="2703"/>
              <a:ext cx="128" cy="227"/>
            </a:xfrm>
            <a:prstGeom prst="line">
              <a:avLst/>
            </a:prstGeom>
            <a:noFill/>
            <a:ln w="12700">
              <a:solidFill>
                <a:schemeClr val="tx1"/>
              </a:solidFill>
              <a:round/>
              <a:headEnd/>
              <a:tailEnd/>
            </a:ln>
          </p:spPr>
          <p:txBody>
            <a:bodyPr lIns="0" tIns="0" rIns="0" bIns="0"/>
            <a:lstStyle/>
            <a:p>
              <a:endParaRPr lang="zh-CN" altLang="en-US"/>
            </a:p>
          </p:txBody>
        </p:sp>
        <p:sp>
          <p:nvSpPr>
            <p:cNvPr id="121914" name="Oval 25"/>
            <p:cNvSpPr>
              <a:spLocks noChangeArrowheads="1"/>
            </p:cNvSpPr>
            <p:nvPr/>
          </p:nvSpPr>
          <p:spPr bwMode="auto">
            <a:xfrm>
              <a:off x="2482" y="2951"/>
              <a:ext cx="465" cy="400"/>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ctr"/>
              <a:r>
                <a:rPr lang="en-US" altLang="zh-CN" sz="1400">
                  <a:solidFill>
                    <a:srgbClr val="000000"/>
                  </a:solidFill>
                </a:rPr>
                <a:t>24</a:t>
              </a:r>
              <a:endParaRPr lang="en-US" altLang="zh-CN" sz="1400" b="0">
                <a:latin typeface="Times New Roman" pitchFamily="18" charset="0"/>
                <a:ea typeface="楷体_GB2312"/>
                <a:cs typeface="楷体_GB2312"/>
              </a:endParaRPr>
            </a:p>
          </p:txBody>
        </p:sp>
        <p:sp>
          <p:nvSpPr>
            <p:cNvPr id="121915" name="Line 26"/>
            <p:cNvSpPr>
              <a:spLocks noChangeShapeType="1"/>
            </p:cNvSpPr>
            <p:nvPr/>
          </p:nvSpPr>
          <p:spPr bwMode="auto">
            <a:xfrm>
              <a:off x="2857" y="3303"/>
              <a:ext cx="129" cy="227"/>
            </a:xfrm>
            <a:prstGeom prst="line">
              <a:avLst/>
            </a:prstGeom>
            <a:noFill/>
            <a:ln w="12700">
              <a:solidFill>
                <a:schemeClr val="tx1"/>
              </a:solidFill>
              <a:round/>
              <a:headEnd/>
              <a:tailEnd/>
            </a:ln>
          </p:spPr>
          <p:txBody>
            <a:bodyPr lIns="0" tIns="0" rIns="0" bIns="0"/>
            <a:lstStyle/>
            <a:p>
              <a:endParaRPr lang="zh-CN" altLang="en-US"/>
            </a:p>
          </p:txBody>
        </p:sp>
        <p:sp>
          <p:nvSpPr>
            <p:cNvPr id="121916" name="Line 27"/>
            <p:cNvSpPr>
              <a:spLocks noChangeShapeType="1"/>
            </p:cNvSpPr>
            <p:nvPr/>
          </p:nvSpPr>
          <p:spPr bwMode="auto">
            <a:xfrm flipH="1">
              <a:off x="1803" y="1550"/>
              <a:ext cx="257" cy="227"/>
            </a:xfrm>
            <a:prstGeom prst="line">
              <a:avLst/>
            </a:prstGeom>
            <a:noFill/>
            <a:ln w="12700">
              <a:solidFill>
                <a:schemeClr val="tx1"/>
              </a:solidFill>
              <a:round/>
              <a:headEnd/>
              <a:tailEnd/>
            </a:ln>
          </p:spPr>
          <p:txBody>
            <a:bodyPr lIns="0" tIns="0" rIns="0" bIns="0"/>
            <a:lstStyle/>
            <a:p>
              <a:endParaRPr lang="zh-CN" altLang="en-US"/>
            </a:p>
          </p:txBody>
        </p:sp>
        <p:sp>
          <p:nvSpPr>
            <p:cNvPr id="121917" name="Line 28"/>
            <p:cNvSpPr>
              <a:spLocks noChangeShapeType="1"/>
            </p:cNvSpPr>
            <p:nvPr/>
          </p:nvSpPr>
          <p:spPr bwMode="auto">
            <a:xfrm flipH="1">
              <a:off x="1257" y="2069"/>
              <a:ext cx="257" cy="227"/>
            </a:xfrm>
            <a:prstGeom prst="line">
              <a:avLst/>
            </a:prstGeom>
            <a:noFill/>
            <a:ln w="12700">
              <a:solidFill>
                <a:schemeClr val="tx1"/>
              </a:solidFill>
              <a:round/>
              <a:headEnd/>
              <a:tailEnd/>
            </a:ln>
          </p:spPr>
          <p:txBody>
            <a:bodyPr lIns="0" tIns="0" rIns="0" bIns="0"/>
            <a:lstStyle/>
            <a:p>
              <a:endParaRPr lang="zh-CN" altLang="en-US"/>
            </a:p>
          </p:txBody>
        </p:sp>
        <p:sp>
          <p:nvSpPr>
            <p:cNvPr id="121918" name="Oval 29"/>
            <p:cNvSpPr>
              <a:spLocks noChangeArrowheads="1"/>
            </p:cNvSpPr>
            <p:nvPr/>
          </p:nvSpPr>
          <p:spPr bwMode="auto">
            <a:xfrm>
              <a:off x="4320" y="3501"/>
              <a:ext cx="465" cy="400"/>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ctr"/>
              <a:r>
                <a:rPr lang="en-US" altLang="zh-CN" sz="1400">
                  <a:solidFill>
                    <a:srgbClr val="000000"/>
                  </a:solidFill>
                </a:rPr>
                <a:t>70</a:t>
              </a:r>
              <a:endParaRPr lang="en-US" altLang="zh-CN" sz="1400" b="0">
                <a:latin typeface="Times New Roman" pitchFamily="18" charset="0"/>
                <a:ea typeface="楷体_GB2312"/>
                <a:cs typeface="楷体_GB2312"/>
              </a:endParaRPr>
            </a:p>
          </p:txBody>
        </p:sp>
      </p:grpSp>
      <p:sp>
        <p:nvSpPr>
          <p:cNvPr id="54" name="矩形 53"/>
          <p:cNvSpPr>
            <a:spLocks noChangeArrowheads="1"/>
          </p:cNvSpPr>
          <p:nvPr/>
        </p:nvSpPr>
        <p:spPr bwMode="auto">
          <a:xfrm>
            <a:off x="611188" y="2284413"/>
            <a:ext cx="4032250" cy="906462"/>
          </a:xfrm>
          <a:prstGeom prst="rect">
            <a:avLst/>
          </a:prstGeom>
          <a:noFill/>
          <a:ln w="9525">
            <a:noFill/>
            <a:miter lim="800000"/>
            <a:headEnd/>
            <a:tailEnd/>
          </a:ln>
        </p:spPr>
        <p:txBody>
          <a:bodyPr>
            <a:spAutoFit/>
          </a:bodyPr>
          <a:lstStyle/>
          <a:p>
            <a:pPr>
              <a:spcBef>
                <a:spcPct val="50000"/>
              </a:spcBef>
            </a:pPr>
            <a:r>
              <a:rPr lang="en-US" altLang="zh-CN" sz="1800" dirty="0">
                <a:latin typeface="Times New Roman" pitchFamily="18" charset="0"/>
                <a:ea typeface="楷体_GB2312"/>
                <a:cs typeface="楷体_GB2312"/>
              </a:rPr>
              <a:t>AA</a:t>
            </a:r>
            <a:r>
              <a:rPr lang="zh-CN" altLang="en-US" sz="1800" dirty="0">
                <a:latin typeface="Times New Roman" pitchFamily="18" charset="0"/>
                <a:ea typeface="楷体_GB2312"/>
                <a:cs typeface="楷体_GB2312"/>
              </a:rPr>
              <a:t>树的水平链表示法</a:t>
            </a:r>
            <a:endParaRPr lang="en-US" altLang="zh-CN" sz="1800" dirty="0">
              <a:latin typeface="Times New Roman" pitchFamily="18" charset="0"/>
              <a:ea typeface="楷体_GB2312"/>
              <a:cs typeface="楷体_GB2312"/>
            </a:endParaRPr>
          </a:p>
          <a:p>
            <a:pPr>
              <a:spcBef>
                <a:spcPct val="50000"/>
              </a:spcBef>
            </a:pPr>
            <a:r>
              <a:rPr lang="zh-CN" altLang="en-US" sz="1400" b="0" dirty="0">
                <a:latin typeface="Times New Roman" pitchFamily="18" charset="0"/>
                <a:ea typeface="楷体_GB2312"/>
                <a:cs typeface="楷体_GB2312"/>
              </a:rPr>
              <a:t>将指向红结点的链画成水平的，可以看出所有叶子的高度都是相同的</a:t>
            </a:r>
          </a:p>
        </p:txBody>
      </p:sp>
      <p:grpSp>
        <p:nvGrpSpPr>
          <p:cNvPr id="3" name="Group 35"/>
          <p:cNvGrpSpPr>
            <a:grpSpLocks/>
          </p:cNvGrpSpPr>
          <p:nvPr/>
        </p:nvGrpSpPr>
        <p:grpSpPr bwMode="auto">
          <a:xfrm>
            <a:off x="468313" y="3508375"/>
            <a:ext cx="4464050" cy="1295400"/>
            <a:chOff x="476" y="2024"/>
            <a:chExt cx="4491" cy="1814"/>
          </a:xfrm>
        </p:grpSpPr>
        <p:sp>
          <p:nvSpPr>
            <p:cNvPr id="121865" name="Line 6"/>
            <p:cNvSpPr>
              <a:spLocks noChangeShapeType="1"/>
            </p:cNvSpPr>
            <p:nvPr/>
          </p:nvSpPr>
          <p:spPr bwMode="auto">
            <a:xfrm flipH="1">
              <a:off x="3650" y="3066"/>
              <a:ext cx="113"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1866" name="Line 7"/>
            <p:cNvSpPr>
              <a:spLocks noChangeShapeType="1"/>
            </p:cNvSpPr>
            <p:nvPr/>
          </p:nvSpPr>
          <p:spPr bwMode="auto">
            <a:xfrm flipH="1">
              <a:off x="2724" y="2994"/>
              <a:ext cx="133" cy="381"/>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1867" name="Line 8"/>
            <p:cNvSpPr>
              <a:spLocks noChangeShapeType="1"/>
            </p:cNvSpPr>
            <p:nvPr/>
          </p:nvSpPr>
          <p:spPr bwMode="auto">
            <a:xfrm>
              <a:off x="1383" y="2994"/>
              <a:ext cx="227" cy="41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1868" name="Line 9"/>
            <p:cNvSpPr>
              <a:spLocks noChangeShapeType="1"/>
            </p:cNvSpPr>
            <p:nvPr/>
          </p:nvSpPr>
          <p:spPr bwMode="auto">
            <a:xfrm flipH="1">
              <a:off x="2403" y="2440"/>
              <a:ext cx="274"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1869" name="Oval 10"/>
            <p:cNvSpPr>
              <a:spLocks noChangeArrowheads="1"/>
            </p:cNvSpPr>
            <p:nvPr/>
          </p:nvSpPr>
          <p:spPr bwMode="auto">
            <a:xfrm>
              <a:off x="161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1870" name="Oval 11"/>
            <p:cNvSpPr>
              <a:spLocks noChangeArrowheads="1"/>
            </p:cNvSpPr>
            <p:nvPr/>
          </p:nvSpPr>
          <p:spPr bwMode="auto">
            <a:xfrm>
              <a:off x="1496" y="3335"/>
              <a:ext cx="411"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1871" name="Oval 12"/>
            <p:cNvSpPr>
              <a:spLocks noChangeArrowheads="1"/>
            </p:cNvSpPr>
            <p:nvPr/>
          </p:nvSpPr>
          <p:spPr bwMode="auto">
            <a:xfrm>
              <a:off x="476"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1872" name="Oval 13"/>
            <p:cNvSpPr>
              <a:spLocks noChangeArrowheads="1"/>
            </p:cNvSpPr>
            <p:nvPr/>
          </p:nvSpPr>
          <p:spPr bwMode="auto">
            <a:xfrm>
              <a:off x="104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1873" name="Oval 14"/>
            <p:cNvSpPr>
              <a:spLocks noChangeArrowheads="1"/>
            </p:cNvSpPr>
            <p:nvPr/>
          </p:nvSpPr>
          <p:spPr bwMode="auto">
            <a:xfrm>
              <a:off x="1043" y="257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1874" name="Oval 15"/>
            <p:cNvSpPr>
              <a:spLocks noChangeArrowheads="1"/>
            </p:cNvSpPr>
            <p:nvPr/>
          </p:nvSpPr>
          <p:spPr bwMode="auto">
            <a:xfrm>
              <a:off x="263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dirty="0"/>
                <a:t>28</a:t>
              </a:r>
              <a:endParaRPr lang="en-US" altLang="zh-CN" sz="1400" b="0" dirty="0">
                <a:latin typeface="Times New Roman" pitchFamily="18" charset="0"/>
                <a:ea typeface="楷体_GB2312"/>
                <a:cs typeface="楷体_GB2312"/>
              </a:endParaRPr>
            </a:p>
          </p:txBody>
        </p:sp>
        <p:sp>
          <p:nvSpPr>
            <p:cNvPr id="121875" name="Oval 16"/>
            <p:cNvSpPr>
              <a:spLocks noChangeArrowheads="1"/>
            </p:cNvSpPr>
            <p:nvPr/>
          </p:nvSpPr>
          <p:spPr bwMode="auto">
            <a:xfrm>
              <a:off x="195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1876" name="Oval 17"/>
            <p:cNvSpPr>
              <a:spLocks noChangeArrowheads="1"/>
            </p:cNvSpPr>
            <p:nvPr/>
          </p:nvSpPr>
          <p:spPr bwMode="auto">
            <a:xfrm>
              <a:off x="399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1877" name="Oval 18"/>
            <p:cNvSpPr>
              <a:spLocks noChangeArrowheads="1"/>
            </p:cNvSpPr>
            <p:nvPr/>
          </p:nvSpPr>
          <p:spPr bwMode="auto">
            <a:xfrm>
              <a:off x="3694" y="261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1878" name="Oval 19"/>
            <p:cNvSpPr>
              <a:spLocks noChangeArrowheads="1"/>
            </p:cNvSpPr>
            <p:nvPr/>
          </p:nvSpPr>
          <p:spPr bwMode="auto">
            <a:xfrm>
              <a:off x="2091" y="2591"/>
              <a:ext cx="411"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1879" name="Oval 20"/>
            <p:cNvSpPr>
              <a:spLocks noChangeArrowheads="1"/>
            </p:cNvSpPr>
            <p:nvPr/>
          </p:nvSpPr>
          <p:spPr bwMode="auto">
            <a:xfrm>
              <a:off x="297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1880" name="Oval 21"/>
            <p:cNvSpPr>
              <a:spLocks noChangeArrowheads="1"/>
            </p:cNvSpPr>
            <p:nvPr/>
          </p:nvSpPr>
          <p:spPr bwMode="auto">
            <a:xfrm>
              <a:off x="3423" y="3351"/>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1881" name="Oval 22"/>
            <p:cNvSpPr>
              <a:spLocks noChangeArrowheads="1"/>
            </p:cNvSpPr>
            <p:nvPr/>
          </p:nvSpPr>
          <p:spPr bwMode="auto">
            <a:xfrm>
              <a:off x="240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1882" name="Oval 23"/>
            <p:cNvSpPr>
              <a:spLocks noChangeArrowheads="1"/>
            </p:cNvSpPr>
            <p:nvPr/>
          </p:nvSpPr>
          <p:spPr bwMode="auto">
            <a:xfrm>
              <a:off x="2743" y="2578"/>
              <a:ext cx="410"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1883" name="Line 24"/>
            <p:cNvSpPr>
              <a:spLocks noChangeShapeType="1"/>
            </p:cNvSpPr>
            <p:nvPr/>
          </p:nvSpPr>
          <p:spPr bwMode="auto">
            <a:xfrm>
              <a:off x="3083" y="2994"/>
              <a:ext cx="114" cy="415"/>
            </a:xfrm>
            <a:prstGeom prst="line">
              <a:avLst/>
            </a:prstGeom>
            <a:noFill/>
            <a:ln w="12700">
              <a:solidFill>
                <a:schemeClr val="tx1"/>
              </a:solidFill>
              <a:round/>
              <a:headEnd/>
              <a:tailEnd type="triangle" w="med" len="med"/>
            </a:ln>
          </p:spPr>
          <p:txBody>
            <a:bodyPr lIns="0" rIns="0"/>
            <a:lstStyle/>
            <a:p>
              <a:endParaRPr lang="zh-CN" altLang="en-US"/>
            </a:p>
          </p:txBody>
        </p:sp>
        <p:sp>
          <p:nvSpPr>
            <p:cNvPr id="121884" name="Line 25"/>
            <p:cNvSpPr>
              <a:spLocks noChangeShapeType="1"/>
            </p:cNvSpPr>
            <p:nvPr/>
          </p:nvSpPr>
          <p:spPr bwMode="auto">
            <a:xfrm flipH="1">
              <a:off x="1430" y="2386"/>
              <a:ext cx="227"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1885" name="Line 26"/>
            <p:cNvSpPr>
              <a:spLocks noChangeShapeType="1"/>
            </p:cNvSpPr>
            <p:nvPr/>
          </p:nvSpPr>
          <p:spPr bwMode="auto">
            <a:xfrm flipH="1">
              <a:off x="703" y="2967"/>
              <a:ext cx="378" cy="442"/>
            </a:xfrm>
            <a:prstGeom prst="line">
              <a:avLst/>
            </a:prstGeom>
            <a:noFill/>
            <a:ln w="12700">
              <a:solidFill>
                <a:schemeClr val="tx1"/>
              </a:solidFill>
              <a:round/>
              <a:headEnd/>
              <a:tailEnd type="triangle" w="med" len="med"/>
            </a:ln>
          </p:spPr>
          <p:txBody>
            <a:bodyPr lIns="0" rIns="0"/>
            <a:lstStyle/>
            <a:p>
              <a:endParaRPr lang="zh-CN" altLang="en-US"/>
            </a:p>
          </p:txBody>
        </p:sp>
        <p:sp>
          <p:nvSpPr>
            <p:cNvPr id="121886" name="Oval 27"/>
            <p:cNvSpPr>
              <a:spLocks noChangeArrowheads="1"/>
            </p:cNvSpPr>
            <p:nvPr/>
          </p:nvSpPr>
          <p:spPr bwMode="auto">
            <a:xfrm>
              <a:off x="4557"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1887" name="Line 28"/>
            <p:cNvSpPr>
              <a:spLocks noChangeShapeType="1"/>
            </p:cNvSpPr>
            <p:nvPr/>
          </p:nvSpPr>
          <p:spPr bwMode="auto">
            <a:xfrm>
              <a:off x="1950" y="2301"/>
              <a:ext cx="680" cy="0"/>
            </a:xfrm>
            <a:prstGeom prst="line">
              <a:avLst/>
            </a:prstGeom>
            <a:noFill/>
            <a:ln w="12700">
              <a:solidFill>
                <a:schemeClr val="tx1"/>
              </a:solidFill>
              <a:round/>
              <a:headEnd/>
              <a:tailEnd type="triangle" w="med" len="med"/>
            </a:ln>
          </p:spPr>
          <p:txBody>
            <a:bodyPr lIns="0" rIns="0"/>
            <a:lstStyle/>
            <a:p>
              <a:endParaRPr lang="zh-CN" altLang="en-US"/>
            </a:p>
          </p:txBody>
        </p:sp>
        <p:sp>
          <p:nvSpPr>
            <p:cNvPr id="121888" name="Line 29"/>
            <p:cNvSpPr>
              <a:spLocks noChangeShapeType="1"/>
            </p:cNvSpPr>
            <p:nvPr/>
          </p:nvSpPr>
          <p:spPr bwMode="auto">
            <a:xfrm>
              <a:off x="816" y="3612"/>
              <a:ext cx="227" cy="0"/>
            </a:xfrm>
            <a:prstGeom prst="line">
              <a:avLst/>
            </a:prstGeom>
            <a:noFill/>
            <a:ln w="12700">
              <a:solidFill>
                <a:schemeClr val="tx1"/>
              </a:solidFill>
              <a:round/>
              <a:headEnd/>
              <a:tailEnd type="triangle" w="med" len="med"/>
            </a:ln>
          </p:spPr>
          <p:txBody>
            <a:bodyPr lIns="0" rIns="0"/>
            <a:lstStyle/>
            <a:p>
              <a:endParaRPr lang="zh-CN" altLang="en-US"/>
            </a:p>
          </p:txBody>
        </p:sp>
        <p:sp>
          <p:nvSpPr>
            <p:cNvPr id="121889" name="Line 30"/>
            <p:cNvSpPr>
              <a:spLocks noChangeShapeType="1"/>
            </p:cNvSpPr>
            <p:nvPr/>
          </p:nvSpPr>
          <p:spPr bwMode="auto">
            <a:xfrm>
              <a:off x="2517" y="2855"/>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1890" name="Line 31"/>
            <p:cNvSpPr>
              <a:spLocks noChangeShapeType="1"/>
            </p:cNvSpPr>
            <p:nvPr/>
          </p:nvSpPr>
          <p:spPr bwMode="auto">
            <a:xfrm>
              <a:off x="3055" y="2301"/>
              <a:ext cx="708" cy="416"/>
            </a:xfrm>
            <a:prstGeom prst="line">
              <a:avLst/>
            </a:prstGeom>
            <a:noFill/>
            <a:ln w="12700">
              <a:solidFill>
                <a:schemeClr val="tx1"/>
              </a:solidFill>
              <a:round/>
              <a:headEnd/>
              <a:tailEnd type="triangle" w="med" len="med"/>
            </a:ln>
          </p:spPr>
          <p:txBody>
            <a:bodyPr lIns="0" rIns="0"/>
            <a:lstStyle/>
            <a:p>
              <a:endParaRPr lang="zh-CN" altLang="en-US"/>
            </a:p>
          </p:txBody>
        </p:sp>
        <p:sp>
          <p:nvSpPr>
            <p:cNvPr id="121891" name="Line 32"/>
            <p:cNvSpPr>
              <a:spLocks noChangeShapeType="1"/>
            </p:cNvSpPr>
            <p:nvPr/>
          </p:nvSpPr>
          <p:spPr bwMode="auto">
            <a:xfrm>
              <a:off x="3990" y="3092"/>
              <a:ext cx="114"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1892" name="Line 33"/>
            <p:cNvSpPr>
              <a:spLocks noChangeShapeType="1"/>
            </p:cNvSpPr>
            <p:nvPr/>
          </p:nvSpPr>
          <p:spPr bwMode="auto">
            <a:xfrm>
              <a:off x="4359" y="3612"/>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1893" name="Line 34"/>
            <p:cNvSpPr>
              <a:spLocks noChangeShapeType="1"/>
            </p:cNvSpPr>
            <p:nvPr/>
          </p:nvSpPr>
          <p:spPr bwMode="auto">
            <a:xfrm flipH="1">
              <a:off x="2148" y="3060"/>
              <a:ext cx="113" cy="277"/>
            </a:xfrm>
            <a:prstGeom prst="line">
              <a:avLst/>
            </a:prstGeom>
            <a:noFill/>
            <a:ln w="12700">
              <a:solidFill>
                <a:schemeClr val="tx1"/>
              </a:solidFill>
              <a:round/>
              <a:headEnd/>
              <a:tailEnd type="triangle" w="med" len="med"/>
            </a:ln>
          </p:spPr>
          <p:txBody>
            <a:bodyPr lIns="0" rIns="0"/>
            <a:lstStyle/>
            <a:p>
              <a:endParaRPr lang="zh-CN" altLang="en-US"/>
            </a:p>
          </p:txBody>
        </p:sp>
      </p:grpSp>
      <p:sp>
        <p:nvSpPr>
          <p:cNvPr id="97" name="Rectangle 2"/>
          <p:cNvSpPr>
            <a:spLocks noChangeArrowheads="1"/>
          </p:cNvSpPr>
          <p:nvPr/>
        </p:nvSpPr>
        <p:spPr bwMode="auto">
          <a:xfrm>
            <a:off x="5651500" y="3076575"/>
            <a:ext cx="3276600" cy="1508125"/>
          </a:xfrm>
          <a:prstGeom prst="rect">
            <a:avLst/>
          </a:prstGeom>
          <a:noFill/>
          <a:ln w="9525">
            <a:noFill/>
            <a:miter lim="800000"/>
            <a:headEnd/>
            <a:tailEnd/>
          </a:ln>
        </p:spPr>
        <p:txBody>
          <a:bodyPr anchor="ctr">
            <a:spAutoFit/>
          </a:bodyPr>
          <a:lstStyle/>
          <a:p>
            <a:pPr>
              <a:spcBef>
                <a:spcPts val="600"/>
              </a:spcBef>
              <a:defRPr/>
            </a:pPr>
            <a:r>
              <a:rPr lang="zh-CN" altLang="en-US" sz="1600" dirty="0">
                <a:latin typeface="微软雅黑" pitchFamily="34" charset="-122"/>
                <a:ea typeface="微软雅黑" pitchFamily="34" charset="-122"/>
              </a:rPr>
              <a:t>用水平链表示的</a:t>
            </a:r>
            <a:r>
              <a:rPr lang="en-US" altLang="zh-CN" sz="1600" dirty="0">
                <a:latin typeface="微软雅黑" pitchFamily="34" charset="-122"/>
                <a:ea typeface="微软雅黑" pitchFamily="34" charset="-122"/>
              </a:rPr>
              <a:t>AA</a:t>
            </a:r>
            <a:r>
              <a:rPr lang="zh-CN" altLang="en-US" sz="1600" dirty="0">
                <a:latin typeface="微软雅黑" pitchFamily="34" charset="-122"/>
                <a:ea typeface="微软雅黑" pitchFamily="34" charset="-122"/>
              </a:rPr>
              <a:t>树的特征</a:t>
            </a:r>
            <a:endParaRPr lang="en-US" altLang="zh-CN" sz="1600" dirty="0">
              <a:latin typeface="微软雅黑" pitchFamily="34" charset="-122"/>
              <a:ea typeface="微软雅黑" pitchFamily="34" charset="-122"/>
            </a:endParaRPr>
          </a:p>
          <a:p>
            <a:pPr marL="609600" indent="-609600">
              <a:spcBef>
                <a:spcPts val="1200"/>
              </a:spcBef>
              <a:defRPr/>
            </a:pPr>
            <a:r>
              <a:rPr lang="zh-CN" altLang="zh-CN" sz="1400" b="0" dirty="0">
                <a:latin typeface="楷体_GB2312"/>
                <a:ea typeface="楷体_GB2312"/>
                <a:cs typeface="楷体_GB2312"/>
              </a:rPr>
              <a:t>水平链是右儿子链</a:t>
            </a:r>
            <a:r>
              <a:rPr lang="zh-CN" altLang="en-US" sz="1400" b="0" dirty="0">
                <a:latin typeface="楷体_GB2312"/>
                <a:ea typeface="楷体_GB2312"/>
                <a:cs typeface="楷体_GB2312"/>
              </a:rPr>
              <a:t>，</a:t>
            </a:r>
            <a:r>
              <a:rPr lang="zh-CN" altLang="zh-CN" sz="1400" b="0" dirty="0">
                <a:latin typeface="楷体_GB2312"/>
                <a:ea typeface="楷体_GB2312"/>
                <a:cs typeface="楷体_GB2312"/>
              </a:rPr>
              <a:t>不可能有左水平链</a:t>
            </a:r>
          </a:p>
          <a:p>
            <a:pPr marL="609600" indent="-609600">
              <a:spcBef>
                <a:spcPts val="600"/>
              </a:spcBef>
              <a:defRPr/>
            </a:pPr>
            <a:r>
              <a:rPr lang="zh-CN" altLang="zh-CN" sz="1400" b="0" dirty="0">
                <a:latin typeface="楷体_GB2312"/>
                <a:ea typeface="楷体_GB2312"/>
                <a:cs typeface="楷体_GB2312"/>
              </a:rPr>
              <a:t>不可能有两条连续的水平链</a:t>
            </a:r>
          </a:p>
          <a:p>
            <a:pPr>
              <a:spcBef>
                <a:spcPts val="600"/>
              </a:spcBef>
              <a:defRPr/>
            </a:pPr>
            <a:r>
              <a:rPr lang="zh-CN" altLang="en-US" sz="1400" b="0" dirty="0">
                <a:latin typeface="楷体_GB2312"/>
                <a:ea typeface="楷体_GB2312"/>
                <a:cs typeface="楷体_GB2312"/>
              </a:rPr>
              <a:t>如果一个结点没有右水平链的话，它的两个儿子就在同一层</a:t>
            </a:r>
            <a:r>
              <a:rPr lang="zh-CN" altLang="en-US" sz="1400" b="0" dirty="0">
                <a:latin typeface="微软雅黑" pitchFamily="34" charset="-122"/>
                <a:ea typeface="微软雅黑" pitchFamily="34" charset="-122"/>
              </a:rPr>
              <a:t>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2">
                                            <p:txEl>
                                              <p:pRg st="1" end="1"/>
                                            </p:txEl>
                                          </p:spTgt>
                                        </p:tgtEl>
                                        <p:attrNameLst>
                                          <p:attrName>style.visibility</p:attrName>
                                        </p:attrNameLst>
                                      </p:cBhvr>
                                      <p:to>
                                        <p:strVal val="visible"/>
                                      </p:to>
                                    </p:set>
                                    <p:animEffect transition="in" filter="blinds(horizontal)">
                                      <p:cBhvr>
                                        <p:cTn id="12" dur="500"/>
                                        <p:tgtEl>
                                          <p:spTgt spid="8909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9092">
                                            <p:txEl>
                                              <p:pRg st="2" end="2"/>
                                            </p:txEl>
                                          </p:spTgt>
                                        </p:tgtEl>
                                        <p:attrNameLst>
                                          <p:attrName>style.visibility</p:attrName>
                                        </p:attrNameLst>
                                      </p:cBhvr>
                                      <p:to>
                                        <p:strVal val="visible"/>
                                      </p:to>
                                    </p:set>
                                    <p:animEffect transition="in" filter="blinds(horizontal)">
                                      <p:cBhvr>
                                        <p:cTn id="15" dur="500"/>
                                        <p:tgtEl>
                                          <p:spTgt spid="8909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blinds(horizontal)">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blinds(horizontal)">
                                      <p:cBhvr>
                                        <p:cTn id="3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矩形 34"/>
          <p:cNvSpPr>
            <a:spLocks noChangeArrowheads="1"/>
          </p:cNvSpPr>
          <p:nvPr/>
        </p:nvSpPr>
        <p:spPr bwMode="auto">
          <a:xfrm>
            <a:off x="611560"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结点的层次</a:t>
            </a:r>
          </a:p>
        </p:txBody>
      </p:sp>
      <p:grpSp>
        <p:nvGrpSpPr>
          <p:cNvPr id="2" name="Group 35"/>
          <p:cNvGrpSpPr>
            <a:grpSpLocks/>
          </p:cNvGrpSpPr>
          <p:nvPr/>
        </p:nvGrpSpPr>
        <p:grpSpPr bwMode="auto">
          <a:xfrm>
            <a:off x="755650" y="2932113"/>
            <a:ext cx="5329238" cy="1800225"/>
            <a:chOff x="476" y="2024"/>
            <a:chExt cx="4491" cy="1814"/>
          </a:xfrm>
        </p:grpSpPr>
        <p:sp>
          <p:nvSpPr>
            <p:cNvPr id="122896" name="Line 6"/>
            <p:cNvSpPr>
              <a:spLocks noChangeShapeType="1"/>
            </p:cNvSpPr>
            <p:nvPr/>
          </p:nvSpPr>
          <p:spPr bwMode="auto">
            <a:xfrm flipH="1">
              <a:off x="3650" y="3066"/>
              <a:ext cx="113"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2897" name="Line 7"/>
            <p:cNvSpPr>
              <a:spLocks noChangeShapeType="1"/>
            </p:cNvSpPr>
            <p:nvPr/>
          </p:nvSpPr>
          <p:spPr bwMode="auto">
            <a:xfrm flipH="1">
              <a:off x="2724" y="2994"/>
              <a:ext cx="133" cy="381"/>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2898" name="Line 8"/>
            <p:cNvSpPr>
              <a:spLocks noChangeShapeType="1"/>
            </p:cNvSpPr>
            <p:nvPr/>
          </p:nvSpPr>
          <p:spPr bwMode="auto">
            <a:xfrm>
              <a:off x="1383" y="2994"/>
              <a:ext cx="227" cy="41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2899" name="Line 9"/>
            <p:cNvSpPr>
              <a:spLocks noChangeShapeType="1"/>
            </p:cNvSpPr>
            <p:nvPr/>
          </p:nvSpPr>
          <p:spPr bwMode="auto">
            <a:xfrm flipH="1">
              <a:off x="2403" y="2440"/>
              <a:ext cx="274"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2900" name="Oval 10"/>
            <p:cNvSpPr>
              <a:spLocks noChangeArrowheads="1"/>
            </p:cNvSpPr>
            <p:nvPr/>
          </p:nvSpPr>
          <p:spPr bwMode="auto">
            <a:xfrm>
              <a:off x="161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2901" name="Oval 11"/>
            <p:cNvSpPr>
              <a:spLocks noChangeArrowheads="1"/>
            </p:cNvSpPr>
            <p:nvPr/>
          </p:nvSpPr>
          <p:spPr bwMode="auto">
            <a:xfrm>
              <a:off x="1496" y="3335"/>
              <a:ext cx="411"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2902" name="Oval 12"/>
            <p:cNvSpPr>
              <a:spLocks noChangeArrowheads="1"/>
            </p:cNvSpPr>
            <p:nvPr/>
          </p:nvSpPr>
          <p:spPr bwMode="auto">
            <a:xfrm>
              <a:off x="476"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2903" name="Oval 13"/>
            <p:cNvSpPr>
              <a:spLocks noChangeArrowheads="1"/>
            </p:cNvSpPr>
            <p:nvPr/>
          </p:nvSpPr>
          <p:spPr bwMode="auto">
            <a:xfrm>
              <a:off x="104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2904" name="Oval 14"/>
            <p:cNvSpPr>
              <a:spLocks noChangeArrowheads="1"/>
            </p:cNvSpPr>
            <p:nvPr/>
          </p:nvSpPr>
          <p:spPr bwMode="auto">
            <a:xfrm>
              <a:off x="1043" y="257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2905" name="Oval 15"/>
            <p:cNvSpPr>
              <a:spLocks noChangeArrowheads="1"/>
            </p:cNvSpPr>
            <p:nvPr/>
          </p:nvSpPr>
          <p:spPr bwMode="auto">
            <a:xfrm>
              <a:off x="263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2906" name="Oval 16"/>
            <p:cNvSpPr>
              <a:spLocks noChangeArrowheads="1"/>
            </p:cNvSpPr>
            <p:nvPr/>
          </p:nvSpPr>
          <p:spPr bwMode="auto">
            <a:xfrm>
              <a:off x="195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2907" name="Oval 17"/>
            <p:cNvSpPr>
              <a:spLocks noChangeArrowheads="1"/>
            </p:cNvSpPr>
            <p:nvPr/>
          </p:nvSpPr>
          <p:spPr bwMode="auto">
            <a:xfrm>
              <a:off x="399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2908" name="Oval 18"/>
            <p:cNvSpPr>
              <a:spLocks noChangeArrowheads="1"/>
            </p:cNvSpPr>
            <p:nvPr/>
          </p:nvSpPr>
          <p:spPr bwMode="auto">
            <a:xfrm>
              <a:off x="3694" y="261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2909" name="Oval 19"/>
            <p:cNvSpPr>
              <a:spLocks noChangeArrowheads="1"/>
            </p:cNvSpPr>
            <p:nvPr/>
          </p:nvSpPr>
          <p:spPr bwMode="auto">
            <a:xfrm>
              <a:off x="2091" y="2591"/>
              <a:ext cx="411"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2910" name="Oval 20"/>
            <p:cNvSpPr>
              <a:spLocks noChangeArrowheads="1"/>
            </p:cNvSpPr>
            <p:nvPr/>
          </p:nvSpPr>
          <p:spPr bwMode="auto">
            <a:xfrm>
              <a:off x="297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2911" name="Oval 21"/>
            <p:cNvSpPr>
              <a:spLocks noChangeArrowheads="1"/>
            </p:cNvSpPr>
            <p:nvPr/>
          </p:nvSpPr>
          <p:spPr bwMode="auto">
            <a:xfrm>
              <a:off x="3423" y="3351"/>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2912" name="Oval 22"/>
            <p:cNvSpPr>
              <a:spLocks noChangeArrowheads="1"/>
            </p:cNvSpPr>
            <p:nvPr/>
          </p:nvSpPr>
          <p:spPr bwMode="auto">
            <a:xfrm>
              <a:off x="240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2913" name="Oval 23"/>
            <p:cNvSpPr>
              <a:spLocks noChangeArrowheads="1"/>
            </p:cNvSpPr>
            <p:nvPr/>
          </p:nvSpPr>
          <p:spPr bwMode="auto">
            <a:xfrm>
              <a:off x="2743" y="2578"/>
              <a:ext cx="410"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2914" name="Line 24"/>
            <p:cNvSpPr>
              <a:spLocks noChangeShapeType="1"/>
            </p:cNvSpPr>
            <p:nvPr/>
          </p:nvSpPr>
          <p:spPr bwMode="auto">
            <a:xfrm>
              <a:off x="3083" y="2994"/>
              <a:ext cx="114" cy="415"/>
            </a:xfrm>
            <a:prstGeom prst="line">
              <a:avLst/>
            </a:prstGeom>
            <a:noFill/>
            <a:ln w="12700">
              <a:solidFill>
                <a:schemeClr val="tx1"/>
              </a:solidFill>
              <a:round/>
              <a:headEnd/>
              <a:tailEnd type="triangle" w="med" len="med"/>
            </a:ln>
          </p:spPr>
          <p:txBody>
            <a:bodyPr lIns="0" rIns="0"/>
            <a:lstStyle/>
            <a:p>
              <a:endParaRPr lang="zh-CN" altLang="en-US"/>
            </a:p>
          </p:txBody>
        </p:sp>
        <p:sp>
          <p:nvSpPr>
            <p:cNvPr id="122915" name="Line 25"/>
            <p:cNvSpPr>
              <a:spLocks noChangeShapeType="1"/>
            </p:cNvSpPr>
            <p:nvPr/>
          </p:nvSpPr>
          <p:spPr bwMode="auto">
            <a:xfrm flipH="1">
              <a:off x="1430" y="2386"/>
              <a:ext cx="227"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2916" name="Line 26"/>
            <p:cNvSpPr>
              <a:spLocks noChangeShapeType="1"/>
            </p:cNvSpPr>
            <p:nvPr/>
          </p:nvSpPr>
          <p:spPr bwMode="auto">
            <a:xfrm flipH="1">
              <a:off x="703" y="2967"/>
              <a:ext cx="378" cy="442"/>
            </a:xfrm>
            <a:prstGeom prst="line">
              <a:avLst/>
            </a:prstGeom>
            <a:noFill/>
            <a:ln w="12700">
              <a:solidFill>
                <a:schemeClr val="tx1"/>
              </a:solidFill>
              <a:round/>
              <a:headEnd/>
              <a:tailEnd type="triangle" w="med" len="med"/>
            </a:ln>
          </p:spPr>
          <p:txBody>
            <a:bodyPr lIns="0" rIns="0"/>
            <a:lstStyle/>
            <a:p>
              <a:endParaRPr lang="zh-CN" altLang="en-US"/>
            </a:p>
          </p:txBody>
        </p:sp>
        <p:sp>
          <p:nvSpPr>
            <p:cNvPr id="122917" name="Oval 27"/>
            <p:cNvSpPr>
              <a:spLocks noChangeArrowheads="1"/>
            </p:cNvSpPr>
            <p:nvPr/>
          </p:nvSpPr>
          <p:spPr bwMode="auto">
            <a:xfrm>
              <a:off x="4557"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2918" name="Line 28"/>
            <p:cNvSpPr>
              <a:spLocks noChangeShapeType="1"/>
            </p:cNvSpPr>
            <p:nvPr/>
          </p:nvSpPr>
          <p:spPr bwMode="auto">
            <a:xfrm>
              <a:off x="1950" y="2301"/>
              <a:ext cx="680" cy="0"/>
            </a:xfrm>
            <a:prstGeom prst="line">
              <a:avLst/>
            </a:prstGeom>
            <a:noFill/>
            <a:ln w="12700">
              <a:solidFill>
                <a:schemeClr val="tx1"/>
              </a:solidFill>
              <a:round/>
              <a:headEnd/>
              <a:tailEnd type="triangle" w="med" len="med"/>
            </a:ln>
          </p:spPr>
          <p:txBody>
            <a:bodyPr lIns="0" rIns="0"/>
            <a:lstStyle/>
            <a:p>
              <a:endParaRPr lang="zh-CN" altLang="en-US"/>
            </a:p>
          </p:txBody>
        </p:sp>
        <p:sp>
          <p:nvSpPr>
            <p:cNvPr id="122919" name="Line 29"/>
            <p:cNvSpPr>
              <a:spLocks noChangeShapeType="1"/>
            </p:cNvSpPr>
            <p:nvPr/>
          </p:nvSpPr>
          <p:spPr bwMode="auto">
            <a:xfrm>
              <a:off x="816" y="3612"/>
              <a:ext cx="227" cy="0"/>
            </a:xfrm>
            <a:prstGeom prst="line">
              <a:avLst/>
            </a:prstGeom>
            <a:noFill/>
            <a:ln w="12700">
              <a:solidFill>
                <a:schemeClr val="tx1"/>
              </a:solidFill>
              <a:round/>
              <a:headEnd/>
              <a:tailEnd type="triangle" w="med" len="med"/>
            </a:ln>
          </p:spPr>
          <p:txBody>
            <a:bodyPr lIns="0" rIns="0"/>
            <a:lstStyle/>
            <a:p>
              <a:endParaRPr lang="zh-CN" altLang="en-US"/>
            </a:p>
          </p:txBody>
        </p:sp>
        <p:sp>
          <p:nvSpPr>
            <p:cNvPr id="122920" name="Line 30"/>
            <p:cNvSpPr>
              <a:spLocks noChangeShapeType="1"/>
            </p:cNvSpPr>
            <p:nvPr/>
          </p:nvSpPr>
          <p:spPr bwMode="auto">
            <a:xfrm>
              <a:off x="2517" y="2855"/>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2921" name="Line 31"/>
            <p:cNvSpPr>
              <a:spLocks noChangeShapeType="1"/>
            </p:cNvSpPr>
            <p:nvPr/>
          </p:nvSpPr>
          <p:spPr bwMode="auto">
            <a:xfrm>
              <a:off x="3055" y="2301"/>
              <a:ext cx="708" cy="416"/>
            </a:xfrm>
            <a:prstGeom prst="line">
              <a:avLst/>
            </a:prstGeom>
            <a:noFill/>
            <a:ln w="12700">
              <a:solidFill>
                <a:schemeClr val="tx1"/>
              </a:solidFill>
              <a:round/>
              <a:headEnd/>
              <a:tailEnd type="triangle" w="med" len="med"/>
            </a:ln>
          </p:spPr>
          <p:txBody>
            <a:bodyPr lIns="0" rIns="0"/>
            <a:lstStyle/>
            <a:p>
              <a:endParaRPr lang="zh-CN" altLang="en-US"/>
            </a:p>
          </p:txBody>
        </p:sp>
        <p:sp>
          <p:nvSpPr>
            <p:cNvPr id="122922" name="Line 32"/>
            <p:cNvSpPr>
              <a:spLocks noChangeShapeType="1"/>
            </p:cNvSpPr>
            <p:nvPr/>
          </p:nvSpPr>
          <p:spPr bwMode="auto">
            <a:xfrm>
              <a:off x="3990" y="3092"/>
              <a:ext cx="114"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2923" name="Line 33"/>
            <p:cNvSpPr>
              <a:spLocks noChangeShapeType="1"/>
            </p:cNvSpPr>
            <p:nvPr/>
          </p:nvSpPr>
          <p:spPr bwMode="auto">
            <a:xfrm>
              <a:off x="4359" y="3612"/>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2924" name="Line 34"/>
            <p:cNvSpPr>
              <a:spLocks noChangeShapeType="1"/>
            </p:cNvSpPr>
            <p:nvPr/>
          </p:nvSpPr>
          <p:spPr bwMode="auto">
            <a:xfrm flipH="1">
              <a:off x="2148" y="3060"/>
              <a:ext cx="113" cy="277"/>
            </a:xfrm>
            <a:prstGeom prst="line">
              <a:avLst/>
            </a:prstGeom>
            <a:noFill/>
            <a:ln w="12700">
              <a:solidFill>
                <a:schemeClr val="tx1"/>
              </a:solidFill>
              <a:round/>
              <a:headEnd/>
              <a:tailEnd type="triangle" w="med" len="med"/>
            </a:ln>
          </p:spPr>
          <p:txBody>
            <a:bodyPr lIns="0" rIns="0"/>
            <a:lstStyle/>
            <a:p>
              <a:endParaRPr lang="zh-CN" altLang="en-US"/>
            </a:p>
          </p:txBody>
        </p:sp>
      </p:grpSp>
      <p:grpSp>
        <p:nvGrpSpPr>
          <p:cNvPr id="3" name="组合 88"/>
          <p:cNvGrpSpPr>
            <a:grpSpLocks/>
          </p:cNvGrpSpPr>
          <p:nvPr/>
        </p:nvGrpSpPr>
        <p:grpSpPr bwMode="auto">
          <a:xfrm>
            <a:off x="1692275" y="2859089"/>
            <a:ext cx="3167063" cy="576758"/>
            <a:chOff x="1259632" y="3147814"/>
            <a:chExt cx="3168352" cy="648072"/>
          </a:xfrm>
        </p:grpSpPr>
        <p:sp>
          <p:nvSpPr>
            <p:cNvPr id="122894" name="矩形 86"/>
            <p:cNvSpPr>
              <a:spLocks noChangeArrowheads="1"/>
            </p:cNvSpPr>
            <p:nvPr/>
          </p:nvSpPr>
          <p:spPr bwMode="auto">
            <a:xfrm>
              <a:off x="1259632" y="3147814"/>
              <a:ext cx="3168352" cy="648072"/>
            </a:xfrm>
            <a:prstGeom prst="rect">
              <a:avLst/>
            </a:prstGeom>
            <a:noFill/>
            <a:ln w="12700" algn="ctr">
              <a:solidFill>
                <a:schemeClr val="tx1"/>
              </a:solidFill>
              <a:prstDash val="dash"/>
              <a:round/>
              <a:headEnd/>
              <a:tailEnd/>
            </a:ln>
          </p:spPr>
          <p:txBody>
            <a:bodyPr>
              <a:spAutoFit/>
            </a:bodyPr>
            <a:lstStyle/>
            <a:p>
              <a:pPr eaLnBrk="0" hangingPunct="0">
                <a:spcBef>
                  <a:spcPct val="50000"/>
                </a:spcBef>
              </a:pPr>
              <a:endParaRPr lang="zh-CN" altLang="en-US"/>
            </a:p>
          </p:txBody>
        </p:sp>
        <p:sp>
          <p:nvSpPr>
            <p:cNvPr id="122895" name="TextBox 87"/>
            <p:cNvSpPr txBox="1">
              <a:spLocks noChangeArrowheads="1"/>
            </p:cNvSpPr>
            <p:nvPr/>
          </p:nvSpPr>
          <p:spPr bwMode="auto">
            <a:xfrm>
              <a:off x="3779912" y="3363838"/>
              <a:ext cx="576064" cy="307777"/>
            </a:xfrm>
            <a:prstGeom prst="rect">
              <a:avLst/>
            </a:prstGeom>
            <a:noFill/>
            <a:ln w="12700">
              <a:noFill/>
              <a:miter lim="800000"/>
              <a:headEnd/>
              <a:tailEnd/>
            </a:ln>
          </p:spPr>
          <p:txBody>
            <a:bodyPr>
              <a:spAutoFit/>
            </a:bodyPr>
            <a:lstStyle/>
            <a:p>
              <a:r>
                <a:rPr lang="en-US" altLang="zh-CN" sz="1400"/>
                <a:t>3</a:t>
              </a:r>
              <a:r>
                <a:rPr lang="zh-CN" altLang="en-US" sz="1400"/>
                <a:t>层</a:t>
              </a:r>
            </a:p>
          </p:txBody>
        </p:sp>
      </p:grpSp>
      <p:grpSp>
        <p:nvGrpSpPr>
          <p:cNvPr id="4" name="组合 89"/>
          <p:cNvGrpSpPr>
            <a:grpSpLocks/>
          </p:cNvGrpSpPr>
          <p:nvPr/>
        </p:nvGrpSpPr>
        <p:grpSpPr bwMode="auto">
          <a:xfrm>
            <a:off x="1187624" y="3507854"/>
            <a:ext cx="4968875" cy="575767"/>
            <a:chOff x="1259632" y="3147814"/>
            <a:chExt cx="3168352" cy="648072"/>
          </a:xfrm>
        </p:grpSpPr>
        <p:sp>
          <p:nvSpPr>
            <p:cNvPr id="122892" name="矩形 90"/>
            <p:cNvSpPr>
              <a:spLocks noChangeArrowheads="1"/>
            </p:cNvSpPr>
            <p:nvPr/>
          </p:nvSpPr>
          <p:spPr bwMode="auto">
            <a:xfrm>
              <a:off x="1259632" y="3147814"/>
              <a:ext cx="3168352" cy="648072"/>
            </a:xfrm>
            <a:prstGeom prst="rect">
              <a:avLst/>
            </a:prstGeom>
            <a:noFill/>
            <a:ln w="12700" algn="ctr">
              <a:solidFill>
                <a:schemeClr val="tx1"/>
              </a:solidFill>
              <a:prstDash val="dash"/>
              <a:round/>
              <a:headEnd/>
              <a:tailEnd/>
            </a:ln>
          </p:spPr>
          <p:txBody>
            <a:bodyPr>
              <a:spAutoFit/>
            </a:bodyPr>
            <a:lstStyle/>
            <a:p>
              <a:pPr eaLnBrk="0" hangingPunct="0">
                <a:spcBef>
                  <a:spcPct val="50000"/>
                </a:spcBef>
              </a:pPr>
              <a:endParaRPr lang="zh-CN" altLang="en-US"/>
            </a:p>
          </p:txBody>
        </p:sp>
        <p:sp>
          <p:nvSpPr>
            <p:cNvPr id="122893" name="TextBox 91"/>
            <p:cNvSpPr txBox="1">
              <a:spLocks noChangeArrowheads="1"/>
            </p:cNvSpPr>
            <p:nvPr/>
          </p:nvSpPr>
          <p:spPr bwMode="auto">
            <a:xfrm>
              <a:off x="3922884" y="3363838"/>
              <a:ext cx="433091" cy="307777"/>
            </a:xfrm>
            <a:prstGeom prst="rect">
              <a:avLst/>
            </a:prstGeom>
            <a:noFill/>
            <a:ln w="12700">
              <a:noFill/>
              <a:miter lim="800000"/>
              <a:headEnd/>
              <a:tailEnd/>
            </a:ln>
          </p:spPr>
          <p:txBody>
            <a:bodyPr>
              <a:spAutoFit/>
            </a:bodyPr>
            <a:lstStyle/>
            <a:p>
              <a:r>
                <a:rPr lang="en-US" altLang="zh-CN" sz="1400"/>
                <a:t>2</a:t>
              </a:r>
              <a:r>
                <a:rPr lang="zh-CN" altLang="en-US" sz="1400"/>
                <a:t>层</a:t>
              </a:r>
            </a:p>
          </p:txBody>
        </p:sp>
      </p:grpSp>
      <p:grpSp>
        <p:nvGrpSpPr>
          <p:cNvPr id="5" name="组合 92"/>
          <p:cNvGrpSpPr>
            <a:grpSpLocks/>
          </p:cNvGrpSpPr>
          <p:nvPr/>
        </p:nvGrpSpPr>
        <p:grpSpPr bwMode="auto">
          <a:xfrm>
            <a:off x="611188" y="4156075"/>
            <a:ext cx="6337300" cy="647700"/>
            <a:chOff x="1259632" y="3147814"/>
            <a:chExt cx="3168352" cy="648072"/>
          </a:xfrm>
        </p:grpSpPr>
        <p:sp>
          <p:nvSpPr>
            <p:cNvPr id="122890" name="矩形 93"/>
            <p:cNvSpPr>
              <a:spLocks noChangeArrowheads="1"/>
            </p:cNvSpPr>
            <p:nvPr/>
          </p:nvSpPr>
          <p:spPr bwMode="auto">
            <a:xfrm>
              <a:off x="1259632" y="3147814"/>
              <a:ext cx="3168352" cy="648072"/>
            </a:xfrm>
            <a:prstGeom prst="rect">
              <a:avLst/>
            </a:prstGeom>
            <a:noFill/>
            <a:ln w="12700" algn="ctr">
              <a:solidFill>
                <a:schemeClr val="tx1"/>
              </a:solidFill>
              <a:prstDash val="dash"/>
              <a:round/>
              <a:headEnd/>
              <a:tailEnd/>
            </a:ln>
          </p:spPr>
          <p:txBody>
            <a:bodyPr>
              <a:spAutoFit/>
            </a:bodyPr>
            <a:lstStyle/>
            <a:p>
              <a:pPr eaLnBrk="0" hangingPunct="0">
                <a:spcBef>
                  <a:spcPct val="50000"/>
                </a:spcBef>
              </a:pPr>
              <a:endParaRPr lang="zh-CN" altLang="en-US"/>
            </a:p>
          </p:txBody>
        </p:sp>
        <p:sp>
          <p:nvSpPr>
            <p:cNvPr id="122891" name="TextBox 94"/>
            <p:cNvSpPr txBox="1">
              <a:spLocks noChangeArrowheads="1"/>
            </p:cNvSpPr>
            <p:nvPr/>
          </p:nvSpPr>
          <p:spPr bwMode="auto">
            <a:xfrm>
              <a:off x="4103948" y="3363838"/>
              <a:ext cx="236186" cy="307777"/>
            </a:xfrm>
            <a:prstGeom prst="rect">
              <a:avLst/>
            </a:prstGeom>
            <a:noFill/>
            <a:ln w="12700">
              <a:noFill/>
              <a:miter lim="800000"/>
              <a:headEnd/>
              <a:tailEnd/>
            </a:ln>
          </p:spPr>
          <p:txBody>
            <a:bodyPr>
              <a:spAutoFit/>
            </a:bodyPr>
            <a:lstStyle/>
            <a:p>
              <a:r>
                <a:rPr lang="en-US" altLang="zh-CN" sz="1400"/>
                <a:t>1</a:t>
              </a:r>
              <a:r>
                <a:rPr lang="zh-CN" altLang="en-US" sz="1400"/>
                <a:t>层</a:t>
              </a:r>
            </a:p>
          </p:txBody>
        </p:sp>
      </p:grpSp>
      <p:sp>
        <p:nvSpPr>
          <p:cNvPr id="122888" name="矩形 85"/>
          <p:cNvSpPr>
            <a:spLocks noChangeArrowheads="1"/>
          </p:cNvSpPr>
          <p:nvPr/>
        </p:nvSpPr>
        <p:spPr bwMode="auto">
          <a:xfrm>
            <a:off x="611188" y="1492250"/>
            <a:ext cx="4572000" cy="1022350"/>
          </a:xfrm>
          <a:prstGeom prst="rect">
            <a:avLst/>
          </a:prstGeom>
          <a:noFill/>
          <a:ln w="9525">
            <a:noFill/>
            <a:miter lim="800000"/>
            <a:headEnd/>
            <a:tailEnd/>
          </a:ln>
        </p:spPr>
        <p:txBody>
          <a:bodyPr>
            <a:spAutoFit/>
          </a:bodyPr>
          <a:lstStyle/>
          <a:p>
            <a:pPr>
              <a:lnSpc>
                <a:spcPct val="150000"/>
              </a:lnSpc>
            </a:pPr>
            <a:r>
              <a:rPr lang="zh-CN" altLang="en-US" sz="1400" b="0">
                <a:latin typeface="楷体_GB2312"/>
                <a:ea typeface="楷体_GB2312"/>
                <a:cs typeface="楷体_GB2312"/>
              </a:rPr>
              <a:t>如果结点是一个叶子的话，层次为</a:t>
            </a:r>
            <a:r>
              <a:rPr lang="en-US" altLang="zh-CN" sz="1400" b="0">
                <a:latin typeface="楷体_GB2312"/>
                <a:ea typeface="楷体_GB2312"/>
                <a:cs typeface="楷体_GB2312"/>
              </a:rPr>
              <a:t>1</a:t>
            </a:r>
          </a:p>
          <a:p>
            <a:pPr>
              <a:lnSpc>
                <a:spcPct val="150000"/>
              </a:lnSpc>
            </a:pPr>
            <a:r>
              <a:rPr lang="zh-CN" altLang="en-US" sz="1400" b="0">
                <a:latin typeface="楷体_GB2312"/>
                <a:ea typeface="楷体_GB2312"/>
                <a:cs typeface="楷体_GB2312"/>
              </a:rPr>
              <a:t>如果结点是红色的，就是它父亲的层次 </a:t>
            </a:r>
          </a:p>
          <a:p>
            <a:pPr>
              <a:lnSpc>
                <a:spcPct val="150000"/>
              </a:lnSpc>
            </a:pPr>
            <a:r>
              <a:rPr lang="zh-CN" altLang="en-US" sz="1400" b="0">
                <a:latin typeface="楷体_GB2312"/>
                <a:ea typeface="楷体_GB2312"/>
                <a:cs typeface="楷体_GB2312"/>
              </a:rPr>
              <a:t>如果结点是黑色的，比它父亲的层次少</a:t>
            </a:r>
            <a:r>
              <a:rPr lang="en-US" altLang="zh-CN" sz="1400" b="0">
                <a:latin typeface="楷体_GB2312"/>
                <a:ea typeface="楷体_GB2312"/>
                <a:cs typeface="楷体_GB2312"/>
              </a:rPr>
              <a:t>1</a:t>
            </a:r>
          </a:p>
        </p:txBody>
      </p:sp>
      <p:sp>
        <p:nvSpPr>
          <p:cNvPr id="122889" name="矩形 88"/>
          <p:cNvSpPr>
            <a:spLocks noChangeArrowheads="1"/>
          </p:cNvSpPr>
          <p:nvPr/>
        </p:nvSpPr>
        <p:spPr bwMode="auto">
          <a:xfrm>
            <a:off x="611188" y="1058863"/>
            <a:ext cx="4572000" cy="369887"/>
          </a:xfrm>
          <a:prstGeom prst="rect">
            <a:avLst/>
          </a:prstGeom>
          <a:noFill/>
          <a:ln w="9525">
            <a:noFill/>
            <a:miter lim="800000"/>
            <a:headEnd/>
            <a:tailEnd/>
          </a:ln>
        </p:spPr>
        <p:txBody>
          <a:bodyPr>
            <a:spAutoFit/>
          </a:bodyPr>
          <a:lstStyle/>
          <a:p>
            <a:pPr>
              <a:spcBef>
                <a:spcPct val="50000"/>
              </a:spcBef>
            </a:pPr>
            <a:r>
              <a:rPr lang="zh-CN" altLang="en-US" sz="1800" dirty="0">
                <a:latin typeface="微软雅黑" pitchFamily="34" charset="-122"/>
                <a:ea typeface="微软雅黑" pitchFamily="34" charset="-122"/>
              </a:rPr>
              <a:t>在</a:t>
            </a:r>
            <a:r>
              <a:rPr lang="en-US" altLang="zh-CN" sz="1800" dirty="0">
                <a:latin typeface="微软雅黑" pitchFamily="34" charset="-122"/>
                <a:ea typeface="微软雅黑" pitchFamily="34" charset="-122"/>
              </a:rPr>
              <a:t>AA</a:t>
            </a:r>
            <a:r>
              <a:rPr lang="zh-CN" altLang="en-US" sz="1800" dirty="0">
                <a:latin typeface="微软雅黑" pitchFamily="34" charset="-122"/>
                <a:ea typeface="微软雅黑" pitchFamily="34" charset="-122"/>
              </a:rPr>
              <a:t>树中，用结点的层次表示平衡信息</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矩形 34"/>
          <p:cNvSpPr>
            <a:spLocks noChangeArrowheads="1"/>
          </p:cNvSpPr>
          <p:nvPr/>
        </p:nvSpPr>
        <p:spPr bwMode="auto">
          <a:xfrm>
            <a:off x="683568" y="365125"/>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AA</a:t>
            </a:r>
            <a:r>
              <a:rPr lang="zh-CN" altLang="en-US" dirty="0">
                <a:latin typeface="微软雅黑" pitchFamily="34" charset="-122"/>
                <a:ea typeface="微软雅黑" pitchFamily="34" charset="-122"/>
              </a:rPr>
              <a:t>树类的定义</a:t>
            </a:r>
          </a:p>
        </p:txBody>
      </p:sp>
      <p:sp>
        <p:nvSpPr>
          <p:cNvPr id="950273" name="Rectangle 1"/>
          <p:cNvSpPr>
            <a:spLocks noChangeArrowheads="1"/>
          </p:cNvSpPr>
          <p:nvPr/>
        </p:nvSpPr>
        <p:spPr bwMode="auto">
          <a:xfrm>
            <a:off x="395536" y="1243082"/>
            <a:ext cx="8352928" cy="32008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template &lt;class KEY, class OTHER&gt;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class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AATree:public</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dynamicSearchTable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&lt;KEY, OTHER&gt;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struct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SET&lt;KEY, OTHER&gt;   data;</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*left;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*right;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dirty="0">
                <a:latin typeface="微软雅黑" pitchFamily="34" charset="-122"/>
                <a:ea typeface="微软雅黑" pitchFamily="34" charset="-122"/>
                <a:cs typeface="Times New Roman" pitchFamily="18" charset="0"/>
              </a:rPr>
              <a:t>  </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level; </a:t>
            </a:r>
          </a:p>
          <a:p>
            <a:pPr marL="0" marR="0" lvl="0" indent="228600" algn="l" defTabSz="914400" rtl="0" eaLnBrk="0" fontAlgn="base" latinLnBrk="0" hangingPunct="0">
              <a:lnSpc>
                <a:spcPct val="100000"/>
              </a:lnSpc>
              <a:spcBef>
                <a:spcPts val="2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const SET&lt;KEY,OTHER&gt; &amp;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thedata</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lt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rt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lv</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1 )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data(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thedata</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left(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lt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right(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rt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 level(</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lv</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p>
          <a:p>
            <a:pPr marL="0" marR="0" lvl="0" indent="228600" algn="l" defTabSz="914400" rtl="0" eaLnBrk="0" fontAlgn="base" latinLnBrk="0" hangingPunct="0">
              <a:lnSpc>
                <a:spcPct val="100000"/>
              </a:lnSpc>
              <a:spcBef>
                <a:spcPts val="20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*root;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5"/>
          <p:cNvGrpSpPr>
            <a:grpSpLocks/>
          </p:cNvGrpSpPr>
          <p:nvPr/>
        </p:nvGrpSpPr>
        <p:grpSpPr bwMode="auto">
          <a:xfrm>
            <a:off x="309563" y="1779588"/>
            <a:ext cx="1525587" cy="2076450"/>
            <a:chOff x="1005545" y="2207188"/>
            <a:chExt cx="2322740" cy="3424453"/>
          </a:xfrm>
        </p:grpSpPr>
        <p:sp>
          <p:nvSpPr>
            <p:cNvPr id="32788" name="矩形 25"/>
            <p:cNvSpPr>
              <a:spLocks noChangeArrowheads="1"/>
            </p:cNvSpPr>
            <p:nvPr/>
          </p:nvSpPr>
          <p:spPr bwMode="auto">
            <a:xfrm>
              <a:off x="1026819" y="4565784"/>
              <a:ext cx="2301466" cy="1065857"/>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集合概念</a:t>
              </a:r>
            </a:p>
          </p:txBody>
        </p:sp>
        <p:sp>
          <p:nvSpPr>
            <p:cNvPr id="34" name="等腰三角形 33"/>
            <p:cNvSpPr/>
            <p:nvPr/>
          </p:nvSpPr>
          <p:spPr>
            <a:xfrm>
              <a:off x="1005545" y="2207188"/>
              <a:ext cx="2160801" cy="179862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2771" name="组合 37"/>
          <p:cNvGrpSpPr>
            <a:grpSpLocks/>
          </p:cNvGrpSpPr>
          <p:nvPr/>
        </p:nvGrpSpPr>
        <p:grpSpPr bwMode="auto">
          <a:xfrm>
            <a:off x="2051050" y="1779588"/>
            <a:ext cx="1525588" cy="2085975"/>
            <a:chOff x="970896" y="2207188"/>
            <a:chExt cx="2294208" cy="3441947"/>
          </a:xfrm>
        </p:grpSpPr>
        <p:sp>
          <p:nvSpPr>
            <p:cNvPr id="32785" name="矩形 38"/>
            <p:cNvSpPr>
              <a:spLocks noChangeArrowheads="1"/>
            </p:cNvSpPr>
            <p:nvPr/>
          </p:nvSpPr>
          <p:spPr bwMode="auto">
            <a:xfrm>
              <a:off x="970896" y="4582963"/>
              <a:ext cx="2294208" cy="1066172"/>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查找操作</a:t>
              </a:r>
            </a:p>
          </p:txBody>
        </p:sp>
        <p:sp>
          <p:nvSpPr>
            <p:cNvPr id="40" name="等腰三角形 39"/>
            <p:cNvSpPr/>
            <p:nvPr/>
          </p:nvSpPr>
          <p:spPr>
            <a:xfrm>
              <a:off x="1006706" y="2207188"/>
              <a:ext cx="2160517" cy="18021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2787"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32772" name="文本框 55"/>
          <p:cNvSpPr txBox="1">
            <a:spLocks noChangeArrowheads="1"/>
          </p:cNvSpPr>
          <p:nvPr/>
        </p:nvSpPr>
        <p:spPr bwMode="auto">
          <a:xfrm>
            <a:off x="1908175" y="411163"/>
            <a:ext cx="5543550" cy="762000"/>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a:latin typeface="微软雅黑" pitchFamily="34" charset="-122"/>
                <a:ea typeface="微软雅黑" pitchFamily="34" charset="-122"/>
              </a:rPr>
              <a:t>第</a:t>
            </a:r>
            <a:r>
              <a:rPr lang="en-US" altLang="zh-CN" sz="3600">
                <a:latin typeface="微软雅黑" pitchFamily="34" charset="-122"/>
                <a:ea typeface="微软雅黑" pitchFamily="34" charset="-122"/>
              </a:rPr>
              <a:t>8</a:t>
            </a:r>
            <a:r>
              <a:rPr lang="zh-CN" altLang="en-US" sz="3600">
                <a:latin typeface="微软雅黑" pitchFamily="34" charset="-122"/>
                <a:ea typeface="微软雅黑" pitchFamily="34" charset="-122"/>
              </a:rPr>
              <a:t>章  集合与静态查找表</a:t>
            </a:r>
            <a:endParaRPr lang="en-US" altLang="zh-CN" sz="3600">
              <a:latin typeface="微软雅黑" pitchFamily="34" charset="-122"/>
              <a:ea typeface="微软雅黑" pitchFamily="34" charset="-122"/>
            </a:endParaRPr>
          </a:p>
        </p:txBody>
      </p:sp>
      <p:grpSp>
        <p:nvGrpSpPr>
          <p:cNvPr id="32773" name="组合 37"/>
          <p:cNvGrpSpPr>
            <a:grpSpLocks/>
          </p:cNvGrpSpPr>
          <p:nvPr/>
        </p:nvGrpSpPr>
        <p:grpSpPr bwMode="auto">
          <a:xfrm>
            <a:off x="3635375" y="1779588"/>
            <a:ext cx="1944688" cy="2017712"/>
            <a:chOff x="862444" y="2206370"/>
            <a:chExt cx="2921826" cy="3329397"/>
          </a:xfrm>
        </p:grpSpPr>
        <p:sp>
          <p:nvSpPr>
            <p:cNvPr id="32782"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无序表查找</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278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32774" name="组合 37"/>
          <p:cNvGrpSpPr>
            <a:grpSpLocks/>
          </p:cNvGrpSpPr>
          <p:nvPr/>
        </p:nvGrpSpPr>
        <p:grpSpPr bwMode="auto">
          <a:xfrm>
            <a:off x="5435600" y="1779588"/>
            <a:ext cx="1944688" cy="2017712"/>
            <a:chOff x="862444" y="2206370"/>
            <a:chExt cx="2921826" cy="3329409"/>
          </a:xfrm>
        </p:grpSpPr>
        <p:sp>
          <p:nvSpPr>
            <p:cNvPr id="32779"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有序表查找</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2781"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4</a:t>
              </a:r>
            </a:p>
          </p:txBody>
        </p:sp>
      </p:grpSp>
      <p:grpSp>
        <p:nvGrpSpPr>
          <p:cNvPr id="32775" name="组合 37"/>
          <p:cNvGrpSpPr>
            <a:grpSpLocks/>
          </p:cNvGrpSpPr>
          <p:nvPr/>
        </p:nvGrpSpPr>
        <p:grpSpPr bwMode="auto">
          <a:xfrm>
            <a:off x="7343775" y="1779588"/>
            <a:ext cx="1800225" cy="2640012"/>
            <a:chOff x="1024671" y="2206370"/>
            <a:chExt cx="2704739" cy="4357154"/>
          </a:xfrm>
        </p:grpSpPr>
        <p:sp>
          <p:nvSpPr>
            <p:cNvPr id="32776"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中的静态查找表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277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矩形 34"/>
          <p:cNvSpPr>
            <a:spLocks noChangeArrowheads="1"/>
          </p:cNvSpPr>
          <p:nvPr/>
        </p:nvSpPr>
        <p:spPr bwMode="auto">
          <a:xfrm>
            <a:off x="683568" y="365125"/>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AA</a:t>
            </a:r>
            <a:r>
              <a:rPr lang="zh-CN" altLang="en-US" dirty="0">
                <a:latin typeface="微软雅黑" pitchFamily="34" charset="-122"/>
                <a:ea typeface="微软雅黑" pitchFamily="34" charset="-122"/>
              </a:rPr>
              <a:t>树类的定义</a:t>
            </a:r>
          </a:p>
        </p:txBody>
      </p:sp>
      <p:sp>
        <p:nvSpPr>
          <p:cNvPr id="950273" name="Rectangle 1"/>
          <p:cNvSpPr>
            <a:spLocks noChangeArrowheads="1"/>
          </p:cNvSpPr>
          <p:nvPr/>
        </p:nvSpPr>
        <p:spPr bwMode="auto">
          <a:xfrm>
            <a:off x="539552" y="1059582"/>
            <a:ext cx="7632848" cy="34419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public:</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AATree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{root = NULL;}</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AATree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makeEmpty</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root);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SET&lt;KEY, OTHER&gt; *find( const KEY &amp; x ) const;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insert( const SET&lt;KEY, OTHER&gt; &amp; x ) { insert( x, root );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remove( const KEY &amp; x ) { remove( x, root );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private:</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insert( const SET&lt;KEY, OTHER&gt; &amp; x,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&amp; t )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remove( const KEY &amp; x,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 &amp; t )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makeEmpty</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LL(</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*&amp;t);</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void RR(</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AANode</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*&amp;t);</a:t>
            </a:r>
            <a:endParaRPr kumimoji="0" lang="en-US" altLang="zh-CN" sz="1400" b="0" dirty="0">
              <a:latin typeface="微软雅黑" pitchFamily="34" charset="-122"/>
              <a:ea typeface="微软雅黑" pitchFamily="34" charset="-122"/>
              <a:cs typeface="Times New Roman" pitchFamily="18" charset="0"/>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min(</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 </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b) { return a&lt;</a:t>
            </a:r>
            <a:r>
              <a:rPr kumimoji="0" lang="en-US" altLang="zh-CN" sz="14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b?a:b</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228600" algn="l" defTabSz="914400" rtl="0" eaLnBrk="0" fontAlgn="base" latinLnBrk="0" hangingPunct="0">
              <a:lnSpc>
                <a:spcPct val="100000"/>
              </a:lnSpc>
              <a:spcBef>
                <a:spcPts val="2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transition spd="slow" advTm="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矩形 34"/>
          <p:cNvSpPr>
            <a:spLocks noChangeArrowheads="1"/>
          </p:cNvSpPr>
          <p:nvPr/>
        </p:nvSpPr>
        <p:spPr bwMode="auto">
          <a:xfrm>
            <a:off x="539552" y="365125"/>
            <a:ext cx="4127500"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树的插入</a:t>
            </a:r>
          </a:p>
        </p:txBody>
      </p:sp>
      <p:grpSp>
        <p:nvGrpSpPr>
          <p:cNvPr id="2" name="Group 35"/>
          <p:cNvGrpSpPr>
            <a:grpSpLocks/>
          </p:cNvGrpSpPr>
          <p:nvPr/>
        </p:nvGrpSpPr>
        <p:grpSpPr bwMode="auto">
          <a:xfrm>
            <a:off x="1763713" y="3148013"/>
            <a:ext cx="4895850" cy="1511300"/>
            <a:chOff x="476" y="2024"/>
            <a:chExt cx="4491" cy="1814"/>
          </a:xfrm>
        </p:grpSpPr>
        <p:sp>
          <p:nvSpPr>
            <p:cNvPr id="123916" name="Line 6"/>
            <p:cNvSpPr>
              <a:spLocks noChangeShapeType="1"/>
            </p:cNvSpPr>
            <p:nvPr/>
          </p:nvSpPr>
          <p:spPr bwMode="auto">
            <a:xfrm flipH="1">
              <a:off x="3650" y="3066"/>
              <a:ext cx="113"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3917" name="Line 7"/>
            <p:cNvSpPr>
              <a:spLocks noChangeShapeType="1"/>
            </p:cNvSpPr>
            <p:nvPr/>
          </p:nvSpPr>
          <p:spPr bwMode="auto">
            <a:xfrm flipH="1">
              <a:off x="2724" y="2994"/>
              <a:ext cx="133" cy="381"/>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3918" name="Line 8"/>
            <p:cNvSpPr>
              <a:spLocks noChangeShapeType="1"/>
            </p:cNvSpPr>
            <p:nvPr/>
          </p:nvSpPr>
          <p:spPr bwMode="auto">
            <a:xfrm>
              <a:off x="1383" y="2994"/>
              <a:ext cx="227" cy="41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3919" name="Line 9"/>
            <p:cNvSpPr>
              <a:spLocks noChangeShapeType="1"/>
            </p:cNvSpPr>
            <p:nvPr/>
          </p:nvSpPr>
          <p:spPr bwMode="auto">
            <a:xfrm flipH="1">
              <a:off x="2403" y="2440"/>
              <a:ext cx="274" cy="27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3920" name="Oval 10"/>
            <p:cNvSpPr>
              <a:spLocks noChangeArrowheads="1"/>
            </p:cNvSpPr>
            <p:nvPr/>
          </p:nvSpPr>
          <p:spPr bwMode="auto">
            <a:xfrm>
              <a:off x="161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3921" name="Oval 11"/>
            <p:cNvSpPr>
              <a:spLocks noChangeArrowheads="1"/>
            </p:cNvSpPr>
            <p:nvPr/>
          </p:nvSpPr>
          <p:spPr bwMode="auto">
            <a:xfrm>
              <a:off x="1496" y="3335"/>
              <a:ext cx="411"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3922" name="Oval 12"/>
            <p:cNvSpPr>
              <a:spLocks noChangeArrowheads="1"/>
            </p:cNvSpPr>
            <p:nvPr/>
          </p:nvSpPr>
          <p:spPr bwMode="auto">
            <a:xfrm>
              <a:off x="476"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3923" name="Oval 13"/>
            <p:cNvSpPr>
              <a:spLocks noChangeArrowheads="1"/>
            </p:cNvSpPr>
            <p:nvPr/>
          </p:nvSpPr>
          <p:spPr bwMode="auto">
            <a:xfrm>
              <a:off x="104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3924" name="Oval 14"/>
            <p:cNvSpPr>
              <a:spLocks noChangeArrowheads="1"/>
            </p:cNvSpPr>
            <p:nvPr/>
          </p:nvSpPr>
          <p:spPr bwMode="auto">
            <a:xfrm>
              <a:off x="1043" y="257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3925" name="Oval 15"/>
            <p:cNvSpPr>
              <a:spLocks noChangeArrowheads="1"/>
            </p:cNvSpPr>
            <p:nvPr/>
          </p:nvSpPr>
          <p:spPr bwMode="auto">
            <a:xfrm>
              <a:off x="2630" y="2024"/>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3926" name="Oval 16"/>
            <p:cNvSpPr>
              <a:spLocks noChangeArrowheads="1"/>
            </p:cNvSpPr>
            <p:nvPr/>
          </p:nvSpPr>
          <p:spPr bwMode="auto">
            <a:xfrm>
              <a:off x="195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3927" name="Oval 17"/>
            <p:cNvSpPr>
              <a:spLocks noChangeArrowheads="1"/>
            </p:cNvSpPr>
            <p:nvPr/>
          </p:nvSpPr>
          <p:spPr bwMode="auto">
            <a:xfrm>
              <a:off x="399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3928" name="Oval 18"/>
            <p:cNvSpPr>
              <a:spLocks noChangeArrowheads="1"/>
            </p:cNvSpPr>
            <p:nvPr/>
          </p:nvSpPr>
          <p:spPr bwMode="auto">
            <a:xfrm>
              <a:off x="3694" y="2613"/>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3929" name="Oval 19"/>
            <p:cNvSpPr>
              <a:spLocks noChangeArrowheads="1"/>
            </p:cNvSpPr>
            <p:nvPr/>
          </p:nvSpPr>
          <p:spPr bwMode="auto">
            <a:xfrm>
              <a:off x="2091" y="2591"/>
              <a:ext cx="411"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3930" name="Oval 20"/>
            <p:cNvSpPr>
              <a:spLocks noChangeArrowheads="1"/>
            </p:cNvSpPr>
            <p:nvPr/>
          </p:nvSpPr>
          <p:spPr bwMode="auto">
            <a:xfrm>
              <a:off x="2970"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3931" name="Oval 21"/>
            <p:cNvSpPr>
              <a:spLocks noChangeArrowheads="1"/>
            </p:cNvSpPr>
            <p:nvPr/>
          </p:nvSpPr>
          <p:spPr bwMode="auto">
            <a:xfrm>
              <a:off x="3423" y="3351"/>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3932" name="Oval 22"/>
            <p:cNvSpPr>
              <a:spLocks noChangeArrowheads="1"/>
            </p:cNvSpPr>
            <p:nvPr/>
          </p:nvSpPr>
          <p:spPr bwMode="auto">
            <a:xfrm>
              <a:off x="2403"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3933" name="Oval 23"/>
            <p:cNvSpPr>
              <a:spLocks noChangeArrowheads="1"/>
            </p:cNvSpPr>
            <p:nvPr/>
          </p:nvSpPr>
          <p:spPr bwMode="auto">
            <a:xfrm>
              <a:off x="2743" y="2578"/>
              <a:ext cx="410" cy="48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3934" name="Line 24"/>
            <p:cNvSpPr>
              <a:spLocks noChangeShapeType="1"/>
            </p:cNvSpPr>
            <p:nvPr/>
          </p:nvSpPr>
          <p:spPr bwMode="auto">
            <a:xfrm>
              <a:off x="3083" y="2994"/>
              <a:ext cx="114" cy="415"/>
            </a:xfrm>
            <a:prstGeom prst="line">
              <a:avLst/>
            </a:prstGeom>
            <a:noFill/>
            <a:ln w="12700">
              <a:solidFill>
                <a:schemeClr val="tx1"/>
              </a:solidFill>
              <a:round/>
              <a:headEnd/>
              <a:tailEnd type="triangle" w="med" len="med"/>
            </a:ln>
          </p:spPr>
          <p:txBody>
            <a:bodyPr lIns="0" rIns="0"/>
            <a:lstStyle/>
            <a:p>
              <a:endParaRPr lang="zh-CN" altLang="en-US"/>
            </a:p>
          </p:txBody>
        </p:sp>
        <p:sp>
          <p:nvSpPr>
            <p:cNvPr id="123935" name="Line 25"/>
            <p:cNvSpPr>
              <a:spLocks noChangeShapeType="1"/>
            </p:cNvSpPr>
            <p:nvPr/>
          </p:nvSpPr>
          <p:spPr bwMode="auto">
            <a:xfrm flipH="1">
              <a:off x="1430" y="2386"/>
              <a:ext cx="227"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3936" name="Line 26"/>
            <p:cNvSpPr>
              <a:spLocks noChangeShapeType="1"/>
            </p:cNvSpPr>
            <p:nvPr/>
          </p:nvSpPr>
          <p:spPr bwMode="auto">
            <a:xfrm flipH="1">
              <a:off x="703" y="2967"/>
              <a:ext cx="378" cy="442"/>
            </a:xfrm>
            <a:prstGeom prst="line">
              <a:avLst/>
            </a:prstGeom>
            <a:noFill/>
            <a:ln w="12700">
              <a:solidFill>
                <a:schemeClr val="tx1"/>
              </a:solidFill>
              <a:round/>
              <a:headEnd/>
              <a:tailEnd type="triangle" w="med" len="med"/>
            </a:ln>
          </p:spPr>
          <p:txBody>
            <a:bodyPr lIns="0" rIns="0"/>
            <a:lstStyle/>
            <a:p>
              <a:endParaRPr lang="zh-CN" altLang="en-US"/>
            </a:p>
          </p:txBody>
        </p:sp>
        <p:sp>
          <p:nvSpPr>
            <p:cNvPr id="123937" name="Oval 27"/>
            <p:cNvSpPr>
              <a:spLocks noChangeArrowheads="1"/>
            </p:cNvSpPr>
            <p:nvPr/>
          </p:nvSpPr>
          <p:spPr bwMode="auto">
            <a:xfrm>
              <a:off x="4557" y="3335"/>
              <a:ext cx="410" cy="487"/>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3938" name="Line 28"/>
            <p:cNvSpPr>
              <a:spLocks noChangeShapeType="1"/>
            </p:cNvSpPr>
            <p:nvPr/>
          </p:nvSpPr>
          <p:spPr bwMode="auto">
            <a:xfrm>
              <a:off x="1950" y="2301"/>
              <a:ext cx="680" cy="0"/>
            </a:xfrm>
            <a:prstGeom prst="line">
              <a:avLst/>
            </a:prstGeom>
            <a:noFill/>
            <a:ln w="12700">
              <a:solidFill>
                <a:schemeClr val="tx1"/>
              </a:solidFill>
              <a:round/>
              <a:headEnd/>
              <a:tailEnd type="triangle" w="med" len="med"/>
            </a:ln>
          </p:spPr>
          <p:txBody>
            <a:bodyPr lIns="0" rIns="0"/>
            <a:lstStyle/>
            <a:p>
              <a:endParaRPr lang="zh-CN" altLang="en-US"/>
            </a:p>
          </p:txBody>
        </p:sp>
        <p:sp>
          <p:nvSpPr>
            <p:cNvPr id="123939" name="Line 29"/>
            <p:cNvSpPr>
              <a:spLocks noChangeShapeType="1"/>
            </p:cNvSpPr>
            <p:nvPr/>
          </p:nvSpPr>
          <p:spPr bwMode="auto">
            <a:xfrm>
              <a:off x="816" y="3612"/>
              <a:ext cx="227" cy="0"/>
            </a:xfrm>
            <a:prstGeom prst="line">
              <a:avLst/>
            </a:prstGeom>
            <a:noFill/>
            <a:ln w="12700">
              <a:solidFill>
                <a:schemeClr val="tx1"/>
              </a:solidFill>
              <a:round/>
              <a:headEnd/>
              <a:tailEnd type="triangle" w="med" len="med"/>
            </a:ln>
          </p:spPr>
          <p:txBody>
            <a:bodyPr lIns="0" rIns="0"/>
            <a:lstStyle/>
            <a:p>
              <a:endParaRPr lang="zh-CN" altLang="en-US"/>
            </a:p>
          </p:txBody>
        </p:sp>
        <p:sp>
          <p:nvSpPr>
            <p:cNvPr id="123940" name="Line 30"/>
            <p:cNvSpPr>
              <a:spLocks noChangeShapeType="1"/>
            </p:cNvSpPr>
            <p:nvPr/>
          </p:nvSpPr>
          <p:spPr bwMode="auto">
            <a:xfrm>
              <a:off x="2517" y="2855"/>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3941" name="Line 31"/>
            <p:cNvSpPr>
              <a:spLocks noChangeShapeType="1"/>
            </p:cNvSpPr>
            <p:nvPr/>
          </p:nvSpPr>
          <p:spPr bwMode="auto">
            <a:xfrm>
              <a:off x="3055" y="2301"/>
              <a:ext cx="708" cy="416"/>
            </a:xfrm>
            <a:prstGeom prst="line">
              <a:avLst/>
            </a:prstGeom>
            <a:noFill/>
            <a:ln w="12700">
              <a:solidFill>
                <a:schemeClr val="tx1"/>
              </a:solidFill>
              <a:round/>
              <a:headEnd/>
              <a:tailEnd type="triangle" w="med" len="med"/>
            </a:ln>
          </p:spPr>
          <p:txBody>
            <a:bodyPr lIns="0" rIns="0"/>
            <a:lstStyle/>
            <a:p>
              <a:endParaRPr lang="zh-CN" altLang="en-US"/>
            </a:p>
          </p:txBody>
        </p:sp>
        <p:sp>
          <p:nvSpPr>
            <p:cNvPr id="123942" name="Line 32"/>
            <p:cNvSpPr>
              <a:spLocks noChangeShapeType="1"/>
            </p:cNvSpPr>
            <p:nvPr/>
          </p:nvSpPr>
          <p:spPr bwMode="auto">
            <a:xfrm>
              <a:off x="3990" y="3092"/>
              <a:ext cx="114" cy="277"/>
            </a:xfrm>
            <a:prstGeom prst="line">
              <a:avLst/>
            </a:prstGeom>
            <a:noFill/>
            <a:ln w="12700">
              <a:solidFill>
                <a:schemeClr val="tx1"/>
              </a:solidFill>
              <a:round/>
              <a:headEnd/>
              <a:tailEnd type="triangle" w="med" len="med"/>
            </a:ln>
          </p:spPr>
          <p:txBody>
            <a:bodyPr lIns="0" rIns="0"/>
            <a:lstStyle/>
            <a:p>
              <a:endParaRPr lang="zh-CN" altLang="en-US"/>
            </a:p>
          </p:txBody>
        </p:sp>
        <p:sp>
          <p:nvSpPr>
            <p:cNvPr id="123943" name="Line 33"/>
            <p:cNvSpPr>
              <a:spLocks noChangeShapeType="1"/>
            </p:cNvSpPr>
            <p:nvPr/>
          </p:nvSpPr>
          <p:spPr bwMode="auto">
            <a:xfrm>
              <a:off x="4359" y="3612"/>
              <a:ext cx="226" cy="0"/>
            </a:xfrm>
            <a:prstGeom prst="line">
              <a:avLst/>
            </a:prstGeom>
            <a:noFill/>
            <a:ln w="12700">
              <a:solidFill>
                <a:schemeClr val="tx1"/>
              </a:solidFill>
              <a:round/>
              <a:headEnd/>
              <a:tailEnd type="triangle" w="med" len="med"/>
            </a:ln>
          </p:spPr>
          <p:txBody>
            <a:bodyPr lIns="0" rIns="0"/>
            <a:lstStyle/>
            <a:p>
              <a:endParaRPr lang="zh-CN" altLang="en-US"/>
            </a:p>
          </p:txBody>
        </p:sp>
        <p:sp>
          <p:nvSpPr>
            <p:cNvPr id="123944" name="Line 34"/>
            <p:cNvSpPr>
              <a:spLocks noChangeShapeType="1"/>
            </p:cNvSpPr>
            <p:nvPr/>
          </p:nvSpPr>
          <p:spPr bwMode="auto">
            <a:xfrm flipH="1">
              <a:off x="2148" y="3060"/>
              <a:ext cx="113" cy="277"/>
            </a:xfrm>
            <a:prstGeom prst="line">
              <a:avLst/>
            </a:prstGeom>
            <a:noFill/>
            <a:ln w="12700">
              <a:solidFill>
                <a:schemeClr val="tx1"/>
              </a:solidFill>
              <a:round/>
              <a:headEnd/>
              <a:tailEnd type="triangle" w="med" len="med"/>
            </a:ln>
          </p:spPr>
          <p:txBody>
            <a:bodyPr lIns="0" rIns="0"/>
            <a:lstStyle/>
            <a:p>
              <a:endParaRPr lang="zh-CN" altLang="en-US"/>
            </a:p>
          </p:txBody>
        </p:sp>
      </p:grpSp>
      <p:sp>
        <p:nvSpPr>
          <p:cNvPr id="89" name="矩形 88"/>
          <p:cNvSpPr>
            <a:spLocks noChangeArrowheads="1"/>
          </p:cNvSpPr>
          <p:nvPr/>
        </p:nvSpPr>
        <p:spPr bwMode="auto">
          <a:xfrm>
            <a:off x="755650" y="987425"/>
            <a:ext cx="7561263" cy="1570038"/>
          </a:xfrm>
          <a:prstGeom prst="rect">
            <a:avLst/>
          </a:prstGeom>
          <a:noFill/>
          <a:ln w="9525">
            <a:noFill/>
            <a:miter lim="800000"/>
            <a:headEnd/>
            <a:tailEnd/>
          </a:ln>
        </p:spPr>
        <p:txBody>
          <a:bodyPr>
            <a:spAutoFit/>
          </a:bodyPr>
          <a:lstStyle/>
          <a:p>
            <a:pPr>
              <a:lnSpc>
                <a:spcPct val="150000"/>
              </a:lnSpc>
            </a:pPr>
            <a:r>
              <a:rPr lang="zh-CN" altLang="en-US" sz="1800" dirty="0">
                <a:latin typeface="微软雅黑" pitchFamily="34" charset="-122"/>
                <a:ea typeface="微软雅黑" pitchFamily="34" charset="-122"/>
                <a:cs typeface="楷体_GB2312"/>
              </a:rPr>
              <a:t>如普通的红黑树，新结点总是插入为叶子且为红结点。但可能引起不平衡</a:t>
            </a:r>
          </a:p>
          <a:p>
            <a:pPr>
              <a:lnSpc>
                <a:spcPct val="150000"/>
              </a:lnSpc>
            </a:pPr>
            <a:r>
              <a:rPr lang="zh-CN" altLang="en-US" sz="1400" b="0" dirty="0">
                <a:latin typeface="楷体_GB2312"/>
                <a:ea typeface="微软雅黑" pitchFamily="34" charset="-122"/>
                <a:cs typeface="楷体_GB2312"/>
              </a:rPr>
              <a:t>插入为左子树，则出现水平左链。这是不允许的</a:t>
            </a:r>
          </a:p>
          <a:p>
            <a:pPr>
              <a:lnSpc>
                <a:spcPct val="150000"/>
              </a:lnSpc>
            </a:pPr>
            <a:r>
              <a:rPr lang="zh-CN" altLang="en-US" sz="1400" b="0" dirty="0">
                <a:latin typeface="楷体_GB2312"/>
                <a:ea typeface="微软雅黑" pitchFamily="34" charset="-122"/>
                <a:cs typeface="楷体_GB2312"/>
              </a:rPr>
              <a:t>插入为一个红节点的右子树，则出现连续的水平右链，也是不允许的</a:t>
            </a:r>
          </a:p>
          <a:p>
            <a:pPr>
              <a:lnSpc>
                <a:spcPct val="150000"/>
              </a:lnSpc>
            </a:pPr>
            <a:r>
              <a:rPr lang="zh-CN" altLang="en-US" sz="1800" dirty="0">
                <a:latin typeface="楷体_GB2312"/>
                <a:ea typeface="微软雅黑" pitchFamily="34" charset="-122"/>
                <a:cs typeface="楷体_GB2312"/>
              </a:rPr>
              <a:t>不管是哪一种情况，进行单旋转就可以解决问题了 </a:t>
            </a:r>
          </a:p>
        </p:txBody>
      </p:sp>
      <p:sp>
        <p:nvSpPr>
          <p:cNvPr id="45" name="Oval 27"/>
          <p:cNvSpPr>
            <a:spLocks noChangeArrowheads="1"/>
          </p:cNvSpPr>
          <p:nvPr/>
        </p:nvSpPr>
        <p:spPr bwMode="auto">
          <a:xfrm>
            <a:off x="6948488" y="4227513"/>
            <a:ext cx="446087" cy="40640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cxnSp>
        <p:nvCxnSpPr>
          <p:cNvPr id="47" name="直接箭头连接符 46"/>
          <p:cNvCxnSpPr>
            <a:cxnSpLocks noChangeShapeType="1"/>
            <a:stCxn id="123937" idx="6"/>
            <a:endCxn id="45" idx="2"/>
          </p:cNvCxnSpPr>
          <p:nvPr/>
        </p:nvCxnSpPr>
        <p:spPr bwMode="auto">
          <a:xfrm flipV="1">
            <a:off x="6659563" y="4430713"/>
            <a:ext cx="288925" cy="12700"/>
          </a:xfrm>
          <a:prstGeom prst="straightConnector1">
            <a:avLst/>
          </a:prstGeom>
          <a:noFill/>
          <a:ln w="38100" algn="ctr">
            <a:solidFill>
              <a:schemeClr val="tx1"/>
            </a:solidFill>
            <a:round/>
            <a:headEnd/>
            <a:tailEnd type="arrow" w="med" len="med"/>
          </a:ln>
        </p:spPr>
      </p:cxnSp>
      <p:sp>
        <p:nvSpPr>
          <p:cNvPr id="48" name="Oval 27"/>
          <p:cNvSpPr>
            <a:spLocks noChangeArrowheads="1"/>
          </p:cNvSpPr>
          <p:nvPr/>
        </p:nvSpPr>
        <p:spPr bwMode="auto">
          <a:xfrm>
            <a:off x="971550" y="4227513"/>
            <a:ext cx="447675" cy="40640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a:t>
            </a:r>
            <a:endParaRPr lang="en-US" altLang="zh-CN" sz="1400" b="0">
              <a:latin typeface="Times New Roman" pitchFamily="18" charset="0"/>
              <a:ea typeface="楷体_GB2312"/>
              <a:cs typeface="楷体_GB2312"/>
            </a:endParaRPr>
          </a:p>
        </p:txBody>
      </p:sp>
      <p:cxnSp>
        <p:nvCxnSpPr>
          <p:cNvPr id="50" name="直接箭头连接符 49"/>
          <p:cNvCxnSpPr>
            <a:cxnSpLocks noChangeShapeType="1"/>
            <a:stCxn id="123922" idx="2"/>
            <a:endCxn id="48" idx="6"/>
          </p:cNvCxnSpPr>
          <p:nvPr/>
        </p:nvCxnSpPr>
        <p:spPr bwMode="auto">
          <a:xfrm flipH="1" flipV="1">
            <a:off x="1419225" y="4430713"/>
            <a:ext cx="344488" cy="12700"/>
          </a:xfrm>
          <a:prstGeom prst="straightConnector1">
            <a:avLst/>
          </a:prstGeom>
          <a:noFill/>
          <a:ln w="38100" algn="ctr">
            <a:solidFill>
              <a:schemeClr val="tx1"/>
            </a:solidFill>
            <a:round/>
            <a:headEnd/>
            <a:tailEnd type="arrow" w="med" len="med"/>
          </a:ln>
        </p:spPr>
      </p:cxnSp>
      <p:sp>
        <p:nvSpPr>
          <p:cNvPr id="53" name="TextBox 52"/>
          <p:cNvSpPr txBox="1">
            <a:spLocks noChangeArrowheads="1"/>
          </p:cNvSpPr>
          <p:nvPr/>
        </p:nvSpPr>
        <p:spPr bwMode="auto">
          <a:xfrm>
            <a:off x="7092950" y="2859088"/>
            <a:ext cx="863600" cy="307975"/>
          </a:xfrm>
          <a:prstGeom prst="rect">
            <a:avLst/>
          </a:prstGeom>
          <a:noFill/>
          <a:ln w="9525">
            <a:noFill/>
            <a:miter lim="800000"/>
            <a:headEnd/>
            <a:tailEnd/>
          </a:ln>
        </p:spPr>
        <p:txBody>
          <a:bodyPr>
            <a:spAutoFit/>
          </a:bodyPr>
          <a:lstStyle/>
          <a:p>
            <a:r>
              <a:rPr lang="zh-CN" altLang="en-US" sz="1400"/>
              <a:t>插入</a:t>
            </a:r>
            <a:r>
              <a:rPr lang="en-US" altLang="zh-CN" sz="1400"/>
              <a:t>75</a:t>
            </a:r>
            <a:endParaRPr lang="zh-CN" altLang="en-US" sz="1400"/>
          </a:p>
        </p:txBody>
      </p:sp>
      <p:sp>
        <p:nvSpPr>
          <p:cNvPr id="54" name="TextBox 53"/>
          <p:cNvSpPr txBox="1">
            <a:spLocks noChangeArrowheads="1"/>
          </p:cNvSpPr>
          <p:nvPr/>
        </p:nvSpPr>
        <p:spPr bwMode="auto">
          <a:xfrm>
            <a:off x="7092950" y="3219450"/>
            <a:ext cx="863600" cy="307975"/>
          </a:xfrm>
          <a:prstGeom prst="rect">
            <a:avLst/>
          </a:prstGeom>
          <a:noFill/>
          <a:ln w="9525">
            <a:noFill/>
            <a:miter lim="800000"/>
            <a:headEnd/>
            <a:tailEnd/>
          </a:ln>
        </p:spPr>
        <p:txBody>
          <a:bodyPr>
            <a:spAutoFit/>
          </a:bodyPr>
          <a:lstStyle/>
          <a:p>
            <a:r>
              <a:rPr lang="zh-CN" altLang="en-US" sz="1400"/>
              <a:t>插入</a:t>
            </a:r>
            <a:r>
              <a:rPr lang="en-US" altLang="zh-CN" sz="1400"/>
              <a:t>2</a:t>
            </a:r>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linds(horizontal)">
                                      <p:cBhvr>
                                        <p:cTn id="7" dur="500"/>
                                        <p:tgtEl>
                                          <p:spTgt spid="8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blinds(horizontal)">
                                      <p:cBhvr>
                                        <p:cTn id="10" dur="500"/>
                                        <p:tgtEl>
                                          <p:spTgt spid="8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blinds(horizontal)">
                                      <p:cBhvr>
                                        <p:cTn id="13" dur="500"/>
                                        <p:tgtEl>
                                          <p:spTgt spid="8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blinds(horizontal)">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par>
                                <p:cTn id="29" presetID="3" presetClass="entr" presetSubtype="1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linds(horizont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linds(horizontal)">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par>
                                <p:cTn id="42" presetID="3" presetClass="entr" presetSubtype="1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blinds(horizontal)">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89">
                                            <p:txEl>
                                              <p:pRg st="3" end="3"/>
                                            </p:txEl>
                                          </p:spTgt>
                                        </p:tgtEl>
                                        <p:attrNameLst>
                                          <p:attrName>style.visibility</p:attrName>
                                        </p:attrNameLst>
                                      </p:cBhvr>
                                      <p:to>
                                        <p:strVal val="visible"/>
                                      </p:to>
                                    </p:set>
                                    <p:animEffect transition="in" filter="blinds(horizontal)">
                                      <p:cBhvr>
                                        <p:cTn id="49" dur="500"/>
                                        <p:tgtEl>
                                          <p:spTgt spid="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3" grpId="0"/>
      <p:bldP spid="5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矩形 34"/>
          <p:cNvSpPr>
            <a:spLocks noChangeArrowheads="1"/>
          </p:cNvSpPr>
          <p:nvPr/>
        </p:nvSpPr>
        <p:spPr bwMode="auto">
          <a:xfrm>
            <a:off x="611560" y="365125"/>
            <a:ext cx="5351462"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水平左链的解决</a:t>
            </a:r>
          </a:p>
        </p:txBody>
      </p:sp>
      <p:grpSp>
        <p:nvGrpSpPr>
          <p:cNvPr id="27" name="组合 26"/>
          <p:cNvGrpSpPr/>
          <p:nvPr/>
        </p:nvGrpSpPr>
        <p:grpSpPr>
          <a:xfrm>
            <a:off x="467544" y="1851670"/>
            <a:ext cx="3971531" cy="1152525"/>
            <a:chOff x="467544" y="1851670"/>
            <a:chExt cx="3971531" cy="1152525"/>
          </a:xfrm>
        </p:grpSpPr>
        <p:sp>
          <p:nvSpPr>
            <p:cNvPr id="124935" name="Oval 6"/>
            <p:cNvSpPr>
              <a:spLocks noChangeArrowheads="1"/>
            </p:cNvSpPr>
            <p:nvPr/>
          </p:nvSpPr>
          <p:spPr bwMode="auto">
            <a:xfrm>
              <a:off x="712798" y="1851670"/>
              <a:ext cx="443687" cy="368639"/>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P</a:t>
              </a:r>
              <a:endParaRPr lang="en-US" altLang="zh-CN" sz="1400" b="0">
                <a:latin typeface="Times New Roman" pitchFamily="18" charset="0"/>
                <a:ea typeface="楷体_GB2312"/>
                <a:cs typeface="楷体_GB2312"/>
              </a:endParaRPr>
            </a:p>
          </p:txBody>
        </p:sp>
        <p:sp>
          <p:nvSpPr>
            <p:cNvPr id="124936" name="Oval 7"/>
            <p:cNvSpPr>
              <a:spLocks noChangeArrowheads="1"/>
            </p:cNvSpPr>
            <p:nvPr/>
          </p:nvSpPr>
          <p:spPr bwMode="auto">
            <a:xfrm>
              <a:off x="1496497" y="1851670"/>
              <a:ext cx="443687" cy="368639"/>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X</a:t>
              </a:r>
              <a:endParaRPr lang="en-US" altLang="zh-CN" sz="1400" b="0">
                <a:latin typeface="Times New Roman" pitchFamily="18" charset="0"/>
                <a:ea typeface="楷体_GB2312"/>
                <a:cs typeface="楷体_GB2312"/>
              </a:endParaRPr>
            </a:p>
          </p:txBody>
        </p:sp>
        <p:sp>
          <p:nvSpPr>
            <p:cNvPr id="124937" name="Line 8"/>
            <p:cNvSpPr>
              <a:spLocks noChangeShapeType="1"/>
            </p:cNvSpPr>
            <p:nvPr/>
          </p:nvSpPr>
          <p:spPr bwMode="auto">
            <a:xfrm>
              <a:off x="1131960" y="2060989"/>
              <a:ext cx="368996" cy="0"/>
            </a:xfrm>
            <a:prstGeom prst="line">
              <a:avLst/>
            </a:prstGeom>
            <a:noFill/>
            <a:ln w="12700">
              <a:solidFill>
                <a:schemeClr val="tx1"/>
              </a:solidFill>
              <a:round/>
              <a:headEnd type="triangle" w="med" len="med"/>
              <a:tailEnd/>
            </a:ln>
          </p:spPr>
          <p:txBody>
            <a:bodyPr tIns="0" bIns="0"/>
            <a:lstStyle/>
            <a:p>
              <a:endParaRPr lang="zh-CN" altLang="en-US"/>
            </a:p>
          </p:txBody>
        </p:sp>
        <p:sp>
          <p:nvSpPr>
            <p:cNvPr id="124938" name="Rectangle 9"/>
            <p:cNvSpPr>
              <a:spLocks noChangeArrowheads="1"/>
            </p:cNvSpPr>
            <p:nvPr/>
          </p:nvSpPr>
          <p:spPr bwMode="auto">
            <a:xfrm>
              <a:off x="467544" y="2480474"/>
              <a:ext cx="367881" cy="523721"/>
            </a:xfrm>
            <a:prstGeom prst="rect">
              <a:avLst/>
            </a:prstGeom>
            <a:noFill/>
            <a:ln w="12700">
              <a:solidFill>
                <a:schemeClr val="tx1"/>
              </a:solidFill>
              <a:miter lim="800000"/>
              <a:headEnd/>
              <a:tailEnd/>
            </a:ln>
          </p:spPr>
          <p:txBody>
            <a:bodyPr tIns="0" bIns="0"/>
            <a:lstStyle/>
            <a:p>
              <a:pPr algn="just"/>
              <a:endParaRPr lang="en-US" altLang="zh-CN" sz="1400" b="0">
                <a:latin typeface="Times New Roman" pitchFamily="18" charset="0"/>
              </a:endParaRPr>
            </a:p>
            <a:p>
              <a:pPr algn="just"/>
              <a:r>
                <a:rPr lang="en-US" altLang="zh-CN" sz="1400" b="0">
                  <a:latin typeface="Times New Roman" pitchFamily="18" charset="0"/>
                </a:rPr>
                <a:t>P</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4939" name="Rectangle 10"/>
            <p:cNvSpPr>
              <a:spLocks noChangeArrowheads="1"/>
            </p:cNvSpPr>
            <p:nvPr/>
          </p:nvSpPr>
          <p:spPr bwMode="auto">
            <a:xfrm>
              <a:off x="958052" y="2480474"/>
              <a:ext cx="368996" cy="523721"/>
            </a:xfrm>
            <a:prstGeom prst="rect">
              <a:avLst/>
            </a:prstGeom>
            <a:noFill/>
            <a:ln w="12700">
              <a:solidFill>
                <a:schemeClr val="tx1"/>
              </a:solidFill>
              <a:miter lim="800000"/>
              <a:headEnd/>
              <a:tailEnd/>
            </a:ln>
          </p:spPr>
          <p:txBody>
            <a:bodyPr tIns="0" bIns="0"/>
            <a:lstStyle/>
            <a:p>
              <a:pPr algn="just"/>
              <a:endParaRPr lang="en-US" altLang="zh-CN" sz="1400" b="0">
                <a:latin typeface="Times New Roman" pitchFamily="18" charset="0"/>
              </a:endParaRPr>
            </a:p>
            <a:p>
              <a:pPr algn="just"/>
              <a:r>
                <a:rPr lang="en-US" altLang="zh-CN" sz="1400" b="0">
                  <a:latin typeface="Times New Roman" pitchFamily="18" charset="0"/>
                </a:rPr>
                <a:t>P</a:t>
              </a:r>
              <a:r>
                <a:rPr lang="en-US" altLang="zh-CN" sz="1400" b="0" baseline="-25000">
                  <a:latin typeface="Times New Roman" pitchFamily="18" charset="0"/>
                </a:rPr>
                <a:t>R</a:t>
              </a:r>
              <a:endParaRPr lang="en-US" altLang="zh-CN" sz="1400" b="0">
                <a:latin typeface="Times New Roman" pitchFamily="18" charset="0"/>
                <a:ea typeface="楷体_GB2312"/>
                <a:cs typeface="楷体_GB2312"/>
              </a:endParaRPr>
            </a:p>
          </p:txBody>
        </p:sp>
        <p:sp>
          <p:nvSpPr>
            <p:cNvPr id="124940" name="Rectangle 11"/>
            <p:cNvSpPr>
              <a:spLocks noChangeArrowheads="1"/>
            </p:cNvSpPr>
            <p:nvPr/>
          </p:nvSpPr>
          <p:spPr bwMode="auto">
            <a:xfrm>
              <a:off x="1694930" y="2480474"/>
              <a:ext cx="367881" cy="523721"/>
            </a:xfrm>
            <a:prstGeom prst="rect">
              <a:avLst/>
            </a:prstGeom>
            <a:noFill/>
            <a:ln w="12700">
              <a:solidFill>
                <a:schemeClr val="tx1"/>
              </a:solidFill>
              <a:miter lim="800000"/>
              <a:headEnd/>
              <a:tailEnd/>
            </a:ln>
          </p:spPr>
          <p:txBody>
            <a:bodyPr lIns="0" tIns="0" rIns="0" bIns="0"/>
            <a:lstStyle/>
            <a:p>
              <a:pPr algn="just"/>
              <a:endParaRPr lang="en-US" altLang="zh-CN" sz="1400" b="0">
                <a:latin typeface="Times New Roman" pitchFamily="18" charset="0"/>
              </a:endParaRPr>
            </a:p>
            <a:p>
              <a:pPr algn="just"/>
              <a:r>
                <a:rPr lang="en-US" altLang="zh-CN" sz="1400" b="0">
                  <a:latin typeface="Times New Roman" pitchFamily="18" charset="0"/>
                </a:rPr>
                <a:t>  X</a:t>
              </a:r>
              <a:r>
                <a:rPr lang="en-US" altLang="zh-CN" sz="1400" b="0" baseline="-25000">
                  <a:latin typeface="Times New Roman" pitchFamily="18" charset="0"/>
                </a:rPr>
                <a:t>R</a:t>
              </a:r>
              <a:endParaRPr lang="en-US" altLang="zh-CN" sz="1400" b="0">
                <a:latin typeface="Times New Roman" pitchFamily="18" charset="0"/>
                <a:ea typeface="楷体_GB2312"/>
                <a:cs typeface="楷体_GB2312"/>
              </a:endParaRPr>
            </a:p>
          </p:txBody>
        </p:sp>
        <p:sp>
          <p:nvSpPr>
            <p:cNvPr id="124941" name="Line 12"/>
            <p:cNvSpPr>
              <a:spLocks noChangeShapeType="1"/>
            </p:cNvSpPr>
            <p:nvPr/>
          </p:nvSpPr>
          <p:spPr bwMode="auto">
            <a:xfrm flipH="1">
              <a:off x="590171" y="2166072"/>
              <a:ext cx="245254"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42" name="Line 13"/>
            <p:cNvSpPr>
              <a:spLocks noChangeShapeType="1"/>
            </p:cNvSpPr>
            <p:nvPr/>
          </p:nvSpPr>
          <p:spPr bwMode="auto">
            <a:xfrm>
              <a:off x="1080680" y="2166072"/>
              <a:ext cx="123742"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43" name="Line 14"/>
            <p:cNvSpPr>
              <a:spLocks noChangeShapeType="1"/>
            </p:cNvSpPr>
            <p:nvPr/>
          </p:nvSpPr>
          <p:spPr bwMode="auto">
            <a:xfrm>
              <a:off x="1817557" y="2166072"/>
              <a:ext cx="122627"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44" name="Oval 15"/>
            <p:cNvSpPr>
              <a:spLocks noChangeArrowheads="1"/>
            </p:cNvSpPr>
            <p:nvPr/>
          </p:nvSpPr>
          <p:spPr bwMode="auto">
            <a:xfrm>
              <a:off x="3089062" y="1851670"/>
              <a:ext cx="443687" cy="368639"/>
            </a:xfrm>
            <a:prstGeom prst="ellipse">
              <a:avLst/>
            </a:prstGeom>
            <a:noFill/>
            <a:ln w="12700">
              <a:solidFill>
                <a:schemeClr val="tx1"/>
              </a:solidFill>
              <a:round/>
              <a:headEnd type="none" w="sm" len="sm"/>
              <a:tailEnd type="none" w="sm" len="sm"/>
            </a:ln>
          </p:spPr>
          <p:txBody>
            <a:bodyPr tIns="0" bIns="0" anchor="ctr"/>
            <a:lstStyle/>
            <a:p>
              <a:pPr algn="ctr"/>
              <a:r>
                <a:rPr lang="en-US" altLang="zh-CN" sz="1400" dirty="0"/>
                <a:t>P</a:t>
              </a:r>
              <a:endParaRPr lang="en-US" altLang="zh-CN" sz="1400" b="0" dirty="0">
                <a:latin typeface="Times New Roman" pitchFamily="18" charset="0"/>
                <a:ea typeface="楷体_GB2312"/>
                <a:cs typeface="楷体_GB2312"/>
              </a:endParaRPr>
            </a:p>
          </p:txBody>
        </p:sp>
        <p:sp>
          <p:nvSpPr>
            <p:cNvPr id="124945" name="Oval 16"/>
            <p:cNvSpPr>
              <a:spLocks noChangeArrowheads="1"/>
            </p:cNvSpPr>
            <p:nvPr/>
          </p:nvSpPr>
          <p:spPr bwMode="auto">
            <a:xfrm>
              <a:off x="3872761" y="1851670"/>
              <a:ext cx="443687" cy="368639"/>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X</a:t>
              </a:r>
              <a:endParaRPr lang="en-US" altLang="zh-CN" sz="1400" b="0">
                <a:latin typeface="Times New Roman" pitchFamily="18" charset="0"/>
                <a:ea typeface="楷体_GB2312"/>
                <a:cs typeface="楷体_GB2312"/>
              </a:endParaRPr>
            </a:p>
          </p:txBody>
        </p:sp>
        <p:sp>
          <p:nvSpPr>
            <p:cNvPr id="124946" name="Line 17"/>
            <p:cNvSpPr>
              <a:spLocks noChangeShapeType="1"/>
            </p:cNvSpPr>
            <p:nvPr/>
          </p:nvSpPr>
          <p:spPr bwMode="auto">
            <a:xfrm>
              <a:off x="3508224" y="2060989"/>
              <a:ext cx="367881" cy="0"/>
            </a:xfrm>
            <a:prstGeom prst="line">
              <a:avLst/>
            </a:prstGeom>
            <a:noFill/>
            <a:ln w="12700">
              <a:solidFill>
                <a:schemeClr val="tx1"/>
              </a:solidFill>
              <a:round/>
              <a:headEnd/>
              <a:tailEnd type="triangle" w="med" len="med"/>
            </a:ln>
          </p:spPr>
          <p:txBody>
            <a:bodyPr tIns="0" bIns="0"/>
            <a:lstStyle/>
            <a:p>
              <a:endParaRPr lang="zh-CN" altLang="en-US"/>
            </a:p>
          </p:txBody>
        </p:sp>
        <p:sp>
          <p:nvSpPr>
            <p:cNvPr id="124947" name="Rectangle 18"/>
            <p:cNvSpPr>
              <a:spLocks noChangeArrowheads="1"/>
            </p:cNvSpPr>
            <p:nvPr/>
          </p:nvSpPr>
          <p:spPr bwMode="auto">
            <a:xfrm>
              <a:off x="2843808" y="2480474"/>
              <a:ext cx="367881" cy="523721"/>
            </a:xfrm>
            <a:prstGeom prst="rect">
              <a:avLst/>
            </a:prstGeom>
            <a:noFill/>
            <a:ln w="12700">
              <a:solidFill>
                <a:schemeClr val="tx1"/>
              </a:solidFill>
              <a:miter lim="800000"/>
              <a:headEnd/>
              <a:tailEnd/>
            </a:ln>
          </p:spPr>
          <p:txBody>
            <a:bodyPr tIns="0" bIns="0"/>
            <a:lstStyle/>
            <a:p>
              <a:pPr algn="just"/>
              <a:endParaRPr lang="en-US" altLang="zh-CN" sz="1400" b="0">
                <a:latin typeface="Times New Roman" pitchFamily="18" charset="0"/>
              </a:endParaRPr>
            </a:p>
            <a:p>
              <a:pPr algn="just"/>
              <a:r>
                <a:rPr lang="en-US" altLang="zh-CN" sz="1400" b="0">
                  <a:latin typeface="Times New Roman" pitchFamily="18" charset="0"/>
                </a:rPr>
                <a:t>P</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4948" name="Rectangle 19"/>
            <p:cNvSpPr>
              <a:spLocks noChangeArrowheads="1"/>
            </p:cNvSpPr>
            <p:nvPr/>
          </p:nvSpPr>
          <p:spPr bwMode="auto">
            <a:xfrm>
              <a:off x="3503765" y="2480474"/>
              <a:ext cx="368996" cy="523721"/>
            </a:xfrm>
            <a:prstGeom prst="rect">
              <a:avLst/>
            </a:prstGeom>
            <a:noFill/>
            <a:ln w="12700">
              <a:solidFill>
                <a:schemeClr val="tx1"/>
              </a:solidFill>
              <a:miter lim="800000"/>
              <a:headEnd/>
              <a:tailEnd/>
            </a:ln>
          </p:spPr>
          <p:txBody>
            <a:bodyPr tIns="0" bIns="0"/>
            <a:lstStyle/>
            <a:p>
              <a:pPr algn="just"/>
              <a:endParaRPr lang="en-US" altLang="zh-CN" sz="1400" b="0">
                <a:latin typeface="Times New Roman" pitchFamily="18" charset="0"/>
              </a:endParaRPr>
            </a:p>
            <a:p>
              <a:pPr algn="just"/>
              <a:r>
                <a:rPr lang="en-US" altLang="zh-CN" sz="1400" b="0">
                  <a:latin typeface="Times New Roman" pitchFamily="18" charset="0"/>
                </a:rPr>
                <a:t>P</a:t>
              </a:r>
              <a:r>
                <a:rPr lang="en-US" altLang="zh-CN" sz="1400" b="0" baseline="-25000">
                  <a:latin typeface="Times New Roman" pitchFamily="18" charset="0"/>
                </a:rPr>
                <a:t>R</a:t>
              </a:r>
              <a:endParaRPr lang="en-US" altLang="zh-CN" sz="1400" b="0">
                <a:latin typeface="Times New Roman" pitchFamily="18" charset="0"/>
                <a:ea typeface="楷体_GB2312"/>
                <a:cs typeface="楷体_GB2312"/>
              </a:endParaRPr>
            </a:p>
          </p:txBody>
        </p:sp>
        <p:sp>
          <p:nvSpPr>
            <p:cNvPr id="124949" name="Rectangle 20"/>
            <p:cNvSpPr>
              <a:spLocks noChangeArrowheads="1"/>
            </p:cNvSpPr>
            <p:nvPr/>
          </p:nvSpPr>
          <p:spPr bwMode="auto">
            <a:xfrm>
              <a:off x="4071194" y="2480474"/>
              <a:ext cx="367881" cy="523721"/>
            </a:xfrm>
            <a:prstGeom prst="rect">
              <a:avLst/>
            </a:prstGeom>
            <a:noFill/>
            <a:ln w="12700">
              <a:solidFill>
                <a:schemeClr val="tx1"/>
              </a:solidFill>
              <a:miter lim="800000"/>
              <a:headEnd/>
              <a:tailEnd/>
            </a:ln>
          </p:spPr>
          <p:txBody>
            <a:bodyPr lIns="0" tIns="0" rIns="0" bIns="0"/>
            <a:lstStyle/>
            <a:p>
              <a:pPr algn="just"/>
              <a:endParaRPr lang="en-US" altLang="zh-CN" sz="1400" b="0">
                <a:latin typeface="Times New Roman" pitchFamily="18" charset="0"/>
              </a:endParaRPr>
            </a:p>
            <a:p>
              <a:pPr algn="just"/>
              <a:r>
                <a:rPr lang="en-US" altLang="zh-CN" sz="1400" b="0">
                  <a:latin typeface="Times New Roman" pitchFamily="18" charset="0"/>
                </a:rPr>
                <a:t>  X</a:t>
              </a:r>
              <a:r>
                <a:rPr lang="en-US" altLang="zh-CN" sz="1400" b="0" baseline="-25000">
                  <a:latin typeface="Times New Roman" pitchFamily="18" charset="0"/>
                </a:rPr>
                <a:t>R</a:t>
              </a:r>
              <a:endParaRPr lang="en-US" altLang="zh-CN" sz="1400" b="0">
                <a:latin typeface="Times New Roman" pitchFamily="18" charset="0"/>
                <a:ea typeface="楷体_GB2312"/>
                <a:cs typeface="楷体_GB2312"/>
              </a:endParaRPr>
            </a:p>
          </p:txBody>
        </p:sp>
        <p:sp>
          <p:nvSpPr>
            <p:cNvPr id="124950" name="Line 21"/>
            <p:cNvSpPr>
              <a:spLocks noChangeShapeType="1"/>
            </p:cNvSpPr>
            <p:nvPr/>
          </p:nvSpPr>
          <p:spPr bwMode="auto">
            <a:xfrm flipH="1">
              <a:off x="2966435" y="2166072"/>
              <a:ext cx="245254"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51" name="Line 22"/>
            <p:cNvSpPr>
              <a:spLocks noChangeShapeType="1"/>
            </p:cNvSpPr>
            <p:nvPr/>
          </p:nvSpPr>
          <p:spPr bwMode="auto">
            <a:xfrm>
              <a:off x="4193821" y="2166072"/>
              <a:ext cx="122627"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52" name="Line 23"/>
            <p:cNvSpPr>
              <a:spLocks noChangeShapeType="1"/>
            </p:cNvSpPr>
            <p:nvPr/>
          </p:nvSpPr>
          <p:spPr bwMode="auto">
            <a:xfrm flipH="1">
              <a:off x="3750134" y="2166072"/>
              <a:ext cx="245254" cy="314402"/>
            </a:xfrm>
            <a:prstGeom prst="line">
              <a:avLst/>
            </a:prstGeom>
            <a:noFill/>
            <a:ln w="12700">
              <a:solidFill>
                <a:schemeClr val="tx1"/>
              </a:solidFill>
              <a:round/>
              <a:headEnd/>
              <a:tailEnd type="triangle" w="med" len="med"/>
            </a:ln>
          </p:spPr>
          <p:txBody>
            <a:bodyPr tIns="0" bIns="0"/>
            <a:lstStyle/>
            <a:p>
              <a:endParaRPr lang="zh-CN" altLang="en-US"/>
            </a:p>
          </p:txBody>
        </p:sp>
        <p:sp>
          <p:nvSpPr>
            <p:cNvPr id="124953" name="AutoShape 24"/>
            <p:cNvSpPr>
              <a:spLocks noChangeArrowheads="1"/>
            </p:cNvSpPr>
            <p:nvPr/>
          </p:nvSpPr>
          <p:spPr bwMode="auto">
            <a:xfrm>
              <a:off x="2123728" y="2139702"/>
              <a:ext cx="736877" cy="105083"/>
            </a:xfrm>
            <a:prstGeom prst="rightArrow">
              <a:avLst>
                <a:gd name="adj1" fmla="val 50000"/>
                <a:gd name="adj2" fmla="val 133266"/>
              </a:avLst>
            </a:prstGeom>
            <a:noFill/>
            <a:ln w="12700">
              <a:solidFill>
                <a:schemeClr val="tx1"/>
              </a:solidFill>
              <a:miter lim="800000"/>
              <a:headEnd/>
              <a:tailEnd/>
            </a:ln>
          </p:spPr>
          <p:txBody>
            <a:bodyPr tIns="0" bIns="0"/>
            <a:lstStyle/>
            <a:p>
              <a:pPr eaLnBrk="0" hangingPunct="0">
                <a:spcBef>
                  <a:spcPct val="50000"/>
                </a:spcBef>
              </a:pPr>
              <a:endParaRPr lang="zh-CN" altLang="en-US" sz="1400"/>
            </a:p>
          </p:txBody>
        </p:sp>
      </p:grpSp>
      <p:sp>
        <p:nvSpPr>
          <p:cNvPr id="124933" name="矩形 96"/>
          <p:cNvSpPr>
            <a:spLocks noChangeArrowheads="1"/>
          </p:cNvSpPr>
          <p:nvPr/>
        </p:nvSpPr>
        <p:spPr bwMode="auto">
          <a:xfrm>
            <a:off x="827088" y="1131888"/>
            <a:ext cx="2516187" cy="368300"/>
          </a:xfrm>
          <a:prstGeom prst="rect">
            <a:avLst/>
          </a:prstGeom>
          <a:noFill/>
          <a:ln w="9525">
            <a:noFill/>
            <a:miter lim="800000"/>
            <a:headEnd/>
            <a:tailEnd/>
          </a:ln>
        </p:spPr>
        <p:txBody>
          <a:bodyPr wrap="none">
            <a:spAutoFit/>
          </a:bodyPr>
          <a:lstStyle/>
          <a:p>
            <a:r>
              <a:rPr lang="zh-CN" altLang="en-US" sz="1800">
                <a:ea typeface="楷体_GB2312"/>
                <a:cs typeface="楷体_GB2312"/>
              </a:rPr>
              <a:t>对结点执行一个</a:t>
            </a:r>
            <a:r>
              <a:rPr lang="en-US" altLang="zh-CN" sz="1800">
                <a:latin typeface="微软雅黑" pitchFamily="34" charset="-122"/>
                <a:ea typeface="微软雅黑" pitchFamily="34" charset="-122"/>
              </a:rPr>
              <a:t>LL</a:t>
            </a:r>
            <a:r>
              <a:rPr lang="zh-CN" altLang="en-US" sz="1800">
                <a:latin typeface="微软雅黑" pitchFamily="34" charset="-122"/>
                <a:ea typeface="微软雅黑" pitchFamily="34" charset="-122"/>
              </a:rPr>
              <a:t>旋转</a:t>
            </a:r>
            <a:endParaRPr lang="zh-CN" altLang="en-US" sz="1800">
              <a:ea typeface="楷体_GB2312"/>
              <a:cs typeface="楷体_GB2312"/>
            </a:endParaRPr>
          </a:p>
        </p:txBody>
      </p:sp>
      <p:sp>
        <p:nvSpPr>
          <p:cNvPr id="124934" name="矩形 97"/>
          <p:cNvSpPr>
            <a:spLocks noChangeArrowheads="1"/>
          </p:cNvSpPr>
          <p:nvPr/>
        </p:nvSpPr>
        <p:spPr bwMode="auto">
          <a:xfrm>
            <a:off x="179512" y="3363838"/>
            <a:ext cx="4572000" cy="784225"/>
          </a:xfrm>
          <a:prstGeom prst="rect">
            <a:avLst/>
          </a:prstGeom>
          <a:noFill/>
          <a:ln w="9525">
            <a:noFill/>
            <a:miter lim="800000"/>
            <a:headEnd/>
            <a:tailEnd/>
          </a:ln>
        </p:spPr>
        <p:txBody>
          <a:bodyPr>
            <a:spAutoFit/>
          </a:bodyPr>
          <a:lstStyle/>
          <a:p>
            <a:pPr>
              <a:spcBef>
                <a:spcPct val="50000"/>
              </a:spcBef>
            </a:pPr>
            <a:r>
              <a:rPr lang="zh-CN" altLang="en-US" sz="1800" b="0" dirty="0">
                <a:latin typeface="Times New Roman" pitchFamily="18" charset="0"/>
                <a:ea typeface="楷体_GB2312"/>
                <a:cs typeface="楷体_GB2312"/>
              </a:rPr>
              <a:t>水平左链变成了水平右链</a:t>
            </a:r>
            <a:endParaRPr lang="en-US" altLang="zh-CN" sz="1800" b="0" dirty="0">
              <a:latin typeface="Times New Roman" pitchFamily="18" charset="0"/>
              <a:ea typeface="楷体_GB2312"/>
              <a:cs typeface="楷体_GB2312"/>
            </a:endParaRPr>
          </a:p>
          <a:p>
            <a:pPr>
              <a:spcBef>
                <a:spcPct val="50000"/>
              </a:spcBef>
            </a:pPr>
            <a:r>
              <a:rPr lang="zh-CN" altLang="en-US" sz="1800" b="0" dirty="0">
                <a:latin typeface="Times New Roman" pitchFamily="18" charset="0"/>
                <a:ea typeface="楷体_GB2312"/>
                <a:cs typeface="楷体_GB2312"/>
              </a:rPr>
              <a:t>可能出现连续的水平右链，需要继续调整</a:t>
            </a:r>
          </a:p>
        </p:txBody>
      </p:sp>
      <p:sp>
        <p:nvSpPr>
          <p:cNvPr id="196609" name="Rectangle 1"/>
          <p:cNvSpPr>
            <a:spLocks noChangeArrowheads="1"/>
          </p:cNvSpPr>
          <p:nvPr/>
        </p:nvSpPr>
        <p:spPr bwMode="auto">
          <a:xfrm>
            <a:off x="4644008" y="1707654"/>
            <a:ext cx="4499992"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template &lt;class KEY, class OTHER&gt;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void </a:t>
            </a:r>
            <a:r>
              <a:rPr kumimoji="0" lang="en-US" altLang="zh-CN" sz="16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AATree</a:t>
            </a: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&lt;KEY, OTHER&gt;::LL(</a:t>
            </a:r>
            <a:r>
              <a:rPr kumimoji="0" lang="en-US" altLang="zh-CN" sz="16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AANode</a:t>
            </a: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*&amp;t)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if  (t-&gt;left != NULL &amp;&amp; </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dirty="0">
                <a:latin typeface="Times New Roman" pitchFamily="18" charset="0"/>
                <a:cs typeface="Times New Roman" pitchFamily="18" charset="0"/>
              </a:rPr>
              <a:t>           </a:t>
            </a: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t-&gt;left-&gt;level == t-&gt;level)  {</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6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AANode</a:t>
            </a: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*t1 = t-&gt;left;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t-&gt;left = t1-&gt;right;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t1-&gt;right = t;</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 = t1;</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1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40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blinds(horizontal)">
                                      <p:cBhvr>
                                        <p:cTn id="7" dur="500"/>
                                        <p:tgtEl>
                                          <p:spTgt spid="1249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09"/>
                                        </p:tgtEl>
                                        <p:attrNameLst>
                                          <p:attrName>style.visibility</p:attrName>
                                        </p:attrNameLst>
                                      </p:cBhvr>
                                      <p:to>
                                        <p:strVal val="visible"/>
                                      </p:to>
                                    </p:set>
                                    <p:animEffect transition="in" filter="blinds(horizontal)">
                                      <p:cBhvr>
                                        <p:cTn id="12" dur="500"/>
                                        <p:tgtEl>
                                          <p:spTgt spid="196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P spid="19660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矩形 34"/>
          <p:cNvSpPr>
            <a:spLocks noChangeArrowheads="1"/>
          </p:cNvSpPr>
          <p:nvPr/>
        </p:nvSpPr>
        <p:spPr bwMode="auto">
          <a:xfrm>
            <a:off x="539552" y="365125"/>
            <a:ext cx="5351462"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连续的水平右链问题</a:t>
            </a:r>
          </a:p>
        </p:txBody>
      </p:sp>
      <p:sp>
        <p:nvSpPr>
          <p:cNvPr id="125956" name="矩形 96"/>
          <p:cNvSpPr>
            <a:spLocks noChangeArrowheads="1"/>
          </p:cNvSpPr>
          <p:nvPr/>
        </p:nvSpPr>
        <p:spPr bwMode="auto">
          <a:xfrm>
            <a:off x="827088" y="1131888"/>
            <a:ext cx="2595562" cy="368300"/>
          </a:xfrm>
          <a:prstGeom prst="rect">
            <a:avLst/>
          </a:prstGeom>
          <a:noFill/>
          <a:ln w="9525">
            <a:noFill/>
            <a:miter lim="800000"/>
            <a:headEnd/>
            <a:tailEnd/>
          </a:ln>
        </p:spPr>
        <p:txBody>
          <a:bodyPr wrap="none">
            <a:spAutoFit/>
          </a:bodyPr>
          <a:lstStyle/>
          <a:p>
            <a:r>
              <a:rPr lang="zh-CN" altLang="en-US" sz="1800">
                <a:ea typeface="楷体_GB2312"/>
                <a:cs typeface="楷体_GB2312"/>
              </a:rPr>
              <a:t>对结点执行一个</a:t>
            </a:r>
            <a:r>
              <a:rPr lang="en-US" altLang="zh-CN" sz="1800">
                <a:ea typeface="楷体_GB2312"/>
                <a:cs typeface="楷体_GB2312"/>
              </a:rPr>
              <a:t>RR</a:t>
            </a:r>
            <a:r>
              <a:rPr lang="zh-CN" altLang="en-US" sz="1800">
                <a:latin typeface="微软雅黑" pitchFamily="34" charset="-122"/>
                <a:ea typeface="微软雅黑" pitchFamily="34" charset="-122"/>
              </a:rPr>
              <a:t>旋转</a:t>
            </a:r>
            <a:endParaRPr lang="zh-CN" altLang="en-US" sz="1800">
              <a:ea typeface="楷体_GB2312"/>
              <a:cs typeface="楷体_GB2312"/>
            </a:endParaRPr>
          </a:p>
        </p:txBody>
      </p:sp>
      <p:sp>
        <p:nvSpPr>
          <p:cNvPr id="98" name="矩形 97"/>
          <p:cNvSpPr>
            <a:spLocks noChangeArrowheads="1"/>
          </p:cNvSpPr>
          <p:nvPr/>
        </p:nvSpPr>
        <p:spPr bwMode="auto">
          <a:xfrm>
            <a:off x="251520" y="3435846"/>
            <a:ext cx="6337300" cy="1289050"/>
          </a:xfrm>
          <a:prstGeom prst="rect">
            <a:avLst/>
          </a:prstGeom>
          <a:noFill/>
          <a:ln w="9525">
            <a:noFill/>
            <a:miter lim="800000"/>
            <a:headEnd/>
            <a:tailEnd/>
          </a:ln>
        </p:spPr>
        <p:txBody>
          <a:bodyPr>
            <a:spAutoFit/>
          </a:bodyPr>
          <a:lstStyle/>
          <a:p>
            <a:pPr>
              <a:lnSpc>
                <a:spcPct val="150000"/>
              </a:lnSpc>
            </a:pPr>
            <a:r>
              <a:rPr lang="en-US" altLang="zh-CN" sz="1800" b="0" dirty="0">
                <a:latin typeface="Times New Roman" pitchFamily="18" charset="0"/>
                <a:ea typeface="楷体_GB2312"/>
                <a:cs typeface="楷体_GB2312"/>
              </a:rPr>
              <a:t>R</a:t>
            </a:r>
            <a:r>
              <a:rPr lang="zh-CN" altLang="en-US" sz="1800" b="0" dirty="0">
                <a:latin typeface="Times New Roman" pitchFamily="18" charset="0"/>
                <a:ea typeface="楷体_GB2312"/>
                <a:cs typeface="楷体_GB2312"/>
              </a:rPr>
              <a:t>的层次增长了</a:t>
            </a:r>
            <a:r>
              <a:rPr lang="en-US" altLang="zh-CN" sz="1800" b="0" dirty="0">
                <a:latin typeface="Times New Roman" pitchFamily="18" charset="0"/>
                <a:ea typeface="楷体_GB2312"/>
                <a:cs typeface="楷体_GB2312"/>
              </a:rPr>
              <a:t>1</a:t>
            </a:r>
            <a:r>
              <a:rPr lang="zh-CN" altLang="en-US" sz="1800" b="0" dirty="0">
                <a:latin typeface="Times New Roman" pitchFamily="18" charset="0"/>
                <a:ea typeface="楷体_GB2312"/>
                <a:cs typeface="楷体_GB2312"/>
              </a:rPr>
              <a:t>，可能需要继续调整</a:t>
            </a:r>
            <a:endParaRPr lang="en-US" altLang="zh-CN" sz="1800" b="0" dirty="0">
              <a:latin typeface="Times New Roman" pitchFamily="18" charset="0"/>
              <a:ea typeface="楷体_GB2312"/>
              <a:cs typeface="楷体_GB2312"/>
            </a:endParaRPr>
          </a:p>
          <a:p>
            <a:pPr>
              <a:lnSpc>
                <a:spcPct val="150000"/>
              </a:lnSpc>
            </a:pPr>
            <a:r>
              <a:rPr lang="zh-CN" altLang="en-US" sz="1800" b="0" dirty="0">
                <a:latin typeface="Times New Roman" pitchFamily="18" charset="0"/>
                <a:ea typeface="楷体_GB2312"/>
                <a:cs typeface="楷体_GB2312"/>
              </a:rPr>
              <a:t>如果</a:t>
            </a:r>
            <a:r>
              <a:rPr lang="en-US" altLang="zh-CN" sz="1800" b="0" dirty="0">
                <a:latin typeface="Times New Roman" pitchFamily="18" charset="0"/>
                <a:ea typeface="楷体_GB2312"/>
                <a:cs typeface="楷体_GB2312"/>
              </a:rPr>
              <a:t>X</a:t>
            </a:r>
            <a:r>
              <a:rPr lang="zh-CN" altLang="en-US" sz="1800" b="0" dirty="0">
                <a:latin typeface="Times New Roman" pitchFamily="18" charset="0"/>
                <a:ea typeface="楷体_GB2312"/>
                <a:cs typeface="楷体_GB2312"/>
              </a:rPr>
              <a:t>是父亲的左孩子，出现水平左链</a:t>
            </a:r>
            <a:endParaRPr lang="en-US" altLang="zh-CN" sz="1800" b="0" dirty="0">
              <a:latin typeface="Times New Roman" pitchFamily="18" charset="0"/>
              <a:ea typeface="楷体_GB2312"/>
              <a:cs typeface="楷体_GB2312"/>
            </a:endParaRPr>
          </a:p>
          <a:p>
            <a:pPr>
              <a:lnSpc>
                <a:spcPct val="150000"/>
              </a:lnSpc>
            </a:pPr>
            <a:r>
              <a:rPr lang="zh-CN" altLang="en-US" sz="1800" b="0" dirty="0">
                <a:latin typeface="Times New Roman" pitchFamily="18" charset="0"/>
                <a:ea typeface="楷体_GB2312"/>
                <a:cs typeface="楷体_GB2312"/>
              </a:rPr>
              <a:t>如果</a:t>
            </a:r>
            <a:r>
              <a:rPr lang="en-US" altLang="zh-CN" sz="1800" b="0" dirty="0">
                <a:latin typeface="Times New Roman" pitchFamily="18" charset="0"/>
                <a:ea typeface="楷体_GB2312"/>
                <a:cs typeface="楷体_GB2312"/>
              </a:rPr>
              <a:t>x</a:t>
            </a:r>
            <a:r>
              <a:rPr lang="zh-CN" altLang="en-US" sz="1800" b="0" dirty="0">
                <a:latin typeface="Times New Roman" pitchFamily="18" charset="0"/>
                <a:ea typeface="楷体_GB2312"/>
                <a:cs typeface="楷体_GB2312"/>
              </a:rPr>
              <a:t>的父亲是祖父的红孩子，则出现了连续的水平右链</a:t>
            </a:r>
          </a:p>
        </p:txBody>
      </p:sp>
      <p:grpSp>
        <p:nvGrpSpPr>
          <p:cNvPr id="2" name="Group 26"/>
          <p:cNvGrpSpPr>
            <a:grpSpLocks/>
          </p:cNvGrpSpPr>
          <p:nvPr/>
        </p:nvGrpSpPr>
        <p:grpSpPr bwMode="auto">
          <a:xfrm>
            <a:off x="323528" y="1779662"/>
            <a:ext cx="4103687" cy="1368425"/>
            <a:chOff x="884" y="1434"/>
            <a:chExt cx="3538" cy="1270"/>
          </a:xfrm>
        </p:grpSpPr>
        <p:sp>
          <p:nvSpPr>
            <p:cNvPr id="125959" name="Oval 7"/>
            <p:cNvSpPr>
              <a:spLocks noChangeArrowheads="1"/>
            </p:cNvSpPr>
            <p:nvPr/>
          </p:nvSpPr>
          <p:spPr bwMode="auto">
            <a:xfrm>
              <a:off x="1092" y="1434"/>
              <a:ext cx="376"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X</a:t>
              </a:r>
              <a:endParaRPr lang="en-US" altLang="zh-CN" sz="1400" b="0">
                <a:latin typeface="Times New Roman" pitchFamily="18" charset="0"/>
                <a:ea typeface="楷体_GB2312"/>
                <a:cs typeface="楷体_GB2312"/>
              </a:endParaRPr>
            </a:p>
          </p:txBody>
        </p:sp>
        <p:sp>
          <p:nvSpPr>
            <p:cNvPr id="125960" name="Oval 8"/>
            <p:cNvSpPr>
              <a:spLocks noChangeArrowheads="1"/>
            </p:cNvSpPr>
            <p:nvPr/>
          </p:nvSpPr>
          <p:spPr bwMode="auto">
            <a:xfrm>
              <a:off x="1756" y="1434"/>
              <a:ext cx="377"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R</a:t>
              </a:r>
              <a:endParaRPr lang="en-US" altLang="zh-CN" sz="1400" b="0">
                <a:latin typeface="Times New Roman" pitchFamily="18" charset="0"/>
                <a:ea typeface="楷体_GB2312"/>
                <a:cs typeface="楷体_GB2312"/>
              </a:endParaRPr>
            </a:p>
          </p:txBody>
        </p:sp>
        <p:sp>
          <p:nvSpPr>
            <p:cNvPr id="125961" name="Line 9"/>
            <p:cNvSpPr>
              <a:spLocks noChangeShapeType="1"/>
            </p:cNvSpPr>
            <p:nvPr/>
          </p:nvSpPr>
          <p:spPr bwMode="auto">
            <a:xfrm>
              <a:off x="1448" y="1585"/>
              <a:ext cx="312" cy="0"/>
            </a:xfrm>
            <a:prstGeom prst="line">
              <a:avLst/>
            </a:prstGeom>
            <a:noFill/>
            <a:ln w="12700">
              <a:solidFill>
                <a:schemeClr val="tx1"/>
              </a:solidFill>
              <a:round/>
              <a:headEnd/>
              <a:tailEnd type="triangle" w="med" len="med"/>
            </a:ln>
          </p:spPr>
          <p:txBody>
            <a:bodyPr tIns="0" bIns="0"/>
            <a:lstStyle/>
            <a:p>
              <a:endParaRPr lang="zh-CN" altLang="en-US"/>
            </a:p>
          </p:txBody>
        </p:sp>
        <p:sp>
          <p:nvSpPr>
            <p:cNvPr id="125962" name="Rectangle 10"/>
            <p:cNvSpPr>
              <a:spLocks noChangeArrowheads="1"/>
            </p:cNvSpPr>
            <p:nvPr/>
          </p:nvSpPr>
          <p:spPr bwMode="auto">
            <a:xfrm>
              <a:off x="884" y="1888"/>
              <a:ext cx="312" cy="378"/>
            </a:xfrm>
            <a:prstGeom prst="rect">
              <a:avLst/>
            </a:prstGeom>
            <a:noFill/>
            <a:ln w="12700">
              <a:solidFill>
                <a:schemeClr val="tx1"/>
              </a:solidFill>
              <a:miter lim="800000"/>
              <a:headEnd/>
              <a:tailEnd/>
            </a:ln>
          </p:spPr>
          <p:txBody>
            <a:bodyPr tIns="0" bIns="0"/>
            <a:lstStyle/>
            <a:p>
              <a:pPr algn="just"/>
              <a:r>
                <a:rPr lang="en-US" altLang="zh-CN" sz="1400" b="0">
                  <a:latin typeface="Times New Roman" pitchFamily="18" charset="0"/>
                </a:rPr>
                <a:t>P</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5963" name="Rectangle 11"/>
            <p:cNvSpPr>
              <a:spLocks noChangeArrowheads="1"/>
            </p:cNvSpPr>
            <p:nvPr/>
          </p:nvSpPr>
          <p:spPr bwMode="auto">
            <a:xfrm>
              <a:off x="1548" y="1948"/>
              <a:ext cx="312" cy="378"/>
            </a:xfrm>
            <a:prstGeom prst="rect">
              <a:avLst/>
            </a:prstGeom>
            <a:noFill/>
            <a:ln w="12700">
              <a:solidFill>
                <a:schemeClr val="tx1"/>
              </a:solidFill>
              <a:miter lim="800000"/>
              <a:headEnd/>
              <a:tailEnd/>
            </a:ln>
          </p:spPr>
          <p:txBody>
            <a:bodyPr lIns="0" tIns="0" rIns="0" bIns="0"/>
            <a:lstStyle/>
            <a:p>
              <a:pPr algn="just"/>
              <a:r>
                <a:rPr lang="en-US" altLang="zh-CN" sz="1400" b="0">
                  <a:latin typeface="Times New Roman" pitchFamily="18" charset="0"/>
                </a:rPr>
                <a:t>  X</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5964" name="Line 12"/>
            <p:cNvSpPr>
              <a:spLocks noChangeShapeType="1"/>
            </p:cNvSpPr>
            <p:nvPr/>
          </p:nvSpPr>
          <p:spPr bwMode="auto">
            <a:xfrm flipH="1">
              <a:off x="988" y="1661"/>
              <a:ext cx="208" cy="227"/>
            </a:xfrm>
            <a:prstGeom prst="line">
              <a:avLst/>
            </a:prstGeom>
            <a:noFill/>
            <a:ln w="12700">
              <a:solidFill>
                <a:schemeClr val="tx1"/>
              </a:solidFill>
              <a:round/>
              <a:headEnd/>
              <a:tailEnd type="triangle" w="med" len="med"/>
            </a:ln>
          </p:spPr>
          <p:txBody>
            <a:bodyPr tIns="0" bIns="0"/>
            <a:lstStyle/>
            <a:p>
              <a:endParaRPr lang="zh-CN" altLang="en-US"/>
            </a:p>
          </p:txBody>
        </p:sp>
        <p:sp>
          <p:nvSpPr>
            <p:cNvPr id="125965" name="Line 13"/>
            <p:cNvSpPr>
              <a:spLocks noChangeShapeType="1"/>
            </p:cNvSpPr>
            <p:nvPr/>
          </p:nvSpPr>
          <p:spPr bwMode="auto">
            <a:xfrm flipH="1">
              <a:off x="1652" y="1721"/>
              <a:ext cx="208" cy="227"/>
            </a:xfrm>
            <a:prstGeom prst="line">
              <a:avLst/>
            </a:prstGeom>
            <a:noFill/>
            <a:ln w="12700">
              <a:solidFill>
                <a:schemeClr val="tx1"/>
              </a:solidFill>
              <a:round/>
              <a:headEnd/>
              <a:tailEnd type="triangle" w="med" len="med"/>
            </a:ln>
          </p:spPr>
          <p:txBody>
            <a:bodyPr tIns="0" bIns="0"/>
            <a:lstStyle/>
            <a:p>
              <a:endParaRPr lang="zh-CN" altLang="en-US"/>
            </a:p>
          </p:txBody>
        </p:sp>
        <p:sp>
          <p:nvSpPr>
            <p:cNvPr id="125966" name="Oval 14"/>
            <p:cNvSpPr>
              <a:spLocks noChangeArrowheads="1"/>
            </p:cNvSpPr>
            <p:nvPr/>
          </p:nvSpPr>
          <p:spPr bwMode="auto">
            <a:xfrm>
              <a:off x="2381" y="1434"/>
              <a:ext cx="376"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G</a:t>
              </a:r>
              <a:endParaRPr lang="en-US" altLang="zh-CN" sz="1400" b="0">
                <a:latin typeface="Times New Roman" pitchFamily="18" charset="0"/>
                <a:ea typeface="楷体_GB2312"/>
                <a:cs typeface="楷体_GB2312"/>
              </a:endParaRPr>
            </a:p>
          </p:txBody>
        </p:sp>
        <p:sp>
          <p:nvSpPr>
            <p:cNvPr id="125967" name="Line 15"/>
            <p:cNvSpPr>
              <a:spLocks noChangeShapeType="1"/>
            </p:cNvSpPr>
            <p:nvPr/>
          </p:nvSpPr>
          <p:spPr bwMode="auto">
            <a:xfrm>
              <a:off x="2095" y="1585"/>
              <a:ext cx="312" cy="0"/>
            </a:xfrm>
            <a:prstGeom prst="line">
              <a:avLst/>
            </a:prstGeom>
            <a:noFill/>
            <a:ln w="12700">
              <a:solidFill>
                <a:schemeClr val="tx1"/>
              </a:solidFill>
              <a:round/>
              <a:headEnd/>
              <a:tailEnd type="triangle" w="med" len="med"/>
            </a:ln>
          </p:spPr>
          <p:txBody>
            <a:bodyPr tIns="0" bIns="0"/>
            <a:lstStyle/>
            <a:p>
              <a:endParaRPr lang="zh-CN" altLang="en-US"/>
            </a:p>
          </p:txBody>
        </p:sp>
        <p:sp>
          <p:nvSpPr>
            <p:cNvPr id="125968" name="Oval 16"/>
            <p:cNvSpPr>
              <a:spLocks noChangeArrowheads="1"/>
            </p:cNvSpPr>
            <p:nvPr/>
          </p:nvSpPr>
          <p:spPr bwMode="auto">
            <a:xfrm>
              <a:off x="3461" y="1909"/>
              <a:ext cx="377"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X</a:t>
              </a:r>
              <a:endParaRPr lang="en-US" altLang="zh-CN" sz="1400" b="0">
                <a:latin typeface="Times New Roman" pitchFamily="18" charset="0"/>
                <a:ea typeface="楷体_GB2312"/>
                <a:cs typeface="楷体_GB2312"/>
              </a:endParaRPr>
            </a:p>
          </p:txBody>
        </p:sp>
        <p:sp>
          <p:nvSpPr>
            <p:cNvPr id="125969" name="Oval 17"/>
            <p:cNvSpPr>
              <a:spLocks noChangeArrowheads="1"/>
            </p:cNvSpPr>
            <p:nvPr/>
          </p:nvSpPr>
          <p:spPr bwMode="auto">
            <a:xfrm>
              <a:off x="3733" y="1434"/>
              <a:ext cx="377"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R</a:t>
              </a:r>
              <a:endParaRPr lang="en-US" altLang="zh-CN" sz="1400" b="0">
                <a:latin typeface="Times New Roman" pitchFamily="18" charset="0"/>
                <a:ea typeface="楷体_GB2312"/>
                <a:cs typeface="楷体_GB2312"/>
              </a:endParaRPr>
            </a:p>
          </p:txBody>
        </p:sp>
        <p:sp>
          <p:nvSpPr>
            <p:cNvPr id="125970" name="Rectangle 18"/>
            <p:cNvSpPr>
              <a:spLocks noChangeArrowheads="1"/>
            </p:cNvSpPr>
            <p:nvPr/>
          </p:nvSpPr>
          <p:spPr bwMode="auto">
            <a:xfrm>
              <a:off x="3213" y="2326"/>
              <a:ext cx="312" cy="378"/>
            </a:xfrm>
            <a:prstGeom prst="rect">
              <a:avLst/>
            </a:prstGeom>
            <a:noFill/>
            <a:ln w="12700">
              <a:solidFill>
                <a:schemeClr val="tx1"/>
              </a:solidFill>
              <a:miter lim="800000"/>
              <a:headEnd/>
              <a:tailEnd/>
            </a:ln>
          </p:spPr>
          <p:txBody>
            <a:bodyPr tIns="0" bIns="0"/>
            <a:lstStyle/>
            <a:p>
              <a:pPr algn="just"/>
              <a:r>
                <a:rPr lang="en-US" altLang="zh-CN" sz="1400" b="0">
                  <a:latin typeface="Times New Roman" pitchFamily="18" charset="0"/>
                </a:rPr>
                <a:t>P</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5971" name="Rectangle 19"/>
            <p:cNvSpPr>
              <a:spLocks noChangeArrowheads="1"/>
            </p:cNvSpPr>
            <p:nvPr/>
          </p:nvSpPr>
          <p:spPr bwMode="auto">
            <a:xfrm>
              <a:off x="3733" y="2326"/>
              <a:ext cx="313" cy="378"/>
            </a:xfrm>
            <a:prstGeom prst="rect">
              <a:avLst/>
            </a:prstGeom>
            <a:noFill/>
            <a:ln w="12700">
              <a:solidFill>
                <a:schemeClr val="tx1"/>
              </a:solidFill>
              <a:miter lim="800000"/>
              <a:headEnd/>
              <a:tailEnd/>
            </a:ln>
          </p:spPr>
          <p:txBody>
            <a:bodyPr lIns="0" tIns="0" rIns="0" bIns="0"/>
            <a:lstStyle/>
            <a:p>
              <a:pPr algn="just"/>
              <a:r>
                <a:rPr lang="en-US" altLang="zh-CN" sz="1400" b="0">
                  <a:latin typeface="Times New Roman" pitchFamily="18" charset="0"/>
                </a:rPr>
                <a:t>  X</a:t>
              </a:r>
              <a:r>
                <a:rPr lang="en-US" altLang="zh-CN" sz="1400" b="0" baseline="-25000">
                  <a:latin typeface="Times New Roman" pitchFamily="18" charset="0"/>
                </a:rPr>
                <a:t>L</a:t>
              </a:r>
              <a:endParaRPr lang="en-US" altLang="zh-CN" sz="1400" b="0">
                <a:latin typeface="Times New Roman" pitchFamily="18" charset="0"/>
                <a:ea typeface="楷体_GB2312"/>
                <a:cs typeface="楷体_GB2312"/>
              </a:endParaRPr>
            </a:p>
          </p:txBody>
        </p:sp>
        <p:sp>
          <p:nvSpPr>
            <p:cNvPr id="125972" name="Line 20"/>
            <p:cNvSpPr>
              <a:spLocks noChangeShapeType="1"/>
            </p:cNvSpPr>
            <p:nvPr/>
          </p:nvSpPr>
          <p:spPr bwMode="auto">
            <a:xfrm flipH="1">
              <a:off x="3317" y="2099"/>
              <a:ext cx="208" cy="227"/>
            </a:xfrm>
            <a:prstGeom prst="line">
              <a:avLst/>
            </a:prstGeom>
            <a:noFill/>
            <a:ln w="12700">
              <a:solidFill>
                <a:schemeClr val="tx1"/>
              </a:solidFill>
              <a:round/>
              <a:headEnd/>
              <a:tailEnd type="triangle" w="med" len="med"/>
            </a:ln>
          </p:spPr>
          <p:txBody>
            <a:bodyPr tIns="0" bIns="0"/>
            <a:lstStyle/>
            <a:p>
              <a:endParaRPr lang="zh-CN" altLang="en-US"/>
            </a:p>
          </p:txBody>
        </p:sp>
        <p:sp>
          <p:nvSpPr>
            <p:cNvPr id="125973" name="Oval 21"/>
            <p:cNvSpPr>
              <a:spLocks noChangeArrowheads="1"/>
            </p:cNvSpPr>
            <p:nvPr/>
          </p:nvSpPr>
          <p:spPr bwMode="auto">
            <a:xfrm>
              <a:off x="4046" y="1909"/>
              <a:ext cx="376" cy="266"/>
            </a:xfrm>
            <a:prstGeom prst="ellipse">
              <a:avLst/>
            </a:prstGeom>
            <a:noFill/>
            <a:ln w="12700">
              <a:solidFill>
                <a:schemeClr val="tx1"/>
              </a:solidFill>
              <a:round/>
              <a:headEnd type="none" w="sm" len="sm"/>
              <a:tailEnd type="none" w="sm" len="sm"/>
            </a:ln>
          </p:spPr>
          <p:txBody>
            <a:bodyPr tIns="0" bIns="0" anchor="ctr"/>
            <a:lstStyle/>
            <a:p>
              <a:pPr algn="ctr"/>
              <a:r>
                <a:rPr lang="en-US" altLang="zh-CN" sz="1400"/>
                <a:t>G</a:t>
              </a:r>
              <a:endParaRPr lang="en-US" altLang="zh-CN" sz="1400" b="0">
                <a:latin typeface="Times New Roman" pitchFamily="18" charset="0"/>
                <a:ea typeface="楷体_GB2312"/>
                <a:cs typeface="楷体_GB2312"/>
              </a:endParaRPr>
            </a:p>
          </p:txBody>
        </p:sp>
        <p:sp>
          <p:nvSpPr>
            <p:cNvPr id="125974" name="Line 22"/>
            <p:cNvSpPr>
              <a:spLocks noChangeShapeType="1"/>
            </p:cNvSpPr>
            <p:nvPr/>
          </p:nvSpPr>
          <p:spPr bwMode="auto">
            <a:xfrm>
              <a:off x="3786" y="2138"/>
              <a:ext cx="156" cy="188"/>
            </a:xfrm>
            <a:prstGeom prst="line">
              <a:avLst/>
            </a:prstGeom>
            <a:noFill/>
            <a:ln w="12700">
              <a:solidFill>
                <a:schemeClr val="tx1"/>
              </a:solidFill>
              <a:round/>
              <a:headEnd/>
              <a:tailEnd type="triangle" w="med" len="med"/>
            </a:ln>
          </p:spPr>
          <p:txBody>
            <a:bodyPr tIns="0" bIns="0"/>
            <a:lstStyle/>
            <a:p>
              <a:endParaRPr lang="zh-CN" altLang="en-US"/>
            </a:p>
          </p:txBody>
        </p:sp>
        <p:sp>
          <p:nvSpPr>
            <p:cNvPr id="125975" name="Line 23"/>
            <p:cNvSpPr>
              <a:spLocks noChangeShapeType="1"/>
            </p:cNvSpPr>
            <p:nvPr/>
          </p:nvSpPr>
          <p:spPr bwMode="auto">
            <a:xfrm flipH="1">
              <a:off x="3629" y="1692"/>
              <a:ext cx="209" cy="227"/>
            </a:xfrm>
            <a:prstGeom prst="line">
              <a:avLst/>
            </a:prstGeom>
            <a:noFill/>
            <a:ln w="12700">
              <a:solidFill>
                <a:schemeClr val="tx1"/>
              </a:solidFill>
              <a:round/>
              <a:headEnd/>
              <a:tailEnd type="triangle" w="med" len="med"/>
            </a:ln>
          </p:spPr>
          <p:txBody>
            <a:bodyPr tIns="0" bIns="0"/>
            <a:lstStyle/>
            <a:p>
              <a:endParaRPr lang="zh-CN" altLang="en-US"/>
            </a:p>
          </p:txBody>
        </p:sp>
        <p:sp>
          <p:nvSpPr>
            <p:cNvPr id="125976" name="Line 24"/>
            <p:cNvSpPr>
              <a:spLocks noChangeShapeType="1"/>
            </p:cNvSpPr>
            <p:nvPr/>
          </p:nvSpPr>
          <p:spPr bwMode="auto">
            <a:xfrm>
              <a:off x="4028" y="1697"/>
              <a:ext cx="104" cy="227"/>
            </a:xfrm>
            <a:prstGeom prst="line">
              <a:avLst/>
            </a:prstGeom>
            <a:noFill/>
            <a:ln w="12700">
              <a:solidFill>
                <a:schemeClr val="tx1"/>
              </a:solidFill>
              <a:round/>
              <a:headEnd/>
              <a:tailEnd type="triangle" w="med" len="med"/>
            </a:ln>
          </p:spPr>
          <p:txBody>
            <a:bodyPr tIns="0" bIns="0"/>
            <a:lstStyle/>
            <a:p>
              <a:endParaRPr lang="zh-CN" altLang="en-US"/>
            </a:p>
          </p:txBody>
        </p:sp>
        <p:sp>
          <p:nvSpPr>
            <p:cNvPr id="125977" name="AutoShape 25"/>
            <p:cNvSpPr>
              <a:spLocks noChangeArrowheads="1"/>
            </p:cNvSpPr>
            <p:nvPr/>
          </p:nvSpPr>
          <p:spPr bwMode="auto">
            <a:xfrm>
              <a:off x="2589" y="1948"/>
              <a:ext cx="728" cy="75"/>
            </a:xfrm>
            <a:prstGeom prst="rightArrow">
              <a:avLst>
                <a:gd name="adj1" fmla="val 50000"/>
                <a:gd name="adj2" fmla="val 242667"/>
              </a:avLst>
            </a:prstGeom>
            <a:noFill/>
            <a:ln w="12700">
              <a:solidFill>
                <a:schemeClr val="tx1"/>
              </a:solidFill>
              <a:miter lim="800000"/>
              <a:headEnd/>
              <a:tailEnd/>
            </a:ln>
          </p:spPr>
          <p:txBody>
            <a:bodyPr tIns="0" bIns="0"/>
            <a:lstStyle/>
            <a:p>
              <a:pPr eaLnBrk="0" hangingPunct="0">
                <a:spcBef>
                  <a:spcPct val="50000"/>
                </a:spcBef>
              </a:pPr>
              <a:endParaRPr lang="zh-CN" altLang="en-US" sz="1400"/>
            </a:p>
          </p:txBody>
        </p:sp>
      </p:grpSp>
      <p:sp>
        <p:nvSpPr>
          <p:cNvPr id="194561" name="Rectangle 1"/>
          <p:cNvSpPr>
            <a:spLocks noChangeArrowheads="1"/>
          </p:cNvSpPr>
          <p:nvPr/>
        </p:nvSpPr>
        <p:spPr bwMode="auto">
          <a:xfrm>
            <a:off x="4860032" y="1203599"/>
            <a:ext cx="417646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template &lt;class KEY, class OTHER&gt;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void </a:t>
            </a:r>
            <a:r>
              <a:rPr kumimoji="0" lang="en-US" altLang="zh-CN" sz="14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AATree</a:t>
            </a: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&lt;KEY, OTHER&gt;::RR(</a:t>
            </a:r>
            <a:r>
              <a:rPr kumimoji="0" lang="en-US" altLang="zh-CN" sz="14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AANode</a:t>
            </a: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*&amp;t)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if (t-&gt;right != NULL &amp;&amp; t-&gt;right-&gt;right != NULL </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dirty="0">
                <a:latin typeface="Times New Roman" pitchFamily="18" charset="0"/>
                <a:cs typeface="Times New Roman" pitchFamily="18" charset="0"/>
              </a:rPr>
              <a:t>             </a:t>
            </a: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&amp;&amp; t-&gt;right-&gt;right-&gt;level == t-&gt;level) {</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AANode</a:t>
            </a: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*t1 = t-&gt;right;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t-&gt;right = t1-&gt;left;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t1-&gt;left = t;</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 = t1;</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dirty="0">
                <a:latin typeface="Times New Roman" pitchFamily="18" charset="0"/>
                <a:cs typeface="Times New Roman" pitchFamily="18" charset="0"/>
              </a:rPr>
              <a:t>        </a:t>
            </a: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t-&gt;level++;</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05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36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blinds(horizontal)">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1"/>
                                        </p:tgtEl>
                                        <p:attrNameLst>
                                          <p:attrName>style.visibility</p:attrName>
                                        </p:attrNameLst>
                                      </p:cBhvr>
                                      <p:to>
                                        <p:strVal val="visible"/>
                                      </p:to>
                                    </p:set>
                                    <p:animEffect transition="in" filter="blinds(horizontal)">
                                      <p:cBhvr>
                                        <p:cTn id="17" dur="500"/>
                                        <p:tgtEl>
                                          <p:spTgt spid="19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9456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矩形 34"/>
          <p:cNvSpPr>
            <a:spLocks noChangeArrowheads="1"/>
          </p:cNvSpPr>
          <p:nvPr/>
        </p:nvSpPr>
        <p:spPr bwMode="auto">
          <a:xfrm>
            <a:off x="755576" y="365125"/>
            <a:ext cx="5351462"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树插入调整总结</a:t>
            </a:r>
          </a:p>
        </p:txBody>
      </p:sp>
      <p:sp>
        <p:nvSpPr>
          <p:cNvPr id="126980" name="矩形 96"/>
          <p:cNvSpPr>
            <a:spLocks noChangeArrowheads="1"/>
          </p:cNvSpPr>
          <p:nvPr/>
        </p:nvSpPr>
        <p:spPr bwMode="auto">
          <a:xfrm>
            <a:off x="900113" y="1276350"/>
            <a:ext cx="2595562" cy="873125"/>
          </a:xfrm>
          <a:prstGeom prst="rect">
            <a:avLst/>
          </a:prstGeom>
          <a:noFill/>
          <a:ln w="9525">
            <a:noFill/>
            <a:miter lim="800000"/>
            <a:headEnd/>
            <a:tailEnd/>
          </a:ln>
        </p:spPr>
        <p:txBody>
          <a:bodyPr wrap="none">
            <a:spAutoFit/>
          </a:bodyPr>
          <a:lstStyle/>
          <a:p>
            <a:pPr>
              <a:lnSpc>
                <a:spcPct val="150000"/>
              </a:lnSpc>
            </a:pPr>
            <a:r>
              <a:rPr lang="zh-CN" altLang="en-US" sz="1800" b="0">
                <a:ea typeface="楷体_GB2312"/>
                <a:cs typeface="楷体_GB2312"/>
              </a:rPr>
              <a:t>水平左链，</a:t>
            </a:r>
            <a:r>
              <a:rPr lang="en-US" altLang="zh-CN" sz="1800" b="0">
                <a:ea typeface="楷体_GB2312"/>
                <a:cs typeface="楷体_GB2312"/>
              </a:rPr>
              <a:t>LL</a:t>
            </a:r>
            <a:r>
              <a:rPr lang="zh-CN" altLang="en-US" sz="1800" b="0">
                <a:ea typeface="楷体_GB2312"/>
                <a:cs typeface="楷体_GB2312"/>
              </a:rPr>
              <a:t>旋转</a:t>
            </a:r>
            <a:endParaRPr lang="en-US" altLang="zh-CN" sz="1800" b="0">
              <a:ea typeface="楷体_GB2312"/>
              <a:cs typeface="楷体_GB2312"/>
            </a:endParaRPr>
          </a:p>
          <a:p>
            <a:pPr>
              <a:lnSpc>
                <a:spcPct val="150000"/>
              </a:lnSpc>
            </a:pPr>
            <a:r>
              <a:rPr lang="zh-CN" altLang="en-US" sz="1800" b="0">
                <a:ea typeface="楷体_GB2312"/>
                <a:cs typeface="楷体_GB2312"/>
              </a:rPr>
              <a:t>连续水平右链，</a:t>
            </a:r>
            <a:r>
              <a:rPr lang="en-US" altLang="zh-CN" sz="1800" b="0">
                <a:ea typeface="楷体_GB2312"/>
                <a:cs typeface="楷体_GB2312"/>
              </a:rPr>
              <a:t>RR</a:t>
            </a:r>
            <a:r>
              <a:rPr lang="zh-CN" altLang="en-US" sz="1800" b="0">
                <a:latin typeface="微软雅黑" pitchFamily="34" charset="-122"/>
                <a:ea typeface="微软雅黑" pitchFamily="34" charset="-122"/>
              </a:rPr>
              <a:t>旋转</a:t>
            </a:r>
            <a:endParaRPr lang="zh-CN" altLang="en-US" sz="1800" b="0">
              <a:ea typeface="楷体_GB2312"/>
              <a:cs typeface="楷体_GB2312"/>
            </a:endParaRPr>
          </a:p>
        </p:txBody>
      </p:sp>
      <p:sp>
        <p:nvSpPr>
          <p:cNvPr id="26" name="TextBox 25"/>
          <p:cNvSpPr txBox="1">
            <a:spLocks noChangeArrowheads="1"/>
          </p:cNvSpPr>
          <p:nvPr/>
        </p:nvSpPr>
        <p:spPr bwMode="auto">
          <a:xfrm>
            <a:off x="2339975" y="2571750"/>
            <a:ext cx="3311525" cy="369888"/>
          </a:xfrm>
          <a:prstGeom prst="rect">
            <a:avLst/>
          </a:prstGeom>
          <a:noFill/>
          <a:ln w="9525">
            <a:noFill/>
            <a:miter lim="800000"/>
            <a:headEnd/>
            <a:tailEnd/>
          </a:ln>
        </p:spPr>
        <p:txBody>
          <a:bodyPr>
            <a:spAutoFit/>
          </a:bodyPr>
          <a:lstStyle/>
          <a:p>
            <a:r>
              <a:rPr lang="zh-CN" altLang="en-US" sz="1800" dirty="0"/>
              <a:t>都可能回溯到根</a:t>
            </a:r>
          </a:p>
        </p:txBody>
      </p:sp>
      <p:sp>
        <p:nvSpPr>
          <p:cNvPr id="42" name="TextBox 41"/>
          <p:cNvSpPr txBox="1">
            <a:spLocks noChangeArrowheads="1"/>
          </p:cNvSpPr>
          <p:nvPr/>
        </p:nvSpPr>
        <p:spPr bwMode="auto">
          <a:xfrm>
            <a:off x="971550" y="3579813"/>
            <a:ext cx="3600450" cy="369887"/>
          </a:xfrm>
          <a:prstGeom prst="rect">
            <a:avLst/>
          </a:prstGeom>
          <a:noFill/>
          <a:ln w="9525">
            <a:noFill/>
            <a:miter lim="800000"/>
            <a:headEnd/>
            <a:tailEnd/>
          </a:ln>
        </p:spPr>
        <p:txBody>
          <a:bodyPr>
            <a:spAutoFit/>
          </a:bodyPr>
          <a:lstStyle/>
          <a:p>
            <a:r>
              <a:rPr lang="zh-CN" altLang="en-US" sz="1800"/>
              <a:t>牺牲时间性能，换取实现的简单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2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矩形 34"/>
          <p:cNvSpPr>
            <a:spLocks noChangeArrowheads="1"/>
          </p:cNvSpPr>
          <p:nvPr/>
        </p:nvSpPr>
        <p:spPr bwMode="auto">
          <a:xfrm>
            <a:off x="539552" y="365125"/>
            <a:ext cx="5351462"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树插入实例</a:t>
            </a:r>
          </a:p>
        </p:txBody>
      </p:sp>
      <p:sp>
        <p:nvSpPr>
          <p:cNvPr id="128004" name="Oval 17"/>
          <p:cNvSpPr>
            <a:spLocks noChangeArrowheads="1"/>
          </p:cNvSpPr>
          <p:nvPr/>
        </p:nvSpPr>
        <p:spPr bwMode="auto">
          <a:xfrm>
            <a:off x="6905625" y="2859088"/>
            <a:ext cx="447675" cy="40640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30" name="Oval 27"/>
          <p:cNvSpPr>
            <a:spLocks noChangeArrowheads="1"/>
          </p:cNvSpPr>
          <p:nvPr/>
        </p:nvSpPr>
        <p:spPr bwMode="auto">
          <a:xfrm>
            <a:off x="7524750" y="2859088"/>
            <a:ext cx="446088" cy="40640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35" name="Line 32"/>
          <p:cNvSpPr>
            <a:spLocks noChangeShapeType="1"/>
          </p:cNvSpPr>
          <p:nvPr/>
        </p:nvSpPr>
        <p:spPr bwMode="auto">
          <a:xfrm>
            <a:off x="6905625" y="2657475"/>
            <a:ext cx="125413" cy="230188"/>
          </a:xfrm>
          <a:prstGeom prst="line">
            <a:avLst/>
          </a:prstGeom>
          <a:noFill/>
          <a:ln w="12700">
            <a:solidFill>
              <a:schemeClr val="tx1"/>
            </a:solidFill>
            <a:round/>
            <a:headEnd/>
            <a:tailEnd type="triangle" w="med" len="med"/>
          </a:ln>
        </p:spPr>
        <p:txBody>
          <a:bodyPr lIns="0" rIns="0"/>
          <a:lstStyle/>
          <a:p>
            <a:endParaRPr lang="zh-CN" altLang="en-US"/>
          </a:p>
        </p:txBody>
      </p:sp>
      <p:sp>
        <p:nvSpPr>
          <p:cNvPr id="36" name="Line 33"/>
          <p:cNvSpPr>
            <a:spLocks noChangeShapeType="1"/>
          </p:cNvSpPr>
          <p:nvPr/>
        </p:nvSpPr>
        <p:spPr bwMode="auto">
          <a:xfrm>
            <a:off x="7308850" y="3090863"/>
            <a:ext cx="246063" cy="0"/>
          </a:xfrm>
          <a:prstGeom prst="line">
            <a:avLst/>
          </a:prstGeom>
          <a:noFill/>
          <a:ln w="12700">
            <a:solidFill>
              <a:schemeClr val="tx1"/>
            </a:solidFill>
            <a:round/>
            <a:headEnd/>
            <a:tailEnd type="triangle" w="med" len="med"/>
          </a:ln>
        </p:spPr>
        <p:txBody>
          <a:bodyPr lIns="0" rIns="0"/>
          <a:lstStyle/>
          <a:p>
            <a:endParaRPr lang="zh-CN" altLang="en-US"/>
          </a:p>
        </p:txBody>
      </p:sp>
      <p:grpSp>
        <p:nvGrpSpPr>
          <p:cNvPr id="128008" name="组合 42"/>
          <p:cNvGrpSpPr>
            <a:grpSpLocks/>
          </p:cNvGrpSpPr>
          <p:nvPr/>
        </p:nvGrpSpPr>
        <p:grpSpPr bwMode="auto">
          <a:xfrm>
            <a:off x="3059113" y="1779588"/>
            <a:ext cx="3956050" cy="1512887"/>
            <a:chOff x="1835696" y="1707654"/>
            <a:chExt cx="3955614" cy="1512168"/>
          </a:xfrm>
        </p:grpSpPr>
        <p:sp>
          <p:nvSpPr>
            <p:cNvPr id="128017" name="Line 6"/>
            <p:cNvSpPr>
              <a:spLocks noChangeShapeType="1"/>
            </p:cNvSpPr>
            <p:nvPr/>
          </p:nvSpPr>
          <p:spPr bwMode="auto">
            <a:xfrm flipH="1">
              <a:off x="5296313" y="2576275"/>
              <a:ext cx="123204" cy="23091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8018" name="Line 7"/>
            <p:cNvSpPr>
              <a:spLocks noChangeShapeType="1"/>
            </p:cNvSpPr>
            <p:nvPr/>
          </p:nvSpPr>
          <p:spPr bwMode="auto">
            <a:xfrm flipH="1">
              <a:off x="4286694" y="2516255"/>
              <a:ext cx="145010" cy="31760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8019" name="Line 8"/>
            <p:cNvSpPr>
              <a:spLocks noChangeShapeType="1"/>
            </p:cNvSpPr>
            <p:nvPr/>
          </p:nvSpPr>
          <p:spPr bwMode="auto">
            <a:xfrm>
              <a:off x="2824599" y="2516255"/>
              <a:ext cx="247498" cy="345948"/>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8020" name="Line 9"/>
            <p:cNvSpPr>
              <a:spLocks noChangeShapeType="1"/>
            </p:cNvSpPr>
            <p:nvPr/>
          </p:nvSpPr>
          <p:spPr bwMode="auto">
            <a:xfrm flipH="1">
              <a:off x="3936707" y="2054436"/>
              <a:ext cx="298743" cy="23091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8021" name="Oval 10"/>
            <p:cNvSpPr>
              <a:spLocks noChangeArrowheads="1"/>
            </p:cNvSpPr>
            <p:nvPr/>
          </p:nvSpPr>
          <p:spPr bwMode="auto">
            <a:xfrm>
              <a:off x="3072098" y="170765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8022" name="Oval 11"/>
            <p:cNvSpPr>
              <a:spLocks noChangeArrowheads="1"/>
            </p:cNvSpPr>
            <p:nvPr/>
          </p:nvSpPr>
          <p:spPr bwMode="auto">
            <a:xfrm>
              <a:off x="2947804" y="2800516"/>
              <a:ext cx="44811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8023" name="Oval 12"/>
            <p:cNvSpPr>
              <a:spLocks noChangeArrowheads="1"/>
            </p:cNvSpPr>
            <p:nvPr/>
          </p:nvSpPr>
          <p:spPr bwMode="auto">
            <a:xfrm>
              <a:off x="1835696" y="280051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8024" name="Oval 13"/>
            <p:cNvSpPr>
              <a:spLocks noChangeArrowheads="1"/>
            </p:cNvSpPr>
            <p:nvPr/>
          </p:nvSpPr>
          <p:spPr bwMode="auto">
            <a:xfrm>
              <a:off x="2453897" y="280051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8025" name="Oval 14"/>
            <p:cNvSpPr>
              <a:spLocks noChangeArrowheads="1"/>
            </p:cNvSpPr>
            <p:nvPr/>
          </p:nvSpPr>
          <p:spPr bwMode="auto">
            <a:xfrm>
              <a:off x="2453897" y="216530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8026" name="Oval 15"/>
            <p:cNvSpPr>
              <a:spLocks noChangeArrowheads="1"/>
            </p:cNvSpPr>
            <p:nvPr/>
          </p:nvSpPr>
          <p:spPr bwMode="auto">
            <a:xfrm>
              <a:off x="4184205" y="170765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8027" name="Oval 16"/>
            <p:cNvSpPr>
              <a:spLocks noChangeArrowheads="1"/>
            </p:cNvSpPr>
            <p:nvPr/>
          </p:nvSpPr>
          <p:spPr bwMode="auto">
            <a:xfrm>
              <a:off x="3442800" y="280051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8028" name="Oval 18"/>
            <p:cNvSpPr>
              <a:spLocks noChangeArrowheads="1"/>
            </p:cNvSpPr>
            <p:nvPr/>
          </p:nvSpPr>
          <p:spPr bwMode="auto">
            <a:xfrm>
              <a:off x="5344286" y="2198650"/>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8029" name="Oval 19"/>
            <p:cNvSpPr>
              <a:spLocks noChangeArrowheads="1"/>
            </p:cNvSpPr>
            <p:nvPr/>
          </p:nvSpPr>
          <p:spPr bwMode="auto">
            <a:xfrm>
              <a:off x="3596533" y="2180311"/>
              <a:ext cx="44811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8030" name="Oval 20"/>
            <p:cNvSpPr>
              <a:spLocks noChangeArrowheads="1"/>
            </p:cNvSpPr>
            <p:nvPr/>
          </p:nvSpPr>
          <p:spPr bwMode="auto">
            <a:xfrm>
              <a:off x="4554908" y="280051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8031" name="Oval 21"/>
            <p:cNvSpPr>
              <a:spLocks noChangeArrowheads="1"/>
            </p:cNvSpPr>
            <p:nvPr/>
          </p:nvSpPr>
          <p:spPr bwMode="auto">
            <a:xfrm>
              <a:off x="5048814" y="281385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8032" name="Oval 22"/>
            <p:cNvSpPr>
              <a:spLocks noChangeArrowheads="1"/>
            </p:cNvSpPr>
            <p:nvPr/>
          </p:nvSpPr>
          <p:spPr bwMode="auto">
            <a:xfrm>
              <a:off x="3936707" y="2800516"/>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8033" name="Oval 23"/>
            <p:cNvSpPr>
              <a:spLocks noChangeArrowheads="1"/>
            </p:cNvSpPr>
            <p:nvPr/>
          </p:nvSpPr>
          <p:spPr bwMode="auto">
            <a:xfrm>
              <a:off x="4307409" y="2169474"/>
              <a:ext cx="44702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8034" name="Line 24"/>
            <p:cNvSpPr>
              <a:spLocks noChangeShapeType="1"/>
            </p:cNvSpPr>
            <p:nvPr/>
          </p:nvSpPr>
          <p:spPr bwMode="auto">
            <a:xfrm>
              <a:off x="4678112" y="2516255"/>
              <a:ext cx="124294" cy="345948"/>
            </a:xfrm>
            <a:prstGeom prst="line">
              <a:avLst/>
            </a:prstGeom>
            <a:noFill/>
            <a:ln w="12700">
              <a:solidFill>
                <a:schemeClr val="tx1"/>
              </a:solidFill>
              <a:round/>
              <a:headEnd/>
              <a:tailEnd type="triangle" w="med" len="med"/>
            </a:ln>
          </p:spPr>
          <p:txBody>
            <a:bodyPr lIns="0" rIns="0"/>
            <a:lstStyle/>
            <a:p>
              <a:endParaRPr lang="zh-CN" altLang="en-US"/>
            </a:p>
          </p:txBody>
        </p:sp>
        <p:sp>
          <p:nvSpPr>
            <p:cNvPr id="128035" name="Line 25"/>
            <p:cNvSpPr>
              <a:spLocks noChangeShapeType="1"/>
            </p:cNvSpPr>
            <p:nvPr/>
          </p:nvSpPr>
          <p:spPr bwMode="auto">
            <a:xfrm flipH="1">
              <a:off x="2875844" y="2009421"/>
              <a:ext cx="247498" cy="230910"/>
            </a:xfrm>
            <a:prstGeom prst="line">
              <a:avLst/>
            </a:prstGeom>
            <a:noFill/>
            <a:ln w="12700">
              <a:solidFill>
                <a:schemeClr val="tx1"/>
              </a:solidFill>
              <a:round/>
              <a:headEnd/>
              <a:tailEnd type="triangle" w="med" len="med"/>
            </a:ln>
          </p:spPr>
          <p:txBody>
            <a:bodyPr lIns="0" rIns="0"/>
            <a:lstStyle/>
            <a:p>
              <a:endParaRPr lang="zh-CN" altLang="en-US"/>
            </a:p>
          </p:txBody>
        </p:sp>
        <p:sp>
          <p:nvSpPr>
            <p:cNvPr id="128036" name="Line 26"/>
            <p:cNvSpPr>
              <a:spLocks noChangeShapeType="1"/>
            </p:cNvSpPr>
            <p:nvPr/>
          </p:nvSpPr>
          <p:spPr bwMode="auto">
            <a:xfrm flipH="1">
              <a:off x="2083194" y="2493748"/>
              <a:ext cx="412134" cy="368455"/>
            </a:xfrm>
            <a:prstGeom prst="line">
              <a:avLst/>
            </a:prstGeom>
            <a:noFill/>
            <a:ln w="12700">
              <a:solidFill>
                <a:schemeClr val="tx1"/>
              </a:solidFill>
              <a:round/>
              <a:headEnd/>
              <a:tailEnd type="triangle" w="med" len="med"/>
            </a:ln>
          </p:spPr>
          <p:txBody>
            <a:bodyPr lIns="0" rIns="0"/>
            <a:lstStyle/>
            <a:p>
              <a:endParaRPr lang="zh-CN" altLang="en-US"/>
            </a:p>
          </p:txBody>
        </p:sp>
        <p:sp>
          <p:nvSpPr>
            <p:cNvPr id="128037" name="Line 28"/>
            <p:cNvSpPr>
              <a:spLocks noChangeShapeType="1"/>
            </p:cNvSpPr>
            <p:nvPr/>
          </p:nvSpPr>
          <p:spPr bwMode="auto">
            <a:xfrm>
              <a:off x="3442800" y="1938564"/>
              <a:ext cx="741405" cy="0"/>
            </a:xfrm>
            <a:prstGeom prst="line">
              <a:avLst/>
            </a:prstGeom>
            <a:noFill/>
            <a:ln w="12700">
              <a:solidFill>
                <a:schemeClr val="tx1"/>
              </a:solidFill>
              <a:round/>
              <a:headEnd/>
              <a:tailEnd type="triangle" w="med" len="med"/>
            </a:ln>
          </p:spPr>
          <p:txBody>
            <a:bodyPr lIns="0" rIns="0"/>
            <a:lstStyle/>
            <a:p>
              <a:endParaRPr lang="zh-CN" altLang="en-US"/>
            </a:p>
          </p:txBody>
        </p:sp>
        <p:sp>
          <p:nvSpPr>
            <p:cNvPr id="128038" name="Line 29"/>
            <p:cNvSpPr>
              <a:spLocks noChangeShapeType="1"/>
            </p:cNvSpPr>
            <p:nvPr/>
          </p:nvSpPr>
          <p:spPr bwMode="auto">
            <a:xfrm>
              <a:off x="2206399" y="3031426"/>
              <a:ext cx="247498" cy="0"/>
            </a:xfrm>
            <a:prstGeom prst="line">
              <a:avLst/>
            </a:prstGeom>
            <a:noFill/>
            <a:ln w="12700">
              <a:solidFill>
                <a:schemeClr val="tx1"/>
              </a:solidFill>
              <a:round/>
              <a:headEnd/>
              <a:tailEnd type="triangle" w="med" len="med"/>
            </a:ln>
          </p:spPr>
          <p:txBody>
            <a:bodyPr lIns="0" rIns="0"/>
            <a:lstStyle/>
            <a:p>
              <a:endParaRPr lang="zh-CN" altLang="en-US"/>
            </a:p>
          </p:txBody>
        </p:sp>
        <p:sp>
          <p:nvSpPr>
            <p:cNvPr id="128039" name="Line 30"/>
            <p:cNvSpPr>
              <a:spLocks noChangeShapeType="1"/>
            </p:cNvSpPr>
            <p:nvPr/>
          </p:nvSpPr>
          <p:spPr bwMode="auto">
            <a:xfrm>
              <a:off x="4061001" y="2400384"/>
              <a:ext cx="246408" cy="0"/>
            </a:xfrm>
            <a:prstGeom prst="line">
              <a:avLst/>
            </a:prstGeom>
            <a:noFill/>
            <a:ln w="12700">
              <a:solidFill>
                <a:schemeClr val="tx1"/>
              </a:solidFill>
              <a:round/>
              <a:headEnd/>
              <a:tailEnd type="triangle" w="med" len="med"/>
            </a:ln>
          </p:spPr>
          <p:txBody>
            <a:bodyPr lIns="0" rIns="0"/>
            <a:lstStyle/>
            <a:p>
              <a:endParaRPr lang="zh-CN" altLang="en-US"/>
            </a:p>
          </p:txBody>
        </p:sp>
        <p:sp>
          <p:nvSpPr>
            <p:cNvPr id="128040" name="Line 31"/>
            <p:cNvSpPr>
              <a:spLocks noChangeShapeType="1"/>
            </p:cNvSpPr>
            <p:nvPr/>
          </p:nvSpPr>
          <p:spPr bwMode="auto">
            <a:xfrm>
              <a:off x="4647584" y="1938564"/>
              <a:ext cx="771933" cy="346782"/>
            </a:xfrm>
            <a:prstGeom prst="line">
              <a:avLst/>
            </a:prstGeom>
            <a:noFill/>
            <a:ln w="12700">
              <a:solidFill>
                <a:schemeClr val="tx1"/>
              </a:solidFill>
              <a:round/>
              <a:headEnd/>
              <a:tailEnd type="triangle" w="med" len="med"/>
            </a:ln>
          </p:spPr>
          <p:txBody>
            <a:bodyPr lIns="0" rIns="0"/>
            <a:lstStyle/>
            <a:p>
              <a:endParaRPr lang="zh-CN" altLang="en-US"/>
            </a:p>
          </p:txBody>
        </p:sp>
        <p:sp>
          <p:nvSpPr>
            <p:cNvPr id="128041" name="Line 34"/>
            <p:cNvSpPr>
              <a:spLocks noChangeShapeType="1"/>
            </p:cNvSpPr>
            <p:nvPr/>
          </p:nvSpPr>
          <p:spPr bwMode="auto">
            <a:xfrm flipH="1">
              <a:off x="3658680" y="2571274"/>
              <a:ext cx="123204" cy="230910"/>
            </a:xfrm>
            <a:prstGeom prst="line">
              <a:avLst/>
            </a:prstGeom>
            <a:noFill/>
            <a:ln w="12700">
              <a:solidFill>
                <a:schemeClr val="tx1"/>
              </a:solidFill>
              <a:round/>
              <a:headEnd/>
              <a:tailEnd type="triangle" w="med" len="med"/>
            </a:ln>
          </p:spPr>
          <p:txBody>
            <a:bodyPr lIns="0" rIns="0"/>
            <a:lstStyle/>
            <a:p>
              <a:endParaRPr lang="zh-CN" altLang="en-US"/>
            </a:p>
          </p:txBody>
        </p:sp>
      </p:grpSp>
      <p:sp>
        <p:nvSpPr>
          <p:cNvPr id="38" name="Oval 27"/>
          <p:cNvSpPr>
            <a:spLocks noChangeArrowheads="1"/>
          </p:cNvSpPr>
          <p:nvPr/>
        </p:nvSpPr>
        <p:spPr bwMode="auto">
          <a:xfrm>
            <a:off x="8259763" y="2846388"/>
            <a:ext cx="446087" cy="40640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cxnSp>
        <p:nvCxnSpPr>
          <p:cNvPr id="39" name="直接箭头连接符 38"/>
          <p:cNvCxnSpPr>
            <a:cxnSpLocks noChangeShapeType="1"/>
            <a:stCxn id="30" idx="6"/>
            <a:endCxn id="38" idx="2"/>
          </p:cNvCxnSpPr>
          <p:nvPr/>
        </p:nvCxnSpPr>
        <p:spPr bwMode="auto">
          <a:xfrm flipV="1">
            <a:off x="7970838" y="3049588"/>
            <a:ext cx="288925" cy="12700"/>
          </a:xfrm>
          <a:prstGeom prst="straightConnector1">
            <a:avLst/>
          </a:prstGeom>
          <a:noFill/>
          <a:ln w="12700" algn="ctr">
            <a:solidFill>
              <a:schemeClr val="tx1"/>
            </a:solidFill>
            <a:round/>
            <a:headEnd/>
            <a:tailEnd type="arrow" w="med" len="med"/>
          </a:ln>
        </p:spPr>
      </p:cxnSp>
      <p:sp>
        <p:nvSpPr>
          <p:cNvPr id="40" name="TextBox 39"/>
          <p:cNvSpPr txBox="1">
            <a:spLocks noChangeArrowheads="1"/>
          </p:cNvSpPr>
          <p:nvPr/>
        </p:nvSpPr>
        <p:spPr bwMode="auto">
          <a:xfrm>
            <a:off x="755650" y="1492250"/>
            <a:ext cx="863600" cy="306388"/>
          </a:xfrm>
          <a:prstGeom prst="rect">
            <a:avLst/>
          </a:prstGeom>
          <a:noFill/>
          <a:ln w="9525">
            <a:noFill/>
            <a:miter lim="800000"/>
            <a:headEnd/>
            <a:tailEnd/>
          </a:ln>
        </p:spPr>
        <p:txBody>
          <a:bodyPr>
            <a:spAutoFit/>
          </a:bodyPr>
          <a:lstStyle/>
          <a:p>
            <a:r>
              <a:rPr lang="zh-CN" altLang="en-US" sz="1400"/>
              <a:t>插入</a:t>
            </a:r>
            <a:r>
              <a:rPr lang="en-US" altLang="zh-CN" sz="1400"/>
              <a:t>75</a:t>
            </a:r>
            <a:endParaRPr lang="zh-CN" altLang="en-US" sz="1400"/>
          </a:p>
        </p:txBody>
      </p:sp>
      <p:sp>
        <p:nvSpPr>
          <p:cNvPr id="44" name="TextBox 43"/>
          <p:cNvSpPr txBox="1">
            <a:spLocks noChangeArrowheads="1"/>
          </p:cNvSpPr>
          <p:nvPr/>
        </p:nvSpPr>
        <p:spPr bwMode="auto">
          <a:xfrm>
            <a:off x="611188" y="2859088"/>
            <a:ext cx="2160587" cy="307975"/>
          </a:xfrm>
          <a:prstGeom prst="rect">
            <a:avLst/>
          </a:prstGeom>
          <a:noFill/>
          <a:ln w="9525">
            <a:noFill/>
            <a:miter lim="800000"/>
            <a:headEnd/>
            <a:tailEnd/>
          </a:ln>
        </p:spPr>
        <p:txBody>
          <a:bodyPr>
            <a:spAutoFit/>
          </a:bodyPr>
          <a:lstStyle/>
          <a:p>
            <a:r>
              <a:rPr lang="zh-CN" altLang="en-US" sz="1400" dirty="0"/>
              <a:t>恢复平衡，插入结束</a:t>
            </a:r>
          </a:p>
        </p:txBody>
      </p:sp>
      <p:sp>
        <p:nvSpPr>
          <p:cNvPr id="47" name="Line 33"/>
          <p:cNvSpPr>
            <a:spLocks noChangeShapeType="1"/>
          </p:cNvSpPr>
          <p:nvPr/>
        </p:nvSpPr>
        <p:spPr bwMode="auto">
          <a:xfrm>
            <a:off x="7019925" y="2500313"/>
            <a:ext cx="431800" cy="0"/>
          </a:xfrm>
          <a:prstGeom prst="line">
            <a:avLst/>
          </a:prstGeom>
          <a:noFill/>
          <a:ln w="12700">
            <a:solidFill>
              <a:schemeClr val="tx1"/>
            </a:solidFill>
            <a:round/>
            <a:headEnd/>
            <a:tailEnd type="triangle" w="med" len="med"/>
          </a:ln>
        </p:spPr>
        <p:txBody>
          <a:bodyPr lIns="0" rIns="0"/>
          <a:lstStyle/>
          <a:p>
            <a:endParaRPr lang="zh-CN" altLang="en-US"/>
          </a:p>
        </p:txBody>
      </p:sp>
      <p:sp>
        <p:nvSpPr>
          <p:cNvPr id="48" name="Line 7"/>
          <p:cNvSpPr>
            <a:spLocks noChangeShapeType="1"/>
          </p:cNvSpPr>
          <p:nvPr/>
        </p:nvSpPr>
        <p:spPr bwMode="auto">
          <a:xfrm flipH="1">
            <a:off x="7308850" y="2571750"/>
            <a:ext cx="215900" cy="31750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49" name="Line 8"/>
          <p:cNvSpPr>
            <a:spLocks noChangeShapeType="1"/>
          </p:cNvSpPr>
          <p:nvPr/>
        </p:nvSpPr>
        <p:spPr bwMode="auto">
          <a:xfrm>
            <a:off x="8027988" y="2571750"/>
            <a:ext cx="320675" cy="34607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51" name="TextBox 50"/>
          <p:cNvSpPr txBox="1">
            <a:spLocks noChangeArrowheads="1"/>
          </p:cNvSpPr>
          <p:nvPr/>
        </p:nvSpPr>
        <p:spPr bwMode="auto">
          <a:xfrm>
            <a:off x="684213" y="2139950"/>
            <a:ext cx="2159000" cy="522288"/>
          </a:xfrm>
          <a:prstGeom prst="rect">
            <a:avLst/>
          </a:prstGeom>
          <a:noFill/>
          <a:ln w="9525">
            <a:noFill/>
            <a:miter lim="800000"/>
            <a:headEnd/>
            <a:tailEnd/>
          </a:ln>
        </p:spPr>
        <p:txBody>
          <a:bodyPr>
            <a:spAutoFit/>
          </a:bodyPr>
          <a:lstStyle/>
          <a:p>
            <a:r>
              <a:rPr lang="en-US" altLang="zh-CN" sz="1400" dirty="0"/>
              <a:t>60</a:t>
            </a:r>
            <a:r>
              <a:rPr lang="zh-CN" altLang="en-US" sz="1400" dirty="0"/>
              <a:t>出现连续水平右链，执行</a:t>
            </a:r>
            <a:r>
              <a:rPr lang="en-US" altLang="zh-CN" sz="1400" dirty="0"/>
              <a:t>RR</a:t>
            </a:r>
            <a:r>
              <a:rPr lang="zh-CN" altLang="en-US" sz="1400" dirty="0"/>
              <a:t>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par>
                                <p:cTn id="13" presetID="3"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linds(horizontal)">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2.5E-6 -3.7037E-7 L -0.00087 -0.10926 " pathEditMode="relative" rAng="0" ptsTypes="AA">
                                      <p:cBhvr>
                                        <p:cTn id="24" dur="2000" fill="hold"/>
                                        <p:tgtEl>
                                          <p:spTgt spid="30"/>
                                        </p:tgtEl>
                                        <p:attrNameLst>
                                          <p:attrName>ppt_x</p:attrName>
                                          <p:attrName>ppt_y</p:attrName>
                                        </p:attrNameLst>
                                      </p:cBhvr>
                                      <p:rCtr x="-100" y="-5500"/>
                                    </p:animMotion>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linds(horizontal)">
                                      <p:cBhvr>
                                        <p:cTn id="28" dur="500"/>
                                        <p:tgtEl>
                                          <p:spTgt spid="47"/>
                                        </p:tgtEl>
                                      </p:cBhvr>
                                    </p:animEffect>
                                  </p:childTnLst>
                                </p:cTn>
                              </p:par>
                            </p:childTnLst>
                          </p:cTn>
                        </p:par>
                        <p:par>
                          <p:cTn id="29" fill="hold">
                            <p:stCondLst>
                              <p:cond delay="2500"/>
                            </p:stCondLst>
                            <p:childTnLst>
                              <p:par>
                                <p:cTn id="30" presetID="3" presetClass="exit" presetSubtype="10" fill="hold" grpId="0" nodeType="afterEffect">
                                  <p:stCondLst>
                                    <p:cond delay="0"/>
                                  </p:stCondLst>
                                  <p:childTnLst>
                                    <p:animEffect transition="out" filter="blinds(horizontal)">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par>
                          <p:cTn id="33" fill="hold">
                            <p:stCondLst>
                              <p:cond delay="3000"/>
                            </p:stCondLst>
                            <p:childTnLst>
                              <p:par>
                                <p:cTn id="34" presetID="3" presetClass="entr" presetSubtype="1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blinds(horizontal)">
                                      <p:cBhvr>
                                        <p:cTn id="36" dur="500"/>
                                        <p:tgtEl>
                                          <p:spTgt spid="48"/>
                                        </p:tgtEl>
                                      </p:cBhvr>
                                    </p:animEffect>
                                  </p:childTnLst>
                                </p:cTn>
                              </p:par>
                            </p:childTnLst>
                          </p:cTn>
                        </p:par>
                        <p:par>
                          <p:cTn id="37" fill="hold">
                            <p:stCondLst>
                              <p:cond delay="3500"/>
                            </p:stCondLst>
                            <p:childTnLst>
                              <p:par>
                                <p:cTn id="38" presetID="3" presetClass="entr" presetSubtype="1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linds(horizontal)">
                                      <p:cBhvr>
                                        <p:cTn id="40" dur="500"/>
                                        <p:tgtEl>
                                          <p:spTgt spid="49"/>
                                        </p:tgtEl>
                                      </p:cBhvr>
                                    </p:animEffect>
                                  </p:childTnLst>
                                </p:cTn>
                              </p:par>
                            </p:childTnLst>
                          </p:cTn>
                        </p:par>
                        <p:par>
                          <p:cTn id="41" fill="hold">
                            <p:stCondLst>
                              <p:cond delay="4000"/>
                            </p:stCondLst>
                            <p:childTnLst>
                              <p:par>
                                <p:cTn id="42" presetID="3" presetClass="exit" presetSubtype="10" fill="hold" nodeType="afterEffect">
                                  <p:stCondLst>
                                    <p:cond delay="0"/>
                                  </p:stCondLst>
                                  <p:childTnLst>
                                    <p:animEffect transition="out" filter="blinds(horizontal)">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childTnLst>
                          </p:cTn>
                        </p:par>
                        <p:par>
                          <p:cTn id="45" fill="hold">
                            <p:stCondLst>
                              <p:cond delay="4500"/>
                            </p:stCondLst>
                            <p:childTnLst>
                              <p:par>
                                <p:cTn id="46" presetID="3" presetClass="exit" presetSubtype="10" fill="hold" grpId="0" nodeType="afterEffect">
                                  <p:stCondLst>
                                    <p:cond delay="0"/>
                                  </p:stCondLst>
                                  <p:childTnLst>
                                    <p:animEffect transition="out" filter="blinds(horizontal)">
                                      <p:cBhvr>
                                        <p:cTn id="47" dur="500"/>
                                        <p:tgtEl>
                                          <p:spTgt spid="36"/>
                                        </p:tgtEl>
                                      </p:cBhvr>
                                    </p:animEffect>
                                    <p:set>
                                      <p:cBhvr>
                                        <p:cTn id="48" dur="1" fill="hold">
                                          <p:stCondLst>
                                            <p:cond delay="499"/>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linds(horizontal)">
                                      <p:cBhvr>
                                        <p:cTn id="5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6" grpId="0" animBg="1"/>
      <p:bldP spid="38" grpId="0" animBg="1"/>
      <p:bldP spid="40" grpId="0"/>
      <p:bldP spid="44" grpId="0"/>
      <p:bldP spid="47" grpId="0" animBg="1"/>
      <p:bldP spid="48" grpId="0" animBg="1"/>
      <p:bldP spid="49" grpId="0" animBg="1"/>
      <p:bldP spid="5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矩形 34"/>
          <p:cNvSpPr>
            <a:spLocks noChangeArrowheads="1"/>
          </p:cNvSpPr>
          <p:nvPr/>
        </p:nvSpPr>
        <p:spPr bwMode="auto">
          <a:xfrm>
            <a:off x="539552" y="365125"/>
            <a:ext cx="5351462"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树插入实例</a:t>
            </a:r>
          </a:p>
        </p:txBody>
      </p:sp>
      <p:sp>
        <p:nvSpPr>
          <p:cNvPr id="40" name="TextBox 39"/>
          <p:cNvSpPr txBox="1">
            <a:spLocks noChangeArrowheads="1"/>
          </p:cNvSpPr>
          <p:nvPr/>
        </p:nvSpPr>
        <p:spPr bwMode="auto">
          <a:xfrm>
            <a:off x="755650" y="1058863"/>
            <a:ext cx="863600" cy="307975"/>
          </a:xfrm>
          <a:prstGeom prst="rect">
            <a:avLst/>
          </a:prstGeom>
          <a:noFill/>
          <a:ln w="9525">
            <a:noFill/>
            <a:miter lim="800000"/>
            <a:headEnd/>
            <a:tailEnd/>
          </a:ln>
        </p:spPr>
        <p:txBody>
          <a:bodyPr>
            <a:spAutoFit/>
          </a:bodyPr>
          <a:lstStyle/>
          <a:p>
            <a:r>
              <a:rPr lang="zh-CN" altLang="en-US" sz="1400"/>
              <a:t>插入</a:t>
            </a:r>
            <a:r>
              <a:rPr lang="en-US" altLang="zh-CN" sz="1400"/>
              <a:t>35</a:t>
            </a:r>
            <a:endParaRPr lang="zh-CN" altLang="en-US" sz="1400"/>
          </a:p>
        </p:txBody>
      </p:sp>
      <p:sp>
        <p:nvSpPr>
          <p:cNvPr id="44" name="TextBox 43"/>
          <p:cNvSpPr txBox="1">
            <a:spLocks noChangeArrowheads="1"/>
          </p:cNvSpPr>
          <p:nvPr/>
        </p:nvSpPr>
        <p:spPr bwMode="auto">
          <a:xfrm>
            <a:off x="755650" y="1779588"/>
            <a:ext cx="1295400" cy="307975"/>
          </a:xfrm>
          <a:prstGeom prst="rect">
            <a:avLst/>
          </a:prstGeom>
          <a:noFill/>
          <a:ln w="9525">
            <a:noFill/>
            <a:miter lim="800000"/>
            <a:headEnd/>
            <a:tailEnd/>
          </a:ln>
        </p:spPr>
        <p:txBody>
          <a:bodyPr>
            <a:spAutoFit/>
          </a:bodyPr>
          <a:lstStyle/>
          <a:p>
            <a:r>
              <a:rPr lang="zh-CN" altLang="en-US" sz="1400"/>
              <a:t>插入</a:t>
            </a:r>
            <a:r>
              <a:rPr lang="en-US" altLang="zh-CN" sz="1400"/>
              <a:t>40</a:t>
            </a:r>
            <a:endParaRPr lang="zh-CN" altLang="en-US" sz="1400"/>
          </a:p>
        </p:txBody>
      </p:sp>
      <p:grpSp>
        <p:nvGrpSpPr>
          <p:cNvPr id="2" name="组合 54"/>
          <p:cNvGrpSpPr>
            <a:grpSpLocks/>
          </p:cNvGrpSpPr>
          <p:nvPr/>
        </p:nvGrpSpPr>
        <p:grpSpPr bwMode="auto">
          <a:xfrm>
            <a:off x="3276600" y="1058863"/>
            <a:ext cx="5759450" cy="1343025"/>
            <a:chOff x="2687526" y="1779662"/>
            <a:chExt cx="6219930" cy="1558096"/>
          </a:xfrm>
        </p:grpSpPr>
        <p:sp>
          <p:nvSpPr>
            <p:cNvPr id="129187" name="Oval 17"/>
            <p:cNvSpPr>
              <a:spLocks noChangeArrowheads="1"/>
            </p:cNvSpPr>
            <p:nvPr/>
          </p:nvSpPr>
          <p:spPr bwMode="auto">
            <a:xfrm>
              <a:off x="7740352" y="2931790"/>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9188" name="Oval 27"/>
            <p:cNvSpPr>
              <a:spLocks noChangeArrowheads="1"/>
            </p:cNvSpPr>
            <p:nvPr/>
          </p:nvSpPr>
          <p:spPr bwMode="auto">
            <a:xfrm>
              <a:off x="8028384" y="2283718"/>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9189" name="Line 6"/>
            <p:cNvSpPr>
              <a:spLocks noChangeShapeType="1"/>
            </p:cNvSpPr>
            <p:nvPr/>
          </p:nvSpPr>
          <p:spPr bwMode="auto">
            <a:xfrm flipH="1">
              <a:off x="6148143" y="2648283"/>
              <a:ext cx="123204" cy="23091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90" name="Line 7"/>
            <p:cNvSpPr>
              <a:spLocks noChangeShapeType="1"/>
            </p:cNvSpPr>
            <p:nvPr/>
          </p:nvSpPr>
          <p:spPr bwMode="auto">
            <a:xfrm flipH="1">
              <a:off x="5138524" y="2588263"/>
              <a:ext cx="145010" cy="31760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91" name="Line 8"/>
            <p:cNvSpPr>
              <a:spLocks noChangeShapeType="1"/>
            </p:cNvSpPr>
            <p:nvPr/>
          </p:nvSpPr>
          <p:spPr bwMode="auto">
            <a:xfrm>
              <a:off x="3676429" y="2588263"/>
              <a:ext cx="247498" cy="345948"/>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92" name="Line 9"/>
            <p:cNvSpPr>
              <a:spLocks noChangeShapeType="1"/>
            </p:cNvSpPr>
            <p:nvPr/>
          </p:nvSpPr>
          <p:spPr bwMode="auto">
            <a:xfrm flipH="1">
              <a:off x="4788537" y="2126444"/>
              <a:ext cx="298743" cy="23091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93" name="Oval 10"/>
            <p:cNvSpPr>
              <a:spLocks noChangeArrowheads="1"/>
            </p:cNvSpPr>
            <p:nvPr/>
          </p:nvSpPr>
          <p:spPr bwMode="auto">
            <a:xfrm>
              <a:off x="3923928" y="1779662"/>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9194" name="Oval 11"/>
            <p:cNvSpPr>
              <a:spLocks noChangeArrowheads="1"/>
            </p:cNvSpPr>
            <p:nvPr/>
          </p:nvSpPr>
          <p:spPr bwMode="auto">
            <a:xfrm>
              <a:off x="3799634" y="2872524"/>
              <a:ext cx="44811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9195" name="Oval 12"/>
            <p:cNvSpPr>
              <a:spLocks noChangeArrowheads="1"/>
            </p:cNvSpPr>
            <p:nvPr/>
          </p:nvSpPr>
          <p:spPr bwMode="auto">
            <a:xfrm>
              <a:off x="2687526" y="287252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9196" name="Oval 13"/>
            <p:cNvSpPr>
              <a:spLocks noChangeArrowheads="1"/>
            </p:cNvSpPr>
            <p:nvPr/>
          </p:nvSpPr>
          <p:spPr bwMode="auto">
            <a:xfrm>
              <a:off x="3305727" y="287252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9197" name="Oval 14"/>
            <p:cNvSpPr>
              <a:spLocks noChangeArrowheads="1"/>
            </p:cNvSpPr>
            <p:nvPr/>
          </p:nvSpPr>
          <p:spPr bwMode="auto">
            <a:xfrm>
              <a:off x="3305727" y="223731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9198" name="Oval 15"/>
            <p:cNvSpPr>
              <a:spLocks noChangeArrowheads="1"/>
            </p:cNvSpPr>
            <p:nvPr/>
          </p:nvSpPr>
          <p:spPr bwMode="auto">
            <a:xfrm>
              <a:off x="5036035" y="1779662"/>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9199" name="Oval 16"/>
            <p:cNvSpPr>
              <a:spLocks noChangeArrowheads="1"/>
            </p:cNvSpPr>
            <p:nvPr/>
          </p:nvSpPr>
          <p:spPr bwMode="auto">
            <a:xfrm>
              <a:off x="4294630" y="287252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9200" name="Oval 18"/>
            <p:cNvSpPr>
              <a:spLocks noChangeArrowheads="1"/>
            </p:cNvSpPr>
            <p:nvPr/>
          </p:nvSpPr>
          <p:spPr bwMode="auto">
            <a:xfrm>
              <a:off x="6196116" y="2270658"/>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9201" name="Oval 19"/>
            <p:cNvSpPr>
              <a:spLocks noChangeArrowheads="1"/>
            </p:cNvSpPr>
            <p:nvPr/>
          </p:nvSpPr>
          <p:spPr bwMode="auto">
            <a:xfrm>
              <a:off x="4448363" y="2252319"/>
              <a:ext cx="44811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9202" name="Oval 20"/>
            <p:cNvSpPr>
              <a:spLocks noChangeArrowheads="1"/>
            </p:cNvSpPr>
            <p:nvPr/>
          </p:nvSpPr>
          <p:spPr bwMode="auto">
            <a:xfrm>
              <a:off x="5406738" y="287252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9203" name="Oval 21"/>
            <p:cNvSpPr>
              <a:spLocks noChangeArrowheads="1"/>
            </p:cNvSpPr>
            <p:nvPr/>
          </p:nvSpPr>
          <p:spPr bwMode="auto">
            <a:xfrm>
              <a:off x="5900644" y="2885862"/>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9204" name="Oval 22"/>
            <p:cNvSpPr>
              <a:spLocks noChangeArrowheads="1"/>
            </p:cNvSpPr>
            <p:nvPr/>
          </p:nvSpPr>
          <p:spPr bwMode="auto">
            <a:xfrm>
              <a:off x="4788537" y="2872524"/>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9205" name="Oval 23"/>
            <p:cNvSpPr>
              <a:spLocks noChangeArrowheads="1"/>
            </p:cNvSpPr>
            <p:nvPr/>
          </p:nvSpPr>
          <p:spPr bwMode="auto">
            <a:xfrm>
              <a:off x="5159239" y="2241482"/>
              <a:ext cx="44702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9206" name="Line 24"/>
            <p:cNvSpPr>
              <a:spLocks noChangeShapeType="1"/>
            </p:cNvSpPr>
            <p:nvPr/>
          </p:nvSpPr>
          <p:spPr bwMode="auto">
            <a:xfrm>
              <a:off x="5529942" y="2588263"/>
              <a:ext cx="124294" cy="345948"/>
            </a:xfrm>
            <a:prstGeom prst="line">
              <a:avLst/>
            </a:prstGeom>
            <a:noFill/>
            <a:ln w="12700">
              <a:solidFill>
                <a:schemeClr val="tx1"/>
              </a:solidFill>
              <a:round/>
              <a:headEnd/>
              <a:tailEnd type="triangle" w="med" len="med"/>
            </a:ln>
          </p:spPr>
          <p:txBody>
            <a:bodyPr lIns="0" rIns="0"/>
            <a:lstStyle/>
            <a:p>
              <a:endParaRPr lang="zh-CN" altLang="en-US"/>
            </a:p>
          </p:txBody>
        </p:sp>
        <p:sp>
          <p:nvSpPr>
            <p:cNvPr id="129207" name="Line 25"/>
            <p:cNvSpPr>
              <a:spLocks noChangeShapeType="1"/>
            </p:cNvSpPr>
            <p:nvPr/>
          </p:nvSpPr>
          <p:spPr bwMode="auto">
            <a:xfrm flipH="1">
              <a:off x="3727674" y="2081429"/>
              <a:ext cx="247498" cy="230910"/>
            </a:xfrm>
            <a:prstGeom prst="line">
              <a:avLst/>
            </a:prstGeom>
            <a:noFill/>
            <a:ln w="12700">
              <a:solidFill>
                <a:schemeClr val="tx1"/>
              </a:solidFill>
              <a:round/>
              <a:headEnd/>
              <a:tailEnd type="triangle" w="med" len="med"/>
            </a:ln>
          </p:spPr>
          <p:txBody>
            <a:bodyPr lIns="0" rIns="0"/>
            <a:lstStyle/>
            <a:p>
              <a:endParaRPr lang="zh-CN" altLang="en-US"/>
            </a:p>
          </p:txBody>
        </p:sp>
        <p:sp>
          <p:nvSpPr>
            <p:cNvPr id="129208" name="Line 26"/>
            <p:cNvSpPr>
              <a:spLocks noChangeShapeType="1"/>
            </p:cNvSpPr>
            <p:nvPr/>
          </p:nvSpPr>
          <p:spPr bwMode="auto">
            <a:xfrm flipH="1">
              <a:off x="2935024" y="2565756"/>
              <a:ext cx="412134" cy="368455"/>
            </a:xfrm>
            <a:prstGeom prst="line">
              <a:avLst/>
            </a:prstGeom>
            <a:noFill/>
            <a:ln w="12700">
              <a:solidFill>
                <a:schemeClr val="tx1"/>
              </a:solidFill>
              <a:round/>
              <a:headEnd/>
              <a:tailEnd type="triangle" w="med" len="med"/>
            </a:ln>
          </p:spPr>
          <p:txBody>
            <a:bodyPr lIns="0" rIns="0"/>
            <a:lstStyle/>
            <a:p>
              <a:endParaRPr lang="zh-CN" altLang="en-US"/>
            </a:p>
          </p:txBody>
        </p:sp>
        <p:sp>
          <p:nvSpPr>
            <p:cNvPr id="129209" name="Line 28"/>
            <p:cNvSpPr>
              <a:spLocks noChangeShapeType="1"/>
            </p:cNvSpPr>
            <p:nvPr/>
          </p:nvSpPr>
          <p:spPr bwMode="auto">
            <a:xfrm>
              <a:off x="4294630" y="2010572"/>
              <a:ext cx="741405" cy="0"/>
            </a:xfrm>
            <a:prstGeom prst="line">
              <a:avLst/>
            </a:prstGeom>
            <a:noFill/>
            <a:ln w="12700">
              <a:solidFill>
                <a:schemeClr val="tx1"/>
              </a:solidFill>
              <a:round/>
              <a:headEnd/>
              <a:tailEnd type="triangle" w="med" len="med"/>
            </a:ln>
          </p:spPr>
          <p:txBody>
            <a:bodyPr lIns="0" rIns="0"/>
            <a:lstStyle/>
            <a:p>
              <a:endParaRPr lang="zh-CN" altLang="en-US"/>
            </a:p>
          </p:txBody>
        </p:sp>
        <p:sp>
          <p:nvSpPr>
            <p:cNvPr id="129210" name="Line 29"/>
            <p:cNvSpPr>
              <a:spLocks noChangeShapeType="1"/>
            </p:cNvSpPr>
            <p:nvPr/>
          </p:nvSpPr>
          <p:spPr bwMode="auto">
            <a:xfrm>
              <a:off x="3058229" y="3103434"/>
              <a:ext cx="24749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211" name="Line 30"/>
            <p:cNvSpPr>
              <a:spLocks noChangeShapeType="1"/>
            </p:cNvSpPr>
            <p:nvPr/>
          </p:nvSpPr>
          <p:spPr bwMode="auto">
            <a:xfrm>
              <a:off x="4912831" y="2472392"/>
              <a:ext cx="24640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212" name="Line 31"/>
            <p:cNvSpPr>
              <a:spLocks noChangeShapeType="1"/>
            </p:cNvSpPr>
            <p:nvPr/>
          </p:nvSpPr>
          <p:spPr bwMode="auto">
            <a:xfrm>
              <a:off x="5499414" y="2010572"/>
              <a:ext cx="771933" cy="346782"/>
            </a:xfrm>
            <a:prstGeom prst="line">
              <a:avLst/>
            </a:prstGeom>
            <a:noFill/>
            <a:ln w="12700">
              <a:solidFill>
                <a:schemeClr val="tx1"/>
              </a:solidFill>
              <a:round/>
              <a:headEnd/>
              <a:tailEnd type="triangle" w="med" len="med"/>
            </a:ln>
          </p:spPr>
          <p:txBody>
            <a:bodyPr lIns="0" rIns="0"/>
            <a:lstStyle/>
            <a:p>
              <a:endParaRPr lang="zh-CN" altLang="en-US"/>
            </a:p>
          </p:txBody>
        </p:sp>
        <p:sp>
          <p:nvSpPr>
            <p:cNvPr id="129213" name="Line 34"/>
            <p:cNvSpPr>
              <a:spLocks noChangeShapeType="1"/>
            </p:cNvSpPr>
            <p:nvPr/>
          </p:nvSpPr>
          <p:spPr bwMode="auto">
            <a:xfrm flipH="1">
              <a:off x="4510510" y="2643282"/>
              <a:ext cx="123204" cy="230910"/>
            </a:xfrm>
            <a:prstGeom prst="line">
              <a:avLst/>
            </a:prstGeom>
            <a:noFill/>
            <a:ln w="12700">
              <a:solidFill>
                <a:schemeClr val="tx1"/>
              </a:solidFill>
              <a:round/>
              <a:headEnd/>
              <a:tailEnd type="triangle" w="med" len="med"/>
            </a:ln>
          </p:spPr>
          <p:txBody>
            <a:bodyPr lIns="0" rIns="0"/>
            <a:lstStyle/>
            <a:p>
              <a:endParaRPr lang="zh-CN" altLang="en-US"/>
            </a:p>
          </p:txBody>
        </p:sp>
        <p:sp>
          <p:nvSpPr>
            <p:cNvPr id="129214" name="Oval 27"/>
            <p:cNvSpPr>
              <a:spLocks noChangeArrowheads="1"/>
            </p:cNvSpPr>
            <p:nvPr/>
          </p:nvSpPr>
          <p:spPr bwMode="auto">
            <a:xfrm>
              <a:off x="8460432" y="2931790"/>
              <a:ext cx="447024" cy="40596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cxnSp>
          <p:nvCxnSpPr>
            <p:cNvPr id="129215" name="直接箭头连接符 38"/>
            <p:cNvCxnSpPr>
              <a:cxnSpLocks noChangeShapeType="1"/>
            </p:cNvCxnSpPr>
            <p:nvPr/>
          </p:nvCxnSpPr>
          <p:spPr bwMode="auto">
            <a:xfrm>
              <a:off x="8388424" y="2571750"/>
              <a:ext cx="187962" cy="361308"/>
            </a:xfrm>
            <a:prstGeom prst="straightConnector1">
              <a:avLst/>
            </a:prstGeom>
            <a:noFill/>
            <a:ln w="12700" algn="ctr">
              <a:solidFill>
                <a:schemeClr val="tx1"/>
              </a:solidFill>
              <a:round/>
              <a:headEnd/>
              <a:tailEnd type="arrow" w="med" len="med"/>
            </a:ln>
          </p:spPr>
        </p:cxnSp>
        <p:sp>
          <p:nvSpPr>
            <p:cNvPr id="129216" name="Line 33"/>
            <p:cNvSpPr>
              <a:spLocks noChangeShapeType="1"/>
            </p:cNvSpPr>
            <p:nvPr/>
          </p:nvSpPr>
          <p:spPr bwMode="auto">
            <a:xfrm>
              <a:off x="6660232" y="2499742"/>
              <a:ext cx="1368152" cy="0"/>
            </a:xfrm>
            <a:prstGeom prst="line">
              <a:avLst/>
            </a:prstGeom>
            <a:noFill/>
            <a:ln w="12700">
              <a:solidFill>
                <a:schemeClr val="tx1"/>
              </a:solidFill>
              <a:round/>
              <a:headEnd/>
              <a:tailEnd type="triangle" w="med" len="med"/>
            </a:ln>
          </p:spPr>
          <p:txBody>
            <a:bodyPr lIns="0" rIns="0"/>
            <a:lstStyle/>
            <a:p>
              <a:endParaRPr lang="zh-CN" altLang="en-US"/>
            </a:p>
          </p:txBody>
        </p:sp>
        <p:sp>
          <p:nvSpPr>
            <p:cNvPr id="129217" name="Line 7"/>
            <p:cNvSpPr>
              <a:spLocks noChangeShapeType="1"/>
            </p:cNvSpPr>
            <p:nvPr/>
          </p:nvSpPr>
          <p:spPr bwMode="auto">
            <a:xfrm flipH="1">
              <a:off x="7956376" y="2643758"/>
              <a:ext cx="216024" cy="317605"/>
            </a:xfrm>
            <a:prstGeom prst="line">
              <a:avLst/>
            </a:prstGeom>
            <a:noFill/>
            <a:ln w="12700">
              <a:solidFill>
                <a:schemeClr val="tx1"/>
              </a:solidFill>
              <a:round/>
              <a:headEnd/>
              <a:tailEnd type="triangle" w="med" len="med"/>
            </a:ln>
          </p:spPr>
          <p:txBody>
            <a:bodyPr lIns="0" rIns="0" anchor="ctr"/>
            <a:lstStyle/>
            <a:p>
              <a:endParaRPr lang="zh-CN" altLang="en-US"/>
            </a:p>
          </p:txBody>
        </p:sp>
      </p:grpSp>
      <p:sp>
        <p:nvSpPr>
          <p:cNvPr id="51" name="TextBox 50"/>
          <p:cNvSpPr txBox="1">
            <a:spLocks noChangeArrowheads="1"/>
          </p:cNvSpPr>
          <p:nvPr/>
        </p:nvSpPr>
        <p:spPr bwMode="auto">
          <a:xfrm>
            <a:off x="755650" y="1419225"/>
            <a:ext cx="2160588" cy="307975"/>
          </a:xfrm>
          <a:prstGeom prst="rect">
            <a:avLst/>
          </a:prstGeom>
          <a:noFill/>
          <a:ln w="9525">
            <a:noFill/>
            <a:miter lim="800000"/>
            <a:headEnd/>
            <a:tailEnd/>
          </a:ln>
        </p:spPr>
        <p:txBody>
          <a:bodyPr>
            <a:spAutoFit/>
          </a:bodyPr>
          <a:lstStyle/>
          <a:p>
            <a:r>
              <a:rPr lang="zh-CN" altLang="en-US" sz="1400"/>
              <a:t>没有失去平衡，插入结束</a:t>
            </a:r>
          </a:p>
        </p:txBody>
      </p:sp>
      <p:grpSp>
        <p:nvGrpSpPr>
          <p:cNvPr id="3" name="组合 56"/>
          <p:cNvGrpSpPr>
            <a:grpSpLocks/>
          </p:cNvGrpSpPr>
          <p:nvPr/>
        </p:nvGrpSpPr>
        <p:grpSpPr bwMode="auto">
          <a:xfrm>
            <a:off x="7277100" y="1979613"/>
            <a:ext cx="601663" cy="350837"/>
            <a:chOff x="6717922" y="4227934"/>
            <a:chExt cx="693432" cy="406802"/>
          </a:xfrm>
        </p:grpSpPr>
        <p:sp>
          <p:nvSpPr>
            <p:cNvPr id="129185" name="Oval 23"/>
            <p:cNvSpPr>
              <a:spLocks noChangeArrowheads="1"/>
            </p:cNvSpPr>
            <p:nvPr/>
          </p:nvSpPr>
          <p:spPr bwMode="auto">
            <a:xfrm>
              <a:off x="6964330" y="4227934"/>
              <a:ext cx="44702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29186" name="Line 30"/>
            <p:cNvSpPr>
              <a:spLocks noChangeShapeType="1"/>
            </p:cNvSpPr>
            <p:nvPr/>
          </p:nvSpPr>
          <p:spPr bwMode="auto">
            <a:xfrm>
              <a:off x="6717922" y="4443958"/>
              <a:ext cx="246408" cy="0"/>
            </a:xfrm>
            <a:prstGeom prst="line">
              <a:avLst/>
            </a:prstGeom>
            <a:noFill/>
            <a:ln w="12700">
              <a:solidFill>
                <a:schemeClr val="tx1"/>
              </a:solidFill>
              <a:round/>
              <a:headEnd/>
              <a:tailEnd type="triangle" w="med" len="med"/>
            </a:ln>
          </p:spPr>
          <p:txBody>
            <a:bodyPr lIns="0" rIns="0"/>
            <a:lstStyle/>
            <a:p>
              <a:endParaRPr lang="zh-CN" altLang="en-US"/>
            </a:p>
          </p:txBody>
        </p:sp>
      </p:grpSp>
      <p:grpSp>
        <p:nvGrpSpPr>
          <p:cNvPr id="4" name="组合 55"/>
          <p:cNvGrpSpPr>
            <a:grpSpLocks/>
          </p:cNvGrpSpPr>
          <p:nvPr/>
        </p:nvGrpSpPr>
        <p:grpSpPr bwMode="auto">
          <a:xfrm>
            <a:off x="6627813" y="1979613"/>
            <a:ext cx="588962" cy="350837"/>
            <a:chOff x="6069850" y="4227934"/>
            <a:chExt cx="678456" cy="406802"/>
          </a:xfrm>
        </p:grpSpPr>
        <p:sp>
          <p:nvSpPr>
            <p:cNvPr id="129183" name="Oval 19"/>
            <p:cNvSpPr>
              <a:spLocks noChangeArrowheads="1"/>
            </p:cNvSpPr>
            <p:nvPr/>
          </p:nvSpPr>
          <p:spPr bwMode="auto">
            <a:xfrm>
              <a:off x="6300192" y="4227934"/>
              <a:ext cx="448114" cy="40680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29184" name="Line 30"/>
            <p:cNvSpPr>
              <a:spLocks noChangeShapeType="1"/>
            </p:cNvSpPr>
            <p:nvPr/>
          </p:nvSpPr>
          <p:spPr bwMode="auto">
            <a:xfrm>
              <a:off x="6069850" y="4443958"/>
              <a:ext cx="246408" cy="0"/>
            </a:xfrm>
            <a:prstGeom prst="line">
              <a:avLst/>
            </a:prstGeom>
            <a:noFill/>
            <a:ln w="12700">
              <a:solidFill>
                <a:schemeClr val="tx1"/>
              </a:solidFill>
              <a:round/>
              <a:headEnd/>
              <a:tailEnd type="triangle" w="med" len="med"/>
            </a:ln>
          </p:spPr>
          <p:txBody>
            <a:bodyPr lIns="0" rIns="0"/>
            <a:lstStyle/>
            <a:p>
              <a:endParaRPr lang="zh-CN" altLang="en-US"/>
            </a:p>
          </p:txBody>
        </p:sp>
      </p:grpSp>
      <p:sp>
        <p:nvSpPr>
          <p:cNvPr id="58" name="TextBox 57"/>
          <p:cNvSpPr txBox="1">
            <a:spLocks noChangeArrowheads="1"/>
          </p:cNvSpPr>
          <p:nvPr/>
        </p:nvSpPr>
        <p:spPr bwMode="auto">
          <a:xfrm>
            <a:off x="755650" y="2139950"/>
            <a:ext cx="1944688" cy="522288"/>
          </a:xfrm>
          <a:prstGeom prst="rect">
            <a:avLst/>
          </a:prstGeom>
          <a:noFill/>
          <a:ln w="9525">
            <a:noFill/>
            <a:miter lim="800000"/>
            <a:headEnd/>
            <a:tailEnd/>
          </a:ln>
        </p:spPr>
        <p:txBody>
          <a:bodyPr>
            <a:spAutoFit/>
          </a:bodyPr>
          <a:lstStyle/>
          <a:p>
            <a:r>
              <a:rPr lang="en-US" altLang="zh-CN" sz="1400"/>
              <a:t>30</a:t>
            </a:r>
            <a:r>
              <a:rPr lang="zh-CN" altLang="en-US" sz="1400"/>
              <a:t>出现连续水平右链，</a:t>
            </a:r>
            <a:r>
              <a:rPr lang="en-US" altLang="zh-CN" sz="1400"/>
              <a:t>RR</a:t>
            </a:r>
            <a:r>
              <a:rPr lang="zh-CN" altLang="en-US" sz="1400"/>
              <a:t>旋转</a:t>
            </a:r>
          </a:p>
        </p:txBody>
      </p:sp>
      <p:grpSp>
        <p:nvGrpSpPr>
          <p:cNvPr id="5" name="Group 41"/>
          <p:cNvGrpSpPr>
            <a:grpSpLocks/>
          </p:cNvGrpSpPr>
          <p:nvPr/>
        </p:nvGrpSpPr>
        <p:grpSpPr bwMode="auto">
          <a:xfrm>
            <a:off x="3563938" y="2571750"/>
            <a:ext cx="5256212" cy="1025525"/>
            <a:chOff x="385" y="618"/>
            <a:chExt cx="4445" cy="1224"/>
          </a:xfrm>
        </p:grpSpPr>
        <p:sp>
          <p:nvSpPr>
            <p:cNvPr id="129148" name="Line 6"/>
            <p:cNvSpPr>
              <a:spLocks noChangeShapeType="1"/>
            </p:cNvSpPr>
            <p:nvPr/>
          </p:nvSpPr>
          <p:spPr bwMode="auto">
            <a:xfrm flipH="1">
              <a:off x="3016" y="1310"/>
              <a:ext cx="95" cy="186"/>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49" name="Line 7"/>
            <p:cNvSpPr>
              <a:spLocks noChangeShapeType="1"/>
            </p:cNvSpPr>
            <p:nvPr/>
          </p:nvSpPr>
          <p:spPr bwMode="auto">
            <a:xfrm flipH="1">
              <a:off x="2261" y="1270"/>
              <a:ext cx="110" cy="25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50" name="Line 8"/>
            <p:cNvSpPr>
              <a:spLocks noChangeShapeType="1"/>
            </p:cNvSpPr>
            <p:nvPr/>
          </p:nvSpPr>
          <p:spPr bwMode="auto">
            <a:xfrm>
              <a:off x="1142" y="1270"/>
              <a:ext cx="189" cy="28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51" name="Line 9"/>
            <p:cNvSpPr>
              <a:spLocks noChangeShapeType="1"/>
            </p:cNvSpPr>
            <p:nvPr/>
          </p:nvSpPr>
          <p:spPr bwMode="auto">
            <a:xfrm flipH="1">
              <a:off x="1993" y="898"/>
              <a:ext cx="228" cy="186"/>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52" name="Oval 10"/>
            <p:cNvSpPr>
              <a:spLocks noChangeArrowheads="1"/>
            </p:cNvSpPr>
            <p:nvPr/>
          </p:nvSpPr>
          <p:spPr bwMode="auto">
            <a:xfrm>
              <a:off x="1331" y="618"/>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9153" name="Oval 11"/>
            <p:cNvSpPr>
              <a:spLocks noChangeArrowheads="1"/>
            </p:cNvSpPr>
            <p:nvPr/>
          </p:nvSpPr>
          <p:spPr bwMode="auto">
            <a:xfrm>
              <a:off x="1236" y="1500"/>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9154" name="Oval 12"/>
            <p:cNvSpPr>
              <a:spLocks noChangeArrowheads="1"/>
            </p:cNvSpPr>
            <p:nvPr/>
          </p:nvSpPr>
          <p:spPr bwMode="auto">
            <a:xfrm>
              <a:off x="385" y="150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9155" name="Oval 13"/>
            <p:cNvSpPr>
              <a:spLocks noChangeArrowheads="1"/>
            </p:cNvSpPr>
            <p:nvPr/>
          </p:nvSpPr>
          <p:spPr bwMode="auto">
            <a:xfrm>
              <a:off x="858" y="150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9156" name="Oval 14"/>
            <p:cNvSpPr>
              <a:spLocks noChangeArrowheads="1"/>
            </p:cNvSpPr>
            <p:nvPr/>
          </p:nvSpPr>
          <p:spPr bwMode="auto">
            <a:xfrm>
              <a:off x="858" y="987"/>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9157" name="Oval 15"/>
            <p:cNvSpPr>
              <a:spLocks noChangeArrowheads="1"/>
            </p:cNvSpPr>
            <p:nvPr/>
          </p:nvSpPr>
          <p:spPr bwMode="auto">
            <a:xfrm>
              <a:off x="2182" y="618"/>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9158" name="Oval 16"/>
            <p:cNvSpPr>
              <a:spLocks noChangeArrowheads="1"/>
            </p:cNvSpPr>
            <p:nvPr/>
          </p:nvSpPr>
          <p:spPr bwMode="auto">
            <a:xfrm>
              <a:off x="1614" y="1500"/>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9159" name="Oval 17"/>
            <p:cNvSpPr>
              <a:spLocks noChangeArrowheads="1"/>
            </p:cNvSpPr>
            <p:nvPr/>
          </p:nvSpPr>
          <p:spPr bwMode="auto">
            <a:xfrm>
              <a:off x="4051" y="1514"/>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9160" name="Oval 18"/>
            <p:cNvSpPr>
              <a:spLocks noChangeArrowheads="1"/>
            </p:cNvSpPr>
            <p:nvPr/>
          </p:nvSpPr>
          <p:spPr bwMode="auto">
            <a:xfrm>
              <a:off x="3577" y="917"/>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9161" name="Oval 19"/>
            <p:cNvSpPr>
              <a:spLocks noChangeArrowheads="1"/>
            </p:cNvSpPr>
            <p:nvPr/>
          </p:nvSpPr>
          <p:spPr bwMode="auto">
            <a:xfrm>
              <a:off x="1733" y="100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9162" name="Oval 20"/>
            <p:cNvSpPr>
              <a:spLocks noChangeArrowheads="1"/>
            </p:cNvSpPr>
            <p:nvPr/>
          </p:nvSpPr>
          <p:spPr bwMode="auto">
            <a:xfrm>
              <a:off x="2466" y="150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9163" name="Oval 21"/>
            <p:cNvSpPr>
              <a:spLocks noChangeArrowheads="1"/>
            </p:cNvSpPr>
            <p:nvPr/>
          </p:nvSpPr>
          <p:spPr bwMode="auto">
            <a:xfrm>
              <a:off x="2844" y="151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9164" name="Oval 22"/>
            <p:cNvSpPr>
              <a:spLocks noChangeArrowheads="1"/>
            </p:cNvSpPr>
            <p:nvPr/>
          </p:nvSpPr>
          <p:spPr bwMode="auto">
            <a:xfrm>
              <a:off x="1993" y="150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9165" name="Oval 23"/>
            <p:cNvSpPr>
              <a:spLocks noChangeArrowheads="1"/>
            </p:cNvSpPr>
            <p:nvPr/>
          </p:nvSpPr>
          <p:spPr bwMode="auto">
            <a:xfrm>
              <a:off x="2276" y="991"/>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9166" name="Line 24"/>
            <p:cNvSpPr>
              <a:spLocks noChangeShapeType="1"/>
            </p:cNvSpPr>
            <p:nvPr/>
          </p:nvSpPr>
          <p:spPr bwMode="auto">
            <a:xfrm>
              <a:off x="2560" y="1270"/>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67" name="Line 25"/>
            <p:cNvSpPr>
              <a:spLocks noChangeShapeType="1"/>
            </p:cNvSpPr>
            <p:nvPr/>
          </p:nvSpPr>
          <p:spPr bwMode="auto">
            <a:xfrm flipH="1">
              <a:off x="1181" y="862"/>
              <a:ext cx="189" cy="186"/>
            </a:xfrm>
            <a:prstGeom prst="line">
              <a:avLst/>
            </a:prstGeom>
            <a:noFill/>
            <a:ln w="12700">
              <a:solidFill>
                <a:schemeClr val="tx1"/>
              </a:solidFill>
              <a:round/>
              <a:headEnd/>
              <a:tailEnd type="triangle" w="med" len="med"/>
            </a:ln>
          </p:spPr>
          <p:txBody>
            <a:bodyPr lIns="0" rIns="0"/>
            <a:lstStyle/>
            <a:p>
              <a:endParaRPr lang="zh-CN" altLang="en-US"/>
            </a:p>
          </p:txBody>
        </p:sp>
        <p:sp>
          <p:nvSpPr>
            <p:cNvPr id="129168" name="Line 26"/>
            <p:cNvSpPr>
              <a:spLocks noChangeShapeType="1"/>
            </p:cNvSpPr>
            <p:nvPr/>
          </p:nvSpPr>
          <p:spPr bwMode="auto">
            <a:xfrm flipH="1">
              <a:off x="574" y="1252"/>
              <a:ext cx="315" cy="298"/>
            </a:xfrm>
            <a:prstGeom prst="line">
              <a:avLst/>
            </a:prstGeom>
            <a:noFill/>
            <a:ln w="12700">
              <a:solidFill>
                <a:schemeClr val="tx1"/>
              </a:solidFill>
              <a:round/>
              <a:headEnd/>
              <a:tailEnd type="triangle" w="med" len="med"/>
            </a:ln>
          </p:spPr>
          <p:txBody>
            <a:bodyPr lIns="0" rIns="0"/>
            <a:lstStyle/>
            <a:p>
              <a:endParaRPr lang="zh-CN" altLang="en-US"/>
            </a:p>
          </p:txBody>
        </p:sp>
        <p:sp>
          <p:nvSpPr>
            <p:cNvPr id="129169" name="Oval 27"/>
            <p:cNvSpPr>
              <a:spLocks noChangeArrowheads="1"/>
            </p:cNvSpPr>
            <p:nvPr/>
          </p:nvSpPr>
          <p:spPr bwMode="auto">
            <a:xfrm>
              <a:off x="4204" y="991"/>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9170" name="Line 28"/>
            <p:cNvSpPr>
              <a:spLocks noChangeShapeType="1"/>
            </p:cNvSpPr>
            <p:nvPr/>
          </p:nvSpPr>
          <p:spPr bwMode="auto">
            <a:xfrm>
              <a:off x="1614" y="804"/>
              <a:ext cx="56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71" name="Line 29"/>
            <p:cNvSpPr>
              <a:spLocks noChangeShapeType="1"/>
            </p:cNvSpPr>
            <p:nvPr/>
          </p:nvSpPr>
          <p:spPr bwMode="auto">
            <a:xfrm>
              <a:off x="669" y="1686"/>
              <a:ext cx="18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72" name="Line 30"/>
            <p:cNvSpPr>
              <a:spLocks noChangeShapeType="1"/>
            </p:cNvSpPr>
            <p:nvPr/>
          </p:nvSpPr>
          <p:spPr bwMode="auto">
            <a:xfrm>
              <a:off x="2087" y="1177"/>
              <a:ext cx="18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73" name="Line 31"/>
            <p:cNvSpPr>
              <a:spLocks noChangeShapeType="1"/>
            </p:cNvSpPr>
            <p:nvPr/>
          </p:nvSpPr>
          <p:spPr bwMode="auto">
            <a:xfrm>
              <a:off x="2537" y="804"/>
              <a:ext cx="1064"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74" name="Line 32"/>
            <p:cNvSpPr>
              <a:spLocks noChangeShapeType="1"/>
            </p:cNvSpPr>
            <p:nvPr/>
          </p:nvSpPr>
          <p:spPr bwMode="auto">
            <a:xfrm>
              <a:off x="3884" y="1103"/>
              <a:ext cx="33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75" name="Line 33"/>
            <p:cNvSpPr>
              <a:spLocks noChangeShapeType="1"/>
            </p:cNvSpPr>
            <p:nvPr/>
          </p:nvSpPr>
          <p:spPr bwMode="auto">
            <a:xfrm flipH="1">
              <a:off x="1780" y="1315"/>
              <a:ext cx="95" cy="187"/>
            </a:xfrm>
            <a:prstGeom prst="line">
              <a:avLst/>
            </a:prstGeom>
            <a:noFill/>
            <a:ln w="12700">
              <a:solidFill>
                <a:schemeClr val="tx1"/>
              </a:solidFill>
              <a:round/>
              <a:headEnd/>
              <a:tailEnd type="triangle" w="med" len="med"/>
            </a:ln>
          </p:spPr>
          <p:txBody>
            <a:bodyPr lIns="0" rIns="0"/>
            <a:lstStyle/>
            <a:p>
              <a:endParaRPr lang="zh-CN" altLang="en-US"/>
            </a:p>
          </p:txBody>
        </p:sp>
        <p:sp>
          <p:nvSpPr>
            <p:cNvPr id="129176" name="Oval 34"/>
            <p:cNvSpPr>
              <a:spLocks noChangeArrowheads="1"/>
            </p:cNvSpPr>
            <p:nvPr/>
          </p:nvSpPr>
          <p:spPr bwMode="auto">
            <a:xfrm>
              <a:off x="4488" y="1505"/>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29177" name="Line 35"/>
            <p:cNvSpPr>
              <a:spLocks noChangeShapeType="1"/>
            </p:cNvSpPr>
            <p:nvPr/>
          </p:nvSpPr>
          <p:spPr bwMode="auto">
            <a:xfrm flipH="1">
              <a:off x="4204" y="1270"/>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78" name="Line 36"/>
            <p:cNvSpPr>
              <a:spLocks noChangeShapeType="1"/>
            </p:cNvSpPr>
            <p:nvPr/>
          </p:nvSpPr>
          <p:spPr bwMode="auto">
            <a:xfrm>
              <a:off x="4488" y="1270"/>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79" name="Oval 37"/>
            <p:cNvSpPr>
              <a:spLocks noChangeArrowheads="1"/>
            </p:cNvSpPr>
            <p:nvPr/>
          </p:nvSpPr>
          <p:spPr bwMode="auto">
            <a:xfrm>
              <a:off x="3033" y="944"/>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29180" name="Oval 38"/>
            <p:cNvSpPr>
              <a:spLocks noChangeArrowheads="1"/>
            </p:cNvSpPr>
            <p:nvPr/>
          </p:nvSpPr>
          <p:spPr bwMode="auto">
            <a:xfrm>
              <a:off x="3317" y="1514"/>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29181" name="Line 39"/>
            <p:cNvSpPr>
              <a:spLocks noChangeShapeType="1"/>
            </p:cNvSpPr>
            <p:nvPr/>
          </p:nvSpPr>
          <p:spPr bwMode="auto">
            <a:xfrm>
              <a:off x="3317" y="1253"/>
              <a:ext cx="94"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82" name="Line 40"/>
            <p:cNvSpPr>
              <a:spLocks noChangeShapeType="1"/>
            </p:cNvSpPr>
            <p:nvPr/>
          </p:nvSpPr>
          <p:spPr bwMode="auto">
            <a:xfrm flipH="1">
              <a:off x="3372" y="1117"/>
              <a:ext cx="189" cy="0"/>
            </a:xfrm>
            <a:prstGeom prst="line">
              <a:avLst/>
            </a:prstGeom>
            <a:noFill/>
            <a:ln w="12700">
              <a:solidFill>
                <a:schemeClr val="tx1"/>
              </a:solidFill>
              <a:round/>
              <a:headEnd/>
              <a:tailEnd type="triangle" w="med" len="med"/>
            </a:ln>
          </p:spPr>
          <p:txBody>
            <a:bodyPr lIns="0" rIns="0"/>
            <a:lstStyle/>
            <a:p>
              <a:endParaRPr lang="zh-CN" altLang="en-US"/>
            </a:p>
          </p:txBody>
        </p:sp>
      </p:grpSp>
      <p:sp>
        <p:nvSpPr>
          <p:cNvPr id="95" name="TextBox 94"/>
          <p:cNvSpPr txBox="1">
            <a:spLocks noChangeArrowheads="1"/>
          </p:cNvSpPr>
          <p:nvPr/>
        </p:nvSpPr>
        <p:spPr bwMode="auto">
          <a:xfrm>
            <a:off x="755650" y="2716213"/>
            <a:ext cx="1944688" cy="522287"/>
          </a:xfrm>
          <a:prstGeom prst="rect">
            <a:avLst/>
          </a:prstGeom>
          <a:noFill/>
          <a:ln w="9525">
            <a:noFill/>
            <a:miter lim="800000"/>
            <a:headEnd/>
            <a:tailEnd/>
          </a:ln>
        </p:spPr>
        <p:txBody>
          <a:bodyPr>
            <a:spAutoFit/>
          </a:bodyPr>
          <a:lstStyle/>
          <a:p>
            <a:r>
              <a:rPr lang="en-US" altLang="zh-CN" sz="1400"/>
              <a:t>50</a:t>
            </a:r>
            <a:r>
              <a:rPr lang="zh-CN" altLang="en-US" sz="1400"/>
              <a:t>出现水平左链，</a:t>
            </a:r>
            <a:r>
              <a:rPr lang="en-US" altLang="zh-CN" sz="1400"/>
              <a:t>LL</a:t>
            </a:r>
            <a:r>
              <a:rPr lang="zh-CN" altLang="en-US" sz="1400"/>
              <a:t>旋转</a:t>
            </a:r>
          </a:p>
        </p:txBody>
      </p:sp>
      <p:grpSp>
        <p:nvGrpSpPr>
          <p:cNvPr id="6" name="Group 81"/>
          <p:cNvGrpSpPr>
            <a:grpSpLocks/>
          </p:cNvGrpSpPr>
          <p:nvPr/>
        </p:nvGrpSpPr>
        <p:grpSpPr bwMode="auto">
          <a:xfrm>
            <a:off x="3708400" y="3940175"/>
            <a:ext cx="5256213" cy="1025525"/>
            <a:chOff x="385" y="2614"/>
            <a:chExt cx="4445" cy="1224"/>
          </a:xfrm>
        </p:grpSpPr>
        <p:sp>
          <p:nvSpPr>
            <p:cNvPr id="129113" name="Line 44"/>
            <p:cNvSpPr>
              <a:spLocks noChangeShapeType="1"/>
            </p:cNvSpPr>
            <p:nvPr/>
          </p:nvSpPr>
          <p:spPr bwMode="auto">
            <a:xfrm flipH="1">
              <a:off x="3016" y="3306"/>
              <a:ext cx="95" cy="186"/>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14" name="Line 45"/>
            <p:cNvSpPr>
              <a:spLocks noChangeShapeType="1"/>
            </p:cNvSpPr>
            <p:nvPr/>
          </p:nvSpPr>
          <p:spPr bwMode="auto">
            <a:xfrm flipH="1">
              <a:off x="2261" y="3266"/>
              <a:ext cx="110" cy="257"/>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15" name="Line 46"/>
            <p:cNvSpPr>
              <a:spLocks noChangeShapeType="1"/>
            </p:cNvSpPr>
            <p:nvPr/>
          </p:nvSpPr>
          <p:spPr bwMode="auto">
            <a:xfrm>
              <a:off x="1142" y="3266"/>
              <a:ext cx="189" cy="28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16" name="Line 47"/>
            <p:cNvSpPr>
              <a:spLocks noChangeShapeType="1"/>
            </p:cNvSpPr>
            <p:nvPr/>
          </p:nvSpPr>
          <p:spPr bwMode="auto">
            <a:xfrm flipH="1">
              <a:off x="1993" y="2894"/>
              <a:ext cx="228" cy="186"/>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117" name="Oval 48"/>
            <p:cNvSpPr>
              <a:spLocks noChangeArrowheads="1"/>
            </p:cNvSpPr>
            <p:nvPr/>
          </p:nvSpPr>
          <p:spPr bwMode="auto">
            <a:xfrm>
              <a:off x="1331" y="2614"/>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9118" name="Oval 49"/>
            <p:cNvSpPr>
              <a:spLocks noChangeArrowheads="1"/>
            </p:cNvSpPr>
            <p:nvPr/>
          </p:nvSpPr>
          <p:spPr bwMode="auto">
            <a:xfrm>
              <a:off x="1236" y="3496"/>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9119" name="Oval 50"/>
            <p:cNvSpPr>
              <a:spLocks noChangeArrowheads="1"/>
            </p:cNvSpPr>
            <p:nvPr/>
          </p:nvSpPr>
          <p:spPr bwMode="auto">
            <a:xfrm>
              <a:off x="385" y="349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9120" name="Oval 51"/>
            <p:cNvSpPr>
              <a:spLocks noChangeArrowheads="1"/>
            </p:cNvSpPr>
            <p:nvPr/>
          </p:nvSpPr>
          <p:spPr bwMode="auto">
            <a:xfrm>
              <a:off x="858" y="349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9121" name="Oval 52"/>
            <p:cNvSpPr>
              <a:spLocks noChangeArrowheads="1"/>
            </p:cNvSpPr>
            <p:nvPr/>
          </p:nvSpPr>
          <p:spPr bwMode="auto">
            <a:xfrm>
              <a:off x="858" y="2983"/>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9122" name="Oval 53"/>
            <p:cNvSpPr>
              <a:spLocks noChangeArrowheads="1"/>
            </p:cNvSpPr>
            <p:nvPr/>
          </p:nvSpPr>
          <p:spPr bwMode="auto">
            <a:xfrm>
              <a:off x="2182" y="2614"/>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9123" name="Oval 54"/>
            <p:cNvSpPr>
              <a:spLocks noChangeArrowheads="1"/>
            </p:cNvSpPr>
            <p:nvPr/>
          </p:nvSpPr>
          <p:spPr bwMode="auto">
            <a:xfrm>
              <a:off x="1614" y="3496"/>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9124" name="Oval 55"/>
            <p:cNvSpPr>
              <a:spLocks noChangeArrowheads="1"/>
            </p:cNvSpPr>
            <p:nvPr/>
          </p:nvSpPr>
          <p:spPr bwMode="auto">
            <a:xfrm>
              <a:off x="4051" y="351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9125" name="Oval 56"/>
            <p:cNvSpPr>
              <a:spLocks noChangeArrowheads="1"/>
            </p:cNvSpPr>
            <p:nvPr/>
          </p:nvSpPr>
          <p:spPr bwMode="auto">
            <a:xfrm>
              <a:off x="3577" y="2913"/>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9126" name="Oval 57"/>
            <p:cNvSpPr>
              <a:spLocks noChangeArrowheads="1"/>
            </p:cNvSpPr>
            <p:nvPr/>
          </p:nvSpPr>
          <p:spPr bwMode="auto">
            <a:xfrm>
              <a:off x="1733" y="299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9127" name="Oval 58"/>
            <p:cNvSpPr>
              <a:spLocks noChangeArrowheads="1"/>
            </p:cNvSpPr>
            <p:nvPr/>
          </p:nvSpPr>
          <p:spPr bwMode="auto">
            <a:xfrm>
              <a:off x="2466" y="349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9128" name="Oval 59"/>
            <p:cNvSpPr>
              <a:spLocks noChangeArrowheads="1"/>
            </p:cNvSpPr>
            <p:nvPr/>
          </p:nvSpPr>
          <p:spPr bwMode="auto">
            <a:xfrm>
              <a:off x="2844" y="350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9129" name="Oval 60"/>
            <p:cNvSpPr>
              <a:spLocks noChangeArrowheads="1"/>
            </p:cNvSpPr>
            <p:nvPr/>
          </p:nvSpPr>
          <p:spPr bwMode="auto">
            <a:xfrm>
              <a:off x="1993" y="3496"/>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9130" name="Oval 61"/>
            <p:cNvSpPr>
              <a:spLocks noChangeArrowheads="1"/>
            </p:cNvSpPr>
            <p:nvPr/>
          </p:nvSpPr>
          <p:spPr bwMode="auto">
            <a:xfrm>
              <a:off x="2276" y="2987"/>
              <a:ext cx="343"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9131" name="Line 62"/>
            <p:cNvSpPr>
              <a:spLocks noChangeShapeType="1"/>
            </p:cNvSpPr>
            <p:nvPr/>
          </p:nvSpPr>
          <p:spPr bwMode="auto">
            <a:xfrm>
              <a:off x="2560" y="3266"/>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32" name="Line 63"/>
            <p:cNvSpPr>
              <a:spLocks noChangeShapeType="1"/>
            </p:cNvSpPr>
            <p:nvPr/>
          </p:nvSpPr>
          <p:spPr bwMode="auto">
            <a:xfrm flipH="1">
              <a:off x="1181" y="2858"/>
              <a:ext cx="189" cy="186"/>
            </a:xfrm>
            <a:prstGeom prst="line">
              <a:avLst/>
            </a:prstGeom>
            <a:noFill/>
            <a:ln w="12700">
              <a:solidFill>
                <a:schemeClr val="tx1"/>
              </a:solidFill>
              <a:round/>
              <a:headEnd/>
              <a:tailEnd type="triangle" w="med" len="med"/>
            </a:ln>
          </p:spPr>
          <p:txBody>
            <a:bodyPr lIns="0" rIns="0"/>
            <a:lstStyle/>
            <a:p>
              <a:endParaRPr lang="zh-CN" altLang="en-US"/>
            </a:p>
          </p:txBody>
        </p:sp>
        <p:sp>
          <p:nvSpPr>
            <p:cNvPr id="129133" name="Line 64"/>
            <p:cNvSpPr>
              <a:spLocks noChangeShapeType="1"/>
            </p:cNvSpPr>
            <p:nvPr/>
          </p:nvSpPr>
          <p:spPr bwMode="auto">
            <a:xfrm flipH="1">
              <a:off x="574" y="3248"/>
              <a:ext cx="315" cy="298"/>
            </a:xfrm>
            <a:prstGeom prst="line">
              <a:avLst/>
            </a:prstGeom>
            <a:noFill/>
            <a:ln w="12700">
              <a:solidFill>
                <a:schemeClr val="tx1"/>
              </a:solidFill>
              <a:round/>
              <a:headEnd/>
              <a:tailEnd type="triangle" w="med" len="med"/>
            </a:ln>
          </p:spPr>
          <p:txBody>
            <a:bodyPr lIns="0" rIns="0"/>
            <a:lstStyle/>
            <a:p>
              <a:endParaRPr lang="zh-CN" altLang="en-US"/>
            </a:p>
          </p:txBody>
        </p:sp>
        <p:sp>
          <p:nvSpPr>
            <p:cNvPr id="129134" name="Oval 65"/>
            <p:cNvSpPr>
              <a:spLocks noChangeArrowheads="1"/>
            </p:cNvSpPr>
            <p:nvPr/>
          </p:nvSpPr>
          <p:spPr bwMode="auto">
            <a:xfrm>
              <a:off x="4204" y="2987"/>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9135" name="Line 66"/>
            <p:cNvSpPr>
              <a:spLocks noChangeShapeType="1"/>
            </p:cNvSpPr>
            <p:nvPr/>
          </p:nvSpPr>
          <p:spPr bwMode="auto">
            <a:xfrm>
              <a:off x="1614" y="2800"/>
              <a:ext cx="56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36" name="Line 67"/>
            <p:cNvSpPr>
              <a:spLocks noChangeShapeType="1"/>
            </p:cNvSpPr>
            <p:nvPr/>
          </p:nvSpPr>
          <p:spPr bwMode="auto">
            <a:xfrm>
              <a:off x="669" y="3682"/>
              <a:ext cx="18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37" name="Line 68"/>
            <p:cNvSpPr>
              <a:spLocks noChangeShapeType="1"/>
            </p:cNvSpPr>
            <p:nvPr/>
          </p:nvSpPr>
          <p:spPr bwMode="auto">
            <a:xfrm>
              <a:off x="2087" y="3173"/>
              <a:ext cx="18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38" name="Line 69"/>
            <p:cNvSpPr>
              <a:spLocks noChangeShapeType="1"/>
            </p:cNvSpPr>
            <p:nvPr/>
          </p:nvSpPr>
          <p:spPr bwMode="auto">
            <a:xfrm>
              <a:off x="2537" y="2800"/>
              <a:ext cx="479" cy="222"/>
            </a:xfrm>
            <a:prstGeom prst="line">
              <a:avLst/>
            </a:prstGeom>
            <a:noFill/>
            <a:ln w="12700">
              <a:solidFill>
                <a:schemeClr val="tx1"/>
              </a:solidFill>
              <a:round/>
              <a:headEnd/>
              <a:tailEnd type="triangle" w="med" len="med"/>
            </a:ln>
          </p:spPr>
          <p:txBody>
            <a:bodyPr lIns="0" rIns="0"/>
            <a:lstStyle/>
            <a:p>
              <a:endParaRPr lang="zh-CN" altLang="en-US"/>
            </a:p>
          </p:txBody>
        </p:sp>
        <p:sp>
          <p:nvSpPr>
            <p:cNvPr id="129139" name="Line 70"/>
            <p:cNvSpPr>
              <a:spLocks noChangeShapeType="1"/>
            </p:cNvSpPr>
            <p:nvPr/>
          </p:nvSpPr>
          <p:spPr bwMode="auto">
            <a:xfrm>
              <a:off x="3884" y="3099"/>
              <a:ext cx="339"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40" name="Line 71"/>
            <p:cNvSpPr>
              <a:spLocks noChangeShapeType="1"/>
            </p:cNvSpPr>
            <p:nvPr/>
          </p:nvSpPr>
          <p:spPr bwMode="auto">
            <a:xfrm flipH="1">
              <a:off x="1780" y="3311"/>
              <a:ext cx="95" cy="187"/>
            </a:xfrm>
            <a:prstGeom prst="line">
              <a:avLst/>
            </a:prstGeom>
            <a:noFill/>
            <a:ln w="12700">
              <a:solidFill>
                <a:schemeClr val="tx1"/>
              </a:solidFill>
              <a:round/>
              <a:headEnd/>
              <a:tailEnd type="triangle" w="med" len="med"/>
            </a:ln>
          </p:spPr>
          <p:txBody>
            <a:bodyPr lIns="0" rIns="0"/>
            <a:lstStyle/>
            <a:p>
              <a:endParaRPr lang="zh-CN" altLang="en-US"/>
            </a:p>
          </p:txBody>
        </p:sp>
        <p:sp>
          <p:nvSpPr>
            <p:cNvPr id="129141" name="Oval 72"/>
            <p:cNvSpPr>
              <a:spLocks noChangeArrowheads="1"/>
            </p:cNvSpPr>
            <p:nvPr/>
          </p:nvSpPr>
          <p:spPr bwMode="auto">
            <a:xfrm>
              <a:off x="4488" y="3501"/>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29142" name="Line 73"/>
            <p:cNvSpPr>
              <a:spLocks noChangeShapeType="1"/>
            </p:cNvSpPr>
            <p:nvPr/>
          </p:nvSpPr>
          <p:spPr bwMode="auto">
            <a:xfrm flipH="1">
              <a:off x="4204" y="3266"/>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43" name="Line 74"/>
            <p:cNvSpPr>
              <a:spLocks noChangeShapeType="1"/>
            </p:cNvSpPr>
            <p:nvPr/>
          </p:nvSpPr>
          <p:spPr bwMode="auto">
            <a:xfrm>
              <a:off x="4488" y="3266"/>
              <a:ext cx="95" cy="280"/>
            </a:xfrm>
            <a:prstGeom prst="line">
              <a:avLst/>
            </a:prstGeom>
            <a:noFill/>
            <a:ln w="12700">
              <a:solidFill>
                <a:schemeClr val="tx1"/>
              </a:solidFill>
              <a:round/>
              <a:headEnd/>
              <a:tailEnd type="triangle" w="med" len="med"/>
            </a:ln>
          </p:spPr>
          <p:txBody>
            <a:bodyPr lIns="0" rIns="0"/>
            <a:lstStyle/>
            <a:p>
              <a:endParaRPr lang="zh-CN" altLang="en-US"/>
            </a:p>
          </p:txBody>
        </p:sp>
        <p:sp>
          <p:nvSpPr>
            <p:cNvPr id="129144" name="Oval 75"/>
            <p:cNvSpPr>
              <a:spLocks noChangeArrowheads="1"/>
            </p:cNvSpPr>
            <p:nvPr/>
          </p:nvSpPr>
          <p:spPr bwMode="auto">
            <a:xfrm>
              <a:off x="3033" y="294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29145" name="Oval 76"/>
            <p:cNvSpPr>
              <a:spLocks noChangeArrowheads="1"/>
            </p:cNvSpPr>
            <p:nvPr/>
          </p:nvSpPr>
          <p:spPr bwMode="auto">
            <a:xfrm>
              <a:off x="3317" y="3510"/>
              <a:ext cx="342" cy="328"/>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29146" name="Line 78"/>
            <p:cNvSpPr>
              <a:spLocks noChangeShapeType="1"/>
            </p:cNvSpPr>
            <p:nvPr/>
          </p:nvSpPr>
          <p:spPr bwMode="auto">
            <a:xfrm flipH="1">
              <a:off x="3372" y="3113"/>
              <a:ext cx="189" cy="0"/>
            </a:xfrm>
            <a:prstGeom prst="line">
              <a:avLst/>
            </a:prstGeom>
            <a:noFill/>
            <a:ln w="12700">
              <a:solidFill>
                <a:schemeClr val="tx1"/>
              </a:solidFill>
              <a:round/>
              <a:headEnd type="triangle" w="med" len="med"/>
              <a:tailEnd/>
            </a:ln>
          </p:spPr>
          <p:txBody>
            <a:bodyPr lIns="0" rIns="0"/>
            <a:lstStyle/>
            <a:p>
              <a:endParaRPr lang="zh-CN" altLang="en-US"/>
            </a:p>
          </p:txBody>
        </p:sp>
        <p:sp>
          <p:nvSpPr>
            <p:cNvPr id="129147" name="Line 80"/>
            <p:cNvSpPr>
              <a:spLocks noChangeShapeType="1"/>
            </p:cNvSpPr>
            <p:nvPr/>
          </p:nvSpPr>
          <p:spPr bwMode="auto">
            <a:xfrm flipH="1">
              <a:off x="3606" y="3249"/>
              <a:ext cx="136" cy="272"/>
            </a:xfrm>
            <a:prstGeom prst="line">
              <a:avLst/>
            </a:prstGeom>
            <a:noFill/>
            <a:ln w="12700">
              <a:solidFill>
                <a:schemeClr val="tx1"/>
              </a:solidFill>
              <a:round/>
              <a:headEnd/>
              <a:tailEnd type="triangle" w="med" len="med"/>
            </a:ln>
          </p:spPr>
          <p:txBody>
            <a:bodyPr/>
            <a:lstStyle/>
            <a:p>
              <a:endParaRPr lang="zh-CN" altLang="en-US"/>
            </a:p>
          </p:txBody>
        </p:sp>
      </p:grpSp>
      <p:sp>
        <p:nvSpPr>
          <p:cNvPr id="132" name="TextBox 131"/>
          <p:cNvSpPr txBox="1">
            <a:spLocks noChangeArrowheads="1"/>
          </p:cNvSpPr>
          <p:nvPr/>
        </p:nvSpPr>
        <p:spPr bwMode="auto">
          <a:xfrm>
            <a:off x="755650" y="3292475"/>
            <a:ext cx="1944688" cy="522288"/>
          </a:xfrm>
          <a:prstGeom prst="rect">
            <a:avLst/>
          </a:prstGeom>
          <a:noFill/>
          <a:ln w="9525">
            <a:noFill/>
            <a:miter lim="800000"/>
            <a:headEnd/>
            <a:tailEnd/>
          </a:ln>
        </p:spPr>
        <p:txBody>
          <a:bodyPr>
            <a:spAutoFit/>
          </a:bodyPr>
          <a:lstStyle/>
          <a:p>
            <a:r>
              <a:rPr lang="en-US" altLang="zh-CN" sz="1400"/>
              <a:t>35</a:t>
            </a:r>
            <a:r>
              <a:rPr lang="zh-CN" altLang="en-US" sz="1400"/>
              <a:t>出现连续水平右链，</a:t>
            </a:r>
            <a:r>
              <a:rPr lang="en-US" altLang="zh-CN" sz="1400"/>
              <a:t>RR</a:t>
            </a:r>
            <a:r>
              <a:rPr lang="zh-CN" altLang="en-US" sz="1400"/>
              <a:t>旋转</a:t>
            </a:r>
          </a:p>
        </p:txBody>
      </p:sp>
      <p:grpSp>
        <p:nvGrpSpPr>
          <p:cNvPr id="7" name="Group 41"/>
          <p:cNvGrpSpPr>
            <a:grpSpLocks/>
          </p:cNvGrpSpPr>
          <p:nvPr/>
        </p:nvGrpSpPr>
        <p:grpSpPr bwMode="auto">
          <a:xfrm>
            <a:off x="3635375" y="1131888"/>
            <a:ext cx="5184775" cy="1133475"/>
            <a:chOff x="748" y="845"/>
            <a:chExt cx="4264" cy="1224"/>
          </a:xfrm>
        </p:grpSpPr>
        <p:sp>
          <p:nvSpPr>
            <p:cNvPr id="129078" name="Line 6"/>
            <p:cNvSpPr>
              <a:spLocks noChangeShapeType="1"/>
            </p:cNvSpPr>
            <p:nvPr/>
          </p:nvSpPr>
          <p:spPr bwMode="auto">
            <a:xfrm flipH="1">
              <a:off x="3387" y="1506"/>
              <a:ext cx="95" cy="17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79" name="Line 7"/>
            <p:cNvSpPr>
              <a:spLocks noChangeShapeType="1"/>
            </p:cNvSpPr>
            <p:nvPr/>
          </p:nvSpPr>
          <p:spPr bwMode="auto">
            <a:xfrm flipH="1">
              <a:off x="2618" y="1460"/>
              <a:ext cx="110" cy="242"/>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80" name="Line 8"/>
            <p:cNvSpPr>
              <a:spLocks noChangeShapeType="1"/>
            </p:cNvSpPr>
            <p:nvPr/>
          </p:nvSpPr>
          <p:spPr bwMode="auto">
            <a:xfrm>
              <a:off x="1502" y="1460"/>
              <a:ext cx="189" cy="264"/>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81" name="Line 9"/>
            <p:cNvSpPr>
              <a:spLocks noChangeShapeType="1"/>
            </p:cNvSpPr>
            <p:nvPr/>
          </p:nvSpPr>
          <p:spPr bwMode="auto">
            <a:xfrm flipH="1">
              <a:off x="2351" y="1109"/>
              <a:ext cx="227" cy="175"/>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82" name="Oval 10"/>
            <p:cNvSpPr>
              <a:spLocks noChangeArrowheads="1"/>
            </p:cNvSpPr>
            <p:nvPr/>
          </p:nvSpPr>
          <p:spPr bwMode="auto">
            <a:xfrm>
              <a:off x="1691" y="845"/>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9083" name="Oval 11"/>
            <p:cNvSpPr>
              <a:spLocks noChangeArrowheads="1"/>
            </p:cNvSpPr>
            <p:nvPr/>
          </p:nvSpPr>
          <p:spPr bwMode="auto">
            <a:xfrm>
              <a:off x="1596" y="1676"/>
              <a:ext cx="342"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9084" name="Oval 12"/>
            <p:cNvSpPr>
              <a:spLocks noChangeArrowheads="1"/>
            </p:cNvSpPr>
            <p:nvPr/>
          </p:nvSpPr>
          <p:spPr bwMode="auto">
            <a:xfrm>
              <a:off x="748" y="167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9085" name="Oval 13"/>
            <p:cNvSpPr>
              <a:spLocks noChangeArrowheads="1"/>
            </p:cNvSpPr>
            <p:nvPr/>
          </p:nvSpPr>
          <p:spPr bwMode="auto">
            <a:xfrm>
              <a:off x="1219" y="167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9086" name="Oval 14"/>
            <p:cNvSpPr>
              <a:spLocks noChangeArrowheads="1"/>
            </p:cNvSpPr>
            <p:nvPr/>
          </p:nvSpPr>
          <p:spPr bwMode="auto">
            <a:xfrm>
              <a:off x="1219" y="1193"/>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9087" name="Oval 15"/>
            <p:cNvSpPr>
              <a:spLocks noChangeArrowheads="1"/>
            </p:cNvSpPr>
            <p:nvPr/>
          </p:nvSpPr>
          <p:spPr bwMode="auto">
            <a:xfrm>
              <a:off x="2539" y="845"/>
              <a:ext cx="342"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9088" name="Oval 16"/>
            <p:cNvSpPr>
              <a:spLocks noChangeArrowheads="1"/>
            </p:cNvSpPr>
            <p:nvPr/>
          </p:nvSpPr>
          <p:spPr bwMode="auto">
            <a:xfrm>
              <a:off x="1973" y="167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9089" name="Oval 17"/>
            <p:cNvSpPr>
              <a:spLocks noChangeArrowheads="1"/>
            </p:cNvSpPr>
            <p:nvPr/>
          </p:nvSpPr>
          <p:spPr bwMode="auto">
            <a:xfrm>
              <a:off x="4236" y="1760"/>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9090" name="Oval 18"/>
            <p:cNvSpPr>
              <a:spLocks noChangeArrowheads="1"/>
            </p:cNvSpPr>
            <p:nvPr/>
          </p:nvSpPr>
          <p:spPr bwMode="auto">
            <a:xfrm>
              <a:off x="3953" y="845"/>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9091" name="Oval 19"/>
            <p:cNvSpPr>
              <a:spLocks noChangeArrowheads="1"/>
            </p:cNvSpPr>
            <p:nvPr/>
          </p:nvSpPr>
          <p:spPr bwMode="auto">
            <a:xfrm>
              <a:off x="2091" y="1205"/>
              <a:ext cx="342"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9092" name="Oval 20"/>
            <p:cNvSpPr>
              <a:spLocks noChangeArrowheads="1"/>
            </p:cNvSpPr>
            <p:nvPr/>
          </p:nvSpPr>
          <p:spPr bwMode="auto">
            <a:xfrm>
              <a:off x="2822" y="167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9093" name="Oval 21"/>
            <p:cNvSpPr>
              <a:spLocks noChangeArrowheads="1"/>
            </p:cNvSpPr>
            <p:nvPr/>
          </p:nvSpPr>
          <p:spPr bwMode="auto">
            <a:xfrm>
              <a:off x="3199" y="1687"/>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9094" name="Oval 22"/>
            <p:cNvSpPr>
              <a:spLocks noChangeArrowheads="1"/>
            </p:cNvSpPr>
            <p:nvPr/>
          </p:nvSpPr>
          <p:spPr bwMode="auto">
            <a:xfrm>
              <a:off x="2351" y="1676"/>
              <a:ext cx="340"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9095" name="Oval 23"/>
            <p:cNvSpPr>
              <a:spLocks noChangeArrowheads="1"/>
            </p:cNvSpPr>
            <p:nvPr/>
          </p:nvSpPr>
          <p:spPr bwMode="auto">
            <a:xfrm>
              <a:off x="2633" y="119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9096" name="Line 24"/>
            <p:cNvSpPr>
              <a:spLocks noChangeShapeType="1"/>
            </p:cNvSpPr>
            <p:nvPr/>
          </p:nvSpPr>
          <p:spPr bwMode="auto">
            <a:xfrm>
              <a:off x="2916" y="1460"/>
              <a:ext cx="94" cy="264"/>
            </a:xfrm>
            <a:prstGeom prst="line">
              <a:avLst/>
            </a:prstGeom>
            <a:noFill/>
            <a:ln w="12700">
              <a:solidFill>
                <a:schemeClr val="tx1"/>
              </a:solidFill>
              <a:round/>
              <a:headEnd/>
              <a:tailEnd type="triangle" w="med" len="med"/>
            </a:ln>
          </p:spPr>
          <p:txBody>
            <a:bodyPr lIns="0" rIns="0"/>
            <a:lstStyle/>
            <a:p>
              <a:endParaRPr lang="zh-CN" altLang="en-US"/>
            </a:p>
          </p:txBody>
        </p:sp>
        <p:sp>
          <p:nvSpPr>
            <p:cNvPr id="129097" name="Line 25"/>
            <p:cNvSpPr>
              <a:spLocks noChangeShapeType="1"/>
            </p:cNvSpPr>
            <p:nvPr/>
          </p:nvSpPr>
          <p:spPr bwMode="auto">
            <a:xfrm flipH="1">
              <a:off x="1541" y="1075"/>
              <a:ext cx="189" cy="176"/>
            </a:xfrm>
            <a:prstGeom prst="line">
              <a:avLst/>
            </a:prstGeom>
            <a:noFill/>
            <a:ln w="12700">
              <a:solidFill>
                <a:schemeClr val="tx1"/>
              </a:solidFill>
              <a:round/>
              <a:headEnd/>
              <a:tailEnd type="triangle" w="med" len="med"/>
            </a:ln>
          </p:spPr>
          <p:txBody>
            <a:bodyPr lIns="0" rIns="0"/>
            <a:lstStyle/>
            <a:p>
              <a:endParaRPr lang="zh-CN" altLang="en-US"/>
            </a:p>
          </p:txBody>
        </p:sp>
        <p:sp>
          <p:nvSpPr>
            <p:cNvPr id="129098" name="Line 26"/>
            <p:cNvSpPr>
              <a:spLocks noChangeShapeType="1"/>
            </p:cNvSpPr>
            <p:nvPr/>
          </p:nvSpPr>
          <p:spPr bwMode="auto">
            <a:xfrm flipH="1">
              <a:off x="937" y="1443"/>
              <a:ext cx="314" cy="281"/>
            </a:xfrm>
            <a:prstGeom prst="line">
              <a:avLst/>
            </a:prstGeom>
            <a:noFill/>
            <a:ln w="12700">
              <a:solidFill>
                <a:schemeClr val="tx1"/>
              </a:solidFill>
              <a:round/>
              <a:headEnd/>
              <a:tailEnd type="triangle" w="med" len="med"/>
            </a:ln>
          </p:spPr>
          <p:txBody>
            <a:bodyPr lIns="0" rIns="0"/>
            <a:lstStyle/>
            <a:p>
              <a:endParaRPr lang="zh-CN" altLang="en-US"/>
            </a:p>
          </p:txBody>
        </p:sp>
        <p:sp>
          <p:nvSpPr>
            <p:cNvPr id="129099" name="Oval 27"/>
            <p:cNvSpPr>
              <a:spLocks noChangeArrowheads="1"/>
            </p:cNvSpPr>
            <p:nvPr/>
          </p:nvSpPr>
          <p:spPr bwMode="auto">
            <a:xfrm>
              <a:off x="4388" y="1266"/>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9100" name="Line 28"/>
            <p:cNvSpPr>
              <a:spLocks noChangeShapeType="1"/>
            </p:cNvSpPr>
            <p:nvPr/>
          </p:nvSpPr>
          <p:spPr bwMode="auto">
            <a:xfrm>
              <a:off x="1973" y="1021"/>
              <a:ext cx="566"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01" name="Line 29"/>
            <p:cNvSpPr>
              <a:spLocks noChangeShapeType="1"/>
            </p:cNvSpPr>
            <p:nvPr/>
          </p:nvSpPr>
          <p:spPr bwMode="auto">
            <a:xfrm>
              <a:off x="1031" y="1852"/>
              <a:ext cx="18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02" name="Line 30"/>
            <p:cNvSpPr>
              <a:spLocks noChangeShapeType="1"/>
            </p:cNvSpPr>
            <p:nvPr/>
          </p:nvSpPr>
          <p:spPr bwMode="auto">
            <a:xfrm>
              <a:off x="2445" y="1372"/>
              <a:ext cx="188"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03" name="Line 31"/>
            <p:cNvSpPr>
              <a:spLocks noChangeShapeType="1"/>
            </p:cNvSpPr>
            <p:nvPr/>
          </p:nvSpPr>
          <p:spPr bwMode="auto">
            <a:xfrm>
              <a:off x="2893" y="1021"/>
              <a:ext cx="1060" cy="0"/>
            </a:xfrm>
            <a:prstGeom prst="line">
              <a:avLst/>
            </a:prstGeom>
            <a:noFill/>
            <a:ln w="12700">
              <a:solidFill>
                <a:schemeClr val="tx1"/>
              </a:solidFill>
              <a:round/>
              <a:headEnd/>
              <a:tailEnd type="triangle" w="med" len="med"/>
            </a:ln>
          </p:spPr>
          <p:txBody>
            <a:bodyPr lIns="0" rIns="0"/>
            <a:lstStyle/>
            <a:p>
              <a:endParaRPr lang="zh-CN" altLang="en-US"/>
            </a:p>
          </p:txBody>
        </p:sp>
        <p:sp>
          <p:nvSpPr>
            <p:cNvPr id="129104" name="Line 32"/>
            <p:cNvSpPr>
              <a:spLocks noChangeShapeType="1"/>
            </p:cNvSpPr>
            <p:nvPr/>
          </p:nvSpPr>
          <p:spPr bwMode="auto">
            <a:xfrm>
              <a:off x="4267" y="1049"/>
              <a:ext cx="283" cy="176"/>
            </a:xfrm>
            <a:prstGeom prst="line">
              <a:avLst/>
            </a:prstGeom>
            <a:noFill/>
            <a:ln w="12700">
              <a:solidFill>
                <a:schemeClr val="tx1"/>
              </a:solidFill>
              <a:round/>
              <a:headEnd/>
              <a:tailEnd type="triangle" w="med" len="med"/>
            </a:ln>
          </p:spPr>
          <p:txBody>
            <a:bodyPr lIns="0" rIns="0"/>
            <a:lstStyle/>
            <a:p>
              <a:endParaRPr lang="zh-CN" altLang="en-US"/>
            </a:p>
          </p:txBody>
        </p:sp>
        <p:sp>
          <p:nvSpPr>
            <p:cNvPr id="129105" name="Line 33"/>
            <p:cNvSpPr>
              <a:spLocks noChangeShapeType="1"/>
            </p:cNvSpPr>
            <p:nvPr/>
          </p:nvSpPr>
          <p:spPr bwMode="auto">
            <a:xfrm flipH="1">
              <a:off x="2138" y="1502"/>
              <a:ext cx="95" cy="176"/>
            </a:xfrm>
            <a:prstGeom prst="line">
              <a:avLst/>
            </a:prstGeom>
            <a:noFill/>
            <a:ln w="12700">
              <a:solidFill>
                <a:schemeClr val="tx1"/>
              </a:solidFill>
              <a:round/>
              <a:headEnd/>
              <a:tailEnd type="triangle" w="med" len="med"/>
            </a:ln>
          </p:spPr>
          <p:txBody>
            <a:bodyPr lIns="0" rIns="0"/>
            <a:lstStyle/>
            <a:p>
              <a:endParaRPr lang="zh-CN" altLang="en-US"/>
            </a:p>
          </p:txBody>
        </p:sp>
        <p:sp>
          <p:nvSpPr>
            <p:cNvPr id="129106" name="Oval 34"/>
            <p:cNvSpPr>
              <a:spLocks noChangeArrowheads="1"/>
            </p:cNvSpPr>
            <p:nvPr/>
          </p:nvSpPr>
          <p:spPr bwMode="auto">
            <a:xfrm>
              <a:off x="4671" y="1751"/>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29107" name="Line 35"/>
            <p:cNvSpPr>
              <a:spLocks noChangeShapeType="1"/>
            </p:cNvSpPr>
            <p:nvPr/>
          </p:nvSpPr>
          <p:spPr bwMode="auto">
            <a:xfrm flipH="1">
              <a:off x="4388" y="1530"/>
              <a:ext cx="95" cy="264"/>
            </a:xfrm>
            <a:prstGeom prst="line">
              <a:avLst/>
            </a:prstGeom>
            <a:noFill/>
            <a:ln w="12700">
              <a:solidFill>
                <a:schemeClr val="tx1"/>
              </a:solidFill>
              <a:round/>
              <a:headEnd/>
              <a:tailEnd type="triangle" w="med" len="med"/>
            </a:ln>
          </p:spPr>
          <p:txBody>
            <a:bodyPr lIns="0" rIns="0"/>
            <a:lstStyle/>
            <a:p>
              <a:endParaRPr lang="zh-CN" altLang="en-US"/>
            </a:p>
          </p:txBody>
        </p:sp>
        <p:sp>
          <p:nvSpPr>
            <p:cNvPr id="129108" name="Line 36"/>
            <p:cNvSpPr>
              <a:spLocks noChangeShapeType="1"/>
            </p:cNvSpPr>
            <p:nvPr/>
          </p:nvSpPr>
          <p:spPr bwMode="auto">
            <a:xfrm>
              <a:off x="4671" y="1530"/>
              <a:ext cx="94" cy="264"/>
            </a:xfrm>
            <a:prstGeom prst="line">
              <a:avLst/>
            </a:prstGeom>
            <a:noFill/>
            <a:ln w="12700">
              <a:solidFill>
                <a:schemeClr val="tx1"/>
              </a:solidFill>
              <a:round/>
              <a:headEnd/>
              <a:tailEnd type="triangle" w="med" len="med"/>
            </a:ln>
          </p:spPr>
          <p:txBody>
            <a:bodyPr lIns="0" rIns="0"/>
            <a:lstStyle/>
            <a:p>
              <a:endParaRPr lang="zh-CN" altLang="en-US"/>
            </a:p>
          </p:txBody>
        </p:sp>
        <p:sp>
          <p:nvSpPr>
            <p:cNvPr id="129109" name="Oval 37"/>
            <p:cNvSpPr>
              <a:spLocks noChangeArrowheads="1"/>
            </p:cNvSpPr>
            <p:nvPr/>
          </p:nvSpPr>
          <p:spPr bwMode="auto">
            <a:xfrm>
              <a:off x="3387" y="1222"/>
              <a:ext cx="341" cy="309"/>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29110" name="Oval 38"/>
            <p:cNvSpPr>
              <a:spLocks noChangeArrowheads="1"/>
            </p:cNvSpPr>
            <p:nvPr/>
          </p:nvSpPr>
          <p:spPr bwMode="auto">
            <a:xfrm>
              <a:off x="3670" y="1698"/>
              <a:ext cx="341" cy="310"/>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29111" name="Line 39"/>
            <p:cNvSpPr>
              <a:spLocks noChangeShapeType="1"/>
            </p:cNvSpPr>
            <p:nvPr/>
          </p:nvSpPr>
          <p:spPr bwMode="auto">
            <a:xfrm>
              <a:off x="3670" y="1460"/>
              <a:ext cx="95" cy="264"/>
            </a:xfrm>
            <a:prstGeom prst="line">
              <a:avLst/>
            </a:prstGeom>
            <a:noFill/>
            <a:ln w="12700">
              <a:solidFill>
                <a:schemeClr val="tx1"/>
              </a:solidFill>
              <a:round/>
              <a:headEnd/>
              <a:tailEnd type="triangle" w="med" len="med"/>
            </a:ln>
          </p:spPr>
          <p:txBody>
            <a:bodyPr lIns="0" rIns="0"/>
            <a:lstStyle/>
            <a:p>
              <a:endParaRPr lang="zh-CN" altLang="en-US"/>
            </a:p>
          </p:txBody>
        </p:sp>
        <p:sp>
          <p:nvSpPr>
            <p:cNvPr id="129112" name="Line 40"/>
            <p:cNvSpPr>
              <a:spLocks noChangeShapeType="1"/>
            </p:cNvSpPr>
            <p:nvPr/>
          </p:nvSpPr>
          <p:spPr bwMode="auto">
            <a:xfrm flipH="1">
              <a:off x="3670" y="1075"/>
              <a:ext cx="283" cy="176"/>
            </a:xfrm>
            <a:prstGeom prst="line">
              <a:avLst/>
            </a:prstGeom>
            <a:noFill/>
            <a:ln w="12700">
              <a:solidFill>
                <a:schemeClr val="tx1"/>
              </a:solidFill>
              <a:round/>
              <a:headEnd/>
              <a:tailEnd type="triangle" w="med" len="med"/>
            </a:ln>
          </p:spPr>
          <p:txBody>
            <a:bodyPr lIns="0" rIns="0"/>
            <a:lstStyle/>
            <a:p>
              <a:endParaRPr lang="zh-CN" altLang="en-US"/>
            </a:p>
          </p:txBody>
        </p:sp>
      </p:grpSp>
      <p:sp>
        <p:nvSpPr>
          <p:cNvPr id="169" name="TextBox 168"/>
          <p:cNvSpPr txBox="1">
            <a:spLocks noChangeArrowheads="1"/>
          </p:cNvSpPr>
          <p:nvPr/>
        </p:nvSpPr>
        <p:spPr bwMode="auto">
          <a:xfrm>
            <a:off x="755650" y="3940175"/>
            <a:ext cx="1944688" cy="522288"/>
          </a:xfrm>
          <a:prstGeom prst="rect">
            <a:avLst/>
          </a:prstGeom>
          <a:noFill/>
          <a:ln w="9525">
            <a:noFill/>
            <a:miter lim="800000"/>
            <a:headEnd/>
            <a:tailEnd/>
          </a:ln>
        </p:spPr>
        <p:txBody>
          <a:bodyPr>
            <a:spAutoFit/>
          </a:bodyPr>
          <a:lstStyle/>
          <a:p>
            <a:r>
              <a:rPr lang="en-US" altLang="zh-CN" sz="1400"/>
              <a:t>14</a:t>
            </a:r>
            <a:r>
              <a:rPr lang="zh-CN" altLang="en-US" sz="1400"/>
              <a:t>出现连续水平右链，</a:t>
            </a:r>
            <a:r>
              <a:rPr lang="en-US" altLang="zh-CN" sz="1400"/>
              <a:t>RR</a:t>
            </a:r>
            <a:r>
              <a:rPr lang="zh-CN" altLang="en-US" sz="1400"/>
              <a:t>旋转</a:t>
            </a:r>
          </a:p>
        </p:txBody>
      </p:sp>
      <p:grpSp>
        <p:nvGrpSpPr>
          <p:cNvPr id="8" name="Group 79"/>
          <p:cNvGrpSpPr>
            <a:grpSpLocks/>
          </p:cNvGrpSpPr>
          <p:nvPr/>
        </p:nvGrpSpPr>
        <p:grpSpPr bwMode="auto">
          <a:xfrm>
            <a:off x="3276600" y="2355850"/>
            <a:ext cx="5111750" cy="1314450"/>
            <a:chOff x="657" y="2704"/>
            <a:chExt cx="4173" cy="1406"/>
          </a:xfrm>
        </p:grpSpPr>
        <p:sp>
          <p:nvSpPr>
            <p:cNvPr id="129043" name="Line 44"/>
            <p:cNvSpPr>
              <a:spLocks noChangeShapeType="1"/>
            </p:cNvSpPr>
            <p:nvPr/>
          </p:nvSpPr>
          <p:spPr bwMode="auto">
            <a:xfrm flipH="1">
              <a:off x="3240" y="3652"/>
              <a:ext cx="92" cy="160"/>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44" name="Line 45"/>
            <p:cNvSpPr>
              <a:spLocks noChangeShapeType="1"/>
            </p:cNvSpPr>
            <p:nvPr/>
          </p:nvSpPr>
          <p:spPr bwMode="auto">
            <a:xfrm flipH="1">
              <a:off x="2487" y="3610"/>
              <a:ext cx="107" cy="221"/>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45" name="Line 46"/>
            <p:cNvSpPr>
              <a:spLocks noChangeShapeType="1"/>
            </p:cNvSpPr>
            <p:nvPr/>
          </p:nvSpPr>
          <p:spPr bwMode="auto">
            <a:xfrm>
              <a:off x="1395" y="3610"/>
              <a:ext cx="185" cy="241"/>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46" name="Line 47"/>
            <p:cNvSpPr>
              <a:spLocks noChangeShapeType="1"/>
            </p:cNvSpPr>
            <p:nvPr/>
          </p:nvSpPr>
          <p:spPr bwMode="auto">
            <a:xfrm>
              <a:off x="1856" y="3189"/>
              <a:ext cx="277" cy="222"/>
            </a:xfrm>
            <a:prstGeom prst="line">
              <a:avLst/>
            </a:prstGeom>
            <a:noFill/>
            <a:ln w="12700">
              <a:solidFill>
                <a:schemeClr val="tx1"/>
              </a:solidFill>
              <a:round/>
              <a:headEnd/>
              <a:tailEnd type="triangle" w="med" len="med"/>
            </a:ln>
          </p:spPr>
          <p:txBody>
            <a:bodyPr lIns="0" rIns="0" anchor="ctr"/>
            <a:lstStyle/>
            <a:p>
              <a:endParaRPr lang="zh-CN" altLang="en-US"/>
            </a:p>
          </p:txBody>
        </p:sp>
        <p:sp>
          <p:nvSpPr>
            <p:cNvPr id="129047" name="Oval 48"/>
            <p:cNvSpPr>
              <a:spLocks noChangeArrowheads="1"/>
            </p:cNvSpPr>
            <p:nvPr/>
          </p:nvSpPr>
          <p:spPr bwMode="auto">
            <a:xfrm>
              <a:off x="1580" y="3048"/>
              <a:ext cx="334"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29048" name="Oval 49"/>
            <p:cNvSpPr>
              <a:spLocks noChangeArrowheads="1"/>
            </p:cNvSpPr>
            <p:nvPr/>
          </p:nvSpPr>
          <p:spPr bwMode="auto">
            <a:xfrm>
              <a:off x="1487" y="380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29049" name="Oval 50"/>
            <p:cNvSpPr>
              <a:spLocks noChangeArrowheads="1"/>
            </p:cNvSpPr>
            <p:nvPr/>
          </p:nvSpPr>
          <p:spPr bwMode="auto">
            <a:xfrm>
              <a:off x="657" y="380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29050" name="Oval 51"/>
            <p:cNvSpPr>
              <a:spLocks noChangeArrowheads="1"/>
            </p:cNvSpPr>
            <p:nvPr/>
          </p:nvSpPr>
          <p:spPr bwMode="auto">
            <a:xfrm>
              <a:off x="1118" y="380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29051" name="Oval 52"/>
            <p:cNvSpPr>
              <a:spLocks noChangeArrowheads="1"/>
            </p:cNvSpPr>
            <p:nvPr/>
          </p:nvSpPr>
          <p:spPr bwMode="auto">
            <a:xfrm>
              <a:off x="1118" y="3366"/>
              <a:ext cx="334"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29052" name="Oval 53"/>
            <p:cNvSpPr>
              <a:spLocks noChangeArrowheads="1"/>
            </p:cNvSpPr>
            <p:nvPr/>
          </p:nvSpPr>
          <p:spPr bwMode="auto">
            <a:xfrm>
              <a:off x="2445" y="2704"/>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29053" name="Oval 54"/>
            <p:cNvSpPr>
              <a:spLocks noChangeArrowheads="1"/>
            </p:cNvSpPr>
            <p:nvPr/>
          </p:nvSpPr>
          <p:spPr bwMode="auto">
            <a:xfrm>
              <a:off x="1856" y="380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29054" name="Oval 55"/>
            <p:cNvSpPr>
              <a:spLocks noChangeArrowheads="1"/>
            </p:cNvSpPr>
            <p:nvPr/>
          </p:nvSpPr>
          <p:spPr bwMode="auto">
            <a:xfrm>
              <a:off x="4070" y="3820"/>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29055" name="Oval 56"/>
            <p:cNvSpPr>
              <a:spLocks noChangeArrowheads="1"/>
            </p:cNvSpPr>
            <p:nvPr/>
          </p:nvSpPr>
          <p:spPr bwMode="auto">
            <a:xfrm>
              <a:off x="3794" y="3048"/>
              <a:ext cx="333"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29056" name="Oval 57"/>
            <p:cNvSpPr>
              <a:spLocks noChangeArrowheads="1"/>
            </p:cNvSpPr>
            <p:nvPr/>
          </p:nvSpPr>
          <p:spPr bwMode="auto">
            <a:xfrm>
              <a:off x="1972" y="3377"/>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29057" name="Oval 58"/>
            <p:cNvSpPr>
              <a:spLocks noChangeArrowheads="1"/>
            </p:cNvSpPr>
            <p:nvPr/>
          </p:nvSpPr>
          <p:spPr bwMode="auto">
            <a:xfrm>
              <a:off x="2687" y="3808"/>
              <a:ext cx="333"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29058" name="Oval 59"/>
            <p:cNvSpPr>
              <a:spLocks noChangeArrowheads="1"/>
            </p:cNvSpPr>
            <p:nvPr/>
          </p:nvSpPr>
          <p:spPr bwMode="auto">
            <a:xfrm>
              <a:off x="3056" y="3817"/>
              <a:ext cx="333"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29059" name="Oval 60"/>
            <p:cNvSpPr>
              <a:spLocks noChangeArrowheads="1"/>
            </p:cNvSpPr>
            <p:nvPr/>
          </p:nvSpPr>
          <p:spPr bwMode="auto">
            <a:xfrm>
              <a:off x="2225" y="380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29060" name="Oval 61"/>
            <p:cNvSpPr>
              <a:spLocks noChangeArrowheads="1"/>
            </p:cNvSpPr>
            <p:nvPr/>
          </p:nvSpPr>
          <p:spPr bwMode="auto">
            <a:xfrm>
              <a:off x="2502" y="3369"/>
              <a:ext cx="334"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29061" name="Line 62"/>
            <p:cNvSpPr>
              <a:spLocks noChangeShapeType="1"/>
            </p:cNvSpPr>
            <p:nvPr/>
          </p:nvSpPr>
          <p:spPr bwMode="auto">
            <a:xfrm>
              <a:off x="2779" y="3610"/>
              <a:ext cx="92" cy="241"/>
            </a:xfrm>
            <a:prstGeom prst="line">
              <a:avLst/>
            </a:prstGeom>
            <a:noFill/>
            <a:ln w="12700">
              <a:solidFill>
                <a:schemeClr val="tx1"/>
              </a:solidFill>
              <a:round/>
              <a:headEnd/>
              <a:tailEnd type="triangle" w="med" len="med"/>
            </a:ln>
          </p:spPr>
          <p:txBody>
            <a:bodyPr lIns="0" rIns="0"/>
            <a:lstStyle/>
            <a:p>
              <a:endParaRPr lang="zh-CN" altLang="en-US"/>
            </a:p>
          </p:txBody>
        </p:sp>
        <p:sp>
          <p:nvSpPr>
            <p:cNvPr id="129062" name="Line 63"/>
            <p:cNvSpPr>
              <a:spLocks noChangeShapeType="1"/>
            </p:cNvSpPr>
            <p:nvPr/>
          </p:nvSpPr>
          <p:spPr bwMode="auto">
            <a:xfrm flipH="1">
              <a:off x="1433" y="3258"/>
              <a:ext cx="185" cy="161"/>
            </a:xfrm>
            <a:prstGeom prst="line">
              <a:avLst/>
            </a:prstGeom>
            <a:noFill/>
            <a:ln w="12700">
              <a:solidFill>
                <a:schemeClr val="tx1"/>
              </a:solidFill>
              <a:round/>
              <a:headEnd/>
              <a:tailEnd type="triangle" w="med" len="med"/>
            </a:ln>
          </p:spPr>
          <p:txBody>
            <a:bodyPr lIns="0" rIns="0"/>
            <a:lstStyle/>
            <a:p>
              <a:endParaRPr lang="zh-CN" altLang="en-US"/>
            </a:p>
          </p:txBody>
        </p:sp>
        <p:sp>
          <p:nvSpPr>
            <p:cNvPr id="129063" name="Line 64"/>
            <p:cNvSpPr>
              <a:spLocks noChangeShapeType="1"/>
            </p:cNvSpPr>
            <p:nvPr/>
          </p:nvSpPr>
          <p:spPr bwMode="auto">
            <a:xfrm flipH="1">
              <a:off x="842" y="3595"/>
              <a:ext cx="307" cy="256"/>
            </a:xfrm>
            <a:prstGeom prst="line">
              <a:avLst/>
            </a:prstGeom>
            <a:noFill/>
            <a:ln w="12700">
              <a:solidFill>
                <a:schemeClr val="tx1"/>
              </a:solidFill>
              <a:round/>
              <a:headEnd/>
              <a:tailEnd type="triangle" w="med" len="med"/>
            </a:ln>
          </p:spPr>
          <p:txBody>
            <a:bodyPr lIns="0" rIns="0"/>
            <a:lstStyle/>
            <a:p>
              <a:endParaRPr lang="zh-CN" altLang="en-US"/>
            </a:p>
          </p:txBody>
        </p:sp>
        <p:sp>
          <p:nvSpPr>
            <p:cNvPr id="129064" name="Oval 65"/>
            <p:cNvSpPr>
              <a:spLocks noChangeArrowheads="1"/>
            </p:cNvSpPr>
            <p:nvPr/>
          </p:nvSpPr>
          <p:spPr bwMode="auto">
            <a:xfrm>
              <a:off x="4220" y="3369"/>
              <a:ext cx="333"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29065" name="Line 66"/>
            <p:cNvSpPr>
              <a:spLocks noChangeShapeType="1"/>
            </p:cNvSpPr>
            <p:nvPr/>
          </p:nvSpPr>
          <p:spPr bwMode="auto">
            <a:xfrm flipV="1">
              <a:off x="1856" y="2826"/>
              <a:ext cx="554" cy="241"/>
            </a:xfrm>
            <a:prstGeom prst="line">
              <a:avLst/>
            </a:prstGeom>
            <a:noFill/>
            <a:ln w="12700">
              <a:solidFill>
                <a:schemeClr val="tx1"/>
              </a:solidFill>
              <a:round/>
              <a:headEnd type="triangle" w="med" len="med"/>
              <a:tailEnd/>
            </a:ln>
          </p:spPr>
          <p:txBody>
            <a:bodyPr lIns="0" rIns="0"/>
            <a:lstStyle/>
            <a:p>
              <a:endParaRPr lang="zh-CN" altLang="en-US"/>
            </a:p>
          </p:txBody>
        </p:sp>
        <p:sp>
          <p:nvSpPr>
            <p:cNvPr id="129066" name="Line 67"/>
            <p:cNvSpPr>
              <a:spLocks noChangeShapeType="1"/>
            </p:cNvSpPr>
            <p:nvPr/>
          </p:nvSpPr>
          <p:spPr bwMode="auto">
            <a:xfrm>
              <a:off x="934" y="3968"/>
              <a:ext cx="184" cy="0"/>
            </a:xfrm>
            <a:prstGeom prst="line">
              <a:avLst/>
            </a:prstGeom>
            <a:noFill/>
            <a:ln w="12700">
              <a:solidFill>
                <a:schemeClr val="tx1"/>
              </a:solidFill>
              <a:round/>
              <a:headEnd/>
              <a:tailEnd type="triangle" w="med" len="med"/>
            </a:ln>
          </p:spPr>
          <p:txBody>
            <a:bodyPr lIns="0" rIns="0"/>
            <a:lstStyle/>
            <a:p>
              <a:endParaRPr lang="zh-CN" altLang="en-US"/>
            </a:p>
          </p:txBody>
        </p:sp>
        <p:sp>
          <p:nvSpPr>
            <p:cNvPr id="129067" name="Line 68"/>
            <p:cNvSpPr>
              <a:spLocks noChangeShapeType="1"/>
            </p:cNvSpPr>
            <p:nvPr/>
          </p:nvSpPr>
          <p:spPr bwMode="auto">
            <a:xfrm>
              <a:off x="2318" y="3530"/>
              <a:ext cx="184" cy="0"/>
            </a:xfrm>
            <a:prstGeom prst="line">
              <a:avLst/>
            </a:prstGeom>
            <a:noFill/>
            <a:ln w="12700">
              <a:solidFill>
                <a:schemeClr val="tx1"/>
              </a:solidFill>
              <a:round/>
              <a:headEnd/>
              <a:tailEnd type="triangle" w="med" len="med"/>
            </a:ln>
          </p:spPr>
          <p:txBody>
            <a:bodyPr lIns="0" rIns="0"/>
            <a:lstStyle/>
            <a:p>
              <a:endParaRPr lang="zh-CN" altLang="en-US"/>
            </a:p>
          </p:txBody>
        </p:sp>
        <p:sp>
          <p:nvSpPr>
            <p:cNvPr id="129068" name="Line 69"/>
            <p:cNvSpPr>
              <a:spLocks noChangeShapeType="1"/>
            </p:cNvSpPr>
            <p:nvPr/>
          </p:nvSpPr>
          <p:spPr bwMode="auto">
            <a:xfrm>
              <a:off x="2779" y="2826"/>
              <a:ext cx="1015" cy="383"/>
            </a:xfrm>
            <a:prstGeom prst="line">
              <a:avLst/>
            </a:prstGeom>
            <a:noFill/>
            <a:ln w="12700">
              <a:solidFill>
                <a:schemeClr val="tx1"/>
              </a:solidFill>
              <a:round/>
              <a:headEnd/>
              <a:tailEnd type="triangle" w="med" len="med"/>
            </a:ln>
          </p:spPr>
          <p:txBody>
            <a:bodyPr lIns="0" rIns="0"/>
            <a:lstStyle/>
            <a:p>
              <a:endParaRPr lang="zh-CN" altLang="en-US"/>
            </a:p>
          </p:txBody>
        </p:sp>
        <p:sp>
          <p:nvSpPr>
            <p:cNvPr id="129069" name="Line 70"/>
            <p:cNvSpPr>
              <a:spLocks noChangeShapeType="1"/>
            </p:cNvSpPr>
            <p:nvPr/>
          </p:nvSpPr>
          <p:spPr bwMode="auto">
            <a:xfrm>
              <a:off x="4101" y="3235"/>
              <a:ext cx="277" cy="160"/>
            </a:xfrm>
            <a:prstGeom prst="line">
              <a:avLst/>
            </a:prstGeom>
            <a:noFill/>
            <a:ln w="12700">
              <a:solidFill>
                <a:schemeClr val="tx1"/>
              </a:solidFill>
              <a:round/>
              <a:headEnd/>
              <a:tailEnd type="triangle" w="med" len="med"/>
            </a:ln>
          </p:spPr>
          <p:txBody>
            <a:bodyPr lIns="0" rIns="0"/>
            <a:lstStyle/>
            <a:p>
              <a:endParaRPr lang="zh-CN" altLang="en-US"/>
            </a:p>
          </p:txBody>
        </p:sp>
        <p:sp>
          <p:nvSpPr>
            <p:cNvPr id="129070" name="Line 71"/>
            <p:cNvSpPr>
              <a:spLocks noChangeShapeType="1"/>
            </p:cNvSpPr>
            <p:nvPr/>
          </p:nvSpPr>
          <p:spPr bwMode="auto">
            <a:xfrm flipH="1">
              <a:off x="2018" y="3649"/>
              <a:ext cx="92" cy="160"/>
            </a:xfrm>
            <a:prstGeom prst="line">
              <a:avLst/>
            </a:prstGeom>
            <a:noFill/>
            <a:ln w="12700">
              <a:solidFill>
                <a:schemeClr val="tx1"/>
              </a:solidFill>
              <a:round/>
              <a:headEnd/>
              <a:tailEnd type="triangle" w="med" len="med"/>
            </a:ln>
          </p:spPr>
          <p:txBody>
            <a:bodyPr lIns="0" rIns="0"/>
            <a:lstStyle/>
            <a:p>
              <a:endParaRPr lang="zh-CN" altLang="en-US"/>
            </a:p>
          </p:txBody>
        </p:sp>
        <p:sp>
          <p:nvSpPr>
            <p:cNvPr id="129071" name="Oval 72"/>
            <p:cNvSpPr>
              <a:spLocks noChangeArrowheads="1"/>
            </p:cNvSpPr>
            <p:nvPr/>
          </p:nvSpPr>
          <p:spPr bwMode="auto">
            <a:xfrm>
              <a:off x="4496" y="3812"/>
              <a:ext cx="334"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29072" name="Line 73"/>
            <p:cNvSpPr>
              <a:spLocks noChangeShapeType="1"/>
            </p:cNvSpPr>
            <p:nvPr/>
          </p:nvSpPr>
          <p:spPr bwMode="auto">
            <a:xfrm flipH="1">
              <a:off x="4220" y="3610"/>
              <a:ext cx="92" cy="241"/>
            </a:xfrm>
            <a:prstGeom prst="line">
              <a:avLst/>
            </a:prstGeom>
            <a:noFill/>
            <a:ln w="12700">
              <a:solidFill>
                <a:schemeClr val="tx1"/>
              </a:solidFill>
              <a:round/>
              <a:headEnd/>
              <a:tailEnd type="triangle" w="med" len="med"/>
            </a:ln>
          </p:spPr>
          <p:txBody>
            <a:bodyPr lIns="0" rIns="0"/>
            <a:lstStyle/>
            <a:p>
              <a:endParaRPr lang="zh-CN" altLang="en-US"/>
            </a:p>
          </p:txBody>
        </p:sp>
        <p:sp>
          <p:nvSpPr>
            <p:cNvPr id="129073" name="Line 74"/>
            <p:cNvSpPr>
              <a:spLocks noChangeShapeType="1"/>
            </p:cNvSpPr>
            <p:nvPr/>
          </p:nvSpPr>
          <p:spPr bwMode="auto">
            <a:xfrm>
              <a:off x="4496" y="3610"/>
              <a:ext cx="93" cy="241"/>
            </a:xfrm>
            <a:prstGeom prst="line">
              <a:avLst/>
            </a:prstGeom>
            <a:noFill/>
            <a:ln w="12700">
              <a:solidFill>
                <a:schemeClr val="tx1"/>
              </a:solidFill>
              <a:round/>
              <a:headEnd/>
              <a:tailEnd type="triangle" w="med" len="med"/>
            </a:ln>
          </p:spPr>
          <p:txBody>
            <a:bodyPr lIns="0" rIns="0"/>
            <a:lstStyle/>
            <a:p>
              <a:endParaRPr lang="zh-CN" altLang="en-US"/>
            </a:p>
          </p:txBody>
        </p:sp>
        <p:sp>
          <p:nvSpPr>
            <p:cNvPr id="129074" name="Oval 75"/>
            <p:cNvSpPr>
              <a:spLocks noChangeArrowheads="1"/>
            </p:cNvSpPr>
            <p:nvPr/>
          </p:nvSpPr>
          <p:spPr bwMode="auto">
            <a:xfrm>
              <a:off x="3240" y="3392"/>
              <a:ext cx="334" cy="283"/>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29075" name="Oval 76"/>
            <p:cNvSpPr>
              <a:spLocks noChangeArrowheads="1"/>
            </p:cNvSpPr>
            <p:nvPr/>
          </p:nvSpPr>
          <p:spPr bwMode="auto">
            <a:xfrm>
              <a:off x="3517" y="3828"/>
              <a:ext cx="334" cy="282"/>
            </a:xfrm>
            <a:prstGeom prst="ellipse">
              <a:avLst/>
            </a:prstGeom>
            <a:noFill/>
            <a:ln w="127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29076" name="Line 77"/>
            <p:cNvSpPr>
              <a:spLocks noChangeShapeType="1"/>
            </p:cNvSpPr>
            <p:nvPr/>
          </p:nvSpPr>
          <p:spPr bwMode="auto">
            <a:xfrm>
              <a:off x="3517" y="3610"/>
              <a:ext cx="92" cy="241"/>
            </a:xfrm>
            <a:prstGeom prst="line">
              <a:avLst/>
            </a:prstGeom>
            <a:noFill/>
            <a:ln w="12700">
              <a:solidFill>
                <a:schemeClr val="tx1"/>
              </a:solidFill>
              <a:round/>
              <a:headEnd/>
              <a:tailEnd type="triangle" w="med" len="med"/>
            </a:ln>
          </p:spPr>
          <p:txBody>
            <a:bodyPr lIns="0" rIns="0"/>
            <a:lstStyle/>
            <a:p>
              <a:endParaRPr lang="zh-CN" altLang="en-US"/>
            </a:p>
          </p:txBody>
        </p:sp>
        <p:sp>
          <p:nvSpPr>
            <p:cNvPr id="129077" name="Line 78"/>
            <p:cNvSpPr>
              <a:spLocks noChangeShapeType="1"/>
            </p:cNvSpPr>
            <p:nvPr/>
          </p:nvSpPr>
          <p:spPr bwMode="auto">
            <a:xfrm flipH="1">
              <a:off x="3517" y="3289"/>
              <a:ext cx="277" cy="160"/>
            </a:xfrm>
            <a:prstGeom prst="line">
              <a:avLst/>
            </a:prstGeom>
            <a:noFill/>
            <a:ln w="12700">
              <a:solidFill>
                <a:schemeClr val="tx1"/>
              </a:solidFill>
              <a:round/>
              <a:headEnd/>
              <a:tailEnd type="triangle" w="med" len="med"/>
            </a:ln>
          </p:spPr>
          <p:txBody>
            <a:bodyPr lIns="0" rIns="0"/>
            <a:lstStyle/>
            <a:p>
              <a:endParaRPr lang="zh-CN" altLang="en-US"/>
            </a:p>
          </p:txBody>
        </p:sp>
      </p:grpSp>
      <p:sp>
        <p:nvSpPr>
          <p:cNvPr id="206" name="TextBox 205"/>
          <p:cNvSpPr txBox="1">
            <a:spLocks noChangeArrowheads="1"/>
          </p:cNvSpPr>
          <p:nvPr/>
        </p:nvSpPr>
        <p:spPr bwMode="auto">
          <a:xfrm>
            <a:off x="755650" y="4516438"/>
            <a:ext cx="1944688" cy="307975"/>
          </a:xfrm>
          <a:prstGeom prst="rect">
            <a:avLst/>
          </a:prstGeom>
          <a:noFill/>
          <a:ln w="9525">
            <a:noFill/>
            <a:miter lim="800000"/>
            <a:headEnd/>
            <a:tailEnd/>
          </a:ln>
        </p:spPr>
        <p:txBody>
          <a:bodyPr>
            <a:spAutoFit/>
          </a:bodyPr>
          <a:lstStyle/>
          <a:p>
            <a:r>
              <a:rPr lang="zh-CN" altLang="en-US" sz="1400" dirty="0"/>
              <a:t>恢复平衡</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linds(horizontal)">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blinds(horizontal)">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blinds(horizontal)">
                                      <p:cBhvr>
                                        <p:cTn id="52" dur="500"/>
                                        <p:tgtEl>
                                          <p:spTgt spid="1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
                                        </p:tgtEl>
                                      </p:cBhvr>
                                    </p:animEffect>
                                    <p:set>
                                      <p:cBhvr>
                                        <p:cTn id="57" dur="1" fill="hold">
                                          <p:stCondLst>
                                            <p:cond delay="499"/>
                                          </p:stCondLst>
                                        </p:cTn>
                                        <p:tgtEl>
                                          <p:spTgt spid="2"/>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69"/>
                                        </p:tgtEl>
                                        <p:attrNameLst>
                                          <p:attrName>style.visibility</p:attrName>
                                        </p:attrNameLst>
                                      </p:cBhvr>
                                      <p:to>
                                        <p:strVal val="visible"/>
                                      </p:to>
                                    </p:set>
                                    <p:animEffect transition="in" filter="blinds(horizontal)">
                                      <p:cBhvr>
                                        <p:cTn id="76" dur="500"/>
                                        <p:tgtEl>
                                          <p:spTgt spid="16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blinds(horizontal)">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06"/>
                                        </p:tgtEl>
                                        <p:attrNameLst>
                                          <p:attrName>style.visibility</p:attrName>
                                        </p:attrNameLst>
                                      </p:cBhvr>
                                      <p:to>
                                        <p:strVal val="visible"/>
                                      </p:to>
                                    </p:set>
                                    <p:animEffect transition="in" filter="blinds(horizontal)">
                                      <p:cBhvr>
                                        <p:cTn id="86"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51" grpId="0"/>
      <p:bldP spid="58" grpId="0"/>
      <p:bldP spid="95" grpId="0"/>
      <p:bldP spid="132" grpId="0"/>
      <p:bldP spid="169" grpId="0"/>
      <p:bldP spid="20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矩形 34"/>
          <p:cNvSpPr>
            <a:spLocks noChangeArrowheads="1"/>
          </p:cNvSpPr>
          <p:nvPr/>
        </p:nvSpPr>
        <p:spPr bwMode="auto">
          <a:xfrm>
            <a:off x="683568" y="365125"/>
            <a:ext cx="5351462"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树插入总结</a:t>
            </a:r>
          </a:p>
        </p:txBody>
      </p:sp>
      <p:sp>
        <p:nvSpPr>
          <p:cNvPr id="130052" name="矩形 96"/>
          <p:cNvSpPr>
            <a:spLocks noChangeArrowheads="1"/>
          </p:cNvSpPr>
          <p:nvPr/>
        </p:nvSpPr>
        <p:spPr bwMode="auto">
          <a:xfrm>
            <a:off x="827088" y="1058863"/>
            <a:ext cx="2409825" cy="1308100"/>
          </a:xfrm>
          <a:prstGeom prst="rect">
            <a:avLst/>
          </a:prstGeom>
          <a:noFill/>
          <a:ln w="9525">
            <a:noFill/>
            <a:miter lim="800000"/>
            <a:headEnd/>
            <a:tailEnd/>
          </a:ln>
        </p:spPr>
        <p:txBody>
          <a:bodyPr wrap="none">
            <a:spAutoFit/>
          </a:bodyPr>
          <a:lstStyle/>
          <a:p>
            <a:pPr>
              <a:spcBef>
                <a:spcPts val="600"/>
              </a:spcBef>
            </a:pPr>
            <a:r>
              <a:rPr lang="zh-CN" altLang="en-US" sz="1800">
                <a:latin typeface="微软雅黑" pitchFamily="34" charset="-122"/>
                <a:ea typeface="微软雅黑" pitchFamily="34" charset="-122"/>
              </a:rPr>
              <a:t>执行二叉查找树插入</a:t>
            </a:r>
            <a:endParaRPr lang="en-US" altLang="zh-CN" sz="1800">
              <a:latin typeface="微软雅黑" pitchFamily="34" charset="-122"/>
              <a:ea typeface="微软雅黑" pitchFamily="34" charset="-122"/>
            </a:endParaRPr>
          </a:p>
          <a:p>
            <a:pPr>
              <a:spcBef>
                <a:spcPts val="600"/>
              </a:spcBef>
            </a:pPr>
            <a:r>
              <a:rPr lang="zh-CN" altLang="en-US" sz="1800">
                <a:latin typeface="微软雅黑" pitchFamily="34" charset="-122"/>
                <a:ea typeface="微软雅黑" pitchFamily="34" charset="-122"/>
              </a:rPr>
              <a:t>每次递归返回后</a:t>
            </a:r>
            <a:endParaRPr lang="en-US" altLang="zh-CN" sz="1800">
              <a:latin typeface="微软雅黑" pitchFamily="34" charset="-122"/>
              <a:ea typeface="微软雅黑" pitchFamily="34" charset="-122"/>
            </a:endParaRPr>
          </a:p>
          <a:p>
            <a:pPr>
              <a:spcBef>
                <a:spcPts val="600"/>
              </a:spcBef>
            </a:pPr>
            <a:r>
              <a:rPr lang="zh-CN" altLang="en-US" sz="1400" b="0">
                <a:latin typeface="微软雅黑" pitchFamily="34" charset="-122"/>
                <a:ea typeface="微软雅黑" pitchFamily="34" charset="-122"/>
              </a:rPr>
              <a:t>如果需要，对根执行</a:t>
            </a:r>
            <a:r>
              <a:rPr lang="en-US" altLang="zh-CN" sz="1400" b="0">
                <a:latin typeface="微软雅黑" pitchFamily="34" charset="-122"/>
                <a:ea typeface="微软雅黑" pitchFamily="34" charset="-122"/>
              </a:rPr>
              <a:t>LL</a:t>
            </a:r>
            <a:r>
              <a:rPr lang="zh-CN" altLang="en-US" sz="1400" b="0">
                <a:latin typeface="微软雅黑" pitchFamily="34" charset="-122"/>
                <a:ea typeface="微软雅黑" pitchFamily="34" charset="-122"/>
              </a:rPr>
              <a:t>旋转</a:t>
            </a:r>
            <a:endParaRPr lang="en-US" altLang="zh-CN" sz="1400" b="0">
              <a:latin typeface="微软雅黑" pitchFamily="34" charset="-122"/>
              <a:ea typeface="微软雅黑" pitchFamily="34" charset="-122"/>
            </a:endParaRPr>
          </a:p>
          <a:p>
            <a:pPr>
              <a:spcBef>
                <a:spcPts val="600"/>
              </a:spcBef>
            </a:pPr>
            <a:r>
              <a:rPr lang="zh-CN" altLang="en-US" sz="1400" b="0">
                <a:latin typeface="微软雅黑" pitchFamily="34" charset="-122"/>
                <a:ea typeface="微软雅黑" pitchFamily="34" charset="-122"/>
              </a:rPr>
              <a:t>如果需要，对根执行</a:t>
            </a:r>
            <a:r>
              <a:rPr lang="en-US" altLang="zh-CN" sz="1400" b="0">
                <a:latin typeface="微软雅黑" pitchFamily="34" charset="-122"/>
                <a:ea typeface="微软雅黑" pitchFamily="34" charset="-122"/>
              </a:rPr>
              <a:t>RR</a:t>
            </a:r>
            <a:r>
              <a:rPr lang="zh-CN" altLang="en-US" sz="1400" b="0">
                <a:latin typeface="微软雅黑" pitchFamily="34" charset="-122"/>
                <a:ea typeface="微软雅黑" pitchFamily="34" charset="-122"/>
              </a:rPr>
              <a:t>旋转</a:t>
            </a:r>
          </a:p>
        </p:txBody>
      </p:sp>
      <p:sp>
        <p:nvSpPr>
          <p:cNvPr id="26" name="TextBox 25"/>
          <p:cNvSpPr txBox="1">
            <a:spLocks noChangeArrowheads="1"/>
          </p:cNvSpPr>
          <p:nvPr/>
        </p:nvSpPr>
        <p:spPr bwMode="auto">
          <a:xfrm>
            <a:off x="755650" y="2643188"/>
            <a:ext cx="3024188" cy="1200150"/>
          </a:xfrm>
          <a:prstGeom prst="rect">
            <a:avLst/>
          </a:prstGeom>
          <a:noFill/>
          <a:ln w="9525">
            <a:noFill/>
            <a:miter lim="800000"/>
            <a:headEnd/>
            <a:tailEnd/>
          </a:ln>
        </p:spPr>
        <p:txBody>
          <a:bodyPr>
            <a:spAutoFit/>
          </a:bodyPr>
          <a:lstStyle/>
          <a:p>
            <a:pPr eaLnBrk="0" hangingPunct="0">
              <a:spcBef>
                <a:spcPct val="50000"/>
              </a:spcBef>
            </a:pPr>
            <a:r>
              <a:rPr lang="zh-CN" altLang="en-US" sz="1800"/>
              <a:t>把检查是否需要旋转加入旋转函数，</a:t>
            </a:r>
            <a:r>
              <a:rPr lang="en-US" altLang="zh-CN" sz="1800"/>
              <a:t>AA</a:t>
            </a:r>
            <a:r>
              <a:rPr lang="zh-CN" altLang="en-US" sz="1800"/>
              <a:t>树的插入只比二叉查找树的插入多一次</a:t>
            </a:r>
            <a:r>
              <a:rPr lang="en-US" altLang="zh-CN" sz="1800"/>
              <a:t>LL</a:t>
            </a:r>
            <a:r>
              <a:rPr lang="zh-CN" altLang="en-US" sz="1800"/>
              <a:t>和</a:t>
            </a:r>
            <a:r>
              <a:rPr lang="en-US" altLang="zh-CN" sz="1800"/>
              <a:t>RR</a:t>
            </a:r>
            <a:r>
              <a:rPr lang="zh-CN" altLang="en-US" sz="1800"/>
              <a:t>旋转</a:t>
            </a:r>
          </a:p>
        </p:txBody>
      </p:sp>
      <p:sp>
        <p:nvSpPr>
          <p:cNvPr id="42" name="TextBox 41"/>
          <p:cNvSpPr txBox="1"/>
          <p:nvPr/>
        </p:nvSpPr>
        <p:spPr>
          <a:xfrm>
            <a:off x="4211638" y="700088"/>
            <a:ext cx="4681537" cy="3946525"/>
          </a:xfrm>
          <a:prstGeom prst="rect">
            <a:avLst/>
          </a:prstGeom>
          <a:noFill/>
        </p:spPr>
        <p:txBody>
          <a:bodyPr>
            <a:spAutoFit/>
          </a:bodyPr>
          <a:lstStyle/>
          <a:p>
            <a:pPr>
              <a:lnSpc>
                <a:spcPct val="120000"/>
              </a:lnSpc>
              <a:spcBef>
                <a:spcPts val="0"/>
              </a:spcBef>
              <a:defRPr/>
            </a:pPr>
            <a:r>
              <a:rPr lang="en-US" altLang="zh-CN" sz="1400" b="0" dirty="0"/>
              <a:t>template &lt;class KEY, class OTHER&gt;</a:t>
            </a:r>
            <a:r>
              <a:rPr lang="zh-CN" altLang="zh-CN" sz="1400" b="0" dirty="0"/>
              <a:t/>
            </a:r>
            <a:br>
              <a:rPr lang="zh-CN" altLang="zh-CN" sz="1400" b="0" dirty="0"/>
            </a:br>
            <a:r>
              <a:rPr lang="en-US" altLang="zh-CN" sz="1400" b="0" dirty="0"/>
              <a:t>void </a:t>
            </a:r>
            <a:r>
              <a:rPr lang="en-US" altLang="zh-CN" sz="1400" b="0" dirty="0" err="1"/>
              <a:t>AATree</a:t>
            </a:r>
            <a:r>
              <a:rPr lang="en-US" altLang="zh-CN" sz="1400" b="0" dirty="0"/>
              <a:t>&lt;KEY, OTHER&gt;::insert( const SET&lt;KEY, OTHER&gt; &amp; x, </a:t>
            </a:r>
            <a:r>
              <a:rPr lang="en-US" altLang="zh-CN" sz="1400" b="0" dirty="0" err="1"/>
              <a:t>AANode</a:t>
            </a:r>
            <a:r>
              <a:rPr lang="en-US" altLang="zh-CN" sz="1400" b="0" dirty="0"/>
              <a:t> *&amp;t )</a:t>
            </a:r>
            <a:r>
              <a:rPr lang="zh-CN" altLang="zh-CN" sz="1400" b="0" dirty="0"/>
              <a:t/>
            </a:r>
            <a:br>
              <a:rPr lang="zh-CN" altLang="zh-CN" sz="1400" b="0" dirty="0"/>
            </a:br>
            <a:r>
              <a:rPr lang="en-US" altLang="zh-CN" sz="1400" b="0" dirty="0"/>
              <a:t>{</a:t>
            </a:r>
            <a:r>
              <a:rPr lang="zh-CN" altLang="zh-CN" sz="1400" b="0" dirty="0"/>
              <a:t/>
            </a:r>
            <a:br>
              <a:rPr lang="zh-CN" altLang="zh-CN" sz="1400" b="0" dirty="0"/>
            </a:br>
            <a:r>
              <a:rPr lang="en-US" altLang="zh-CN" sz="1400" b="0" dirty="0"/>
              <a:t>      if( t == NULL ) </a:t>
            </a:r>
            <a:r>
              <a:rPr lang="zh-CN" altLang="en-US" sz="1400" b="0" dirty="0"/>
              <a:t>｛</a:t>
            </a:r>
            <a:r>
              <a:rPr lang="zh-CN" altLang="zh-CN" sz="1400" b="0" dirty="0"/>
              <a:t/>
            </a:r>
            <a:br>
              <a:rPr lang="zh-CN" altLang="zh-CN" sz="1400" b="0" dirty="0"/>
            </a:br>
            <a:r>
              <a:rPr lang="en-US" altLang="zh-CN" sz="1400" b="0" dirty="0"/>
              <a:t>             t = new </a:t>
            </a:r>
            <a:r>
              <a:rPr lang="en-US" altLang="zh-CN" sz="1400" b="0" dirty="0" err="1"/>
              <a:t>AANode</a:t>
            </a:r>
            <a:r>
              <a:rPr lang="en-US" altLang="zh-CN" sz="1400" b="0" dirty="0"/>
              <a:t>( x, NULL, NULL );</a:t>
            </a:r>
          </a:p>
          <a:p>
            <a:pPr>
              <a:lnSpc>
                <a:spcPct val="120000"/>
              </a:lnSpc>
              <a:spcBef>
                <a:spcPts val="0"/>
              </a:spcBef>
              <a:defRPr/>
            </a:pPr>
            <a:r>
              <a:rPr lang="en-US" altLang="zh-CN" sz="1400" b="0" dirty="0"/>
              <a:t>             return;</a:t>
            </a:r>
          </a:p>
          <a:p>
            <a:pPr>
              <a:lnSpc>
                <a:spcPct val="120000"/>
              </a:lnSpc>
              <a:spcBef>
                <a:spcPts val="0"/>
              </a:spcBef>
              <a:defRPr/>
            </a:pPr>
            <a:r>
              <a:rPr lang="en-US" altLang="zh-CN" sz="1400" b="0" dirty="0"/>
              <a:t>      }</a:t>
            </a:r>
            <a:r>
              <a:rPr lang="zh-CN" altLang="zh-CN" sz="1400" b="0" dirty="0"/>
              <a:t/>
            </a:r>
            <a:br>
              <a:rPr lang="zh-CN" altLang="zh-CN" sz="1400" b="0" dirty="0"/>
            </a:br>
            <a:r>
              <a:rPr lang="en-US" altLang="zh-CN" sz="1400" b="0" dirty="0"/>
              <a:t>      else  if( </a:t>
            </a:r>
            <a:r>
              <a:rPr lang="en-US" altLang="zh-CN" sz="1400" b="0" dirty="0" err="1"/>
              <a:t>x.key</a:t>
            </a:r>
            <a:r>
              <a:rPr lang="en-US" altLang="zh-CN" sz="1400" b="0" dirty="0"/>
              <a:t> &lt; t-&gt;</a:t>
            </a:r>
            <a:r>
              <a:rPr lang="en-US" altLang="zh-CN" sz="1400" b="0" dirty="0" err="1"/>
              <a:t>data.key</a:t>
            </a:r>
            <a:r>
              <a:rPr lang="en-US" altLang="zh-CN" sz="1400" b="0" dirty="0"/>
              <a:t> )  insert( x, t-&gt;left );</a:t>
            </a:r>
            <a:r>
              <a:rPr lang="zh-CN" altLang="zh-CN" sz="1400" b="0" dirty="0"/>
              <a:t/>
            </a:r>
            <a:br>
              <a:rPr lang="zh-CN" altLang="zh-CN" sz="1400" b="0" dirty="0"/>
            </a:br>
            <a:r>
              <a:rPr lang="en-US" altLang="zh-CN" sz="1400" b="0" dirty="0"/>
              <a:t>              else if( t-&gt;</a:t>
            </a:r>
            <a:r>
              <a:rPr lang="en-US" altLang="zh-CN" sz="1400" b="0" dirty="0" err="1"/>
              <a:t>data.key</a:t>
            </a:r>
            <a:r>
              <a:rPr lang="en-US" altLang="zh-CN" sz="1400" b="0" dirty="0"/>
              <a:t> &lt; </a:t>
            </a:r>
            <a:r>
              <a:rPr lang="en-US" altLang="zh-CN" sz="1400" b="0" dirty="0" err="1"/>
              <a:t>x.key</a:t>
            </a:r>
            <a:r>
              <a:rPr lang="en-US" altLang="zh-CN" sz="1400" b="0" dirty="0"/>
              <a:t> )  insert( x, t-&gt;right );</a:t>
            </a:r>
            <a:r>
              <a:rPr lang="zh-CN" altLang="zh-CN" sz="1400" b="0" dirty="0"/>
              <a:t/>
            </a:r>
            <a:br>
              <a:rPr lang="zh-CN" altLang="zh-CN" sz="1400" b="0" dirty="0"/>
            </a:br>
            <a:r>
              <a:rPr lang="en-US" altLang="zh-CN" sz="1400" b="0" dirty="0"/>
              <a:t>	     else return;</a:t>
            </a:r>
            <a:r>
              <a:rPr lang="zh-CN" altLang="zh-CN" sz="1400" b="0" dirty="0"/>
              <a:t/>
            </a:r>
            <a:br>
              <a:rPr lang="zh-CN" altLang="zh-CN" sz="1400" b="0" dirty="0"/>
            </a:br>
            <a:r>
              <a:rPr lang="en-US" altLang="zh-CN" sz="1400" b="0" dirty="0"/>
              <a:t> </a:t>
            </a:r>
            <a:r>
              <a:rPr lang="zh-CN" altLang="zh-CN" sz="1400" b="0" dirty="0"/>
              <a:t/>
            </a:r>
            <a:br>
              <a:rPr lang="zh-CN" altLang="zh-CN" sz="1400" b="0" dirty="0"/>
            </a:br>
            <a:r>
              <a:rPr lang="en-US" altLang="zh-CN" sz="1400" b="0" dirty="0"/>
              <a:t>      LL(t);</a:t>
            </a:r>
            <a:r>
              <a:rPr lang="zh-CN" altLang="zh-CN" sz="1400" b="0" dirty="0"/>
              <a:t/>
            </a:r>
            <a:br>
              <a:rPr lang="zh-CN" altLang="zh-CN" sz="1400" b="0" dirty="0"/>
            </a:br>
            <a:r>
              <a:rPr lang="en-US" altLang="zh-CN" sz="1400" b="0" dirty="0"/>
              <a:t>      RR(t);</a:t>
            </a:r>
            <a:r>
              <a:rPr lang="zh-CN" altLang="zh-CN" sz="1400" b="0" dirty="0"/>
              <a:t/>
            </a:r>
            <a:br>
              <a:rPr lang="zh-CN" altLang="zh-CN" sz="1400" b="0" dirty="0"/>
            </a:br>
            <a:r>
              <a:rPr lang="en-US" altLang="zh-CN" sz="1400" b="0" dirty="0"/>
              <a:t> }</a:t>
            </a:r>
            <a:endParaRPr lang="zh-CN" altLang="en-US"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2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矩形 34"/>
          <p:cNvSpPr>
            <a:spLocks noChangeArrowheads="1"/>
          </p:cNvSpPr>
          <p:nvPr/>
        </p:nvSpPr>
        <p:spPr bwMode="auto">
          <a:xfrm>
            <a:off x="539552" y="365125"/>
            <a:ext cx="5351462"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AA</a:t>
            </a:r>
            <a:r>
              <a:rPr lang="zh-CN" altLang="en-US">
                <a:latin typeface="微软雅黑" pitchFamily="34" charset="-122"/>
                <a:ea typeface="微软雅黑" pitchFamily="34" charset="-122"/>
              </a:rPr>
              <a:t>树的删除</a:t>
            </a:r>
          </a:p>
        </p:txBody>
      </p:sp>
      <p:sp>
        <p:nvSpPr>
          <p:cNvPr id="131076" name="矩形 96"/>
          <p:cNvSpPr>
            <a:spLocks noChangeArrowheads="1"/>
          </p:cNvSpPr>
          <p:nvPr/>
        </p:nvSpPr>
        <p:spPr bwMode="auto">
          <a:xfrm>
            <a:off x="827088" y="1058863"/>
            <a:ext cx="5761037" cy="425450"/>
          </a:xfrm>
          <a:prstGeom prst="rect">
            <a:avLst/>
          </a:prstGeom>
          <a:noFill/>
          <a:ln w="9525">
            <a:noFill/>
            <a:miter lim="800000"/>
            <a:headEnd/>
            <a:tailEnd/>
          </a:ln>
        </p:spPr>
        <p:txBody>
          <a:bodyPr>
            <a:spAutoFit/>
          </a:bodyPr>
          <a:lstStyle/>
          <a:p>
            <a:pPr>
              <a:lnSpc>
                <a:spcPct val="120000"/>
              </a:lnSpc>
            </a:pPr>
            <a:r>
              <a:rPr lang="zh-CN" altLang="en-US" sz="1800" b="0">
                <a:latin typeface="楷体_GB2312"/>
                <a:ea typeface="楷体_GB2312"/>
                <a:cs typeface="楷体_GB2312"/>
              </a:rPr>
              <a:t>二叉查找树的删除最终总能归结到删除第一层的节点</a:t>
            </a:r>
          </a:p>
        </p:txBody>
      </p:sp>
      <p:sp>
        <p:nvSpPr>
          <p:cNvPr id="7" name="矩形 6"/>
          <p:cNvSpPr>
            <a:spLocks noChangeArrowheads="1"/>
          </p:cNvSpPr>
          <p:nvPr/>
        </p:nvSpPr>
        <p:spPr bwMode="auto">
          <a:xfrm>
            <a:off x="611188" y="1563688"/>
            <a:ext cx="4673600" cy="1363662"/>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被删结点的情况</a:t>
            </a:r>
            <a:endParaRPr lang="en-US" altLang="zh-CN" sz="1800">
              <a:latin typeface="微软雅黑" pitchFamily="34" charset="-122"/>
              <a:ea typeface="微软雅黑" pitchFamily="34" charset="-122"/>
            </a:endParaRPr>
          </a:p>
          <a:p>
            <a:pPr>
              <a:lnSpc>
                <a:spcPct val="130000"/>
              </a:lnSpc>
              <a:spcBef>
                <a:spcPts val="1200"/>
              </a:spcBef>
            </a:pPr>
            <a:r>
              <a:rPr lang="zh-CN" altLang="en-US" sz="1400" b="0">
                <a:ea typeface="楷体_GB2312"/>
                <a:cs typeface="楷体_GB2312"/>
              </a:rPr>
              <a:t>被删节点是红节点：直接删除</a:t>
            </a:r>
          </a:p>
          <a:p>
            <a:pPr>
              <a:lnSpc>
                <a:spcPct val="130000"/>
              </a:lnSpc>
            </a:pPr>
            <a:r>
              <a:rPr lang="zh-CN" altLang="en-US" sz="1400" b="0">
                <a:ea typeface="楷体_GB2312"/>
                <a:cs typeface="楷体_GB2312"/>
              </a:rPr>
              <a:t>被删节点有一个红节点的儿子：将此红节点替代被删节点</a:t>
            </a:r>
          </a:p>
          <a:p>
            <a:pPr>
              <a:lnSpc>
                <a:spcPct val="130000"/>
              </a:lnSpc>
            </a:pPr>
            <a:r>
              <a:rPr lang="zh-CN" altLang="en-US" sz="1400" b="0">
                <a:ea typeface="楷体_GB2312"/>
                <a:cs typeface="楷体_GB2312"/>
              </a:rPr>
              <a:t>被删节点是黑节点：会影响平衡，要调整</a:t>
            </a:r>
          </a:p>
        </p:txBody>
      </p:sp>
      <p:sp>
        <p:nvSpPr>
          <p:cNvPr id="11" name="Line 43"/>
          <p:cNvSpPr>
            <a:spLocks noChangeShapeType="1"/>
          </p:cNvSpPr>
          <p:nvPr/>
        </p:nvSpPr>
        <p:spPr bwMode="auto">
          <a:xfrm>
            <a:off x="1514475" y="3952875"/>
            <a:ext cx="211138" cy="246063"/>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 name="Oval 46"/>
          <p:cNvSpPr>
            <a:spLocks noChangeArrowheads="1"/>
          </p:cNvSpPr>
          <p:nvPr/>
        </p:nvSpPr>
        <p:spPr bwMode="auto">
          <a:xfrm>
            <a:off x="1619250" y="4156075"/>
            <a:ext cx="382588" cy="2873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5" name="Oval 47"/>
          <p:cNvSpPr>
            <a:spLocks noChangeArrowheads="1"/>
          </p:cNvSpPr>
          <p:nvPr/>
        </p:nvSpPr>
        <p:spPr bwMode="auto">
          <a:xfrm>
            <a:off x="669925" y="4156075"/>
            <a:ext cx="382588" cy="2873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6" name="Oval 48"/>
          <p:cNvSpPr>
            <a:spLocks noChangeArrowheads="1"/>
          </p:cNvSpPr>
          <p:nvPr/>
        </p:nvSpPr>
        <p:spPr bwMode="auto">
          <a:xfrm>
            <a:off x="1196975" y="4156075"/>
            <a:ext cx="382588" cy="2873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30" name="Line 61"/>
          <p:cNvSpPr>
            <a:spLocks noChangeShapeType="1"/>
          </p:cNvSpPr>
          <p:nvPr/>
        </p:nvSpPr>
        <p:spPr bwMode="auto">
          <a:xfrm flipH="1">
            <a:off x="881063" y="3937000"/>
            <a:ext cx="350837" cy="261938"/>
          </a:xfrm>
          <a:prstGeom prst="line">
            <a:avLst/>
          </a:prstGeom>
          <a:noFill/>
          <a:ln w="38100">
            <a:solidFill>
              <a:schemeClr val="tx1"/>
            </a:solidFill>
            <a:round/>
            <a:headEnd/>
            <a:tailEnd type="triangle" w="med" len="med"/>
          </a:ln>
        </p:spPr>
        <p:txBody>
          <a:bodyPr lIns="0" rIns="0"/>
          <a:lstStyle/>
          <a:p>
            <a:endParaRPr lang="zh-CN" altLang="en-US"/>
          </a:p>
        </p:txBody>
      </p:sp>
      <p:sp>
        <p:nvSpPr>
          <p:cNvPr id="33" name="Line 64"/>
          <p:cNvSpPr>
            <a:spLocks noChangeShapeType="1"/>
          </p:cNvSpPr>
          <p:nvPr/>
        </p:nvSpPr>
        <p:spPr bwMode="auto">
          <a:xfrm>
            <a:off x="985838" y="4319588"/>
            <a:ext cx="211137" cy="0"/>
          </a:xfrm>
          <a:prstGeom prst="line">
            <a:avLst/>
          </a:prstGeom>
          <a:noFill/>
          <a:ln w="38100">
            <a:solidFill>
              <a:schemeClr val="tx1"/>
            </a:solidFill>
            <a:round/>
            <a:headEnd/>
            <a:tailEnd type="triangle" w="med" len="med"/>
          </a:ln>
        </p:spPr>
        <p:txBody>
          <a:bodyPr lIns="0" rIns="0"/>
          <a:lstStyle/>
          <a:p>
            <a:endParaRPr lang="zh-CN" altLang="en-US"/>
          </a:p>
        </p:txBody>
      </p:sp>
      <p:grpSp>
        <p:nvGrpSpPr>
          <p:cNvPr id="2" name="组合 48"/>
          <p:cNvGrpSpPr>
            <a:grpSpLocks/>
          </p:cNvGrpSpPr>
          <p:nvPr/>
        </p:nvGrpSpPr>
        <p:grpSpPr bwMode="auto">
          <a:xfrm>
            <a:off x="1211263" y="3003550"/>
            <a:ext cx="4251325" cy="1439863"/>
            <a:chOff x="1211437" y="3003798"/>
            <a:chExt cx="4250440" cy="1439168"/>
          </a:xfrm>
        </p:grpSpPr>
        <p:sp>
          <p:nvSpPr>
            <p:cNvPr id="131088" name="Line 41"/>
            <p:cNvSpPr>
              <a:spLocks noChangeShapeType="1"/>
            </p:cNvSpPr>
            <p:nvPr/>
          </p:nvSpPr>
          <p:spPr bwMode="auto">
            <a:xfrm flipH="1">
              <a:off x="3641241" y="3974622"/>
              <a:ext cx="105345" cy="16385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1089" name="Line 42"/>
            <p:cNvSpPr>
              <a:spLocks noChangeShapeType="1"/>
            </p:cNvSpPr>
            <p:nvPr/>
          </p:nvSpPr>
          <p:spPr bwMode="auto">
            <a:xfrm flipH="1">
              <a:off x="2779016" y="3930928"/>
              <a:ext cx="122520" cy="22666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1090" name="Line 44"/>
            <p:cNvSpPr>
              <a:spLocks noChangeShapeType="1"/>
            </p:cNvSpPr>
            <p:nvPr/>
          </p:nvSpPr>
          <p:spPr bwMode="auto">
            <a:xfrm>
              <a:off x="2056487" y="3499451"/>
              <a:ext cx="317180" cy="22802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1091" name="Oval 45"/>
            <p:cNvSpPr>
              <a:spLocks noChangeArrowheads="1"/>
            </p:cNvSpPr>
            <p:nvPr/>
          </p:nvSpPr>
          <p:spPr bwMode="auto">
            <a:xfrm>
              <a:off x="1740452" y="3356080"/>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31092" name="Oval 49"/>
            <p:cNvSpPr>
              <a:spLocks noChangeArrowheads="1"/>
            </p:cNvSpPr>
            <p:nvPr/>
          </p:nvSpPr>
          <p:spPr bwMode="auto">
            <a:xfrm>
              <a:off x="1211437" y="3681054"/>
              <a:ext cx="382448" cy="2908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1093" name="Oval 50"/>
            <p:cNvSpPr>
              <a:spLocks noChangeArrowheads="1"/>
            </p:cNvSpPr>
            <p:nvPr/>
          </p:nvSpPr>
          <p:spPr bwMode="auto">
            <a:xfrm>
              <a:off x="2730924" y="300379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31094" name="Oval 51"/>
            <p:cNvSpPr>
              <a:spLocks noChangeArrowheads="1"/>
            </p:cNvSpPr>
            <p:nvPr/>
          </p:nvSpPr>
          <p:spPr bwMode="auto">
            <a:xfrm>
              <a:off x="2056487" y="413437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31095" name="Oval 52"/>
            <p:cNvSpPr>
              <a:spLocks noChangeArrowheads="1"/>
            </p:cNvSpPr>
            <p:nvPr/>
          </p:nvSpPr>
          <p:spPr bwMode="auto">
            <a:xfrm>
              <a:off x="4591636" y="4146667"/>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31096" name="Oval 53"/>
            <p:cNvSpPr>
              <a:spLocks noChangeArrowheads="1"/>
            </p:cNvSpPr>
            <p:nvPr/>
          </p:nvSpPr>
          <p:spPr bwMode="auto">
            <a:xfrm>
              <a:off x="4275601" y="3356080"/>
              <a:ext cx="381303"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1097" name="Oval 54"/>
            <p:cNvSpPr>
              <a:spLocks noChangeArrowheads="1"/>
            </p:cNvSpPr>
            <p:nvPr/>
          </p:nvSpPr>
          <p:spPr bwMode="auto">
            <a:xfrm>
              <a:off x="2189313" y="3693343"/>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1098" name="Oval 55"/>
            <p:cNvSpPr>
              <a:spLocks noChangeArrowheads="1"/>
            </p:cNvSpPr>
            <p:nvPr/>
          </p:nvSpPr>
          <p:spPr bwMode="auto">
            <a:xfrm>
              <a:off x="3008027" y="4134378"/>
              <a:ext cx="381303"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31099" name="Oval 56"/>
            <p:cNvSpPr>
              <a:spLocks noChangeArrowheads="1"/>
            </p:cNvSpPr>
            <p:nvPr/>
          </p:nvSpPr>
          <p:spPr bwMode="auto">
            <a:xfrm>
              <a:off x="3430551" y="4143936"/>
              <a:ext cx="381303"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1100" name="Oval 57"/>
            <p:cNvSpPr>
              <a:spLocks noChangeArrowheads="1"/>
            </p:cNvSpPr>
            <p:nvPr/>
          </p:nvSpPr>
          <p:spPr bwMode="auto">
            <a:xfrm>
              <a:off x="2479012" y="413437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1101" name="Oval 58"/>
            <p:cNvSpPr>
              <a:spLocks noChangeArrowheads="1"/>
            </p:cNvSpPr>
            <p:nvPr/>
          </p:nvSpPr>
          <p:spPr bwMode="auto">
            <a:xfrm>
              <a:off x="2796192" y="3685150"/>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31102" name="Line 59"/>
            <p:cNvSpPr>
              <a:spLocks noChangeShapeType="1"/>
            </p:cNvSpPr>
            <p:nvPr/>
          </p:nvSpPr>
          <p:spPr bwMode="auto">
            <a:xfrm>
              <a:off x="3113372" y="3930928"/>
              <a:ext cx="105345"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1103" name="Line 60"/>
            <p:cNvSpPr>
              <a:spLocks noChangeShapeType="1"/>
            </p:cNvSpPr>
            <p:nvPr/>
          </p:nvSpPr>
          <p:spPr bwMode="auto">
            <a:xfrm flipH="1">
              <a:off x="1572130" y="3570454"/>
              <a:ext cx="211835" cy="165217"/>
            </a:xfrm>
            <a:prstGeom prst="line">
              <a:avLst/>
            </a:prstGeom>
            <a:noFill/>
            <a:ln w="38100">
              <a:solidFill>
                <a:schemeClr val="tx1"/>
              </a:solidFill>
              <a:round/>
              <a:headEnd/>
              <a:tailEnd type="triangle" w="med" len="med"/>
            </a:ln>
          </p:spPr>
          <p:txBody>
            <a:bodyPr lIns="0" rIns="0"/>
            <a:lstStyle/>
            <a:p>
              <a:endParaRPr lang="zh-CN" altLang="en-US"/>
            </a:p>
          </p:txBody>
        </p:sp>
        <p:sp>
          <p:nvSpPr>
            <p:cNvPr id="131104" name="Oval 62"/>
            <p:cNvSpPr>
              <a:spLocks noChangeArrowheads="1"/>
            </p:cNvSpPr>
            <p:nvPr/>
          </p:nvSpPr>
          <p:spPr bwMode="auto">
            <a:xfrm>
              <a:off x="4763394" y="3685150"/>
              <a:ext cx="381303"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31105" name="Line 63"/>
            <p:cNvSpPr>
              <a:spLocks noChangeShapeType="1"/>
            </p:cNvSpPr>
            <p:nvPr/>
          </p:nvSpPr>
          <p:spPr bwMode="auto">
            <a:xfrm flipV="1">
              <a:off x="2056487" y="3128053"/>
              <a:ext cx="634360" cy="247143"/>
            </a:xfrm>
            <a:prstGeom prst="line">
              <a:avLst/>
            </a:prstGeom>
            <a:noFill/>
            <a:ln w="38100">
              <a:solidFill>
                <a:schemeClr val="tx1"/>
              </a:solidFill>
              <a:round/>
              <a:headEnd type="triangle" w="med" len="med"/>
              <a:tailEnd/>
            </a:ln>
          </p:spPr>
          <p:txBody>
            <a:bodyPr lIns="0" rIns="0"/>
            <a:lstStyle/>
            <a:p>
              <a:endParaRPr lang="zh-CN" altLang="en-US"/>
            </a:p>
          </p:txBody>
        </p:sp>
        <p:sp>
          <p:nvSpPr>
            <p:cNvPr id="131106" name="Line 65"/>
            <p:cNvSpPr>
              <a:spLocks noChangeShapeType="1"/>
            </p:cNvSpPr>
            <p:nvPr/>
          </p:nvSpPr>
          <p:spPr bwMode="auto">
            <a:xfrm>
              <a:off x="2585502" y="3849002"/>
              <a:ext cx="210690" cy="0"/>
            </a:xfrm>
            <a:prstGeom prst="line">
              <a:avLst/>
            </a:prstGeom>
            <a:noFill/>
            <a:ln w="38100">
              <a:solidFill>
                <a:schemeClr val="tx1"/>
              </a:solidFill>
              <a:round/>
              <a:headEnd/>
              <a:tailEnd type="triangle" w="med" len="med"/>
            </a:ln>
          </p:spPr>
          <p:txBody>
            <a:bodyPr lIns="0" rIns="0"/>
            <a:lstStyle/>
            <a:p>
              <a:endParaRPr lang="zh-CN" altLang="en-US"/>
            </a:p>
          </p:txBody>
        </p:sp>
        <p:sp>
          <p:nvSpPr>
            <p:cNvPr id="131107" name="Line 66"/>
            <p:cNvSpPr>
              <a:spLocks noChangeShapeType="1"/>
            </p:cNvSpPr>
            <p:nvPr/>
          </p:nvSpPr>
          <p:spPr bwMode="auto">
            <a:xfrm>
              <a:off x="3113372" y="3128053"/>
              <a:ext cx="1162229" cy="393245"/>
            </a:xfrm>
            <a:prstGeom prst="line">
              <a:avLst/>
            </a:prstGeom>
            <a:noFill/>
            <a:ln w="38100">
              <a:solidFill>
                <a:schemeClr val="tx1"/>
              </a:solidFill>
              <a:round/>
              <a:headEnd/>
              <a:tailEnd type="triangle" w="med" len="med"/>
            </a:ln>
          </p:spPr>
          <p:txBody>
            <a:bodyPr lIns="0" rIns="0"/>
            <a:lstStyle/>
            <a:p>
              <a:endParaRPr lang="zh-CN" altLang="en-US"/>
            </a:p>
          </p:txBody>
        </p:sp>
        <p:sp>
          <p:nvSpPr>
            <p:cNvPr id="131108" name="Line 67"/>
            <p:cNvSpPr>
              <a:spLocks noChangeShapeType="1"/>
            </p:cNvSpPr>
            <p:nvPr/>
          </p:nvSpPr>
          <p:spPr bwMode="auto">
            <a:xfrm>
              <a:off x="4627133" y="3547241"/>
              <a:ext cx="317179" cy="163852"/>
            </a:xfrm>
            <a:prstGeom prst="line">
              <a:avLst/>
            </a:prstGeom>
            <a:noFill/>
            <a:ln w="38100">
              <a:solidFill>
                <a:schemeClr val="tx1"/>
              </a:solidFill>
              <a:round/>
              <a:headEnd/>
              <a:tailEnd type="triangle" w="med" len="med"/>
            </a:ln>
          </p:spPr>
          <p:txBody>
            <a:bodyPr lIns="0" rIns="0"/>
            <a:lstStyle/>
            <a:p>
              <a:endParaRPr lang="zh-CN" altLang="en-US"/>
            </a:p>
          </p:txBody>
        </p:sp>
        <p:sp>
          <p:nvSpPr>
            <p:cNvPr id="131109" name="Line 68"/>
            <p:cNvSpPr>
              <a:spLocks noChangeShapeType="1"/>
            </p:cNvSpPr>
            <p:nvPr/>
          </p:nvSpPr>
          <p:spPr bwMode="auto">
            <a:xfrm flipH="1">
              <a:off x="2241986" y="3971892"/>
              <a:ext cx="105345" cy="163852"/>
            </a:xfrm>
            <a:prstGeom prst="line">
              <a:avLst/>
            </a:prstGeom>
            <a:noFill/>
            <a:ln w="38100">
              <a:solidFill>
                <a:schemeClr val="tx1"/>
              </a:solidFill>
              <a:round/>
              <a:headEnd/>
              <a:tailEnd type="triangle" w="med" len="med"/>
            </a:ln>
          </p:spPr>
          <p:txBody>
            <a:bodyPr lIns="0" rIns="0"/>
            <a:lstStyle/>
            <a:p>
              <a:endParaRPr lang="zh-CN" altLang="en-US"/>
            </a:p>
          </p:txBody>
        </p:sp>
        <p:sp>
          <p:nvSpPr>
            <p:cNvPr id="131110" name="Oval 69"/>
            <p:cNvSpPr>
              <a:spLocks noChangeArrowheads="1"/>
            </p:cNvSpPr>
            <p:nvPr/>
          </p:nvSpPr>
          <p:spPr bwMode="auto">
            <a:xfrm>
              <a:off x="5079429" y="4138475"/>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31111" name="Line 70"/>
            <p:cNvSpPr>
              <a:spLocks noChangeShapeType="1"/>
            </p:cNvSpPr>
            <p:nvPr/>
          </p:nvSpPr>
          <p:spPr bwMode="auto">
            <a:xfrm flipH="1">
              <a:off x="4763394" y="3930928"/>
              <a:ext cx="105345"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1112" name="Line 71"/>
            <p:cNvSpPr>
              <a:spLocks noChangeShapeType="1"/>
            </p:cNvSpPr>
            <p:nvPr/>
          </p:nvSpPr>
          <p:spPr bwMode="auto">
            <a:xfrm>
              <a:off x="5079429" y="3930928"/>
              <a:ext cx="106490"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1113" name="Oval 72"/>
            <p:cNvSpPr>
              <a:spLocks noChangeArrowheads="1"/>
            </p:cNvSpPr>
            <p:nvPr/>
          </p:nvSpPr>
          <p:spPr bwMode="auto">
            <a:xfrm>
              <a:off x="3641241" y="3708362"/>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31114" name="Oval 73"/>
            <p:cNvSpPr>
              <a:spLocks noChangeArrowheads="1"/>
            </p:cNvSpPr>
            <p:nvPr/>
          </p:nvSpPr>
          <p:spPr bwMode="auto">
            <a:xfrm>
              <a:off x="3958421" y="4154860"/>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31115" name="Line 74"/>
            <p:cNvSpPr>
              <a:spLocks noChangeShapeType="1"/>
            </p:cNvSpPr>
            <p:nvPr/>
          </p:nvSpPr>
          <p:spPr bwMode="auto">
            <a:xfrm>
              <a:off x="3958421" y="3930928"/>
              <a:ext cx="105345"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1116" name="Line 75"/>
            <p:cNvSpPr>
              <a:spLocks noChangeShapeType="1"/>
            </p:cNvSpPr>
            <p:nvPr/>
          </p:nvSpPr>
          <p:spPr bwMode="auto">
            <a:xfrm flipH="1">
              <a:off x="3958421" y="3603224"/>
              <a:ext cx="317179" cy="163852"/>
            </a:xfrm>
            <a:prstGeom prst="line">
              <a:avLst/>
            </a:prstGeom>
            <a:noFill/>
            <a:ln w="38100">
              <a:solidFill>
                <a:schemeClr val="tx1"/>
              </a:solidFill>
              <a:round/>
              <a:headEnd/>
              <a:tailEnd type="triangle" w="med" len="med"/>
            </a:ln>
          </p:spPr>
          <p:txBody>
            <a:bodyPr lIns="0" rIns="0"/>
            <a:lstStyle/>
            <a:p>
              <a:endParaRPr lang="zh-CN" altLang="en-US"/>
            </a:p>
          </p:txBody>
        </p:sp>
      </p:grpSp>
      <p:sp>
        <p:nvSpPr>
          <p:cNvPr id="46" name="Oval 69"/>
          <p:cNvSpPr>
            <a:spLocks noChangeArrowheads="1"/>
          </p:cNvSpPr>
          <p:nvPr/>
        </p:nvSpPr>
        <p:spPr bwMode="auto">
          <a:xfrm>
            <a:off x="5773738" y="4117975"/>
            <a:ext cx="382587" cy="2889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80</a:t>
            </a:r>
            <a:endParaRPr lang="en-US" altLang="zh-CN" sz="1400" b="0">
              <a:latin typeface="Times New Roman" pitchFamily="18" charset="0"/>
              <a:ea typeface="楷体_GB2312"/>
              <a:cs typeface="楷体_GB2312"/>
            </a:endParaRPr>
          </a:p>
        </p:txBody>
      </p:sp>
      <p:cxnSp>
        <p:nvCxnSpPr>
          <p:cNvPr id="47" name="直接箭头连接符 46"/>
          <p:cNvCxnSpPr>
            <a:cxnSpLocks noChangeShapeType="1"/>
            <a:stCxn id="131110" idx="6"/>
          </p:cNvCxnSpPr>
          <p:nvPr/>
        </p:nvCxnSpPr>
        <p:spPr bwMode="auto">
          <a:xfrm flipV="1">
            <a:off x="5462588" y="4257675"/>
            <a:ext cx="311150" cy="25400"/>
          </a:xfrm>
          <a:prstGeom prst="straightConnector1">
            <a:avLst/>
          </a:prstGeom>
          <a:noFill/>
          <a:ln w="38100" algn="ctr">
            <a:solidFill>
              <a:schemeClr val="tx1"/>
            </a:solidFill>
            <a:round/>
            <a:headEnd/>
            <a:tailEnd type="arrow" w="med" len="med"/>
          </a:ln>
        </p:spPr>
      </p:cxnSp>
      <p:sp>
        <p:nvSpPr>
          <p:cNvPr id="48" name="Text Box 3"/>
          <p:cNvSpPr txBox="1">
            <a:spLocks noChangeArrowheads="1"/>
          </p:cNvSpPr>
          <p:nvPr/>
        </p:nvSpPr>
        <p:spPr bwMode="auto">
          <a:xfrm>
            <a:off x="6156325" y="2284413"/>
            <a:ext cx="2447925" cy="1168400"/>
          </a:xfrm>
          <a:prstGeom prst="rect">
            <a:avLst/>
          </a:prstGeom>
          <a:noFill/>
          <a:ln w="9525">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80</a:t>
            </a:r>
            <a:r>
              <a:rPr lang="zh-CN" altLang="en-US" sz="1400">
                <a:latin typeface="Times New Roman" pitchFamily="18" charset="0"/>
                <a:ea typeface="楷体_GB2312"/>
                <a:cs typeface="楷体_GB2312"/>
              </a:rPr>
              <a:t>：可直接删除</a:t>
            </a:r>
          </a:p>
          <a:p>
            <a:pPr>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3</a:t>
            </a:r>
            <a:r>
              <a:rPr lang="zh-CN" altLang="en-US" sz="1400">
                <a:latin typeface="Times New Roman" pitchFamily="18" charset="0"/>
                <a:ea typeface="楷体_GB2312"/>
                <a:cs typeface="楷体_GB2312"/>
              </a:rPr>
              <a:t>：把</a:t>
            </a:r>
            <a:r>
              <a:rPr lang="en-US" altLang="zh-CN" sz="1400">
                <a:latin typeface="Times New Roman" pitchFamily="18" charset="0"/>
                <a:ea typeface="楷体_GB2312"/>
                <a:cs typeface="楷体_GB2312"/>
              </a:rPr>
              <a:t>5</a:t>
            </a:r>
            <a:r>
              <a:rPr lang="zh-CN" altLang="en-US" sz="1400">
                <a:latin typeface="Times New Roman" pitchFamily="18" charset="0"/>
                <a:ea typeface="楷体_GB2312"/>
                <a:cs typeface="楷体_GB2312"/>
              </a:rPr>
              <a:t>调整到</a:t>
            </a:r>
            <a:r>
              <a:rPr lang="en-US" altLang="zh-CN" sz="1400">
                <a:latin typeface="Times New Roman" pitchFamily="18" charset="0"/>
                <a:ea typeface="楷体_GB2312"/>
                <a:cs typeface="楷体_GB2312"/>
              </a:rPr>
              <a:t>3</a:t>
            </a:r>
            <a:r>
              <a:rPr lang="zh-CN" altLang="en-US" sz="1400">
                <a:latin typeface="Times New Roman" pitchFamily="18" charset="0"/>
                <a:ea typeface="楷体_GB2312"/>
                <a:cs typeface="楷体_GB2312"/>
              </a:rPr>
              <a:t>的位置</a:t>
            </a:r>
          </a:p>
          <a:p>
            <a:pPr>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12</a:t>
            </a:r>
            <a:r>
              <a:rPr lang="zh-CN" altLang="en-US" sz="1400">
                <a:latin typeface="Times New Roman" pitchFamily="18" charset="0"/>
                <a:ea typeface="楷体_GB2312"/>
                <a:cs typeface="楷体_GB2312"/>
              </a:rPr>
              <a:t>：会影响平衡，节点</a:t>
            </a:r>
            <a:r>
              <a:rPr lang="en-US" altLang="zh-CN" sz="1400">
                <a:latin typeface="Times New Roman" pitchFamily="18" charset="0"/>
                <a:ea typeface="楷体_GB2312"/>
                <a:cs typeface="楷体_GB2312"/>
              </a:rPr>
              <a:t>9</a:t>
            </a:r>
            <a:r>
              <a:rPr lang="zh-CN" altLang="en-US" sz="1400">
                <a:latin typeface="Times New Roman" pitchFamily="18" charset="0"/>
                <a:ea typeface="楷体_GB2312"/>
                <a:cs typeface="楷体_GB2312"/>
              </a:rPr>
              <a:t>不平衡</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linds(horizontal)">
                                      <p:cBhvr>
                                        <p:cTn id="24" dur="500"/>
                                        <p:tgtEl>
                                          <p:spTgt spid="3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blinds(horizontal)">
                                      <p:cBhvr>
                                        <p:cTn id="33" dur="500"/>
                                        <p:tgtEl>
                                          <p:spTgt spid="46"/>
                                        </p:tgtEl>
                                      </p:cBhvr>
                                    </p:animEffect>
                                  </p:childTnLst>
                                </p:cTn>
                              </p:par>
                              <p:par>
                                <p:cTn id="34" presetID="3" presetClass="entr" presetSubtype="1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linds(horizontal)">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8">
                                            <p:txEl>
                                              <p:pRg st="0" end="0"/>
                                            </p:txEl>
                                          </p:spTgt>
                                        </p:tgtEl>
                                        <p:attrNameLst>
                                          <p:attrName>style.visibility</p:attrName>
                                        </p:attrNameLst>
                                      </p:cBhvr>
                                      <p:to>
                                        <p:strVal val="visible"/>
                                      </p:to>
                                    </p:set>
                                    <p:animEffect transition="in" filter="blinds(horizontal)">
                                      <p:cBhvr>
                                        <p:cTn id="41" dur="500"/>
                                        <p:tgtEl>
                                          <p:spTgt spid="4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46"/>
                                        </p:tgtEl>
                                      </p:cBhvr>
                                    </p:animEffect>
                                    <p:set>
                                      <p:cBhvr>
                                        <p:cTn id="46" dur="1" fill="hold">
                                          <p:stCondLst>
                                            <p:cond delay="499"/>
                                          </p:stCondLst>
                                        </p:cTn>
                                        <p:tgtEl>
                                          <p:spTgt spid="46"/>
                                        </p:tgtEl>
                                        <p:attrNameLst>
                                          <p:attrName>style.visibility</p:attrName>
                                        </p:attrNameLst>
                                      </p:cBhvr>
                                      <p:to>
                                        <p:strVal val="hidden"/>
                                      </p:to>
                                    </p:set>
                                  </p:childTnLst>
                                </p:cTn>
                              </p:par>
                              <p:par>
                                <p:cTn id="47" presetID="3" presetClass="exit" presetSubtype="10" fill="hold" nodeType="withEffect">
                                  <p:stCondLst>
                                    <p:cond delay="0"/>
                                  </p:stCondLst>
                                  <p:childTnLst>
                                    <p:animEffect transition="out" filter="blinds(horizontal)">
                                      <p:cBhvr>
                                        <p:cTn id="48" dur="500"/>
                                        <p:tgtEl>
                                          <p:spTgt spid="47"/>
                                        </p:tgtEl>
                                      </p:cBhvr>
                                    </p:animEffect>
                                    <p:set>
                                      <p:cBhvr>
                                        <p:cTn id="49" dur="1" fill="hold">
                                          <p:stCondLst>
                                            <p:cond delay="499"/>
                                          </p:stCondLst>
                                        </p:cTn>
                                        <p:tgtEl>
                                          <p:spTgt spid="4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8">
                                            <p:txEl>
                                              <p:pRg st="1" end="1"/>
                                            </p:txEl>
                                          </p:spTgt>
                                        </p:tgtEl>
                                        <p:attrNameLst>
                                          <p:attrName>style.visibility</p:attrName>
                                        </p:attrNameLst>
                                      </p:cBhvr>
                                      <p:to>
                                        <p:strVal val="visible"/>
                                      </p:to>
                                    </p:set>
                                    <p:animEffect transition="in" filter="blinds(horizontal)">
                                      <p:cBhvr>
                                        <p:cTn id="54" dur="500"/>
                                        <p:tgtEl>
                                          <p:spTgt spid="48">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33"/>
                                        </p:tgtEl>
                                      </p:cBhvr>
                                    </p:animEffect>
                                    <p:set>
                                      <p:cBhvr>
                                        <p:cTn id="62" dur="1" fill="hold">
                                          <p:stCondLst>
                                            <p:cond delay="499"/>
                                          </p:stCondLst>
                                        </p:cTn>
                                        <p:tgtEl>
                                          <p:spTgt spid="33"/>
                                        </p:tgtEl>
                                        <p:attrNameLst>
                                          <p:attrName>style.visibility</p:attrName>
                                        </p:attrNameLst>
                                      </p:cBhvr>
                                      <p:to>
                                        <p:strVal val="hidden"/>
                                      </p:to>
                                    </p:set>
                                  </p:childTnLst>
                                </p:cTn>
                              </p:par>
                            </p:childTnLst>
                          </p:cTn>
                        </p:par>
                        <p:par>
                          <p:cTn id="63" fill="hold">
                            <p:stCondLst>
                              <p:cond delay="500"/>
                            </p:stCondLst>
                            <p:childTnLst>
                              <p:par>
                                <p:cTn id="64" presetID="0" presetClass="path" presetSubtype="0" accel="50000" decel="50000" fill="hold" grpId="1" nodeType="afterEffect">
                                  <p:stCondLst>
                                    <p:cond delay="0"/>
                                  </p:stCondLst>
                                  <p:childTnLst>
                                    <p:animMotion origin="layout" path="M 0 0 L -0.06302 0 " pathEditMode="relative" ptsTypes="AA">
                                      <p:cBhvr>
                                        <p:cTn id="65" dur="2000" fill="hold"/>
                                        <p:tgtEl>
                                          <p:spTgt spid="1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Effect transition="in" filter="blinds(horizontal)">
                                      <p:cBhvr>
                                        <p:cTn id="70" dur="500"/>
                                        <p:tgtEl>
                                          <p:spTgt spid="48">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1" grpId="1" animBg="1"/>
      <p:bldP spid="14" grpId="0" animBg="1"/>
      <p:bldP spid="14" grpId="1" animBg="1"/>
      <p:bldP spid="15" grpId="0" animBg="1"/>
      <p:bldP spid="15" grpId="1" animBg="1"/>
      <p:bldP spid="16" grpId="0" animBg="1"/>
      <p:bldP spid="16" grpId="1" animBg="1"/>
      <p:bldP spid="30" grpId="0" animBg="1"/>
      <p:bldP spid="33" grpId="0" animBg="1"/>
      <p:bldP spid="33" grpId="1" animBg="1"/>
      <p:bldP spid="46" grpId="0" animBg="1"/>
      <p:bldP spid="46"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矩形 34"/>
          <p:cNvSpPr>
            <a:spLocks noChangeArrowheads="1"/>
          </p:cNvSpPr>
          <p:nvPr/>
        </p:nvSpPr>
        <p:spPr bwMode="auto">
          <a:xfrm>
            <a:off x="611560" y="365125"/>
            <a:ext cx="5351462"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删除调整</a:t>
            </a:r>
          </a:p>
        </p:txBody>
      </p:sp>
      <p:sp>
        <p:nvSpPr>
          <p:cNvPr id="7" name="矩形 6"/>
          <p:cNvSpPr>
            <a:spLocks noChangeArrowheads="1"/>
          </p:cNvSpPr>
          <p:nvPr/>
        </p:nvSpPr>
        <p:spPr bwMode="auto">
          <a:xfrm>
            <a:off x="684213" y="987425"/>
            <a:ext cx="6191250" cy="1173163"/>
          </a:xfrm>
          <a:prstGeom prst="rect">
            <a:avLst/>
          </a:prstGeom>
          <a:noFill/>
          <a:ln w="9525">
            <a:noFill/>
            <a:miter lim="800000"/>
            <a:headEnd/>
            <a:tailEnd/>
          </a:ln>
        </p:spPr>
        <p:txBody>
          <a:bodyPr>
            <a:spAutoFit/>
          </a:bodyPr>
          <a:lstStyle/>
          <a:p>
            <a:pPr>
              <a:lnSpc>
                <a:spcPct val="130000"/>
              </a:lnSpc>
            </a:pPr>
            <a:r>
              <a:rPr lang="zh-CN" altLang="en-US" sz="1800" b="0">
                <a:latin typeface="楷体_GB2312"/>
                <a:ea typeface="楷体_GB2312"/>
                <a:cs typeface="楷体_GB2312"/>
              </a:rPr>
              <a:t>删除后首先降低父结点的层次</a:t>
            </a:r>
          </a:p>
          <a:p>
            <a:pPr>
              <a:lnSpc>
                <a:spcPct val="130000"/>
              </a:lnSpc>
            </a:pPr>
            <a:r>
              <a:rPr lang="zh-CN" altLang="en-US" sz="1800" b="0">
                <a:latin typeface="楷体_GB2312"/>
                <a:ea typeface="楷体_GB2312"/>
                <a:cs typeface="楷体_GB2312"/>
              </a:rPr>
              <a:t>如果父结点有一个水平右链，它右儿子的层次也必须降低</a:t>
            </a:r>
            <a:endParaRPr lang="en-US" altLang="zh-CN" sz="1800" b="0">
              <a:latin typeface="楷体_GB2312"/>
              <a:ea typeface="楷体_GB2312"/>
              <a:cs typeface="楷体_GB2312"/>
            </a:endParaRPr>
          </a:p>
          <a:p>
            <a:pPr>
              <a:lnSpc>
                <a:spcPct val="130000"/>
              </a:lnSpc>
            </a:pPr>
            <a:r>
              <a:rPr lang="zh-CN" altLang="en-US" sz="1800" b="0">
                <a:latin typeface="楷体_GB2312"/>
                <a:ea typeface="楷体_GB2312"/>
                <a:cs typeface="楷体_GB2312"/>
              </a:rPr>
              <a:t>可能会出现水平左链或连续的水平右链</a:t>
            </a:r>
          </a:p>
        </p:txBody>
      </p:sp>
      <p:grpSp>
        <p:nvGrpSpPr>
          <p:cNvPr id="2" name="组合 51"/>
          <p:cNvGrpSpPr>
            <a:grpSpLocks/>
          </p:cNvGrpSpPr>
          <p:nvPr/>
        </p:nvGrpSpPr>
        <p:grpSpPr bwMode="auto">
          <a:xfrm>
            <a:off x="2173288" y="3273425"/>
            <a:ext cx="382587" cy="450850"/>
            <a:chOff x="2176690" y="3251812"/>
            <a:chExt cx="382448" cy="450593"/>
          </a:xfrm>
        </p:grpSpPr>
        <p:sp>
          <p:nvSpPr>
            <p:cNvPr id="132140" name="Oval 51"/>
            <p:cNvSpPr>
              <a:spLocks noChangeArrowheads="1"/>
            </p:cNvSpPr>
            <p:nvPr/>
          </p:nvSpPr>
          <p:spPr bwMode="auto">
            <a:xfrm>
              <a:off x="2176690" y="341429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32141" name="Line 68"/>
            <p:cNvSpPr>
              <a:spLocks noChangeShapeType="1"/>
            </p:cNvSpPr>
            <p:nvPr/>
          </p:nvSpPr>
          <p:spPr bwMode="auto">
            <a:xfrm flipH="1">
              <a:off x="2362189" y="3251812"/>
              <a:ext cx="105345" cy="163852"/>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3" name="组合 54"/>
          <p:cNvGrpSpPr>
            <a:grpSpLocks/>
          </p:cNvGrpSpPr>
          <p:nvPr/>
        </p:nvGrpSpPr>
        <p:grpSpPr bwMode="auto">
          <a:xfrm>
            <a:off x="3059113" y="3219450"/>
            <a:ext cx="382587" cy="492125"/>
            <a:chOff x="3128230" y="3210848"/>
            <a:chExt cx="381303" cy="491557"/>
          </a:xfrm>
        </p:grpSpPr>
        <p:sp>
          <p:nvSpPr>
            <p:cNvPr id="132138" name="Oval 55"/>
            <p:cNvSpPr>
              <a:spLocks noChangeArrowheads="1"/>
            </p:cNvSpPr>
            <p:nvPr/>
          </p:nvSpPr>
          <p:spPr bwMode="auto">
            <a:xfrm>
              <a:off x="3128230" y="3414298"/>
              <a:ext cx="381303"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32139" name="Line 59"/>
            <p:cNvSpPr>
              <a:spLocks noChangeShapeType="1"/>
            </p:cNvSpPr>
            <p:nvPr/>
          </p:nvSpPr>
          <p:spPr bwMode="auto">
            <a:xfrm>
              <a:off x="3233575" y="3210848"/>
              <a:ext cx="105345" cy="247143"/>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4" name="组合 53"/>
          <p:cNvGrpSpPr>
            <a:grpSpLocks/>
          </p:cNvGrpSpPr>
          <p:nvPr/>
        </p:nvGrpSpPr>
        <p:grpSpPr bwMode="auto">
          <a:xfrm>
            <a:off x="5219700" y="3219450"/>
            <a:ext cx="382588" cy="496888"/>
            <a:chOff x="5199632" y="3210848"/>
            <a:chExt cx="382448" cy="497019"/>
          </a:xfrm>
        </p:grpSpPr>
        <p:sp>
          <p:nvSpPr>
            <p:cNvPr id="132136" name="Oval 69"/>
            <p:cNvSpPr>
              <a:spLocks noChangeArrowheads="1"/>
            </p:cNvSpPr>
            <p:nvPr/>
          </p:nvSpPr>
          <p:spPr bwMode="auto">
            <a:xfrm>
              <a:off x="5199632" y="3418395"/>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32137" name="Line 71"/>
            <p:cNvSpPr>
              <a:spLocks noChangeShapeType="1"/>
            </p:cNvSpPr>
            <p:nvPr/>
          </p:nvSpPr>
          <p:spPr bwMode="auto">
            <a:xfrm>
              <a:off x="5199632" y="3210848"/>
              <a:ext cx="106490" cy="247143"/>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5" name="组合 55"/>
          <p:cNvGrpSpPr>
            <a:grpSpLocks/>
          </p:cNvGrpSpPr>
          <p:nvPr/>
        </p:nvGrpSpPr>
        <p:grpSpPr bwMode="auto">
          <a:xfrm>
            <a:off x="788988" y="2284413"/>
            <a:ext cx="4475162" cy="1439862"/>
            <a:chOff x="789480" y="2283718"/>
            <a:chExt cx="4475420" cy="1440235"/>
          </a:xfrm>
        </p:grpSpPr>
        <p:sp>
          <p:nvSpPr>
            <p:cNvPr id="132107" name="Line 43"/>
            <p:cNvSpPr>
              <a:spLocks noChangeShapeType="1"/>
            </p:cNvSpPr>
            <p:nvPr/>
          </p:nvSpPr>
          <p:spPr bwMode="auto">
            <a:xfrm>
              <a:off x="1634530" y="3232396"/>
              <a:ext cx="211835" cy="247143"/>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2108" name="Oval 46"/>
            <p:cNvSpPr>
              <a:spLocks noChangeArrowheads="1"/>
            </p:cNvSpPr>
            <p:nvPr/>
          </p:nvSpPr>
          <p:spPr bwMode="auto">
            <a:xfrm>
              <a:off x="1739875" y="3435846"/>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32109" name="Oval 47"/>
            <p:cNvSpPr>
              <a:spLocks noChangeArrowheads="1"/>
            </p:cNvSpPr>
            <p:nvPr/>
          </p:nvSpPr>
          <p:spPr bwMode="auto">
            <a:xfrm>
              <a:off x="789480" y="3435846"/>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2110" name="Oval 48"/>
            <p:cNvSpPr>
              <a:spLocks noChangeArrowheads="1"/>
            </p:cNvSpPr>
            <p:nvPr/>
          </p:nvSpPr>
          <p:spPr bwMode="auto">
            <a:xfrm>
              <a:off x="1317349" y="3435846"/>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2111" name="Line 61"/>
            <p:cNvSpPr>
              <a:spLocks noChangeShapeType="1"/>
            </p:cNvSpPr>
            <p:nvPr/>
          </p:nvSpPr>
          <p:spPr bwMode="auto">
            <a:xfrm flipH="1">
              <a:off x="1001315" y="3217376"/>
              <a:ext cx="351532" cy="262163"/>
            </a:xfrm>
            <a:prstGeom prst="line">
              <a:avLst/>
            </a:prstGeom>
            <a:noFill/>
            <a:ln w="38100">
              <a:solidFill>
                <a:schemeClr val="tx1"/>
              </a:solidFill>
              <a:round/>
              <a:headEnd/>
              <a:tailEnd type="triangle" w="med" len="med"/>
            </a:ln>
          </p:spPr>
          <p:txBody>
            <a:bodyPr lIns="0" rIns="0"/>
            <a:lstStyle/>
            <a:p>
              <a:endParaRPr lang="zh-CN" altLang="en-US"/>
            </a:p>
          </p:txBody>
        </p:sp>
        <p:sp>
          <p:nvSpPr>
            <p:cNvPr id="132112" name="Line 64"/>
            <p:cNvSpPr>
              <a:spLocks noChangeShapeType="1"/>
            </p:cNvSpPr>
            <p:nvPr/>
          </p:nvSpPr>
          <p:spPr bwMode="auto">
            <a:xfrm>
              <a:off x="1106659" y="3599698"/>
              <a:ext cx="210690" cy="0"/>
            </a:xfrm>
            <a:prstGeom prst="line">
              <a:avLst/>
            </a:prstGeom>
            <a:noFill/>
            <a:ln w="38100">
              <a:solidFill>
                <a:schemeClr val="tx1"/>
              </a:solidFill>
              <a:round/>
              <a:headEnd/>
              <a:tailEnd type="triangle" w="med" len="med"/>
            </a:ln>
          </p:spPr>
          <p:txBody>
            <a:bodyPr lIns="0" rIns="0"/>
            <a:lstStyle/>
            <a:p>
              <a:endParaRPr lang="zh-CN" altLang="en-US"/>
            </a:p>
          </p:txBody>
        </p:sp>
        <p:sp>
          <p:nvSpPr>
            <p:cNvPr id="132113" name="Line 41"/>
            <p:cNvSpPr>
              <a:spLocks noChangeShapeType="1"/>
            </p:cNvSpPr>
            <p:nvPr/>
          </p:nvSpPr>
          <p:spPr bwMode="auto">
            <a:xfrm flipH="1">
              <a:off x="3761444" y="3254542"/>
              <a:ext cx="105345" cy="16385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2114" name="Line 42"/>
            <p:cNvSpPr>
              <a:spLocks noChangeShapeType="1"/>
            </p:cNvSpPr>
            <p:nvPr/>
          </p:nvSpPr>
          <p:spPr bwMode="auto">
            <a:xfrm flipH="1">
              <a:off x="2899219" y="3210848"/>
              <a:ext cx="122520" cy="22666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2115" name="Line 44"/>
            <p:cNvSpPr>
              <a:spLocks noChangeShapeType="1"/>
            </p:cNvSpPr>
            <p:nvPr/>
          </p:nvSpPr>
          <p:spPr bwMode="auto">
            <a:xfrm>
              <a:off x="2176690" y="2779371"/>
              <a:ext cx="317180" cy="22802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2116" name="Oval 45"/>
            <p:cNvSpPr>
              <a:spLocks noChangeArrowheads="1"/>
            </p:cNvSpPr>
            <p:nvPr/>
          </p:nvSpPr>
          <p:spPr bwMode="auto">
            <a:xfrm>
              <a:off x="1860655" y="2636000"/>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32117" name="Oval 49"/>
            <p:cNvSpPr>
              <a:spLocks noChangeArrowheads="1"/>
            </p:cNvSpPr>
            <p:nvPr/>
          </p:nvSpPr>
          <p:spPr bwMode="auto">
            <a:xfrm>
              <a:off x="1331640" y="2960974"/>
              <a:ext cx="382448" cy="2908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2118" name="Oval 50"/>
            <p:cNvSpPr>
              <a:spLocks noChangeArrowheads="1"/>
            </p:cNvSpPr>
            <p:nvPr/>
          </p:nvSpPr>
          <p:spPr bwMode="auto">
            <a:xfrm>
              <a:off x="2851127" y="228371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32119" name="Oval 52"/>
            <p:cNvSpPr>
              <a:spLocks noChangeArrowheads="1"/>
            </p:cNvSpPr>
            <p:nvPr/>
          </p:nvSpPr>
          <p:spPr bwMode="auto">
            <a:xfrm>
              <a:off x="4711839" y="3426587"/>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32120" name="Oval 53"/>
            <p:cNvSpPr>
              <a:spLocks noChangeArrowheads="1"/>
            </p:cNvSpPr>
            <p:nvPr/>
          </p:nvSpPr>
          <p:spPr bwMode="auto">
            <a:xfrm>
              <a:off x="4395804" y="2636000"/>
              <a:ext cx="381303"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2121" name="Oval 54"/>
            <p:cNvSpPr>
              <a:spLocks noChangeArrowheads="1"/>
            </p:cNvSpPr>
            <p:nvPr/>
          </p:nvSpPr>
          <p:spPr bwMode="auto">
            <a:xfrm>
              <a:off x="2309516" y="2973263"/>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2122" name="Oval 56"/>
            <p:cNvSpPr>
              <a:spLocks noChangeArrowheads="1"/>
            </p:cNvSpPr>
            <p:nvPr/>
          </p:nvSpPr>
          <p:spPr bwMode="auto">
            <a:xfrm>
              <a:off x="3550754" y="3423856"/>
              <a:ext cx="381303"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2123" name="Oval 57"/>
            <p:cNvSpPr>
              <a:spLocks noChangeArrowheads="1"/>
            </p:cNvSpPr>
            <p:nvPr/>
          </p:nvSpPr>
          <p:spPr bwMode="auto">
            <a:xfrm>
              <a:off x="2599215" y="3414298"/>
              <a:ext cx="382448" cy="28810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2124" name="Oval 58"/>
            <p:cNvSpPr>
              <a:spLocks noChangeArrowheads="1"/>
            </p:cNvSpPr>
            <p:nvPr/>
          </p:nvSpPr>
          <p:spPr bwMode="auto">
            <a:xfrm>
              <a:off x="2916395" y="2965070"/>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32125" name="Line 60"/>
            <p:cNvSpPr>
              <a:spLocks noChangeShapeType="1"/>
            </p:cNvSpPr>
            <p:nvPr/>
          </p:nvSpPr>
          <p:spPr bwMode="auto">
            <a:xfrm flipH="1">
              <a:off x="1692333" y="2850374"/>
              <a:ext cx="211835" cy="165217"/>
            </a:xfrm>
            <a:prstGeom prst="line">
              <a:avLst/>
            </a:prstGeom>
            <a:noFill/>
            <a:ln w="38100">
              <a:solidFill>
                <a:schemeClr val="tx1"/>
              </a:solidFill>
              <a:round/>
              <a:headEnd/>
              <a:tailEnd type="triangle" w="med" len="med"/>
            </a:ln>
          </p:spPr>
          <p:txBody>
            <a:bodyPr lIns="0" rIns="0"/>
            <a:lstStyle/>
            <a:p>
              <a:endParaRPr lang="zh-CN" altLang="en-US"/>
            </a:p>
          </p:txBody>
        </p:sp>
        <p:sp>
          <p:nvSpPr>
            <p:cNvPr id="132126" name="Oval 62"/>
            <p:cNvSpPr>
              <a:spLocks noChangeArrowheads="1"/>
            </p:cNvSpPr>
            <p:nvPr/>
          </p:nvSpPr>
          <p:spPr bwMode="auto">
            <a:xfrm>
              <a:off x="4883597" y="2965070"/>
              <a:ext cx="381303"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32127" name="Line 63"/>
            <p:cNvSpPr>
              <a:spLocks noChangeShapeType="1"/>
            </p:cNvSpPr>
            <p:nvPr/>
          </p:nvSpPr>
          <p:spPr bwMode="auto">
            <a:xfrm flipV="1">
              <a:off x="2176690" y="2407973"/>
              <a:ext cx="634360" cy="247143"/>
            </a:xfrm>
            <a:prstGeom prst="line">
              <a:avLst/>
            </a:prstGeom>
            <a:noFill/>
            <a:ln w="38100">
              <a:solidFill>
                <a:schemeClr val="tx1"/>
              </a:solidFill>
              <a:round/>
              <a:headEnd type="triangle" w="med" len="med"/>
              <a:tailEnd/>
            </a:ln>
          </p:spPr>
          <p:txBody>
            <a:bodyPr lIns="0" rIns="0"/>
            <a:lstStyle/>
            <a:p>
              <a:endParaRPr lang="zh-CN" altLang="en-US"/>
            </a:p>
          </p:txBody>
        </p:sp>
        <p:sp>
          <p:nvSpPr>
            <p:cNvPr id="132128" name="Line 65"/>
            <p:cNvSpPr>
              <a:spLocks noChangeShapeType="1"/>
            </p:cNvSpPr>
            <p:nvPr/>
          </p:nvSpPr>
          <p:spPr bwMode="auto">
            <a:xfrm>
              <a:off x="2705705" y="3128922"/>
              <a:ext cx="210690" cy="0"/>
            </a:xfrm>
            <a:prstGeom prst="line">
              <a:avLst/>
            </a:prstGeom>
            <a:noFill/>
            <a:ln w="38100">
              <a:solidFill>
                <a:schemeClr val="tx1"/>
              </a:solidFill>
              <a:round/>
              <a:headEnd/>
              <a:tailEnd type="triangle" w="med" len="med"/>
            </a:ln>
          </p:spPr>
          <p:txBody>
            <a:bodyPr lIns="0" rIns="0"/>
            <a:lstStyle/>
            <a:p>
              <a:endParaRPr lang="zh-CN" altLang="en-US"/>
            </a:p>
          </p:txBody>
        </p:sp>
        <p:sp>
          <p:nvSpPr>
            <p:cNvPr id="132129" name="Line 66"/>
            <p:cNvSpPr>
              <a:spLocks noChangeShapeType="1"/>
            </p:cNvSpPr>
            <p:nvPr/>
          </p:nvSpPr>
          <p:spPr bwMode="auto">
            <a:xfrm>
              <a:off x="3233575" y="2407973"/>
              <a:ext cx="1162229" cy="393245"/>
            </a:xfrm>
            <a:prstGeom prst="line">
              <a:avLst/>
            </a:prstGeom>
            <a:noFill/>
            <a:ln w="38100">
              <a:solidFill>
                <a:schemeClr val="tx1"/>
              </a:solidFill>
              <a:round/>
              <a:headEnd/>
              <a:tailEnd type="triangle" w="med" len="med"/>
            </a:ln>
          </p:spPr>
          <p:txBody>
            <a:bodyPr lIns="0" rIns="0"/>
            <a:lstStyle/>
            <a:p>
              <a:endParaRPr lang="zh-CN" altLang="en-US"/>
            </a:p>
          </p:txBody>
        </p:sp>
        <p:sp>
          <p:nvSpPr>
            <p:cNvPr id="132130" name="Line 67"/>
            <p:cNvSpPr>
              <a:spLocks noChangeShapeType="1"/>
            </p:cNvSpPr>
            <p:nvPr/>
          </p:nvSpPr>
          <p:spPr bwMode="auto">
            <a:xfrm>
              <a:off x="4747336" y="2827161"/>
              <a:ext cx="317179" cy="163852"/>
            </a:xfrm>
            <a:prstGeom prst="line">
              <a:avLst/>
            </a:prstGeom>
            <a:noFill/>
            <a:ln w="38100">
              <a:solidFill>
                <a:schemeClr val="tx1"/>
              </a:solidFill>
              <a:round/>
              <a:headEnd/>
              <a:tailEnd type="triangle" w="med" len="med"/>
            </a:ln>
          </p:spPr>
          <p:txBody>
            <a:bodyPr lIns="0" rIns="0"/>
            <a:lstStyle/>
            <a:p>
              <a:endParaRPr lang="zh-CN" altLang="en-US"/>
            </a:p>
          </p:txBody>
        </p:sp>
        <p:sp>
          <p:nvSpPr>
            <p:cNvPr id="132131" name="Line 70"/>
            <p:cNvSpPr>
              <a:spLocks noChangeShapeType="1"/>
            </p:cNvSpPr>
            <p:nvPr/>
          </p:nvSpPr>
          <p:spPr bwMode="auto">
            <a:xfrm flipH="1">
              <a:off x="4883597" y="3210848"/>
              <a:ext cx="105345"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2132" name="Oval 72"/>
            <p:cNvSpPr>
              <a:spLocks noChangeArrowheads="1"/>
            </p:cNvSpPr>
            <p:nvPr/>
          </p:nvSpPr>
          <p:spPr bwMode="auto">
            <a:xfrm>
              <a:off x="3761444" y="2988282"/>
              <a:ext cx="382448" cy="28947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32133" name="Oval 73"/>
            <p:cNvSpPr>
              <a:spLocks noChangeArrowheads="1"/>
            </p:cNvSpPr>
            <p:nvPr/>
          </p:nvSpPr>
          <p:spPr bwMode="auto">
            <a:xfrm>
              <a:off x="4078624" y="3434780"/>
              <a:ext cx="382448" cy="28810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40</a:t>
              </a:r>
              <a:endParaRPr lang="en-US" altLang="zh-CN" sz="1400" b="0">
                <a:latin typeface="Times New Roman" pitchFamily="18" charset="0"/>
                <a:ea typeface="楷体_GB2312"/>
                <a:cs typeface="楷体_GB2312"/>
              </a:endParaRPr>
            </a:p>
          </p:txBody>
        </p:sp>
        <p:sp>
          <p:nvSpPr>
            <p:cNvPr id="132134" name="Line 74"/>
            <p:cNvSpPr>
              <a:spLocks noChangeShapeType="1"/>
            </p:cNvSpPr>
            <p:nvPr/>
          </p:nvSpPr>
          <p:spPr bwMode="auto">
            <a:xfrm>
              <a:off x="4078624" y="3210848"/>
              <a:ext cx="105345" cy="247143"/>
            </a:xfrm>
            <a:prstGeom prst="line">
              <a:avLst/>
            </a:prstGeom>
            <a:noFill/>
            <a:ln w="38100">
              <a:solidFill>
                <a:schemeClr val="tx1"/>
              </a:solidFill>
              <a:round/>
              <a:headEnd/>
              <a:tailEnd type="triangle" w="med" len="med"/>
            </a:ln>
          </p:spPr>
          <p:txBody>
            <a:bodyPr lIns="0" rIns="0"/>
            <a:lstStyle/>
            <a:p>
              <a:endParaRPr lang="zh-CN" altLang="en-US"/>
            </a:p>
          </p:txBody>
        </p:sp>
        <p:sp>
          <p:nvSpPr>
            <p:cNvPr id="132135" name="Line 75"/>
            <p:cNvSpPr>
              <a:spLocks noChangeShapeType="1"/>
            </p:cNvSpPr>
            <p:nvPr/>
          </p:nvSpPr>
          <p:spPr bwMode="auto">
            <a:xfrm flipH="1">
              <a:off x="4078624" y="2883144"/>
              <a:ext cx="317179" cy="163852"/>
            </a:xfrm>
            <a:prstGeom prst="line">
              <a:avLst/>
            </a:prstGeom>
            <a:noFill/>
            <a:ln w="38100">
              <a:solidFill>
                <a:schemeClr val="tx1"/>
              </a:solidFill>
              <a:round/>
              <a:headEnd/>
              <a:tailEnd type="triangle" w="med" len="med"/>
            </a:ln>
          </p:spPr>
          <p:txBody>
            <a:bodyPr lIns="0" rIns="0"/>
            <a:lstStyle/>
            <a:p>
              <a:endParaRPr lang="zh-CN" altLang="en-US"/>
            </a:p>
          </p:txBody>
        </p:sp>
      </p:grpSp>
      <p:sp>
        <p:nvSpPr>
          <p:cNvPr id="50" name="矩形 49"/>
          <p:cNvSpPr>
            <a:spLocks noChangeArrowheads="1"/>
          </p:cNvSpPr>
          <p:nvPr/>
        </p:nvSpPr>
        <p:spPr bwMode="auto">
          <a:xfrm>
            <a:off x="179388" y="4011613"/>
            <a:ext cx="8713787" cy="933450"/>
          </a:xfrm>
          <a:prstGeom prst="rect">
            <a:avLst/>
          </a:prstGeom>
          <a:noFill/>
          <a:ln w="9525">
            <a:noFill/>
            <a:miter lim="800000"/>
            <a:headEnd/>
            <a:tailEnd/>
          </a:ln>
        </p:spPr>
        <p:txBody>
          <a:bodyPr>
            <a:spAutoFit/>
          </a:bodyPr>
          <a:lstStyle/>
          <a:p>
            <a:pPr>
              <a:lnSpc>
                <a:spcPct val="130000"/>
              </a:lnSpc>
            </a:pPr>
            <a:r>
              <a:rPr lang="zh-CN" altLang="en-US" sz="1400" b="0">
                <a:latin typeface="Times New Roman" pitchFamily="18" charset="0"/>
                <a:ea typeface="楷体_GB2312"/>
                <a:cs typeface="楷体_GB2312"/>
              </a:rPr>
              <a:t>删除</a:t>
            </a:r>
            <a:r>
              <a:rPr lang="en-US" altLang="zh-CN" sz="1400" b="0">
                <a:latin typeface="Times New Roman" pitchFamily="18" charset="0"/>
                <a:ea typeface="楷体_GB2312"/>
                <a:cs typeface="楷体_GB2312"/>
              </a:rPr>
              <a:t>75</a:t>
            </a:r>
            <a:r>
              <a:rPr lang="zh-CN" altLang="en-US" sz="1400" b="0">
                <a:latin typeface="Times New Roman" pitchFamily="18" charset="0"/>
                <a:ea typeface="楷体_GB2312"/>
                <a:cs typeface="楷体_GB2312"/>
              </a:rPr>
              <a:t>，将使得</a:t>
            </a:r>
            <a:r>
              <a:rPr lang="en-US" altLang="zh-CN" sz="1400" b="0">
                <a:latin typeface="Times New Roman" pitchFamily="18" charset="0"/>
                <a:ea typeface="楷体_GB2312"/>
                <a:cs typeface="楷体_GB2312"/>
              </a:rPr>
              <a:t>70</a:t>
            </a:r>
            <a:r>
              <a:rPr lang="zh-CN" altLang="en-US" sz="1400" b="0">
                <a:latin typeface="Times New Roman" pitchFamily="18" charset="0"/>
                <a:ea typeface="楷体_GB2312"/>
                <a:cs typeface="楷体_GB2312"/>
              </a:rPr>
              <a:t>出现了一条水平左链。</a:t>
            </a:r>
          </a:p>
          <a:p>
            <a:pPr>
              <a:lnSpc>
                <a:spcPct val="130000"/>
              </a:lnSpc>
            </a:pPr>
            <a:r>
              <a:rPr lang="zh-CN" altLang="en-US" sz="1400" b="0">
                <a:latin typeface="Times New Roman" pitchFamily="18" charset="0"/>
                <a:ea typeface="楷体_GB2312"/>
                <a:cs typeface="楷体_GB2312"/>
              </a:rPr>
              <a:t>删除</a:t>
            </a:r>
            <a:r>
              <a:rPr lang="en-US" altLang="zh-CN" sz="1400" b="0">
                <a:latin typeface="Times New Roman" pitchFamily="18" charset="0"/>
                <a:ea typeface="楷体_GB2312"/>
                <a:cs typeface="楷体_GB2312"/>
              </a:rPr>
              <a:t>25</a:t>
            </a:r>
            <a:r>
              <a:rPr lang="zh-CN" altLang="en-US" sz="1400" b="0">
                <a:latin typeface="Times New Roman" pitchFamily="18" charset="0"/>
                <a:ea typeface="楷体_GB2312"/>
                <a:cs typeface="楷体_GB2312"/>
              </a:rPr>
              <a:t>， 将使</a:t>
            </a:r>
            <a:r>
              <a:rPr lang="en-US" altLang="zh-CN" sz="1400" b="0">
                <a:latin typeface="Times New Roman" pitchFamily="18" charset="0"/>
                <a:ea typeface="楷体_GB2312"/>
                <a:cs typeface="楷体_GB2312"/>
              </a:rPr>
              <a:t>24</a:t>
            </a:r>
            <a:r>
              <a:rPr lang="zh-CN" altLang="en-US" sz="1400" b="0">
                <a:latin typeface="Times New Roman" pitchFamily="18" charset="0"/>
                <a:ea typeface="楷体_GB2312"/>
                <a:cs typeface="楷体_GB2312"/>
              </a:rPr>
              <a:t>出现了水平左链。</a:t>
            </a:r>
            <a:endParaRPr lang="en-US" altLang="zh-CN" sz="1400" b="0">
              <a:latin typeface="Times New Roman" pitchFamily="18" charset="0"/>
              <a:ea typeface="楷体_GB2312"/>
              <a:cs typeface="楷体_GB2312"/>
            </a:endParaRPr>
          </a:p>
          <a:p>
            <a:pPr>
              <a:lnSpc>
                <a:spcPct val="130000"/>
              </a:lnSpc>
            </a:pPr>
            <a:r>
              <a:rPr lang="zh-CN" altLang="en-US" sz="1400" b="0">
                <a:latin typeface="Times New Roman" pitchFamily="18" charset="0"/>
                <a:ea typeface="楷体_GB2312"/>
                <a:cs typeface="楷体_GB2312"/>
              </a:rPr>
              <a:t>删除</a:t>
            </a:r>
            <a:r>
              <a:rPr lang="en-US" altLang="zh-CN" sz="1400" b="0">
                <a:latin typeface="Times New Roman" pitchFamily="18" charset="0"/>
                <a:ea typeface="楷体_GB2312"/>
                <a:cs typeface="楷体_GB2312"/>
              </a:rPr>
              <a:t>15</a:t>
            </a:r>
            <a:r>
              <a:rPr lang="zh-CN" altLang="en-US" sz="1400" b="0">
                <a:latin typeface="Times New Roman" pitchFamily="18" charset="0"/>
                <a:ea typeface="楷体_GB2312"/>
                <a:cs typeface="楷体_GB2312"/>
              </a:rPr>
              <a:t>，将使得</a:t>
            </a:r>
            <a:r>
              <a:rPr lang="en-US" altLang="zh-CN" sz="1400" b="0">
                <a:latin typeface="Times New Roman" pitchFamily="18" charset="0"/>
                <a:ea typeface="楷体_GB2312"/>
                <a:cs typeface="楷体_GB2312"/>
              </a:rPr>
              <a:t>20</a:t>
            </a:r>
            <a:r>
              <a:rPr lang="zh-CN" altLang="en-US" sz="1400" b="0">
                <a:latin typeface="Times New Roman" pitchFamily="18" charset="0"/>
                <a:ea typeface="楷体_GB2312"/>
                <a:cs typeface="楷体_GB2312"/>
              </a:rPr>
              <a:t>，</a:t>
            </a:r>
            <a:r>
              <a:rPr lang="en-US" altLang="zh-CN" sz="1400" b="0">
                <a:latin typeface="Times New Roman" pitchFamily="18" charset="0"/>
                <a:ea typeface="楷体_GB2312"/>
                <a:cs typeface="楷体_GB2312"/>
              </a:rPr>
              <a:t>24</a:t>
            </a:r>
            <a:r>
              <a:rPr lang="zh-CN" altLang="en-US" sz="1400" b="0">
                <a:latin typeface="Times New Roman" pitchFamily="18" charset="0"/>
                <a:ea typeface="楷体_GB2312"/>
                <a:cs typeface="楷体_GB2312"/>
              </a:rPr>
              <a:t>，</a:t>
            </a:r>
            <a:r>
              <a:rPr lang="en-US" altLang="zh-CN" sz="1400" b="0">
                <a:latin typeface="Times New Roman" pitchFamily="18" charset="0"/>
                <a:ea typeface="楷体_GB2312"/>
                <a:cs typeface="楷体_GB2312"/>
              </a:rPr>
              <a:t>23</a:t>
            </a:r>
            <a:r>
              <a:rPr lang="zh-CN" altLang="en-US" sz="1400" b="0">
                <a:latin typeface="Times New Roman" pitchFamily="18" charset="0"/>
                <a:ea typeface="楷体_GB2312"/>
                <a:cs typeface="楷体_GB2312"/>
              </a:rPr>
              <a:t>全部成为第一层的结点。于是，</a:t>
            </a:r>
            <a:r>
              <a:rPr lang="en-US" altLang="zh-CN" sz="1400" b="0">
                <a:latin typeface="Times New Roman" pitchFamily="18" charset="0"/>
                <a:ea typeface="楷体_GB2312"/>
                <a:cs typeface="楷体_GB2312"/>
              </a:rPr>
              <a:t>24</a:t>
            </a:r>
            <a:r>
              <a:rPr lang="zh-CN" altLang="en-US" sz="1400" b="0">
                <a:latin typeface="Times New Roman" pitchFamily="18" charset="0"/>
                <a:ea typeface="楷体_GB2312"/>
                <a:cs typeface="楷体_GB2312"/>
              </a:rPr>
              <a:t>到</a:t>
            </a:r>
            <a:r>
              <a:rPr lang="en-US" altLang="zh-CN" sz="1400" b="0">
                <a:latin typeface="Times New Roman" pitchFamily="18" charset="0"/>
                <a:ea typeface="楷体_GB2312"/>
                <a:cs typeface="楷体_GB2312"/>
              </a:rPr>
              <a:t>23</a:t>
            </a:r>
            <a:r>
              <a:rPr lang="zh-CN" altLang="en-US" sz="1400" b="0">
                <a:latin typeface="Times New Roman" pitchFamily="18" charset="0"/>
                <a:ea typeface="楷体_GB2312"/>
                <a:cs typeface="楷体_GB2312"/>
              </a:rPr>
              <a:t>出现了一条水平左链，</a:t>
            </a:r>
            <a:r>
              <a:rPr lang="en-US" altLang="zh-CN" sz="1400" b="0">
                <a:latin typeface="Times New Roman" pitchFamily="18" charset="0"/>
                <a:ea typeface="楷体_GB2312"/>
                <a:cs typeface="楷体_GB2312"/>
              </a:rPr>
              <a:t>20</a:t>
            </a:r>
            <a:r>
              <a:rPr lang="zh-CN" altLang="en-US" sz="1400" b="0">
                <a:latin typeface="Times New Roman" pitchFamily="18" charset="0"/>
                <a:ea typeface="楷体_GB2312"/>
                <a:cs typeface="楷体_GB2312"/>
              </a:rPr>
              <a:t>到</a:t>
            </a:r>
            <a:r>
              <a:rPr lang="en-US" altLang="zh-CN" sz="1400" b="0">
                <a:latin typeface="Times New Roman" pitchFamily="18" charset="0"/>
                <a:ea typeface="楷体_GB2312"/>
                <a:cs typeface="楷体_GB2312"/>
              </a:rPr>
              <a:t>24</a:t>
            </a:r>
            <a:r>
              <a:rPr lang="zh-CN" altLang="en-US" sz="1400" b="0">
                <a:latin typeface="Times New Roman" pitchFamily="18" charset="0"/>
                <a:ea typeface="楷体_GB2312"/>
                <a:cs typeface="楷体_GB2312"/>
              </a:rPr>
              <a:t>水平右链。 </a:t>
            </a:r>
          </a:p>
        </p:txBody>
      </p:sp>
      <p:sp>
        <p:nvSpPr>
          <p:cNvPr id="59" name="矩形 58"/>
          <p:cNvSpPr>
            <a:spLocks noChangeArrowheads="1"/>
          </p:cNvSpPr>
          <p:nvPr/>
        </p:nvSpPr>
        <p:spPr bwMode="auto">
          <a:xfrm>
            <a:off x="6156325" y="2139950"/>
            <a:ext cx="2663825" cy="1098550"/>
          </a:xfrm>
          <a:prstGeom prst="rect">
            <a:avLst/>
          </a:prstGeom>
          <a:noFill/>
          <a:ln w="9525">
            <a:noFill/>
            <a:miter lim="800000"/>
            <a:headEnd/>
            <a:tailEnd/>
          </a:ln>
        </p:spPr>
        <p:txBody>
          <a:bodyPr>
            <a:spAutoFit/>
          </a:bodyPr>
          <a:lstStyle/>
          <a:p>
            <a:pPr>
              <a:lnSpc>
                <a:spcPct val="130000"/>
              </a:lnSpc>
            </a:pPr>
            <a:r>
              <a:rPr lang="zh-CN" altLang="en-US" sz="1800" b="0">
                <a:latin typeface="楷体_GB2312"/>
                <a:ea typeface="楷体_GB2312"/>
                <a:cs typeface="楷体_GB2312"/>
              </a:rPr>
              <a:t>怎么调整？？？</a:t>
            </a:r>
            <a:endParaRPr lang="en-US" altLang="zh-CN" sz="1800" b="0">
              <a:latin typeface="楷体_GB2312"/>
              <a:ea typeface="楷体_GB2312"/>
              <a:cs typeface="楷体_GB2312"/>
            </a:endParaRPr>
          </a:p>
          <a:p>
            <a:pPr>
              <a:lnSpc>
                <a:spcPct val="150000"/>
              </a:lnSpc>
            </a:pPr>
            <a:r>
              <a:rPr lang="zh-CN" altLang="en-US" sz="1400"/>
              <a:t>被删结点是黑色的右孩子</a:t>
            </a:r>
            <a:endParaRPr lang="en-US" altLang="zh-CN" sz="1400"/>
          </a:p>
          <a:p>
            <a:pPr>
              <a:lnSpc>
                <a:spcPct val="150000"/>
              </a:lnSpc>
            </a:pPr>
            <a:r>
              <a:rPr lang="zh-CN" altLang="en-US" sz="1400"/>
              <a:t>被删结点是黑色的左孩子</a:t>
            </a:r>
            <a:endParaRPr lang="zh-CN" altLang="en-US" sz="1800" b="0">
              <a:latin typeface="楷体_GB2312"/>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
                                            <p:txEl>
                                              <p:pRg st="0" end="0"/>
                                            </p:txEl>
                                          </p:spTgt>
                                        </p:tgtEl>
                                        <p:attrNameLst>
                                          <p:attrName>style.visibility</p:attrName>
                                        </p:attrNameLst>
                                      </p:cBhvr>
                                      <p:to>
                                        <p:strVal val="visible"/>
                                      </p:to>
                                    </p:set>
                                    <p:animEffect transition="in" filter="blinds(horizontal)">
                                      <p:cBhvr>
                                        <p:cTn id="26" dur="500"/>
                                        <p:tgtEl>
                                          <p:spTgt spid="5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0">
                                            <p:txEl>
                                              <p:pRg st="1" end="1"/>
                                            </p:txEl>
                                          </p:spTgt>
                                        </p:tgtEl>
                                        <p:attrNameLst>
                                          <p:attrName>style.visibility</p:attrName>
                                        </p:attrNameLst>
                                      </p:cBhvr>
                                      <p:to>
                                        <p:strVal val="visible"/>
                                      </p:to>
                                    </p:set>
                                    <p:animEffect transition="in" filter="blinds(horizontal)">
                                      <p:cBhvr>
                                        <p:cTn id="36" dur="500"/>
                                        <p:tgtEl>
                                          <p:spTgt spid="50">
                                            <p:txEl>
                                              <p:pRg st="1" end="1"/>
                                            </p:txEl>
                                          </p:spTgt>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0">
                                            <p:txEl>
                                              <p:pRg st="2" end="2"/>
                                            </p:txEl>
                                          </p:spTgt>
                                        </p:tgtEl>
                                        <p:attrNameLst>
                                          <p:attrName>style.visibility</p:attrName>
                                        </p:attrNameLst>
                                      </p:cBhvr>
                                      <p:to>
                                        <p:strVal val="visible"/>
                                      </p:to>
                                    </p:set>
                                    <p:animEffect transition="in" filter="blinds(horizontal)">
                                      <p:cBhvr>
                                        <p:cTn id="50" dur="500"/>
                                        <p:tgtEl>
                                          <p:spTgt spid="50">
                                            <p:txEl>
                                              <p:pRg st="2" end="2"/>
                                            </p:txEl>
                                          </p:spTgt>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linds(horizontal)">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9">
                                            <p:txEl>
                                              <p:pRg st="0" end="0"/>
                                            </p:txEl>
                                          </p:spTgt>
                                        </p:tgtEl>
                                        <p:attrNameLst>
                                          <p:attrName>style.visibility</p:attrName>
                                        </p:attrNameLst>
                                      </p:cBhvr>
                                      <p:to>
                                        <p:strVal val="visible"/>
                                      </p:to>
                                    </p:set>
                                    <p:animEffect transition="in" filter="blinds(horizontal)">
                                      <p:cBhvr>
                                        <p:cTn id="64" dur="500"/>
                                        <p:tgtEl>
                                          <p:spTgt spid="59">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9">
                                            <p:txEl>
                                              <p:pRg st="1" end="1"/>
                                            </p:txEl>
                                          </p:spTgt>
                                        </p:tgtEl>
                                        <p:attrNameLst>
                                          <p:attrName>style.visibility</p:attrName>
                                        </p:attrNameLst>
                                      </p:cBhvr>
                                      <p:to>
                                        <p:strVal val="visible"/>
                                      </p:to>
                                    </p:set>
                                    <p:animEffect transition="in" filter="blinds(horizontal)">
                                      <p:cBhvr>
                                        <p:cTn id="69" dur="500"/>
                                        <p:tgtEl>
                                          <p:spTgt spid="59">
                                            <p:txEl>
                                              <p:pRg st="1" end="1"/>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59">
                                            <p:txEl>
                                              <p:pRg st="2" end="2"/>
                                            </p:txEl>
                                          </p:spTgt>
                                        </p:tgtEl>
                                        <p:attrNameLst>
                                          <p:attrName>style.visibility</p:attrName>
                                        </p:attrNameLst>
                                      </p:cBhvr>
                                      <p:to>
                                        <p:strVal val="visible"/>
                                      </p:to>
                                    </p:set>
                                    <p:animEffect transition="in" filter="blinds(horizontal)">
                                      <p:cBhvr>
                                        <p:cTn id="72" dur="500"/>
                                        <p:tgtEl>
                                          <p:spTgt spid="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34"/>
          <p:cNvSpPr>
            <a:spLocks noChangeArrowheads="1"/>
          </p:cNvSpPr>
          <p:nvPr/>
        </p:nvSpPr>
        <p:spPr bwMode="auto">
          <a:xfrm>
            <a:off x="755576"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有序表的查找</a:t>
            </a:r>
          </a:p>
        </p:txBody>
      </p:sp>
      <p:sp>
        <p:nvSpPr>
          <p:cNvPr id="33796" name="文本框 28"/>
          <p:cNvSpPr txBox="1">
            <a:spLocks noChangeArrowheads="1"/>
          </p:cNvSpPr>
          <p:nvPr/>
        </p:nvSpPr>
        <p:spPr bwMode="auto">
          <a:xfrm>
            <a:off x="827088" y="1419225"/>
            <a:ext cx="4176712" cy="508000"/>
          </a:xfrm>
          <a:prstGeom prst="rect">
            <a:avLst/>
          </a:prstGeom>
          <a:noFill/>
          <a:ln w="9525">
            <a:noFill/>
            <a:miter lim="800000"/>
            <a:headEnd/>
            <a:tailEnd/>
          </a:ln>
        </p:spPr>
        <p:txBody>
          <a:bodyPr>
            <a:spAutoFit/>
          </a:bodyPr>
          <a:lstStyle/>
          <a:p>
            <a:pPr>
              <a:lnSpc>
                <a:spcPct val="150000"/>
              </a:lnSpc>
            </a:pPr>
            <a:r>
              <a:rPr lang="zh-CN" altLang="en-US" sz="1800">
                <a:latin typeface="楷体_GB2312"/>
                <a:ea typeface="楷体_GB2312"/>
                <a:cs typeface="楷体_GB2312"/>
              </a:rPr>
              <a:t>利用关键字的次序优化查找过程</a:t>
            </a:r>
          </a:p>
        </p:txBody>
      </p:sp>
      <p:sp>
        <p:nvSpPr>
          <p:cNvPr id="33797" name="矩形 7"/>
          <p:cNvSpPr>
            <a:spLocks noChangeArrowheads="1"/>
          </p:cNvSpPr>
          <p:nvPr/>
        </p:nvSpPr>
        <p:spPr bwMode="auto">
          <a:xfrm>
            <a:off x="971550" y="2066925"/>
            <a:ext cx="1512888" cy="1212850"/>
          </a:xfrm>
          <a:prstGeom prst="rect">
            <a:avLst/>
          </a:prstGeom>
          <a:noFill/>
          <a:ln w="9525">
            <a:noFill/>
            <a:miter lim="800000"/>
            <a:headEnd/>
            <a:tailEnd/>
          </a:ln>
        </p:spPr>
        <p:txBody>
          <a:bodyPr>
            <a:spAutoFit/>
          </a:bodyPr>
          <a:lstStyle/>
          <a:p>
            <a:pPr marL="609600" indent="-609600">
              <a:lnSpc>
                <a:spcPct val="130000"/>
              </a:lnSpc>
            </a:pPr>
            <a:r>
              <a:rPr lang="zh-CN" altLang="en-US" sz="1400" dirty="0">
                <a:ea typeface="楷体_GB2312"/>
                <a:cs typeface="楷体_GB2312"/>
              </a:rPr>
              <a:t>顺序查找</a:t>
            </a:r>
          </a:p>
          <a:p>
            <a:pPr marL="609600" indent="-609600">
              <a:lnSpc>
                <a:spcPct val="130000"/>
              </a:lnSpc>
            </a:pPr>
            <a:r>
              <a:rPr lang="zh-CN" altLang="en-US" sz="1400" dirty="0">
                <a:ea typeface="楷体_GB2312"/>
                <a:cs typeface="楷体_GB2312"/>
              </a:rPr>
              <a:t>二分查找</a:t>
            </a:r>
          </a:p>
          <a:p>
            <a:pPr marL="609600" indent="-609600">
              <a:lnSpc>
                <a:spcPct val="130000"/>
              </a:lnSpc>
            </a:pPr>
            <a:r>
              <a:rPr lang="zh-CN" altLang="en-US" sz="1400" dirty="0">
                <a:ea typeface="楷体_GB2312"/>
                <a:cs typeface="楷体_GB2312"/>
              </a:rPr>
              <a:t>插值查找</a:t>
            </a:r>
          </a:p>
          <a:p>
            <a:pPr marL="609600" indent="-609600">
              <a:lnSpc>
                <a:spcPct val="130000"/>
              </a:lnSpc>
            </a:pPr>
            <a:r>
              <a:rPr lang="zh-CN" altLang="en-US" sz="1400" dirty="0">
                <a:ea typeface="楷体_GB2312"/>
                <a:cs typeface="楷体_GB2312"/>
              </a:rPr>
              <a:t>分块查找</a:t>
            </a:r>
          </a:p>
        </p:txBody>
      </p:sp>
    </p:spTree>
  </p:cSld>
  <p:clrMapOvr>
    <a:masterClrMapping/>
  </p:clrMapOvr>
  <p:transition spd="slow" advTm="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矩形 34"/>
          <p:cNvSpPr>
            <a:spLocks noChangeArrowheads="1"/>
          </p:cNvSpPr>
          <p:nvPr/>
        </p:nvSpPr>
        <p:spPr bwMode="auto">
          <a:xfrm>
            <a:off x="611560" y="195263"/>
            <a:ext cx="6840538" cy="7381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被删结点是黑色的右孩子</a:t>
            </a:r>
            <a:r>
              <a:rPr lang="en-US" altLang="zh-CN" dirty="0">
                <a:latin typeface="微软雅黑" pitchFamily="34" charset="-122"/>
                <a:ea typeface="微软雅黑" pitchFamily="34" charset="-122"/>
              </a:rPr>
              <a:t>—</a:t>
            </a:r>
            <a:r>
              <a:rPr lang="zh-CN" altLang="en-US" sz="2400" dirty="0">
                <a:latin typeface="微软雅黑" pitchFamily="34" charset="-122"/>
                <a:ea typeface="微软雅黑" pitchFamily="34" charset="-122"/>
              </a:rPr>
              <a:t>最简单的情况</a:t>
            </a:r>
            <a:endParaRPr lang="en-US" altLang="zh-CN" sz="2400" dirty="0">
              <a:latin typeface="微软雅黑" pitchFamily="34" charset="-122"/>
              <a:ea typeface="微软雅黑" pitchFamily="34" charset="-122"/>
            </a:endParaRPr>
          </a:p>
        </p:txBody>
      </p:sp>
      <p:sp>
        <p:nvSpPr>
          <p:cNvPr id="7" name="矩形 6"/>
          <p:cNvSpPr>
            <a:spLocks noChangeArrowheads="1"/>
          </p:cNvSpPr>
          <p:nvPr/>
        </p:nvSpPr>
        <p:spPr bwMode="auto">
          <a:xfrm>
            <a:off x="827088" y="1131888"/>
            <a:ext cx="6337300" cy="1430337"/>
          </a:xfrm>
          <a:prstGeom prst="rect">
            <a:avLst/>
          </a:prstGeom>
          <a:noFill/>
          <a:ln w="9525">
            <a:noFill/>
            <a:miter lim="800000"/>
            <a:headEnd/>
            <a:tailEnd/>
          </a:ln>
        </p:spPr>
        <p:txBody>
          <a:bodyPr>
            <a:spAutoFit/>
          </a:bodyPr>
          <a:lstStyle/>
          <a:p>
            <a:pPr>
              <a:spcBef>
                <a:spcPts val="600"/>
              </a:spcBef>
            </a:pPr>
            <a:r>
              <a:rPr lang="zh-CN" altLang="en-US" sz="1800" b="0">
                <a:latin typeface="楷体_GB2312"/>
                <a:ea typeface="楷体_GB2312"/>
                <a:cs typeface="楷体_GB2312"/>
              </a:rPr>
              <a:t>删除</a:t>
            </a:r>
            <a:r>
              <a:rPr lang="en-US" altLang="zh-CN" sz="1800" b="0">
                <a:latin typeface="楷体_GB2312"/>
                <a:ea typeface="楷体_GB2312"/>
                <a:cs typeface="楷体_GB2312"/>
              </a:rPr>
              <a:t>12</a:t>
            </a:r>
          </a:p>
          <a:p>
            <a:pPr>
              <a:spcBef>
                <a:spcPts val="600"/>
              </a:spcBef>
            </a:pPr>
            <a:r>
              <a:rPr lang="zh-CN" altLang="en-US" sz="1800" b="0">
                <a:latin typeface="楷体_GB2312"/>
                <a:ea typeface="楷体_GB2312"/>
                <a:cs typeface="楷体_GB2312"/>
              </a:rPr>
              <a:t>结点</a:t>
            </a:r>
            <a:r>
              <a:rPr lang="en-US" altLang="zh-CN" sz="1800" b="0">
                <a:latin typeface="楷体_GB2312"/>
                <a:ea typeface="楷体_GB2312"/>
                <a:cs typeface="楷体_GB2312"/>
              </a:rPr>
              <a:t>9</a:t>
            </a:r>
            <a:r>
              <a:rPr lang="zh-CN" altLang="en-US" sz="1800" b="0">
                <a:latin typeface="楷体_GB2312"/>
                <a:ea typeface="楷体_GB2312"/>
                <a:cs typeface="楷体_GB2312"/>
              </a:rPr>
              <a:t>的层次变成了</a:t>
            </a:r>
            <a:r>
              <a:rPr lang="en-US" altLang="zh-CN" sz="1800" b="0">
                <a:latin typeface="楷体_GB2312"/>
                <a:ea typeface="楷体_GB2312"/>
                <a:cs typeface="楷体_GB2312"/>
              </a:rPr>
              <a:t>1</a:t>
            </a:r>
            <a:r>
              <a:rPr lang="zh-CN" altLang="en-US" sz="1800" b="0">
                <a:latin typeface="楷体_GB2312"/>
                <a:ea typeface="楷体_GB2312"/>
                <a:cs typeface="楷体_GB2312"/>
              </a:rPr>
              <a:t>。于是，</a:t>
            </a:r>
            <a:r>
              <a:rPr lang="en-US" altLang="zh-CN" sz="1800" b="0">
                <a:latin typeface="楷体_GB2312"/>
                <a:ea typeface="楷体_GB2312"/>
                <a:cs typeface="楷体_GB2312"/>
              </a:rPr>
              <a:t>9</a:t>
            </a:r>
            <a:r>
              <a:rPr lang="zh-CN" altLang="en-US" sz="1800" b="0">
                <a:latin typeface="楷体_GB2312"/>
                <a:ea typeface="楷体_GB2312"/>
                <a:cs typeface="楷体_GB2312"/>
              </a:rPr>
              <a:t>到</a:t>
            </a:r>
            <a:r>
              <a:rPr lang="en-US" altLang="zh-CN" sz="1800" b="0">
                <a:latin typeface="楷体_GB2312"/>
                <a:ea typeface="楷体_GB2312"/>
                <a:cs typeface="楷体_GB2312"/>
              </a:rPr>
              <a:t>3</a:t>
            </a:r>
            <a:r>
              <a:rPr lang="zh-CN" altLang="en-US" sz="1800" b="0">
                <a:latin typeface="楷体_GB2312"/>
                <a:ea typeface="楷体_GB2312"/>
                <a:cs typeface="楷体_GB2312"/>
              </a:rPr>
              <a:t>的链变成了水平链。</a:t>
            </a:r>
          </a:p>
          <a:p>
            <a:pPr>
              <a:spcBef>
                <a:spcPts val="600"/>
              </a:spcBef>
            </a:pPr>
            <a:r>
              <a:rPr lang="zh-CN" altLang="en-US" sz="1800" b="0">
                <a:latin typeface="楷体_GB2312"/>
                <a:ea typeface="楷体_GB2312"/>
                <a:cs typeface="楷体_GB2312"/>
              </a:rPr>
              <a:t>对</a:t>
            </a:r>
            <a:r>
              <a:rPr lang="en-US" altLang="zh-CN" sz="1800" b="0">
                <a:latin typeface="楷体_GB2312"/>
                <a:ea typeface="楷体_GB2312"/>
                <a:cs typeface="楷体_GB2312"/>
              </a:rPr>
              <a:t>9</a:t>
            </a:r>
            <a:r>
              <a:rPr lang="zh-CN" altLang="en-US" sz="1800" b="0">
                <a:latin typeface="楷体_GB2312"/>
                <a:ea typeface="楷体_GB2312"/>
                <a:cs typeface="楷体_GB2312"/>
              </a:rPr>
              <a:t>做一次</a:t>
            </a:r>
            <a:r>
              <a:rPr lang="en-US" altLang="zh-CN" sz="1800" b="0">
                <a:latin typeface="楷体_GB2312"/>
                <a:ea typeface="楷体_GB2312"/>
                <a:cs typeface="楷体_GB2312"/>
              </a:rPr>
              <a:t>LL</a:t>
            </a:r>
            <a:r>
              <a:rPr lang="zh-CN" altLang="en-US" sz="1800" b="0">
                <a:latin typeface="楷体_GB2312"/>
                <a:ea typeface="楷体_GB2312"/>
                <a:cs typeface="楷体_GB2312"/>
              </a:rPr>
              <a:t>旋转，恢复平衡</a:t>
            </a:r>
            <a:endParaRPr lang="en-US" altLang="zh-CN" sz="1800" b="0">
              <a:latin typeface="楷体_GB2312"/>
              <a:ea typeface="楷体_GB2312"/>
              <a:cs typeface="楷体_GB2312"/>
            </a:endParaRPr>
          </a:p>
          <a:p>
            <a:pPr>
              <a:spcBef>
                <a:spcPts val="600"/>
              </a:spcBef>
            </a:pPr>
            <a:r>
              <a:rPr lang="zh-CN" altLang="en-US" sz="1800" b="0">
                <a:latin typeface="楷体_GB2312"/>
                <a:ea typeface="楷体_GB2312"/>
                <a:cs typeface="楷体_GB2312"/>
              </a:rPr>
              <a:t>树高度少了一层，继续调整父结点</a:t>
            </a:r>
            <a:endParaRPr lang="en-US" altLang="zh-CN" sz="1800" b="0">
              <a:latin typeface="楷体_GB2312"/>
              <a:ea typeface="楷体_GB2312"/>
              <a:cs typeface="楷体_GB2312"/>
            </a:endParaRPr>
          </a:p>
        </p:txBody>
      </p:sp>
      <p:grpSp>
        <p:nvGrpSpPr>
          <p:cNvPr id="133125" name="组合 61"/>
          <p:cNvGrpSpPr>
            <a:grpSpLocks/>
          </p:cNvGrpSpPr>
          <p:nvPr/>
        </p:nvGrpSpPr>
        <p:grpSpPr bwMode="auto">
          <a:xfrm>
            <a:off x="755650" y="2932113"/>
            <a:ext cx="1512888" cy="863600"/>
            <a:chOff x="903362" y="2643758"/>
            <a:chExt cx="1812925" cy="938212"/>
          </a:xfrm>
        </p:grpSpPr>
        <p:sp>
          <p:nvSpPr>
            <p:cNvPr id="133135" name="Line 5"/>
            <p:cNvSpPr>
              <a:spLocks noChangeShapeType="1"/>
            </p:cNvSpPr>
            <p:nvPr/>
          </p:nvSpPr>
          <p:spPr bwMode="auto">
            <a:xfrm>
              <a:off x="2052712" y="2959670"/>
              <a:ext cx="287338" cy="312738"/>
            </a:xfrm>
            <a:prstGeom prst="line">
              <a:avLst/>
            </a:prstGeom>
            <a:noFill/>
            <a:ln w="28575">
              <a:solidFill>
                <a:schemeClr val="tx1"/>
              </a:solidFill>
              <a:round/>
              <a:headEnd/>
              <a:tailEnd type="triangle" w="med" len="med"/>
            </a:ln>
          </p:spPr>
          <p:txBody>
            <a:bodyPr anchor="ctr"/>
            <a:lstStyle/>
            <a:p>
              <a:endParaRPr lang="zh-CN" altLang="en-US"/>
            </a:p>
          </p:txBody>
        </p:sp>
        <p:sp>
          <p:nvSpPr>
            <p:cNvPr id="133136" name="Oval 6"/>
            <p:cNvSpPr>
              <a:spLocks noChangeArrowheads="1"/>
            </p:cNvSpPr>
            <p:nvPr/>
          </p:nvSpPr>
          <p:spPr bwMode="auto">
            <a:xfrm>
              <a:off x="2195587" y="3215258"/>
              <a:ext cx="520700" cy="366712"/>
            </a:xfrm>
            <a:prstGeom prst="ellipse">
              <a:avLst/>
            </a:prstGeom>
            <a:noFill/>
            <a:ln w="28575">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33137" name="Oval 7"/>
            <p:cNvSpPr>
              <a:spLocks noChangeArrowheads="1"/>
            </p:cNvSpPr>
            <p:nvPr/>
          </p:nvSpPr>
          <p:spPr bwMode="auto">
            <a:xfrm>
              <a:off x="903362" y="3215258"/>
              <a:ext cx="519113" cy="366712"/>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3138" name="Oval 9"/>
            <p:cNvSpPr>
              <a:spLocks noChangeArrowheads="1"/>
            </p:cNvSpPr>
            <p:nvPr/>
          </p:nvSpPr>
          <p:spPr bwMode="auto">
            <a:xfrm>
              <a:off x="1620912" y="2643758"/>
              <a:ext cx="519113" cy="366712"/>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3139" name="Line 10"/>
            <p:cNvSpPr>
              <a:spLocks noChangeShapeType="1"/>
            </p:cNvSpPr>
            <p:nvPr/>
          </p:nvSpPr>
          <p:spPr bwMode="auto">
            <a:xfrm flipH="1">
              <a:off x="1190700" y="2939033"/>
              <a:ext cx="477837" cy="333375"/>
            </a:xfrm>
            <a:prstGeom prst="line">
              <a:avLst/>
            </a:prstGeom>
            <a:noFill/>
            <a:ln w="28575">
              <a:solidFill>
                <a:schemeClr val="tx1"/>
              </a:solidFill>
              <a:round/>
              <a:headEnd/>
              <a:tailEnd type="triangle" w="med" len="med"/>
            </a:ln>
          </p:spPr>
          <p:txBody>
            <a:bodyPr/>
            <a:lstStyle/>
            <a:p>
              <a:endParaRPr lang="zh-CN" altLang="en-US"/>
            </a:p>
          </p:txBody>
        </p:sp>
      </p:grpSp>
      <p:grpSp>
        <p:nvGrpSpPr>
          <p:cNvPr id="3" name="组合 31"/>
          <p:cNvGrpSpPr>
            <a:grpSpLocks/>
          </p:cNvGrpSpPr>
          <p:nvPr/>
        </p:nvGrpSpPr>
        <p:grpSpPr bwMode="auto">
          <a:xfrm>
            <a:off x="3059113" y="3003550"/>
            <a:ext cx="1081087" cy="360363"/>
            <a:chOff x="2482850" y="5229225"/>
            <a:chExt cx="1381125" cy="488950"/>
          </a:xfrm>
        </p:grpSpPr>
        <p:sp>
          <p:nvSpPr>
            <p:cNvPr id="133132" name="Oval 12"/>
            <p:cNvSpPr>
              <a:spLocks noChangeArrowheads="1"/>
            </p:cNvSpPr>
            <p:nvPr/>
          </p:nvSpPr>
          <p:spPr bwMode="auto">
            <a:xfrm>
              <a:off x="2482850" y="5229225"/>
              <a:ext cx="519112" cy="488950"/>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3133" name="Oval 14"/>
            <p:cNvSpPr>
              <a:spLocks noChangeArrowheads="1"/>
            </p:cNvSpPr>
            <p:nvPr/>
          </p:nvSpPr>
          <p:spPr bwMode="auto">
            <a:xfrm>
              <a:off x="3344863" y="5229225"/>
              <a:ext cx="519112" cy="488950"/>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3134" name="Line 16"/>
            <p:cNvSpPr>
              <a:spLocks noChangeShapeType="1"/>
            </p:cNvSpPr>
            <p:nvPr/>
          </p:nvSpPr>
          <p:spPr bwMode="auto">
            <a:xfrm>
              <a:off x="3008313" y="5507038"/>
              <a:ext cx="311150" cy="0"/>
            </a:xfrm>
            <a:prstGeom prst="line">
              <a:avLst/>
            </a:prstGeom>
            <a:noFill/>
            <a:ln w="28575">
              <a:solidFill>
                <a:schemeClr val="tx1"/>
              </a:solidFill>
              <a:round/>
              <a:headEnd type="triangle" w="med" len="med"/>
              <a:tailEnd/>
            </a:ln>
          </p:spPr>
          <p:txBody>
            <a:bodyPr/>
            <a:lstStyle/>
            <a:p>
              <a:endParaRPr lang="zh-CN" altLang="en-US"/>
            </a:p>
          </p:txBody>
        </p:sp>
      </p:grpSp>
      <p:grpSp>
        <p:nvGrpSpPr>
          <p:cNvPr id="4" name="组合 29"/>
          <p:cNvGrpSpPr>
            <a:grpSpLocks/>
          </p:cNvGrpSpPr>
          <p:nvPr/>
        </p:nvGrpSpPr>
        <p:grpSpPr bwMode="auto">
          <a:xfrm>
            <a:off x="4643438" y="3076575"/>
            <a:ext cx="1008062" cy="287338"/>
            <a:chOff x="5037138" y="5367338"/>
            <a:chExt cx="1290638" cy="488950"/>
          </a:xfrm>
        </p:grpSpPr>
        <p:sp>
          <p:nvSpPr>
            <p:cNvPr id="133129" name="Oval 18"/>
            <p:cNvSpPr>
              <a:spLocks noChangeArrowheads="1"/>
            </p:cNvSpPr>
            <p:nvPr/>
          </p:nvSpPr>
          <p:spPr bwMode="auto">
            <a:xfrm>
              <a:off x="5808663" y="5367338"/>
              <a:ext cx="519113" cy="488950"/>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3130" name="Oval 19"/>
            <p:cNvSpPr>
              <a:spLocks noChangeArrowheads="1"/>
            </p:cNvSpPr>
            <p:nvPr/>
          </p:nvSpPr>
          <p:spPr bwMode="auto">
            <a:xfrm>
              <a:off x="5037138" y="5367338"/>
              <a:ext cx="520700" cy="488950"/>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3131" name="Line 21"/>
            <p:cNvSpPr>
              <a:spLocks noChangeShapeType="1"/>
            </p:cNvSpPr>
            <p:nvPr/>
          </p:nvSpPr>
          <p:spPr bwMode="auto">
            <a:xfrm>
              <a:off x="5521325" y="5645151"/>
              <a:ext cx="287338" cy="0"/>
            </a:xfrm>
            <a:prstGeom prst="line">
              <a:avLst/>
            </a:prstGeom>
            <a:noFill/>
            <a:ln w="28575">
              <a:solidFill>
                <a:schemeClr val="tx1"/>
              </a:solidFill>
              <a:round/>
              <a:headEnd/>
              <a:tailEnd type="triangle" w="med" len="med"/>
            </a:ln>
          </p:spPr>
          <p:txBody>
            <a:bodyPr/>
            <a:lstStyle/>
            <a:p>
              <a:endParaRPr lang="zh-CN" altLang="en-US"/>
            </a:p>
          </p:txBody>
        </p:sp>
      </p:grpSp>
      <p:sp>
        <p:nvSpPr>
          <p:cNvPr id="63" name="TextBox 62"/>
          <p:cNvSpPr txBox="1">
            <a:spLocks noChangeArrowheads="1"/>
          </p:cNvSpPr>
          <p:nvPr/>
        </p:nvSpPr>
        <p:spPr bwMode="auto">
          <a:xfrm>
            <a:off x="6227763" y="2859088"/>
            <a:ext cx="2376487" cy="1016000"/>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最简单情况总结</a:t>
            </a:r>
            <a:endParaRPr lang="en-US" altLang="zh-CN" sz="180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删除后对父结点执行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继续向上调整</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blinds(horizontal)">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矩形 34"/>
          <p:cNvSpPr>
            <a:spLocks noChangeArrowheads="1"/>
          </p:cNvSpPr>
          <p:nvPr/>
        </p:nvSpPr>
        <p:spPr bwMode="auto">
          <a:xfrm>
            <a:off x="611560"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被删结点是黑色的右孩子</a:t>
            </a:r>
            <a:r>
              <a:rPr lang="en-US" altLang="zh-CN">
                <a:latin typeface="微软雅黑" pitchFamily="34" charset="-122"/>
                <a:ea typeface="微软雅黑" pitchFamily="34" charset="-122"/>
              </a:rPr>
              <a:t>—</a:t>
            </a:r>
            <a:r>
              <a:rPr lang="zh-CN" altLang="en-US" sz="2400">
                <a:latin typeface="微软雅黑" pitchFamily="34" charset="-122"/>
                <a:ea typeface="微软雅黑" pitchFamily="34" charset="-122"/>
              </a:rPr>
              <a:t>最复杂的情况</a:t>
            </a:r>
            <a:endParaRPr lang="en-US" altLang="zh-CN" sz="2400">
              <a:latin typeface="微软雅黑" pitchFamily="34" charset="-122"/>
              <a:ea typeface="微软雅黑" pitchFamily="34" charset="-122"/>
            </a:endParaRPr>
          </a:p>
        </p:txBody>
      </p:sp>
      <p:sp>
        <p:nvSpPr>
          <p:cNvPr id="7" name="矩形 6"/>
          <p:cNvSpPr>
            <a:spLocks noChangeArrowheads="1"/>
          </p:cNvSpPr>
          <p:nvPr/>
        </p:nvSpPr>
        <p:spPr bwMode="auto">
          <a:xfrm>
            <a:off x="827088" y="1058863"/>
            <a:ext cx="7273925" cy="1477962"/>
          </a:xfrm>
          <a:prstGeom prst="rect">
            <a:avLst/>
          </a:prstGeom>
          <a:noFill/>
          <a:ln w="9525">
            <a:noFill/>
            <a:miter lim="800000"/>
            <a:headEnd/>
            <a:tailEnd/>
          </a:ln>
        </p:spPr>
        <p:txBody>
          <a:bodyPr>
            <a:spAutoFit/>
          </a:bodyPr>
          <a:lstStyle/>
          <a:p>
            <a:r>
              <a:rPr lang="zh-CN" altLang="en-US" sz="1800" b="0">
                <a:latin typeface="楷体_GB2312"/>
                <a:ea typeface="楷体_GB2312"/>
                <a:cs typeface="楷体_GB2312"/>
              </a:rPr>
              <a:t>删除</a:t>
            </a:r>
            <a:r>
              <a:rPr lang="en-US" altLang="zh-CN" sz="1800" b="0">
                <a:latin typeface="楷体_GB2312"/>
                <a:ea typeface="楷体_GB2312"/>
                <a:cs typeface="楷体_GB2312"/>
              </a:rPr>
              <a:t>12</a:t>
            </a:r>
            <a:r>
              <a:rPr lang="zh-CN" altLang="en-US" sz="1800" b="0">
                <a:latin typeface="楷体_GB2312"/>
                <a:ea typeface="楷体_GB2312"/>
                <a:cs typeface="楷体_GB2312"/>
              </a:rPr>
              <a:t>，结点</a:t>
            </a:r>
            <a:r>
              <a:rPr lang="en-US" altLang="zh-CN" sz="1800" b="0">
                <a:latin typeface="楷体_GB2312"/>
                <a:ea typeface="楷体_GB2312"/>
                <a:cs typeface="楷体_GB2312"/>
              </a:rPr>
              <a:t>9</a:t>
            </a:r>
            <a:r>
              <a:rPr lang="zh-CN" altLang="en-US" sz="1800" b="0">
                <a:latin typeface="楷体_GB2312"/>
                <a:ea typeface="楷体_GB2312"/>
                <a:cs typeface="楷体_GB2312"/>
              </a:rPr>
              <a:t>的层次变成了</a:t>
            </a:r>
            <a:r>
              <a:rPr lang="en-US" altLang="zh-CN" sz="1800" b="0">
                <a:latin typeface="楷体_GB2312"/>
                <a:ea typeface="楷体_GB2312"/>
                <a:cs typeface="楷体_GB2312"/>
              </a:rPr>
              <a:t>1</a:t>
            </a:r>
            <a:r>
              <a:rPr lang="zh-CN" altLang="en-US" sz="1800" b="0">
                <a:latin typeface="楷体_GB2312"/>
                <a:ea typeface="楷体_GB2312"/>
                <a:cs typeface="楷体_GB2312"/>
              </a:rPr>
              <a:t>。</a:t>
            </a:r>
            <a:endParaRPr lang="en-US" altLang="zh-CN" sz="1800" b="0">
              <a:latin typeface="楷体_GB2312"/>
              <a:ea typeface="楷体_GB2312"/>
              <a:cs typeface="楷体_GB2312"/>
            </a:endParaRPr>
          </a:p>
          <a:p>
            <a:r>
              <a:rPr lang="en-US" altLang="zh-CN" sz="1800" b="0">
                <a:latin typeface="楷体_GB2312"/>
                <a:ea typeface="楷体_GB2312"/>
                <a:cs typeface="楷体_GB2312"/>
              </a:rPr>
              <a:t>9</a:t>
            </a:r>
            <a:r>
              <a:rPr lang="zh-CN" altLang="en-US" sz="1800" b="0">
                <a:latin typeface="楷体_GB2312"/>
                <a:ea typeface="楷体_GB2312"/>
                <a:cs typeface="楷体_GB2312"/>
              </a:rPr>
              <a:t>到</a:t>
            </a:r>
            <a:r>
              <a:rPr lang="en-US" altLang="zh-CN" sz="1800" b="0">
                <a:latin typeface="楷体_GB2312"/>
                <a:ea typeface="楷体_GB2312"/>
                <a:cs typeface="楷体_GB2312"/>
              </a:rPr>
              <a:t>3</a:t>
            </a:r>
            <a:r>
              <a:rPr lang="zh-CN" altLang="en-US" sz="1800" b="0">
                <a:latin typeface="楷体_GB2312"/>
                <a:ea typeface="楷体_GB2312"/>
                <a:cs typeface="楷体_GB2312"/>
              </a:rPr>
              <a:t>的链变成了水平链，对</a:t>
            </a:r>
            <a:r>
              <a:rPr lang="en-US" altLang="zh-CN" sz="1800" b="0">
                <a:latin typeface="楷体_GB2312"/>
                <a:ea typeface="楷体_GB2312"/>
                <a:cs typeface="楷体_GB2312"/>
              </a:rPr>
              <a:t>9</a:t>
            </a:r>
            <a:r>
              <a:rPr lang="zh-CN" altLang="en-US" sz="1800" b="0">
                <a:latin typeface="楷体_GB2312"/>
                <a:ea typeface="楷体_GB2312"/>
                <a:cs typeface="楷体_GB2312"/>
              </a:rPr>
              <a:t>做一次</a:t>
            </a:r>
            <a:r>
              <a:rPr lang="en-US" altLang="zh-CN" sz="1800" b="0">
                <a:latin typeface="楷体_GB2312"/>
                <a:ea typeface="楷体_GB2312"/>
                <a:cs typeface="楷体_GB2312"/>
              </a:rPr>
              <a:t>LL</a:t>
            </a:r>
            <a:r>
              <a:rPr lang="zh-CN" altLang="en-US" sz="1800" b="0">
                <a:latin typeface="楷体_GB2312"/>
                <a:ea typeface="楷体_GB2312"/>
                <a:cs typeface="楷体_GB2312"/>
              </a:rPr>
              <a:t>旋转，又出现了</a:t>
            </a:r>
            <a:r>
              <a:rPr lang="en-US" altLang="zh-CN" sz="1800" b="0">
                <a:latin typeface="楷体_GB2312"/>
                <a:ea typeface="楷体_GB2312"/>
                <a:cs typeface="楷体_GB2312"/>
              </a:rPr>
              <a:t>9</a:t>
            </a:r>
            <a:r>
              <a:rPr lang="zh-CN" altLang="en-US" sz="1800" b="0">
                <a:latin typeface="楷体_GB2312"/>
                <a:ea typeface="楷体_GB2312"/>
                <a:cs typeface="楷体_GB2312"/>
              </a:rPr>
              <a:t>到</a:t>
            </a:r>
            <a:r>
              <a:rPr lang="en-US" altLang="zh-CN" sz="1800" b="0">
                <a:latin typeface="楷体_GB2312"/>
                <a:ea typeface="楷体_GB2312"/>
                <a:cs typeface="楷体_GB2312"/>
              </a:rPr>
              <a:t>5</a:t>
            </a:r>
            <a:r>
              <a:rPr lang="zh-CN" altLang="en-US" sz="1800" b="0">
                <a:latin typeface="楷体_GB2312"/>
                <a:ea typeface="楷体_GB2312"/>
                <a:cs typeface="楷体_GB2312"/>
              </a:rPr>
              <a:t>的水平链</a:t>
            </a:r>
            <a:endParaRPr lang="en-US" altLang="zh-CN" sz="1800" b="0">
              <a:latin typeface="楷体_GB2312"/>
              <a:ea typeface="楷体_GB2312"/>
              <a:cs typeface="楷体_GB2312"/>
            </a:endParaRPr>
          </a:p>
          <a:p>
            <a:r>
              <a:rPr lang="en-US" altLang="zh-CN" sz="1800" b="0">
                <a:latin typeface="楷体_GB2312"/>
                <a:ea typeface="楷体_GB2312"/>
                <a:cs typeface="楷体_GB2312"/>
              </a:rPr>
              <a:t>9</a:t>
            </a:r>
            <a:r>
              <a:rPr lang="zh-CN" altLang="en-US" sz="1800" b="0">
                <a:latin typeface="楷体_GB2312"/>
                <a:ea typeface="楷体_GB2312"/>
                <a:cs typeface="楷体_GB2312"/>
              </a:rPr>
              <a:t>再做一次</a:t>
            </a:r>
            <a:r>
              <a:rPr lang="en-US" altLang="zh-CN" sz="1800" b="0">
                <a:latin typeface="楷体_GB2312"/>
                <a:ea typeface="楷体_GB2312"/>
                <a:cs typeface="楷体_GB2312"/>
              </a:rPr>
              <a:t>LL</a:t>
            </a:r>
            <a:r>
              <a:rPr lang="zh-CN" altLang="en-US" sz="1800" b="0">
                <a:latin typeface="楷体_GB2312"/>
                <a:ea typeface="楷体_GB2312"/>
                <a:cs typeface="楷体_GB2312"/>
              </a:rPr>
              <a:t>旋转，水平左链都消除了，但出现了连续的水平右链，</a:t>
            </a:r>
          </a:p>
          <a:p>
            <a:r>
              <a:rPr lang="zh-CN" altLang="en-US" sz="1800" b="0">
                <a:latin typeface="楷体_GB2312"/>
                <a:ea typeface="楷体_GB2312"/>
                <a:cs typeface="楷体_GB2312"/>
              </a:rPr>
              <a:t>对</a:t>
            </a:r>
            <a:r>
              <a:rPr lang="en-US" altLang="zh-CN" sz="1800" b="0">
                <a:latin typeface="楷体_GB2312"/>
                <a:ea typeface="楷体_GB2312"/>
                <a:cs typeface="楷体_GB2312"/>
              </a:rPr>
              <a:t>3</a:t>
            </a:r>
            <a:r>
              <a:rPr lang="zh-CN" altLang="en-US" sz="1800" b="0">
                <a:latin typeface="楷体_GB2312"/>
                <a:ea typeface="楷体_GB2312"/>
                <a:cs typeface="楷体_GB2312"/>
              </a:rPr>
              <a:t>做一次</a:t>
            </a:r>
            <a:r>
              <a:rPr lang="en-US" altLang="zh-CN" sz="1800" b="0">
                <a:latin typeface="楷体_GB2312"/>
                <a:ea typeface="楷体_GB2312"/>
                <a:cs typeface="楷体_GB2312"/>
              </a:rPr>
              <a:t>RR</a:t>
            </a:r>
            <a:r>
              <a:rPr lang="zh-CN" altLang="en-US" sz="1800" b="0">
                <a:latin typeface="楷体_GB2312"/>
                <a:ea typeface="楷体_GB2312"/>
                <a:cs typeface="楷体_GB2312"/>
              </a:rPr>
              <a:t>旋转，此时，这棵树恢复了</a:t>
            </a:r>
            <a:r>
              <a:rPr lang="en-US" altLang="zh-CN" sz="1800" b="0">
                <a:latin typeface="楷体_GB2312"/>
                <a:ea typeface="楷体_GB2312"/>
                <a:cs typeface="楷体_GB2312"/>
              </a:rPr>
              <a:t>AA</a:t>
            </a:r>
            <a:r>
              <a:rPr lang="zh-CN" altLang="en-US" sz="1800" b="0">
                <a:latin typeface="楷体_GB2312"/>
                <a:ea typeface="楷体_GB2312"/>
                <a:cs typeface="楷体_GB2312"/>
              </a:rPr>
              <a:t>树的特性。</a:t>
            </a:r>
            <a:endParaRPr lang="en-US" altLang="zh-CN" sz="1800" b="0">
              <a:latin typeface="楷体_GB2312"/>
              <a:ea typeface="楷体_GB2312"/>
              <a:cs typeface="楷体_GB2312"/>
            </a:endParaRPr>
          </a:p>
          <a:p>
            <a:r>
              <a:rPr lang="zh-CN" altLang="en-US" sz="1800" b="0">
                <a:latin typeface="楷体_GB2312"/>
                <a:ea typeface="楷体_GB2312"/>
                <a:cs typeface="楷体_GB2312"/>
              </a:rPr>
              <a:t>这棵子树的高度没变，不影响上层节点</a:t>
            </a:r>
          </a:p>
        </p:txBody>
      </p:sp>
      <p:sp>
        <p:nvSpPr>
          <p:cNvPr id="63" name="TextBox 62"/>
          <p:cNvSpPr txBox="1">
            <a:spLocks noChangeArrowheads="1"/>
          </p:cNvSpPr>
          <p:nvPr/>
        </p:nvSpPr>
        <p:spPr bwMode="auto">
          <a:xfrm>
            <a:off x="5364163" y="2932113"/>
            <a:ext cx="2376487" cy="1662112"/>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最复杂情况总结</a:t>
            </a:r>
            <a:endParaRPr lang="en-US" altLang="zh-CN" sz="180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删除后对父结点执行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对根的右孩子执行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对根执行</a:t>
            </a:r>
            <a:r>
              <a:rPr lang="en-US" altLang="zh-CN" sz="1400" b="0" dirty="0">
                <a:latin typeface="微软雅黑" pitchFamily="34" charset="-122"/>
                <a:ea typeface="微软雅黑" pitchFamily="34" charset="-122"/>
              </a:rPr>
              <a:t>RR</a:t>
            </a:r>
          </a:p>
          <a:p>
            <a:pPr>
              <a:lnSpc>
                <a:spcPct val="150000"/>
              </a:lnSpc>
            </a:pPr>
            <a:r>
              <a:rPr lang="zh-CN" altLang="en-US" sz="1400" b="0" dirty="0">
                <a:latin typeface="微软雅黑" pitchFamily="34" charset="-122"/>
                <a:ea typeface="微软雅黑" pitchFamily="34" charset="-122"/>
              </a:rPr>
              <a:t>不需要继续向上调整</a:t>
            </a:r>
            <a:endParaRPr lang="en-US" altLang="zh-CN" sz="1400" b="0" dirty="0">
              <a:latin typeface="微软雅黑" pitchFamily="34" charset="-122"/>
              <a:ea typeface="微软雅黑" pitchFamily="34" charset="-122"/>
            </a:endParaRPr>
          </a:p>
        </p:txBody>
      </p:sp>
      <p:grpSp>
        <p:nvGrpSpPr>
          <p:cNvPr id="2" name="组合 55"/>
          <p:cNvGrpSpPr>
            <a:grpSpLocks/>
          </p:cNvGrpSpPr>
          <p:nvPr/>
        </p:nvGrpSpPr>
        <p:grpSpPr bwMode="auto">
          <a:xfrm>
            <a:off x="1524000" y="3108325"/>
            <a:ext cx="527050" cy="488950"/>
            <a:chOff x="1524381" y="3108033"/>
            <a:chExt cx="527016" cy="489018"/>
          </a:xfrm>
        </p:grpSpPr>
        <p:sp>
          <p:nvSpPr>
            <p:cNvPr id="134175" name="Line 5"/>
            <p:cNvSpPr>
              <a:spLocks noChangeShapeType="1"/>
            </p:cNvSpPr>
            <p:nvPr/>
          </p:nvSpPr>
          <p:spPr bwMode="auto">
            <a:xfrm>
              <a:off x="1524381" y="3108033"/>
              <a:ext cx="228206" cy="245757"/>
            </a:xfrm>
            <a:prstGeom prst="line">
              <a:avLst/>
            </a:prstGeom>
            <a:noFill/>
            <a:ln w="28575">
              <a:solidFill>
                <a:schemeClr val="tx1"/>
              </a:solidFill>
              <a:round/>
              <a:headEnd/>
              <a:tailEnd type="triangle" w="med" len="med"/>
            </a:ln>
          </p:spPr>
          <p:txBody>
            <a:bodyPr anchor="ctr"/>
            <a:lstStyle/>
            <a:p>
              <a:endParaRPr lang="zh-CN" altLang="en-US"/>
            </a:p>
          </p:txBody>
        </p:sp>
        <p:sp>
          <p:nvSpPr>
            <p:cNvPr id="134176" name="Oval 6"/>
            <p:cNvSpPr>
              <a:spLocks noChangeArrowheads="1"/>
            </p:cNvSpPr>
            <p:nvPr/>
          </p:nvSpPr>
          <p:spPr bwMode="auto">
            <a:xfrm>
              <a:off x="1637854" y="3308880"/>
              <a:ext cx="413543" cy="288171"/>
            </a:xfrm>
            <a:prstGeom prst="ellipse">
              <a:avLst/>
            </a:prstGeom>
            <a:noFill/>
            <a:ln w="28575">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grpSp>
      <p:grpSp>
        <p:nvGrpSpPr>
          <p:cNvPr id="134151" name="组合 51"/>
          <p:cNvGrpSpPr>
            <a:grpSpLocks/>
          </p:cNvGrpSpPr>
          <p:nvPr/>
        </p:nvGrpSpPr>
        <p:grpSpPr bwMode="auto">
          <a:xfrm>
            <a:off x="611188" y="2859088"/>
            <a:ext cx="982662" cy="738187"/>
            <a:chOff x="611560" y="2859782"/>
            <a:chExt cx="982166" cy="737269"/>
          </a:xfrm>
        </p:grpSpPr>
        <p:sp>
          <p:nvSpPr>
            <p:cNvPr id="134170" name="Oval 7"/>
            <p:cNvSpPr>
              <a:spLocks noChangeArrowheads="1"/>
            </p:cNvSpPr>
            <p:nvPr/>
          </p:nvSpPr>
          <p:spPr bwMode="auto">
            <a:xfrm>
              <a:off x="611560" y="3308880"/>
              <a:ext cx="412283" cy="288171"/>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4171" name="Oval 8"/>
            <p:cNvSpPr>
              <a:spLocks noChangeArrowheads="1"/>
            </p:cNvSpPr>
            <p:nvPr/>
          </p:nvSpPr>
          <p:spPr bwMode="auto">
            <a:xfrm>
              <a:off x="1181443" y="3308880"/>
              <a:ext cx="412283" cy="288171"/>
            </a:xfrm>
            <a:prstGeom prst="ellipse">
              <a:avLst/>
            </a:prstGeom>
            <a:noFill/>
            <a:ln w="28575">
              <a:solidFill>
                <a:schemeClr val="tx1"/>
              </a:solidFill>
              <a:round/>
              <a:headEnd type="none" w="sm" len="sm"/>
              <a:tailEnd type="none" w="sm" len="sm"/>
            </a:ln>
          </p:spPr>
          <p:txBody>
            <a:bodyPr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4172" name="Oval 9"/>
            <p:cNvSpPr>
              <a:spLocks noChangeArrowheads="1"/>
            </p:cNvSpPr>
            <p:nvPr/>
          </p:nvSpPr>
          <p:spPr bwMode="auto">
            <a:xfrm>
              <a:off x="1181443" y="2859782"/>
              <a:ext cx="412283" cy="288171"/>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4173" name="Line 10"/>
            <p:cNvSpPr>
              <a:spLocks noChangeShapeType="1"/>
            </p:cNvSpPr>
            <p:nvPr/>
          </p:nvSpPr>
          <p:spPr bwMode="auto">
            <a:xfrm flipH="1">
              <a:off x="839766" y="3091816"/>
              <a:ext cx="379501" cy="261974"/>
            </a:xfrm>
            <a:prstGeom prst="line">
              <a:avLst/>
            </a:prstGeom>
            <a:noFill/>
            <a:ln w="28575">
              <a:solidFill>
                <a:schemeClr val="tx1"/>
              </a:solidFill>
              <a:round/>
              <a:headEnd/>
              <a:tailEnd type="triangle" w="med" len="med"/>
            </a:ln>
          </p:spPr>
          <p:txBody>
            <a:bodyPr/>
            <a:lstStyle/>
            <a:p>
              <a:endParaRPr lang="zh-CN" altLang="en-US"/>
            </a:p>
          </p:txBody>
        </p:sp>
        <p:sp>
          <p:nvSpPr>
            <p:cNvPr id="134174" name="Line 11"/>
            <p:cNvSpPr>
              <a:spLocks noChangeShapeType="1"/>
            </p:cNvSpPr>
            <p:nvPr/>
          </p:nvSpPr>
          <p:spPr bwMode="auto">
            <a:xfrm>
              <a:off x="953238" y="3473549"/>
              <a:ext cx="228205" cy="0"/>
            </a:xfrm>
            <a:prstGeom prst="line">
              <a:avLst/>
            </a:prstGeom>
            <a:noFill/>
            <a:ln w="28575">
              <a:solidFill>
                <a:schemeClr val="tx1"/>
              </a:solidFill>
              <a:round/>
              <a:headEnd/>
              <a:tailEnd type="triangle" w="med" len="med"/>
            </a:ln>
          </p:spPr>
          <p:txBody>
            <a:bodyPr/>
            <a:lstStyle/>
            <a:p>
              <a:endParaRPr lang="zh-CN" altLang="en-US"/>
            </a:p>
          </p:txBody>
        </p:sp>
      </p:grpSp>
      <p:grpSp>
        <p:nvGrpSpPr>
          <p:cNvPr id="4" name="Group 30"/>
          <p:cNvGrpSpPr>
            <a:grpSpLocks/>
          </p:cNvGrpSpPr>
          <p:nvPr/>
        </p:nvGrpSpPr>
        <p:grpSpPr bwMode="auto">
          <a:xfrm>
            <a:off x="2411413" y="2859088"/>
            <a:ext cx="1081087" cy="777875"/>
            <a:chOff x="1519" y="3294"/>
            <a:chExt cx="915" cy="730"/>
          </a:xfrm>
        </p:grpSpPr>
        <p:sp>
          <p:nvSpPr>
            <p:cNvPr id="134165" name="Oval 12"/>
            <p:cNvSpPr>
              <a:spLocks noChangeArrowheads="1"/>
            </p:cNvSpPr>
            <p:nvPr/>
          </p:nvSpPr>
          <p:spPr bwMode="auto">
            <a:xfrm>
              <a:off x="1564" y="3294"/>
              <a:ext cx="327" cy="308"/>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4166" name="Oval 13"/>
            <p:cNvSpPr>
              <a:spLocks noChangeArrowheads="1"/>
            </p:cNvSpPr>
            <p:nvPr/>
          </p:nvSpPr>
          <p:spPr bwMode="auto">
            <a:xfrm>
              <a:off x="1519" y="3716"/>
              <a:ext cx="327" cy="308"/>
            </a:xfrm>
            <a:prstGeom prst="ellipse">
              <a:avLst/>
            </a:prstGeom>
            <a:noFill/>
            <a:ln w="28575">
              <a:solidFill>
                <a:schemeClr val="tx1"/>
              </a:solidFill>
              <a:round/>
              <a:headEnd type="none" w="sm" len="sm"/>
              <a:tailEnd type="none" w="sm" len="sm"/>
            </a:ln>
          </p:spPr>
          <p:txBody>
            <a:bodyPr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4167" name="Oval 14"/>
            <p:cNvSpPr>
              <a:spLocks noChangeArrowheads="1"/>
            </p:cNvSpPr>
            <p:nvPr/>
          </p:nvSpPr>
          <p:spPr bwMode="auto">
            <a:xfrm>
              <a:off x="2107" y="3294"/>
              <a:ext cx="327" cy="308"/>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4168" name="Line 15"/>
            <p:cNvSpPr>
              <a:spLocks noChangeShapeType="1"/>
            </p:cNvSpPr>
            <p:nvPr/>
          </p:nvSpPr>
          <p:spPr bwMode="auto">
            <a:xfrm flipH="1">
              <a:off x="1763" y="3556"/>
              <a:ext cx="374" cy="228"/>
            </a:xfrm>
            <a:prstGeom prst="line">
              <a:avLst/>
            </a:prstGeom>
            <a:noFill/>
            <a:ln w="28575">
              <a:solidFill>
                <a:schemeClr val="tx1"/>
              </a:solidFill>
              <a:round/>
              <a:headEnd/>
              <a:tailEnd type="triangle" w="med" len="med"/>
            </a:ln>
          </p:spPr>
          <p:txBody>
            <a:bodyPr/>
            <a:lstStyle/>
            <a:p>
              <a:endParaRPr lang="zh-CN" altLang="en-US"/>
            </a:p>
          </p:txBody>
        </p:sp>
        <p:sp>
          <p:nvSpPr>
            <p:cNvPr id="134169" name="Line 16"/>
            <p:cNvSpPr>
              <a:spLocks noChangeShapeType="1"/>
            </p:cNvSpPr>
            <p:nvPr/>
          </p:nvSpPr>
          <p:spPr bwMode="auto">
            <a:xfrm>
              <a:off x="1895" y="3469"/>
              <a:ext cx="196" cy="0"/>
            </a:xfrm>
            <a:prstGeom prst="line">
              <a:avLst/>
            </a:prstGeom>
            <a:noFill/>
            <a:ln w="28575">
              <a:solidFill>
                <a:schemeClr val="tx1"/>
              </a:solidFill>
              <a:round/>
              <a:headEnd/>
              <a:tailEnd type="triangle" w="med" len="med"/>
            </a:ln>
          </p:spPr>
          <p:txBody>
            <a:bodyPr/>
            <a:lstStyle/>
            <a:p>
              <a:endParaRPr lang="zh-CN" altLang="en-US"/>
            </a:p>
          </p:txBody>
        </p:sp>
      </p:grpSp>
      <p:grpSp>
        <p:nvGrpSpPr>
          <p:cNvPr id="5" name="Group 31"/>
          <p:cNvGrpSpPr>
            <a:grpSpLocks/>
          </p:cNvGrpSpPr>
          <p:nvPr/>
        </p:nvGrpSpPr>
        <p:grpSpPr bwMode="auto">
          <a:xfrm>
            <a:off x="395288" y="4084638"/>
            <a:ext cx="1657350" cy="379412"/>
            <a:chOff x="2698" y="3381"/>
            <a:chExt cx="1288" cy="308"/>
          </a:xfrm>
        </p:grpSpPr>
        <p:sp>
          <p:nvSpPr>
            <p:cNvPr id="134160" name="Oval 17"/>
            <p:cNvSpPr>
              <a:spLocks noChangeArrowheads="1"/>
            </p:cNvSpPr>
            <p:nvPr/>
          </p:nvSpPr>
          <p:spPr bwMode="auto">
            <a:xfrm>
              <a:off x="2698" y="3381"/>
              <a:ext cx="328" cy="308"/>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4161" name="Oval 18"/>
            <p:cNvSpPr>
              <a:spLocks noChangeArrowheads="1"/>
            </p:cNvSpPr>
            <p:nvPr/>
          </p:nvSpPr>
          <p:spPr bwMode="auto">
            <a:xfrm>
              <a:off x="3659" y="3381"/>
              <a:ext cx="327" cy="308"/>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4162" name="Oval 19"/>
            <p:cNvSpPr>
              <a:spLocks noChangeArrowheads="1"/>
            </p:cNvSpPr>
            <p:nvPr/>
          </p:nvSpPr>
          <p:spPr bwMode="auto">
            <a:xfrm>
              <a:off x="3173" y="3381"/>
              <a:ext cx="328" cy="308"/>
            </a:xfrm>
            <a:prstGeom prst="ellipse">
              <a:avLst/>
            </a:prstGeom>
            <a:noFill/>
            <a:ln w="28575">
              <a:solidFill>
                <a:schemeClr val="tx1"/>
              </a:solidFill>
              <a:round/>
              <a:headEnd type="none" w="sm" len="sm"/>
              <a:tailEnd type="none" w="sm" len="sm"/>
            </a:ln>
          </p:spPr>
          <p:txBody>
            <a:bodyPr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4163" name="Line 20"/>
            <p:cNvSpPr>
              <a:spLocks noChangeShapeType="1"/>
            </p:cNvSpPr>
            <p:nvPr/>
          </p:nvSpPr>
          <p:spPr bwMode="auto">
            <a:xfrm>
              <a:off x="3026" y="3556"/>
              <a:ext cx="181" cy="0"/>
            </a:xfrm>
            <a:prstGeom prst="line">
              <a:avLst/>
            </a:prstGeom>
            <a:noFill/>
            <a:ln w="28575">
              <a:solidFill>
                <a:schemeClr val="tx1"/>
              </a:solidFill>
              <a:round/>
              <a:headEnd/>
              <a:tailEnd type="triangle" w="med" len="med"/>
            </a:ln>
          </p:spPr>
          <p:txBody>
            <a:bodyPr/>
            <a:lstStyle/>
            <a:p>
              <a:endParaRPr lang="zh-CN" altLang="en-US"/>
            </a:p>
          </p:txBody>
        </p:sp>
        <p:sp>
          <p:nvSpPr>
            <p:cNvPr id="134164" name="Line 21"/>
            <p:cNvSpPr>
              <a:spLocks noChangeShapeType="1"/>
            </p:cNvSpPr>
            <p:nvPr/>
          </p:nvSpPr>
          <p:spPr bwMode="auto">
            <a:xfrm>
              <a:off x="3478" y="3556"/>
              <a:ext cx="181" cy="0"/>
            </a:xfrm>
            <a:prstGeom prst="line">
              <a:avLst/>
            </a:prstGeom>
            <a:noFill/>
            <a:ln w="28575">
              <a:solidFill>
                <a:schemeClr val="tx1"/>
              </a:solidFill>
              <a:round/>
              <a:headEnd/>
              <a:tailEnd type="triangle" w="med" len="med"/>
            </a:ln>
          </p:spPr>
          <p:txBody>
            <a:bodyPr/>
            <a:lstStyle/>
            <a:p>
              <a:endParaRPr lang="zh-CN" altLang="en-US"/>
            </a:p>
          </p:txBody>
        </p:sp>
      </p:grpSp>
      <p:grpSp>
        <p:nvGrpSpPr>
          <p:cNvPr id="6" name="Group 32"/>
          <p:cNvGrpSpPr>
            <a:grpSpLocks/>
          </p:cNvGrpSpPr>
          <p:nvPr/>
        </p:nvGrpSpPr>
        <p:grpSpPr bwMode="auto">
          <a:xfrm>
            <a:off x="2411413" y="3795713"/>
            <a:ext cx="1368425" cy="863600"/>
            <a:chOff x="4195" y="3339"/>
            <a:chExt cx="1179" cy="817"/>
          </a:xfrm>
        </p:grpSpPr>
        <p:sp>
          <p:nvSpPr>
            <p:cNvPr id="134155" name="Line 23"/>
            <p:cNvSpPr>
              <a:spLocks noChangeShapeType="1"/>
            </p:cNvSpPr>
            <p:nvPr/>
          </p:nvSpPr>
          <p:spPr bwMode="auto">
            <a:xfrm>
              <a:off x="4942" y="3614"/>
              <a:ext cx="187" cy="272"/>
            </a:xfrm>
            <a:prstGeom prst="line">
              <a:avLst/>
            </a:prstGeom>
            <a:noFill/>
            <a:ln w="28575">
              <a:solidFill>
                <a:schemeClr val="tx1"/>
              </a:solidFill>
              <a:round/>
              <a:headEnd/>
              <a:tailEnd type="triangle" w="med" len="med"/>
            </a:ln>
          </p:spPr>
          <p:txBody>
            <a:bodyPr anchor="ctr"/>
            <a:lstStyle/>
            <a:p>
              <a:endParaRPr lang="zh-CN" altLang="en-US"/>
            </a:p>
          </p:txBody>
        </p:sp>
        <p:sp>
          <p:nvSpPr>
            <p:cNvPr id="134156" name="Oval 24"/>
            <p:cNvSpPr>
              <a:spLocks noChangeArrowheads="1"/>
            </p:cNvSpPr>
            <p:nvPr/>
          </p:nvSpPr>
          <p:spPr bwMode="auto">
            <a:xfrm>
              <a:off x="5036" y="3837"/>
              <a:ext cx="338" cy="319"/>
            </a:xfrm>
            <a:prstGeom prst="ellipse">
              <a:avLst/>
            </a:prstGeom>
            <a:noFill/>
            <a:ln w="28575">
              <a:solidFill>
                <a:schemeClr val="tx1"/>
              </a:solidFill>
              <a:round/>
              <a:headEnd type="none" w="sm" len="sm"/>
              <a:tailEnd type="none" w="sm" len="sm"/>
            </a:ln>
          </p:spPr>
          <p:txBody>
            <a:bodyPr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4157" name="Oval 25"/>
            <p:cNvSpPr>
              <a:spLocks noChangeArrowheads="1"/>
            </p:cNvSpPr>
            <p:nvPr/>
          </p:nvSpPr>
          <p:spPr bwMode="auto">
            <a:xfrm>
              <a:off x="4195" y="3837"/>
              <a:ext cx="338" cy="319"/>
            </a:xfrm>
            <a:prstGeom prst="ellipse">
              <a:avLst/>
            </a:prstGeom>
            <a:noFill/>
            <a:ln w="28575">
              <a:solidFill>
                <a:schemeClr val="tx1"/>
              </a:solidFill>
              <a:round/>
              <a:headEnd type="none" w="sm" len="sm"/>
              <a:tailEnd type="none" w="sm" len="sm"/>
            </a:ln>
          </p:spPr>
          <p:txBody>
            <a:bodyPr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4158" name="Oval 26"/>
            <p:cNvSpPr>
              <a:spLocks noChangeArrowheads="1"/>
            </p:cNvSpPr>
            <p:nvPr/>
          </p:nvSpPr>
          <p:spPr bwMode="auto">
            <a:xfrm>
              <a:off x="4662" y="3339"/>
              <a:ext cx="338" cy="319"/>
            </a:xfrm>
            <a:prstGeom prst="ellipse">
              <a:avLst/>
            </a:prstGeom>
            <a:noFill/>
            <a:ln w="28575">
              <a:solidFill>
                <a:schemeClr val="tx1"/>
              </a:solidFill>
              <a:round/>
              <a:headEnd type="none" w="sm" len="sm"/>
              <a:tailEnd type="none" w="sm" len="sm"/>
            </a:ln>
          </p:spPr>
          <p:txBody>
            <a:bodyPr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4159" name="Line 27"/>
            <p:cNvSpPr>
              <a:spLocks noChangeShapeType="1"/>
            </p:cNvSpPr>
            <p:nvPr/>
          </p:nvSpPr>
          <p:spPr bwMode="auto">
            <a:xfrm flipH="1">
              <a:off x="4382" y="3597"/>
              <a:ext cx="311" cy="289"/>
            </a:xfrm>
            <a:prstGeom prst="line">
              <a:avLst/>
            </a:prstGeom>
            <a:noFill/>
            <a:ln w="28575">
              <a:solidFill>
                <a:schemeClr val="tx1"/>
              </a:solidFill>
              <a:round/>
              <a:headEnd/>
              <a:tailEnd type="triangle" w="med" len="med"/>
            </a:ln>
          </p:spPr>
          <p:txBody>
            <a:bodyP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blinds(horizontal)">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blinds(horizontal)">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linds(horizontal)">
                                      <p:cBhvr>
                                        <p:cTn id="5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矩形 34"/>
          <p:cNvSpPr>
            <a:spLocks noChangeArrowheads="1"/>
          </p:cNvSpPr>
          <p:nvPr/>
        </p:nvSpPr>
        <p:spPr bwMode="auto">
          <a:xfrm>
            <a:off x="467544"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被删结点是黑色的右孩子情况总结</a:t>
            </a:r>
            <a:endParaRPr lang="en-US" altLang="zh-CN" sz="2400">
              <a:latin typeface="微软雅黑" pitchFamily="34" charset="-122"/>
              <a:ea typeface="微软雅黑" pitchFamily="34" charset="-122"/>
            </a:endParaRPr>
          </a:p>
        </p:txBody>
      </p:sp>
      <p:sp>
        <p:nvSpPr>
          <p:cNvPr id="135172" name="矩形 6"/>
          <p:cNvSpPr>
            <a:spLocks noChangeArrowheads="1"/>
          </p:cNvSpPr>
          <p:nvPr/>
        </p:nvSpPr>
        <p:spPr bwMode="auto">
          <a:xfrm>
            <a:off x="4283968" y="2139702"/>
            <a:ext cx="3600400" cy="2316403"/>
          </a:xfrm>
          <a:prstGeom prst="rect">
            <a:avLst/>
          </a:prstGeom>
          <a:noFill/>
          <a:ln w="9525">
            <a:noFill/>
            <a:miter lim="800000"/>
            <a:headEnd/>
            <a:tailEnd/>
          </a:ln>
        </p:spPr>
        <p:txBody>
          <a:bodyPr wrap="square">
            <a:spAutoFit/>
          </a:bodyPr>
          <a:lstStyle/>
          <a:p>
            <a:pPr>
              <a:lnSpc>
                <a:spcPct val="150000"/>
              </a:lnSpc>
            </a:pPr>
            <a:r>
              <a:rPr lang="zh-CN" altLang="en-US" sz="1400" b="0" dirty="0">
                <a:latin typeface="微软雅黑" pitchFamily="34" charset="-122"/>
                <a:ea typeface="微软雅黑" pitchFamily="34" charset="-122"/>
              </a:rPr>
              <a:t>将检查是否需要旋转加入选择函数</a:t>
            </a:r>
            <a:endParaRPr lang="en-US" altLang="zh-CN" sz="1400" b="0" dirty="0">
              <a:latin typeface="微软雅黑" pitchFamily="34" charset="-122"/>
              <a:ea typeface="微软雅黑" pitchFamily="34" charset="-122"/>
            </a:endParaRPr>
          </a:p>
          <a:p>
            <a:pPr>
              <a:lnSpc>
                <a:spcPct val="150000"/>
              </a:lnSpc>
            </a:pPr>
            <a:endParaRPr lang="en-US" altLang="zh-CN" sz="1400" b="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降低父节点层次</a:t>
            </a:r>
            <a:endParaRPr lang="en-US" altLang="zh-CN" sz="1400" b="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对父结点执行一次</a:t>
            </a:r>
            <a:r>
              <a:rPr lang="en-US" altLang="zh-CN" sz="1400" b="0" dirty="0">
                <a:latin typeface="微软雅黑" pitchFamily="34" charset="-122"/>
                <a:ea typeface="微软雅黑" pitchFamily="34" charset="-122"/>
              </a:rPr>
              <a:t>LL</a:t>
            </a:r>
            <a:r>
              <a:rPr lang="zh-CN" altLang="en-US" sz="1400" b="0" dirty="0">
                <a:latin typeface="微软雅黑" pitchFamily="34" charset="-122"/>
                <a:ea typeface="微软雅黑" pitchFamily="34" charset="-122"/>
              </a:rPr>
              <a:t>旋转</a:t>
            </a:r>
            <a:endParaRPr lang="en-US" altLang="zh-CN" sz="1400" b="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如果根结点有右孩子</a:t>
            </a:r>
            <a:endParaRPr lang="en-US" altLang="zh-CN" sz="1400" b="0" dirty="0">
              <a:latin typeface="微软雅黑" pitchFamily="34" charset="-122"/>
              <a:ea typeface="微软雅黑" pitchFamily="34" charset="-122"/>
            </a:endParaRPr>
          </a:p>
          <a:p>
            <a:pPr>
              <a:lnSpc>
                <a:spcPct val="150000"/>
              </a:lnSpc>
            </a:pPr>
            <a:r>
              <a:rPr lang="en-US" altLang="zh-CN" sz="1400" b="0" dirty="0">
                <a:latin typeface="微软雅黑" pitchFamily="34" charset="-122"/>
                <a:ea typeface="微软雅黑" pitchFamily="34" charset="-122"/>
              </a:rPr>
              <a:t>     </a:t>
            </a:r>
            <a:r>
              <a:rPr lang="zh-CN" altLang="en-US" sz="1400" b="0" dirty="0">
                <a:latin typeface="微软雅黑" pitchFamily="34" charset="-122"/>
                <a:ea typeface="微软雅黑" pitchFamily="34" charset="-122"/>
              </a:rPr>
              <a:t>根结点的右孩子执行</a:t>
            </a:r>
            <a:r>
              <a:rPr lang="en-US" altLang="zh-CN" sz="1400" b="0" dirty="0">
                <a:latin typeface="微软雅黑" pitchFamily="34" charset="-122"/>
                <a:ea typeface="微软雅黑" pitchFamily="34" charset="-122"/>
              </a:rPr>
              <a:t>LL</a:t>
            </a:r>
            <a:r>
              <a:rPr lang="zh-CN" altLang="en-US" sz="1400" b="0" dirty="0">
                <a:latin typeface="微软雅黑" pitchFamily="34" charset="-122"/>
                <a:ea typeface="微软雅黑" pitchFamily="34" charset="-122"/>
              </a:rPr>
              <a:t>旋转</a:t>
            </a:r>
            <a:endParaRPr lang="en-US" altLang="zh-CN" sz="1400" b="0" dirty="0">
              <a:latin typeface="微软雅黑" pitchFamily="34" charset="-122"/>
              <a:ea typeface="微软雅黑" pitchFamily="34" charset="-122"/>
            </a:endParaRPr>
          </a:p>
          <a:p>
            <a:pPr marL="0" lvl="1">
              <a:lnSpc>
                <a:spcPct val="150000"/>
              </a:lnSpc>
            </a:pPr>
            <a:r>
              <a:rPr lang="zh-CN" altLang="en-US" sz="1400" b="0" dirty="0">
                <a:latin typeface="微软雅黑" pitchFamily="34" charset="-122"/>
                <a:ea typeface="微软雅黑" pitchFamily="34" charset="-122"/>
              </a:rPr>
              <a:t>     根结点执行</a:t>
            </a:r>
            <a:r>
              <a:rPr lang="en-US" altLang="zh-CN" sz="1400" b="0" dirty="0">
                <a:latin typeface="微软雅黑" pitchFamily="34" charset="-122"/>
                <a:ea typeface="微软雅黑" pitchFamily="34" charset="-122"/>
              </a:rPr>
              <a:t>RR</a:t>
            </a:r>
            <a:r>
              <a:rPr lang="zh-CN" altLang="en-US" sz="1400" b="0" dirty="0">
                <a:latin typeface="微软雅黑" pitchFamily="34" charset="-122"/>
                <a:ea typeface="微软雅黑" pitchFamily="34" charset="-122"/>
              </a:rPr>
              <a:t>旋转</a:t>
            </a:r>
            <a:endParaRPr lang="en-US" altLang="zh-CN" sz="1400" b="0" dirty="0">
              <a:latin typeface="微软雅黑" pitchFamily="34" charset="-122"/>
              <a:ea typeface="微软雅黑" pitchFamily="34" charset="-122"/>
            </a:endParaRPr>
          </a:p>
        </p:txBody>
      </p:sp>
      <p:sp>
        <p:nvSpPr>
          <p:cNvPr id="5" name="TextBox 4"/>
          <p:cNvSpPr txBox="1">
            <a:spLocks noChangeArrowheads="1"/>
          </p:cNvSpPr>
          <p:nvPr/>
        </p:nvSpPr>
        <p:spPr bwMode="auto">
          <a:xfrm>
            <a:off x="827584" y="1347614"/>
            <a:ext cx="2376487" cy="1016000"/>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最简单情况总结</a:t>
            </a:r>
            <a:endParaRPr lang="en-US" altLang="zh-CN" sz="180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删除后对父结点执行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继续向上调整</a:t>
            </a:r>
          </a:p>
        </p:txBody>
      </p:sp>
      <p:sp>
        <p:nvSpPr>
          <p:cNvPr id="7" name="TextBox 6"/>
          <p:cNvSpPr txBox="1">
            <a:spLocks noChangeArrowheads="1"/>
          </p:cNvSpPr>
          <p:nvPr/>
        </p:nvSpPr>
        <p:spPr bwMode="auto">
          <a:xfrm>
            <a:off x="827584" y="2859782"/>
            <a:ext cx="2376487" cy="1662112"/>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最复杂情况总结</a:t>
            </a:r>
            <a:endParaRPr lang="en-US" altLang="zh-CN" sz="1800" dirty="0">
              <a:latin typeface="微软雅黑" pitchFamily="34" charset="-122"/>
              <a:ea typeface="微软雅黑" pitchFamily="34" charset="-122"/>
            </a:endParaRPr>
          </a:p>
          <a:p>
            <a:pPr>
              <a:lnSpc>
                <a:spcPct val="150000"/>
              </a:lnSpc>
            </a:pPr>
            <a:r>
              <a:rPr lang="zh-CN" altLang="en-US" sz="1400" b="0" dirty="0">
                <a:latin typeface="微软雅黑" pitchFamily="34" charset="-122"/>
                <a:ea typeface="微软雅黑" pitchFamily="34" charset="-122"/>
              </a:rPr>
              <a:t>删除后对父结点执行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对根的右孩子执行</a:t>
            </a:r>
            <a:r>
              <a:rPr lang="en-US" altLang="zh-CN" sz="1400" b="0" dirty="0">
                <a:latin typeface="微软雅黑" pitchFamily="34" charset="-122"/>
                <a:ea typeface="微软雅黑" pitchFamily="34" charset="-122"/>
              </a:rPr>
              <a:t>LL</a:t>
            </a:r>
          </a:p>
          <a:p>
            <a:pPr>
              <a:lnSpc>
                <a:spcPct val="150000"/>
              </a:lnSpc>
            </a:pPr>
            <a:r>
              <a:rPr lang="zh-CN" altLang="en-US" sz="1400" b="0" dirty="0">
                <a:latin typeface="微软雅黑" pitchFamily="34" charset="-122"/>
                <a:ea typeface="微软雅黑" pitchFamily="34" charset="-122"/>
              </a:rPr>
              <a:t>对根执行</a:t>
            </a:r>
            <a:r>
              <a:rPr lang="en-US" altLang="zh-CN" sz="1400" b="0" dirty="0">
                <a:latin typeface="微软雅黑" pitchFamily="34" charset="-122"/>
                <a:ea typeface="微软雅黑" pitchFamily="34" charset="-122"/>
              </a:rPr>
              <a:t>RR</a:t>
            </a:r>
          </a:p>
          <a:p>
            <a:pPr>
              <a:lnSpc>
                <a:spcPct val="150000"/>
              </a:lnSpc>
            </a:pPr>
            <a:r>
              <a:rPr lang="zh-CN" altLang="en-US" sz="1400" b="0" dirty="0">
                <a:latin typeface="微软雅黑" pitchFamily="34" charset="-122"/>
                <a:ea typeface="微软雅黑" pitchFamily="34" charset="-122"/>
              </a:rPr>
              <a:t>不需要继续向上调整</a:t>
            </a:r>
            <a:endParaRPr lang="en-US" altLang="zh-CN" sz="1400" b="0" dirty="0">
              <a:latin typeface="微软雅黑" pitchFamily="34" charset="-122"/>
              <a:ea typeface="微软雅黑" pitchFamily="34" charset="-122"/>
            </a:endParaRPr>
          </a:p>
        </p:txBody>
      </p:sp>
      <p:sp>
        <p:nvSpPr>
          <p:cNvPr id="8" name="TextBox 7"/>
          <p:cNvSpPr txBox="1"/>
          <p:nvPr/>
        </p:nvSpPr>
        <p:spPr>
          <a:xfrm>
            <a:off x="4355976" y="1491630"/>
            <a:ext cx="1224136" cy="400110"/>
          </a:xfrm>
          <a:prstGeom prst="rect">
            <a:avLst/>
          </a:prstGeom>
          <a:noFill/>
        </p:spPr>
        <p:txBody>
          <a:bodyPr wrap="square" rtlCol="0">
            <a:spAutoFit/>
          </a:bodyPr>
          <a:lstStyle/>
          <a:p>
            <a:r>
              <a:rPr lang="zh-CN" altLang="en-US" sz="2000" dirty="0">
                <a:ea typeface="阿里巴巴普惠体 R"/>
              </a:rPr>
              <a:t>结论</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5172">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5172">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5172">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5172">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35172">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5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矩形 34"/>
          <p:cNvSpPr>
            <a:spLocks noChangeArrowheads="1"/>
          </p:cNvSpPr>
          <p:nvPr/>
        </p:nvSpPr>
        <p:spPr bwMode="auto">
          <a:xfrm>
            <a:off x="467544"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删除黑色的右孩子实例</a:t>
            </a:r>
            <a:endParaRPr lang="en-US" altLang="zh-CN" sz="2400">
              <a:latin typeface="微软雅黑" pitchFamily="34" charset="-122"/>
              <a:ea typeface="微软雅黑" pitchFamily="34" charset="-122"/>
            </a:endParaRPr>
          </a:p>
        </p:txBody>
      </p:sp>
      <p:sp>
        <p:nvSpPr>
          <p:cNvPr id="136196" name="Line 5"/>
          <p:cNvSpPr>
            <a:spLocks noChangeShapeType="1"/>
          </p:cNvSpPr>
          <p:nvPr/>
        </p:nvSpPr>
        <p:spPr bwMode="auto">
          <a:xfrm flipH="1">
            <a:off x="5048250" y="2119313"/>
            <a:ext cx="158750" cy="27940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6197" name="Line 6"/>
          <p:cNvSpPr>
            <a:spLocks noChangeShapeType="1"/>
          </p:cNvSpPr>
          <p:nvPr/>
        </p:nvSpPr>
        <p:spPr bwMode="auto">
          <a:xfrm flipH="1">
            <a:off x="3746500" y="2047875"/>
            <a:ext cx="185738" cy="38258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6198" name="Line 7"/>
          <p:cNvSpPr>
            <a:spLocks noChangeShapeType="1"/>
          </p:cNvSpPr>
          <p:nvPr/>
        </p:nvSpPr>
        <p:spPr bwMode="auto">
          <a:xfrm>
            <a:off x="1860550" y="2047875"/>
            <a:ext cx="319088" cy="41910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6199" name="Line 8"/>
          <p:cNvSpPr>
            <a:spLocks noChangeShapeType="1"/>
          </p:cNvSpPr>
          <p:nvPr/>
        </p:nvSpPr>
        <p:spPr bwMode="auto">
          <a:xfrm flipH="1">
            <a:off x="3295650" y="1489075"/>
            <a:ext cx="384175" cy="27940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6200" name="Oval 9"/>
          <p:cNvSpPr>
            <a:spLocks noChangeArrowheads="1"/>
          </p:cNvSpPr>
          <p:nvPr/>
        </p:nvSpPr>
        <p:spPr bwMode="auto">
          <a:xfrm>
            <a:off x="2179638" y="1068388"/>
            <a:ext cx="577850"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36201" name="Oval 10"/>
          <p:cNvSpPr>
            <a:spLocks noChangeArrowheads="1"/>
          </p:cNvSpPr>
          <p:nvPr/>
        </p:nvSpPr>
        <p:spPr bwMode="auto">
          <a:xfrm>
            <a:off x="2020888" y="2392363"/>
            <a:ext cx="576262"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36202" name="Oval 11"/>
          <p:cNvSpPr>
            <a:spLocks noChangeArrowheads="1"/>
          </p:cNvSpPr>
          <p:nvPr/>
        </p:nvSpPr>
        <p:spPr bwMode="auto">
          <a:xfrm>
            <a:off x="585788" y="2392363"/>
            <a:ext cx="577850"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6203" name="Oval 12"/>
          <p:cNvSpPr>
            <a:spLocks noChangeArrowheads="1"/>
          </p:cNvSpPr>
          <p:nvPr/>
        </p:nvSpPr>
        <p:spPr bwMode="auto">
          <a:xfrm>
            <a:off x="1382713" y="2392363"/>
            <a:ext cx="576262"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6204" name="Oval 13"/>
          <p:cNvSpPr>
            <a:spLocks noChangeArrowheads="1"/>
          </p:cNvSpPr>
          <p:nvPr/>
        </p:nvSpPr>
        <p:spPr bwMode="auto">
          <a:xfrm>
            <a:off x="1382713" y="1622425"/>
            <a:ext cx="576262" cy="493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6205" name="Oval 14"/>
          <p:cNvSpPr>
            <a:spLocks noChangeArrowheads="1"/>
          </p:cNvSpPr>
          <p:nvPr/>
        </p:nvSpPr>
        <p:spPr bwMode="auto">
          <a:xfrm>
            <a:off x="3614738" y="1068388"/>
            <a:ext cx="576262"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36206" name="Oval 15"/>
          <p:cNvSpPr>
            <a:spLocks noChangeArrowheads="1"/>
          </p:cNvSpPr>
          <p:nvPr/>
        </p:nvSpPr>
        <p:spPr bwMode="auto">
          <a:xfrm>
            <a:off x="2657475" y="2392363"/>
            <a:ext cx="576263"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36207" name="Oval 17"/>
          <p:cNvSpPr>
            <a:spLocks noChangeArrowheads="1"/>
          </p:cNvSpPr>
          <p:nvPr/>
        </p:nvSpPr>
        <p:spPr bwMode="auto">
          <a:xfrm>
            <a:off x="5108575" y="1662113"/>
            <a:ext cx="577850"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6208" name="Oval 18"/>
          <p:cNvSpPr>
            <a:spLocks noChangeArrowheads="1"/>
          </p:cNvSpPr>
          <p:nvPr/>
        </p:nvSpPr>
        <p:spPr bwMode="auto">
          <a:xfrm>
            <a:off x="2855913" y="1639888"/>
            <a:ext cx="579437" cy="49371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6209" name="Oval 19"/>
          <p:cNvSpPr>
            <a:spLocks noChangeArrowheads="1"/>
          </p:cNvSpPr>
          <p:nvPr/>
        </p:nvSpPr>
        <p:spPr bwMode="auto">
          <a:xfrm>
            <a:off x="4092575" y="2392363"/>
            <a:ext cx="576263"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36210" name="Oval 20"/>
          <p:cNvSpPr>
            <a:spLocks noChangeArrowheads="1"/>
          </p:cNvSpPr>
          <p:nvPr/>
        </p:nvSpPr>
        <p:spPr bwMode="auto">
          <a:xfrm>
            <a:off x="4729163" y="2406650"/>
            <a:ext cx="576262"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6211" name="Oval 21"/>
          <p:cNvSpPr>
            <a:spLocks noChangeArrowheads="1"/>
          </p:cNvSpPr>
          <p:nvPr/>
        </p:nvSpPr>
        <p:spPr bwMode="auto">
          <a:xfrm>
            <a:off x="3295650" y="2392363"/>
            <a:ext cx="576263" cy="4905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6212" name="Oval 22"/>
          <p:cNvSpPr>
            <a:spLocks noChangeArrowheads="1"/>
          </p:cNvSpPr>
          <p:nvPr/>
        </p:nvSpPr>
        <p:spPr bwMode="auto">
          <a:xfrm>
            <a:off x="3773488" y="1627188"/>
            <a:ext cx="576262"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36213" name="Line 23"/>
          <p:cNvSpPr>
            <a:spLocks noChangeShapeType="1"/>
          </p:cNvSpPr>
          <p:nvPr/>
        </p:nvSpPr>
        <p:spPr bwMode="auto">
          <a:xfrm>
            <a:off x="4251325" y="2047875"/>
            <a:ext cx="158750" cy="419100"/>
          </a:xfrm>
          <a:prstGeom prst="line">
            <a:avLst/>
          </a:prstGeom>
          <a:noFill/>
          <a:ln w="38100">
            <a:solidFill>
              <a:schemeClr val="tx1"/>
            </a:solidFill>
            <a:round/>
            <a:headEnd/>
            <a:tailEnd type="triangle" w="med" len="med"/>
          </a:ln>
        </p:spPr>
        <p:txBody>
          <a:bodyPr lIns="0" rIns="0"/>
          <a:lstStyle/>
          <a:p>
            <a:endParaRPr lang="zh-CN" altLang="en-US"/>
          </a:p>
        </p:txBody>
      </p:sp>
      <p:sp>
        <p:nvSpPr>
          <p:cNvPr id="136214" name="Line 24"/>
          <p:cNvSpPr>
            <a:spLocks noChangeShapeType="1"/>
          </p:cNvSpPr>
          <p:nvPr/>
        </p:nvSpPr>
        <p:spPr bwMode="auto">
          <a:xfrm flipH="1">
            <a:off x="1928813" y="1435100"/>
            <a:ext cx="317500" cy="279400"/>
          </a:xfrm>
          <a:prstGeom prst="line">
            <a:avLst/>
          </a:prstGeom>
          <a:noFill/>
          <a:ln w="38100">
            <a:solidFill>
              <a:schemeClr val="tx1"/>
            </a:solidFill>
            <a:round/>
            <a:headEnd/>
            <a:tailEnd type="triangle" w="med" len="med"/>
          </a:ln>
        </p:spPr>
        <p:txBody>
          <a:bodyPr lIns="0" rIns="0"/>
          <a:lstStyle/>
          <a:p>
            <a:endParaRPr lang="zh-CN" altLang="en-US"/>
          </a:p>
        </p:txBody>
      </p:sp>
      <p:sp>
        <p:nvSpPr>
          <p:cNvPr id="136215" name="Line 25"/>
          <p:cNvSpPr>
            <a:spLocks noChangeShapeType="1"/>
          </p:cNvSpPr>
          <p:nvPr/>
        </p:nvSpPr>
        <p:spPr bwMode="auto">
          <a:xfrm flipH="1">
            <a:off x="904875" y="2020888"/>
            <a:ext cx="531813" cy="446087"/>
          </a:xfrm>
          <a:prstGeom prst="line">
            <a:avLst/>
          </a:prstGeom>
          <a:noFill/>
          <a:ln w="38100">
            <a:solidFill>
              <a:schemeClr val="tx1"/>
            </a:solidFill>
            <a:round/>
            <a:headEnd/>
            <a:tailEnd type="triangle" w="med" len="med"/>
          </a:ln>
        </p:spPr>
        <p:txBody>
          <a:bodyPr lIns="0" rIns="0"/>
          <a:lstStyle/>
          <a:p>
            <a:endParaRPr lang="zh-CN" altLang="en-US"/>
          </a:p>
        </p:txBody>
      </p:sp>
      <p:sp>
        <p:nvSpPr>
          <p:cNvPr id="136216" name="Line 27"/>
          <p:cNvSpPr>
            <a:spLocks noChangeShapeType="1"/>
          </p:cNvSpPr>
          <p:nvPr/>
        </p:nvSpPr>
        <p:spPr bwMode="auto">
          <a:xfrm>
            <a:off x="2657475" y="1347788"/>
            <a:ext cx="957263" cy="0"/>
          </a:xfrm>
          <a:prstGeom prst="line">
            <a:avLst/>
          </a:prstGeom>
          <a:noFill/>
          <a:ln w="38100">
            <a:solidFill>
              <a:schemeClr val="tx1"/>
            </a:solidFill>
            <a:round/>
            <a:headEnd/>
            <a:tailEnd type="triangle" w="med" len="med"/>
          </a:ln>
        </p:spPr>
        <p:txBody>
          <a:bodyPr lIns="0" rIns="0"/>
          <a:lstStyle/>
          <a:p>
            <a:endParaRPr lang="zh-CN" altLang="en-US"/>
          </a:p>
        </p:txBody>
      </p:sp>
      <p:sp>
        <p:nvSpPr>
          <p:cNvPr id="136217" name="Line 28"/>
          <p:cNvSpPr>
            <a:spLocks noChangeShapeType="1"/>
          </p:cNvSpPr>
          <p:nvPr/>
        </p:nvSpPr>
        <p:spPr bwMode="auto">
          <a:xfrm>
            <a:off x="1065213" y="2670175"/>
            <a:ext cx="317500" cy="0"/>
          </a:xfrm>
          <a:prstGeom prst="line">
            <a:avLst/>
          </a:prstGeom>
          <a:noFill/>
          <a:ln w="38100">
            <a:solidFill>
              <a:schemeClr val="tx1"/>
            </a:solidFill>
            <a:round/>
            <a:headEnd/>
            <a:tailEnd type="triangle" w="med" len="med"/>
          </a:ln>
        </p:spPr>
        <p:txBody>
          <a:bodyPr lIns="0" rIns="0"/>
          <a:lstStyle/>
          <a:p>
            <a:endParaRPr lang="zh-CN" altLang="en-US"/>
          </a:p>
        </p:txBody>
      </p:sp>
      <p:sp>
        <p:nvSpPr>
          <p:cNvPr id="136218" name="Line 29"/>
          <p:cNvSpPr>
            <a:spLocks noChangeShapeType="1"/>
          </p:cNvSpPr>
          <p:nvPr/>
        </p:nvSpPr>
        <p:spPr bwMode="auto">
          <a:xfrm>
            <a:off x="3454400" y="1906588"/>
            <a:ext cx="319088" cy="0"/>
          </a:xfrm>
          <a:prstGeom prst="line">
            <a:avLst/>
          </a:prstGeom>
          <a:noFill/>
          <a:ln w="38100">
            <a:solidFill>
              <a:schemeClr val="tx1"/>
            </a:solidFill>
            <a:round/>
            <a:headEnd/>
            <a:tailEnd type="triangle" w="med" len="med"/>
          </a:ln>
        </p:spPr>
        <p:txBody>
          <a:bodyPr lIns="0" rIns="0"/>
          <a:lstStyle/>
          <a:p>
            <a:endParaRPr lang="zh-CN" altLang="en-US"/>
          </a:p>
        </p:txBody>
      </p:sp>
      <p:sp>
        <p:nvSpPr>
          <p:cNvPr id="136219" name="Line 30"/>
          <p:cNvSpPr>
            <a:spLocks noChangeShapeType="1"/>
          </p:cNvSpPr>
          <p:nvPr/>
        </p:nvSpPr>
        <p:spPr bwMode="auto">
          <a:xfrm>
            <a:off x="4211638" y="1347788"/>
            <a:ext cx="995362" cy="419100"/>
          </a:xfrm>
          <a:prstGeom prst="line">
            <a:avLst/>
          </a:prstGeom>
          <a:noFill/>
          <a:ln w="38100">
            <a:solidFill>
              <a:schemeClr val="tx1"/>
            </a:solidFill>
            <a:round/>
            <a:headEnd/>
            <a:tailEnd type="triangle" w="med" len="med"/>
          </a:ln>
        </p:spPr>
        <p:txBody>
          <a:bodyPr lIns="0" rIns="0"/>
          <a:lstStyle/>
          <a:p>
            <a:endParaRPr lang="zh-CN" altLang="en-US"/>
          </a:p>
        </p:txBody>
      </p:sp>
      <p:sp>
        <p:nvSpPr>
          <p:cNvPr id="69" name="Line 31"/>
          <p:cNvSpPr>
            <a:spLocks noChangeShapeType="1"/>
          </p:cNvSpPr>
          <p:nvPr/>
        </p:nvSpPr>
        <p:spPr bwMode="auto">
          <a:xfrm>
            <a:off x="5686425" y="1906588"/>
            <a:ext cx="1273175" cy="0"/>
          </a:xfrm>
          <a:prstGeom prst="line">
            <a:avLst/>
          </a:prstGeom>
          <a:noFill/>
          <a:ln w="38100">
            <a:solidFill>
              <a:schemeClr val="tx1"/>
            </a:solidFill>
            <a:round/>
            <a:headEnd/>
            <a:tailEnd type="triangle" w="med" len="med"/>
          </a:ln>
        </p:spPr>
        <p:txBody>
          <a:bodyPr lIns="0" rIns="0"/>
          <a:lstStyle/>
          <a:p>
            <a:endParaRPr lang="zh-CN" altLang="en-US"/>
          </a:p>
        </p:txBody>
      </p:sp>
      <p:sp>
        <p:nvSpPr>
          <p:cNvPr id="136221" name="Line 32"/>
          <p:cNvSpPr>
            <a:spLocks noChangeShapeType="1"/>
          </p:cNvSpPr>
          <p:nvPr/>
        </p:nvSpPr>
        <p:spPr bwMode="auto">
          <a:xfrm flipH="1">
            <a:off x="2936875" y="2116138"/>
            <a:ext cx="158750" cy="276225"/>
          </a:xfrm>
          <a:prstGeom prst="line">
            <a:avLst/>
          </a:prstGeom>
          <a:noFill/>
          <a:ln w="38100">
            <a:solidFill>
              <a:schemeClr val="tx1"/>
            </a:solidFill>
            <a:round/>
            <a:headEnd/>
            <a:tailEnd type="triangle" w="med" len="med"/>
          </a:ln>
        </p:spPr>
        <p:txBody>
          <a:bodyPr lIns="0" rIns="0"/>
          <a:lstStyle/>
          <a:p>
            <a:endParaRPr lang="zh-CN" altLang="en-US"/>
          </a:p>
        </p:txBody>
      </p:sp>
      <p:grpSp>
        <p:nvGrpSpPr>
          <p:cNvPr id="2" name="组合 82"/>
          <p:cNvGrpSpPr>
            <a:grpSpLocks/>
          </p:cNvGrpSpPr>
          <p:nvPr/>
        </p:nvGrpSpPr>
        <p:grpSpPr bwMode="auto">
          <a:xfrm>
            <a:off x="6346825" y="2473325"/>
            <a:ext cx="1627188" cy="520700"/>
            <a:chOff x="5508104" y="4829796"/>
            <a:chExt cx="1626305" cy="695541"/>
          </a:xfrm>
        </p:grpSpPr>
        <p:sp>
          <p:nvSpPr>
            <p:cNvPr id="136238" name="Oval 16"/>
            <p:cNvSpPr>
              <a:spLocks noChangeArrowheads="1"/>
            </p:cNvSpPr>
            <p:nvPr/>
          </p:nvSpPr>
          <p:spPr bwMode="auto">
            <a:xfrm>
              <a:off x="5508104" y="4869160"/>
              <a:ext cx="577000" cy="6561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36239" name="Oval 26"/>
            <p:cNvSpPr>
              <a:spLocks noChangeArrowheads="1"/>
            </p:cNvSpPr>
            <p:nvPr/>
          </p:nvSpPr>
          <p:spPr bwMode="auto">
            <a:xfrm>
              <a:off x="6557409" y="4829796"/>
              <a:ext cx="577000" cy="6561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36240" name="Line 34"/>
            <p:cNvSpPr>
              <a:spLocks noChangeShapeType="1"/>
            </p:cNvSpPr>
            <p:nvPr/>
          </p:nvSpPr>
          <p:spPr bwMode="auto">
            <a:xfrm flipH="1" flipV="1">
              <a:off x="5949776" y="5212762"/>
              <a:ext cx="566440" cy="16438"/>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3" name="组合 76"/>
          <p:cNvGrpSpPr>
            <a:grpSpLocks/>
          </p:cNvGrpSpPr>
          <p:nvPr/>
        </p:nvGrpSpPr>
        <p:grpSpPr bwMode="auto">
          <a:xfrm>
            <a:off x="7497763" y="2047875"/>
            <a:ext cx="577850" cy="844550"/>
            <a:chOff x="7163352" y="1709140"/>
            <a:chExt cx="577001" cy="1125735"/>
          </a:xfrm>
        </p:grpSpPr>
        <p:sp>
          <p:nvSpPr>
            <p:cNvPr id="136236" name="Oval 33"/>
            <p:cNvSpPr>
              <a:spLocks noChangeArrowheads="1"/>
            </p:cNvSpPr>
            <p:nvPr/>
          </p:nvSpPr>
          <p:spPr bwMode="auto">
            <a:xfrm>
              <a:off x="7163353" y="2178698"/>
              <a:ext cx="577000" cy="6561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36237" name="Line 35"/>
            <p:cNvSpPr>
              <a:spLocks noChangeShapeType="1"/>
            </p:cNvSpPr>
            <p:nvPr/>
          </p:nvSpPr>
          <p:spPr bwMode="auto">
            <a:xfrm>
              <a:off x="7163352" y="1709140"/>
              <a:ext cx="432983" cy="495724"/>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36224" name="Oval 36"/>
          <p:cNvSpPr>
            <a:spLocks noChangeArrowheads="1"/>
          </p:cNvSpPr>
          <p:nvPr/>
        </p:nvSpPr>
        <p:spPr bwMode="auto">
          <a:xfrm>
            <a:off x="5419725" y="2413000"/>
            <a:ext cx="576263"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36225" name="Line 38"/>
          <p:cNvSpPr>
            <a:spLocks noChangeShapeType="1"/>
          </p:cNvSpPr>
          <p:nvPr/>
        </p:nvSpPr>
        <p:spPr bwMode="auto">
          <a:xfrm>
            <a:off x="5287963" y="2632075"/>
            <a:ext cx="157162" cy="0"/>
          </a:xfrm>
          <a:prstGeom prst="line">
            <a:avLst/>
          </a:prstGeom>
          <a:noFill/>
          <a:ln w="38100">
            <a:solidFill>
              <a:schemeClr val="tx1"/>
            </a:solidFill>
            <a:round/>
            <a:headEnd/>
            <a:tailEnd type="triangle" w="med" len="med"/>
          </a:ln>
        </p:spPr>
        <p:txBody>
          <a:bodyPr lIns="0" rIns="0"/>
          <a:lstStyle/>
          <a:p>
            <a:endParaRPr lang="zh-CN" altLang="en-US"/>
          </a:p>
        </p:txBody>
      </p:sp>
      <p:grpSp>
        <p:nvGrpSpPr>
          <p:cNvPr id="4" name="组合 80"/>
          <p:cNvGrpSpPr>
            <a:grpSpLocks/>
          </p:cNvGrpSpPr>
          <p:nvPr/>
        </p:nvGrpSpPr>
        <p:grpSpPr bwMode="auto">
          <a:xfrm>
            <a:off x="7283450" y="2471738"/>
            <a:ext cx="1657350" cy="493712"/>
            <a:chOff x="6516216" y="4653136"/>
            <a:chExt cx="1657120" cy="656177"/>
          </a:xfrm>
        </p:grpSpPr>
        <p:sp>
          <p:nvSpPr>
            <p:cNvPr id="136233" name="Oval 16"/>
            <p:cNvSpPr>
              <a:spLocks noChangeArrowheads="1"/>
            </p:cNvSpPr>
            <p:nvPr/>
          </p:nvSpPr>
          <p:spPr bwMode="auto">
            <a:xfrm>
              <a:off x="6516216" y="4653136"/>
              <a:ext cx="577000" cy="6561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36234" name="Oval 26"/>
            <p:cNvSpPr>
              <a:spLocks noChangeArrowheads="1"/>
            </p:cNvSpPr>
            <p:nvPr/>
          </p:nvSpPr>
          <p:spPr bwMode="auto">
            <a:xfrm>
              <a:off x="7596336" y="4653136"/>
              <a:ext cx="577000" cy="6561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36235" name="Line 34"/>
            <p:cNvSpPr>
              <a:spLocks noChangeShapeType="1"/>
            </p:cNvSpPr>
            <p:nvPr/>
          </p:nvSpPr>
          <p:spPr bwMode="auto">
            <a:xfrm>
              <a:off x="7108156" y="5013176"/>
              <a:ext cx="488180" cy="0"/>
            </a:xfrm>
            <a:prstGeom prst="line">
              <a:avLst/>
            </a:prstGeom>
            <a:noFill/>
            <a:ln w="38100">
              <a:solidFill>
                <a:schemeClr val="tx1"/>
              </a:solidFill>
              <a:round/>
              <a:headEnd/>
              <a:tailEnd type="triangle" w="med" len="med"/>
            </a:ln>
          </p:spPr>
          <p:txBody>
            <a:bodyPr lIns="0" rIns="0"/>
            <a:lstStyle/>
            <a:p>
              <a:endParaRPr lang="zh-CN" altLang="en-US"/>
            </a:p>
          </p:txBody>
        </p:sp>
      </p:grpSp>
      <p:cxnSp>
        <p:nvCxnSpPr>
          <p:cNvPr id="84" name="直接箭头连接符 83"/>
          <p:cNvCxnSpPr>
            <a:cxnSpLocks noChangeShapeType="1"/>
            <a:stCxn id="69" idx="0"/>
          </p:cNvCxnSpPr>
          <p:nvPr/>
        </p:nvCxnSpPr>
        <p:spPr bwMode="auto">
          <a:xfrm>
            <a:off x="5686425" y="1906588"/>
            <a:ext cx="1812925" cy="620712"/>
          </a:xfrm>
          <a:prstGeom prst="straightConnector1">
            <a:avLst/>
          </a:prstGeom>
          <a:noFill/>
          <a:ln w="38100" algn="ctr">
            <a:solidFill>
              <a:schemeClr val="tx1"/>
            </a:solidFill>
            <a:round/>
            <a:headEnd/>
            <a:tailEnd type="arrow" w="med" len="med"/>
          </a:ln>
        </p:spPr>
      </p:cxnSp>
      <p:sp>
        <p:nvSpPr>
          <p:cNvPr id="85" name="Oval 36"/>
          <p:cNvSpPr>
            <a:spLocks noChangeArrowheads="1"/>
          </p:cNvSpPr>
          <p:nvPr/>
        </p:nvSpPr>
        <p:spPr bwMode="auto">
          <a:xfrm>
            <a:off x="6994525" y="1662113"/>
            <a:ext cx="577850"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86" name="Oval 36"/>
          <p:cNvSpPr>
            <a:spLocks noChangeArrowheads="1"/>
          </p:cNvSpPr>
          <p:nvPr/>
        </p:nvSpPr>
        <p:spPr bwMode="auto">
          <a:xfrm>
            <a:off x="6419850" y="2419350"/>
            <a:ext cx="576263" cy="4921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cxnSp>
        <p:nvCxnSpPr>
          <p:cNvPr id="87" name="直接箭头连接符 86"/>
          <p:cNvCxnSpPr>
            <a:cxnSpLocks noChangeShapeType="1"/>
            <a:stCxn id="85" idx="3"/>
          </p:cNvCxnSpPr>
          <p:nvPr/>
        </p:nvCxnSpPr>
        <p:spPr bwMode="auto">
          <a:xfrm flipH="1">
            <a:off x="6778625" y="2082800"/>
            <a:ext cx="301625" cy="388938"/>
          </a:xfrm>
          <a:prstGeom prst="straightConnector1">
            <a:avLst/>
          </a:prstGeom>
          <a:noFill/>
          <a:ln w="38100" algn="ctr">
            <a:solidFill>
              <a:schemeClr val="tx1"/>
            </a:solidFill>
            <a:round/>
            <a:headEnd/>
            <a:tailEnd type="arrow" w="med" len="med"/>
          </a:ln>
        </p:spPr>
      </p:cxnSp>
      <p:sp>
        <p:nvSpPr>
          <p:cNvPr id="88" name="TextBox 87"/>
          <p:cNvSpPr txBox="1">
            <a:spLocks noChangeArrowheads="1"/>
          </p:cNvSpPr>
          <p:nvPr/>
        </p:nvSpPr>
        <p:spPr bwMode="auto">
          <a:xfrm>
            <a:off x="468313" y="3292475"/>
            <a:ext cx="8064500" cy="784225"/>
          </a:xfrm>
          <a:prstGeom prst="rect">
            <a:avLst/>
          </a:prstGeom>
          <a:noFill/>
          <a:ln w="9525">
            <a:noFill/>
            <a:miter lim="800000"/>
            <a:headEnd/>
            <a:tailEnd/>
          </a:ln>
        </p:spPr>
        <p:txBody>
          <a:bodyPr>
            <a:spAutoFit/>
          </a:bodyPr>
          <a:lstStyle/>
          <a:p>
            <a:pPr eaLnBrk="0" hangingPunct="0">
              <a:spcBef>
                <a:spcPct val="50000"/>
              </a:spcBef>
            </a:pPr>
            <a:r>
              <a:rPr lang="zh-CN" altLang="en-US" sz="1800"/>
              <a:t>删除</a:t>
            </a:r>
            <a:r>
              <a:rPr lang="en-US" altLang="zh-CN" sz="1800"/>
              <a:t>75</a:t>
            </a:r>
          </a:p>
          <a:p>
            <a:pPr eaLnBrk="0" hangingPunct="0">
              <a:spcBef>
                <a:spcPct val="50000"/>
              </a:spcBef>
            </a:pPr>
            <a:r>
              <a:rPr lang="en-US" altLang="zh-CN" sz="1800"/>
              <a:t>70</a:t>
            </a:r>
            <a:r>
              <a:rPr lang="zh-CN" altLang="en-US" sz="1800"/>
              <a:t>变成了</a:t>
            </a:r>
            <a:r>
              <a:rPr lang="en-US" altLang="zh-CN" sz="1800"/>
              <a:t>1</a:t>
            </a:r>
            <a:r>
              <a:rPr lang="zh-CN" altLang="en-US" sz="1800"/>
              <a:t>层节点，</a:t>
            </a:r>
            <a:r>
              <a:rPr lang="en-US" altLang="zh-CN" sz="1800"/>
              <a:t>70</a:t>
            </a:r>
            <a:r>
              <a:rPr lang="zh-CN" altLang="en-US" sz="1800"/>
              <a:t>和</a:t>
            </a:r>
            <a:r>
              <a:rPr lang="en-US" altLang="zh-CN" sz="1800"/>
              <a:t>60</a:t>
            </a:r>
            <a:r>
              <a:rPr lang="zh-CN" altLang="en-US" sz="1800"/>
              <a:t>变成水平左链</a:t>
            </a:r>
          </a:p>
        </p:txBody>
      </p:sp>
      <p:sp>
        <p:nvSpPr>
          <p:cNvPr id="89" name="TextBox 88"/>
          <p:cNvSpPr txBox="1">
            <a:spLocks noChangeArrowheads="1"/>
          </p:cNvSpPr>
          <p:nvPr/>
        </p:nvSpPr>
        <p:spPr bwMode="auto">
          <a:xfrm>
            <a:off x="395288" y="4156075"/>
            <a:ext cx="2665412" cy="369888"/>
          </a:xfrm>
          <a:prstGeom prst="rect">
            <a:avLst/>
          </a:prstGeom>
          <a:noFill/>
          <a:ln w="9525">
            <a:noFill/>
            <a:miter lim="800000"/>
            <a:headEnd/>
            <a:tailEnd/>
          </a:ln>
        </p:spPr>
        <p:txBody>
          <a:bodyPr>
            <a:spAutoFit/>
          </a:bodyPr>
          <a:lstStyle/>
          <a:p>
            <a:pPr eaLnBrk="0" hangingPunct="0">
              <a:spcBef>
                <a:spcPct val="50000"/>
              </a:spcBef>
            </a:pPr>
            <a:r>
              <a:rPr lang="zh-CN" altLang="en-US" sz="1800"/>
              <a:t>对</a:t>
            </a:r>
            <a:r>
              <a:rPr lang="en-US" altLang="zh-CN" sz="1800"/>
              <a:t>70</a:t>
            </a:r>
            <a:r>
              <a:rPr lang="zh-CN" altLang="en-US" sz="1800"/>
              <a:t>执行</a:t>
            </a:r>
            <a:r>
              <a:rPr lang="en-US" altLang="zh-CN" sz="1800"/>
              <a:t>LL</a:t>
            </a:r>
            <a:r>
              <a:rPr lang="zh-CN" altLang="en-US" sz="1800"/>
              <a:t>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blinds(horizontal)">
                                      <p:cBhvr>
                                        <p:cTn id="12" dur="5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blinds(horizontal)">
                                      <p:cBhvr>
                                        <p:cTn id="21" dur="500"/>
                                        <p:tgtEl>
                                          <p:spTgt spid="84"/>
                                        </p:tgtEl>
                                      </p:cBhvr>
                                    </p:animEffect>
                                  </p:childTnLst>
                                </p:cTn>
                              </p:par>
                            </p:childTnLst>
                          </p:cTn>
                        </p:par>
                        <p:par>
                          <p:cTn id="22" fill="hold">
                            <p:stCondLst>
                              <p:cond delay="1000"/>
                            </p:stCondLst>
                            <p:childTnLst>
                              <p:par>
                                <p:cTn id="23" presetID="3" presetClass="exit" presetSubtype="10" fill="hold" grpId="0" nodeType="afterEffect">
                                  <p:stCondLst>
                                    <p:cond delay="0"/>
                                  </p:stCondLst>
                                  <p:childTnLst>
                                    <p:animEffect transition="out" filter="blinds(horizontal)">
                                      <p:cBhvr>
                                        <p:cTn id="24" dur="500"/>
                                        <p:tgtEl>
                                          <p:spTgt spid="85"/>
                                        </p:tgtEl>
                                      </p:cBhvr>
                                    </p:animEffect>
                                    <p:set>
                                      <p:cBhvr>
                                        <p:cTn id="25" dur="1" fill="hold">
                                          <p:stCondLst>
                                            <p:cond delay="499"/>
                                          </p:stCondLst>
                                        </p:cTn>
                                        <p:tgtEl>
                                          <p:spTgt spid="85"/>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86"/>
                                        </p:tgtEl>
                                      </p:cBhvr>
                                    </p:animEffect>
                                    <p:set>
                                      <p:cBhvr>
                                        <p:cTn id="28" dur="1" fill="hold">
                                          <p:stCondLst>
                                            <p:cond delay="499"/>
                                          </p:stCondLst>
                                        </p:cTn>
                                        <p:tgtEl>
                                          <p:spTgt spid="86"/>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87"/>
                                        </p:tgtEl>
                                      </p:cBhvr>
                                    </p:animEffect>
                                    <p:set>
                                      <p:cBhvr>
                                        <p:cTn id="31" dur="1" fill="hold">
                                          <p:stCondLst>
                                            <p:cond delay="499"/>
                                          </p:stCondLst>
                                        </p:cTn>
                                        <p:tgtEl>
                                          <p:spTgt spid="87"/>
                                        </p:tgtEl>
                                        <p:attrNameLst>
                                          <p:attrName>style.visibility</p:attrName>
                                        </p:attrNameLst>
                                      </p:cBhvr>
                                      <p:to>
                                        <p:strVal val="hidden"/>
                                      </p:to>
                                    </p:set>
                                  </p:childTnLst>
                                </p:cTn>
                              </p:par>
                            </p:childTnLst>
                          </p:cTn>
                        </p:par>
                        <p:par>
                          <p:cTn id="32" fill="hold">
                            <p:stCondLst>
                              <p:cond delay="1500"/>
                            </p:stCondLst>
                            <p:childTnLst>
                              <p:par>
                                <p:cTn id="33" presetID="3" presetClass="exit" presetSubtype="10" fill="hold" grpId="0" nodeType="afterEffect">
                                  <p:stCondLst>
                                    <p:cond delay="0"/>
                                  </p:stCondLst>
                                  <p:childTnLst>
                                    <p:animEffect transition="out" filter="blinds(horizontal)">
                                      <p:cBhvr>
                                        <p:cTn id="34" dur="500"/>
                                        <p:tgtEl>
                                          <p:spTgt spid="69"/>
                                        </p:tgtEl>
                                      </p:cBhvr>
                                    </p:animEffect>
                                    <p:set>
                                      <p:cBhvr>
                                        <p:cTn id="35" dur="1" fill="hold">
                                          <p:stCondLst>
                                            <p:cond delay="499"/>
                                          </p:stCondLst>
                                        </p:cTn>
                                        <p:tgtEl>
                                          <p:spTgt spid="6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blinds(horizontal)">
                                      <p:cBhvr>
                                        <p:cTn id="40" dur="500"/>
                                        <p:tgtEl>
                                          <p:spTgt spid="8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p:stCondLst>
                              <p:cond delay="500"/>
                            </p:stCondLst>
                            <p:childTnLst>
                              <p:par>
                                <p:cTn id="47" presetID="3" presetClass="exit" presetSubtype="10" fill="hold" nodeType="afterEffect">
                                  <p:stCondLst>
                                    <p:cond delay="0"/>
                                  </p:stCondLst>
                                  <p:childTnLst>
                                    <p:animEffect transition="out" filter="blinds(horizontal)">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85" grpId="0" animBg="1"/>
      <p:bldP spid="86" grpId="0" animBg="1"/>
      <p:bldP spid="8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矩形 34"/>
          <p:cNvSpPr>
            <a:spLocks noChangeArrowheads="1"/>
          </p:cNvSpPr>
          <p:nvPr/>
        </p:nvSpPr>
        <p:spPr bwMode="auto">
          <a:xfrm>
            <a:off x="467544" y="195263"/>
            <a:ext cx="6842125"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删除黑色的右孩子实例</a:t>
            </a:r>
            <a:endParaRPr lang="en-US" altLang="zh-CN" sz="2400">
              <a:latin typeface="微软雅黑" pitchFamily="34" charset="-122"/>
              <a:ea typeface="微软雅黑" pitchFamily="34" charset="-122"/>
            </a:endParaRPr>
          </a:p>
        </p:txBody>
      </p:sp>
      <p:sp>
        <p:nvSpPr>
          <p:cNvPr id="71" name="Line 5"/>
          <p:cNvSpPr>
            <a:spLocks noChangeShapeType="1"/>
          </p:cNvSpPr>
          <p:nvPr/>
        </p:nvSpPr>
        <p:spPr bwMode="auto">
          <a:xfrm flipH="1">
            <a:off x="5359400" y="2259013"/>
            <a:ext cx="168275" cy="27305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7221" name="Line 6"/>
          <p:cNvSpPr>
            <a:spLocks noChangeShapeType="1"/>
          </p:cNvSpPr>
          <p:nvPr/>
        </p:nvSpPr>
        <p:spPr bwMode="auto">
          <a:xfrm flipH="1">
            <a:off x="3995738" y="2189163"/>
            <a:ext cx="195262" cy="37306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7222" name="Line 7"/>
          <p:cNvSpPr>
            <a:spLocks noChangeShapeType="1"/>
          </p:cNvSpPr>
          <p:nvPr/>
        </p:nvSpPr>
        <p:spPr bwMode="auto">
          <a:xfrm>
            <a:off x="2019300" y="2189163"/>
            <a:ext cx="334963" cy="4079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7223" name="Line 8"/>
          <p:cNvSpPr>
            <a:spLocks noChangeShapeType="1"/>
          </p:cNvSpPr>
          <p:nvPr/>
        </p:nvSpPr>
        <p:spPr bwMode="auto">
          <a:xfrm flipH="1">
            <a:off x="3524250" y="1647825"/>
            <a:ext cx="401638" cy="269875"/>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7224" name="Oval 9"/>
          <p:cNvSpPr>
            <a:spLocks noChangeArrowheads="1"/>
          </p:cNvSpPr>
          <p:nvPr/>
        </p:nvSpPr>
        <p:spPr bwMode="auto">
          <a:xfrm>
            <a:off x="2354263" y="1239838"/>
            <a:ext cx="604837" cy="4778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37225" name="Oval 10"/>
          <p:cNvSpPr>
            <a:spLocks noChangeArrowheads="1"/>
          </p:cNvSpPr>
          <p:nvPr/>
        </p:nvSpPr>
        <p:spPr bwMode="auto">
          <a:xfrm>
            <a:off x="2187575" y="2524125"/>
            <a:ext cx="603250"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37226" name="Oval 11"/>
          <p:cNvSpPr>
            <a:spLocks noChangeArrowheads="1"/>
          </p:cNvSpPr>
          <p:nvPr/>
        </p:nvSpPr>
        <p:spPr bwMode="auto">
          <a:xfrm>
            <a:off x="684213" y="2524125"/>
            <a:ext cx="604837"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37227" name="Oval 12"/>
          <p:cNvSpPr>
            <a:spLocks noChangeArrowheads="1"/>
          </p:cNvSpPr>
          <p:nvPr/>
        </p:nvSpPr>
        <p:spPr bwMode="auto">
          <a:xfrm>
            <a:off x="1517650" y="2524125"/>
            <a:ext cx="604838"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37228" name="Oval 13"/>
          <p:cNvSpPr>
            <a:spLocks noChangeArrowheads="1"/>
          </p:cNvSpPr>
          <p:nvPr/>
        </p:nvSpPr>
        <p:spPr bwMode="auto">
          <a:xfrm>
            <a:off x="1517650" y="1778000"/>
            <a:ext cx="604838" cy="4778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37229" name="Oval 14"/>
          <p:cNvSpPr>
            <a:spLocks noChangeArrowheads="1"/>
          </p:cNvSpPr>
          <p:nvPr/>
        </p:nvSpPr>
        <p:spPr bwMode="auto">
          <a:xfrm>
            <a:off x="3857625" y="1239838"/>
            <a:ext cx="604838" cy="4778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37230" name="Oval 15"/>
          <p:cNvSpPr>
            <a:spLocks noChangeArrowheads="1"/>
          </p:cNvSpPr>
          <p:nvPr/>
        </p:nvSpPr>
        <p:spPr bwMode="auto">
          <a:xfrm>
            <a:off x="2855913" y="2524125"/>
            <a:ext cx="601662"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98" name="Oval 16"/>
          <p:cNvSpPr>
            <a:spLocks noChangeArrowheads="1"/>
          </p:cNvSpPr>
          <p:nvPr/>
        </p:nvSpPr>
        <p:spPr bwMode="auto">
          <a:xfrm>
            <a:off x="7019925" y="2536825"/>
            <a:ext cx="604838" cy="4778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99" name="Oval 17"/>
          <p:cNvSpPr>
            <a:spLocks noChangeArrowheads="1"/>
          </p:cNvSpPr>
          <p:nvPr/>
        </p:nvSpPr>
        <p:spPr bwMode="auto">
          <a:xfrm>
            <a:off x="5422900" y="1817688"/>
            <a:ext cx="604838"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7233" name="Oval 18"/>
          <p:cNvSpPr>
            <a:spLocks noChangeArrowheads="1"/>
          </p:cNvSpPr>
          <p:nvPr/>
        </p:nvSpPr>
        <p:spPr bwMode="auto">
          <a:xfrm>
            <a:off x="3062288" y="1795463"/>
            <a:ext cx="606425" cy="4778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7234" name="Oval 19"/>
          <p:cNvSpPr>
            <a:spLocks noChangeArrowheads="1"/>
          </p:cNvSpPr>
          <p:nvPr/>
        </p:nvSpPr>
        <p:spPr bwMode="auto">
          <a:xfrm>
            <a:off x="4357688" y="2524125"/>
            <a:ext cx="604837"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02" name="Oval 20"/>
          <p:cNvSpPr>
            <a:spLocks noChangeArrowheads="1"/>
          </p:cNvSpPr>
          <p:nvPr/>
        </p:nvSpPr>
        <p:spPr bwMode="auto">
          <a:xfrm>
            <a:off x="5026025" y="2538413"/>
            <a:ext cx="603250" cy="4778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7236" name="Oval 21"/>
          <p:cNvSpPr>
            <a:spLocks noChangeArrowheads="1"/>
          </p:cNvSpPr>
          <p:nvPr/>
        </p:nvSpPr>
        <p:spPr bwMode="auto">
          <a:xfrm>
            <a:off x="3524250" y="2524125"/>
            <a:ext cx="601663"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7237" name="Oval 22"/>
          <p:cNvSpPr>
            <a:spLocks noChangeArrowheads="1"/>
          </p:cNvSpPr>
          <p:nvPr/>
        </p:nvSpPr>
        <p:spPr bwMode="auto">
          <a:xfrm>
            <a:off x="4024313" y="1782763"/>
            <a:ext cx="603250" cy="47625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37238" name="Line 23"/>
          <p:cNvSpPr>
            <a:spLocks noChangeShapeType="1"/>
          </p:cNvSpPr>
          <p:nvPr/>
        </p:nvSpPr>
        <p:spPr bwMode="auto">
          <a:xfrm>
            <a:off x="4525963" y="2189163"/>
            <a:ext cx="165100" cy="407987"/>
          </a:xfrm>
          <a:prstGeom prst="line">
            <a:avLst/>
          </a:prstGeom>
          <a:noFill/>
          <a:ln w="38100">
            <a:solidFill>
              <a:schemeClr val="tx1"/>
            </a:solidFill>
            <a:round/>
            <a:headEnd/>
            <a:tailEnd type="triangle" w="med" len="med"/>
          </a:ln>
        </p:spPr>
        <p:txBody>
          <a:bodyPr lIns="0" rIns="0"/>
          <a:lstStyle/>
          <a:p>
            <a:endParaRPr lang="zh-CN" altLang="en-US"/>
          </a:p>
        </p:txBody>
      </p:sp>
      <p:sp>
        <p:nvSpPr>
          <p:cNvPr id="137239" name="Line 24"/>
          <p:cNvSpPr>
            <a:spLocks noChangeShapeType="1"/>
          </p:cNvSpPr>
          <p:nvPr/>
        </p:nvSpPr>
        <p:spPr bwMode="auto">
          <a:xfrm flipH="1">
            <a:off x="2090738" y="1595438"/>
            <a:ext cx="333375" cy="271462"/>
          </a:xfrm>
          <a:prstGeom prst="line">
            <a:avLst/>
          </a:prstGeom>
          <a:noFill/>
          <a:ln w="38100">
            <a:solidFill>
              <a:schemeClr val="tx1"/>
            </a:solidFill>
            <a:round/>
            <a:headEnd/>
            <a:tailEnd type="triangle" w="med" len="med"/>
          </a:ln>
        </p:spPr>
        <p:txBody>
          <a:bodyPr lIns="0" rIns="0"/>
          <a:lstStyle/>
          <a:p>
            <a:endParaRPr lang="zh-CN" altLang="en-US"/>
          </a:p>
        </p:txBody>
      </p:sp>
      <p:sp>
        <p:nvSpPr>
          <p:cNvPr id="137240" name="Line 25"/>
          <p:cNvSpPr>
            <a:spLocks noChangeShapeType="1"/>
          </p:cNvSpPr>
          <p:nvPr/>
        </p:nvSpPr>
        <p:spPr bwMode="auto">
          <a:xfrm flipH="1">
            <a:off x="1017588" y="2163763"/>
            <a:ext cx="557212" cy="433387"/>
          </a:xfrm>
          <a:prstGeom prst="line">
            <a:avLst/>
          </a:prstGeom>
          <a:noFill/>
          <a:ln w="38100">
            <a:solidFill>
              <a:schemeClr val="tx1"/>
            </a:solidFill>
            <a:round/>
            <a:headEnd/>
            <a:tailEnd type="triangle" w="med" len="med"/>
          </a:ln>
        </p:spPr>
        <p:txBody>
          <a:bodyPr lIns="0" rIns="0"/>
          <a:lstStyle/>
          <a:p>
            <a:endParaRPr lang="zh-CN" altLang="en-US"/>
          </a:p>
        </p:txBody>
      </p:sp>
      <p:sp>
        <p:nvSpPr>
          <p:cNvPr id="137241" name="Line 27"/>
          <p:cNvSpPr>
            <a:spLocks noChangeShapeType="1"/>
          </p:cNvSpPr>
          <p:nvPr/>
        </p:nvSpPr>
        <p:spPr bwMode="auto">
          <a:xfrm>
            <a:off x="2855913" y="1511300"/>
            <a:ext cx="1001712" cy="0"/>
          </a:xfrm>
          <a:prstGeom prst="line">
            <a:avLst/>
          </a:prstGeom>
          <a:noFill/>
          <a:ln w="38100">
            <a:solidFill>
              <a:schemeClr val="tx1"/>
            </a:solidFill>
            <a:round/>
            <a:headEnd/>
            <a:tailEnd type="triangle" w="med" len="med"/>
          </a:ln>
        </p:spPr>
        <p:txBody>
          <a:bodyPr lIns="0" rIns="0"/>
          <a:lstStyle/>
          <a:p>
            <a:endParaRPr lang="zh-CN" altLang="en-US"/>
          </a:p>
        </p:txBody>
      </p:sp>
      <p:sp>
        <p:nvSpPr>
          <p:cNvPr id="137242" name="Line 28"/>
          <p:cNvSpPr>
            <a:spLocks noChangeShapeType="1"/>
          </p:cNvSpPr>
          <p:nvPr/>
        </p:nvSpPr>
        <p:spPr bwMode="auto">
          <a:xfrm>
            <a:off x="1185863" y="2794000"/>
            <a:ext cx="331787" cy="0"/>
          </a:xfrm>
          <a:prstGeom prst="line">
            <a:avLst/>
          </a:prstGeom>
          <a:noFill/>
          <a:ln w="38100">
            <a:solidFill>
              <a:schemeClr val="tx1"/>
            </a:solidFill>
            <a:round/>
            <a:headEnd/>
            <a:tailEnd type="triangle" w="med" len="med"/>
          </a:ln>
        </p:spPr>
        <p:txBody>
          <a:bodyPr lIns="0" rIns="0"/>
          <a:lstStyle/>
          <a:p>
            <a:endParaRPr lang="zh-CN" altLang="en-US"/>
          </a:p>
        </p:txBody>
      </p:sp>
      <p:sp>
        <p:nvSpPr>
          <p:cNvPr id="137243" name="Line 29"/>
          <p:cNvSpPr>
            <a:spLocks noChangeShapeType="1"/>
          </p:cNvSpPr>
          <p:nvPr/>
        </p:nvSpPr>
        <p:spPr bwMode="auto">
          <a:xfrm>
            <a:off x="3689350" y="2052638"/>
            <a:ext cx="334963" cy="0"/>
          </a:xfrm>
          <a:prstGeom prst="line">
            <a:avLst/>
          </a:prstGeom>
          <a:noFill/>
          <a:ln w="38100">
            <a:solidFill>
              <a:schemeClr val="tx1"/>
            </a:solidFill>
            <a:round/>
            <a:headEnd/>
            <a:tailEnd type="triangle" w="med" len="med"/>
          </a:ln>
        </p:spPr>
        <p:txBody>
          <a:bodyPr lIns="0" rIns="0"/>
          <a:lstStyle/>
          <a:p>
            <a:endParaRPr lang="zh-CN" altLang="en-US"/>
          </a:p>
        </p:txBody>
      </p:sp>
      <p:sp>
        <p:nvSpPr>
          <p:cNvPr id="137244" name="Line 30"/>
          <p:cNvSpPr>
            <a:spLocks noChangeShapeType="1"/>
          </p:cNvSpPr>
          <p:nvPr/>
        </p:nvSpPr>
        <p:spPr bwMode="auto">
          <a:xfrm>
            <a:off x="4483100" y="1511300"/>
            <a:ext cx="1044575" cy="406400"/>
          </a:xfrm>
          <a:prstGeom prst="line">
            <a:avLst/>
          </a:prstGeom>
          <a:noFill/>
          <a:ln w="38100">
            <a:solidFill>
              <a:schemeClr val="tx1"/>
            </a:solidFill>
            <a:round/>
            <a:headEnd/>
            <a:tailEnd type="triangle" w="med" len="med"/>
          </a:ln>
        </p:spPr>
        <p:txBody>
          <a:bodyPr lIns="0" rIns="0"/>
          <a:lstStyle/>
          <a:p>
            <a:endParaRPr lang="zh-CN" altLang="en-US"/>
          </a:p>
        </p:txBody>
      </p:sp>
      <p:sp>
        <p:nvSpPr>
          <p:cNvPr id="112" name="Line 31"/>
          <p:cNvSpPr>
            <a:spLocks noChangeShapeType="1"/>
          </p:cNvSpPr>
          <p:nvPr/>
        </p:nvSpPr>
        <p:spPr bwMode="auto">
          <a:xfrm>
            <a:off x="6027738" y="2052638"/>
            <a:ext cx="1136650" cy="590550"/>
          </a:xfrm>
          <a:prstGeom prst="line">
            <a:avLst/>
          </a:prstGeom>
          <a:noFill/>
          <a:ln w="38100">
            <a:solidFill>
              <a:schemeClr val="tx1"/>
            </a:solidFill>
            <a:round/>
            <a:headEnd/>
            <a:tailEnd type="triangle" w="med" len="med"/>
          </a:ln>
        </p:spPr>
        <p:txBody>
          <a:bodyPr lIns="0" rIns="0"/>
          <a:lstStyle/>
          <a:p>
            <a:endParaRPr lang="zh-CN" altLang="en-US"/>
          </a:p>
        </p:txBody>
      </p:sp>
      <p:sp>
        <p:nvSpPr>
          <p:cNvPr id="137246" name="Line 32"/>
          <p:cNvSpPr>
            <a:spLocks noChangeShapeType="1"/>
          </p:cNvSpPr>
          <p:nvPr/>
        </p:nvSpPr>
        <p:spPr bwMode="auto">
          <a:xfrm flipH="1">
            <a:off x="3146425" y="2255838"/>
            <a:ext cx="168275" cy="269875"/>
          </a:xfrm>
          <a:prstGeom prst="line">
            <a:avLst/>
          </a:prstGeom>
          <a:noFill/>
          <a:ln w="38100">
            <a:solidFill>
              <a:schemeClr val="tx1"/>
            </a:solidFill>
            <a:round/>
            <a:headEnd/>
            <a:tailEnd type="triangle" w="med" len="med"/>
          </a:ln>
        </p:spPr>
        <p:txBody>
          <a:bodyPr lIns="0" rIns="0"/>
          <a:lstStyle/>
          <a:p>
            <a:endParaRPr lang="zh-CN" altLang="en-US"/>
          </a:p>
        </p:txBody>
      </p:sp>
      <p:sp>
        <p:nvSpPr>
          <p:cNvPr id="114" name="Oval 36"/>
          <p:cNvSpPr>
            <a:spLocks noChangeArrowheads="1"/>
          </p:cNvSpPr>
          <p:nvPr/>
        </p:nvSpPr>
        <p:spPr bwMode="auto">
          <a:xfrm>
            <a:off x="5749925" y="2544763"/>
            <a:ext cx="604838" cy="47783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15" name="Line 38"/>
          <p:cNvSpPr>
            <a:spLocks noChangeShapeType="1"/>
          </p:cNvSpPr>
          <p:nvPr/>
        </p:nvSpPr>
        <p:spPr bwMode="auto">
          <a:xfrm>
            <a:off x="5610225" y="2757488"/>
            <a:ext cx="166688" cy="0"/>
          </a:xfrm>
          <a:prstGeom prst="line">
            <a:avLst/>
          </a:prstGeom>
          <a:noFill/>
          <a:ln w="38100">
            <a:solidFill>
              <a:schemeClr val="tx1"/>
            </a:solidFill>
            <a:round/>
            <a:headEnd/>
            <a:tailEnd type="triangle" w="med" len="med"/>
          </a:ln>
        </p:spPr>
        <p:txBody>
          <a:bodyPr lIns="0" rIns="0"/>
          <a:lstStyle/>
          <a:p>
            <a:endParaRPr lang="zh-CN" altLang="en-US"/>
          </a:p>
        </p:txBody>
      </p:sp>
      <p:sp>
        <p:nvSpPr>
          <p:cNvPr id="137249" name="TextBox 36"/>
          <p:cNvSpPr txBox="1">
            <a:spLocks noChangeArrowheads="1"/>
          </p:cNvSpPr>
          <p:nvPr/>
        </p:nvSpPr>
        <p:spPr bwMode="auto">
          <a:xfrm>
            <a:off x="900113" y="3651250"/>
            <a:ext cx="2808287" cy="307975"/>
          </a:xfrm>
          <a:prstGeom prst="rect">
            <a:avLst/>
          </a:prstGeom>
          <a:noFill/>
          <a:ln w="9525">
            <a:noFill/>
            <a:miter lim="800000"/>
            <a:headEnd/>
            <a:tailEnd/>
          </a:ln>
        </p:spPr>
        <p:txBody>
          <a:bodyPr>
            <a:spAutoFit/>
          </a:bodyPr>
          <a:lstStyle/>
          <a:p>
            <a:pPr eaLnBrk="0" hangingPunct="0">
              <a:spcBef>
                <a:spcPct val="50000"/>
              </a:spcBef>
            </a:pPr>
            <a:r>
              <a:rPr lang="zh-CN" altLang="en-US" sz="1400"/>
              <a:t>删除</a:t>
            </a:r>
            <a:r>
              <a:rPr lang="en-US" altLang="zh-CN" sz="1400"/>
              <a:t>60</a:t>
            </a:r>
            <a:endParaRPr lang="zh-CN" altLang="en-US" sz="1400"/>
          </a:p>
        </p:txBody>
      </p:sp>
      <p:sp>
        <p:nvSpPr>
          <p:cNvPr id="117" name="TextBox 116"/>
          <p:cNvSpPr txBox="1">
            <a:spLocks noChangeArrowheads="1"/>
          </p:cNvSpPr>
          <p:nvPr/>
        </p:nvSpPr>
        <p:spPr bwMode="auto">
          <a:xfrm>
            <a:off x="827088" y="3992563"/>
            <a:ext cx="5976937" cy="307975"/>
          </a:xfrm>
          <a:prstGeom prst="rect">
            <a:avLst/>
          </a:prstGeom>
          <a:noFill/>
          <a:ln w="9525">
            <a:noFill/>
            <a:miter lim="800000"/>
            <a:headEnd/>
            <a:tailEnd/>
          </a:ln>
        </p:spPr>
        <p:txBody>
          <a:bodyPr>
            <a:spAutoFit/>
          </a:bodyPr>
          <a:lstStyle/>
          <a:p>
            <a:pPr eaLnBrk="0" hangingPunct="0">
              <a:spcBef>
                <a:spcPct val="50000"/>
              </a:spcBef>
            </a:pPr>
            <a:r>
              <a:rPr lang="en-US" altLang="zh-CN" sz="1400"/>
              <a:t>50</a:t>
            </a:r>
            <a:r>
              <a:rPr lang="zh-CN" altLang="en-US" sz="1400"/>
              <a:t>下降一层，对</a:t>
            </a:r>
            <a:r>
              <a:rPr lang="en-US" altLang="zh-CN" sz="1400"/>
              <a:t>50</a:t>
            </a:r>
            <a:r>
              <a:rPr lang="zh-CN" altLang="en-US" sz="1400"/>
              <a:t>执行</a:t>
            </a:r>
            <a:r>
              <a:rPr lang="en-US" altLang="zh-CN" sz="1400"/>
              <a:t>LL</a:t>
            </a:r>
            <a:r>
              <a:rPr lang="zh-CN" altLang="en-US" sz="1400"/>
              <a:t>旋转</a:t>
            </a:r>
          </a:p>
        </p:txBody>
      </p:sp>
      <p:grpSp>
        <p:nvGrpSpPr>
          <p:cNvPr id="2" name="组合 43"/>
          <p:cNvGrpSpPr>
            <a:grpSpLocks/>
          </p:cNvGrpSpPr>
          <p:nvPr/>
        </p:nvGrpSpPr>
        <p:grpSpPr bwMode="auto">
          <a:xfrm>
            <a:off x="5435600" y="1781175"/>
            <a:ext cx="1649413" cy="1071563"/>
            <a:chOff x="6622241" y="4581128"/>
            <a:chExt cx="1648972" cy="1428965"/>
          </a:xfrm>
        </p:grpSpPr>
        <p:sp>
          <p:nvSpPr>
            <p:cNvPr id="137266" name="Line 5"/>
            <p:cNvSpPr>
              <a:spLocks noChangeShapeType="1"/>
            </p:cNvSpPr>
            <p:nvPr/>
          </p:nvSpPr>
          <p:spPr bwMode="auto">
            <a:xfrm flipH="1">
              <a:off x="7270312" y="5157192"/>
              <a:ext cx="493587" cy="288032"/>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37267" name="Oval 17"/>
            <p:cNvSpPr>
              <a:spLocks noChangeArrowheads="1"/>
            </p:cNvSpPr>
            <p:nvPr/>
          </p:nvSpPr>
          <p:spPr bwMode="auto">
            <a:xfrm>
              <a:off x="6622241" y="4619318"/>
              <a:ext cx="604690" cy="63492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7268" name="Oval 20"/>
            <p:cNvSpPr>
              <a:spLocks noChangeArrowheads="1"/>
            </p:cNvSpPr>
            <p:nvPr/>
          </p:nvSpPr>
          <p:spPr bwMode="auto">
            <a:xfrm>
              <a:off x="7668344" y="4581128"/>
              <a:ext cx="602869"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7269" name="Oval 36"/>
            <p:cNvSpPr>
              <a:spLocks noChangeArrowheads="1"/>
            </p:cNvSpPr>
            <p:nvPr/>
          </p:nvSpPr>
          <p:spPr bwMode="auto">
            <a:xfrm>
              <a:off x="6622241" y="5373216"/>
              <a:ext cx="604690"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37270" name="Line 38"/>
            <p:cNvSpPr>
              <a:spLocks noChangeShapeType="1"/>
            </p:cNvSpPr>
            <p:nvPr/>
          </p:nvSpPr>
          <p:spPr bwMode="auto">
            <a:xfrm>
              <a:off x="7236296" y="4941168"/>
              <a:ext cx="432048" cy="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24" name="TextBox 123"/>
          <p:cNvSpPr txBox="1">
            <a:spLocks noChangeArrowheads="1"/>
          </p:cNvSpPr>
          <p:nvPr/>
        </p:nvSpPr>
        <p:spPr bwMode="auto">
          <a:xfrm>
            <a:off x="827088" y="4587875"/>
            <a:ext cx="5975350" cy="307975"/>
          </a:xfrm>
          <a:prstGeom prst="rect">
            <a:avLst/>
          </a:prstGeom>
          <a:noFill/>
          <a:ln w="9525">
            <a:noFill/>
            <a:miter lim="800000"/>
            <a:headEnd/>
            <a:tailEnd/>
          </a:ln>
        </p:spPr>
        <p:txBody>
          <a:bodyPr>
            <a:spAutoFit/>
          </a:bodyPr>
          <a:lstStyle/>
          <a:p>
            <a:pPr eaLnBrk="0" hangingPunct="0">
              <a:spcBef>
                <a:spcPct val="50000"/>
              </a:spcBef>
            </a:pPr>
            <a:r>
              <a:rPr lang="zh-CN" altLang="en-US" sz="1400"/>
              <a:t>对</a:t>
            </a:r>
            <a:r>
              <a:rPr lang="en-US" altLang="zh-CN" sz="1400"/>
              <a:t>30</a:t>
            </a:r>
            <a:r>
              <a:rPr lang="zh-CN" altLang="en-US" sz="1400"/>
              <a:t>执行</a:t>
            </a:r>
            <a:r>
              <a:rPr lang="en-US" altLang="zh-CN" sz="1400"/>
              <a:t>RR</a:t>
            </a:r>
            <a:r>
              <a:rPr lang="zh-CN" altLang="en-US" sz="1400"/>
              <a:t>旋转</a:t>
            </a:r>
          </a:p>
        </p:txBody>
      </p:sp>
      <p:grpSp>
        <p:nvGrpSpPr>
          <p:cNvPr id="3" name="组合 53"/>
          <p:cNvGrpSpPr>
            <a:grpSpLocks/>
          </p:cNvGrpSpPr>
          <p:nvPr/>
        </p:nvGrpSpPr>
        <p:grpSpPr bwMode="auto">
          <a:xfrm>
            <a:off x="5435600" y="1781175"/>
            <a:ext cx="2835275" cy="504825"/>
            <a:chOff x="6012160" y="4581128"/>
            <a:chExt cx="2835117" cy="673119"/>
          </a:xfrm>
        </p:grpSpPr>
        <p:sp>
          <p:nvSpPr>
            <p:cNvPr id="137261" name="Oval 17"/>
            <p:cNvSpPr>
              <a:spLocks noChangeArrowheads="1"/>
            </p:cNvSpPr>
            <p:nvPr/>
          </p:nvSpPr>
          <p:spPr bwMode="auto">
            <a:xfrm>
              <a:off x="6012160" y="4619318"/>
              <a:ext cx="604690" cy="63492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7262" name="Oval 20"/>
            <p:cNvSpPr>
              <a:spLocks noChangeArrowheads="1"/>
            </p:cNvSpPr>
            <p:nvPr/>
          </p:nvSpPr>
          <p:spPr bwMode="auto">
            <a:xfrm>
              <a:off x="8244408" y="4581128"/>
              <a:ext cx="602869"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7263" name="Oval 36"/>
            <p:cNvSpPr>
              <a:spLocks noChangeArrowheads="1"/>
            </p:cNvSpPr>
            <p:nvPr/>
          </p:nvSpPr>
          <p:spPr bwMode="auto">
            <a:xfrm>
              <a:off x="7092280" y="4581128"/>
              <a:ext cx="604690"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37264" name="Line 38"/>
            <p:cNvSpPr>
              <a:spLocks noChangeShapeType="1"/>
            </p:cNvSpPr>
            <p:nvPr/>
          </p:nvSpPr>
          <p:spPr bwMode="auto">
            <a:xfrm>
              <a:off x="6626215" y="4941168"/>
              <a:ext cx="432048" cy="0"/>
            </a:xfrm>
            <a:prstGeom prst="line">
              <a:avLst/>
            </a:prstGeom>
            <a:noFill/>
            <a:ln w="38100">
              <a:solidFill>
                <a:schemeClr val="tx1"/>
              </a:solidFill>
              <a:round/>
              <a:headEnd/>
              <a:tailEnd type="triangle" w="med" len="med"/>
            </a:ln>
          </p:spPr>
          <p:txBody>
            <a:bodyPr lIns="0" rIns="0"/>
            <a:lstStyle/>
            <a:p>
              <a:endParaRPr lang="zh-CN" altLang="en-US"/>
            </a:p>
          </p:txBody>
        </p:sp>
        <p:cxnSp>
          <p:nvCxnSpPr>
            <p:cNvPr id="137265" name="直接箭头连接符 52"/>
            <p:cNvCxnSpPr>
              <a:cxnSpLocks noChangeShapeType="1"/>
              <a:stCxn id="137263" idx="6"/>
              <a:endCxn id="137262" idx="2"/>
            </p:cNvCxnSpPr>
            <p:nvPr/>
          </p:nvCxnSpPr>
          <p:spPr bwMode="auto">
            <a:xfrm>
              <a:off x="7696970" y="4899567"/>
              <a:ext cx="547438" cy="0"/>
            </a:xfrm>
            <a:prstGeom prst="straightConnector1">
              <a:avLst/>
            </a:prstGeom>
            <a:noFill/>
            <a:ln w="38100" algn="ctr">
              <a:solidFill>
                <a:schemeClr val="tx1"/>
              </a:solidFill>
              <a:round/>
              <a:headEnd/>
              <a:tailEnd type="arrow" w="med" len="med"/>
            </a:ln>
          </p:spPr>
        </p:cxnSp>
      </p:grpSp>
      <p:sp>
        <p:nvSpPr>
          <p:cNvPr id="131" name="TextBox 130"/>
          <p:cNvSpPr txBox="1">
            <a:spLocks noChangeArrowheads="1"/>
          </p:cNvSpPr>
          <p:nvPr/>
        </p:nvSpPr>
        <p:spPr bwMode="auto">
          <a:xfrm>
            <a:off x="827088" y="4279900"/>
            <a:ext cx="5976937" cy="307975"/>
          </a:xfrm>
          <a:prstGeom prst="rect">
            <a:avLst/>
          </a:prstGeom>
          <a:noFill/>
          <a:ln w="9525">
            <a:noFill/>
            <a:miter lim="800000"/>
            <a:headEnd/>
            <a:tailEnd/>
          </a:ln>
        </p:spPr>
        <p:txBody>
          <a:bodyPr>
            <a:spAutoFit/>
          </a:bodyPr>
          <a:lstStyle/>
          <a:p>
            <a:pPr eaLnBrk="0" hangingPunct="0">
              <a:spcBef>
                <a:spcPct val="50000"/>
              </a:spcBef>
            </a:pPr>
            <a:r>
              <a:rPr lang="zh-CN" altLang="en-US" sz="1400"/>
              <a:t>再次对</a:t>
            </a:r>
            <a:r>
              <a:rPr lang="en-US" altLang="zh-CN" sz="1400"/>
              <a:t>50</a:t>
            </a:r>
            <a:r>
              <a:rPr lang="zh-CN" altLang="en-US" sz="1400"/>
              <a:t>执行</a:t>
            </a:r>
            <a:r>
              <a:rPr lang="en-US" altLang="zh-CN" sz="1400"/>
              <a:t>LL</a:t>
            </a:r>
            <a:r>
              <a:rPr lang="zh-CN" altLang="en-US" sz="1400"/>
              <a:t>旋转</a:t>
            </a:r>
          </a:p>
        </p:txBody>
      </p:sp>
      <p:grpSp>
        <p:nvGrpSpPr>
          <p:cNvPr id="4" name="组合 66"/>
          <p:cNvGrpSpPr>
            <a:grpSpLocks/>
          </p:cNvGrpSpPr>
          <p:nvPr/>
        </p:nvGrpSpPr>
        <p:grpSpPr bwMode="auto">
          <a:xfrm>
            <a:off x="5076825" y="1833563"/>
            <a:ext cx="1538288" cy="1125537"/>
            <a:chOff x="5940152" y="4365104"/>
            <a:chExt cx="1538973" cy="1500973"/>
          </a:xfrm>
        </p:grpSpPr>
        <p:sp>
          <p:nvSpPr>
            <p:cNvPr id="137256" name="Oval 17"/>
            <p:cNvSpPr>
              <a:spLocks noChangeArrowheads="1"/>
            </p:cNvSpPr>
            <p:nvPr/>
          </p:nvSpPr>
          <p:spPr bwMode="auto">
            <a:xfrm>
              <a:off x="5940152" y="5229200"/>
              <a:ext cx="604690" cy="63492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37257" name="Oval 20"/>
            <p:cNvSpPr>
              <a:spLocks noChangeArrowheads="1"/>
            </p:cNvSpPr>
            <p:nvPr/>
          </p:nvSpPr>
          <p:spPr bwMode="auto">
            <a:xfrm>
              <a:off x="6876256" y="5229200"/>
              <a:ext cx="602869"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37258" name="Oval 36"/>
            <p:cNvSpPr>
              <a:spLocks noChangeArrowheads="1"/>
            </p:cNvSpPr>
            <p:nvPr/>
          </p:nvSpPr>
          <p:spPr bwMode="auto">
            <a:xfrm>
              <a:off x="6372200" y="4365104"/>
              <a:ext cx="604690" cy="636877"/>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cxnSp>
          <p:nvCxnSpPr>
            <p:cNvPr id="137259" name="直接箭头连接符 60"/>
            <p:cNvCxnSpPr>
              <a:cxnSpLocks noChangeShapeType="1"/>
            </p:cNvCxnSpPr>
            <p:nvPr/>
          </p:nvCxnSpPr>
          <p:spPr bwMode="auto">
            <a:xfrm>
              <a:off x="6948264" y="4869160"/>
              <a:ext cx="432048" cy="462455"/>
            </a:xfrm>
            <a:prstGeom prst="straightConnector1">
              <a:avLst/>
            </a:prstGeom>
            <a:noFill/>
            <a:ln w="38100" algn="ctr">
              <a:solidFill>
                <a:schemeClr val="tx1"/>
              </a:solidFill>
              <a:round/>
              <a:headEnd/>
              <a:tailEnd type="arrow" w="med" len="med"/>
            </a:ln>
          </p:spPr>
        </p:cxnSp>
        <p:cxnSp>
          <p:nvCxnSpPr>
            <p:cNvPr id="137260" name="直接箭头连接符 64"/>
            <p:cNvCxnSpPr>
              <a:cxnSpLocks noChangeShapeType="1"/>
              <a:stCxn id="137258" idx="3"/>
            </p:cNvCxnSpPr>
            <p:nvPr/>
          </p:nvCxnSpPr>
          <p:spPr bwMode="auto">
            <a:xfrm flipH="1">
              <a:off x="6156176" y="4908713"/>
              <a:ext cx="304579" cy="392495"/>
            </a:xfrm>
            <a:prstGeom prst="straightConnector1">
              <a:avLst/>
            </a:prstGeom>
            <a:noFill/>
            <a:ln w="38100" algn="ctr">
              <a:solidFill>
                <a:schemeClr val="tx1"/>
              </a:solidFill>
              <a:round/>
              <a:headEnd/>
              <a:tailEnd type="arrow" w="med" len="med"/>
            </a:ln>
          </p:spPr>
        </p:cxn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12"/>
                                        </p:tgtEl>
                                      </p:cBhvr>
                                    </p:animEffect>
                                    <p:set>
                                      <p:cBhvr>
                                        <p:cTn id="10" dur="1" fill="hold">
                                          <p:stCondLst>
                                            <p:cond delay="499"/>
                                          </p:stCondLst>
                                        </p:cTn>
                                        <p:tgtEl>
                                          <p:spTgt spid="1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blinds(horizontal)">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3" presetClass="exit" presetSubtype="10" fill="hold" grpId="0" nodeType="afterEffect">
                                  <p:stCondLst>
                                    <p:cond delay="0"/>
                                  </p:stCondLst>
                                  <p:childTnLst>
                                    <p:animEffect transition="out" filter="blinds(horizontal)">
                                      <p:cBhvr>
                                        <p:cTn id="23" dur="500"/>
                                        <p:tgtEl>
                                          <p:spTgt spid="71"/>
                                        </p:tgtEl>
                                      </p:cBhvr>
                                    </p:animEffect>
                                    <p:set>
                                      <p:cBhvr>
                                        <p:cTn id="24" dur="1" fill="hold">
                                          <p:stCondLst>
                                            <p:cond delay="499"/>
                                          </p:stCondLst>
                                        </p:cTn>
                                        <p:tgtEl>
                                          <p:spTgt spid="71"/>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99"/>
                                        </p:tgtEl>
                                      </p:cBhvr>
                                    </p:animEffect>
                                    <p:set>
                                      <p:cBhvr>
                                        <p:cTn id="27" dur="1" fill="hold">
                                          <p:stCondLst>
                                            <p:cond delay="499"/>
                                          </p:stCondLst>
                                        </p:cTn>
                                        <p:tgtEl>
                                          <p:spTgt spid="99"/>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102"/>
                                        </p:tgtEl>
                                      </p:cBhvr>
                                    </p:animEffect>
                                    <p:set>
                                      <p:cBhvr>
                                        <p:cTn id="30" dur="1" fill="hold">
                                          <p:stCondLst>
                                            <p:cond delay="499"/>
                                          </p:stCondLst>
                                        </p:cTn>
                                        <p:tgtEl>
                                          <p:spTgt spid="102"/>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114"/>
                                        </p:tgtEl>
                                      </p:cBhvr>
                                    </p:animEffect>
                                    <p:set>
                                      <p:cBhvr>
                                        <p:cTn id="33" dur="1" fill="hold">
                                          <p:stCondLst>
                                            <p:cond delay="499"/>
                                          </p:stCondLst>
                                        </p:cTn>
                                        <p:tgtEl>
                                          <p:spTgt spid="114"/>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115"/>
                                        </p:tgtEl>
                                      </p:cBhvr>
                                    </p:animEffect>
                                    <p:set>
                                      <p:cBhvr>
                                        <p:cTn id="36" dur="1" fill="hold">
                                          <p:stCondLst>
                                            <p:cond delay="499"/>
                                          </p:stCondLst>
                                        </p:cTn>
                                        <p:tgtEl>
                                          <p:spTgt spid="1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1"/>
                                        </p:tgtEl>
                                        <p:attrNameLst>
                                          <p:attrName>style.visibility</p:attrName>
                                        </p:attrNameLst>
                                      </p:cBhvr>
                                      <p:to>
                                        <p:strVal val="visible"/>
                                      </p:to>
                                    </p:set>
                                    <p:animEffect transition="in" filter="blinds(horizontal)">
                                      <p:cBhvr>
                                        <p:cTn id="41" dur="500"/>
                                        <p:tgtEl>
                                          <p:spTgt spid="131"/>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par>
                          <p:cTn id="46" fill="hold">
                            <p:stCondLst>
                              <p:cond delay="1000"/>
                            </p:stCondLst>
                            <p:childTnLst>
                              <p:par>
                                <p:cTn id="47" presetID="3" presetClass="exit" presetSubtype="10" fill="hold" nodeType="afterEffect">
                                  <p:stCondLst>
                                    <p:cond delay="0"/>
                                  </p:stCondLst>
                                  <p:childTnLst>
                                    <p:animEffect transition="out" filter="blinds(horizontal)">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blinds(horizontal)">
                                      <p:cBhvr>
                                        <p:cTn id="54" dur="500"/>
                                        <p:tgtEl>
                                          <p:spTgt spid="12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par>
                          <p:cTn id="60" fill="hold">
                            <p:stCondLst>
                              <p:cond delay="500"/>
                            </p:stCondLst>
                            <p:childTnLst>
                              <p:par>
                                <p:cTn id="61" presetID="3" presetClass="exit" presetSubtype="10" fill="hold" nodeType="afterEffect">
                                  <p:stCondLst>
                                    <p:cond delay="0"/>
                                  </p:stCondLst>
                                  <p:childTnLst>
                                    <p:animEffect transition="out" filter="blinds(horizontal)">
                                      <p:cBhvr>
                                        <p:cTn id="62" dur="500"/>
                                        <p:tgtEl>
                                          <p:spTgt spid="3"/>
                                        </p:tgtEl>
                                      </p:cBhvr>
                                    </p:animEffect>
                                    <p:set>
                                      <p:cBhvr>
                                        <p:cTn id="6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98" grpId="0" animBg="1"/>
      <p:bldP spid="99" grpId="0" animBg="1"/>
      <p:bldP spid="102" grpId="0" animBg="1"/>
      <p:bldP spid="112" grpId="0" animBg="1"/>
      <p:bldP spid="114" grpId="0" animBg="1"/>
      <p:bldP spid="115" grpId="0" animBg="1"/>
      <p:bldP spid="117" grpId="0"/>
      <p:bldP spid="124" grpId="0"/>
      <p:bldP spid="13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矩形 34"/>
          <p:cNvSpPr>
            <a:spLocks noChangeArrowheads="1"/>
          </p:cNvSpPr>
          <p:nvPr/>
        </p:nvSpPr>
        <p:spPr bwMode="auto">
          <a:xfrm>
            <a:off x="467544" y="195263"/>
            <a:ext cx="6840538" cy="6619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a:t>
            </a:r>
            <a:r>
              <a:rPr lang="en-US" altLang="zh-CN">
                <a:latin typeface="微软雅黑" pitchFamily="34" charset="-122"/>
                <a:ea typeface="微软雅黑" pitchFamily="34" charset="-122"/>
              </a:rPr>
              <a:t>—</a:t>
            </a:r>
            <a:r>
              <a:rPr lang="zh-CN" altLang="en-US" sz="2000">
                <a:latin typeface="微软雅黑" pitchFamily="34" charset="-122"/>
                <a:ea typeface="微软雅黑" pitchFamily="34" charset="-122"/>
              </a:rPr>
              <a:t>最简单情况</a:t>
            </a:r>
            <a:endParaRPr lang="en-US" altLang="zh-CN" sz="2000">
              <a:latin typeface="微软雅黑" pitchFamily="34" charset="-122"/>
              <a:ea typeface="微软雅黑" pitchFamily="34" charset="-122"/>
            </a:endParaRPr>
          </a:p>
        </p:txBody>
      </p:sp>
      <p:sp>
        <p:nvSpPr>
          <p:cNvPr id="46" name="Text Box 4"/>
          <p:cNvSpPr txBox="1">
            <a:spLocks noChangeArrowheads="1"/>
          </p:cNvSpPr>
          <p:nvPr/>
        </p:nvSpPr>
        <p:spPr bwMode="auto">
          <a:xfrm>
            <a:off x="539750" y="1274763"/>
            <a:ext cx="5832475" cy="1147762"/>
          </a:xfrm>
          <a:prstGeom prst="rect">
            <a:avLst/>
          </a:prstGeom>
          <a:noFill/>
          <a:ln w="9525">
            <a:noFill/>
            <a:miter lim="800000"/>
            <a:headEnd/>
            <a:tailEnd/>
          </a:ln>
        </p:spPr>
        <p:txBody>
          <a:bodyPr>
            <a:spAutoFit/>
          </a:bodyPr>
          <a:lstStyle/>
          <a:p>
            <a:pPr>
              <a:lnSpc>
                <a:spcPct val="130000"/>
              </a:lnSpc>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15</a:t>
            </a:r>
          </a:p>
          <a:p>
            <a:pPr>
              <a:lnSpc>
                <a:spcPct val="130000"/>
              </a:lnSpc>
              <a:spcBef>
                <a:spcPct val="50000"/>
              </a:spcBef>
            </a:pPr>
            <a:r>
              <a:rPr lang="en-US" altLang="zh-CN" sz="1400">
                <a:latin typeface="Times New Roman" pitchFamily="18" charset="0"/>
                <a:ea typeface="楷体_GB2312"/>
                <a:cs typeface="楷体_GB2312"/>
              </a:rPr>
              <a:t>20</a:t>
            </a:r>
            <a:r>
              <a:rPr lang="zh-CN" altLang="en-US" sz="1400">
                <a:latin typeface="Times New Roman" pitchFamily="18" charset="0"/>
                <a:ea typeface="楷体_GB2312"/>
                <a:cs typeface="楷体_GB2312"/>
              </a:rPr>
              <a:t>和</a:t>
            </a:r>
            <a:r>
              <a:rPr lang="en-US" altLang="zh-CN" sz="1400">
                <a:latin typeface="Times New Roman" pitchFamily="18" charset="0"/>
                <a:ea typeface="楷体_GB2312"/>
                <a:cs typeface="楷体_GB2312"/>
              </a:rPr>
              <a:t>23</a:t>
            </a:r>
            <a:r>
              <a:rPr lang="zh-CN" altLang="en-US" sz="1400">
                <a:latin typeface="Times New Roman" pitchFamily="18" charset="0"/>
                <a:ea typeface="楷体_GB2312"/>
                <a:cs typeface="楷体_GB2312"/>
              </a:rPr>
              <a:t>变成水平右链，没有失衡，不用旋转</a:t>
            </a:r>
            <a:endParaRPr lang="en-US" altLang="zh-CN" sz="1400">
              <a:latin typeface="Times New Roman" pitchFamily="18" charset="0"/>
              <a:ea typeface="楷体_GB2312"/>
              <a:cs typeface="楷体_GB2312"/>
            </a:endParaRPr>
          </a:p>
          <a:p>
            <a:pPr>
              <a:lnSpc>
                <a:spcPct val="130000"/>
              </a:lnSpc>
              <a:spcBef>
                <a:spcPct val="50000"/>
              </a:spcBef>
            </a:pPr>
            <a:r>
              <a:rPr lang="zh-CN" altLang="en-US" sz="1400">
                <a:latin typeface="Times New Roman" pitchFamily="18" charset="0"/>
                <a:ea typeface="楷体_GB2312"/>
                <a:cs typeface="楷体_GB2312"/>
              </a:rPr>
              <a:t>但整棵树矮了一层，可能导致父结点失衡，继续检查父结点</a:t>
            </a:r>
          </a:p>
        </p:txBody>
      </p:sp>
      <p:sp>
        <p:nvSpPr>
          <p:cNvPr id="47" name="Oval 8"/>
          <p:cNvSpPr>
            <a:spLocks noChangeArrowheads="1"/>
          </p:cNvSpPr>
          <p:nvPr/>
        </p:nvSpPr>
        <p:spPr bwMode="auto">
          <a:xfrm>
            <a:off x="1114425" y="3459163"/>
            <a:ext cx="574675" cy="3397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38246" name="Oval 9"/>
          <p:cNvSpPr>
            <a:spLocks noChangeArrowheads="1"/>
          </p:cNvSpPr>
          <p:nvPr/>
        </p:nvSpPr>
        <p:spPr bwMode="auto">
          <a:xfrm>
            <a:off x="1968500" y="2932113"/>
            <a:ext cx="574675" cy="33972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8247" name="Oval 11"/>
          <p:cNvSpPr>
            <a:spLocks noChangeArrowheads="1"/>
          </p:cNvSpPr>
          <p:nvPr/>
        </p:nvSpPr>
        <p:spPr bwMode="auto">
          <a:xfrm>
            <a:off x="2701925" y="3511550"/>
            <a:ext cx="573088" cy="33813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8248" name="Line 14"/>
          <p:cNvSpPr>
            <a:spLocks noChangeShapeType="1"/>
          </p:cNvSpPr>
          <p:nvPr/>
        </p:nvSpPr>
        <p:spPr bwMode="auto">
          <a:xfrm>
            <a:off x="2552700" y="3171825"/>
            <a:ext cx="369888" cy="366713"/>
          </a:xfrm>
          <a:prstGeom prst="line">
            <a:avLst/>
          </a:prstGeom>
          <a:noFill/>
          <a:ln w="38100">
            <a:solidFill>
              <a:schemeClr val="tx1"/>
            </a:solidFill>
            <a:round/>
            <a:headEnd/>
            <a:tailEnd type="triangle" w="med" len="med"/>
          </a:ln>
        </p:spPr>
        <p:txBody>
          <a:bodyPr lIns="0" rIns="0"/>
          <a:lstStyle/>
          <a:p>
            <a:endParaRPr lang="zh-CN" altLang="en-US"/>
          </a:p>
        </p:txBody>
      </p:sp>
      <p:sp>
        <p:nvSpPr>
          <p:cNvPr id="52" name="Line 15"/>
          <p:cNvSpPr>
            <a:spLocks noChangeShapeType="1"/>
          </p:cNvSpPr>
          <p:nvPr/>
        </p:nvSpPr>
        <p:spPr bwMode="auto">
          <a:xfrm flipH="1">
            <a:off x="1524000" y="3222625"/>
            <a:ext cx="476250" cy="288925"/>
          </a:xfrm>
          <a:prstGeom prst="line">
            <a:avLst/>
          </a:prstGeom>
          <a:noFill/>
          <a:ln w="38100">
            <a:solidFill>
              <a:schemeClr val="tx1"/>
            </a:solidFill>
            <a:round/>
            <a:headEnd/>
            <a:tailEnd type="triangle" w="med" len="med"/>
          </a:ln>
        </p:spPr>
        <p:txBody>
          <a:bodyPr lIns="0" rIns="0"/>
          <a:lstStyle/>
          <a:p>
            <a:endParaRPr lang="zh-CN" altLang="en-US"/>
          </a:p>
        </p:txBody>
      </p:sp>
      <p:grpSp>
        <p:nvGrpSpPr>
          <p:cNvPr id="2" name="组合 56"/>
          <p:cNvGrpSpPr>
            <a:grpSpLocks/>
          </p:cNvGrpSpPr>
          <p:nvPr/>
        </p:nvGrpSpPr>
        <p:grpSpPr bwMode="auto">
          <a:xfrm>
            <a:off x="4427538" y="3148013"/>
            <a:ext cx="1511300" cy="431800"/>
            <a:chOff x="5707063" y="2625725"/>
            <a:chExt cx="2146300" cy="487363"/>
          </a:xfrm>
        </p:grpSpPr>
        <p:sp>
          <p:nvSpPr>
            <p:cNvPr id="138252" name="Oval 9"/>
            <p:cNvSpPr>
              <a:spLocks noChangeArrowheads="1"/>
            </p:cNvSpPr>
            <p:nvPr/>
          </p:nvSpPr>
          <p:spPr bwMode="auto">
            <a:xfrm>
              <a:off x="5707063" y="2654300"/>
              <a:ext cx="690562" cy="45878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8253" name="Oval 11"/>
            <p:cNvSpPr>
              <a:spLocks noChangeArrowheads="1"/>
            </p:cNvSpPr>
            <p:nvPr/>
          </p:nvSpPr>
          <p:spPr bwMode="auto">
            <a:xfrm>
              <a:off x="7164388" y="2625725"/>
              <a:ext cx="688975" cy="45878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8254" name="Line 14"/>
            <p:cNvSpPr>
              <a:spLocks noChangeShapeType="1"/>
            </p:cNvSpPr>
            <p:nvPr/>
          </p:nvSpPr>
          <p:spPr bwMode="auto">
            <a:xfrm>
              <a:off x="6443663" y="2895600"/>
              <a:ext cx="649287" cy="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4" name="TextBox 13"/>
          <p:cNvSpPr txBox="1">
            <a:spLocks noChangeArrowheads="1"/>
          </p:cNvSpPr>
          <p:nvPr/>
        </p:nvSpPr>
        <p:spPr bwMode="auto">
          <a:xfrm>
            <a:off x="6516688" y="1347788"/>
            <a:ext cx="1511300" cy="646112"/>
          </a:xfrm>
          <a:prstGeom prst="rect">
            <a:avLst/>
          </a:prstGeom>
          <a:noFill/>
          <a:ln w="9525">
            <a:noFill/>
            <a:miter lim="800000"/>
            <a:headEnd/>
            <a:tailEnd/>
          </a:ln>
        </p:spPr>
        <p:txBody>
          <a:bodyPr>
            <a:spAutoFit/>
          </a:bodyPr>
          <a:lstStyle/>
          <a:p>
            <a:r>
              <a:rPr lang="zh-CN" altLang="en-US" sz="1800"/>
              <a:t>不需要执行任何旋转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2"/>
                                        </p:tgtEl>
                                      </p:cBhvr>
                                    </p:animEffect>
                                    <p:set>
                                      <p:cBhvr>
                                        <p:cTn id="10" dur="1" fill="hold">
                                          <p:stCondLst>
                                            <p:cond delay="499"/>
                                          </p:stCondLst>
                                        </p:cTn>
                                        <p:tgtEl>
                                          <p:spTgt spid="5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6">
                                            <p:txEl>
                                              <p:pRg st="1" end="1"/>
                                            </p:txEl>
                                          </p:spTgt>
                                        </p:tgtEl>
                                        <p:attrNameLst>
                                          <p:attrName>style.visibility</p:attrName>
                                        </p:attrNameLst>
                                      </p:cBhvr>
                                      <p:to>
                                        <p:strVal val="visible"/>
                                      </p:to>
                                    </p:set>
                                    <p:animEffect transition="in" filter="blinds(horizontal)">
                                      <p:cBhvr>
                                        <p:cTn id="15" dur="500"/>
                                        <p:tgtEl>
                                          <p:spTgt spid="4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6">
                                            <p:txEl>
                                              <p:pRg st="2" end="2"/>
                                            </p:txEl>
                                          </p:spTgt>
                                        </p:tgtEl>
                                        <p:attrNameLst>
                                          <p:attrName>style.visibility</p:attrName>
                                        </p:attrNameLst>
                                      </p:cBhvr>
                                      <p:to>
                                        <p:strVal val="visible"/>
                                      </p:to>
                                    </p:set>
                                    <p:animEffect transition="in" filter="blinds(horizontal)">
                                      <p:cBhvr>
                                        <p:cTn id="25" dur="500"/>
                                        <p:tgtEl>
                                          <p:spTgt spid="4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par>
                          <p:cTn id="31" fill="hold">
                            <p:stCondLst>
                              <p:cond delay="500"/>
                            </p:stCondLst>
                            <p:childTnLst>
                              <p:par>
                                <p:cTn id="32" presetID="6" presetClass="emph" presetSubtype="0" fill="hold" grpId="1" nodeType="afterEffect">
                                  <p:stCondLst>
                                    <p:cond delay="0"/>
                                  </p:stCondLst>
                                  <p:childTnLst>
                                    <p:animScale>
                                      <p:cBhvr>
                                        <p:cTn id="33"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animBg="1"/>
      <p:bldP spid="14" grpId="0"/>
      <p:bldP spid="1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矩形 34"/>
          <p:cNvSpPr>
            <a:spLocks noChangeArrowheads="1"/>
          </p:cNvSpPr>
          <p:nvPr/>
        </p:nvSpPr>
        <p:spPr bwMode="auto">
          <a:xfrm>
            <a:off x="323528"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a:t>
            </a:r>
            <a:r>
              <a:rPr lang="en-US" altLang="zh-CN">
                <a:latin typeface="微软雅黑" pitchFamily="34" charset="-122"/>
                <a:ea typeface="微软雅黑" pitchFamily="34" charset="-122"/>
              </a:rPr>
              <a:t>—</a:t>
            </a:r>
            <a:r>
              <a:rPr lang="zh-CN" altLang="en-US" sz="2000">
                <a:latin typeface="微软雅黑" pitchFamily="34" charset="-122"/>
                <a:ea typeface="微软雅黑" pitchFamily="34" charset="-122"/>
              </a:rPr>
              <a:t>稍复杂的情况</a:t>
            </a:r>
            <a:endParaRPr lang="en-US" altLang="zh-CN" sz="2000">
              <a:latin typeface="微软雅黑" pitchFamily="34" charset="-122"/>
              <a:ea typeface="微软雅黑" pitchFamily="34" charset="-122"/>
            </a:endParaRPr>
          </a:p>
        </p:txBody>
      </p:sp>
      <p:sp>
        <p:nvSpPr>
          <p:cNvPr id="46" name="Text Box 4"/>
          <p:cNvSpPr txBox="1">
            <a:spLocks noChangeArrowheads="1"/>
          </p:cNvSpPr>
          <p:nvPr/>
        </p:nvSpPr>
        <p:spPr bwMode="auto">
          <a:xfrm>
            <a:off x="539750" y="1276350"/>
            <a:ext cx="4103688" cy="1147763"/>
          </a:xfrm>
          <a:prstGeom prst="rect">
            <a:avLst/>
          </a:prstGeom>
          <a:noFill/>
          <a:ln w="9525">
            <a:noFill/>
            <a:miter lim="800000"/>
            <a:headEnd/>
            <a:tailEnd/>
          </a:ln>
        </p:spPr>
        <p:txBody>
          <a:bodyPr>
            <a:spAutoFit/>
          </a:bodyPr>
          <a:lstStyle/>
          <a:p>
            <a:pPr>
              <a:lnSpc>
                <a:spcPct val="130000"/>
              </a:lnSpc>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15</a:t>
            </a:r>
          </a:p>
          <a:p>
            <a:pPr>
              <a:lnSpc>
                <a:spcPct val="130000"/>
              </a:lnSpc>
              <a:spcBef>
                <a:spcPct val="50000"/>
              </a:spcBef>
            </a:pPr>
            <a:r>
              <a:rPr lang="en-US" altLang="zh-CN" sz="1400">
                <a:latin typeface="Times New Roman" pitchFamily="18" charset="0"/>
                <a:ea typeface="楷体_GB2312"/>
                <a:cs typeface="楷体_GB2312"/>
              </a:rPr>
              <a:t>20</a:t>
            </a:r>
            <a:r>
              <a:rPr lang="zh-CN" altLang="en-US" sz="1400">
                <a:latin typeface="Times New Roman" pitchFamily="18" charset="0"/>
                <a:ea typeface="楷体_GB2312"/>
                <a:cs typeface="楷体_GB2312"/>
              </a:rPr>
              <a:t>和</a:t>
            </a:r>
            <a:r>
              <a:rPr lang="en-US" altLang="zh-CN" sz="1400">
                <a:latin typeface="Times New Roman" pitchFamily="18" charset="0"/>
                <a:ea typeface="楷体_GB2312"/>
                <a:cs typeface="楷体_GB2312"/>
              </a:rPr>
              <a:t>23</a:t>
            </a:r>
            <a:r>
              <a:rPr lang="zh-CN" altLang="en-US" sz="1400">
                <a:latin typeface="Times New Roman" pitchFamily="18" charset="0"/>
                <a:ea typeface="楷体_GB2312"/>
                <a:cs typeface="楷体_GB2312"/>
              </a:rPr>
              <a:t>变成水平右链，出现连续水平右链</a:t>
            </a:r>
            <a:endParaRPr lang="en-US" altLang="zh-CN" sz="1400">
              <a:latin typeface="Times New Roman" pitchFamily="18" charset="0"/>
              <a:ea typeface="楷体_GB2312"/>
              <a:cs typeface="楷体_GB2312"/>
            </a:endParaRPr>
          </a:p>
          <a:p>
            <a:pPr>
              <a:lnSpc>
                <a:spcPct val="130000"/>
              </a:lnSpc>
              <a:spcBef>
                <a:spcPct val="50000"/>
              </a:spcBef>
            </a:pPr>
            <a:r>
              <a:rPr lang="zh-CN" altLang="en-US" sz="1400">
                <a:latin typeface="Times New Roman" pitchFamily="18" charset="0"/>
                <a:ea typeface="楷体_GB2312"/>
                <a:cs typeface="楷体_GB2312"/>
              </a:rPr>
              <a:t>对</a:t>
            </a:r>
            <a:r>
              <a:rPr lang="en-US" altLang="zh-CN" sz="1400">
                <a:latin typeface="Times New Roman" pitchFamily="18" charset="0"/>
                <a:ea typeface="楷体_GB2312"/>
                <a:cs typeface="楷体_GB2312"/>
              </a:rPr>
              <a:t>20</a:t>
            </a:r>
            <a:r>
              <a:rPr lang="zh-CN" altLang="en-US" sz="1400">
                <a:latin typeface="Times New Roman" pitchFamily="18" charset="0"/>
                <a:ea typeface="楷体_GB2312"/>
                <a:cs typeface="楷体_GB2312"/>
              </a:rPr>
              <a:t>执行</a:t>
            </a:r>
            <a:r>
              <a:rPr lang="en-US" altLang="zh-CN" sz="1400">
                <a:latin typeface="Times New Roman" pitchFamily="18" charset="0"/>
                <a:ea typeface="楷体_GB2312"/>
                <a:cs typeface="楷体_GB2312"/>
              </a:rPr>
              <a:t>RR</a:t>
            </a:r>
            <a:r>
              <a:rPr lang="zh-CN" altLang="en-US" sz="1400">
                <a:latin typeface="Times New Roman" pitchFamily="18" charset="0"/>
                <a:ea typeface="楷体_GB2312"/>
                <a:cs typeface="楷体_GB2312"/>
              </a:rPr>
              <a:t>旋转，恢复平衡，高度没变</a:t>
            </a:r>
          </a:p>
        </p:txBody>
      </p:sp>
      <p:grpSp>
        <p:nvGrpSpPr>
          <p:cNvPr id="2" name="组合 34"/>
          <p:cNvGrpSpPr>
            <a:grpSpLocks/>
          </p:cNvGrpSpPr>
          <p:nvPr/>
        </p:nvGrpSpPr>
        <p:grpSpPr bwMode="auto">
          <a:xfrm>
            <a:off x="623888" y="3568700"/>
            <a:ext cx="811212" cy="692150"/>
            <a:chOff x="1098203" y="3256108"/>
            <a:chExt cx="810828" cy="692549"/>
          </a:xfrm>
        </p:grpSpPr>
        <p:sp>
          <p:nvSpPr>
            <p:cNvPr id="139289" name="Oval 8"/>
            <p:cNvSpPr>
              <a:spLocks noChangeArrowheads="1"/>
            </p:cNvSpPr>
            <p:nvPr/>
          </p:nvSpPr>
          <p:spPr bwMode="auto">
            <a:xfrm>
              <a:off x="1098203" y="3541026"/>
              <a:ext cx="525223" cy="40763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39290" name="Line 15"/>
            <p:cNvSpPr>
              <a:spLocks noChangeShapeType="1"/>
            </p:cNvSpPr>
            <p:nvPr/>
          </p:nvSpPr>
          <p:spPr bwMode="auto">
            <a:xfrm flipH="1">
              <a:off x="1473362" y="3256108"/>
              <a:ext cx="435669" cy="346980"/>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139270" name="组合 33"/>
          <p:cNvGrpSpPr>
            <a:grpSpLocks/>
          </p:cNvGrpSpPr>
          <p:nvPr/>
        </p:nvGrpSpPr>
        <p:grpSpPr bwMode="auto">
          <a:xfrm>
            <a:off x="1404938" y="3219450"/>
            <a:ext cx="2214562" cy="1128713"/>
            <a:chOff x="1879986" y="2907716"/>
            <a:chExt cx="2213438" cy="1128392"/>
          </a:xfrm>
        </p:grpSpPr>
        <p:sp>
          <p:nvSpPr>
            <p:cNvPr id="139284" name="Oval 9"/>
            <p:cNvSpPr>
              <a:spLocks noChangeArrowheads="1"/>
            </p:cNvSpPr>
            <p:nvPr/>
          </p:nvSpPr>
          <p:spPr bwMode="auto">
            <a:xfrm>
              <a:off x="1879986" y="2907716"/>
              <a:ext cx="526432" cy="40904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9285" name="Oval 11"/>
            <p:cNvSpPr>
              <a:spLocks noChangeArrowheads="1"/>
            </p:cNvSpPr>
            <p:nvPr/>
          </p:nvSpPr>
          <p:spPr bwMode="auto">
            <a:xfrm>
              <a:off x="2551641" y="3603088"/>
              <a:ext cx="525223" cy="40763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9286" name="Line 14"/>
            <p:cNvSpPr>
              <a:spLocks noChangeShapeType="1"/>
            </p:cNvSpPr>
            <p:nvPr/>
          </p:nvSpPr>
          <p:spPr bwMode="auto">
            <a:xfrm>
              <a:off x="2414890" y="3195456"/>
              <a:ext cx="338853" cy="440073"/>
            </a:xfrm>
            <a:prstGeom prst="line">
              <a:avLst/>
            </a:prstGeom>
            <a:noFill/>
            <a:ln w="38100">
              <a:solidFill>
                <a:schemeClr val="tx1"/>
              </a:solidFill>
              <a:round/>
              <a:headEnd/>
              <a:tailEnd type="triangle" w="med" len="med"/>
            </a:ln>
          </p:spPr>
          <p:txBody>
            <a:bodyPr lIns="0" rIns="0"/>
            <a:lstStyle/>
            <a:p>
              <a:endParaRPr lang="zh-CN" altLang="en-US"/>
            </a:p>
          </p:txBody>
        </p:sp>
        <p:sp>
          <p:nvSpPr>
            <p:cNvPr id="139287" name="Oval 11"/>
            <p:cNvSpPr>
              <a:spLocks noChangeArrowheads="1"/>
            </p:cNvSpPr>
            <p:nvPr/>
          </p:nvSpPr>
          <p:spPr bwMode="auto">
            <a:xfrm>
              <a:off x="3568201" y="3627066"/>
              <a:ext cx="525223" cy="40904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cxnSp>
          <p:nvCxnSpPr>
            <p:cNvPr id="139288" name="直接箭头连接符 14"/>
            <p:cNvCxnSpPr>
              <a:cxnSpLocks noChangeShapeType="1"/>
            </p:cNvCxnSpPr>
            <p:nvPr/>
          </p:nvCxnSpPr>
          <p:spPr bwMode="auto">
            <a:xfrm>
              <a:off x="3074444" y="3866849"/>
              <a:ext cx="548217" cy="0"/>
            </a:xfrm>
            <a:prstGeom prst="straightConnector1">
              <a:avLst/>
            </a:prstGeom>
            <a:noFill/>
            <a:ln w="38100" algn="ctr">
              <a:solidFill>
                <a:schemeClr val="tx1"/>
              </a:solidFill>
              <a:round/>
              <a:headEnd/>
              <a:tailEnd type="arrow" w="med" len="med"/>
            </a:ln>
          </p:spPr>
        </p:cxnSp>
      </p:grpSp>
      <p:grpSp>
        <p:nvGrpSpPr>
          <p:cNvPr id="4" name="组合 35"/>
          <p:cNvGrpSpPr>
            <a:grpSpLocks/>
          </p:cNvGrpSpPr>
          <p:nvPr/>
        </p:nvGrpSpPr>
        <p:grpSpPr bwMode="auto">
          <a:xfrm>
            <a:off x="3995738" y="3219450"/>
            <a:ext cx="2667000" cy="457200"/>
            <a:chOff x="4282214" y="2715890"/>
            <a:chExt cx="2666050" cy="456999"/>
          </a:xfrm>
        </p:grpSpPr>
        <p:sp>
          <p:nvSpPr>
            <p:cNvPr id="139279" name="Oval 9"/>
            <p:cNvSpPr>
              <a:spLocks noChangeArrowheads="1"/>
            </p:cNvSpPr>
            <p:nvPr/>
          </p:nvSpPr>
          <p:spPr bwMode="auto">
            <a:xfrm>
              <a:off x="4282214" y="2763847"/>
              <a:ext cx="526433" cy="40904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9280" name="Oval 11"/>
            <p:cNvSpPr>
              <a:spLocks noChangeArrowheads="1"/>
            </p:cNvSpPr>
            <p:nvPr/>
          </p:nvSpPr>
          <p:spPr bwMode="auto">
            <a:xfrm>
              <a:off x="5391959" y="2739869"/>
              <a:ext cx="525223" cy="40763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9281" name="Line 14"/>
            <p:cNvSpPr>
              <a:spLocks noChangeShapeType="1"/>
            </p:cNvSpPr>
            <p:nvPr/>
          </p:nvSpPr>
          <p:spPr bwMode="auto">
            <a:xfrm>
              <a:off x="4843742" y="2978241"/>
              <a:ext cx="493758" cy="0"/>
            </a:xfrm>
            <a:prstGeom prst="line">
              <a:avLst/>
            </a:prstGeom>
            <a:noFill/>
            <a:ln w="38100">
              <a:solidFill>
                <a:schemeClr val="tx1"/>
              </a:solidFill>
              <a:round/>
              <a:headEnd/>
              <a:tailEnd type="triangle" w="med" len="med"/>
            </a:ln>
          </p:spPr>
          <p:txBody>
            <a:bodyPr lIns="0" rIns="0"/>
            <a:lstStyle/>
            <a:p>
              <a:endParaRPr lang="zh-CN" altLang="en-US"/>
            </a:p>
          </p:txBody>
        </p:sp>
        <p:sp>
          <p:nvSpPr>
            <p:cNvPr id="139282" name="Oval 11"/>
            <p:cNvSpPr>
              <a:spLocks noChangeArrowheads="1"/>
            </p:cNvSpPr>
            <p:nvPr/>
          </p:nvSpPr>
          <p:spPr bwMode="auto">
            <a:xfrm>
              <a:off x="6423041" y="2715890"/>
              <a:ext cx="525223" cy="40904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cxnSp>
          <p:nvCxnSpPr>
            <p:cNvPr id="139283" name="直接箭头连接符 26"/>
            <p:cNvCxnSpPr>
              <a:cxnSpLocks noChangeShapeType="1"/>
            </p:cNvCxnSpPr>
            <p:nvPr/>
          </p:nvCxnSpPr>
          <p:spPr bwMode="auto">
            <a:xfrm>
              <a:off x="5928073" y="2955673"/>
              <a:ext cx="549426" cy="0"/>
            </a:xfrm>
            <a:prstGeom prst="straightConnector1">
              <a:avLst/>
            </a:prstGeom>
            <a:noFill/>
            <a:ln w="38100" algn="ctr">
              <a:solidFill>
                <a:schemeClr val="tx1"/>
              </a:solidFill>
              <a:round/>
              <a:headEnd/>
              <a:tailEnd type="arrow" w="med" len="med"/>
            </a:ln>
          </p:spPr>
        </p:cxnSp>
      </p:grpSp>
      <p:grpSp>
        <p:nvGrpSpPr>
          <p:cNvPr id="5" name="组合 36"/>
          <p:cNvGrpSpPr>
            <a:grpSpLocks/>
          </p:cNvGrpSpPr>
          <p:nvPr/>
        </p:nvGrpSpPr>
        <p:grpSpPr bwMode="auto">
          <a:xfrm>
            <a:off x="7094538" y="3074988"/>
            <a:ext cx="1568450" cy="936625"/>
            <a:chOff x="4830431" y="3291369"/>
            <a:chExt cx="1568407" cy="936565"/>
          </a:xfrm>
        </p:grpSpPr>
        <p:sp>
          <p:nvSpPr>
            <p:cNvPr id="139274" name="Oval 9"/>
            <p:cNvSpPr>
              <a:spLocks noChangeArrowheads="1"/>
            </p:cNvSpPr>
            <p:nvPr/>
          </p:nvSpPr>
          <p:spPr bwMode="auto">
            <a:xfrm>
              <a:off x="4830431" y="3772347"/>
              <a:ext cx="526432" cy="40763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39275" name="Oval 11"/>
            <p:cNvSpPr>
              <a:spLocks noChangeArrowheads="1"/>
            </p:cNvSpPr>
            <p:nvPr/>
          </p:nvSpPr>
          <p:spPr bwMode="auto">
            <a:xfrm>
              <a:off x="5434315" y="3291369"/>
              <a:ext cx="525223" cy="40904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39276" name="Line 14"/>
            <p:cNvSpPr>
              <a:spLocks noChangeShapeType="1"/>
            </p:cNvSpPr>
            <p:nvPr/>
          </p:nvSpPr>
          <p:spPr bwMode="auto">
            <a:xfrm flipV="1">
              <a:off x="5105143" y="3532563"/>
              <a:ext cx="329172" cy="239783"/>
            </a:xfrm>
            <a:prstGeom prst="line">
              <a:avLst/>
            </a:prstGeom>
            <a:noFill/>
            <a:ln w="38100">
              <a:solidFill>
                <a:schemeClr val="tx1"/>
              </a:solidFill>
              <a:round/>
              <a:headEnd type="triangle" w="med" len="med"/>
              <a:tailEnd/>
            </a:ln>
          </p:spPr>
          <p:txBody>
            <a:bodyPr lIns="0" rIns="0"/>
            <a:lstStyle/>
            <a:p>
              <a:endParaRPr lang="zh-CN" altLang="en-US"/>
            </a:p>
          </p:txBody>
        </p:sp>
        <p:sp>
          <p:nvSpPr>
            <p:cNvPr id="139277" name="Oval 11"/>
            <p:cNvSpPr>
              <a:spLocks noChangeArrowheads="1"/>
            </p:cNvSpPr>
            <p:nvPr/>
          </p:nvSpPr>
          <p:spPr bwMode="auto">
            <a:xfrm>
              <a:off x="5873615" y="3820303"/>
              <a:ext cx="525223" cy="40763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cxnSp>
          <p:nvCxnSpPr>
            <p:cNvPr id="139278" name="直接箭头连接符 31"/>
            <p:cNvCxnSpPr>
              <a:cxnSpLocks noChangeShapeType="1"/>
              <a:endCxn id="139277" idx="0"/>
            </p:cNvCxnSpPr>
            <p:nvPr/>
          </p:nvCxnSpPr>
          <p:spPr bwMode="auto">
            <a:xfrm>
              <a:off x="5928073" y="3532563"/>
              <a:ext cx="208153" cy="287740"/>
            </a:xfrm>
            <a:prstGeom prst="straightConnector1">
              <a:avLst/>
            </a:prstGeom>
            <a:noFill/>
            <a:ln w="38100" algn="ctr">
              <a:solidFill>
                <a:schemeClr val="tx1"/>
              </a:solidFill>
              <a:round/>
              <a:headEnd/>
              <a:tailEnd type="arrow" w="med" len="med"/>
            </a:ln>
          </p:spPr>
        </p:cxnSp>
      </p:grpSp>
      <p:sp>
        <p:nvSpPr>
          <p:cNvPr id="38" name="TextBox 37"/>
          <p:cNvSpPr txBox="1">
            <a:spLocks noChangeArrowheads="1"/>
          </p:cNvSpPr>
          <p:nvPr/>
        </p:nvSpPr>
        <p:spPr bwMode="auto">
          <a:xfrm>
            <a:off x="5364163" y="1563688"/>
            <a:ext cx="2087562" cy="646112"/>
          </a:xfrm>
          <a:prstGeom prst="rect">
            <a:avLst/>
          </a:prstGeom>
          <a:noFill/>
          <a:ln w="9525">
            <a:noFill/>
            <a:miter lim="800000"/>
            <a:headEnd/>
            <a:tailEnd/>
          </a:ln>
        </p:spPr>
        <p:txBody>
          <a:bodyPr>
            <a:spAutoFit/>
          </a:bodyPr>
          <a:lstStyle/>
          <a:p>
            <a:r>
              <a:rPr lang="zh-CN" altLang="en-US" sz="1800"/>
              <a:t>删除后需要对根执行</a:t>
            </a:r>
            <a:r>
              <a:rPr lang="en-US" altLang="zh-CN" sz="1800"/>
              <a:t>RR</a:t>
            </a:r>
            <a:r>
              <a:rPr lang="zh-CN" altLang="en-US" sz="1800"/>
              <a:t>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xEl>
                                              <p:pRg st="2" end="2"/>
                                            </p:txEl>
                                          </p:spTgt>
                                        </p:tgtEl>
                                        <p:attrNameLst>
                                          <p:attrName>style.visibility</p:attrName>
                                        </p:attrNameLst>
                                      </p:cBhvr>
                                      <p:to>
                                        <p:strVal val="visible"/>
                                      </p:to>
                                    </p:set>
                                    <p:animEffect transition="in" filter="blinds(horizontal)">
                                      <p:cBhvr>
                                        <p:cTn id="22" dur="500"/>
                                        <p:tgtEl>
                                          <p:spTgt spid="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par>
                          <p:cTn id="33" fill="hold">
                            <p:stCondLst>
                              <p:cond delay="500"/>
                            </p:stCondLst>
                            <p:childTnLst>
                              <p:par>
                                <p:cTn id="34" presetID="6" presetClass="emph" presetSubtype="0" fill="hold" grpId="1" nodeType="afterEffect">
                                  <p:stCondLst>
                                    <p:cond delay="0"/>
                                  </p:stCondLst>
                                  <p:childTnLst>
                                    <p:animScale>
                                      <p:cBhvr>
                                        <p:cTn id="35" dur="2000" fill="hold"/>
                                        <p:tgtEl>
                                          <p:spTgt spid="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矩形 34"/>
          <p:cNvSpPr>
            <a:spLocks noChangeArrowheads="1"/>
          </p:cNvSpPr>
          <p:nvPr/>
        </p:nvSpPr>
        <p:spPr bwMode="auto">
          <a:xfrm>
            <a:off x="251520"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a:t>
            </a:r>
            <a:r>
              <a:rPr lang="en-US" altLang="zh-CN">
                <a:latin typeface="微软雅黑" pitchFamily="34" charset="-122"/>
                <a:ea typeface="微软雅黑" pitchFamily="34" charset="-122"/>
              </a:rPr>
              <a:t>—</a:t>
            </a:r>
            <a:r>
              <a:rPr lang="zh-CN" altLang="en-US" sz="2000">
                <a:latin typeface="微软雅黑" pitchFamily="34" charset="-122"/>
                <a:ea typeface="微软雅黑" pitchFamily="34" charset="-122"/>
              </a:rPr>
              <a:t>最复杂的情况</a:t>
            </a:r>
            <a:endParaRPr lang="en-US" altLang="zh-CN" sz="2000">
              <a:latin typeface="微软雅黑" pitchFamily="34" charset="-122"/>
              <a:ea typeface="微软雅黑" pitchFamily="34" charset="-122"/>
            </a:endParaRPr>
          </a:p>
        </p:txBody>
      </p:sp>
      <p:sp>
        <p:nvSpPr>
          <p:cNvPr id="46" name="Text Box 4"/>
          <p:cNvSpPr txBox="1">
            <a:spLocks noChangeArrowheads="1"/>
          </p:cNvSpPr>
          <p:nvPr/>
        </p:nvSpPr>
        <p:spPr bwMode="auto">
          <a:xfrm>
            <a:off x="323850" y="987425"/>
            <a:ext cx="4176713" cy="2592388"/>
          </a:xfrm>
          <a:prstGeom prst="rect">
            <a:avLst/>
          </a:prstGeom>
          <a:noFill/>
          <a:ln w="9525">
            <a:noFill/>
            <a:miter lim="800000"/>
            <a:headEnd/>
            <a:tailEnd/>
          </a:ln>
        </p:spPr>
        <p:txBody>
          <a:bodyPr>
            <a:spAutoFit/>
          </a:bodyPr>
          <a:lstStyle/>
          <a:p>
            <a:pPr>
              <a:lnSpc>
                <a:spcPct val="130000"/>
              </a:lnSpc>
              <a:spcBef>
                <a:spcPct val="50000"/>
              </a:spcBef>
            </a:pPr>
            <a:r>
              <a:rPr lang="zh-CN" altLang="en-US" sz="1400">
                <a:latin typeface="Times New Roman" pitchFamily="18" charset="0"/>
                <a:ea typeface="楷体_GB2312"/>
                <a:cs typeface="楷体_GB2312"/>
              </a:rPr>
              <a:t>删除</a:t>
            </a:r>
            <a:r>
              <a:rPr lang="en-US" altLang="zh-CN" sz="1400">
                <a:latin typeface="Times New Roman" pitchFamily="18" charset="0"/>
                <a:ea typeface="楷体_GB2312"/>
                <a:cs typeface="楷体_GB2312"/>
              </a:rPr>
              <a:t>15</a:t>
            </a:r>
          </a:p>
          <a:p>
            <a:pPr>
              <a:lnSpc>
                <a:spcPct val="130000"/>
              </a:lnSpc>
              <a:spcBef>
                <a:spcPct val="50000"/>
              </a:spcBef>
            </a:pPr>
            <a:r>
              <a:rPr lang="zh-CN" altLang="en-US" sz="1400">
                <a:latin typeface="Times New Roman" pitchFamily="18" charset="0"/>
                <a:ea typeface="楷体_GB2312"/>
                <a:cs typeface="楷体_GB2312"/>
              </a:rPr>
              <a:t>先消除水平左链，对</a:t>
            </a:r>
            <a:r>
              <a:rPr lang="en-US" altLang="zh-CN" sz="1400">
                <a:latin typeface="Times New Roman" pitchFamily="18" charset="0"/>
                <a:ea typeface="楷体_GB2312"/>
                <a:cs typeface="楷体_GB2312"/>
              </a:rPr>
              <a:t>30 </a:t>
            </a:r>
            <a:r>
              <a:rPr lang="zh-CN" altLang="en-US" sz="1400">
                <a:latin typeface="Times New Roman" pitchFamily="18" charset="0"/>
                <a:ea typeface="楷体_GB2312"/>
                <a:cs typeface="楷体_GB2312"/>
              </a:rPr>
              <a:t>执行</a:t>
            </a:r>
            <a:r>
              <a:rPr lang="en-US" altLang="zh-CN" sz="1400">
                <a:latin typeface="Times New Roman" pitchFamily="18" charset="0"/>
                <a:ea typeface="楷体_GB2312"/>
                <a:cs typeface="楷体_GB2312"/>
              </a:rPr>
              <a:t>LL</a:t>
            </a:r>
            <a:r>
              <a:rPr lang="zh-CN" altLang="en-US" sz="1400">
                <a:latin typeface="Times New Roman" pitchFamily="18" charset="0"/>
                <a:ea typeface="楷体_GB2312"/>
                <a:cs typeface="楷体_GB2312"/>
              </a:rPr>
              <a:t>旋转，出现了新的水平左链</a:t>
            </a:r>
            <a:endParaRPr lang="en-US" altLang="zh-CN" sz="1400">
              <a:latin typeface="Times New Roman" pitchFamily="18" charset="0"/>
              <a:ea typeface="楷体_GB2312"/>
              <a:cs typeface="楷体_GB2312"/>
            </a:endParaRPr>
          </a:p>
          <a:p>
            <a:pPr>
              <a:lnSpc>
                <a:spcPct val="130000"/>
              </a:lnSpc>
              <a:spcBef>
                <a:spcPct val="50000"/>
              </a:spcBef>
            </a:pPr>
            <a:r>
              <a:rPr lang="zh-CN" altLang="en-US" sz="1400">
                <a:latin typeface="Times New Roman" pitchFamily="18" charset="0"/>
                <a:ea typeface="楷体_GB2312"/>
                <a:cs typeface="楷体_GB2312"/>
              </a:rPr>
              <a:t>在对</a:t>
            </a:r>
            <a:r>
              <a:rPr lang="en-US" altLang="zh-CN" sz="1400">
                <a:latin typeface="Times New Roman" pitchFamily="18" charset="0"/>
                <a:ea typeface="楷体_GB2312"/>
                <a:cs typeface="楷体_GB2312"/>
              </a:rPr>
              <a:t>30 </a:t>
            </a:r>
            <a:r>
              <a:rPr lang="zh-CN" altLang="en-US" sz="1400">
                <a:latin typeface="Times New Roman" pitchFamily="18" charset="0"/>
                <a:ea typeface="楷体_GB2312"/>
                <a:cs typeface="楷体_GB2312"/>
              </a:rPr>
              <a:t>执行</a:t>
            </a:r>
            <a:r>
              <a:rPr lang="en-US" altLang="zh-CN" sz="1400">
                <a:latin typeface="Times New Roman" pitchFamily="18" charset="0"/>
                <a:ea typeface="楷体_GB2312"/>
                <a:cs typeface="楷体_GB2312"/>
              </a:rPr>
              <a:t>LL</a:t>
            </a:r>
            <a:r>
              <a:rPr lang="zh-CN" altLang="en-US" sz="1400">
                <a:latin typeface="Times New Roman" pitchFamily="18" charset="0"/>
                <a:ea typeface="楷体_GB2312"/>
                <a:cs typeface="楷体_GB2312"/>
              </a:rPr>
              <a:t>旋转</a:t>
            </a:r>
            <a:endParaRPr lang="en-US" altLang="zh-CN" sz="1400">
              <a:latin typeface="Times New Roman" pitchFamily="18" charset="0"/>
              <a:ea typeface="楷体_GB2312"/>
              <a:cs typeface="楷体_GB2312"/>
            </a:endParaRPr>
          </a:p>
          <a:p>
            <a:pPr>
              <a:lnSpc>
                <a:spcPct val="130000"/>
              </a:lnSpc>
              <a:spcBef>
                <a:spcPct val="50000"/>
              </a:spcBef>
            </a:pPr>
            <a:r>
              <a:rPr lang="zh-CN" altLang="en-US" sz="1400">
                <a:latin typeface="Times New Roman" pitchFamily="18" charset="0"/>
                <a:ea typeface="楷体_GB2312"/>
                <a:cs typeface="楷体_GB2312"/>
              </a:rPr>
              <a:t>对</a:t>
            </a:r>
            <a:r>
              <a:rPr lang="en-US" altLang="zh-CN" sz="1400">
                <a:latin typeface="Times New Roman" pitchFamily="18" charset="0"/>
                <a:ea typeface="楷体_GB2312"/>
                <a:cs typeface="楷体_GB2312"/>
              </a:rPr>
              <a:t>20</a:t>
            </a:r>
            <a:r>
              <a:rPr lang="zh-CN" altLang="en-US" sz="1400">
                <a:latin typeface="Times New Roman" pitchFamily="18" charset="0"/>
                <a:ea typeface="楷体_GB2312"/>
                <a:cs typeface="楷体_GB2312"/>
              </a:rPr>
              <a:t>执行</a:t>
            </a:r>
            <a:r>
              <a:rPr lang="en-US" altLang="zh-CN" sz="1400">
                <a:latin typeface="Times New Roman" pitchFamily="18" charset="0"/>
                <a:ea typeface="楷体_GB2312"/>
                <a:cs typeface="楷体_GB2312"/>
              </a:rPr>
              <a:t>RR</a:t>
            </a:r>
          </a:p>
          <a:p>
            <a:pPr>
              <a:lnSpc>
                <a:spcPct val="130000"/>
              </a:lnSpc>
              <a:spcBef>
                <a:spcPct val="50000"/>
              </a:spcBef>
            </a:pPr>
            <a:r>
              <a:rPr lang="zh-CN" altLang="en-US" sz="1400">
                <a:latin typeface="Times New Roman" pitchFamily="18" charset="0"/>
                <a:ea typeface="楷体_GB2312"/>
                <a:cs typeface="楷体_GB2312"/>
              </a:rPr>
              <a:t>对</a:t>
            </a:r>
            <a:r>
              <a:rPr lang="en-US" altLang="zh-CN" sz="1400">
                <a:latin typeface="Times New Roman" pitchFamily="18" charset="0"/>
                <a:ea typeface="楷体_GB2312"/>
                <a:cs typeface="楷体_GB2312"/>
              </a:rPr>
              <a:t>25</a:t>
            </a:r>
            <a:r>
              <a:rPr lang="zh-CN" altLang="en-US" sz="1400">
                <a:latin typeface="Times New Roman" pitchFamily="18" charset="0"/>
                <a:ea typeface="楷体_GB2312"/>
                <a:cs typeface="楷体_GB2312"/>
              </a:rPr>
              <a:t>执行</a:t>
            </a:r>
            <a:r>
              <a:rPr lang="en-US" altLang="zh-CN" sz="1400">
                <a:latin typeface="Times New Roman" pitchFamily="18" charset="0"/>
                <a:ea typeface="楷体_GB2312"/>
                <a:cs typeface="楷体_GB2312"/>
              </a:rPr>
              <a:t>RR</a:t>
            </a:r>
          </a:p>
          <a:p>
            <a:pPr>
              <a:lnSpc>
                <a:spcPct val="130000"/>
              </a:lnSpc>
              <a:spcBef>
                <a:spcPct val="50000"/>
              </a:spcBef>
            </a:pPr>
            <a:r>
              <a:rPr lang="zh-CN" altLang="en-US" sz="1400">
                <a:latin typeface="Times New Roman" pitchFamily="18" charset="0"/>
                <a:ea typeface="楷体_GB2312"/>
                <a:cs typeface="楷体_GB2312"/>
              </a:rPr>
              <a:t>调整结束</a:t>
            </a:r>
          </a:p>
        </p:txBody>
      </p:sp>
      <p:grpSp>
        <p:nvGrpSpPr>
          <p:cNvPr id="2" name="组合 97"/>
          <p:cNvGrpSpPr>
            <a:grpSpLocks/>
          </p:cNvGrpSpPr>
          <p:nvPr/>
        </p:nvGrpSpPr>
        <p:grpSpPr bwMode="auto">
          <a:xfrm>
            <a:off x="4787900" y="1238250"/>
            <a:ext cx="669925" cy="496888"/>
            <a:chOff x="4788024" y="1237761"/>
            <a:chExt cx="669244" cy="497334"/>
          </a:xfrm>
        </p:grpSpPr>
        <p:sp>
          <p:nvSpPr>
            <p:cNvPr id="140355" name="Oval 8"/>
            <p:cNvSpPr>
              <a:spLocks noChangeArrowheads="1"/>
            </p:cNvSpPr>
            <p:nvPr/>
          </p:nvSpPr>
          <p:spPr bwMode="auto">
            <a:xfrm>
              <a:off x="4788024" y="1442367"/>
              <a:ext cx="433511" cy="29272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0356" name="Line 15"/>
            <p:cNvSpPr>
              <a:spLocks noChangeShapeType="1"/>
            </p:cNvSpPr>
            <p:nvPr/>
          </p:nvSpPr>
          <p:spPr bwMode="auto">
            <a:xfrm flipH="1">
              <a:off x="5097674" y="1237761"/>
              <a:ext cx="359594" cy="249173"/>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140294" name="组合 96"/>
          <p:cNvGrpSpPr>
            <a:grpSpLocks/>
          </p:cNvGrpSpPr>
          <p:nvPr/>
        </p:nvGrpSpPr>
        <p:grpSpPr bwMode="auto">
          <a:xfrm>
            <a:off x="5434013" y="987425"/>
            <a:ext cx="3386137" cy="792163"/>
            <a:chOff x="5433296" y="987574"/>
            <a:chExt cx="3387176" cy="792088"/>
          </a:xfrm>
        </p:grpSpPr>
        <p:sp>
          <p:nvSpPr>
            <p:cNvPr id="140344" name="Line 7"/>
            <p:cNvSpPr>
              <a:spLocks noChangeShapeType="1"/>
            </p:cNvSpPr>
            <p:nvPr/>
          </p:nvSpPr>
          <p:spPr bwMode="auto">
            <a:xfrm flipH="1">
              <a:off x="6297320" y="1244851"/>
              <a:ext cx="720187" cy="2501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0345" name="Oval 9"/>
            <p:cNvSpPr>
              <a:spLocks noChangeArrowheads="1"/>
            </p:cNvSpPr>
            <p:nvPr/>
          </p:nvSpPr>
          <p:spPr bwMode="auto">
            <a:xfrm>
              <a:off x="5433296" y="987574"/>
              <a:ext cx="434509" cy="29374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0346" name="Oval 10"/>
            <p:cNvSpPr>
              <a:spLocks noChangeArrowheads="1"/>
            </p:cNvSpPr>
            <p:nvPr/>
          </p:nvSpPr>
          <p:spPr bwMode="auto">
            <a:xfrm>
              <a:off x="7666775" y="1486934"/>
              <a:ext cx="433511" cy="29272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32</a:t>
              </a:r>
              <a:endParaRPr lang="en-US" altLang="zh-CN" sz="1400" b="0">
                <a:latin typeface="Times New Roman" pitchFamily="18" charset="0"/>
                <a:ea typeface="楷体_GB2312"/>
                <a:cs typeface="楷体_GB2312"/>
              </a:endParaRPr>
            </a:p>
          </p:txBody>
        </p:sp>
        <p:sp>
          <p:nvSpPr>
            <p:cNvPr id="140347" name="Oval 11"/>
            <p:cNvSpPr>
              <a:spLocks noChangeArrowheads="1"/>
            </p:cNvSpPr>
            <p:nvPr/>
          </p:nvSpPr>
          <p:spPr bwMode="auto">
            <a:xfrm>
              <a:off x="5987670" y="1486934"/>
              <a:ext cx="433511" cy="29272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0348" name="Oval 12"/>
            <p:cNvSpPr>
              <a:spLocks noChangeArrowheads="1"/>
            </p:cNvSpPr>
            <p:nvPr/>
          </p:nvSpPr>
          <p:spPr bwMode="auto">
            <a:xfrm>
              <a:off x="6947586" y="987574"/>
              <a:ext cx="433511" cy="293741"/>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0349" name="Line 13"/>
            <p:cNvSpPr>
              <a:spLocks noChangeShapeType="1"/>
            </p:cNvSpPr>
            <p:nvPr/>
          </p:nvSpPr>
          <p:spPr bwMode="auto">
            <a:xfrm>
              <a:off x="7307180" y="1237761"/>
              <a:ext cx="599324" cy="249173"/>
            </a:xfrm>
            <a:prstGeom prst="line">
              <a:avLst/>
            </a:prstGeom>
            <a:noFill/>
            <a:ln w="38100">
              <a:solidFill>
                <a:schemeClr val="tx1"/>
              </a:solidFill>
              <a:round/>
              <a:headEnd/>
              <a:tailEnd type="triangle" w="med" len="med"/>
            </a:ln>
          </p:spPr>
          <p:txBody>
            <a:bodyPr lIns="0" rIns="0"/>
            <a:lstStyle/>
            <a:p>
              <a:endParaRPr lang="zh-CN" altLang="en-US"/>
            </a:p>
          </p:txBody>
        </p:sp>
        <p:sp>
          <p:nvSpPr>
            <p:cNvPr id="140350" name="Line 14"/>
            <p:cNvSpPr>
              <a:spLocks noChangeShapeType="1"/>
            </p:cNvSpPr>
            <p:nvPr/>
          </p:nvSpPr>
          <p:spPr bwMode="auto">
            <a:xfrm>
              <a:off x="5867805" y="1153690"/>
              <a:ext cx="1079781" cy="0"/>
            </a:xfrm>
            <a:prstGeom prst="line">
              <a:avLst/>
            </a:prstGeom>
            <a:noFill/>
            <a:ln w="38100">
              <a:solidFill>
                <a:schemeClr val="tx1"/>
              </a:solidFill>
              <a:round/>
              <a:headEnd/>
              <a:tailEnd type="triangle" w="med" len="med"/>
            </a:ln>
          </p:spPr>
          <p:txBody>
            <a:bodyPr lIns="0" rIns="0"/>
            <a:lstStyle/>
            <a:p>
              <a:endParaRPr lang="zh-CN" altLang="en-US"/>
            </a:p>
          </p:txBody>
        </p:sp>
        <p:sp>
          <p:nvSpPr>
            <p:cNvPr id="140351" name="Oval 16"/>
            <p:cNvSpPr>
              <a:spLocks noChangeArrowheads="1"/>
            </p:cNvSpPr>
            <p:nvPr/>
          </p:nvSpPr>
          <p:spPr bwMode="auto">
            <a:xfrm>
              <a:off x="6706858" y="1486934"/>
              <a:ext cx="434510" cy="29272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0352" name="Oval 17"/>
            <p:cNvSpPr>
              <a:spLocks noChangeArrowheads="1"/>
            </p:cNvSpPr>
            <p:nvPr/>
          </p:nvSpPr>
          <p:spPr bwMode="auto">
            <a:xfrm>
              <a:off x="8386961" y="1486934"/>
              <a:ext cx="433511" cy="29272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34</a:t>
              </a:r>
              <a:endParaRPr lang="en-US" altLang="zh-CN" sz="1400" b="0">
                <a:latin typeface="Times New Roman" pitchFamily="18" charset="0"/>
                <a:ea typeface="楷体_GB2312"/>
                <a:cs typeface="楷体_GB2312"/>
              </a:endParaRPr>
            </a:p>
          </p:txBody>
        </p:sp>
        <p:sp>
          <p:nvSpPr>
            <p:cNvPr id="140353" name="Line 18"/>
            <p:cNvSpPr>
              <a:spLocks noChangeShapeType="1"/>
            </p:cNvSpPr>
            <p:nvPr/>
          </p:nvSpPr>
          <p:spPr bwMode="auto">
            <a:xfrm>
              <a:off x="6437162" y="1654062"/>
              <a:ext cx="269696" cy="0"/>
            </a:xfrm>
            <a:prstGeom prst="line">
              <a:avLst/>
            </a:prstGeom>
            <a:noFill/>
            <a:ln w="38100">
              <a:solidFill>
                <a:schemeClr val="tx1"/>
              </a:solidFill>
              <a:round/>
              <a:headEnd/>
              <a:tailEnd type="triangle" w="med" len="med"/>
            </a:ln>
          </p:spPr>
          <p:txBody>
            <a:bodyPr lIns="0" rIns="0"/>
            <a:lstStyle/>
            <a:p>
              <a:endParaRPr lang="zh-CN" altLang="en-US"/>
            </a:p>
          </p:txBody>
        </p:sp>
        <p:sp>
          <p:nvSpPr>
            <p:cNvPr id="140354" name="Line 19"/>
            <p:cNvSpPr>
              <a:spLocks noChangeShapeType="1"/>
            </p:cNvSpPr>
            <p:nvPr/>
          </p:nvSpPr>
          <p:spPr bwMode="auto">
            <a:xfrm>
              <a:off x="8086301" y="1654062"/>
              <a:ext cx="360593" cy="0"/>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4" name="Group 29"/>
          <p:cNvGrpSpPr>
            <a:grpSpLocks/>
          </p:cNvGrpSpPr>
          <p:nvPr/>
        </p:nvGrpSpPr>
        <p:grpSpPr bwMode="auto">
          <a:xfrm>
            <a:off x="4859338" y="1995488"/>
            <a:ext cx="4105275" cy="557212"/>
            <a:chOff x="521" y="845"/>
            <a:chExt cx="4355" cy="997"/>
          </a:xfrm>
        </p:grpSpPr>
        <p:sp>
          <p:nvSpPr>
            <p:cNvPr id="140333" name="Line 18"/>
            <p:cNvSpPr>
              <a:spLocks noChangeShapeType="1"/>
            </p:cNvSpPr>
            <p:nvPr/>
          </p:nvSpPr>
          <p:spPr bwMode="auto">
            <a:xfrm flipH="1">
              <a:off x="1913" y="1159"/>
              <a:ext cx="786" cy="314"/>
            </a:xfrm>
            <a:prstGeom prst="line">
              <a:avLst/>
            </a:prstGeom>
            <a:noFill/>
            <a:ln w="38100">
              <a:solidFill>
                <a:schemeClr val="tx1"/>
              </a:solidFill>
              <a:round/>
              <a:headEnd/>
              <a:tailEnd type="triangle" w="med" len="med"/>
            </a:ln>
          </p:spPr>
          <p:txBody>
            <a:bodyPr lIns="0" tIns="0" rIns="0" bIns="0" anchor="ctr"/>
            <a:lstStyle/>
            <a:p>
              <a:endParaRPr lang="zh-CN" altLang="en-US"/>
            </a:p>
          </p:txBody>
        </p:sp>
        <p:sp>
          <p:nvSpPr>
            <p:cNvPr id="140334" name="Oval 19"/>
            <p:cNvSpPr>
              <a:spLocks noChangeArrowheads="1"/>
            </p:cNvSpPr>
            <p:nvPr/>
          </p:nvSpPr>
          <p:spPr bwMode="auto">
            <a:xfrm>
              <a:off x="521" y="845"/>
              <a:ext cx="475"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0335" name="Oval 20"/>
            <p:cNvSpPr>
              <a:spLocks noChangeArrowheads="1"/>
            </p:cNvSpPr>
            <p:nvPr/>
          </p:nvSpPr>
          <p:spPr bwMode="auto">
            <a:xfrm>
              <a:off x="3616" y="845"/>
              <a:ext cx="474"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32</a:t>
              </a:r>
              <a:endParaRPr lang="en-US" altLang="zh-CN" sz="1400" b="0">
                <a:latin typeface="Times New Roman" pitchFamily="18" charset="0"/>
                <a:ea typeface="楷体_GB2312"/>
                <a:cs typeface="楷体_GB2312"/>
              </a:endParaRPr>
            </a:p>
          </p:txBody>
        </p:sp>
        <p:sp>
          <p:nvSpPr>
            <p:cNvPr id="140336" name="Oval 21"/>
            <p:cNvSpPr>
              <a:spLocks noChangeArrowheads="1"/>
            </p:cNvSpPr>
            <p:nvPr/>
          </p:nvSpPr>
          <p:spPr bwMode="auto">
            <a:xfrm>
              <a:off x="1520" y="845"/>
              <a:ext cx="474"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0337" name="Oval 22"/>
            <p:cNvSpPr>
              <a:spLocks noChangeArrowheads="1"/>
            </p:cNvSpPr>
            <p:nvPr/>
          </p:nvSpPr>
          <p:spPr bwMode="auto">
            <a:xfrm>
              <a:off x="2618" y="845"/>
              <a:ext cx="474"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0338" name="Line 23"/>
            <p:cNvSpPr>
              <a:spLocks noChangeShapeType="1"/>
            </p:cNvSpPr>
            <p:nvPr/>
          </p:nvSpPr>
          <p:spPr bwMode="auto">
            <a:xfrm>
              <a:off x="996" y="1054"/>
              <a:ext cx="524"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39" name="Oval 24"/>
            <p:cNvSpPr>
              <a:spLocks noChangeArrowheads="1"/>
            </p:cNvSpPr>
            <p:nvPr/>
          </p:nvSpPr>
          <p:spPr bwMode="auto">
            <a:xfrm>
              <a:off x="1651" y="1473"/>
              <a:ext cx="474"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0340" name="Oval 25"/>
            <p:cNvSpPr>
              <a:spLocks noChangeArrowheads="1"/>
            </p:cNvSpPr>
            <p:nvPr/>
          </p:nvSpPr>
          <p:spPr bwMode="auto">
            <a:xfrm>
              <a:off x="4402" y="845"/>
              <a:ext cx="474" cy="369"/>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34</a:t>
              </a:r>
              <a:endParaRPr lang="en-US" altLang="zh-CN" sz="1400" b="0">
                <a:latin typeface="Times New Roman" pitchFamily="18" charset="0"/>
                <a:ea typeface="楷体_GB2312"/>
                <a:cs typeface="楷体_GB2312"/>
              </a:endParaRPr>
            </a:p>
          </p:txBody>
        </p:sp>
        <p:sp>
          <p:nvSpPr>
            <p:cNvPr id="140341" name="Line 26"/>
            <p:cNvSpPr>
              <a:spLocks noChangeShapeType="1"/>
            </p:cNvSpPr>
            <p:nvPr/>
          </p:nvSpPr>
          <p:spPr bwMode="auto">
            <a:xfrm>
              <a:off x="4075" y="1054"/>
              <a:ext cx="393"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42" name="Line 27"/>
            <p:cNvSpPr>
              <a:spLocks noChangeShapeType="1"/>
            </p:cNvSpPr>
            <p:nvPr/>
          </p:nvSpPr>
          <p:spPr bwMode="auto">
            <a:xfrm>
              <a:off x="1989" y="1054"/>
              <a:ext cx="655"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43" name="Line 28"/>
            <p:cNvSpPr>
              <a:spLocks noChangeShapeType="1"/>
            </p:cNvSpPr>
            <p:nvPr/>
          </p:nvSpPr>
          <p:spPr bwMode="auto">
            <a:xfrm>
              <a:off x="3092" y="1054"/>
              <a:ext cx="524" cy="0"/>
            </a:xfrm>
            <a:prstGeom prst="line">
              <a:avLst/>
            </a:prstGeom>
            <a:noFill/>
            <a:ln w="38100">
              <a:solidFill>
                <a:schemeClr val="tx1"/>
              </a:solidFill>
              <a:round/>
              <a:headEnd/>
              <a:tailEnd type="triangle" w="med" len="med"/>
            </a:ln>
          </p:spPr>
          <p:txBody>
            <a:bodyPr lIns="0" tIns="0" rIns="0" bIns="0"/>
            <a:lstStyle/>
            <a:p>
              <a:endParaRPr lang="zh-CN" altLang="en-US"/>
            </a:p>
          </p:txBody>
        </p:sp>
      </p:grpSp>
      <p:grpSp>
        <p:nvGrpSpPr>
          <p:cNvPr id="5" name="Group 42"/>
          <p:cNvGrpSpPr>
            <a:grpSpLocks/>
          </p:cNvGrpSpPr>
          <p:nvPr/>
        </p:nvGrpSpPr>
        <p:grpSpPr bwMode="auto">
          <a:xfrm>
            <a:off x="4716463" y="2643188"/>
            <a:ext cx="4319587" cy="287337"/>
            <a:chOff x="612" y="2886"/>
            <a:chExt cx="4082" cy="317"/>
          </a:xfrm>
        </p:grpSpPr>
        <p:sp>
          <p:nvSpPr>
            <p:cNvPr id="140322" name="Oval 31"/>
            <p:cNvSpPr>
              <a:spLocks noChangeArrowheads="1"/>
            </p:cNvSpPr>
            <p:nvPr/>
          </p:nvSpPr>
          <p:spPr bwMode="auto">
            <a:xfrm>
              <a:off x="612" y="2886"/>
              <a:ext cx="377"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0323" name="Oval 32"/>
            <p:cNvSpPr>
              <a:spLocks noChangeArrowheads="1"/>
            </p:cNvSpPr>
            <p:nvPr/>
          </p:nvSpPr>
          <p:spPr bwMode="auto">
            <a:xfrm>
              <a:off x="3694" y="2886"/>
              <a:ext cx="376"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32</a:t>
              </a:r>
              <a:endParaRPr lang="en-US" altLang="zh-CN" sz="1400" b="0">
                <a:latin typeface="Times New Roman" pitchFamily="18" charset="0"/>
                <a:ea typeface="楷体_GB2312"/>
                <a:cs typeface="楷体_GB2312"/>
              </a:endParaRPr>
            </a:p>
          </p:txBody>
        </p:sp>
        <p:sp>
          <p:nvSpPr>
            <p:cNvPr id="140324" name="Oval 33"/>
            <p:cNvSpPr>
              <a:spLocks noChangeArrowheads="1"/>
            </p:cNvSpPr>
            <p:nvPr/>
          </p:nvSpPr>
          <p:spPr bwMode="auto">
            <a:xfrm>
              <a:off x="1405" y="2886"/>
              <a:ext cx="376"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0325" name="Oval 34"/>
            <p:cNvSpPr>
              <a:spLocks noChangeArrowheads="1"/>
            </p:cNvSpPr>
            <p:nvPr/>
          </p:nvSpPr>
          <p:spPr bwMode="auto">
            <a:xfrm>
              <a:off x="2901" y="2886"/>
              <a:ext cx="376"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0326" name="Line 35"/>
            <p:cNvSpPr>
              <a:spLocks noChangeShapeType="1"/>
            </p:cNvSpPr>
            <p:nvPr/>
          </p:nvSpPr>
          <p:spPr bwMode="auto">
            <a:xfrm>
              <a:off x="989" y="3066"/>
              <a:ext cx="416"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27" name="Oval 36"/>
            <p:cNvSpPr>
              <a:spLocks noChangeArrowheads="1"/>
            </p:cNvSpPr>
            <p:nvPr/>
          </p:nvSpPr>
          <p:spPr bwMode="auto">
            <a:xfrm>
              <a:off x="2173" y="2886"/>
              <a:ext cx="376"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0328" name="Oval 37"/>
            <p:cNvSpPr>
              <a:spLocks noChangeArrowheads="1"/>
            </p:cNvSpPr>
            <p:nvPr/>
          </p:nvSpPr>
          <p:spPr bwMode="auto">
            <a:xfrm>
              <a:off x="4318" y="2886"/>
              <a:ext cx="376" cy="317"/>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34</a:t>
              </a:r>
              <a:endParaRPr lang="en-US" altLang="zh-CN" sz="1400" b="0">
                <a:latin typeface="Times New Roman" pitchFamily="18" charset="0"/>
                <a:ea typeface="楷体_GB2312"/>
                <a:cs typeface="楷体_GB2312"/>
              </a:endParaRPr>
            </a:p>
          </p:txBody>
        </p:sp>
        <p:sp>
          <p:nvSpPr>
            <p:cNvPr id="140329" name="Line 38"/>
            <p:cNvSpPr>
              <a:spLocks noChangeShapeType="1"/>
            </p:cNvSpPr>
            <p:nvPr/>
          </p:nvSpPr>
          <p:spPr bwMode="auto">
            <a:xfrm>
              <a:off x="4058" y="3066"/>
              <a:ext cx="312"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30" name="Line 39"/>
            <p:cNvSpPr>
              <a:spLocks noChangeShapeType="1"/>
            </p:cNvSpPr>
            <p:nvPr/>
          </p:nvSpPr>
          <p:spPr bwMode="auto">
            <a:xfrm>
              <a:off x="1778" y="3066"/>
              <a:ext cx="395"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31" name="Line 40"/>
            <p:cNvSpPr>
              <a:spLocks noChangeShapeType="1"/>
            </p:cNvSpPr>
            <p:nvPr/>
          </p:nvSpPr>
          <p:spPr bwMode="auto">
            <a:xfrm>
              <a:off x="3277" y="3066"/>
              <a:ext cx="417" cy="0"/>
            </a:xfrm>
            <a:prstGeom prst="line">
              <a:avLst/>
            </a:prstGeom>
            <a:noFill/>
            <a:ln w="38100">
              <a:solidFill>
                <a:schemeClr val="tx1"/>
              </a:solidFill>
              <a:round/>
              <a:headEnd/>
              <a:tailEnd type="triangle" w="med" len="med"/>
            </a:ln>
          </p:spPr>
          <p:txBody>
            <a:bodyPr lIns="0" tIns="0" rIns="0" bIns="0"/>
            <a:lstStyle/>
            <a:p>
              <a:endParaRPr lang="zh-CN" altLang="en-US"/>
            </a:p>
          </p:txBody>
        </p:sp>
        <p:sp>
          <p:nvSpPr>
            <p:cNvPr id="140332" name="Line 41"/>
            <p:cNvSpPr>
              <a:spLocks noChangeShapeType="1"/>
            </p:cNvSpPr>
            <p:nvPr/>
          </p:nvSpPr>
          <p:spPr bwMode="auto">
            <a:xfrm>
              <a:off x="2485" y="3066"/>
              <a:ext cx="416" cy="0"/>
            </a:xfrm>
            <a:prstGeom prst="line">
              <a:avLst/>
            </a:prstGeom>
            <a:noFill/>
            <a:ln w="38100">
              <a:solidFill>
                <a:schemeClr val="tx1"/>
              </a:solidFill>
              <a:round/>
              <a:headEnd/>
              <a:tailEnd type="triangle" w="med" len="med"/>
            </a:ln>
          </p:spPr>
          <p:txBody>
            <a:bodyPr lIns="0" tIns="0" rIns="0" bIns="0"/>
            <a:lstStyle/>
            <a:p>
              <a:endParaRPr lang="zh-CN" altLang="en-US"/>
            </a:p>
          </p:txBody>
        </p:sp>
      </p:grpSp>
      <p:grpSp>
        <p:nvGrpSpPr>
          <p:cNvPr id="6" name="Group 39"/>
          <p:cNvGrpSpPr>
            <a:grpSpLocks/>
          </p:cNvGrpSpPr>
          <p:nvPr/>
        </p:nvGrpSpPr>
        <p:grpSpPr bwMode="auto">
          <a:xfrm>
            <a:off x="4787900" y="3219450"/>
            <a:ext cx="4176713" cy="719138"/>
            <a:chOff x="1020" y="754"/>
            <a:chExt cx="3584" cy="680"/>
          </a:xfrm>
        </p:grpSpPr>
        <p:sp>
          <p:nvSpPr>
            <p:cNvPr id="140311" name="Oval 28"/>
            <p:cNvSpPr>
              <a:spLocks noChangeArrowheads="1"/>
            </p:cNvSpPr>
            <p:nvPr/>
          </p:nvSpPr>
          <p:spPr bwMode="auto">
            <a:xfrm>
              <a:off x="1020" y="1094"/>
              <a:ext cx="331"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0312" name="Oval 29"/>
            <p:cNvSpPr>
              <a:spLocks noChangeArrowheads="1"/>
            </p:cNvSpPr>
            <p:nvPr/>
          </p:nvSpPr>
          <p:spPr bwMode="auto">
            <a:xfrm>
              <a:off x="3726" y="1094"/>
              <a:ext cx="330"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32</a:t>
              </a:r>
              <a:endParaRPr lang="en-US" altLang="zh-CN" sz="1400" b="0">
                <a:latin typeface="Times New Roman" pitchFamily="18" charset="0"/>
                <a:ea typeface="楷体_GB2312"/>
                <a:cs typeface="楷体_GB2312"/>
              </a:endParaRPr>
            </a:p>
          </p:txBody>
        </p:sp>
        <p:sp>
          <p:nvSpPr>
            <p:cNvPr id="140313" name="Oval 30"/>
            <p:cNvSpPr>
              <a:spLocks noChangeArrowheads="1"/>
            </p:cNvSpPr>
            <p:nvPr/>
          </p:nvSpPr>
          <p:spPr bwMode="auto">
            <a:xfrm>
              <a:off x="1751" y="754"/>
              <a:ext cx="331"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0314" name="Oval 31"/>
            <p:cNvSpPr>
              <a:spLocks noChangeArrowheads="1"/>
            </p:cNvSpPr>
            <p:nvPr/>
          </p:nvSpPr>
          <p:spPr bwMode="auto">
            <a:xfrm>
              <a:off x="3030" y="1094"/>
              <a:ext cx="330"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0315" name="Line 32"/>
            <p:cNvSpPr>
              <a:spLocks noChangeShapeType="1"/>
            </p:cNvSpPr>
            <p:nvPr/>
          </p:nvSpPr>
          <p:spPr bwMode="auto">
            <a:xfrm flipV="1">
              <a:off x="1351" y="901"/>
              <a:ext cx="400" cy="386"/>
            </a:xfrm>
            <a:prstGeom prst="line">
              <a:avLst/>
            </a:prstGeom>
            <a:noFill/>
            <a:ln w="38100">
              <a:solidFill>
                <a:schemeClr val="tx1"/>
              </a:solidFill>
              <a:round/>
              <a:headEnd type="triangle" w="med" len="med"/>
              <a:tailEnd/>
            </a:ln>
          </p:spPr>
          <p:txBody>
            <a:bodyPr lIns="0" rIns="0"/>
            <a:lstStyle/>
            <a:p>
              <a:endParaRPr lang="zh-CN" altLang="en-US"/>
            </a:p>
          </p:txBody>
        </p:sp>
        <p:sp>
          <p:nvSpPr>
            <p:cNvPr id="140316" name="Oval 33"/>
            <p:cNvSpPr>
              <a:spLocks noChangeArrowheads="1"/>
            </p:cNvSpPr>
            <p:nvPr/>
          </p:nvSpPr>
          <p:spPr bwMode="auto">
            <a:xfrm>
              <a:off x="2391" y="1094"/>
              <a:ext cx="330"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0317" name="Oval 34"/>
            <p:cNvSpPr>
              <a:spLocks noChangeArrowheads="1"/>
            </p:cNvSpPr>
            <p:nvPr/>
          </p:nvSpPr>
          <p:spPr bwMode="auto">
            <a:xfrm>
              <a:off x="4274" y="1094"/>
              <a:ext cx="330" cy="34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34</a:t>
              </a:r>
              <a:endParaRPr lang="en-US" altLang="zh-CN" sz="1400" b="0">
                <a:latin typeface="Times New Roman" pitchFamily="18" charset="0"/>
                <a:ea typeface="楷体_GB2312"/>
                <a:cs typeface="楷体_GB2312"/>
              </a:endParaRPr>
            </a:p>
          </p:txBody>
        </p:sp>
        <p:sp>
          <p:nvSpPr>
            <p:cNvPr id="140318" name="Line 35"/>
            <p:cNvSpPr>
              <a:spLocks noChangeShapeType="1"/>
            </p:cNvSpPr>
            <p:nvPr/>
          </p:nvSpPr>
          <p:spPr bwMode="auto">
            <a:xfrm>
              <a:off x="4045" y="1287"/>
              <a:ext cx="274" cy="0"/>
            </a:xfrm>
            <a:prstGeom prst="line">
              <a:avLst/>
            </a:prstGeom>
            <a:noFill/>
            <a:ln w="38100">
              <a:solidFill>
                <a:schemeClr val="tx1"/>
              </a:solidFill>
              <a:round/>
              <a:headEnd/>
              <a:tailEnd type="triangle" w="med" len="med"/>
            </a:ln>
          </p:spPr>
          <p:txBody>
            <a:bodyPr lIns="0" rIns="0"/>
            <a:lstStyle/>
            <a:p>
              <a:endParaRPr lang="zh-CN" altLang="en-US"/>
            </a:p>
          </p:txBody>
        </p:sp>
        <p:sp>
          <p:nvSpPr>
            <p:cNvPr id="140319" name="Line 36"/>
            <p:cNvSpPr>
              <a:spLocks noChangeShapeType="1"/>
            </p:cNvSpPr>
            <p:nvPr/>
          </p:nvSpPr>
          <p:spPr bwMode="auto">
            <a:xfrm>
              <a:off x="2025" y="804"/>
              <a:ext cx="366" cy="483"/>
            </a:xfrm>
            <a:prstGeom prst="line">
              <a:avLst/>
            </a:prstGeom>
            <a:noFill/>
            <a:ln w="38100">
              <a:solidFill>
                <a:schemeClr val="tx1"/>
              </a:solidFill>
              <a:round/>
              <a:headEnd/>
              <a:tailEnd type="triangle" w="med" len="med"/>
            </a:ln>
          </p:spPr>
          <p:txBody>
            <a:bodyPr lIns="0" rIns="0"/>
            <a:lstStyle/>
            <a:p>
              <a:endParaRPr lang="zh-CN" altLang="en-US"/>
            </a:p>
          </p:txBody>
        </p:sp>
        <p:sp>
          <p:nvSpPr>
            <p:cNvPr id="140320" name="Line 37"/>
            <p:cNvSpPr>
              <a:spLocks noChangeShapeType="1"/>
            </p:cNvSpPr>
            <p:nvPr/>
          </p:nvSpPr>
          <p:spPr bwMode="auto">
            <a:xfrm>
              <a:off x="3360" y="1287"/>
              <a:ext cx="366" cy="0"/>
            </a:xfrm>
            <a:prstGeom prst="line">
              <a:avLst/>
            </a:prstGeom>
            <a:noFill/>
            <a:ln w="38100">
              <a:solidFill>
                <a:schemeClr val="tx1"/>
              </a:solidFill>
              <a:round/>
              <a:headEnd/>
              <a:tailEnd type="triangle" w="med" len="med"/>
            </a:ln>
          </p:spPr>
          <p:txBody>
            <a:bodyPr lIns="0" rIns="0"/>
            <a:lstStyle/>
            <a:p>
              <a:endParaRPr lang="zh-CN" altLang="en-US"/>
            </a:p>
          </p:txBody>
        </p:sp>
        <p:sp>
          <p:nvSpPr>
            <p:cNvPr id="140321" name="Line 38"/>
            <p:cNvSpPr>
              <a:spLocks noChangeShapeType="1"/>
            </p:cNvSpPr>
            <p:nvPr/>
          </p:nvSpPr>
          <p:spPr bwMode="auto">
            <a:xfrm>
              <a:off x="2665" y="1287"/>
              <a:ext cx="365" cy="0"/>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7" name="Group 53"/>
          <p:cNvGrpSpPr>
            <a:grpSpLocks/>
          </p:cNvGrpSpPr>
          <p:nvPr/>
        </p:nvGrpSpPr>
        <p:grpSpPr bwMode="auto">
          <a:xfrm>
            <a:off x="5076825" y="4300538"/>
            <a:ext cx="3743325" cy="719137"/>
            <a:chOff x="1107" y="2386"/>
            <a:chExt cx="3587" cy="1089"/>
          </a:xfrm>
        </p:grpSpPr>
        <p:sp>
          <p:nvSpPr>
            <p:cNvPr id="140300" name="Oval 42"/>
            <p:cNvSpPr>
              <a:spLocks noChangeArrowheads="1"/>
            </p:cNvSpPr>
            <p:nvPr/>
          </p:nvSpPr>
          <p:spPr bwMode="auto">
            <a:xfrm>
              <a:off x="1107" y="2959"/>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0301" name="Oval 43"/>
            <p:cNvSpPr>
              <a:spLocks noChangeArrowheads="1"/>
            </p:cNvSpPr>
            <p:nvPr/>
          </p:nvSpPr>
          <p:spPr bwMode="auto">
            <a:xfrm>
              <a:off x="3514" y="3025"/>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32</a:t>
              </a:r>
              <a:endParaRPr lang="en-US" altLang="zh-CN" sz="1400" b="0">
                <a:latin typeface="Times New Roman" pitchFamily="18" charset="0"/>
                <a:ea typeface="楷体_GB2312"/>
                <a:cs typeface="楷体_GB2312"/>
              </a:endParaRPr>
            </a:p>
          </p:txBody>
        </p:sp>
        <p:sp>
          <p:nvSpPr>
            <p:cNvPr id="140302" name="Oval 44"/>
            <p:cNvSpPr>
              <a:spLocks noChangeArrowheads="1"/>
            </p:cNvSpPr>
            <p:nvPr/>
          </p:nvSpPr>
          <p:spPr bwMode="auto">
            <a:xfrm>
              <a:off x="1919" y="2386"/>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0303" name="Oval 45"/>
            <p:cNvSpPr>
              <a:spLocks noChangeArrowheads="1"/>
            </p:cNvSpPr>
            <p:nvPr/>
          </p:nvSpPr>
          <p:spPr bwMode="auto">
            <a:xfrm>
              <a:off x="2901" y="2386"/>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0304" name="Line 46"/>
            <p:cNvSpPr>
              <a:spLocks noChangeShapeType="1"/>
            </p:cNvSpPr>
            <p:nvPr/>
          </p:nvSpPr>
          <p:spPr bwMode="auto">
            <a:xfrm flipV="1">
              <a:off x="1429" y="2580"/>
              <a:ext cx="490" cy="445"/>
            </a:xfrm>
            <a:prstGeom prst="line">
              <a:avLst/>
            </a:prstGeom>
            <a:noFill/>
            <a:ln w="38100">
              <a:solidFill>
                <a:schemeClr val="tx1"/>
              </a:solidFill>
              <a:round/>
              <a:headEnd type="triangle" w="med" len="med"/>
              <a:tailEnd/>
            </a:ln>
          </p:spPr>
          <p:txBody>
            <a:bodyPr/>
            <a:lstStyle/>
            <a:p>
              <a:endParaRPr lang="zh-CN" altLang="en-US"/>
            </a:p>
          </p:txBody>
        </p:sp>
        <p:sp>
          <p:nvSpPr>
            <p:cNvPr id="140305" name="Oval 47"/>
            <p:cNvSpPr>
              <a:spLocks noChangeArrowheads="1"/>
            </p:cNvSpPr>
            <p:nvPr/>
          </p:nvSpPr>
          <p:spPr bwMode="auto">
            <a:xfrm>
              <a:off x="2287" y="3025"/>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0306" name="Oval 48"/>
            <p:cNvSpPr>
              <a:spLocks noChangeArrowheads="1"/>
            </p:cNvSpPr>
            <p:nvPr/>
          </p:nvSpPr>
          <p:spPr bwMode="auto">
            <a:xfrm>
              <a:off x="4250" y="3025"/>
              <a:ext cx="444" cy="450"/>
            </a:xfrm>
            <a:prstGeom prst="ellipse">
              <a:avLst/>
            </a:prstGeom>
            <a:noFill/>
            <a:ln w="38100">
              <a:solidFill>
                <a:schemeClr val="tx1"/>
              </a:solidFill>
              <a:round/>
              <a:headEnd type="none" w="sm" len="sm"/>
              <a:tailEnd type="none" w="sm" len="sm"/>
            </a:ln>
          </p:spPr>
          <p:txBody>
            <a:bodyPr lIns="0" tIns="0" rIns="0" bIns="0" anchor="ctr"/>
            <a:lstStyle/>
            <a:p>
              <a:pPr algn="ctr"/>
              <a:r>
                <a:rPr lang="en-US" altLang="zh-CN" sz="1400"/>
                <a:t>34</a:t>
              </a:r>
              <a:endParaRPr lang="en-US" altLang="zh-CN" sz="1400" b="0">
                <a:latin typeface="Times New Roman" pitchFamily="18" charset="0"/>
                <a:ea typeface="楷体_GB2312"/>
                <a:cs typeface="楷体_GB2312"/>
              </a:endParaRPr>
            </a:p>
          </p:txBody>
        </p:sp>
        <p:sp>
          <p:nvSpPr>
            <p:cNvPr id="140307" name="Line 49"/>
            <p:cNvSpPr>
              <a:spLocks noChangeShapeType="1"/>
            </p:cNvSpPr>
            <p:nvPr/>
          </p:nvSpPr>
          <p:spPr bwMode="auto">
            <a:xfrm>
              <a:off x="3944" y="3281"/>
              <a:ext cx="368" cy="0"/>
            </a:xfrm>
            <a:prstGeom prst="line">
              <a:avLst/>
            </a:prstGeom>
            <a:noFill/>
            <a:ln w="38100">
              <a:solidFill>
                <a:schemeClr val="tx1"/>
              </a:solidFill>
              <a:round/>
              <a:headEnd/>
              <a:tailEnd type="triangle" w="med" len="med"/>
            </a:ln>
          </p:spPr>
          <p:txBody>
            <a:bodyPr/>
            <a:lstStyle/>
            <a:p>
              <a:endParaRPr lang="zh-CN" altLang="en-US"/>
            </a:p>
          </p:txBody>
        </p:sp>
        <p:sp>
          <p:nvSpPr>
            <p:cNvPr id="140308" name="Line 50"/>
            <p:cNvSpPr>
              <a:spLocks noChangeShapeType="1"/>
            </p:cNvSpPr>
            <p:nvPr/>
          </p:nvSpPr>
          <p:spPr bwMode="auto">
            <a:xfrm>
              <a:off x="2410" y="2642"/>
              <a:ext cx="491" cy="0"/>
            </a:xfrm>
            <a:prstGeom prst="line">
              <a:avLst/>
            </a:prstGeom>
            <a:noFill/>
            <a:ln w="38100">
              <a:solidFill>
                <a:schemeClr val="tx1"/>
              </a:solidFill>
              <a:round/>
              <a:headEnd/>
              <a:tailEnd type="triangle" w="med" len="med"/>
            </a:ln>
          </p:spPr>
          <p:txBody>
            <a:bodyPr/>
            <a:lstStyle/>
            <a:p>
              <a:endParaRPr lang="zh-CN" altLang="en-US"/>
            </a:p>
          </p:txBody>
        </p:sp>
        <p:sp>
          <p:nvSpPr>
            <p:cNvPr id="140309" name="Line 51"/>
            <p:cNvSpPr>
              <a:spLocks noChangeShapeType="1"/>
            </p:cNvSpPr>
            <p:nvPr/>
          </p:nvSpPr>
          <p:spPr bwMode="auto">
            <a:xfrm flipH="1">
              <a:off x="2594" y="2782"/>
              <a:ext cx="368" cy="255"/>
            </a:xfrm>
            <a:prstGeom prst="line">
              <a:avLst/>
            </a:prstGeom>
            <a:noFill/>
            <a:ln w="38100">
              <a:solidFill>
                <a:schemeClr val="tx1"/>
              </a:solidFill>
              <a:round/>
              <a:headEnd/>
              <a:tailEnd type="triangle" w="med" len="med"/>
            </a:ln>
          </p:spPr>
          <p:txBody>
            <a:bodyPr/>
            <a:lstStyle/>
            <a:p>
              <a:endParaRPr lang="zh-CN" altLang="en-US"/>
            </a:p>
          </p:txBody>
        </p:sp>
        <p:sp>
          <p:nvSpPr>
            <p:cNvPr id="140310" name="Line 52"/>
            <p:cNvSpPr>
              <a:spLocks noChangeShapeType="1"/>
            </p:cNvSpPr>
            <p:nvPr/>
          </p:nvSpPr>
          <p:spPr bwMode="auto">
            <a:xfrm>
              <a:off x="3269" y="2769"/>
              <a:ext cx="368" cy="256"/>
            </a:xfrm>
            <a:prstGeom prst="line">
              <a:avLst/>
            </a:prstGeom>
            <a:noFill/>
            <a:ln w="38100">
              <a:solidFill>
                <a:schemeClr val="tx1"/>
              </a:solidFill>
              <a:round/>
              <a:headEnd/>
              <a:tailEnd type="triangle" w="med" len="med"/>
            </a:ln>
          </p:spPr>
          <p:txBody>
            <a:bodyPr/>
            <a:lstStyle/>
            <a:p>
              <a:endParaRPr lang="zh-CN" altLang="en-US"/>
            </a:p>
          </p:txBody>
        </p:sp>
      </p:grpSp>
      <p:sp>
        <p:nvSpPr>
          <p:cNvPr id="96" name="TextBox 95"/>
          <p:cNvSpPr txBox="1">
            <a:spLocks noChangeArrowheads="1"/>
          </p:cNvSpPr>
          <p:nvPr/>
        </p:nvSpPr>
        <p:spPr bwMode="auto">
          <a:xfrm>
            <a:off x="1476375" y="3292475"/>
            <a:ext cx="3024188" cy="1308100"/>
          </a:xfrm>
          <a:prstGeom prst="rect">
            <a:avLst/>
          </a:prstGeom>
          <a:noFill/>
          <a:ln w="9525">
            <a:noFill/>
            <a:miter lim="800000"/>
            <a:headEnd/>
            <a:tailEnd/>
          </a:ln>
        </p:spPr>
        <p:txBody>
          <a:bodyPr>
            <a:spAutoFit/>
          </a:bodyPr>
          <a:lstStyle/>
          <a:p>
            <a:r>
              <a:rPr lang="zh-CN" altLang="en-US" sz="1800">
                <a:latin typeface="微软雅黑" pitchFamily="34" charset="-122"/>
                <a:ea typeface="微软雅黑" pitchFamily="34" charset="-122"/>
              </a:rPr>
              <a:t>删除后</a:t>
            </a:r>
            <a:endParaRPr lang="en-US" altLang="zh-CN" sz="1800">
              <a:latin typeface="微软雅黑" pitchFamily="34" charset="-122"/>
              <a:ea typeface="微软雅黑" pitchFamily="34" charset="-122"/>
            </a:endParaRPr>
          </a:p>
          <a:p>
            <a:pPr>
              <a:spcBef>
                <a:spcPts val="600"/>
              </a:spcBef>
            </a:pPr>
            <a:r>
              <a:rPr lang="zh-CN" altLang="en-US" sz="1400"/>
              <a:t>对根的右儿子执行</a:t>
            </a:r>
            <a:r>
              <a:rPr lang="en-US" altLang="zh-CN" sz="1400"/>
              <a:t>LL</a:t>
            </a:r>
            <a:r>
              <a:rPr lang="zh-CN" altLang="en-US" sz="1400"/>
              <a:t>旋转</a:t>
            </a:r>
            <a:endParaRPr lang="en-US" altLang="zh-CN" sz="1400"/>
          </a:p>
          <a:p>
            <a:r>
              <a:rPr lang="zh-CN" altLang="en-US" sz="1400"/>
              <a:t>对根的右儿子的右儿子执行</a:t>
            </a:r>
            <a:r>
              <a:rPr lang="en-US" altLang="zh-CN" sz="1400"/>
              <a:t>LL</a:t>
            </a:r>
            <a:r>
              <a:rPr lang="zh-CN" altLang="en-US" sz="1400"/>
              <a:t>旋转</a:t>
            </a:r>
            <a:endParaRPr lang="en-US" altLang="zh-CN" sz="1400"/>
          </a:p>
          <a:p>
            <a:r>
              <a:rPr lang="zh-CN" altLang="en-US" sz="1400"/>
              <a:t>对根执行</a:t>
            </a:r>
            <a:r>
              <a:rPr lang="en-US" altLang="zh-CN" sz="1400"/>
              <a:t>RR</a:t>
            </a:r>
            <a:r>
              <a:rPr lang="zh-CN" altLang="en-US" sz="1400"/>
              <a:t>旋转</a:t>
            </a:r>
            <a:endParaRPr lang="en-US" altLang="zh-CN" sz="1400"/>
          </a:p>
          <a:p>
            <a:r>
              <a:rPr lang="zh-CN" altLang="en-US" sz="1400"/>
              <a:t>对根的右儿子执行</a:t>
            </a:r>
            <a:r>
              <a:rPr lang="en-US" altLang="zh-CN" sz="1400"/>
              <a:t>RR</a:t>
            </a:r>
            <a:r>
              <a:rPr lang="zh-CN" altLang="en-US" sz="1400"/>
              <a:t>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xEl>
                                              <p:pRg st="2" end="2"/>
                                            </p:txEl>
                                          </p:spTgt>
                                        </p:tgtEl>
                                        <p:attrNameLst>
                                          <p:attrName>style.visibility</p:attrName>
                                        </p:attrNameLst>
                                      </p:cBhvr>
                                      <p:to>
                                        <p:strVal val="visible"/>
                                      </p:to>
                                    </p:set>
                                    <p:animEffect transition="in" filter="blinds(horizontal)">
                                      <p:cBhvr>
                                        <p:cTn id="22" dur="500"/>
                                        <p:tgtEl>
                                          <p:spTgt spid="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xEl>
                                              <p:pRg st="3" end="3"/>
                                            </p:txEl>
                                          </p:spTgt>
                                        </p:tgtEl>
                                        <p:attrNameLst>
                                          <p:attrName>style.visibility</p:attrName>
                                        </p:attrNameLst>
                                      </p:cBhvr>
                                      <p:to>
                                        <p:strVal val="visible"/>
                                      </p:to>
                                    </p:set>
                                    <p:animEffect transition="in" filter="blinds(horizontal)">
                                      <p:cBhvr>
                                        <p:cTn id="32" dur="500"/>
                                        <p:tgtEl>
                                          <p:spTgt spid="4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
                                            <p:txEl>
                                              <p:pRg st="4" end="4"/>
                                            </p:txEl>
                                          </p:spTgt>
                                        </p:tgtEl>
                                        <p:attrNameLst>
                                          <p:attrName>style.visibility</p:attrName>
                                        </p:attrNameLst>
                                      </p:cBhvr>
                                      <p:to>
                                        <p:strVal val="visible"/>
                                      </p:to>
                                    </p:set>
                                    <p:animEffect transition="in" filter="blinds(horizontal)">
                                      <p:cBhvr>
                                        <p:cTn id="42" dur="500"/>
                                        <p:tgtEl>
                                          <p:spTgt spid="4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
                                            <p:txEl>
                                              <p:pRg st="5" end="5"/>
                                            </p:txEl>
                                          </p:spTgt>
                                        </p:tgtEl>
                                        <p:attrNameLst>
                                          <p:attrName>style.visibility</p:attrName>
                                        </p:attrNameLst>
                                      </p:cBhvr>
                                      <p:to>
                                        <p:strVal val="visible"/>
                                      </p:to>
                                    </p:set>
                                    <p:animEffect transition="in" filter="blinds(horizontal)">
                                      <p:cBhvr>
                                        <p:cTn id="52" dur="500"/>
                                        <p:tgtEl>
                                          <p:spTgt spid="4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blinds(horizontal)">
                                      <p:cBhvr>
                                        <p:cTn id="5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矩形 34"/>
          <p:cNvSpPr>
            <a:spLocks noChangeArrowheads="1"/>
          </p:cNvSpPr>
          <p:nvPr/>
        </p:nvSpPr>
        <p:spPr bwMode="auto">
          <a:xfrm>
            <a:off x="395536"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被删结点是黑色的左孩子总结</a:t>
            </a:r>
            <a:endParaRPr lang="en-US" altLang="zh-CN" sz="2000">
              <a:latin typeface="微软雅黑" pitchFamily="34" charset="-122"/>
              <a:ea typeface="微软雅黑" pitchFamily="34" charset="-122"/>
            </a:endParaRPr>
          </a:p>
        </p:txBody>
      </p:sp>
      <p:sp>
        <p:nvSpPr>
          <p:cNvPr id="99" name="矩形 98"/>
          <p:cNvSpPr>
            <a:spLocks noChangeArrowheads="1"/>
          </p:cNvSpPr>
          <p:nvPr/>
        </p:nvSpPr>
        <p:spPr bwMode="auto">
          <a:xfrm>
            <a:off x="5003800" y="1203325"/>
            <a:ext cx="3816350" cy="2478088"/>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cs typeface="楷体_GB2312"/>
              </a:rPr>
              <a:t>总结</a:t>
            </a:r>
            <a:r>
              <a:rPr lang="en-US" altLang="zh-CN" sz="1800" dirty="0">
                <a:latin typeface="微软雅黑" pitchFamily="34" charset="-122"/>
                <a:ea typeface="微软雅黑" pitchFamily="34" charset="-122"/>
                <a:cs typeface="楷体_GB2312"/>
              </a:rPr>
              <a:t>3</a:t>
            </a:r>
            <a:r>
              <a:rPr lang="zh-CN" altLang="en-US" sz="1800" dirty="0">
                <a:latin typeface="微软雅黑" pitchFamily="34" charset="-122"/>
                <a:ea typeface="微软雅黑" pitchFamily="34" charset="-122"/>
                <a:cs typeface="楷体_GB2312"/>
              </a:rPr>
              <a:t>种情况</a:t>
            </a:r>
            <a:endParaRPr lang="en-US" altLang="zh-CN" sz="1800" dirty="0">
              <a:latin typeface="微软雅黑" pitchFamily="34" charset="-122"/>
              <a:ea typeface="微软雅黑" pitchFamily="34" charset="-122"/>
              <a:cs typeface="楷体_GB2312"/>
            </a:endParaRPr>
          </a:p>
          <a:p>
            <a:pPr>
              <a:spcBef>
                <a:spcPts val="1200"/>
              </a:spcBef>
            </a:pPr>
            <a:r>
              <a:rPr lang="zh-CN" altLang="en-US" sz="1400" b="0" dirty="0">
                <a:latin typeface="楷体_GB2312"/>
                <a:ea typeface="微软雅黑" pitchFamily="34" charset="-122"/>
                <a:cs typeface="楷体_GB2312"/>
              </a:rPr>
              <a:t>如果根结点的右孩子有左儿子，对根结点的右儿子执行</a:t>
            </a:r>
            <a:r>
              <a:rPr lang="en-US" altLang="zh-CN" sz="1400" b="0" dirty="0">
                <a:latin typeface="楷体_GB2312"/>
                <a:ea typeface="微软雅黑" pitchFamily="34" charset="-122"/>
                <a:cs typeface="楷体_GB2312"/>
              </a:rPr>
              <a:t>LL</a:t>
            </a:r>
            <a:r>
              <a:rPr lang="zh-CN" altLang="en-US" sz="1400" b="0" dirty="0">
                <a:latin typeface="楷体_GB2312"/>
                <a:ea typeface="微软雅黑" pitchFamily="34" charset="-122"/>
                <a:cs typeface="楷体_GB2312"/>
              </a:rPr>
              <a:t>旋转</a:t>
            </a:r>
          </a:p>
          <a:p>
            <a:pPr>
              <a:spcBef>
                <a:spcPts val="600"/>
              </a:spcBef>
            </a:pPr>
            <a:r>
              <a:rPr lang="zh-CN" altLang="en-US" sz="1400" b="0" dirty="0">
                <a:latin typeface="楷体_GB2312"/>
                <a:ea typeface="微软雅黑" pitchFamily="34" charset="-122"/>
                <a:cs typeface="楷体_GB2312"/>
              </a:rPr>
              <a:t>如果根结点的右儿子有左儿子，对根结点的右儿子的右儿子执行一次</a:t>
            </a:r>
            <a:r>
              <a:rPr lang="en-US" altLang="zh-CN" sz="1400" b="0" dirty="0">
                <a:latin typeface="楷体_GB2312"/>
                <a:ea typeface="微软雅黑" pitchFamily="34" charset="-122"/>
                <a:cs typeface="楷体_GB2312"/>
              </a:rPr>
              <a:t>LL</a:t>
            </a:r>
            <a:r>
              <a:rPr lang="zh-CN" altLang="en-US" sz="1400" b="0" dirty="0">
                <a:latin typeface="楷体_GB2312"/>
                <a:ea typeface="微软雅黑" pitchFamily="34" charset="-122"/>
                <a:cs typeface="楷体_GB2312"/>
              </a:rPr>
              <a:t>旋转</a:t>
            </a:r>
          </a:p>
          <a:p>
            <a:pPr>
              <a:spcBef>
                <a:spcPts val="600"/>
              </a:spcBef>
            </a:pPr>
            <a:r>
              <a:rPr lang="zh-CN" altLang="en-US" sz="1400" b="0" dirty="0">
                <a:latin typeface="楷体_GB2312"/>
                <a:ea typeface="微软雅黑" pitchFamily="34" charset="-122"/>
                <a:cs typeface="楷体_GB2312"/>
              </a:rPr>
              <a:t>如果根结点有连续水平右链，对根结点执行</a:t>
            </a:r>
            <a:r>
              <a:rPr lang="en-US" altLang="zh-CN" sz="1400" b="0" dirty="0">
                <a:latin typeface="楷体_GB2312"/>
                <a:ea typeface="微软雅黑" pitchFamily="34" charset="-122"/>
                <a:cs typeface="楷体_GB2312"/>
              </a:rPr>
              <a:t>RR</a:t>
            </a:r>
            <a:r>
              <a:rPr lang="zh-CN" altLang="en-US" sz="1400" b="0" dirty="0">
                <a:latin typeface="楷体_GB2312"/>
                <a:ea typeface="微软雅黑" pitchFamily="34" charset="-122"/>
                <a:cs typeface="楷体_GB2312"/>
              </a:rPr>
              <a:t>旋转。</a:t>
            </a:r>
          </a:p>
          <a:p>
            <a:pPr>
              <a:spcBef>
                <a:spcPts val="600"/>
              </a:spcBef>
            </a:pPr>
            <a:r>
              <a:rPr lang="zh-CN" altLang="en-US" sz="1400" b="0" dirty="0">
                <a:latin typeface="楷体_GB2312"/>
                <a:ea typeface="微软雅黑" pitchFamily="34" charset="-122"/>
                <a:cs typeface="楷体_GB2312"/>
              </a:rPr>
              <a:t>如果根结点的右儿子有连续水平右链，对根结点的右儿子执行</a:t>
            </a:r>
            <a:r>
              <a:rPr lang="en-US" altLang="zh-CN" sz="1400" b="0" dirty="0">
                <a:latin typeface="楷体_GB2312"/>
                <a:ea typeface="微软雅黑" pitchFamily="34" charset="-122"/>
                <a:cs typeface="楷体_GB2312"/>
              </a:rPr>
              <a:t>RR</a:t>
            </a:r>
            <a:r>
              <a:rPr lang="zh-CN" altLang="en-US" sz="1400" b="0" dirty="0">
                <a:latin typeface="楷体_GB2312"/>
                <a:ea typeface="微软雅黑" pitchFamily="34" charset="-122"/>
                <a:cs typeface="楷体_GB2312"/>
              </a:rPr>
              <a:t>旋转</a:t>
            </a:r>
            <a:endParaRPr lang="zh-CN" altLang="en-US" sz="1400" b="0" dirty="0">
              <a:ea typeface="微软雅黑" pitchFamily="34" charset="-122"/>
              <a:cs typeface="楷体_GB2312"/>
            </a:endParaRPr>
          </a:p>
        </p:txBody>
      </p:sp>
      <p:sp>
        <p:nvSpPr>
          <p:cNvPr id="100" name="TextBox 99"/>
          <p:cNvSpPr txBox="1">
            <a:spLocks noChangeArrowheads="1"/>
          </p:cNvSpPr>
          <p:nvPr/>
        </p:nvSpPr>
        <p:spPr bwMode="auto">
          <a:xfrm>
            <a:off x="250825" y="1419225"/>
            <a:ext cx="4465638" cy="307975"/>
          </a:xfrm>
          <a:prstGeom prst="rect">
            <a:avLst/>
          </a:prstGeom>
          <a:noFill/>
          <a:ln w="9525">
            <a:noFill/>
            <a:miter lim="800000"/>
            <a:headEnd/>
            <a:tailEnd/>
          </a:ln>
        </p:spPr>
        <p:txBody>
          <a:bodyPr>
            <a:spAutoFit/>
          </a:bodyPr>
          <a:lstStyle/>
          <a:p>
            <a:r>
              <a:rPr lang="zh-CN" altLang="en-US" sz="1400" dirty="0"/>
              <a:t>右孩子没有孩子，不需要执行任何旋转</a:t>
            </a:r>
          </a:p>
        </p:txBody>
      </p:sp>
      <p:sp>
        <p:nvSpPr>
          <p:cNvPr id="101" name="TextBox 100"/>
          <p:cNvSpPr txBox="1">
            <a:spLocks noChangeArrowheads="1"/>
          </p:cNvSpPr>
          <p:nvPr/>
        </p:nvSpPr>
        <p:spPr bwMode="auto">
          <a:xfrm>
            <a:off x="250825" y="1708150"/>
            <a:ext cx="4249738" cy="307975"/>
          </a:xfrm>
          <a:prstGeom prst="rect">
            <a:avLst/>
          </a:prstGeom>
          <a:noFill/>
          <a:ln w="9525">
            <a:noFill/>
            <a:miter lim="800000"/>
            <a:headEnd/>
            <a:tailEnd/>
          </a:ln>
        </p:spPr>
        <p:txBody>
          <a:bodyPr>
            <a:spAutoFit/>
          </a:bodyPr>
          <a:lstStyle/>
          <a:p>
            <a:r>
              <a:rPr lang="zh-CN" altLang="en-US" sz="1400"/>
              <a:t>右孩子有一个红孩子，删除后需要对根执行</a:t>
            </a:r>
            <a:r>
              <a:rPr lang="en-US" altLang="zh-CN" sz="1400"/>
              <a:t>RR</a:t>
            </a:r>
            <a:r>
              <a:rPr lang="zh-CN" altLang="en-US" sz="1400"/>
              <a:t>旋转</a:t>
            </a:r>
          </a:p>
        </p:txBody>
      </p:sp>
      <p:sp>
        <p:nvSpPr>
          <p:cNvPr id="102" name="TextBox 101"/>
          <p:cNvSpPr txBox="1">
            <a:spLocks noChangeArrowheads="1"/>
          </p:cNvSpPr>
          <p:nvPr/>
        </p:nvSpPr>
        <p:spPr bwMode="auto">
          <a:xfrm>
            <a:off x="323850" y="2859088"/>
            <a:ext cx="3024188" cy="954087"/>
          </a:xfrm>
          <a:prstGeom prst="rect">
            <a:avLst/>
          </a:prstGeom>
          <a:noFill/>
          <a:ln w="9525">
            <a:noFill/>
            <a:miter lim="800000"/>
            <a:headEnd/>
            <a:tailEnd/>
          </a:ln>
        </p:spPr>
        <p:txBody>
          <a:bodyPr>
            <a:spAutoFit/>
          </a:bodyPr>
          <a:lstStyle/>
          <a:p>
            <a:pPr>
              <a:spcBef>
                <a:spcPts val="600"/>
              </a:spcBef>
            </a:pPr>
            <a:r>
              <a:rPr lang="zh-CN" altLang="en-US" sz="1400"/>
              <a:t>对根的右儿子执行</a:t>
            </a:r>
            <a:r>
              <a:rPr lang="en-US" altLang="zh-CN" sz="1400"/>
              <a:t>LL</a:t>
            </a:r>
            <a:r>
              <a:rPr lang="zh-CN" altLang="en-US" sz="1400"/>
              <a:t>旋转</a:t>
            </a:r>
            <a:endParaRPr lang="en-US" altLang="zh-CN" sz="1400"/>
          </a:p>
          <a:p>
            <a:r>
              <a:rPr lang="zh-CN" altLang="en-US" sz="1400"/>
              <a:t>对根的右儿子的右儿子执行</a:t>
            </a:r>
            <a:r>
              <a:rPr lang="en-US" altLang="zh-CN" sz="1400"/>
              <a:t>LL</a:t>
            </a:r>
            <a:r>
              <a:rPr lang="zh-CN" altLang="en-US" sz="1400"/>
              <a:t>旋转</a:t>
            </a:r>
            <a:endParaRPr lang="en-US" altLang="zh-CN" sz="1400"/>
          </a:p>
          <a:p>
            <a:r>
              <a:rPr lang="zh-CN" altLang="en-US" sz="1400"/>
              <a:t>对根执行</a:t>
            </a:r>
            <a:r>
              <a:rPr lang="en-US" altLang="zh-CN" sz="1400"/>
              <a:t>RR</a:t>
            </a:r>
            <a:r>
              <a:rPr lang="zh-CN" altLang="en-US" sz="1400"/>
              <a:t>旋转</a:t>
            </a:r>
            <a:endParaRPr lang="en-US" altLang="zh-CN" sz="1400"/>
          </a:p>
          <a:p>
            <a:r>
              <a:rPr lang="zh-CN" altLang="en-US" sz="1400"/>
              <a:t>对根的右儿子执行</a:t>
            </a:r>
            <a:r>
              <a:rPr lang="en-US" altLang="zh-CN" sz="1400"/>
              <a:t>RR</a:t>
            </a:r>
            <a:r>
              <a:rPr lang="zh-CN" altLang="en-US" sz="1400"/>
              <a:t>旋转</a:t>
            </a:r>
          </a:p>
        </p:txBody>
      </p:sp>
      <p:sp>
        <p:nvSpPr>
          <p:cNvPr id="103" name="TextBox 102"/>
          <p:cNvSpPr txBox="1">
            <a:spLocks noChangeArrowheads="1"/>
          </p:cNvSpPr>
          <p:nvPr/>
        </p:nvSpPr>
        <p:spPr bwMode="auto">
          <a:xfrm>
            <a:off x="250825" y="1058863"/>
            <a:ext cx="4465638" cy="369887"/>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右孩子是黑孩子</a:t>
            </a:r>
          </a:p>
        </p:txBody>
      </p:sp>
      <p:sp>
        <p:nvSpPr>
          <p:cNvPr id="104" name="TextBox 103"/>
          <p:cNvSpPr txBox="1">
            <a:spLocks noChangeArrowheads="1"/>
          </p:cNvSpPr>
          <p:nvPr/>
        </p:nvSpPr>
        <p:spPr bwMode="auto">
          <a:xfrm>
            <a:off x="250825" y="2211388"/>
            <a:ext cx="4465638" cy="646112"/>
          </a:xfrm>
          <a:prstGeom prst="rect">
            <a:avLst/>
          </a:prstGeom>
          <a:noFill/>
          <a:ln w="9525">
            <a:noFill/>
            <a:miter lim="800000"/>
            <a:headEnd/>
            <a:tailEnd/>
          </a:ln>
        </p:spPr>
        <p:txBody>
          <a:bodyPr>
            <a:spAutoFit/>
          </a:bodyPr>
          <a:lstStyle/>
          <a:p>
            <a:r>
              <a:rPr lang="zh-CN" altLang="en-US" sz="1800" dirty="0">
                <a:latin typeface="微软雅黑" pitchFamily="34" charset="-122"/>
                <a:ea typeface="微软雅黑" pitchFamily="34" charset="-122"/>
              </a:rPr>
              <a:t>右孩子是红孩子，右孩子必定有两个黑孩子，黑孩子还可以有一个红孩子</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blinds(horizontal)">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blinds(horizontal)">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blinds(horizontal)">
                                      <p:cBhvr>
                                        <p:cTn id="22" dur="5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blinds(horizontal)">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blinds(horizontal)">
                                      <p:cBhvr>
                                        <p:cTn id="3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P spid="103" grpId="0"/>
      <p:bldP spid="10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矩形 34"/>
          <p:cNvSpPr>
            <a:spLocks noChangeArrowheads="1"/>
          </p:cNvSpPr>
          <p:nvPr/>
        </p:nvSpPr>
        <p:spPr bwMode="auto">
          <a:xfrm>
            <a:off x="323528" y="195263"/>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被删结点是黑色的左孩子实例</a:t>
            </a:r>
            <a:endParaRPr lang="en-US" altLang="zh-CN" sz="2000">
              <a:latin typeface="微软雅黑" pitchFamily="34" charset="-122"/>
              <a:ea typeface="微软雅黑" pitchFamily="34" charset="-122"/>
            </a:endParaRPr>
          </a:p>
        </p:txBody>
      </p:sp>
      <p:sp>
        <p:nvSpPr>
          <p:cNvPr id="142340" name="Line 24"/>
          <p:cNvSpPr>
            <a:spLocks noChangeShapeType="1"/>
          </p:cNvSpPr>
          <p:nvPr/>
        </p:nvSpPr>
        <p:spPr bwMode="auto">
          <a:xfrm flipH="1">
            <a:off x="3133725" y="1231900"/>
            <a:ext cx="823913" cy="174625"/>
          </a:xfrm>
          <a:prstGeom prst="line">
            <a:avLst/>
          </a:prstGeom>
          <a:noFill/>
          <a:ln w="38100">
            <a:solidFill>
              <a:schemeClr val="tx1"/>
            </a:solidFill>
            <a:round/>
            <a:headEnd/>
            <a:tailEnd type="triangle" w="med" len="med"/>
          </a:ln>
        </p:spPr>
        <p:txBody>
          <a:bodyPr lIns="0" rIns="0"/>
          <a:lstStyle/>
          <a:p>
            <a:endParaRPr lang="zh-CN" altLang="en-US"/>
          </a:p>
        </p:txBody>
      </p:sp>
      <p:sp>
        <p:nvSpPr>
          <p:cNvPr id="26" name="Line 7"/>
          <p:cNvSpPr>
            <a:spLocks noChangeShapeType="1"/>
          </p:cNvSpPr>
          <p:nvPr/>
        </p:nvSpPr>
        <p:spPr bwMode="auto">
          <a:xfrm>
            <a:off x="3211513" y="1695450"/>
            <a:ext cx="260350" cy="28575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27" name="Oval 10"/>
          <p:cNvSpPr>
            <a:spLocks noChangeArrowheads="1"/>
          </p:cNvSpPr>
          <p:nvPr/>
        </p:nvSpPr>
        <p:spPr bwMode="auto">
          <a:xfrm>
            <a:off x="3341688" y="1931988"/>
            <a:ext cx="469900" cy="33337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2343" name="Oval 13"/>
          <p:cNvSpPr>
            <a:spLocks noChangeArrowheads="1"/>
          </p:cNvSpPr>
          <p:nvPr/>
        </p:nvSpPr>
        <p:spPr bwMode="auto">
          <a:xfrm>
            <a:off x="2820988" y="1406525"/>
            <a:ext cx="471487" cy="33496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grpSp>
        <p:nvGrpSpPr>
          <p:cNvPr id="2" name="组合 48"/>
          <p:cNvGrpSpPr>
            <a:grpSpLocks/>
          </p:cNvGrpSpPr>
          <p:nvPr/>
        </p:nvGrpSpPr>
        <p:grpSpPr bwMode="auto">
          <a:xfrm>
            <a:off x="2173288" y="1677988"/>
            <a:ext cx="693737" cy="587375"/>
            <a:chOff x="107504" y="1901722"/>
            <a:chExt cx="882545" cy="1217525"/>
          </a:xfrm>
        </p:grpSpPr>
        <p:sp>
          <p:nvSpPr>
            <p:cNvPr id="142437" name="Oval 11"/>
            <p:cNvSpPr>
              <a:spLocks noChangeArrowheads="1"/>
            </p:cNvSpPr>
            <p:nvPr/>
          </p:nvSpPr>
          <p:spPr bwMode="auto">
            <a:xfrm>
              <a:off x="107504" y="2426554"/>
              <a:ext cx="599192" cy="69269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a:t>
              </a:r>
              <a:endParaRPr lang="en-US" altLang="zh-CN" sz="1400" b="0">
                <a:latin typeface="Times New Roman" pitchFamily="18" charset="0"/>
                <a:ea typeface="楷体_GB2312"/>
                <a:cs typeface="楷体_GB2312"/>
              </a:endParaRPr>
            </a:p>
          </p:txBody>
        </p:sp>
        <p:sp>
          <p:nvSpPr>
            <p:cNvPr id="142438" name="Line 25"/>
            <p:cNvSpPr>
              <a:spLocks noChangeShapeType="1"/>
            </p:cNvSpPr>
            <p:nvPr/>
          </p:nvSpPr>
          <p:spPr bwMode="auto">
            <a:xfrm flipH="1">
              <a:off x="437782" y="1901722"/>
              <a:ext cx="552267" cy="631073"/>
            </a:xfrm>
            <a:prstGeom prst="line">
              <a:avLst/>
            </a:prstGeom>
            <a:noFill/>
            <a:ln w="38100">
              <a:solidFill>
                <a:schemeClr val="tx1"/>
              </a:solidFill>
              <a:round/>
              <a:headEnd/>
              <a:tailEnd type="triangle" w="med" len="med"/>
            </a:ln>
          </p:spPr>
          <p:txBody>
            <a:bodyPr lIns="0" rIns="0"/>
            <a:lstStyle/>
            <a:p>
              <a:endParaRPr lang="zh-CN" altLang="en-US"/>
            </a:p>
          </p:txBody>
        </p:sp>
      </p:grpSp>
      <p:grpSp>
        <p:nvGrpSpPr>
          <p:cNvPr id="142345" name="组合 47"/>
          <p:cNvGrpSpPr>
            <a:grpSpLocks/>
          </p:cNvGrpSpPr>
          <p:nvPr/>
        </p:nvGrpSpPr>
        <p:grpSpPr bwMode="auto">
          <a:xfrm>
            <a:off x="3924300" y="987425"/>
            <a:ext cx="4802188" cy="1254125"/>
            <a:chOff x="3945585" y="1131590"/>
            <a:chExt cx="4802433" cy="1253892"/>
          </a:xfrm>
        </p:grpSpPr>
        <p:sp>
          <p:nvSpPr>
            <p:cNvPr id="142412" name="Line 5"/>
            <p:cNvSpPr>
              <a:spLocks noChangeShapeType="1"/>
            </p:cNvSpPr>
            <p:nvPr/>
          </p:nvSpPr>
          <p:spPr bwMode="auto">
            <a:xfrm flipH="1">
              <a:off x="6282039" y="1849123"/>
              <a:ext cx="130771" cy="1903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413" name="Line 6"/>
            <p:cNvSpPr>
              <a:spLocks noChangeShapeType="1"/>
            </p:cNvSpPr>
            <p:nvPr/>
          </p:nvSpPr>
          <p:spPr bwMode="auto">
            <a:xfrm flipH="1">
              <a:off x="5220920" y="1799991"/>
              <a:ext cx="151944" cy="2620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414" name="Line 8"/>
            <p:cNvSpPr>
              <a:spLocks noChangeShapeType="1"/>
            </p:cNvSpPr>
            <p:nvPr/>
          </p:nvSpPr>
          <p:spPr bwMode="auto">
            <a:xfrm flipH="1">
              <a:off x="4854760" y="1419217"/>
              <a:ext cx="312606" cy="189364"/>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415" name="Oval 9"/>
            <p:cNvSpPr>
              <a:spLocks noChangeArrowheads="1"/>
            </p:cNvSpPr>
            <p:nvPr/>
          </p:nvSpPr>
          <p:spPr bwMode="auto">
            <a:xfrm>
              <a:off x="3945585" y="1131590"/>
              <a:ext cx="470778"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2416" name="Oval 14"/>
            <p:cNvSpPr>
              <a:spLocks noChangeArrowheads="1"/>
            </p:cNvSpPr>
            <p:nvPr/>
          </p:nvSpPr>
          <p:spPr bwMode="auto">
            <a:xfrm>
              <a:off x="5113812" y="1131590"/>
              <a:ext cx="469532"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2417" name="Oval 15"/>
            <p:cNvSpPr>
              <a:spLocks noChangeArrowheads="1"/>
            </p:cNvSpPr>
            <p:nvPr/>
          </p:nvSpPr>
          <p:spPr bwMode="auto">
            <a:xfrm>
              <a:off x="4335409" y="2035416"/>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2418" name="Oval 16"/>
            <p:cNvSpPr>
              <a:spLocks noChangeArrowheads="1"/>
            </p:cNvSpPr>
            <p:nvPr/>
          </p:nvSpPr>
          <p:spPr bwMode="auto">
            <a:xfrm>
              <a:off x="7679427" y="2049746"/>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2419" name="Oval 17"/>
            <p:cNvSpPr>
              <a:spLocks noChangeArrowheads="1"/>
            </p:cNvSpPr>
            <p:nvPr/>
          </p:nvSpPr>
          <p:spPr bwMode="auto">
            <a:xfrm>
              <a:off x="6331856" y="1537953"/>
              <a:ext cx="469532"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2420" name="Oval 18"/>
            <p:cNvSpPr>
              <a:spLocks noChangeArrowheads="1"/>
            </p:cNvSpPr>
            <p:nvPr/>
          </p:nvSpPr>
          <p:spPr bwMode="auto">
            <a:xfrm>
              <a:off x="4496072" y="1522600"/>
              <a:ext cx="472023"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2421" name="Oval 19"/>
            <p:cNvSpPr>
              <a:spLocks noChangeArrowheads="1"/>
            </p:cNvSpPr>
            <p:nvPr/>
          </p:nvSpPr>
          <p:spPr bwMode="auto">
            <a:xfrm>
              <a:off x="5503636" y="2035416"/>
              <a:ext cx="469533"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2422" name="Oval 20"/>
            <p:cNvSpPr>
              <a:spLocks noChangeArrowheads="1"/>
            </p:cNvSpPr>
            <p:nvPr/>
          </p:nvSpPr>
          <p:spPr bwMode="auto">
            <a:xfrm>
              <a:off x="6022986" y="2045652"/>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2423" name="Oval 21"/>
            <p:cNvSpPr>
              <a:spLocks noChangeArrowheads="1"/>
            </p:cNvSpPr>
            <p:nvPr/>
          </p:nvSpPr>
          <p:spPr bwMode="auto">
            <a:xfrm>
              <a:off x="4854760" y="2035416"/>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2424" name="Oval 22"/>
            <p:cNvSpPr>
              <a:spLocks noChangeArrowheads="1"/>
            </p:cNvSpPr>
            <p:nvPr/>
          </p:nvSpPr>
          <p:spPr bwMode="auto">
            <a:xfrm>
              <a:off x="5244583" y="1513387"/>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2425" name="Line 23"/>
            <p:cNvSpPr>
              <a:spLocks noChangeShapeType="1"/>
            </p:cNvSpPr>
            <p:nvPr/>
          </p:nvSpPr>
          <p:spPr bwMode="auto">
            <a:xfrm>
              <a:off x="5633162" y="1799991"/>
              <a:ext cx="129526"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26" name="Oval 26"/>
            <p:cNvSpPr>
              <a:spLocks noChangeArrowheads="1"/>
            </p:cNvSpPr>
            <p:nvPr/>
          </p:nvSpPr>
          <p:spPr bwMode="auto">
            <a:xfrm>
              <a:off x="7888662" y="1513387"/>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2427" name="Line 27"/>
            <p:cNvSpPr>
              <a:spLocks noChangeShapeType="1"/>
            </p:cNvSpPr>
            <p:nvPr/>
          </p:nvSpPr>
          <p:spPr bwMode="auto">
            <a:xfrm>
              <a:off x="4335409" y="1323000"/>
              <a:ext cx="778403"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28" name="Line 29"/>
            <p:cNvSpPr>
              <a:spLocks noChangeShapeType="1"/>
            </p:cNvSpPr>
            <p:nvPr/>
          </p:nvSpPr>
          <p:spPr bwMode="auto">
            <a:xfrm>
              <a:off x="4983040" y="1704798"/>
              <a:ext cx="261543"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29" name="Line 30"/>
            <p:cNvSpPr>
              <a:spLocks noChangeShapeType="1"/>
            </p:cNvSpPr>
            <p:nvPr/>
          </p:nvSpPr>
          <p:spPr bwMode="auto">
            <a:xfrm>
              <a:off x="5600780" y="1323000"/>
              <a:ext cx="812030" cy="285581"/>
            </a:xfrm>
            <a:prstGeom prst="line">
              <a:avLst/>
            </a:prstGeom>
            <a:noFill/>
            <a:ln w="38100">
              <a:solidFill>
                <a:schemeClr val="tx1"/>
              </a:solidFill>
              <a:round/>
              <a:headEnd/>
              <a:tailEnd type="triangle" w="med" len="med"/>
            </a:ln>
          </p:spPr>
          <p:txBody>
            <a:bodyPr lIns="0" rIns="0"/>
            <a:lstStyle/>
            <a:p>
              <a:endParaRPr lang="zh-CN" altLang="en-US"/>
            </a:p>
          </p:txBody>
        </p:sp>
        <p:sp>
          <p:nvSpPr>
            <p:cNvPr id="142430" name="Line 31"/>
            <p:cNvSpPr>
              <a:spLocks noChangeShapeType="1"/>
            </p:cNvSpPr>
            <p:nvPr/>
          </p:nvSpPr>
          <p:spPr bwMode="auto">
            <a:xfrm>
              <a:off x="6801388" y="1704798"/>
              <a:ext cx="1038700"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31" name="Line 32"/>
            <p:cNvSpPr>
              <a:spLocks noChangeShapeType="1"/>
            </p:cNvSpPr>
            <p:nvPr/>
          </p:nvSpPr>
          <p:spPr bwMode="auto">
            <a:xfrm flipH="1">
              <a:off x="4562080" y="1846053"/>
              <a:ext cx="129526" cy="190387"/>
            </a:xfrm>
            <a:prstGeom prst="line">
              <a:avLst/>
            </a:prstGeom>
            <a:noFill/>
            <a:ln w="38100">
              <a:solidFill>
                <a:schemeClr val="tx1"/>
              </a:solidFill>
              <a:round/>
              <a:headEnd/>
              <a:tailEnd type="triangle" w="med" len="med"/>
            </a:ln>
          </p:spPr>
          <p:txBody>
            <a:bodyPr lIns="0" rIns="0"/>
            <a:lstStyle/>
            <a:p>
              <a:endParaRPr lang="zh-CN" altLang="en-US"/>
            </a:p>
          </p:txBody>
        </p:sp>
        <p:sp>
          <p:nvSpPr>
            <p:cNvPr id="142432" name="Oval 33"/>
            <p:cNvSpPr>
              <a:spLocks noChangeArrowheads="1"/>
            </p:cNvSpPr>
            <p:nvPr/>
          </p:nvSpPr>
          <p:spPr bwMode="auto">
            <a:xfrm>
              <a:off x="8278485" y="2039510"/>
              <a:ext cx="469533" cy="33676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2433" name="Line 34"/>
            <p:cNvSpPr>
              <a:spLocks noChangeShapeType="1"/>
            </p:cNvSpPr>
            <p:nvPr/>
          </p:nvSpPr>
          <p:spPr bwMode="auto">
            <a:xfrm flipH="1">
              <a:off x="7888662" y="1799991"/>
              <a:ext cx="130771"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34" name="Line 35"/>
            <p:cNvSpPr>
              <a:spLocks noChangeShapeType="1"/>
            </p:cNvSpPr>
            <p:nvPr/>
          </p:nvSpPr>
          <p:spPr bwMode="auto">
            <a:xfrm>
              <a:off x="8278485" y="1799991"/>
              <a:ext cx="130772"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35" name="Oval 36"/>
            <p:cNvSpPr>
              <a:spLocks noChangeArrowheads="1"/>
            </p:cNvSpPr>
            <p:nvPr/>
          </p:nvSpPr>
          <p:spPr bwMode="auto">
            <a:xfrm>
              <a:off x="6584681" y="2049746"/>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2436" name="Line 38"/>
            <p:cNvSpPr>
              <a:spLocks noChangeShapeType="1"/>
            </p:cNvSpPr>
            <p:nvPr/>
          </p:nvSpPr>
          <p:spPr bwMode="auto">
            <a:xfrm>
              <a:off x="6477573" y="2199189"/>
              <a:ext cx="128281" cy="0"/>
            </a:xfrm>
            <a:prstGeom prst="line">
              <a:avLst/>
            </a:prstGeom>
            <a:noFill/>
            <a:ln w="38100">
              <a:solidFill>
                <a:schemeClr val="tx1"/>
              </a:solidFill>
              <a:round/>
              <a:headEnd/>
              <a:tailEnd type="triangle" w="med" len="med"/>
            </a:ln>
          </p:spPr>
          <p:txBody>
            <a:bodyPr lIns="0" rIns="0"/>
            <a:lstStyle/>
            <a:p>
              <a:endParaRPr lang="zh-CN" altLang="en-US"/>
            </a:p>
          </p:txBody>
        </p:sp>
      </p:grpSp>
      <p:cxnSp>
        <p:nvCxnSpPr>
          <p:cNvPr id="41" name="直接箭头连接符 40"/>
          <p:cNvCxnSpPr>
            <a:cxnSpLocks noChangeShapeType="1"/>
          </p:cNvCxnSpPr>
          <p:nvPr/>
        </p:nvCxnSpPr>
        <p:spPr bwMode="auto">
          <a:xfrm>
            <a:off x="3303588" y="1614488"/>
            <a:ext cx="395287" cy="0"/>
          </a:xfrm>
          <a:prstGeom prst="straightConnector1">
            <a:avLst/>
          </a:prstGeom>
          <a:noFill/>
          <a:ln w="38100" algn="ctr">
            <a:solidFill>
              <a:schemeClr val="tx1"/>
            </a:solidFill>
            <a:round/>
            <a:headEnd/>
            <a:tailEnd type="arrow" w="med" len="med"/>
          </a:ln>
        </p:spPr>
      </p:cxnSp>
      <p:sp>
        <p:nvSpPr>
          <p:cNvPr id="44" name="TextBox 43"/>
          <p:cNvSpPr txBox="1">
            <a:spLocks noChangeArrowheads="1"/>
          </p:cNvSpPr>
          <p:nvPr/>
        </p:nvSpPr>
        <p:spPr bwMode="auto">
          <a:xfrm>
            <a:off x="395288" y="1347788"/>
            <a:ext cx="1690687" cy="307975"/>
          </a:xfrm>
          <a:prstGeom prst="rect">
            <a:avLst/>
          </a:prstGeom>
          <a:noFill/>
          <a:ln w="9525">
            <a:noFill/>
            <a:miter lim="800000"/>
            <a:headEnd/>
            <a:tailEnd/>
          </a:ln>
        </p:spPr>
        <p:txBody>
          <a:bodyPr>
            <a:spAutoFit/>
          </a:bodyPr>
          <a:lstStyle/>
          <a:p>
            <a:pPr eaLnBrk="0" hangingPunct="0">
              <a:spcBef>
                <a:spcPct val="50000"/>
              </a:spcBef>
            </a:pPr>
            <a:r>
              <a:rPr lang="zh-CN" altLang="en-US" sz="1400"/>
              <a:t>删除</a:t>
            </a:r>
            <a:r>
              <a:rPr lang="en-US" altLang="zh-CN" sz="1400"/>
              <a:t>3</a:t>
            </a:r>
            <a:endParaRPr lang="zh-CN" altLang="en-US" sz="1400"/>
          </a:p>
        </p:txBody>
      </p:sp>
      <p:sp>
        <p:nvSpPr>
          <p:cNvPr id="142348" name="TextBox 44"/>
          <p:cNvSpPr txBox="1">
            <a:spLocks noChangeArrowheads="1"/>
          </p:cNvSpPr>
          <p:nvPr/>
        </p:nvSpPr>
        <p:spPr bwMode="auto">
          <a:xfrm>
            <a:off x="395288" y="1708150"/>
            <a:ext cx="1943100" cy="522288"/>
          </a:xfrm>
          <a:prstGeom prst="rect">
            <a:avLst/>
          </a:prstGeom>
          <a:noFill/>
          <a:ln w="9525">
            <a:noFill/>
            <a:miter lim="800000"/>
            <a:headEnd/>
            <a:tailEnd/>
          </a:ln>
        </p:spPr>
        <p:txBody>
          <a:bodyPr>
            <a:spAutoFit/>
          </a:bodyPr>
          <a:lstStyle/>
          <a:p>
            <a:pPr eaLnBrk="0" hangingPunct="0">
              <a:spcBef>
                <a:spcPct val="50000"/>
              </a:spcBef>
            </a:pPr>
            <a:r>
              <a:rPr lang="en-US" altLang="zh-CN" sz="1400" dirty="0"/>
              <a:t>9</a:t>
            </a:r>
            <a:r>
              <a:rPr lang="zh-CN" altLang="en-US" sz="1400" dirty="0"/>
              <a:t>和</a:t>
            </a:r>
            <a:r>
              <a:rPr lang="en-US" altLang="zh-CN" sz="1400" dirty="0"/>
              <a:t>12</a:t>
            </a:r>
            <a:r>
              <a:rPr lang="zh-CN" altLang="en-US" sz="1400" dirty="0"/>
              <a:t>成为水平右链，但没有失衡，回溯</a:t>
            </a:r>
          </a:p>
        </p:txBody>
      </p:sp>
      <p:sp>
        <p:nvSpPr>
          <p:cNvPr id="46" name="TextBox 45"/>
          <p:cNvSpPr txBox="1">
            <a:spLocks noChangeArrowheads="1"/>
          </p:cNvSpPr>
          <p:nvPr/>
        </p:nvSpPr>
        <p:spPr bwMode="auto">
          <a:xfrm>
            <a:off x="395288" y="2427288"/>
            <a:ext cx="1944687" cy="523875"/>
          </a:xfrm>
          <a:prstGeom prst="rect">
            <a:avLst/>
          </a:prstGeom>
          <a:noFill/>
          <a:ln w="9525">
            <a:noFill/>
            <a:miter lim="800000"/>
            <a:headEnd/>
            <a:tailEnd/>
          </a:ln>
        </p:spPr>
        <p:txBody>
          <a:bodyPr>
            <a:spAutoFit/>
          </a:bodyPr>
          <a:lstStyle/>
          <a:p>
            <a:pPr eaLnBrk="0" hangingPunct="0">
              <a:spcBef>
                <a:spcPct val="50000"/>
              </a:spcBef>
            </a:pPr>
            <a:r>
              <a:rPr lang="en-US" altLang="zh-CN" sz="1400"/>
              <a:t>14,28</a:t>
            </a:r>
            <a:r>
              <a:rPr lang="zh-CN" altLang="en-US" sz="1400"/>
              <a:t>成</a:t>
            </a:r>
            <a:r>
              <a:rPr lang="en-US" altLang="zh-CN" sz="1400"/>
              <a:t>2</a:t>
            </a:r>
            <a:r>
              <a:rPr lang="zh-CN" altLang="en-US" sz="1400"/>
              <a:t>层结点，</a:t>
            </a:r>
            <a:r>
              <a:rPr lang="en-US" altLang="zh-CN" sz="1400"/>
              <a:t>28</a:t>
            </a:r>
            <a:r>
              <a:rPr lang="zh-CN" altLang="en-US" sz="1400"/>
              <a:t>到</a:t>
            </a:r>
            <a:r>
              <a:rPr lang="en-US" altLang="zh-CN" sz="1400"/>
              <a:t>20</a:t>
            </a:r>
            <a:r>
              <a:rPr lang="zh-CN" altLang="en-US" sz="1400"/>
              <a:t>成了水平左链</a:t>
            </a:r>
          </a:p>
        </p:txBody>
      </p:sp>
      <p:sp>
        <p:nvSpPr>
          <p:cNvPr id="47" name="TextBox 46"/>
          <p:cNvSpPr txBox="1">
            <a:spLocks noChangeArrowheads="1"/>
          </p:cNvSpPr>
          <p:nvPr/>
        </p:nvSpPr>
        <p:spPr bwMode="auto">
          <a:xfrm>
            <a:off x="395288" y="3076575"/>
            <a:ext cx="2463800" cy="306388"/>
          </a:xfrm>
          <a:prstGeom prst="rect">
            <a:avLst/>
          </a:prstGeom>
          <a:noFill/>
          <a:ln w="9525">
            <a:noFill/>
            <a:miter lim="800000"/>
            <a:headEnd/>
            <a:tailEnd/>
          </a:ln>
        </p:spPr>
        <p:txBody>
          <a:bodyPr>
            <a:spAutoFit/>
          </a:bodyPr>
          <a:lstStyle/>
          <a:p>
            <a:pPr eaLnBrk="0" hangingPunct="0">
              <a:spcBef>
                <a:spcPct val="50000"/>
              </a:spcBef>
            </a:pPr>
            <a:r>
              <a:rPr lang="zh-CN" altLang="en-US" sz="1400"/>
              <a:t>对</a:t>
            </a:r>
            <a:r>
              <a:rPr lang="en-US" altLang="zh-CN" sz="1400"/>
              <a:t>28</a:t>
            </a:r>
            <a:r>
              <a:rPr lang="zh-CN" altLang="en-US" sz="1400"/>
              <a:t>执行</a:t>
            </a:r>
            <a:r>
              <a:rPr lang="en-US" altLang="zh-CN" sz="1400"/>
              <a:t>LL</a:t>
            </a:r>
            <a:r>
              <a:rPr lang="zh-CN" altLang="en-US" sz="1400"/>
              <a:t>旋转</a:t>
            </a:r>
          </a:p>
        </p:txBody>
      </p:sp>
      <p:grpSp>
        <p:nvGrpSpPr>
          <p:cNvPr id="4" name="组合 130"/>
          <p:cNvGrpSpPr>
            <a:grpSpLocks/>
          </p:cNvGrpSpPr>
          <p:nvPr/>
        </p:nvGrpSpPr>
        <p:grpSpPr bwMode="auto">
          <a:xfrm>
            <a:off x="3635375" y="2571750"/>
            <a:ext cx="4968875" cy="1079500"/>
            <a:chOff x="3109742" y="2571750"/>
            <a:chExt cx="5857160" cy="1296144"/>
          </a:xfrm>
        </p:grpSpPr>
        <p:sp>
          <p:nvSpPr>
            <p:cNvPr id="142383" name="Line 24"/>
            <p:cNvSpPr>
              <a:spLocks noChangeShapeType="1"/>
            </p:cNvSpPr>
            <p:nvPr/>
          </p:nvSpPr>
          <p:spPr bwMode="auto">
            <a:xfrm flipH="1">
              <a:off x="3422349" y="2816387"/>
              <a:ext cx="823238" cy="174010"/>
            </a:xfrm>
            <a:prstGeom prst="line">
              <a:avLst/>
            </a:prstGeom>
            <a:noFill/>
            <a:ln w="38100">
              <a:solidFill>
                <a:schemeClr val="tx1"/>
              </a:solidFill>
              <a:round/>
              <a:headEnd/>
              <a:tailEnd type="triangle" w="med" len="med"/>
            </a:ln>
          </p:spPr>
          <p:txBody>
            <a:bodyPr lIns="0" rIns="0"/>
            <a:lstStyle/>
            <a:p>
              <a:endParaRPr lang="zh-CN" altLang="en-US"/>
            </a:p>
          </p:txBody>
        </p:sp>
        <p:sp>
          <p:nvSpPr>
            <p:cNvPr id="142384" name="Oval 10"/>
            <p:cNvSpPr>
              <a:spLocks noChangeArrowheads="1"/>
            </p:cNvSpPr>
            <p:nvPr/>
          </p:nvSpPr>
          <p:spPr bwMode="auto">
            <a:xfrm>
              <a:off x="3995936" y="3003798"/>
              <a:ext cx="469533" cy="33471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2385" name="Oval 13"/>
            <p:cNvSpPr>
              <a:spLocks noChangeArrowheads="1"/>
            </p:cNvSpPr>
            <p:nvPr/>
          </p:nvSpPr>
          <p:spPr bwMode="auto">
            <a:xfrm>
              <a:off x="3109742" y="2990396"/>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2386" name="Line 5"/>
            <p:cNvSpPr>
              <a:spLocks noChangeShapeType="1"/>
            </p:cNvSpPr>
            <p:nvPr/>
          </p:nvSpPr>
          <p:spPr bwMode="auto">
            <a:xfrm flipH="1">
              <a:off x="6500923" y="2932099"/>
              <a:ext cx="130771" cy="1903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87" name="Line 6"/>
            <p:cNvSpPr>
              <a:spLocks noChangeShapeType="1"/>
            </p:cNvSpPr>
            <p:nvPr/>
          </p:nvSpPr>
          <p:spPr bwMode="auto">
            <a:xfrm flipH="1">
              <a:off x="5368856" y="3297756"/>
              <a:ext cx="151944" cy="2620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88" name="Line 8"/>
            <p:cNvSpPr>
              <a:spLocks noChangeShapeType="1"/>
            </p:cNvSpPr>
            <p:nvPr/>
          </p:nvSpPr>
          <p:spPr bwMode="auto">
            <a:xfrm flipH="1">
              <a:off x="5002696" y="2859781"/>
              <a:ext cx="433400" cy="157989"/>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89" name="Oval 9"/>
            <p:cNvSpPr>
              <a:spLocks noChangeArrowheads="1"/>
            </p:cNvSpPr>
            <p:nvPr/>
          </p:nvSpPr>
          <p:spPr bwMode="auto">
            <a:xfrm>
              <a:off x="4211960" y="2571750"/>
              <a:ext cx="470778"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2390" name="Oval 14"/>
            <p:cNvSpPr>
              <a:spLocks noChangeArrowheads="1"/>
            </p:cNvSpPr>
            <p:nvPr/>
          </p:nvSpPr>
          <p:spPr bwMode="auto">
            <a:xfrm>
              <a:off x="5380187" y="2571750"/>
              <a:ext cx="469532"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2391" name="Oval 15"/>
            <p:cNvSpPr>
              <a:spLocks noChangeArrowheads="1"/>
            </p:cNvSpPr>
            <p:nvPr/>
          </p:nvSpPr>
          <p:spPr bwMode="auto">
            <a:xfrm>
              <a:off x="4483345" y="3533181"/>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2392" name="Oval 16"/>
            <p:cNvSpPr>
              <a:spLocks noChangeArrowheads="1"/>
            </p:cNvSpPr>
            <p:nvPr/>
          </p:nvSpPr>
          <p:spPr bwMode="auto">
            <a:xfrm>
              <a:off x="7898311" y="3132722"/>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2393" name="Oval 17"/>
            <p:cNvSpPr>
              <a:spLocks noChangeArrowheads="1"/>
            </p:cNvSpPr>
            <p:nvPr/>
          </p:nvSpPr>
          <p:spPr bwMode="auto">
            <a:xfrm>
              <a:off x="6550740" y="2620929"/>
              <a:ext cx="469532"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2394" name="Oval 18"/>
            <p:cNvSpPr>
              <a:spLocks noChangeArrowheads="1"/>
            </p:cNvSpPr>
            <p:nvPr/>
          </p:nvSpPr>
          <p:spPr bwMode="auto">
            <a:xfrm>
              <a:off x="4644008" y="3020365"/>
              <a:ext cx="472023"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2395" name="Oval 19"/>
            <p:cNvSpPr>
              <a:spLocks noChangeArrowheads="1"/>
            </p:cNvSpPr>
            <p:nvPr/>
          </p:nvSpPr>
          <p:spPr bwMode="auto">
            <a:xfrm>
              <a:off x="5651572" y="3533181"/>
              <a:ext cx="469533"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2396" name="Oval 20"/>
            <p:cNvSpPr>
              <a:spLocks noChangeArrowheads="1"/>
            </p:cNvSpPr>
            <p:nvPr/>
          </p:nvSpPr>
          <p:spPr bwMode="auto">
            <a:xfrm>
              <a:off x="6241870" y="3128628"/>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2397" name="Oval 21"/>
            <p:cNvSpPr>
              <a:spLocks noChangeArrowheads="1"/>
            </p:cNvSpPr>
            <p:nvPr/>
          </p:nvSpPr>
          <p:spPr bwMode="auto">
            <a:xfrm>
              <a:off x="5002696" y="3533181"/>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2398" name="Oval 22"/>
            <p:cNvSpPr>
              <a:spLocks noChangeArrowheads="1"/>
            </p:cNvSpPr>
            <p:nvPr/>
          </p:nvSpPr>
          <p:spPr bwMode="auto">
            <a:xfrm>
              <a:off x="5392519" y="3011152"/>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2399" name="Line 23"/>
            <p:cNvSpPr>
              <a:spLocks noChangeShapeType="1"/>
            </p:cNvSpPr>
            <p:nvPr/>
          </p:nvSpPr>
          <p:spPr bwMode="auto">
            <a:xfrm>
              <a:off x="5781098" y="3297756"/>
              <a:ext cx="129526"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00" name="Oval 26"/>
            <p:cNvSpPr>
              <a:spLocks noChangeArrowheads="1"/>
            </p:cNvSpPr>
            <p:nvPr/>
          </p:nvSpPr>
          <p:spPr bwMode="auto">
            <a:xfrm>
              <a:off x="8107546" y="2596363"/>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2401" name="Line 27"/>
            <p:cNvSpPr>
              <a:spLocks noChangeShapeType="1"/>
            </p:cNvSpPr>
            <p:nvPr/>
          </p:nvSpPr>
          <p:spPr bwMode="auto">
            <a:xfrm>
              <a:off x="4601784" y="2763160"/>
              <a:ext cx="778403"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02" name="Line 29"/>
            <p:cNvSpPr>
              <a:spLocks noChangeShapeType="1"/>
            </p:cNvSpPr>
            <p:nvPr/>
          </p:nvSpPr>
          <p:spPr bwMode="auto">
            <a:xfrm>
              <a:off x="5130976" y="3202563"/>
              <a:ext cx="261543"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03" name="Line 30"/>
            <p:cNvSpPr>
              <a:spLocks noChangeShapeType="1"/>
            </p:cNvSpPr>
            <p:nvPr/>
          </p:nvSpPr>
          <p:spPr bwMode="auto">
            <a:xfrm>
              <a:off x="5867155" y="2763161"/>
              <a:ext cx="649061" cy="24614"/>
            </a:xfrm>
            <a:prstGeom prst="line">
              <a:avLst/>
            </a:prstGeom>
            <a:noFill/>
            <a:ln w="38100">
              <a:solidFill>
                <a:schemeClr val="tx1"/>
              </a:solidFill>
              <a:round/>
              <a:headEnd/>
              <a:tailEnd type="triangle" w="med" len="med"/>
            </a:ln>
          </p:spPr>
          <p:txBody>
            <a:bodyPr lIns="0" rIns="0"/>
            <a:lstStyle/>
            <a:p>
              <a:endParaRPr lang="zh-CN" altLang="en-US"/>
            </a:p>
          </p:txBody>
        </p:sp>
        <p:sp>
          <p:nvSpPr>
            <p:cNvPr id="142404" name="Line 31"/>
            <p:cNvSpPr>
              <a:spLocks noChangeShapeType="1"/>
            </p:cNvSpPr>
            <p:nvPr/>
          </p:nvSpPr>
          <p:spPr bwMode="auto">
            <a:xfrm>
              <a:off x="7020272" y="2787774"/>
              <a:ext cx="1038700" cy="0"/>
            </a:xfrm>
            <a:prstGeom prst="line">
              <a:avLst/>
            </a:prstGeom>
            <a:noFill/>
            <a:ln w="38100">
              <a:solidFill>
                <a:schemeClr val="tx1"/>
              </a:solidFill>
              <a:round/>
              <a:headEnd/>
              <a:tailEnd type="triangle" w="med" len="med"/>
            </a:ln>
          </p:spPr>
          <p:txBody>
            <a:bodyPr lIns="0" rIns="0"/>
            <a:lstStyle/>
            <a:p>
              <a:endParaRPr lang="zh-CN" altLang="en-US"/>
            </a:p>
          </p:txBody>
        </p:sp>
        <p:sp>
          <p:nvSpPr>
            <p:cNvPr id="142405" name="Line 32"/>
            <p:cNvSpPr>
              <a:spLocks noChangeShapeType="1"/>
            </p:cNvSpPr>
            <p:nvPr/>
          </p:nvSpPr>
          <p:spPr bwMode="auto">
            <a:xfrm flipH="1">
              <a:off x="4710016" y="3343818"/>
              <a:ext cx="129526" cy="190387"/>
            </a:xfrm>
            <a:prstGeom prst="line">
              <a:avLst/>
            </a:prstGeom>
            <a:noFill/>
            <a:ln w="38100">
              <a:solidFill>
                <a:schemeClr val="tx1"/>
              </a:solidFill>
              <a:round/>
              <a:headEnd/>
              <a:tailEnd type="triangle" w="med" len="med"/>
            </a:ln>
          </p:spPr>
          <p:txBody>
            <a:bodyPr lIns="0" rIns="0"/>
            <a:lstStyle/>
            <a:p>
              <a:endParaRPr lang="zh-CN" altLang="en-US"/>
            </a:p>
          </p:txBody>
        </p:sp>
        <p:sp>
          <p:nvSpPr>
            <p:cNvPr id="142406" name="Oval 33"/>
            <p:cNvSpPr>
              <a:spLocks noChangeArrowheads="1"/>
            </p:cNvSpPr>
            <p:nvPr/>
          </p:nvSpPr>
          <p:spPr bwMode="auto">
            <a:xfrm>
              <a:off x="8497369" y="3122486"/>
              <a:ext cx="469533" cy="33676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2407" name="Line 34"/>
            <p:cNvSpPr>
              <a:spLocks noChangeShapeType="1"/>
            </p:cNvSpPr>
            <p:nvPr/>
          </p:nvSpPr>
          <p:spPr bwMode="auto">
            <a:xfrm flipH="1">
              <a:off x="8107546" y="2882967"/>
              <a:ext cx="130771"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08" name="Line 35"/>
            <p:cNvSpPr>
              <a:spLocks noChangeShapeType="1"/>
            </p:cNvSpPr>
            <p:nvPr/>
          </p:nvSpPr>
          <p:spPr bwMode="auto">
            <a:xfrm>
              <a:off x="8497369" y="2882967"/>
              <a:ext cx="130772"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409" name="Oval 36"/>
            <p:cNvSpPr>
              <a:spLocks noChangeArrowheads="1"/>
            </p:cNvSpPr>
            <p:nvPr/>
          </p:nvSpPr>
          <p:spPr bwMode="auto">
            <a:xfrm>
              <a:off x="6803565" y="3132722"/>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2410" name="Line 38"/>
            <p:cNvSpPr>
              <a:spLocks noChangeShapeType="1"/>
            </p:cNvSpPr>
            <p:nvPr/>
          </p:nvSpPr>
          <p:spPr bwMode="auto">
            <a:xfrm>
              <a:off x="6696457" y="3282165"/>
              <a:ext cx="128281" cy="0"/>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2411" name="直接箭头连接符 129"/>
            <p:cNvCxnSpPr>
              <a:cxnSpLocks noChangeShapeType="1"/>
            </p:cNvCxnSpPr>
            <p:nvPr/>
          </p:nvCxnSpPr>
          <p:spPr bwMode="auto">
            <a:xfrm>
              <a:off x="3591729" y="3199208"/>
              <a:ext cx="394805" cy="0"/>
            </a:xfrm>
            <a:prstGeom prst="straightConnector1">
              <a:avLst/>
            </a:prstGeom>
            <a:noFill/>
            <a:ln w="38100" algn="ctr">
              <a:solidFill>
                <a:schemeClr val="tx1"/>
              </a:solidFill>
              <a:round/>
              <a:headEnd/>
              <a:tailEnd type="arrow" w="med" len="med"/>
            </a:ln>
          </p:spPr>
        </p:cxnSp>
      </p:grpSp>
      <p:grpSp>
        <p:nvGrpSpPr>
          <p:cNvPr id="5" name="组合 162"/>
          <p:cNvGrpSpPr>
            <a:grpSpLocks/>
          </p:cNvGrpSpPr>
          <p:nvPr/>
        </p:nvGrpSpPr>
        <p:grpSpPr bwMode="auto">
          <a:xfrm>
            <a:off x="3779838" y="3867150"/>
            <a:ext cx="4968875" cy="1060450"/>
            <a:chOff x="2915816" y="3847356"/>
            <a:chExt cx="5857160" cy="1296144"/>
          </a:xfrm>
        </p:grpSpPr>
        <p:sp>
          <p:nvSpPr>
            <p:cNvPr id="142354" name="Line 24"/>
            <p:cNvSpPr>
              <a:spLocks noChangeShapeType="1"/>
            </p:cNvSpPr>
            <p:nvPr/>
          </p:nvSpPr>
          <p:spPr bwMode="auto">
            <a:xfrm flipH="1">
              <a:off x="3228423" y="4091993"/>
              <a:ext cx="823238" cy="174010"/>
            </a:xfrm>
            <a:prstGeom prst="line">
              <a:avLst/>
            </a:prstGeom>
            <a:noFill/>
            <a:ln w="38100">
              <a:solidFill>
                <a:schemeClr val="tx1"/>
              </a:solidFill>
              <a:round/>
              <a:headEnd/>
              <a:tailEnd type="triangle" w="med" len="med"/>
            </a:ln>
          </p:spPr>
          <p:txBody>
            <a:bodyPr lIns="0" rIns="0"/>
            <a:lstStyle/>
            <a:p>
              <a:endParaRPr lang="zh-CN" altLang="en-US"/>
            </a:p>
          </p:txBody>
        </p:sp>
        <p:sp>
          <p:nvSpPr>
            <p:cNvPr id="142355" name="Oval 10"/>
            <p:cNvSpPr>
              <a:spLocks noChangeArrowheads="1"/>
            </p:cNvSpPr>
            <p:nvPr/>
          </p:nvSpPr>
          <p:spPr bwMode="auto">
            <a:xfrm>
              <a:off x="3802010" y="4279404"/>
              <a:ext cx="469533" cy="33471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2356" name="Oval 13"/>
            <p:cNvSpPr>
              <a:spLocks noChangeArrowheads="1"/>
            </p:cNvSpPr>
            <p:nvPr/>
          </p:nvSpPr>
          <p:spPr bwMode="auto">
            <a:xfrm>
              <a:off x="2915816" y="4266002"/>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2357" name="Line 5"/>
            <p:cNvSpPr>
              <a:spLocks noChangeShapeType="1"/>
            </p:cNvSpPr>
            <p:nvPr/>
          </p:nvSpPr>
          <p:spPr bwMode="auto">
            <a:xfrm flipH="1">
              <a:off x="6754431" y="4179064"/>
              <a:ext cx="130771" cy="1903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58" name="Line 6"/>
            <p:cNvSpPr>
              <a:spLocks noChangeShapeType="1"/>
            </p:cNvSpPr>
            <p:nvPr/>
          </p:nvSpPr>
          <p:spPr bwMode="auto">
            <a:xfrm flipH="1">
              <a:off x="5196409" y="4586546"/>
              <a:ext cx="151944" cy="2620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59" name="Line 8"/>
            <p:cNvSpPr>
              <a:spLocks noChangeShapeType="1"/>
            </p:cNvSpPr>
            <p:nvPr/>
          </p:nvSpPr>
          <p:spPr bwMode="auto">
            <a:xfrm flipH="1">
              <a:off x="4808770" y="4135387"/>
              <a:ext cx="433400" cy="157989"/>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2360" name="Oval 9"/>
            <p:cNvSpPr>
              <a:spLocks noChangeArrowheads="1"/>
            </p:cNvSpPr>
            <p:nvPr/>
          </p:nvSpPr>
          <p:spPr bwMode="auto">
            <a:xfrm>
              <a:off x="4018034" y="3847356"/>
              <a:ext cx="470778"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2361" name="Oval 14"/>
            <p:cNvSpPr>
              <a:spLocks noChangeArrowheads="1"/>
            </p:cNvSpPr>
            <p:nvPr/>
          </p:nvSpPr>
          <p:spPr bwMode="auto">
            <a:xfrm>
              <a:off x="5940152" y="3867894"/>
              <a:ext cx="469532"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2362" name="Oval 15"/>
            <p:cNvSpPr>
              <a:spLocks noChangeArrowheads="1"/>
            </p:cNvSpPr>
            <p:nvPr/>
          </p:nvSpPr>
          <p:spPr bwMode="auto">
            <a:xfrm>
              <a:off x="4427984" y="4299942"/>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2363" name="Oval 16"/>
            <p:cNvSpPr>
              <a:spLocks noChangeArrowheads="1"/>
            </p:cNvSpPr>
            <p:nvPr/>
          </p:nvSpPr>
          <p:spPr bwMode="auto">
            <a:xfrm>
              <a:off x="7704385" y="4408328"/>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2364" name="Oval 17"/>
            <p:cNvSpPr>
              <a:spLocks noChangeArrowheads="1"/>
            </p:cNvSpPr>
            <p:nvPr/>
          </p:nvSpPr>
          <p:spPr bwMode="auto">
            <a:xfrm>
              <a:off x="6804248" y="3867894"/>
              <a:ext cx="469532"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2365" name="Oval 18"/>
            <p:cNvSpPr>
              <a:spLocks noChangeArrowheads="1"/>
            </p:cNvSpPr>
            <p:nvPr/>
          </p:nvSpPr>
          <p:spPr bwMode="auto">
            <a:xfrm>
              <a:off x="5148064" y="3867894"/>
              <a:ext cx="472023"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2366" name="Oval 19"/>
            <p:cNvSpPr>
              <a:spLocks noChangeArrowheads="1"/>
            </p:cNvSpPr>
            <p:nvPr/>
          </p:nvSpPr>
          <p:spPr bwMode="auto">
            <a:xfrm>
              <a:off x="5457646" y="4808787"/>
              <a:ext cx="469533"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2367" name="Oval 20"/>
            <p:cNvSpPr>
              <a:spLocks noChangeArrowheads="1"/>
            </p:cNvSpPr>
            <p:nvPr/>
          </p:nvSpPr>
          <p:spPr bwMode="auto">
            <a:xfrm>
              <a:off x="6495378" y="4375593"/>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2368" name="Oval 21"/>
            <p:cNvSpPr>
              <a:spLocks noChangeArrowheads="1"/>
            </p:cNvSpPr>
            <p:nvPr/>
          </p:nvSpPr>
          <p:spPr bwMode="auto">
            <a:xfrm>
              <a:off x="4808770" y="4808787"/>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2369" name="Oval 22"/>
            <p:cNvSpPr>
              <a:spLocks noChangeArrowheads="1"/>
            </p:cNvSpPr>
            <p:nvPr/>
          </p:nvSpPr>
          <p:spPr bwMode="auto">
            <a:xfrm>
              <a:off x="5220072" y="4299942"/>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2370" name="Line 23"/>
            <p:cNvSpPr>
              <a:spLocks noChangeShapeType="1"/>
            </p:cNvSpPr>
            <p:nvPr/>
          </p:nvSpPr>
          <p:spPr bwMode="auto">
            <a:xfrm>
              <a:off x="5608651" y="4586546"/>
              <a:ext cx="129526"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371" name="Oval 26"/>
            <p:cNvSpPr>
              <a:spLocks noChangeArrowheads="1"/>
            </p:cNvSpPr>
            <p:nvPr/>
          </p:nvSpPr>
          <p:spPr bwMode="auto">
            <a:xfrm>
              <a:off x="7913620" y="3871969"/>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2372" name="Line 27"/>
            <p:cNvSpPr>
              <a:spLocks noChangeShapeType="1"/>
            </p:cNvSpPr>
            <p:nvPr/>
          </p:nvSpPr>
          <p:spPr bwMode="auto">
            <a:xfrm>
              <a:off x="4407858" y="4038766"/>
              <a:ext cx="778403" cy="0"/>
            </a:xfrm>
            <a:prstGeom prst="line">
              <a:avLst/>
            </a:prstGeom>
            <a:noFill/>
            <a:ln w="38100">
              <a:solidFill>
                <a:schemeClr val="tx1"/>
              </a:solidFill>
              <a:round/>
              <a:headEnd/>
              <a:tailEnd type="triangle" w="med" len="med"/>
            </a:ln>
          </p:spPr>
          <p:txBody>
            <a:bodyPr lIns="0" rIns="0"/>
            <a:lstStyle/>
            <a:p>
              <a:endParaRPr lang="zh-CN" altLang="en-US"/>
            </a:p>
          </p:txBody>
        </p:sp>
        <p:sp>
          <p:nvSpPr>
            <p:cNvPr id="142373" name="Line 30"/>
            <p:cNvSpPr>
              <a:spLocks noChangeShapeType="1"/>
            </p:cNvSpPr>
            <p:nvPr/>
          </p:nvSpPr>
          <p:spPr bwMode="auto">
            <a:xfrm>
              <a:off x="5580113" y="4011910"/>
              <a:ext cx="360040" cy="0"/>
            </a:xfrm>
            <a:prstGeom prst="line">
              <a:avLst/>
            </a:prstGeom>
            <a:noFill/>
            <a:ln w="38100">
              <a:solidFill>
                <a:schemeClr val="tx1"/>
              </a:solidFill>
              <a:round/>
              <a:headEnd/>
              <a:tailEnd type="triangle" w="med" len="med"/>
            </a:ln>
          </p:spPr>
          <p:txBody>
            <a:bodyPr lIns="0" rIns="0"/>
            <a:lstStyle/>
            <a:p>
              <a:endParaRPr lang="zh-CN" altLang="en-US"/>
            </a:p>
          </p:txBody>
        </p:sp>
        <p:sp>
          <p:nvSpPr>
            <p:cNvPr id="142374" name="Line 31"/>
            <p:cNvSpPr>
              <a:spLocks noChangeShapeType="1"/>
            </p:cNvSpPr>
            <p:nvPr/>
          </p:nvSpPr>
          <p:spPr bwMode="auto">
            <a:xfrm flipV="1">
              <a:off x="7255618" y="4011910"/>
              <a:ext cx="628750" cy="20538"/>
            </a:xfrm>
            <a:prstGeom prst="line">
              <a:avLst/>
            </a:prstGeom>
            <a:noFill/>
            <a:ln w="38100">
              <a:solidFill>
                <a:schemeClr val="tx1"/>
              </a:solidFill>
              <a:round/>
              <a:headEnd/>
              <a:tailEnd type="triangle" w="med" len="med"/>
            </a:ln>
          </p:spPr>
          <p:txBody>
            <a:bodyPr lIns="0" rIns="0"/>
            <a:lstStyle/>
            <a:p>
              <a:endParaRPr lang="zh-CN" altLang="en-US"/>
            </a:p>
          </p:txBody>
        </p:sp>
        <p:sp>
          <p:nvSpPr>
            <p:cNvPr id="142375" name="Line 32"/>
            <p:cNvSpPr>
              <a:spLocks noChangeShapeType="1"/>
            </p:cNvSpPr>
            <p:nvPr/>
          </p:nvSpPr>
          <p:spPr bwMode="auto">
            <a:xfrm flipH="1">
              <a:off x="5652120" y="4155926"/>
              <a:ext cx="345550" cy="216024"/>
            </a:xfrm>
            <a:prstGeom prst="line">
              <a:avLst/>
            </a:prstGeom>
            <a:noFill/>
            <a:ln w="38100">
              <a:solidFill>
                <a:schemeClr val="tx1"/>
              </a:solidFill>
              <a:round/>
              <a:headEnd/>
              <a:tailEnd type="triangle" w="med" len="med"/>
            </a:ln>
          </p:spPr>
          <p:txBody>
            <a:bodyPr lIns="0" rIns="0"/>
            <a:lstStyle/>
            <a:p>
              <a:endParaRPr lang="zh-CN" altLang="en-US"/>
            </a:p>
          </p:txBody>
        </p:sp>
        <p:sp>
          <p:nvSpPr>
            <p:cNvPr id="142376" name="Oval 33"/>
            <p:cNvSpPr>
              <a:spLocks noChangeArrowheads="1"/>
            </p:cNvSpPr>
            <p:nvPr/>
          </p:nvSpPr>
          <p:spPr bwMode="auto">
            <a:xfrm>
              <a:off x="8303443" y="4398092"/>
              <a:ext cx="469533" cy="33676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2377" name="Line 34"/>
            <p:cNvSpPr>
              <a:spLocks noChangeShapeType="1"/>
            </p:cNvSpPr>
            <p:nvPr/>
          </p:nvSpPr>
          <p:spPr bwMode="auto">
            <a:xfrm flipH="1">
              <a:off x="7913620" y="4158573"/>
              <a:ext cx="130771"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378" name="Line 35"/>
            <p:cNvSpPr>
              <a:spLocks noChangeShapeType="1"/>
            </p:cNvSpPr>
            <p:nvPr/>
          </p:nvSpPr>
          <p:spPr bwMode="auto">
            <a:xfrm>
              <a:off x="8303443" y="4158573"/>
              <a:ext cx="130772"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2379" name="Oval 36"/>
            <p:cNvSpPr>
              <a:spLocks noChangeArrowheads="1"/>
            </p:cNvSpPr>
            <p:nvPr/>
          </p:nvSpPr>
          <p:spPr bwMode="auto">
            <a:xfrm>
              <a:off x="7057073" y="4379687"/>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2380" name="Line 38"/>
            <p:cNvSpPr>
              <a:spLocks noChangeShapeType="1"/>
            </p:cNvSpPr>
            <p:nvPr/>
          </p:nvSpPr>
          <p:spPr bwMode="auto">
            <a:xfrm>
              <a:off x="6949965" y="4529130"/>
              <a:ext cx="128281" cy="0"/>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2381" name="直接箭头连接符 160"/>
            <p:cNvCxnSpPr>
              <a:cxnSpLocks noChangeShapeType="1"/>
            </p:cNvCxnSpPr>
            <p:nvPr/>
          </p:nvCxnSpPr>
          <p:spPr bwMode="auto">
            <a:xfrm>
              <a:off x="3397803" y="4474814"/>
              <a:ext cx="394805" cy="0"/>
            </a:xfrm>
            <a:prstGeom prst="straightConnector1">
              <a:avLst/>
            </a:prstGeom>
            <a:noFill/>
            <a:ln w="38100" algn="ctr">
              <a:solidFill>
                <a:schemeClr val="tx1"/>
              </a:solidFill>
              <a:round/>
              <a:headEnd/>
              <a:tailEnd type="arrow" w="med" len="med"/>
            </a:ln>
          </p:spPr>
        </p:cxnSp>
        <p:sp>
          <p:nvSpPr>
            <p:cNvPr id="142382" name="Line 30"/>
            <p:cNvSpPr>
              <a:spLocks noChangeShapeType="1"/>
            </p:cNvSpPr>
            <p:nvPr/>
          </p:nvSpPr>
          <p:spPr bwMode="auto">
            <a:xfrm>
              <a:off x="6444208" y="4011910"/>
              <a:ext cx="360040" cy="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42353" name="矩形 163"/>
          <p:cNvSpPr>
            <a:spLocks noChangeArrowheads="1"/>
          </p:cNvSpPr>
          <p:nvPr/>
        </p:nvSpPr>
        <p:spPr bwMode="auto">
          <a:xfrm>
            <a:off x="395288" y="3435350"/>
            <a:ext cx="1839912" cy="307975"/>
          </a:xfrm>
          <a:prstGeom prst="rect">
            <a:avLst/>
          </a:prstGeom>
          <a:noFill/>
          <a:ln w="9525">
            <a:noFill/>
            <a:miter lim="800000"/>
            <a:headEnd/>
            <a:tailEnd/>
          </a:ln>
        </p:spPr>
        <p:txBody>
          <a:bodyPr wrap="none">
            <a:spAutoFit/>
          </a:bodyPr>
          <a:lstStyle/>
          <a:p>
            <a:r>
              <a:rPr lang="en-US" altLang="zh-CN" sz="1400" dirty="0"/>
              <a:t>28</a:t>
            </a:r>
            <a:r>
              <a:rPr lang="zh-CN" altLang="en-US" sz="1400" dirty="0"/>
              <a:t>到</a:t>
            </a:r>
            <a:r>
              <a:rPr lang="en-US" altLang="zh-CN" sz="1400" dirty="0"/>
              <a:t>24</a:t>
            </a:r>
            <a:r>
              <a:rPr lang="zh-CN" altLang="en-US" sz="1400" dirty="0"/>
              <a:t>成了水平左链</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48"/>
                                        </p:tgtEl>
                                        <p:attrNameLst>
                                          <p:attrName>style.visibility</p:attrName>
                                        </p:attrNameLst>
                                      </p:cBhvr>
                                      <p:to>
                                        <p:strVal val="visible"/>
                                      </p:to>
                                    </p:set>
                                    <p:animEffect transition="in" filter="blinds(horizontal)">
                                      <p:cBhvr>
                                        <p:cTn id="17" dur="500"/>
                                        <p:tgtEl>
                                          <p:spTgt spid="142348"/>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61111E-6 -2.46914E-6 L 0.03559 -0.08981 " pathEditMode="relative" rAng="0" ptsTypes="AA">
                                      <p:cBhvr>
                                        <p:cTn id="21" dur="2000" fill="hold"/>
                                        <p:tgtEl>
                                          <p:spTgt spid="27"/>
                                        </p:tgtEl>
                                        <p:attrNameLst>
                                          <p:attrName>ppt_x</p:attrName>
                                          <p:attrName>ppt_y</p:attrName>
                                        </p:attrNameLst>
                                      </p:cBhvr>
                                      <p:rCtr x="1800" y="-4500"/>
                                    </p:animMotion>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linds(horizontal)">
                                      <p:cBhvr>
                                        <p:cTn id="25" dur="500"/>
                                        <p:tgtEl>
                                          <p:spTgt spid="41"/>
                                        </p:tgtEl>
                                      </p:cBhvr>
                                    </p:animEffect>
                                  </p:childTnLst>
                                </p:cTn>
                              </p:par>
                            </p:childTnLst>
                          </p:cTn>
                        </p:par>
                        <p:par>
                          <p:cTn id="26" fill="hold">
                            <p:stCondLst>
                              <p:cond delay="2500"/>
                            </p:stCondLst>
                            <p:childTnLst>
                              <p:par>
                                <p:cTn id="27" presetID="3" presetClass="exit" presetSubtype="10" fill="hold" grpId="0" nodeType="afterEffect">
                                  <p:stCondLst>
                                    <p:cond delay="0"/>
                                  </p:stCondLst>
                                  <p:childTnLst>
                                    <p:animEffect transition="out" filter="blinds(horizontal)">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blinds(horizontal)">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42353"/>
                                        </p:tgtEl>
                                        <p:attrNameLst>
                                          <p:attrName>style.visibility</p:attrName>
                                        </p:attrNameLst>
                                      </p:cBhvr>
                                      <p:to>
                                        <p:strVal val="visible"/>
                                      </p:to>
                                    </p:set>
                                    <p:animEffect transition="in" filter="blinds(horizontal)">
                                      <p:cBhvr>
                                        <p:cTn id="54" dur="500"/>
                                        <p:tgtEl>
                                          <p:spTgt spid="142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44" grpId="0"/>
      <p:bldP spid="142348" grpId="0"/>
      <p:bldP spid="46" grpId="0"/>
      <p:bldP spid="47" grpId="0"/>
      <p:bldP spid="1423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34"/>
          <p:cNvSpPr>
            <a:spLocks noChangeArrowheads="1"/>
          </p:cNvSpPr>
          <p:nvPr/>
        </p:nvSpPr>
        <p:spPr bwMode="auto">
          <a:xfrm>
            <a:off x="467544"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顺序查找</a:t>
            </a:r>
          </a:p>
        </p:txBody>
      </p:sp>
      <p:sp>
        <p:nvSpPr>
          <p:cNvPr id="34820" name="文本框 28"/>
          <p:cNvSpPr txBox="1">
            <a:spLocks noChangeArrowheads="1"/>
          </p:cNvSpPr>
          <p:nvPr/>
        </p:nvSpPr>
        <p:spPr bwMode="auto">
          <a:xfrm>
            <a:off x="395288" y="1203325"/>
            <a:ext cx="8137525" cy="508000"/>
          </a:xfrm>
          <a:prstGeom prst="rect">
            <a:avLst/>
          </a:prstGeom>
          <a:noFill/>
          <a:ln w="9525">
            <a:noFill/>
            <a:miter lim="800000"/>
            <a:headEnd/>
            <a:tailEnd/>
          </a:ln>
        </p:spPr>
        <p:txBody>
          <a:bodyPr>
            <a:spAutoFit/>
          </a:bodyPr>
          <a:lstStyle/>
          <a:p>
            <a:pPr>
              <a:lnSpc>
                <a:spcPct val="150000"/>
              </a:lnSpc>
            </a:pPr>
            <a:r>
              <a:rPr lang="zh-CN" altLang="en-US" sz="1800" dirty="0">
                <a:ea typeface="楷体_GB2312"/>
                <a:cs typeface="楷体_GB2312"/>
              </a:rPr>
              <a:t>与无序表的顺序查找类似，只是当被查元素在表中不存在时，不需要查到表头</a:t>
            </a:r>
          </a:p>
        </p:txBody>
      </p:sp>
      <p:sp>
        <p:nvSpPr>
          <p:cNvPr id="34821" name="矩形 7"/>
          <p:cNvSpPr>
            <a:spLocks noChangeArrowheads="1"/>
          </p:cNvSpPr>
          <p:nvPr/>
        </p:nvSpPr>
        <p:spPr bwMode="auto">
          <a:xfrm>
            <a:off x="900113" y="2066925"/>
            <a:ext cx="7488237" cy="2032000"/>
          </a:xfrm>
          <a:prstGeom prst="rect">
            <a:avLst/>
          </a:prstGeom>
          <a:noFill/>
          <a:ln w="9525">
            <a:noFill/>
            <a:miter lim="800000"/>
            <a:headEnd/>
            <a:tailEnd/>
          </a:ln>
        </p:spPr>
        <p:txBody>
          <a:bodyPr>
            <a:spAutoFit/>
          </a:bodyPr>
          <a:lstStyle/>
          <a:p>
            <a:pPr eaLnBrk="0" hangingPunct="0"/>
            <a:r>
              <a:rPr lang="en-US" altLang="zh-CN" sz="1400" dirty="0"/>
              <a:t>template &lt;class KEY, class OTHER&gt;</a:t>
            </a:r>
            <a:endParaRPr lang="zh-CN" altLang="zh-CN" sz="1400" dirty="0"/>
          </a:p>
          <a:p>
            <a:pPr eaLnBrk="0" hangingPunct="0"/>
            <a:r>
              <a:rPr lang="en-US" altLang="zh-CN" sz="1400" dirty="0" err="1"/>
              <a:t>int</a:t>
            </a:r>
            <a:r>
              <a:rPr lang="en-US" altLang="zh-CN" sz="1400" dirty="0"/>
              <a:t> </a:t>
            </a:r>
            <a:r>
              <a:rPr lang="en-US" altLang="zh-CN" sz="1400" dirty="0" err="1"/>
              <a:t>seqSearch</a:t>
            </a:r>
            <a:r>
              <a:rPr lang="en-US" altLang="zh-CN" sz="1400" dirty="0"/>
              <a:t>(SET&lt;KEY, OTHER&gt; data[ ],   </a:t>
            </a:r>
            <a:r>
              <a:rPr lang="en-US" altLang="zh-CN" sz="1400" dirty="0" err="1"/>
              <a:t>int</a:t>
            </a:r>
            <a:r>
              <a:rPr lang="en-US" altLang="zh-CN" sz="1400" dirty="0"/>
              <a:t> size, const KEY &amp;x) </a:t>
            </a:r>
            <a:endParaRPr lang="zh-CN" altLang="zh-CN" sz="1400" dirty="0"/>
          </a:p>
          <a:p>
            <a:pPr eaLnBrk="0" hangingPunct="0"/>
            <a:r>
              <a:rPr lang="en-US" altLang="zh-CN" sz="1400" dirty="0"/>
              <a:t>{</a:t>
            </a:r>
          </a:p>
          <a:p>
            <a:pPr eaLnBrk="0" hangingPunct="0"/>
            <a:r>
              <a:rPr lang="en-US" altLang="zh-CN" sz="1400" dirty="0"/>
              <a:t>       data[0].key = x;</a:t>
            </a:r>
            <a:endParaRPr lang="zh-CN" altLang="zh-CN" sz="1400" dirty="0"/>
          </a:p>
          <a:p>
            <a:pPr eaLnBrk="0" hangingPunct="0"/>
            <a:r>
              <a:rPr lang="en-US" altLang="zh-CN" sz="1400" dirty="0"/>
              <a:t>       for (</a:t>
            </a:r>
            <a:r>
              <a:rPr lang="en-US" altLang="zh-CN" sz="1400" dirty="0" err="1"/>
              <a:t>int</a:t>
            </a:r>
            <a:r>
              <a:rPr lang="en-US" altLang="zh-CN" sz="1400" dirty="0"/>
              <a:t> </a:t>
            </a:r>
            <a:r>
              <a:rPr lang="en-US" altLang="zh-CN" sz="1400" dirty="0" err="1"/>
              <a:t>i</a:t>
            </a:r>
            <a:r>
              <a:rPr lang="en-US" altLang="zh-CN" sz="1400" dirty="0"/>
              <a:t> = size ; x &lt; data[</a:t>
            </a:r>
            <a:r>
              <a:rPr lang="en-US" altLang="zh-CN" sz="1400" dirty="0" err="1"/>
              <a:t>i</a:t>
            </a:r>
            <a:r>
              <a:rPr lang="en-US" altLang="zh-CN" sz="1400" dirty="0"/>
              <a:t>].key; --</a:t>
            </a:r>
            <a:r>
              <a:rPr lang="en-US" altLang="zh-CN" sz="1400" dirty="0" err="1"/>
              <a:t>i</a:t>
            </a:r>
            <a:r>
              <a:rPr lang="en-US" altLang="zh-CN" sz="1400" dirty="0"/>
              <a:t>);</a:t>
            </a:r>
            <a:endParaRPr lang="zh-CN" altLang="zh-CN" sz="1400" dirty="0"/>
          </a:p>
          <a:p>
            <a:pPr eaLnBrk="0" hangingPunct="0"/>
            <a:r>
              <a:rPr lang="en-US" altLang="zh-CN" sz="1400" dirty="0"/>
              <a:t>       if (x == data[</a:t>
            </a:r>
            <a:r>
              <a:rPr lang="en-US" altLang="zh-CN" sz="1400" dirty="0" err="1"/>
              <a:t>i</a:t>
            </a:r>
            <a:r>
              <a:rPr lang="en-US" altLang="zh-CN" sz="1400" dirty="0"/>
              <a:t>].key) return </a:t>
            </a:r>
            <a:r>
              <a:rPr lang="en-US" altLang="zh-CN" sz="1400" dirty="0" err="1"/>
              <a:t>i</a:t>
            </a:r>
            <a:r>
              <a:rPr lang="en-US" altLang="zh-CN" sz="1400" dirty="0"/>
              <a:t>;</a:t>
            </a:r>
            <a:endParaRPr lang="zh-CN" altLang="zh-CN" sz="1400" dirty="0"/>
          </a:p>
          <a:p>
            <a:pPr eaLnBrk="0" hangingPunct="0"/>
            <a:r>
              <a:rPr lang="en-US" altLang="zh-CN" sz="1400" dirty="0"/>
              <a:t>       else return 0;</a:t>
            </a:r>
            <a:endParaRPr lang="zh-CN" altLang="zh-CN" sz="1400" dirty="0"/>
          </a:p>
          <a:p>
            <a:pPr eaLnBrk="0" hangingPunct="0"/>
            <a:r>
              <a:rPr lang="en-US" altLang="zh-CN" sz="1400" dirty="0"/>
              <a:t>}</a:t>
            </a:r>
            <a:endParaRPr lang="zh-CN" altLang="zh-CN" sz="1400" dirty="0"/>
          </a:p>
          <a:p>
            <a:pPr eaLnBrk="0" hangingPunct="0"/>
            <a:endParaRPr lang="zh-CN" altLang="en-US" sz="1400" dirty="0"/>
          </a:p>
        </p:txBody>
      </p:sp>
    </p:spTree>
  </p:cSld>
  <p:clrMapOvr>
    <a:masterClrMapping/>
  </p:clrMapOvr>
  <p:transition spd="slow" advTm="0"/>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矩形 34"/>
          <p:cNvSpPr>
            <a:spLocks noChangeArrowheads="1"/>
          </p:cNvSpPr>
          <p:nvPr/>
        </p:nvSpPr>
        <p:spPr bwMode="auto">
          <a:xfrm>
            <a:off x="251520" y="249387"/>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被删结点是黑色的左孩子实例</a:t>
            </a:r>
            <a:endParaRPr lang="en-US" altLang="zh-CN" sz="2000">
              <a:latin typeface="微软雅黑" pitchFamily="34" charset="-122"/>
              <a:ea typeface="微软雅黑" pitchFamily="34" charset="-122"/>
            </a:endParaRPr>
          </a:p>
        </p:txBody>
      </p:sp>
      <p:grpSp>
        <p:nvGrpSpPr>
          <p:cNvPr id="143364" name="组合 162"/>
          <p:cNvGrpSpPr>
            <a:grpSpLocks/>
          </p:cNvGrpSpPr>
          <p:nvPr/>
        </p:nvGrpSpPr>
        <p:grpSpPr bwMode="auto">
          <a:xfrm>
            <a:off x="3563938" y="1058863"/>
            <a:ext cx="4752975" cy="865187"/>
            <a:chOff x="2915816" y="3847356"/>
            <a:chExt cx="5857160" cy="1296144"/>
          </a:xfrm>
        </p:grpSpPr>
        <p:sp>
          <p:nvSpPr>
            <p:cNvPr id="143460" name="Line 24"/>
            <p:cNvSpPr>
              <a:spLocks noChangeShapeType="1"/>
            </p:cNvSpPr>
            <p:nvPr/>
          </p:nvSpPr>
          <p:spPr bwMode="auto">
            <a:xfrm flipH="1">
              <a:off x="3228423" y="4091993"/>
              <a:ext cx="823238" cy="174010"/>
            </a:xfrm>
            <a:prstGeom prst="line">
              <a:avLst/>
            </a:prstGeom>
            <a:noFill/>
            <a:ln w="38100">
              <a:solidFill>
                <a:schemeClr val="tx1"/>
              </a:solidFill>
              <a:round/>
              <a:headEnd/>
              <a:tailEnd type="triangle" w="med" len="med"/>
            </a:ln>
          </p:spPr>
          <p:txBody>
            <a:bodyPr lIns="0" rIns="0"/>
            <a:lstStyle/>
            <a:p>
              <a:endParaRPr lang="zh-CN" altLang="en-US"/>
            </a:p>
          </p:txBody>
        </p:sp>
        <p:sp>
          <p:nvSpPr>
            <p:cNvPr id="143461" name="Oval 10"/>
            <p:cNvSpPr>
              <a:spLocks noChangeArrowheads="1"/>
            </p:cNvSpPr>
            <p:nvPr/>
          </p:nvSpPr>
          <p:spPr bwMode="auto">
            <a:xfrm>
              <a:off x="3802010" y="4279404"/>
              <a:ext cx="469533" cy="33471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3462" name="Oval 13"/>
            <p:cNvSpPr>
              <a:spLocks noChangeArrowheads="1"/>
            </p:cNvSpPr>
            <p:nvPr/>
          </p:nvSpPr>
          <p:spPr bwMode="auto">
            <a:xfrm>
              <a:off x="2915816" y="4266002"/>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3463" name="Line 5"/>
            <p:cNvSpPr>
              <a:spLocks noChangeShapeType="1"/>
            </p:cNvSpPr>
            <p:nvPr/>
          </p:nvSpPr>
          <p:spPr bwMode="auto">
            <a:xfrm flipH="1">
              <a:off x="6754431" y="4179064"/>
              <a:ext cx="130771" cy="190387"/>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64" name="Line 6"/>
            <p:cNvSpPr>
              <a:spLocks noChangeShapeType="1"/>
            </p:cNvSpPr>
            <p:nvPr/>
          </p:nvSpPr>
          <p:spPr bwMode="auto">
            <a:xfrm flipH="1">
              <a:off x="5196409" y="4586546"/>
              <a:ext cx="151944" cy="2620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65" name="Line 8"/>
            <p:cNvSpPr>
              <a:spLocks noChangeShapeType="1"/>
            </p:cNvSpPr>
            <p:nvPr/>
          </p:nvSpPr>
          <p:spPr bwMode="auto">
            <a:xfrm flipH="1">
              <a:off x="4808770" y="4135387"/>
              <a:ext cx="433400" cy="157989"/>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66" name="Oval 9"/>
            <p:cNvSpPr>
              <a:spLocks noChangeArrowheads="1"/>
            </p:cNvSpPr>
            <p:nvPr/>
          </p:nvSpPr>
          <p:spPr bwMode="auto">
            <a:xfrm>
              <a:off x="4018034" y="3847356"/>
              <a:ext cx="470778"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3467" name="Oval 14"/>
            <p:cNvSpPr>
              <a:spLocks noChangeArrowheads="1"/>
            </p:cNvSpPr>
            <p:nvPr/>
          </p:nvSpPr>
          <p:spPr bwMode="auto">
            <a:xfrm>
              <a:off x="5940152" y="3867894"/>
              <a:ext cx="469532"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3468" name="Oval 15"/>
            <p:cNvSpPr>
              <a:spLocks noChangeArrowheads="1"/>
            </p:cNvSpPr>
            <p:nvPr/>
          </p:nvSpPr>
          <p:spPr bwMode="auto">
            <a:xfrm>
              <a:off x="4427984" y="4299942"/>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3469" name="Oval 16"/>
            <p:cNvSpPr>
              <a:spLocks noChangeArrowheads="1"/>
            </p:cNvSpPr>
            <p:nvPr/>
          </p:nvSpPr>
          <p:spPr bwMode="auto">
            <a:xfrm>
              <a:off x="7704385" y="4408328"/>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3470" name="Oval 17"/>
            <p:cNvSpPr>
              <a:spLocks noChangeArrowheads="1"/>
            </p:cNvSpPr>
            <p:nvPr/>
          </p:nvSpPr>
          <p:spPr bwMode="auto">
            <a:xfrm>
              <a:off x="6804248" y="3867894"/>
              <a:ext cx="469532"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3471" name="Oval 18"/>
            <p:cNvSpPr>
              <a:spLocks noChangeArrowheads="1"/>
            </p:cNvSpPr>
            <p:nvPr/>
          </p:nvSpPr>
          <p:spPr bwMode="auto">
            <a:xfrm>
              <a:off x="5148064" y="3867894"/>
              <a:ext cx="472023"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3472" name="Oval 19"/>
            <p:cNvSpPr>
              <a:spLocks noChangeArrowheads="1"/>
            </p:cNvSpPr>
            <p:nvPr/>
          </p:nvSpPr>
          <p:spPr bwMode="auto">
            <a:xfrm>
              <a:off x="5457646" y="4808787"/>
              <a:ext cx="469533"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3473" name="Oval 20"/>
            <p:cNvSpPr>
              <a:spLocks noChangeArrowheads="1"/>
            </p:cNvSpPr>
            <p:nvPr/>
          </p:nvSpPr>
          <p:spPr bwMode="auto">
            <a:xfrm>
              <a:off x="6495378" y="4375593"/>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3474" name="Oval 21"/>
            <p:cNvSpPr>
              <a:spLocks noChangeArrowheads="1"/>
            </p:cNvSpPr>
            <p:nvPr/>
          </p:nvSpPr>
          <p:spPr bwMode="auto">
            <a:xfrm>
              <a:off x="4808770" y="4808787"/>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3475" name="Oval 22"/>
            <p:cNvSpPr>
              <a:spLocks noChangeArrowheads="1"/>
            </p:cNvSpPr>
            <p:nvPr/>
          </p:nvSpPr>
          <p:spPr bwMode="auto">
            <a:xfrm>
              <a:off x="5220072" y="4299942"/>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3476" name="Line 23"/>
            <p:cNvSpPr>
              <a:spLocks noChangeShapeType="1"/>
            </p:cNvSpPr>
            <p:nvPr/>
          </p:nvSpPr>
          <p:spPr bwMode="auto">
            <a:xfrm>
              <a:off x="5608651" y="4586546"/>
              <a:ext cx="129526"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3477" name="Oval 26"/>
            <p:cNvSpPr>
              <a:spLocks noChangeArrowheads="1"/>
            </p:cNvSpPr>
            <p:nvPr/>
          </p:nvSpPr>
          <p:spPr bwMode="auto">
            <a:xfrm>
              <a:off x="7913620" y="3871969"/>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3478" name="Line 27"/>
            <p:cNvSpPr>
              <a:spLocks noChangeShapeType="1"/>
            </p:cNvSpPr>
            <p:nvPr/>
          </p:nvSpPr>
          <p:spPr bwMode="auto">
            <a:xfrm>
              <a:off x="4407858" y="4038766"/>
              <a:ext cx="778403"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79" name="Line 30"/>
            <p:cNvSpPr>
              <a:spLocks noChangeShapeType="1"/>
            </p:cNvSpPr>
            <p:nvPr/>
          </p:nvSpPr>
          <p:spPr bwMode="auto">
            <a:xfrm>
              <a:off x="5580113" y="4011910"/>
              <a:ext cx="360040"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80" name="Line 31"/>
            <p:cNvSpPr>
              <a:spLocks noChangeShapeType="1"/>
            </p:cNvSpPr>
            <p:nvPr/>
          </p:nvSpPr>
          <p:spPr bwMode="auto">
            <a:xfrm flipV="1">
              <a:off x="7255618" y="4011910"/>
              <a:ext cx="628750" cy="20538"/>
            </a:xfrm>
            <a:prstGeom prst="line">
              <a:avLst/>
            </a:prstGeom>
            <a:noFill/>
            <a:ln w="38100">
              <a:solidFill>
                <a:schemeClr val="tx1"/>
              </a:solidFill>
              <a:round/>
              <a:headEnd/>
              <a:tailEnd type="triangle" w="med" len="med"/>
            </a:ln>
          </p:spPr>
          <p:txBody>
            <a:bodyPr lIns="0" rIns="0"/>
            <a:lstStyle/>
            <a:p>
              <a:endParaRPr lang="zh-CN" altLang="en-US"/>
            </a:p>
          </p:txBody>
        </p:sp>
        <p:sp>
          <p:nvSpPr>
            <p:cNvPr id="143481" name="Line 32"/>
            <p:cNvSpPr>
              <a:spLocks noChangeShapeType="1"/>
            </p:cNvSpPr>
            <p:nvPr/>
          </p:nvSpPr>
          <p:spPr bwMode="auto">
            <a:xfrm flipH="1">
              <a:off x="5652120" y="4155926"/>
              <a:ext cx="345550" cy="216024"/>
            </a:xfrm>
            <a:prstGeom prst="line">
              <a:avLst/>
            </a:prstGeom>
            <a:noFill/>
            <a:ln w="38100">
              <a:solidFill>
                <a:schemeClr val="tx1"/>
              </a:solidFill>
              <a:round/>
              <a:headEnd/>
              <a:tailEnd type="triangle" w="med" len="med"/>
            </a:ln>
          </p:spPr>
          <p:txBody>
            <a:bodyPr lIns="0" rIns="0"/>
            <a:lstStyle/>
            <a:p>
              <a:endParaRPr lang="zh-CN" altLang="en-US"/>
            </a:p>
          </p:txBody>
        </p:sp>
        <p:sp>
          <p:nvSpPr>
            <p:cNvPr id="143482" name="Oval 33"/>
            <p:cNvSpPr>
              <a:spLocks noChangeArrowheads="1"/>
            </p:cNvSpPr>
            <p:nvPr/>
          </p:nvSpPr>
          <p:spPr bwMode="auto">
            <a:xfrm>
              <a:off x="8303443" y="4398092"/>
              <a:ext cx="469533" cy="33676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3483" name="Line 34"/>
            <p:cNvSpPr>
              <a:spLocks noChangeShapeType="1"/>
            </p:cNvSpPr>
            <p:nvPr/>
          </p:nvSpPr>
          <p:spPr bwMode="auto">
            <a:xfrm flipH="1">
              <a:off x="7913620" y="4158573"/>
              <a:ext cx="130771"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3484" name="Line 35"/>
            <p:cNvSpPr>
              <a:spLocks noChangeShapeType="1"/>
            </p:cNvSpPr>
            <p:nvPr/>
          </p:nvSpPr>
          <p:spPr bwMode="auto">
            <a:xfrm>
              <a:off x="8303443" y="4158573"/>
              <a:ext cx="130772"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3485" name="Oval 36"/>
            <p:cNvSpPr>
              <a:spLocks noChangeArrowheads="1"/>
            </p:cNvSpPr>
            <p:nvPr/>
          </p:nvSpPr>
          <p:spPr bwMode="auto">
            <a:xfrm>
              <a:off x="7057073" y="4379687"/>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3486" name="Line 38"/>
            <p:cNvSpPr>
              <a:spLocks noChangeShapeType="1"/>
            </p:cNvSpPr>
            <p:nvPr/>
          </p:nvSpPr>
          <p:spPr bwMode="auto">
            <a:xfrm>
              <a:off x="6949965" y="4529130"/>
              <a:ext cx="128281" cy="0"/>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3487" name="直接箭头连接符 160"/>
            <p:cNvCxnSpPr>
              <a:cxnSpLocks noChangeShapeType="1"/>
            </p:cNvCxnSpPr>
            <p:nvPr/>
          </p:nvCxnSpPr>
          <p:spPr bwMode="auto">
            <a:xfrm>
              <a:off x="3397803" y="4474814"/>
              <a:ext cx="394805" cy="0"/>
            </a:xfrm>
            <a:prstGeom prst="straightConnector1">
              <a:avLst/>
            </a:prstGeom>
            <a:noFill/>
            <a:ln w="38100" algn="ctr">
              <a:solidFill>
                <a:schemeClr val="tx1"/>
              </a:solidFill>
              <a:round/>
              <a:headEnd/>
              <a:tailEnd type="arrow" w="med" len="med"/>
            </a:ln>
          </p:spPr>
        </p:cxnSp>
        <p:sp>
          <p:nvSpPr>
            <p:cNvPr id="143488" name="Line 30"/>
            <p:cNvSpPr>
              <a:spLocks noChangeShapeType="1"/>
            </p:cNvSpPr>
            <p:nvPr/>
          </p:nvSpPr>
          <p:spPr bwMode="auto">
            <a:xfrm>
              <a:off x="6444208" y="4011910"/>
              <a:ext cx="360040" cy="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64" name="矩形 163"/>
          <p:cNvSpPr>
            <a:spLocks noChangeArrowheads="1"/>
          </p:cNvSpPr>
          <p:nvPr/>
        </p:nvSpPr>
        <p:spPr bwMode="auto">
          <a:xfrm>
            <a:off x="468313" y="1131888"/>
            <a:ext cx="1838325" cy="307975"/>
          </a:xfrm>
          <a:prstGeom prst="rect">
            <a:avLst/>
          </a:prstGeom>
          <a:noFill/>
          <a:ln w="9525">
            <a:noFill/>
            <a:miter lim="800000"/>
            <a:headEnd/>
            <a:tailEnd/>
          </a:ln>
        </p:spPr>
        <p:txBody>
          <a:bodyPr wrap="none">
            <a:spAutoFit/>
          </a:bodyPr>
          <a:lstStyle/>
          <a:p>
            <a:r>
              <a:rPr lang="en-US" altLang="zh-CN" sz="1400"/>
              <a:t>28</a:t>
            </a:r>
            <a:r>
              <a:rPr lang="zh-CN" altLang="en-US" sz="1400"/>
              <a:t>到</a:t>
            </a:r>
            <a:r>
              <a:rPr lang="en-US" altLang="zh-CN" sz="1400"/>
              <a:t>24</a:t>
            </a:r>
            <a:r>
              <a:rPr lang="zh-CN" altLang="en-US" sz="1400"/>
              <a:t>成了水平左链</a:t>
            </a:r>
          </a:p>
        </p:txBody>
      </p:sp>
      <p:sp>
        <p:nvSpPr>
          <p:cNvPr id="103" name="矩形 102"/>
          <p:cNvSpPr>
            <a:spLocks noChangeArrowheads="1"/>
          </p:cNvSpPr>
          <p:nvPr/>
        </p:nvSpPr>
        <p:spPr bwMode="auto">
          <a:xfrm>
            <a:off x="468313" y="1492250"/>
            <a:ext cx="1498600" cy="306388"/>
          </a:xfrm>
          <a:prstGeom prst="rect">
            <a:avLst/>
          </a:prstGeom>
          <a:noFill/>
          <a:ln w="9525">
            <a:noFill/>
            <a:miter lim="800000"/>
            <a:headEnd/>
            <a:tailEnd/>
          </a:ln>
        </p:spPr>
        <p:txBody>
          <a:bodyPr wrap="none">
            <a:spAutoFit/>
          </a:bodyPr>
          <a:lstStyle/>
          <a:p>
            <a:r>
              <a:rPr lang="zh-CN" altLang="en-US" sz="1400"/>
              <a:t>对</a:t>
            </a:r>
            <a:r>
              <a:rPr lang="en-US" altLang="zh-CN" sz="1400"/>
              <a:t>28</a:t>
            </a:r>
            <a:r>
              <a:rPr lang="zh-CN" altLang="en-US" sz="1400"/>
              <a:t>执行</a:t>
            </a:r>
            <a:r>
              <a:rPr lang="en-US" altLang="zh-CN" sz="1400"/>
              <a:t>LL</a:t>
            </a:r>
            <a:r>
              <a:rPr lang="zh-CN" altLang="en-US" sz="1400"/>
              <a:t>旋转</a:t>
            </a:r>
            <a:endParaRPr lang="en-US" altLang="zh-CN" sz="1400"/>
          </a:p>
        </p:txBody>
      </p:sp>
      <p:grpSp>
        <p:nvGrpSpPr>
          <p:cNvPr id="3" name="组合 190"/>
          <p:cNvGrpSpPr>
            <a:grpSpLocks/>
          </p:cNvGrpSpPr>
          <p:nvPr/>
        </p:nvGrpSpPr>
        <p:grpSpPr bwMode="auto">
          <a:xfrm>
            <a:off x="3708400" y="2139950"/>
            <a:ext cx="5184775" cy="719138"/>
            <a:chOff x="2123728" y="2715766"/>
            <a:chExt cx="6649248" cy="911800"/>
          </a:xfrm>
        </p:grpSpPr>
        <p:sp>
          <p:nvSpPr>
            <p:cNvPr id="143431" name="Line 24"/>
            <p:cNvSpPr>
              <a:spLocks noChangeShapeType="1"/>
            </p:cNvSpPr>
            <p:nvPr/>
          </p:nvSpPr>
          <p:spPr bwMode="auto">
            <a:xfrm flipH="1">
              <a:off x="2436335" y="2960403"/>
              <a:ext cx="823238" cy="174010"/>
            </a:xfrm>
            <a:prstGeom prst="line">
              <a:avLst/>
            </a:prstGeom>
            <a:noFill/>
            <a:ln w="38100">
              <a:solidFill>
                <a:schemeClr val="tx1"/>
              </a:solidFill>
              <a:round/>
              <a:headEnd/>
              <a:tailEnd type="triangle" w="med" len="med"/>
            </a:ln>
          </p:spPr>
          <p:txBody>
            <a:bodyPr lIns="0" rIns="0"/>
            <a:lstStyle/>
            <a:p>
              <a:endParaRPr lang="zh-CN" altLang="en-US"/>
            </a:p>
          </p:txBody>
        </p:sp>
        <p:sp>
          <p:nvSpPr>
            <p:cNvPr id="143432" name="Oval 10"/>
            <p:cNvSpPr>
              <a:spLocks noChangeArrowheads="1"/>
            </p:cNvSpPr>
            <p:nvPr/>
          </p:nvSpPr>
          <p:spPr bwMode="auto">
            <a:xfrm>
              <a:off x="3009922" y="3147814"/>
              <a:ext cx="469533" cy="334712"/>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3433" name="Oval 13"/>
            <p:cNvSpPr>
              <a:spLocks noChangeArrowheads="1"/>
            </p:cNvSpPr>
            <p:nvPr/>
          </p:nvSpPr>
          <p:spPr bwMode="auto">
            <a:xfrm>
              <a:off x="2123728" y="3134412"/>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3434" name="Line 5"/>
            <p:cNvSpPr>
              <a:spLocks noChangeShapeType="1"/>
            </p:cNvSpPr>
            <p:nvPr/>
          </p:nvSpPr>
          <p:spPr bwMode="auto">
            <a:xfrm flipH="1">
              <a:off x="6660232" y="3047474"/>
              <a:ext cx="224970" cy="244356"/>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35" name="Line 6"/>
            <p:cNvSpPr>
              <a:spLocks noChangeShapeType="1"/>
            </p:cNvSpPr>
            <p:nvPr/>
          </p:nvSpPr>
          <p:spPr bwMode="auto">
            <a:xfrm flipH="1">
              <a:off x="5175663" y="3069589"/>
              <a:ext cx="151944" cy="2620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36" name="Line 8"/>
            <p:cNvSpPr>
              <a:spLocks noChangeShapeType="1"/>
            </p:cNvSpPr>
            <p:nvPr/>
          </p:nvSpPr>
          <p:spPr bwMode="auto">
            <a:xfrm flipH="1">
              <a:off x="4016682" y="3003797"/>
              <a:ext cx="433400" cy="157989"/>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37" name="Oval 9"/>
            <p:cNvSpPr>
              <a:spLocks noChangeArrowheads="1"/>
            </p:cNvSpPr>
            <p:nvPr/>
          </p:nvSpPr>
          <p:spPr bwMode="auto">
            <a:xfrm>
              <a:off x="3225946" y="2715766"/>
              <a:ext cx="470778"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3438" name="Oval 14"/>
            <p:cNvSpPr>
              <a:spLocks noChangeArrowheads="1"/>
            </p:cNvSpPr>
            <p:nvPr/>
          </p:nvSpPr>
          <p:spPr bwMode="auto">
            <a:xfrm>
              <a:off x="5940152" y="2736304"/>
              <a:ext cx="469532" cy="33675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3439" name="Oval 15"/>
            <p:cNvSpPr>
              <a:spLocks noChangeArrowheads="1"/>
            </p:cNvSpPr>
            <p:nvPr/>
          </p:nvSpPr>
          <p:spPr bwMode="auto">
            <a:xfrm>
              <a:off x="3635896" y="3168352"/>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3440" name="Oval 16"/>
            <p:cNvSpPr>
              <a:spLocks noChangeArrowheads="1"/>
            </p:cNvSpPr>
            <p:nvPr/>
          </p:nvSpPr>
          <p:spPr bwMode="auto">
            <a:xfrm>
              <a:off x="7704385" y="3276738"/>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3441" name="Oval 17"/>
            <p:cNvSpPr>
              <a:spLocks noChangeArrowheads="1"/>
            </p:cNvSpPr>
            <p:nvPr/>
          </p:nvSpPr>
          <p:spPr bwMode="auto">
            <a:xfrm>
              <a:off x="6804248" y="2736304"/>
              <a:ext cx="469532"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3442" name="Oval 18"/>
            <p:cNvSpPr>
              <a:spLocks noChangeArrowheads="1"/>
            </p:cNvSpPr>
            <p:nvPr/>
          </p:nvSpPr>
          <p:spPr bwMode="auto">
            <a:xfrm>
              <a:off x="4355976" y="2736304"/>
              <a:ext cx="472023"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3443" name="Oval 19"/>
            <p:cNvSpPr>
              <a:spLocks noChangeArrowheads="1"/>
            </p:cNvSpPr>
            <p:nvPr/>
          </p:nvSpPr>
          <p:spPr bwMode="auto">
            <a:xfrm>
              <a:off x="5436096" y="3291830"/>
              <a:ext cx="469533"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3444" name="Oval 20"/>
            <p:cNvSpPr>
              <a:spLocks noChangeArrowheads="1"/>
            </p:cNvSpPr>
            <p:nvPr/>
          </p:nvSpPr>
          <p:spPr bwMode="auto">
            <a:xfrm>
              <a:off x="6300192" y="3291830"/>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3445" name="Oval 21"/>
            <p:cNvSpPr>
              <a:spLocks noChangeArrowheads="1"/>
            </p:cNvSpPr>
            <p:nvPr/>
          </p:nvSpPr>
          <p:spPr bwMode="auto">
            <a:xfrm>
              <a:off x="4788024" y="3291830"/>
              <a:ext cx="468287" cy="33471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3446" name="Oval 22"/>
            <p:cNvSpPr>
              <a:spLocks noChangeArrowheads="1"/>
            </p:cNvSpPr>
            <p:nvPr/>
          </p:nvSpPr>
          <p:spPr bwMode="auto">
            <a:xfrm>
              <a:off x="5148064" y="2715766"/>
              <a:ext cx="468287"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3447" name="Oval 26"/>
            <p:cNvSpPr>
              <a:spLocks noChangeArrowheads="1"/>
            </p:cNvSpPr>
            <p:nvPr/>
          </p:nvSpPr>
          <p:spPr bwMode="auto">
            <a:xfrm>
              <a:off x="7913620" y="2740379"/>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3448" name="Line 27"/>
            <p:cNvSpPr>
              <a:spLocks noChangeShapeType="1"/>
            </p:cNvSpPr>
            <p:nvPr/>
          </p:nvSpPr>
          <p:spPr bwMode="auto">
            <a:xfrm>
              <a:off x="3615770" y="2907176"/>
              <a:ext cx="778403"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49" name="Line 30"/>
            <p:cNvSpPr>
              <a:spLocks noChangeShapeType="1"/>
            </p:cNvSpPr>
            <p:nvPr/>
          </p:nvSpPr>
          <p:spPr bwMode="auto">
            <a:xfrm>
              <a:off x="5580113" y="2880320"/>
              <a:ext cx="360040"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50" name="Line 31"/>
            <p:cNvSpPr>
              <a:spLocks noChangeShapeType="1"/>
            </p:cNvSpPr>
            <p:nvPr/>
          </p:nvSpPr>
          <p:spPr bwMode="auto">
            <a:xfrm flipV="1">
              <a:off x="7255618" y="2880320"/>
              <a:ext cx="628750" cy="20538"/>
            </a:xfrm>
            <a:prstGeom prst="line">
              <a:avLst/>
            </a:prstGeom>
            <a:noFill/>
            <a:ln w="38100">
              <a:solidFill>
                <a:schemeClr val="tx1"/>
              </a:solidFill>
              <a:round/>
              <a:headEnd/>
              <a:tailEnd type="triangle" w="med" len="med"/>
            </a:ln>
          </p:spPr>
          <p:txBody>
            <a:bodyPr lIns="0" rIns="0"/>
            <a:lstStyle/>
            <a:p>
              <a:endParaRPr lang="zh-CN" altLang="en-US"/>
            </a:p>
          </p:txBody>
        </p:sp>
        <p:sp>
          <p:nvSpPr>
            <p:cNvPr id="143451" name="Line 32"/>
            <p:cNvSpPr>
              <a:spLocks noChangeShapeType="1"/>
            </p:cNvSpPr>
            <p:nvPr/>
          </p:nvSpPr>
          <p:spPr bwMode="auto">
            <a:xfrm flipH="1">
              <a:off x="5724128" y="3024336"/>
              <a:ext cx="273542" cy="267494"/>
            </a:xfrm>
            <a:prstGeom prst="line">
              <a:avLst/>
            </a:prstGeom>
            <a:noFill/>
            <a:ln w="38100">
              <a:solidFill>
                <a:schemeClr val="tx1"/>
              </a:solidFill>
              <a:round/>
              <a:headEnd/>
              <a:tailEnd type="triangle" w="med" len="med"/>
            </a:ln>
          </p:spPr>
          <p:txBody>
            <a:bodyPr lIns="0" rIns="0"/>
            <a:lstStyle/>
            <a:p>
              <a:endParaRPr lang="zh-CN" altLang="en-US"/>
            </a:p>
          </p:txBody>
        </p:sp>
        <p:sp>
          <p:nvSpPr>
            <p:cNvPr id="143452" name="Oval 33"/>
            <p:cNvSpPr>
              <a:spLocks noChangeArrowheads="1"/>
            </p:cNvSpPr>
            <p:nvPr/>
          </p:nvSpPr>
          <p:spPr bwMode="auto">
            <a:xfrm>
              <a:off x="8303443" y="3266502"/>
              <a:ext cx="469533" cy="33676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3453" name="Line 34"/>
            <p:cNvSpPr>
              <a:spLocks noChangeShapeType="1"/>
            </p:cNvSpPr>
            <p:nvPr/>
          </p:nvSpPr>
          <p:spPr bwMode="auto">
            <a:xfrm flipH="1">
              <a:off x="7913620" y="3026983"/>
              <a:ext cx="130771"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3454" name="Line 35"/>
            <p:cNvSpPr>
              <a:spLocks noChangeShapeType="1"/>
            </p:cNvSpPr>
            <p:nvPr/>
          </p:nvSpPr>
          <p:spPr bwMode="auto">
            <a:xfrm>
              <a:off x="8303443" y="3026983"/>
              <a:ext cx="130772" cy="286604"/>
            </a:xfrm>
            <a:prstGeom prst="line">
              <a:avLst/>
            </a:prstGeom>
            <a:noFill/>
            <a:ln w="38100">
              <a:solidFill>
                <a:schemeClr val="tx1"/>
              </a:solidFill>
              <a:round/>
              <a:headEnd/>
              <a:tailEnd type="triangle" w="med" len="med"/>
            </a:ln>
          </p:spPr>
          <p:txBody>
            <a:bodyPr lIns="0" rIns="0"/>
            <a:lstStyle/>
            <a:p>
              <a:endParaRPr lang="zh-CN" altLang="en-US"/>
            </a:p>
          </p:txBody>
        </p:sp>
        <p:sp>
          <p:nvSpPr>
            <p:cNvPr id="143455" name="Oval 36"/>
            <p:cNvSpPr>
              <a:spLocks noChangeArrowheads="1"/>
            </p:cNvSpPr>
            <p:nvPr/>
          </p:nvSpPr>
          <p:spPr bwMode="auto">
            <a:xfrm>
              <a:off x="7057073" y="3248097"/>
              <a:ext cx="470778" cy="33573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3456" name="Line 38"/>
            <p:cNvSpPr>
              <a:spLocks noChangeShapeType="1"/>
            </p:cNvSpPr>
            <p:nvPr/>
          </p:nvSpPr>
          <p:spPr bwMode="auto">
            <a:xfrm flipV="1">
              <a:off x="6804249" y="3397540"/>
              <a:ext cx="273998" cy="38306"/>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3457" name="直接箭头连接符 187"/>
            <p:cNvCxnSpPr>
              <a:cxnSpLocks noChangeShapeType="1"/>
            </p:cNvCxnSpPr>
            <p:nvPr/>
          </p:nvCxnSpPr>
          <p:spPr bwMode="auto">
            <a:xfrm>
              <a:off x="2605715" y="3343224"/>
              <a:ext cx="394805" cy="0"/>
            </a:xfrm>
            <a:prstGeom prst="straightConnector1">
              <a:avLst/>
            </a:prstGeom>
            <a:noFill/>
            <a:ln w="38100" algn="ctr">
              <a:solidFill>
                <a:schemeClr val="tx1"/>
              </a:solidFill>
              <a:round/>
              <a:headEnd/>
              <a:tailEnd type="arrow" w="med" len="med"/>
            </a:ln>
          </p:spPr>
        </p:cxnSp>
        <p:sp>
          <p:nvSpPr>
            <p:cNvPr id="143458" name="Line 30"/>
            <p:cNvSpPr>
              <a:spLocks noChangeShapeType="1"/>
            </p:cNvSpPr>
            <p:nvPr/>
          </p:nvSpPr>
          <p:spPr bwMode="auto">
            <a:xfrm>
              <a:off x="6444208" y="2880320"/>
              <a:ext cx="360040"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59" name="Line 30"/>
            <p:cNvSpPr>
              <a:spLocks noChangeShapeType="1"/>
            </p:cNvSpPr>
            <p:nvPr/>
          </p:nvSpPr>
          <p:spPr bwMode="auto">
            <a:xfrm>
              <a:off x="4860032" y="2931790"/>
              <a:ext cx="360040" cy="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192" name="矩形 191"/>
          <p:cNvSpPr>
            <a:spLocks noChangeArrowheads="1"/>
          </p:cNvSpPr>
          <p:nvPr/>
        </p:nvSpPr>
        <p:spPr bwMode="auto">
          <a:xfrm>
            <a:off x="481013" y="1851025"/>
            <a:ext cx="1539875" cy="307975"/>
          </a:xfrm>
          <a:prstGeom prst="rect">
            <a:avLst/>
          </a:prstGeom>
          <a:noFill/>
          <a:ln w="9525">
            <a:noFill/>
            <a:miter lim="800000"/>
            <a:headEnd/>
            <a:tailEnd/>
          </a:ln>
        </p:spPr>
        <p:txBody>
          <a:bodyPr wrap="none">
            <a:spAutoFit/>
          </a:bodyPr>
          <a:lstStyle/>
          <a:p>
            <a:r>
              <a:rPr lang="zh-CN" altLang="en-US" sz="1400"/>
              <a:t>对</a:t>
            </a:r>
            <a:r>
              <a:rPr lang="en-US" altLang="zh-CN" sz="1400"/>
              <a:t>14</a:t>
            </a:r>
            <a:r>
              <a:rPr lang="zh-CN" altLang="en-US" sz="1400"/>
              <a:t>执行</a:t>
            </a:r>
            <a:r>
              <a:rPr lang="en-US" altLang="zh-CN" sz="1400"/>
              <a:t>RR</a:t>
            </a:r>
            <a:r>
              <a:rPr lang="zh-CN" altLang="en-US" sz="1400"/>
              <a:t>旋转</a:t>
            </a:r>
            <a:endParaRPr lang="en-US" altLang="zh-CN" sz="1400"/>
          </a:p>
        </p:txBody>
      </p:sp>
      <p:grpSp>
        <p:nvGrpSpPr>
          <p:cNvPr id="4" name="组合 222"/>
          <p:cNvGrpSpPr>
            <a:grpSpLocks/>
          </p:cNvGrpSpPr>
          <p:nvPr/>
        </p:nvGrpSpPr>
        <p:grpSpPr bwMode="auto">
          <a:xfrm>
            <a:off x="179388" y="3435350"/>
            <a:ext cx="4464050" cy="1152525"/>
            <a:chOff x="2339752" y="3219822"/>
            <a:chExt cx="5863541" cy="1167003"/>
          </a:xfrm>
        </p:grpSpPr>
        <p:sp>
          <p:nvSpPr>
            <p:cNvPr id="143402" name="Line 24"/>
            <p:cNvSpPr>
              <a:spLocks noChangeShapeType="1"/>
            </p:cNvSpPr>
            <p:nvPr/>
          </p:nvSpPr>
          <p:spPr bwMode="auto">
            <a:xfrm flipH="1">
              <a:off x="2634280" y="3929875"/>
              <a:ext cx="775627" cy="146526"/>
            </a:xfrm>
            <a:prstGeom prst="line">
              <a:avLst/>
            </a:prstGeom>
            <a:noFill/>
            <a:ln w="38100">
              <a:solidFill>
                <a:schemeClr val="tx1"/>
              </a:solidFill>
              <a:round/>
              <a:headEnd/>
              <a:tailEnd type="triangle" w="med" len="med"/>
            </a:ln>
          </p:spPr>
          <p:txBody>
            <a:bodyPr lIns="0" rIns="0"/>
            <a:lstStyle/>
            <a:p>
              <a:endParaRPr lang="zh-CN" altLang="en-US"/>
            </a:p>
          </p:txBody>
        </p:sp>
        <p:sp>
          <p:nvSpPr>
            <p:cNvPr id="143403" name="Oval 10"/>
            <p:cNvSpPr>
              <a:spLocks noChangeArrowheads="1"/>
            </p:cNvSpPr>
            <p:nvPr/>
          </p:nvSpPr>
          <p:spPr bwMode="auto">
            <a:xfrm>
              <a:off x="3174694" y="4087685"/>
              <a:ext cx="442378" cy="28184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3404" name="Oval 13"/>
            <p:cNvSpPr>
              <a:spLocks noChangeArrowheads="1"/>
            </p:cNvSpPr>
            <p:nvPr/>
          </p:nvSpPr>
          <p:spPr bwMode="auto">
            <a:xfrm>
              <a:off x="2339752" y="4076400"/>
              <a:ext cx="443551"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3405" name="Line 5"/>
            <p:cNvSpPr>
              <a:spLocks noChangeShapeType="1"/>
            </p:cNvSpPr>
            <p:nvPr/>
          </p:nvSpPr>
          <p:spPr bwMode="auto">
            <a:xfrm flipH="1">
              <a:off x="6212737" y="3859178"/>
              <a:ext cx="211959" cy="205761"/>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06" name="Line 6"/>
            <p:cNvSpPr>
              <a:spLocks noChangeShapeType="1"/>
            </p:cNvSpPr>
            <p:nvPr/>
          </p:nvSpPr>
          <p:spPr bwMode="auto">
            <a:xfrm flipH="1">
              <a:off x="4814027" y="3877800"/>
              <a:ext cx="143156" cy="22065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07" name="Line 8"/>
            <p:cNvSpPr>
              <a:spLocks noChangeShapeType="1"/>
            </p:cNvSpPr>
            <p:nvPr/>
          </p:nvSpPr>
          <p:spPr bwMode="auto">
            <a:xfrm flipH="1">
              <a:off x="3707903" y="3435846"/>
              <a:ext cx="432048" cy="277051"/>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408" name="Oval 9"/>
            <p:cNvSpPr>
              <a:spLocks noChangeArrowheads="1"/>
            </p:cNvSpPr>
            <p:nvPr/>
          </p:nvSpPr>
          <p:spPr bwMode="auto">
            <a:xfrm>
              <a:off x="3378224" y="3723878"/>
              <a:ext cx="443551" cy="28356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3409" name="Oval 14"/>
            <p:cNvSpPr>
              <a:spLocks noChangeArrowheads="1"/>
            </p:cNvSpPr>
            <p:nvPr/>
          </p:nvSpPr>
          <p:spPr bwMode="auto">
            <a:xfrm>
              <a:off x="5534302" y="3597156"/>
              <a:ext cx="442377" cy="283569"/>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3410" name="Oval 15"/>
            <p:cNvSpPr>
              <a:spLocks noChangeArrowheads="1"/>
            </p:cNvSpPr>
            <p:nvPr/>
          </p:nvSpPr>
          <p:spPr bwMode="auto">
            <a:xfrm>
              <a:off x="3764465" y="4104979"/>
              <a:ext cx="441204" cy="28184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3411" name="Oval 16"/>
            <p:cNvSpPr>
              <a:spLocks noChangeArrowheads="1"/>
            </p:cNvSpPr>
            <p:nvPr/>
          </p:nvSpPr>
          <p:spPr bwMode="auto">
            <a:xfrm>
              <a:off x="7196503" y="4052230"/>
              <a:ext cx="443551"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3412" name="Oval 17"/>
            <p:cNvSpPr>
              <a:spLocks noChangeArrowheads="1"/>
            </p:cNvSpPr>
            <p:nvPr/>
          </p:nvSpPr>
          <p:spPr bwMode="auto">
            <a:xfrm>
              <a:off x="6348424" y="3597156"/>
              <a:ext cx="442377" cy="28184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3413" name="Oval 18"/>
            <p:cNvSpPr>
              <a:spLocks noChangeArrowheads="1"/>
            </p:cNvSpPr>
            <p:nvPr/>
          </p:nvSpPr>
          <p:spPr bwMode="auto">
            <a:xfrm>
              <a:off x="4139952" y="3219822"/>
              <a:ext cx="444724"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3414" name="Oval 19"/>
            <p:cNvSpPr>
              <a:spLocks noChangeArrowheads="1"/>
            </p:cNvSpPr>
            <p:nvPr/>
          </p:nvSpPr>
          <p:spPr bwMode="auto">
            <a:xfrm>
              <a:off x="5059398" y="4064938"/>
              <a:ext cx="442378" cy="28184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3415" name="Oval 20"/>
            <p:cNvSpPr>
              <a:spLocks noChangeArrowheads="1"/>
            </p:cNvSpPr>
            <p:nvPr/>
          </p:nvSpPr>
          <p:spPr bwMode="auto">
            <a:xfrm>
              <a:off x="5873520" y="4064938"/>
              <a:ext cx="441204"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3416" name="Oval 21"/>
            <p:cNvSpPr>
              <a:spLocks noChangeArrowheads="1"/>
            </p:cNvSpPr>
            <p:nvPr/>
          </p:nvSpPr>
          <p:spPr bwMode="auto">
            <a:xfrm>
              <a:off x="4448806" y="4064938"/>
              <a:ext cx="441204" cy="28184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3417" name="Oval 22"/>
            <p:cNvSpPr>
              <a:spLocks noChangeArrowheads="1"/>
            </p:cNvSpPr>
            <p:nvPr/>
          </p:nvSpPr>
          <p:spPr bwMode="auto">
            <a:xfrm>
              <a:off x="4788024" y="3579862"/>
              <a:ext cx="441204"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3418" name="Oval 26"/>
            <p:cNvSpPr>
              <a:spLocks noChangeArrowheads="1"/>
            </p:cNvSpPr>
            <p:nvPr/>
          </p:nvSpPr>
          <p:spPr bwMode="auto">
            <a:xfrm>
              <a:off x="7393637" y="3600587"/>
              <a:ext cx="443551"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3419" name="Line 27"/>
            <p:cNvSpPr>
              <a:spLocks noChangeShapeType="1"/>
            </p:cNvSpPr>
            <p:nvPr/>
          </p:nvSpPr>
          <p:spPr bwMode="auto">
            <a:xfrm>
              <a:off x="3745503" y="3885054"/>
              <a:ext cx="250433" cy="198863"/>
            </a:xfrm>
            <a:prstGeom prst="line">
              <a:avLst/>
            </a:prstGeom>
            <a:noFill/>
            <a:ln w="38100">
              <a:solidFill>
                <a:schemeClr val="tx1"/>
              </a:solidFill>
              <a:round/>
              <a:headEnd/>
              <a:tailEnd type="triangle" w="med" len="med"/>
            </a:ln>
          </p:spPr>
          <p:txBody>
            <a:bodyPr lIns="0" rIns="0"/>
            <a:lstStyle/>
            <a:p>
              <a:endParaRPr lang="zh-CN" altLang="en-US"/>
            </a:p>
          </p:txBody>
        </p:sp>
        <p:sp>
          <p:nvSpPr>
            <p:cNvPr id="143420" name="Line 30"/>
            <p:cNvSpPr>
              <a:spLocks noChangeShapeType="1"/>
            </p:cNvSpPr>
            <p:nvPr/>
          </p:nvSpPr>
          <p:spPr bwMode="auto">
            <a:xfrm>
              <a:off x="5195086" y="3718425"/>
              <a:ext cx="339217"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21" name="Line 31"/>
            <p:cNvSpPr>
              <a:spLocks noChangeShapeType="1"/>
            </p:cNvSpPr>
            <p:nvPr/>
          </p:nvSpPr>
          <p:spPr bwMode="auto">
            <a:xfrm flipV="1">
              <a:off x="6773690" y="3718425"/>
              <a:ext cx="592387" cy="17294"/>
            </a:xfrm>
            <a:prstGeom prst="line">
              <a:avLst/>
            </a:prstGeom>
            <a:noFill/>
            <a:ln w="38100">
              <a:solidFill>
                <a:schemeClr val="tx1"/>
              </a:solidFill>
              <a:round/>
              <a:headEnd/>
              <a:tailEnd type="triangle" w="med" len="med"/>
            </a:ln>
          </p:spPr>
          <p:txBody>
            <a:bodyPr lIns="0" rIns="0"/>
            <a:lstStyle/>
            <a:p>
              <a:endParaRPr lang="zh-CN" altLang="en-US"/>
            </a:p>
          </p:txBody>
        </p:sp>
        <p:sp>
          <p:nvSpPr>
            <p:cNvPr id="143422" name="Line 32"/>
            <p:cNvSpPr>
              <a:spLocks noChangeShapeType="1"/>
            </p:cNvSpPr>
            <p:nvPr/>
          </p:nvSpPr>
          <p:spPr bwMode="auto">
            <a:xfrm flipH="1">
              <a:off x="5330772" y="3839694"/>
              <a:ext cx="257722" cy="225244"/>
            </a:xfrm>
            <a:prstGeom prst="line">
              <a:avLst/>
            </a:prstGeom>
            <a:noFill/>
            <a:ln w="38100">
              <a:solidFill>
                <a:schemeClr val="tx1"/>
              </a:solidFill>
              <a:round/>
              <a:headEnd/>
              <a:tailEnd type="triangle" w="med" len="med"/>
            </a:ln>
          </p:spPr>
          <p:txBody>
            <a:bodyPr lIns="0" rIns="0"/>
            <a:lstStyle/>
            <a:p>
              <a:endParaRPr lang="zh-CN" altLang="en-US"/>
            </a:p>
          </p:txBody>
        </p:sp>
        <p:sp>
          <p:nvSpPr>
            <p:cNvPr id="143423" name="Oval 33"/>
            <p:cNvSpPr>
              <a:spLocks noChangeArrowheads="1"/>
            </p:cNvSpPr>
            <p:nvPr/>
          </p:nvSpPr>
          <p:spPr bwMode="auto">
            <a:xfrm>
              <a:off x="7760915" y="4043611"/>
              <a:ext cx="442378" cy="283570"/>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3424" name="Line 34"/>
            <p:cNvSpPr>
              <a:spLocks noChangeShapeType="1"/>
            </p:cNvSpPr>
            <p:nvPr/>
          </p:nvSpPr>
          <p:spPr bwMode="auto">
            <a:xfrm flipH="1">
              <a:off x="7393637" y="3841923"/>
              <a:ext cx="123208" cy="241336"/>
            </a:xfrm>
            <a:prstGeom prst="line">
              <a:avLst/>
            </a:prstGeom>
            <a:noFill/>
            <a:ln w="38100">
              <a:solidFill>
                <a:schemeClr val="tx1"/>
              </a:solidFill>
              <a:round/>
              <a:headEnd/>
              <a:tailEnd type="triangle" w="med" len="med"/>
            </a:ln>
          </p:spPr>
          <p:txBody>
            <a:bodyPr lIns="0" rIns="0"/>
            <a:lstStyle/>
            <a:p>
              <a:endParaRPr lang="zh-CN" altLang="en-US"/>
            </a:p>
          </p:txBody>
        </p:sp>
        <p:sp>
          <p:nvSpPr>
            <p:cNvPr id="143425" name="Line 35"/>
            <p:cNvSpPr>
              <a:spLocks noChangeShapeType="1"/>
            </p:cNvSpPr>
            <p:nvPr/>
          </p:nvSpPr>
          <p:spPr bwMode="auto">
            <a:xfrm>
              <a:off x="7760915" y="3841923"/>
              <a:ext cx="123209" cy="241336"/>
            </a:xfrm>
            <a:prstGeom prst="line">
              <a:avLst/>
            </a:prstGeom>
            <a:noFill/>
            <a:ln w="38100">
              <a:solidFill>
                <a:schemeClr val="tx1"/>
              </a:solidFill>
              <a:round/>
              <a:headEnd/>
              <a:tailEnd type="triangle" w="med" len="med"/>
            </a:ln>
          </p:spPr>
          <p:txBody>
            <a:bodyPr lIns="0" rIns="0"/>
            <a:lstStyle/>
            <a:p>
              <a:endParaRPr lang="zh-CN" altLang="en-US"/>
            </a:p>
          </p:txBody>
        </p:sp>
        <p:sp>
          <p:nvSpPr>
            <p:cNvPr id="143426" name="Oval 36"/>
            <p:cNvSpPr>
              <a:spLocks noChangeArrowheads="1"/>
            </p:cNvSpPr>
            <p:nvPr/>
          </p:nvSpPr>
          <p:spPr bwMode="auto">
            <a:xfrm>
              <a:off x="6586627" y="4028113"/>
              <a:ext cx="443551" cy="282708"/>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3427" name="Line 38"/>
            <p:cNvSpPr>
              <a:spLocks noChangeShapeType="1"/>
            </p:cNvSpPr>
            <p:nvPr/>
          </p:nvSpPr>
          <p:spPr bwMode="auto">
            <a:xfrm flipV="1">
              <a:off x="6348425" y="4153952"/>
              <a:ext cx="258152" cy="32256"/>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3428" name="直接箭头连接符 219"/>
            <p:cNvCxnSpPr>
              <a:cxnSpLocks noChangeShapeType="1"/>
            </p:cNvCxnSpPr>
            <p:nvPr/>
          </p:nvCxnSpPr>
          <p:spPr bwMode="auto">
            <a:xfrm>
              <a:off x="2793864" y="4252231"/>
              <a:ext cx="371972" cy="0"/>
            </a:xfrm>
            <a:prstGeom prst="straightConnector1">
              <a:avLst/>
            </a:prstGeom>
            <a:noFill/>
            <a:ln w="38100" algn="ctr">
              <a:solidFill>
                <a:schemeClr val="tx1"/>
              </a:solidFill>
              <a:round/>
              <a:headEnd/>
              <a:tailEnd type="arrow" w="med" len="med"/>
            </a:ln>
          </p:spPr>
        </p:cxnSp>
        <p:sp>
          <p:nvSpPr>
            <p:cNvPr id="143429" name="Line 30"/>
            <p:cNvSpPr>
              <a:spLocks noChangeShapeType="1"/>
            </p:cNvSpPr>
            <p:nvPr/>
          </p:nvSpPr>
          <p:spPr bwMode="auto">
            <a:xfrm>
              <a:off x="6009207" y="3718425"/>
              <a:ext cx="339217" cy="0"/>
            </a:xfrm>
            <a:prstGeom prst="line">
              <a:avLst/>
            </a:prstGeom>
            <a:noFill/>
            <a:ln w="38100">
              <a:solidFill>
                <a:schemeClr val="tx1"/>
              </a:solidFill>
              <a:round/>
              <a:headEnd/>
              <a:tailEnd type="triangle" w="med" len="med"/>
            </a:ln>
          </p:spPr>
          <p:txBody>
            <a:bodyPr lIns="0" rIns="0"/>
            <a:lstStyle/>
            <a:p>
              <a:endParaRPr lang="zh-CN" altLang="en-US"/>
            </a:p>
          </p:txBody>
        </p:sp>
        <p:sp>
          <p:nvSpPr>
            <p:cNvPr id="143430" name="Line 30"/>
            <p:cNvSpPr>
              <a:spLocks noChangeShapeType="1"/>
            </p:cNvSpPr>
            <p:nvPr/>
          </p:nvSpPr>
          <p:spPr bwMode="auto">
            <a:xfrm>
              <a:off x="4530885" y="3435846"/>
              <a:ext cx="324982" cy="32592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224" name="矩形 223"/>
          <p:cNvSpPr>
            <a:spLocks noChangeArrowheads="1"/>
          </p:cNvSpPr>
          <p:nvPr/>
        </p:nvSpPr>
        <p:spPr bwMode="auto">
          <a:xfrm>
            <a:off x="468313" y="2211388"/>
            <a:ext cx="1539875" cy="307975"/>
          </a:xfrm>
          <a:prstGeom prst="rect">
            <a:avLst/>
          </a:prstGeom>
          <a:noFill/>
          <a:ln w="9525">
            <a:noFill/>
            <a:miter lim="800000"/>
            <a:headEnd/>
            <a:tailEnd/>
          </a:ln>
        </p:spPr>
        <p:txBody>
          <a:bodyPr wrap="none">
            <a:spAutoFit/>
          </a:bodyPr>
          <a:lstStyle/>
          <a:p>
            <a:r>
              <a:rPr lang="zh-CN" altLang="en-US" sz="1400"/>
              <a:t>对</a:t>
            </a:r>
            <a:r>
              <a:rPr lang="en-US" altLang="zh-CN" sz="1400"/>
              <a:t>24</a:t>
            </a:r>
            <a:r>
              <a:rPr lang="zh-CN" altLang="en-US" sz="1400"/>
              <a:t>执行</a:t>
            </a:r>
            <a:r>
              <a:rPr lang="en-US" altLang="zh-CN" sz="1400"/>
              <a:t>RR</a:t>
            </a:r>
            <a:r>
              <a:rPr lang="zh-CN" altLang="en-US" sz="1400"/>
              <a:t>旋转</a:t>
            </a:r>
            <a:endParaRPr lang="en-US" altLang="zh-CN" sz="1400"/>
          </a:p>
        </p:txBody>
      </p:sp>
      <p:grpSp>
        <p:nvGrpSpPr>
          <p:cNvPr id="5" name="组合 255"/>
          <p:cNvGrpSpPr>
            <a:grpSpLocks/>
          </p:cNvGrpSpPr>
          <p:nvPr/>
        </p:nvGrpSpPr>
        <p:grpSpPr bwMode="auto">
          <a:xfrm>
            <a:off x="4787900" y="3435350"/>
            <a:ext cx="4222750" cy="1152525"/>
            <a:chOff x="4572000" y="3651870"/>
            <a:chExt cx="4222159" cy="1152128"/>
          </a:xfrm>
        </p:grpSpPr>
        <p:sp>
          <p:nvSpPr>
            <p:cNvPr id="143373" name="Line 24"/>
            <p:cNvSpPr>
              <a:spLocks noChangeShapeType="1"/>
            </p:cNvSpPr>
            <p:nvPr/>
          </p:nvSpPr>
          <p:spPr bwMode="auto">
            <a:xfrm flipH="1">
              <a:off x="4796253" y="4352872"/>
              <a:ext cx="590562" cy="144658"/>
            </a:xfrm>
            <a:prstGeom prst="line">
              <a:avLst/>
            </a:prstGeom>
            <a:noFill/>
            <a:ln w="38100">
              <a:solidFill>
                <a:schemeClr val="tx1"/>
              </a:solidFill>
              <a:round/>
              <a:headEnd/>
              <a:tailEnd type="triangle" w="med" len="med"/>
            </a:ln>
          </p:spPr>
          <p:txBody>
            <a:bodyPr lIns="0" rIns="0"/>
            <a:lstStyle/>
            <a:p>
              <a:endParaRPr lang="zh-CN" altLang="en-US"/>
            </a:p>
          </p:txBody>
        </p:sp>
        <p:sp>
          <p:nvSpPr>
            <p:cNvPr id="143374" name="Oval 10"/>
            <p:cNvSpPr>
              <a:spLocks noChangeArrowheads="1"/>
            </p:cNvSpPr>
            <p:nvPr/>
          </p:nvSpPr>
          <p:spPr bwMode="auto">
            <a:xfrm>
              <a:off x="5207724" y="4508671"/>
              <a:ext cx="336826" cy="27825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12</a:t>
              </a:r>
              <a:endParaRPr lang="en-US" altLang="zh-CN" sz="1400" b="0">
                <a:latin typeface="Times New Roman" pitchFamily="18" charset="0"/>
                <a:ea typeface="楷体_GB2312"/>
                <a:cs typeface="楷体_GB2312"/>
              </a:endParaRPr>
            </a:p>
          </p:txBody>
        </p:sp>
        <p:sp>
          <p:nvSpPr>
            <p:cNvPr id="143375" name="Oval 13"/>
            <p:cNvSpPr>
              <a:spLocks noChangeArrowheads="1"/>
            </p:cNvSpPr>
            <p:nvPr/>
          </p:nvSpPr>
          <p:spPr bwMode="auto">
            <a:xfrm>
              <a:off x="4572000" y="4497530"/>
              <a:ext cx="337719"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9</a:t>
              </a:r>
              <a:endParaRPr lang="en-US" altLang="zh-CN" sz="1400" b="0">
                <a:latin typeface="Times New Roman" pitchFamily="18" charset="0"/>
                <a:ea typeface="楷体_GB2312"/>
                <a:cs typeface="楷体_GB2312"/>
              </a:endParaRPr>
            </a:p>
          </p:txBody>
        </p:sp>
        <p:sp>
          <p:nvSpPr>
            <p:cNvPr id="143376" name="Line 5"/>
            <p:cNvSpPr>
              <a:spLocks noChangeShapeType="1"/>
            </p:cNvSpPr>
            <p:nvPr/>
          </p:nvSpPr>
          <p:spPr bwMode="auto">
            <a:xfrm flipH="1">
              <a:off x="7278551" y="4283077"/>
              <a:ext cx="161385" cy="2031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377" name="Line 6"/>
            <p:cNvSpPr>
              <a:spLocks noChangeShapeType="1"/>
            </p:cNvSpPr>
            <p:nvPr/>
          </p:nvSpPr>
          <p:spPr bwMode="auto">
            <a:xfrm flipH="1">
              <a:off x="6383903" y="4301461"/>
              <a:ext cx="108999" cy="217838"/>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378" name="Line 8"/>
            <p:cNvSpPr>
              <a:spLocks noChangeShapeType="1"/>
            </p:cNvSpPr>
            <p:nvPr/>
          </p:nvSpPr>
          <p:spPr bwMode="auto">
            <a:xfrm flipH="1">
              <a:off x="5541701" y="3865140"/>
              <a:ext cx="328961" cy="273520"/>
            </a:xfrm>
            <a:prstGeom prst="line">
              <a:avLst/>
            </a:prstGeom>
            <a:noFill/>
            <a:ln w="38100">
              <a:solidFill>
                <a:schemeClr val="tx1"/>
              </a:solidFill>
              <a:round/>
              <a:headEnd/>
              <a:tailEnd type="triangle" w="med" len="med"/>
            </a:ln>
          </p:spPr>
          <p:txBody>
            <a:bodyPr lIns="0" rIns="0" anchor="ctr"/>
            <a:lstStyle/>
            <a:p>
              <a:endParaRPr lang="zh-CN" altLang="en-US"/>
            </a:p>
          </p:txBody>
        </p:sp>
        <p:sp>
          <p:nvSpPr>
            <p:cNvPr id="143379" name="Oval 9"/>
            <p:cNvSpPr>
              <a:spLocks noChangeArrowheads="1"/>
            </p:cNvSpPr>
            <p:nvPr/>
          </p:nvSpPr>
          <p:spPr bwMode="auto">
            <a:xfrm>
              <a:off x="5362692" y="4149501"/>
              <a:ext cx="337719" cy="27995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143380" name="Oval 14"/>
            <p:cNvSpPr>
              <a:spLocks noChangeArrowheads="1"/>
            </p:cNvSpPr>
            <p:nvPr/>
          </p:nvSpPr>
          <p:spPr bwMode="auto">
            <a:xfrm>
              <a:off x="6732240" y="3651870"/>
              <a:ext cx="336825" cy="27995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143381" name="Oval 15"/>
            <p:cNvSpPr>
              <a:spLocks noChangeArrowheads="1"/>
            </p:cNvSpPr>
            <p:nvPr/>
          </p:nvSpPr>
          <p:spPr bwMode="auto">
            <a:xfrm>
              <a:off x="5656775" y="4525745"/>
              <a:ext cx="335932" cy="27825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15</a:t>
              </a:r>
              <a:endParaRPr lang="en-US" altLang="zh-CN" sz="1400" b="0">
                <a:latin typeface="Times New Roman" pitchFamily="18" charset="0"/>
                <a:ea typeface="楷体_GB2312"/>
                <a:cs typeface="楷体_GB2312"/>
              </a:endParaRPr>
            </a:p>
          </p:txBody>
        </p:sp>
        <p:sp>
          <p:nvSpPr>
            <p:cNvPr id="143382" name="Oval 16"/>
            <p:cNvSpPr>
              <a:spLocks noChangeArrowheads="1"/>
            </p:cNvSpPr>
            <p:nvPr/>
          </p:nvSpPr>
          <p:spPr bwMode="auto">
            <a:xfrm>
              <a:off x="8027590" y="4473668"/>
              <a:ext cx="337719"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143383" name="Oval 17"/>
            <p:cNvSpPr>
              <a:spLocks noChangeArrowheads="1"/>
            </p:cNvSpPr>
            <p:nvPr/>
          </p:nvSpPr>
          <p:spPr bwMode="auto">
            <a:xfrm>
              <a:off x="7381863" y="4024394"/>
              <a:ext cx="336825" cy="27825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43384" name="Oval 18"/>
            <p:cNvSpPr>
              <a:spLocks noChangeArrowheads="1"/>
            </p:cNvSpPr>
            <p:nvPr/>
          </p:nvSpPr>
          <p:spPr bwMode="auto">
            <a:xfrm>
              <a:off x="5870663" y="3651870"/>
              <a:ext cx="338612"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20</a:t>
              </a:r>
              <a:endParaRPr lang="en-US" altLang="zh-CN" sz="1400" b="0">
                <a:latin typeface="Times New Roman" pitchFamily="18" charset="0"/>
                <a:ea typeface="楷体_GB2312"/>
                <a:cs typeface="楷体_GB2312"/>
              </a:endParaRPr>
            </a:p>
          </p:txBody>
        </p:sp>
        <p:sp>
          <p:nvSpPr>
            <p:cNvPr id="143385" name="Oval 19"/>
            <p:cNvSpPr>
              <a:spLocks noChangeArrowheads="1"/>
            </p:cNvSpPr>
            <p:nvPr/>
          </p:nvSpPr>
          <p:spPr bwMode="auto">
            <a:xfrm>
              <a:off x="6570728" y="4486214"/>
              <a:ext cx="336826" cy="27825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43386" name="Oval 20"/>
            <p:cNvSpPr>
              <a:spLocks noChangeArrowheads="1"/>
            </p:cNvSpPr>
            <p:nvPr/>
          </p:nvSpPr>
          <p:spPr bwMode="auto">
            <a:xfrm>
              <a:off x="7020272" y="4486214"/>
              <a:ext cx="335932"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30</a:t>
              </a:r>
              <a:endParaRPr lang="en-US" altLang="zh-CN" sz="1400" b="0">
                <a:latin typeface="Times New Roman" pitchFamily="18" charset="0"/>
                <a:ea typeface="楷体_GB2312"/>
                <a:cs typeface="楷体_GB2312"/>
              </a:endParaRPr>
            </a:p>
          </p:txBody>
        </p:sp>
        <p:sp>
          <p:nvSpPr>
            <p:cNvPr id="143387" name="Oval 21"/>
            <p:cNvSpPr>
              <a:spLocks noChangeArrowheads="1"/>
            </p:cNvSpPr>
            <p:nvPr/>
          </p:nvSpPr>
          <p:spPr bwMode="auto">
            <a:xfrm>
              <a:off x="6105824" y="4486214"/>
              <a:ext cx="335932" cy="278253"/>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23</a:t>
              </a:r>
              <a:endParaRPr lang="en-US" altLang="zh-CN" sz="1400" b="0">
                <a:latin typeface="Times New Roman" pitchFamily="18" charset="0"/>
                <a:ea typeface="楷体_GB2312"/>
                <a:cs typeface="楷体_GB2312"/>
              </a:endParaRPr>
            </a:p>
          </p:txBody>
        </p:sp>
        <p:sp>
          <p:nvSpPr>
            <p:cNvPr id="143388" name="Oval 22"/>
            <p:cNvSpPr>
              <a:spLocks noChangeArrowheads="1"/>
            </p:cNvSpPr>
            <p:nvPr/>
          </p:nvSpPr>
          <p:spPr bwMode="auto">
            <a:xfrm>
              <a:off x="6364104" y="4007321"/>
              <a:ext cx="335932"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24</a:t>
              </a:r>
              <a:endParaRPr lang="en-US" altLang="zh-CN" sz="1400" b="0">
                <a:latin typeface="Times New Roman" pitchFamily="18" charset="0"/>
                <a:ea typeface="楷体_GB2312"/>
                <a:cs typeface="楷体_GB2312"/>
              </a:endParaRPr>
            </a:p>
          </p:txBody>
        </p:sp>
        <p:sp>
          <p:nvSpPr>
            <p:cNvPr id="143389" name="Oval 26"/>
            <p:cNvSpPr>
              <a:spLocks noChangeArrowheads="1"/>
            </p:cNvSpPr>
            <p:nvPr/>
          </p:nvSpPr>
          <p:spPr bwMode="auto">
            <a:xfrm>
              <a:off x="8177688" y="4027782"/>
              <a:ext cx="337719"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70</a:t>
              </a:r>
              <a:endParaRPr lang="en-US" altLang="zh-CN" sz="1400" b="0">
                <a:latin typeface="Times New Roman" pitchFamily="18" charset="0"/>
                <a:ea typeface="楷体_GB2312"/>
                <a:cs typeface="楷体_GB2312"/>
              </a:endParaRPr>
            </a:p>
          </p:txBody>
        </p:sp>
        <p:sp>
          <p:nvSpPr>
            <p:cNvPr id="143390" name="Line 27"/>
            <p:cNvSpPr>
              <a:spLocks noChangeShapeType="1"/>
            </p:cNvSpPr>
            <p:nvPr/>
          </p:nvSpPr>
          <p:spPr bwMode="auto">
            <a:xfrm>
              <a:off x="5642338" y="4308623"/>
              <a:ext cx="190679" cy="196328"/>
            </a:xfrm>
            <a:prstGeom prst="line">
              <a:avLst/>
            </a:prstGeom>
            <a:noFill/>
            <a:ln w="38100">
              <a:solidFill>
                <a:schemeClr val="tx1"/>
              </a:solidFill>
              <a:round/>
              <a:headEnd/>
              <a:tailEnd type="triangle" w="med" len="med"/>
            </a:ln>
          </p:spPr>
          <p:txBody>
            <a:bodyPr lIns="0" rIns="0"/>
            <a:lstStyle/>
            <a:p>
              <a:endParaRPr lang="zh-CN" altLang="en-US"/>
            </a:p>
          </p:txBody>
        </p:sp>
        <p:sp>
          <p:nvSpPr>
            <p:cNvPr id="143391" name="Line 30"/>
            <p:cNvSpPr>
              <a:spLocks noChangeShapeType="1"/>
            </p:cNvSpPr>
            <p:nvPr/>
          </p:nvSpPr>
          <p:spPr bwMode="auto">
            <a:xfrm flipV="1">
              <a:off x="6228184" y="3771594"/>
              <a:ext cx="504057" cy="24292"/>
            </a:xfrm>
            <a:prstGeom prst="line">
              <a:avLst/>
            </a:prstGeom>
            <a:noFill/>
            <a:ln w="38100">
              <a:solidFill>
                <a:schemeClr val="tx1"/>
              </a:solidFill>
              <a:round/>
              <a:headEnd/>
              <a:tailEnd type="triangle" w="med" len="med"/>
            </a:ln>
          </p:spPr>
          <p:txBody>
            <a:bodyPr lIns="0" rIns="0"/>
            <a:lstStyle/>
            <a:p>
              <a:endParaRPr lang="zh-CN" altLang="en-US"/>
            </a:p>
          </p:txBody>
        </p:sp>
        <p:sp>
          <p:nvSpPr>
            <p:cNvPr id="143392" name="Line 31"/>
            <p:cNvSpPr>
              <a:spLocks noChangeShapeType="1"/>
            </p:cNvSpPr>
            <p:nvPr/>
          </p:nvSpPr>
          <p:spPr bwMode="auto">
            <a:xfrm flipV="1">
              <a:off x="7705661" y="4144118"/>
              <a:ext cx="451043" cy="17074"/>
            </a:xfrm>
            <a:prstGeom prst="line">
              <a:avLst/>
            </a:prstGeom>
            <a:noFill/>
            <a:ln w="38100">
              <a:solidFill>
                <a:schemeClr val="tx1"/>
              </a:solidFill>
              <a:round/>
              <a:headEnd/>
              <a:tailEnd type="triangle" w="med" len="med"/>
            </a:ln>
          </p:spPr>
          <p:txBody>
            <a:bodyPr lIns="0" rIns="0"/>
            <a:lstStyle/>
            <a:p>
              <a:endParaRPr lang="zh-CN" altLang="en-US"/>
            </a:p>
          </p:txBody>
        </p:sp>
        <p:sp>
          <p:nvSpPr>
            <p:cNvPr id="143393" name="Line 32"/>
            <p:cNvSpPr>
              <a:spLocks noChangeShapeType="1"/>
            </p:cNvSpPr>
            <p:nvPr/>
          </p:nvSpPr>
          <p:spPr bwMode="auto">
            <a:xfrm flipH="1">
              <a:off x="6588224" y="3867894"/>
              <a:ext cx="196229" cy="222373"/>
            </a:xfrm>
            <a:prstGeom prst="line">
              <a:avLst/>
            </a:prstGeom>
            <a:noFill/>
            <a:ln w="38100">
              <a:solidFill>
                <a:schemeClr val="tx1"/>
              </a:solidFill>
              <a:round/>
              <a:headEnd/>
              <a:tailEnd type="triangle" w="med" len="med"/>
            </a:ln>
          </p:spPr>
          <p:txBody>
            <a:bodyPr lIns="0" rIns="0"/>
            <a:lstStyle/>
            <a:p>
              <a:endParaRPr lang="zh-CN" altLang="en-US"/>
            </a:p>
          </p:txBody>
        </p:sp>
        <p:sp>
          <p:nvSpPr>
            <p:cNvPr id="143394" name="Oval 33"/>
            <p:cNvSpPr>
              <a:spLocks noChangeArrowheads="1"/>
            </p:cNvSpPr>
            <p:nvPr/>
          </p:nvSpPr>
          <p:spPr bwMode="auto">
            <a:xfrm>
              <a:off x="8457333" y="4465159"/>
              <a:ext cx="336826" cy="279956"/>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75</a:t>
              </a:r>
              <a:endParaRPr lang="en-US" altLang="zh-CN" sz="1400" b="0">
                <a:latin typeface="Times New Roman" pitchFamily="18" charset="0"/>
                <a:ea typeface="楷体_GB2312"/>
                <a:cs typeface="楷体_GB2312"/>
              </a:endParaRPr>
            </a:p>
          </p:txBody>
        </p:sp>
        <p:sp>
          <p:nvSpPr>
            <p:cNvPr id="143395" name="Line 34"/>
            <p:cNvSpPr>
              <a:spLocks noChangeShapeType="1"/>
            </p:cNvSpPr>
            <p:nvPr/>
          </p:nvSpPr>
          <p:spPr bwMode="auto">
            <a:xfrm flipH="1">
              <a:off x="8177688" y="4266041"/>
              <a:ext cx="93810" cy="238260"/>
            </a:xfrm>
            <a:prstGeom prst="line">
              <a:avLst/>
            </a:prstGeom>
            <a:noFill/>
            <a:ln w="38100">
              <a:solidFill>
                <a:schemeClr val="tx1"/>
              </a:solidFill>
              <a:round/>
              <a:headEnd/>
              <a:tailEnd type="triangle" w="med" len="med"/>
            </a:ln>
          </p:spPr>
          <p:txBody>
            <a:bodyPr lIns="0" rIns="0"/>
            <a:lstStyle/>
            <a:p>
              <a:endParaRPr lang="zh-CN" altLang="en-US"/>
            </a:p>
          </p:txBody>
        </p:sp>
        <p:sp>
          <p:nvSpPr>
            <p:cNvPr id="143396" name="Line 35"/>
            <p:cNvSpPr>
              <a:spLocks noChangeShapeType="1"/>
            </p:cNvSpPr>
            <p:nvPr/>
          </p:nvSpPr>
          <p:spPr bwMode="auto">
            <a:xfrm>
              <a:off x="8457333" y="4266041"/>
              <a:ext cx="93811" cy="238260"/>
            </a:xfrm>
            <a:prstGeom prst="line">
              <a:avLst/>
            </a:prstGeom>
            <a:noFill/>
            <a:ln w="38100">
              <a:solidFill>
                <a:schemeClr val="tx1"/>
              </a:solidFill>
              <a:round/>
              <a:headEnd/>
              <a:tailEnd type="triangle" w="med" len="med"/>
            </a:ln>
          </p:spPr>
          <p:txBody>
            <a:bodyPr lIns="0" rIns="0"/>
            <a:lstStyle/>
            <a:p>
              <a:endParaRPr lang="zh-CN" altLang="en-US"/>
            </a:p>
          </p:txBody>
        </p:sp>
        <p:sp>
          <p:nvSpPr>
            <p:cNvPr id="143397" name="Oval 36"/>
            <p:cNvSpPr>
              <a:spLocks noChangeArrowheads="1"/>
            </p:cNvSpPr>
            <p:nvPr/>
          </p:nvSpPr>
          <p:spPr bwMode="auto">
            <a:xfrm>
              <a:off x="7563231" y="4449858"/>
              <a:ext cx="337719" cy="279105"/>
            </a:xfrm>
            <a:prstGeom prst="ellipse">
              <a:avLst/>
            </a:prstGeom>
            <a:noFill/>
            <a:ln w="38100">
              <a:solidFill>
                <a:schemeClr val="tx1"/>
              </a:solidFill>
              <a:round/>
              <a:headEnd type="none" w="sm" len="sm"/>
              <a:tailEnd type="none" w="sm" len="sm"/>
            </a:ln>
          </p:spPr>
          <p:txBody>
            <a:bodyPr lIns="0" rIns="0" anchor="ctr"/>
            <a:lstStyle/>
            <a:p>
              <a:pPr algn="ctr"/>
              <a:r>
                <a:rPr lang="en-US" altLang="zh-CN" sz="1400"/>
                <a:t>35</a:t>
              </a:r>
              <a:endParaRPr lang="en-US" altLang="zh-CN" sz="1400" b="0">
                <a:latin typeface="Times New Roman" pitchFamily="18" charset="0"/>
                <a:ea typeface="楷体_GB2312"/>
                <a:cs typeface="楷体_GB2312"/>
              </a:endParaRPr>
            </a:p>
          </p:txBody>
        </p:sp>
        <p:sp>
          <p:nvSpPr>
            <p:cNvPr id="143398" name="Line 38"/>
            <p:cNvSpPr>
              <a:spLocks noChangeShapeType="1"/>
            </p:cNvSpPr>
            <p:nvPr/>
          </p:nvSpPr>
          <p:spPr bwMode="auto">
            <a:xfrm flipV="1">
              <a:off x="7381864" y="4574093"/>
              <a:ext cx="196557" cy="31845"/>
            </a:xfrm>
            <a:prstGeom prst="line">
              <a:avLst/>
            </a:prstGeom>
            <a:noFill/>
            <a:ln w="38100">
              <a:solidFill>
                <a:schemeClr val="tx1"/>
              </a:solidFill>
              <a:round/>
              <a:headEnd/>
              <a:tailEnd type="triangle" w="med" len="med"/>
            </a:ln>
          </p:spPr>
          <p:txBody>
            <a:bodyPr lIns="0" rIns="0"/>
            <a:lstStyle/>
            <a:p>
              <a:endParaRPr lang="zh-CN" altLang="en-US"/>
            </a:p>
          </p:txBody>
        </p:sp>
        <p:cxnSp>
          <p:nvCxnSpPr>
            <p:cNvPr id="143399" name="直接箭头连接符 251"/>
            <p:cNvCxnSpPr>
              <a:cxnSpLocks noChangeShapeType="1"/>
            </p:cNvCxnSpPr>
            <p:nvPr/>
          </p:nvCxnSpPr>
          <p:spPr bwMode="auto">
            <a:xfrm>
              <a:off x="4917760" y="4671120"/>
              <a:ext cx="283219" cy="0"/>
            </a:xfrm>
            <a:prstGeom prst="straightConnector1">
              <a:avLst/>
            </a:prstGeom>
            <a:noFill/>
            <a:ln w="38100" algn="ctr">
              <a:solidFill>
                <a:schemeClr val="tx1"/>
              </a:solidFill>
              <a:round/>
              <a:headEnd/>
              <a:tailEnd type="arrow" w="med" len="med"/>
            </a:ln>
          </p:spPr>
        </p:cxnSp>
        <p:sp>
          <p:nvSpPr>
            <p:cNvPr id="143400" name="Line 30"/>
            <p:cNvSpPr>
              <a:spLocks noChangeShapeType="1"/>
            </p:cNvSpPr>
            <p:nvPr/>
          </p:nvSpPr>
          <p:spPr bwMode="auto">
            <a:xfrm>
              <a:off x="7092280" y="3867894"/>
              <a:ext cx="361592" cy="204216"/>
            </a:xfrm>
            <a:prstGeom prst="line">
              <a:avLst/>
            </a:prstGeom>
            <a:noFill/>
            <a:ln w="38100">
              <a:solidFill>
                <a:schemeClr val="tx1"/>
              </a:solidFill>
              <a:round/>
              <a:headEnd/>
              <a:tailEnd type="triangle" w="med" len="med"/>
            </a:ln>
          </p:spPr>
          <p:txBody>
            <a:bodyPr lIns="0" rIns="0"/>
            <a:lstStyle/>
            <a:p>
              <a:endParaRPr lang="zh-CN" altLang="en-US"/>
            </a:p>
          </p:txBody>
        </p:sp>
        <p:sp>
          <p:nvSpPr>
            <p:cNvPr id="143401" name="Line 35"/>
            <p:cNvSpPr>
              <a:spLocks noChangeShapeType="1"/>
            </p:cNvSpPr>
            <p:nvPr/>
          </p:nvSpPr>
          <p:spPr bwMode="auto">
            <a:xfrm>
              <a:off x="6660232" y="4299942"/>
              <a:ext cx="93811" cy="238260"/>
            </a:xfrm>
            <a:prstGeom prst="line">
              <a:avLst/>
            </a:prstGeom>
            <a:noFill/>
            <a:ln w="38100">
              <a:solidFill>
                <a:schemeClr val="tx1"/>
              </a:solidFill>
              <a:round/>
              <a:headEnd/>
              <a:tailEnd type="triangle" w="med" len="med"/>
            </a:ln>
          </p:spPr>
          <p:txBody>
            <a:bodyPr lIns="0" rIns="0"/>
            <a:lstStyle/>
            <a:p>
              <a:endParaRPr lang="zh-CN" altLang="en-US"/>
            </a:p>
          </p:txBody>
        </p:sp>
      </p:grpSp>
      <p:sp>
        <p:nvSpPr>
          <p:cNvPr id="257" name="矩形 256"/>
          <p:cNvSpPr>
            <a:spLocks noChangeArrowheads="1"/>
          </p:cNvSpPr>
          <p:nvPr/>
        </p:nvSpPr>
        <p:spPr bwMode="auto">
          <a:xfrm>
            <a:off x="468313" y="2571750"/>
            <a:ext cx="901700" cy="307975"/>
          </a:xfrm>
          <a:prstGeom prst="rect">
            <a:avLst/>
          </a:prstGeom>
          <a:noFill/>
          <a:ln w="9525">
            <a:noFill/>
            <a:miter lim="800000"/>
            <a:headEnd/>
            <a:tailEnd/>
          </a:ln>
        </p:spPr>
        <p:txBody>
          <a:bodyPr wrap="none">
            <a:spAutoFit/>
          </a:bodyPr>
          <a:lstStyle/>
          <a:p>
            <a:r>
              <a:rPr lang="zh-CN" altLang="en-US" sz="1400"/>
              <a:t>恢复平衡</a:t>
            </a:r>
            <a:endParaRPr lang="en-US" altLang="zh-CN"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blinds(horizontal)">
                                      <p:cBhvr>
                                        <p:cTn id="22" dur="500"/>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4"/>
                                        </p:tgtEl>
                                        <p:attrNameLst>
                                          <p:attrName>style.visibility</p:attrName>
                                        </p:attrNameLst>
                                      </p:cBhvr>
                                      <p:to>
                                        <p:strVal val="visible"/>
                                      </p:to>
                                    </p:set>
                                    <p:animEffect transition="in" filter="blinds(horizontal)">
                                      <p:cBhvr>
                                        <p:cTn id="32" dur="500"/>
                                        <p:tgtEl>
                                          <p:spTgt spid="2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7"/>
                                        </p:tgtEl>
                                        <p:attrNameLst>
                                          <p:attrName>style.visibility</p:attrName>
                                        </p:attrNameLst>
                                      </p:cBhvr>
                                      <p:to>
                                        <p:strVal val="visible"/>
                                      </p:to>
                                    </p:set>
                                    <p:animEffect transition="in" filter="blinds(horizontal)">
                                      <p:cBhvr>
                                        <p:cTn id="42"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03" grpId="0"/>
      <p:bldP spid="192" grpId="0"/>
      <p:bldP spid="224" grpId="0"/>
      <p:bldP spid="25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矩形 34"/>
          <p:cNvSpPr>
            <a:spLocks noChangeArrowheads="1"/>
          </p:cNvSpPr>
          <p:nvPr/>
        </p:nvSpPr>
        <p:spPr bwMode="auto">
          <a:xfrm>
            <a:off x="539552" y="123478"/>
            <a:ext cx="6840538" cy="7381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删除黑结点总结</a:t>
            </a:r>
            <a:endParaRPr lang="en-US" altLang="zh-CN" sz="2000">
              <a:latin typeface="微软雅黑" pitchFamily="34" charset="-122"/>
              <a:ea typeface="微软雅黑" pitchFamily="34" charset="-122"/>
            </a:endParaRPr>
          </a:p>
        </p:txBody>
      </p:sp>
      <p:sp>
        <p:nvSpPr>
          <p:cNvPr id="144388" name="矩形 9"/>
          <p:cNvSpPr>
            <a:spLocks noChangeArrowheads="1"/>
          </p:cNvSpPr>
          <p:nvPr/>
        </p:nvSpPr>
        <p:spPr bwMode="auto">
          <a:xfrm>
            <a:off x="539750" y="915988"/>
            <a:ext cx="6048375" cy="368300"/>
          </a:xfrm>
          <a:prstGeom prst="rect">
            <a:avLst/>
          </a:prstGeom>
          <a:noFill/>
          <a:ln w="9525">
            <a:noFill/>
            <a:miter lim="800000"/>
            <a:headEnd/>
            <a:tailEnd/>
          </a:ln>
        </p:spPr>
        <p:txBody>
          <a:bodyPr>
            <a:spAutoFit/>
          </a:bodyPr>
          <a:lstStyle/>
          <a:p>
            <a:pPr eaLnBrk="0" hangingPunct="0">
              <a:spcBef>
                <a:spcPct val="50000"/>
              </a:spcBef>
            </a:pPr>
            <a:r>
              <a:rPr lang="zh-CN" altLang="en-US" sz="1800"/>
              <a:t>将检查是否需要旋转放在旋转函数中</a:t>
            </a:r>
          </a:p>
        </p:txBody>
      </p:sp>
      <p:sp>
        <p:nvSpPr>
          <p:cNvPr id="11" name="Rectangle 16"/>
          <p:cNvSpPr txBox="1">
            <a:spLocks noChangeArrowheads="1"/>
          </p:cNvSpPr>
          <p:nvPr/>
        </p:nvSpPr>
        <p:spPr>
          <a:xfrm>
            <a:off x="323850" y="1419225"/>
            <a:ext cx="2663825" cy="3565525"/>
          </a:xfrm>
          <a:prstGeom prst="rect">
            <a:avLst/>
          </a:prstGeom>
        </p:spPr>
        <p:txBody>
          <a:bodyPr/>
          <a:lstStyle/>
          <a:p>
            <a:pPr marL="342900" indent="-342900">
              <a:lnSpc>
                <a:spcPct val="120000"/>
              </a:lnSpc>
              <a:spcBef>
                <a:spcPct val="20000"/>
              </a:spcBef>
              <a:defRPr/>
            </a:pPr>
            <a:r>
              <a:rPr lang="zh-CN" altLang="en-US" sz="1800" kern="0" dirty="0">
                <a:latin typeface="楷体_GB2312"/>
                <a:ea typeface="楷体_GB2312"/>
                <a:cs typeface="楷体_GB2312"/>
              </a:rPr>
              <a:t>删除右孩子</a:t>
            </a:r>
          </a:p>
          <a:p>
            <a:pPr marL="252000" indent="-252000">
              <a:lnSpc>
                <a:spcPct val="120000"/>
              </a:lnSpc>
              <a:spcBef>
                <a:spcPct val="20000"/>
              </a:spcBef>
              <a:buFontTx/>
              <a:buChar char="•"/>
              <a:defRPr/>
            </a:pPr>
            <a:r>
              <a:rPr lang="zh-CN" altLang="en-US" sz="1400" b="0" kern="0" dirty="0">
                <a:latin typeface="楷体_GB2312"/>
                <a:ea typeface="楷体_GB2312"/>
                <a:cs typeface="楷体_GB2312"/>
              </a:rPr>
              <a:t>根结点执行一次</a:t>
            </a:r>
            <a:r>
              <a:rPr lang="en-US" altLang="zh-CN" sz="1400" b="0" kern="0" dirty="0">
                <a:latin typeface="楷体_GB2312"/>
                <a:ea typeface="楷体_GB2312"/>
                <a:cs typeface="楷体_GB2312"/>
              </a:rPr>
              <a:t>LL</a:t>
            </a:r>
            <a:r>
              <a:rPr lang="zh-CN" altLang="en-US" sz="1400" b="0" kern="0" dirty="0">
                <a:latin typeface="楷体_GB2312"/>
                <a:ea typeface="楷体_GB2312"/>
                <a:cs typeface="楷体_GB2312"/>
              </a:rPr>
              <a:t>旋转</a:t>
            </a:r>
          </a:p>
          <a:p>
            <a:pPr marL="252000" indent="-252000">
              <a:lnSpc>
                <a:spcPct val="120000"/>
              </a:lnSpc>
              <a:spcBef>
                <a:spcPct val="20000"/>
              </a:spcBef>
              <a:buFontTx/>
              <a:buChar char="•"/>
              <a:defRPr/>
            </a:pPr>
            <a:r>
              <a:rPr lang="zh-CN" altLang="en-US" sz="1400" b="0" dirty="0">
                <a:latin typeface="楷体_GB2312"/>
                <a:ea typeface="楷体_GB2312"/>
                <a:cs typeface="楷体_GB2312"/>
              </a:rPr>
              <a:t>如果需要的话</a:t>
            </a:r>
            <a:r>
              <a:rPr lang="zh-CN" altLang="en-US" sz="1400" b="0" kern="0" dirty="0">
                <a:latin typeface="楷体_GB2312"/>
                <a:ea typeface="楷体_GB2312"/>
                <a:cs typeface="楷体_GB2312"/>
              </a:rPr>
              <a:t>，对根的右孩子执行一次</a:t>
            </a:r>
            <a:r>
              <a:rPr lang="en-US" altLang="zh-CN" sz="1400" b="0" kern="0" dirty="0">
                <a:latin typeface="楷体_GB2312"/>
                <a:ea typeface="楷体_GB2312"/>
                <a:cs typeface="楷体_GB2312"/>
              </a:rPr>
              <a:t>LL</a:t>
            </a:r>
            <a:r>
              <a:rPr lang="zh-CN" altLang="en-US" sz="1400" b="0" kern="0" dirty="0">
                <a:latin typeface="楷体_GB2312"/>
                <a:ea typeface="楷体_GB2312"/>
                <a:cs typeface="楷体_GB2312"/>
              </a:rPr>
              <a:t>旋转</a:t>
            </a:r>
          </a:p>
          <a:p>
            <a:pPr marL="252000" indent="-252000">
              <a:lnSpc>
                <a:spcPct val="120000"/>
              </a:lnSpc>
              <a:spcBef>
                <a:spcPct val="20000"/>
              </a:spcBef>
              <a:buFontTx/>
              <a:buChar char="•"/>
              <a:defRPr/>
            </a:pPr>
            <a:r>
              <a:rPr lang="zh-CN" altLang="en-US" sz="1400" b="0" kern="0" dirty="0">
                <a:latin typeface="楷体_GB2312"/>
                <a:ea typeface="楷体_GB2312"/>
                <a:cs typeface="楷体_GB2312"/>
              </a:rPr>
              <a:t>如果根有连续水平右链，对根执行一次</a:t>
            </a:r>
            <a:r>
              <a:rPr lang="en-US" altLang="zh-CN" sz="1400" b="0" kern="0" dirty="0">
                <a:latin typeface="楷体_GB2312"/>
                <a:ea typeface="楷体_GB2312"/>
                <a:cs typeface="楷体_GB2312"/>
              </a:rPr>
              <a:t>RR</a:t>
            </a:r>
            <a:r>
              <a:rPr lang="zh-CN" altLang="en-US" sz="1400" b="0" kern="0" dirty="0">
                <a:latin typeface="楷体_GB2312"/>
                <a:ea typeface="楷体_GB2312"/>
                <a:cs typeface="楷体_GB2312"/>
              </a:rPr>
              <a:t>旋转。 </a:t>
            </a:r>
          </a:p>
        </p:txBody>
      </p:sp>
      <p:sp>
        <p:nvSpPr>
          <p:cNvPr id="12" name="矩形 5"/>
          <p:cNvSpPr>
            <a:spLocks noChangeArrowheads="1"/>
          </p:cNvSpPr>
          <p:nvPr/>
        </p:nvSpPr>
        <p:spPr bwMode="auto">
          <a:xfrm>
            <a:off x="3132138" y="1419225"/>
            <a:ext cx="2592387" cy="3182938"/>
          </a:xfrm>
          <a:prstGeom prst="rect">
            <a:avLst/>
          </a:prstGeom>
          <a:noFill/>
          <a:ln w="9525">
            <a:noFill/>
            <a:miter lim="800000"/>
            <a:headEnd/>
            <a:tailEnd/>
          </a:ln>
        </p:spPr>
        <p:txBody>
          <a:bodyPr>
            <a:spAutoFit/>
          </a:bodyPr>
          <a:lstStyle/>
          <a:p>
            <a:pPr>
              <a:lnSpc>
                <a:spcPct val="120000"/>
              </a:lnSpc>
              <a:spcBef>
                <a:spcPct val="50000"/>
              </a:spcBef>
              <a:defRPr/>
            </a:pPr>
            <a:r>
              <a:rPr lang="zh-CN" altLang="en-US" sz="1800" dirty="0">
                <a:latin typeface="楷体_GB2312"/>
                <a:ea typeface="楷体_GB2312"/>
                <a:cs typeface="楷体_GB2312"/>
              </a:rPr>
              <a:t>删除左孩子</a:t>
            </a:r>
          </a:p>
          <a:p>
            <a:pPr marL="252000" indent="-252000">
              <a:lnSpc>
                <a:spcPct val="120000"/>
              </a:lnSpc>
              <a:spcBef>
                <a:spcPct val="50000"/>
              </a:spcBef>
              <a:buFontTx/>
              <a:buChar char="•"/>
              <a:defRPr/>
            </a:pPr>
            <a:r>
              <a:rPr lang="zh-CN" altLang="en-US" sz="1400" b="0" dirty="0">
                <a:latin typeface="楷体_GB2312"/>
                <a:ea typeface="楷体_GB2312"/>
                <a:cs typeface="楷体_GB2312"/>
              </a:rPr>
              <a:t>对根结点的右儿子执行</a:t>
            </a:r>
            <a:r>
              <a:rPr lang="en-US" altLang="zh-CN" sz="1400" b="0" dirty="0">
                <a:latin typeface="楷体_GB2312"/>
                <a:ea typeface="楷体_GB2312"/>
                <a:cs typeface="楷体_GB2312"/>
              </a:rPr>
              <a:t>LL</a:t>
            </a:r>
            <a:r>
              <a:rPr lang="zh-CN" altLang="en-US" sz="1400" b="0" dirty="0">
                <a:latin typeface="楷体_GB2312"/>
                <a:ea typeface="楷体_GB2312"/>
                <a:cs typeface="楷体_GB2312"/>
              </a:rPr>
              <a:t>旋转</a:t>
            </a:r>
          </a:p>
          <a:p>
            <a:pPr marL="252000" indent="-252000">
              <a:lnSpc>
                <a:spcPct val="120000"/>
              </a:lnSpc>
              <a:spcBef>
                <a:spcPct val="50000"/>
              </a:spcBef>
              <a:buFontTx/>
              <a:buChar char="•"/>
              <a:defRPr/>
            </a:pPr>
            <a:r>
              <a:rPr lang="zh-CN" altLang="en-US" sz="1400" b="0" dirty="0">
                <a:latin typeface="楷体_GB2312"/>
                <a:ea typeface="楷体_GB2312"/>
                <a:cs typeface="楷体_GB2312"/>
              </a:rPr>
              <a:t>如果需要的话，对根结点的右儿子的右儿子执行一次</a:t>
            </a:r>
            <a:r>
              <a:rPr lang="en-US" altLang="zh-CN" sz="1400" b="0" dirty="0">
                <a:latin typeface="楷体_GB2312"/>
                <a:ea typeface="楷体_GB2312"/>
                <a:cs typeface="楷体_GB2312"/>
              </a:rPr>
              <a:t>LL</a:t>
            </a:r>
            <a:r>
              <a:rPr lang="zh-CN" altLang="en-US" sz="1400" b="0" dirty="0">
                <a:latin typeface="楷体_GB2312"/>
                <a:ea typeface="楷体_GB2312"/>
                <a:cs typeface="楷体_GB2312"/>
              </a:rPr>
              <a:t>旋转</a:t>
            </a:r>
          </a:p>
          <a:p>
            <a:pPr marL="252000" indent="-252000">
              <a:lnSpc>
                <a:spcPct val="120000"/>
              </a:lnSpc>
              <a:spcBef>
                <a:spcPct val="50000"/>
              </a:spcBef>
              <a:buFontTx/>
              <a:buChar char="•"/>
              <a:defRPr/>
            </a:pPr>
            <a:r>
              <a:rPr lang="zh-CN" altLang="en-US" sz="1400" b="0" dirty="0">
                <a:latin typeface="楷体_GB2312"/>
                <a:ea typeface="楷体_GB2312"/>
                <a:cs typeface="楷体_GB2312"/>
              </a:rPr>
              <a:t>如果根有连续水平右链，对根结点执行</a:t>
            </a:r>
            <a:r>
              <a:rPr lang="en-US" altLang="zh-CN" sz="1400" b="0" dirty="0">
                <a:latin typeface="楷体_GB2312"/>
                <a:ea typeface="楷体_GB2312"/>
                <a:cs typeface="楷体_GB2312"/>
              </a:rPr>
              <a:t>RR</a:t>
            </a:r>
            <a:r>
              <a:rPr lang="zh-CN" altLang="en-US" sz="1400" b="0" dirty="0">
                <a:latin typeface="楷体_GB2312"/>
                <a:ea typeface="楷体_GB2312"/>
                <a:cs typeface="楷体_GB2312"/>
              </a:rPr>
              <a:t>旋转。</a:t>
            </a:r>
          </a:p>
          <a:p>
            <a:pPr marL="252000" indent="-252000">
              <a:lnSpc>
                <a:spcPct val="120000"/>
              </a:lnSpc>
              <a:spcBef>
                <a:spcPct val="50000"/>
              </a:spcBef>
              <a:buFontTx/>
              <a:buChar char="•"/>
              <a:defRPr/>
            </a:pPr>
            <a:r>
              <a:rPr lang="zh-CN" altLang="en-US" sz="1400" b="0" dirty="0">
                <a:latin typeface="楷体_GB2312"/>
                <a:ea typeface="楷体_GB2312"/>
                <a:cs typeface="楷体_GB2312"/>
              </a:rPr>
              <a:t>如果根结点的右儿子，对根结点的右儿子执行</a:t>
            </a:r>
            <a:r>
              <a:rPr lang="en-US" altLang="zh-CN" sz="1400" b="0" dirty="0">
                <a:latin typeface="楷体_GB2312"/>
                <a:ea typeface="楷体_GB2312"/>
                <a:cs typeface="楷体_GB2312"/>
              </a:rPr>
              <a:t>RR</a:t>
            </a:r>
            <a:r>
              <a:rPr lang="zh-CN" altLang="en-US" sz="1400" b="0" dirty="0">
                <a:latin typeface="楷体_GB2312"/>
                <a:ea typeface="楷体_GB2312"/>
                <a:cs typeface="楷体_GB2312"/>
              </a:rPr>
              <a:t>旋转</a:t>
            </a:r>
          </a:p>
        </p:txBody>
      </p:sp>
      <p:sp>
        <p:nvSpPr>
          <p:cNvPr id="13" name="矩形 12"/>
          <p:cNvSpPr/>
          <p:nvPr/>
        </p:nvSpPr>
        <p:spPr>
          <a:xfrm>
            <a:off x="6084888" y="1492250"/>
            <a:ext cx="2951162" cy="3338513"/>
          </a:xfrm>
          <a:prstGeom prst="rect">
            <a:avLst/>
          </a:prstGeom>
        </p:spPr>
        <p:txBody>
          <a:bodyPr>
            <a:spAutoFit/>
          </a:bodyPr>
          <a:lstStyle/>
          <a:p>
            <a:pPr>
              <a:defRPr/>
            </a:pPr>
            <a:r>
              <a:rPr lang="zh-CN" altLang="en-US" sz="1800" dirty="0">
                <a:latin typeface="楷体_GB2312"/>
                <a:ea typeface="楷体_GB2312"/>
                <a:cs typeface="楷体_GB2312"/>
              </a:rPr>
              <a:t>综合两种情况</a:t>
            </a:r>
            <a:endParaRPr lang="en-US" altLang="zh-CN" sz="1800" dirty="0">
              <a:latin typeface="楷体_GB2312"/>
              <a:ea typeface="楷体_GB2312"/>
              <a:cs typeface="楷体_GB2312"/>
            </a:endParaRPr>
          </a:p>
          <a:p>
            <a:pPr marL="252000" indent="-252000">
              <a:lnSpc>
                <a:spcPct val="120000"/>
              </a:lnSpc>
              <a:spcBef>
                <a:spcPts val="600"/>
              </a:spcBef>
              <a:buFont typeface="Arial" pitchFamily="34" charset="0"/>
              <a:buChar char="•"/>
              <a:defRPr/>
            </a:pPr>
            <a:r>
              <a:rPr lang="zh-CN" altLang="en-US" sz="1400" b="0" dirty="0">
                <a:latin typeface="楷体_GB2312"/>
                <a:ea typeface="楷体_GB2312"/>
                <a:cs typeface="楷体_GB2312"/>
              </a:rPr>
              <a:t>如果需要的话，对根结点执行</a:t>
            </a:r>
            <a:r>
              <a:rPr lang="en-US" altLang="zh-CN" sz="1400" b="0" dirty="0">
                <a:latin typeface="楷体_GB2312"/>
                <a:ea typeface="楷体_GB2312"/>
                <a:cs typeface="楷体_GB2312"/>
              </a:rPr>
              <a:t>LL</a:t>
            </a:r>
            <a:r>
              <a:rPr lang="zh-CN" altLang="en-US" sz="1400" b="0" dirty="0">
                <a:latin typeface="楷体_GB2312"/>
                <a:ea typeface="楷体_GB2312"/>
                <a:cs typeface="楷体_GB2312"/>
              </a:rPr>
              <a:t>旋转</a:t>
            </a:r>
          </a:p>
          <a:p>
            <a:pPr marL="252000" indent="-252000">
              <a:lnSpc>
                <a:spcPct val="120000"/>
              </a:lnSpc>
              <a:spcBef>
                <a:spcPts val="600"/>
              </a:spcBef>
              <a:buFont typeface="Arial" pitchFamily="34" charset="0"/>
              <a:buChar char="•"/>
              <a:defRPr/>
            </a:pPr>
            <a:r>
              <a:rPr lang="zh-CN" altLang="en-US" sz="1400" b="0" dirty="0">
                <a:latin typeface="楷体_GB2312"/>
                <a:ea typeface="楷体_GB2312"/>
                <a:cs typeface="楷体_GB2312"/>
              </a:rPr>
              <a:t>如果需要的话，对根结点的右儿子执行</a:t>
            </a:r>
            <a:r>
              <a:rPr lang="en-US" altLang="zh-CN" sz="1400" b="0" dirty="0">
                <a:latin typeface="楷体_GB2312"/>
                <a:ea typeface="楷体_GB2312"/>
                <a:cs typeface="楷体_GB2312"/>
              </a:rPr>
              <a:t>LL</a:t>
            </a:r>
            <a:r>
              <a:rPr lang="zh-CN" altLang="en-US" sz="1400" b="0" dirty="0">
                <a:latin typeface="楷体_GB2312"/>
                <a:ea typeface="楷体_GB2312"/>
                <a:cs typeface="楷体_GB2312"/>
              </a:rPr>
              <a:t>旋转</a:t>
            </a:r>
          </a:p>
          <a:p>
            <a:pPr marL="252000" indent="-252000">
              <a:lnSpc>
                <a:spcPct val="120000"/>
              </a:lnSpc>
              <a:spcBef>
                <a:spcPts val="600"/>
              </a:spcBef>
              <a:buFont typeface="Arial" pitchFamily="34" charset="0"/>
              <a:buChar char="•"/>
              <a:defRPr/>
            </a:pPr>
            <a:r>
              <a:rPr lang="zh-CN" altLang="en-US" sz="1400" b="0" dirty="0">
                <a:latin typeface="楷体_GB2312"/>
                <a:ea typeface="楷体_GB2312"/>
                <a:cs typeface="楷体_GB2312"/>
              </a:rPr>
              <a:t>如果需要的话，对根结点的右儿子的右儿子执行</a:t>
            </a:r>
            <a:r>
              <a:rPr lang="en-US" altLang="zh-CN" sz="1400" b="0" dirty="0">
                <a:latin typeface="楷体_GB2312"/>
                <a:ea typeface="楷体_GB2312"/>
                <a:cs typeface="楷体_GB2312"/>
              </a:rPr>
              <a:t>LL</a:t>
            </a:r>
            <a:r>
              <a:rPr lang="zh-CN" altLang="en-US" sz="1400" b="0" dirty="0">
                <a:latin typeface="楷体_GB2312"/>
                <a:ea typeface="楷体_GB2312"/>
                <a:cs typeface="楷体_GB2312"/>
              </a:rPr>
              <a:t>旋转</a:t>
            </a:r>
          </a:p>
          <a:p>
            <a:pPr marL="252000" indent="-252000">
              <a:lnSpc>
                <a:spcPct val="120000"/>
              </a:lnSpc>
              <a:spcBef>
                <a:spcPts val="600"/>
              </a:spcBef>
              <a:buFont typeface="Arial" pitchFamily="34" charset="0"/>
              <a:buChar char="•"/>
              <a:defRPr/>
            </a:pPr>
            <a:r>
              <a:rPr lang="zh-CN" altLang="en-US" sz="1400" b="0" dirty="0">
                <a:latin typeface="楷体_GB2312"/>
                <a:ea typeface="楷体_GB2312"/>
                <a:cs typeface="楷体_GB2312"/>
              </a:rPr>
              <a:t>如果需要的话，对根结点执行</a:t>
            </a:r>
            <a:r>
              <a:rPr lang="en-US" altLang="zh-CN" sz="1400" b="0" dirty="0">
                <a:latin typeface="楷体_GB2312"/>
                <a:ea typeface="楷体_GB2312"/>
                <a:cs typeface="楷体_GB2312"/>
              </a:rPr>
              <a:t>RR</a:t>
            </a:r>
            <a:r>
              <a:rPr lang="zh-CN" altLang="en-US" sz="1400" b="0" dirty="0">
                <a:latin typeface="楷体_GB2312"/>
                <a:ea typeface="楷体_GB2312"/>
                <a:cs typeface="楷体_GB2312"/>
              </a:rPr>
              <a:t>旋转</a:t>
            </a:r>
          </a:p>
          <a:p>
            <a:pPr marL="252000" indent="-252000">
              <a:lnSpc>
                <a:spcPct val="120000"/>
              </a:lnSpc>
              <a:spcBef>
                <a:spcPts val="600"/>
              </a:spcBef>
              <a:buFont typeface="Arial" pitchFamily="34" charset="0"/>
              <a:buChar char="•"/>
              <a:defRPr/>
            </a:pPr>
            <a:r>
              <a:rPr lang="zh-CN" altLang="en-US" sz="1400" b="0" dirty="0">
                <a:latin typeface="楷体_GB2312"/>
                <a:ea typeface="楷体_GB2312"/>
                <a:cs typeface="楷体_GB2312"/>
              </a:rPr>
              <a:t>如果需要的话，对根结点的右儿子执行</a:t>
            </a:r>
            <a:r>
              <a:rPr lang="en-US" altLang="zh-CN" sz="1400" b="0" dirty="0">
                <a:latin typeface="楷体_GB2312"/>
                <a:ea typeface="楷体_GB2312"/>
                <a:cs typeface="楷体_GB2312"/>
              </a:rPr>
              <a:t>RR</a:t>
            </a:r>
            <a:r>
              <a:rPr lang="zh-CN" altLang="en-US" sz="1400" b="0" dirty="0">
                <a:latin typeface="楷体_GB2312"/>
                <a:ea typeface="楷体_GB2312"/>
                <a:cs typeface="楷体_GB2312"/>
              </a:rPr>
              <a:t>旋转</a:t>
            </a:r>
          </a:p>
        </p:txBody>
      </p:sp>
      <mc:AlternateContent xmlns:mc="http://schemas.openxmlformats.org/markup-compatibility/2006">
        <mc:Choice xmlns="" xmlns:p14="http://schemas.microsoft.com/office/powerpoint/2010/main" Requires="p14">
          <p:contentPart p14:bwMode="auto" r:id="rId3">
            <p14:nvContentPartPr>
              <p14:cNvPr id="4" name="墨迹 3">
                <a:extLst>
                  <a:ext uri="{FF2B5EF4-FFF2-40B4-BE49-F238E27FC236}">
                    <a16:creationId xmlns:a16="http://schemas.microsoft.com/office/drawing/2014/main" id="{511C1951-DD4E-4E0C-81F4-92DE6A1D16FC}"/>
                  </a:ext>
                </a:extLst>
              </p14:cNvPr>
              <p14:cNvContentPartPr/>
              <p14:nvPr/>
            </p14:nvContentPartPr>
            <p14:xfrm>
              <a:off x="3035842" y="2161147"/>
              <a:ext cx="4320" cy="15840"/>
            </p14:xfrm>
          </p:contentPart>
        </mc:Choice>
        <mc:Fallback>
          <p:pic>
            <p:nvPicPr>
              <p:cNvPr id="4" name="墨迹 3">
                <a:extLst>
                  <a:ext uri="{FF2B5EF4-FFF2-40B4-BE49-F238E27FC236}">
                    <a16:creationId xmlns:p14="http://schemas.microsoft.com/office/powerpoint/2010/main" xmlns:a16="http://schemas.microsoft.com/office/drawing/2014/main" xmlns="" id="{511C1951-DD4E-4E0C-81F4-92DE6A1D16FC}"/>
                  </a:ext>
                </a:extLst>
              </p:cNvPr>
              <p:cNvPicPr/>
              <p:nvPr/>
            </p:nvPicPr>
            <p:blipFill>
              <a:blip r:embed="rId4" cstate="print"/>
              <a:stretch>
                <a:fillRect/>
              </a:stretch>
            </p:blipFill>
            <p:spPr>
              <a:xfrm>
                <a:off x="3026842" y="2152147"/>
                <a:ext cx="21960" cy="33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墨迹 4">
                <a:extLst>
                  <a:ext uri="{FF2B5EF4-FFF2-40B4-BE49-F238E27FC236}">
                    <a16:creationId xmlns:a16="http://schemas.microsoft.com/office/drawing/2014/main" id="{A3FA4D36-1D23-4C99-945F-26A1B9C5E0CB}"/>
                  </a:ext>
                </a:extLst>
              </p14:cNvPr>
              <p14:cNvContentPartPr/>
              <p14:nvPr/>
            </p14:nvContentPartPr>
            <p14:xfrm>
              <a:off x="2562802" y="2120107"/>
              <a:ext cx="636120" cy="448920"/>
            </p14:xfrm>
          </p:contentPart>
        </mc:Choice>
        <mc:Fallback>
          <p:pic>
            <p:nvPicPr>
              <p:cNvPr id="5" name="墨迹 4">
                <a:extLst>
                  <a:ext uri="{FF2B5EF4-FFF2-40B4-BE49-F238E27FC236}">
                    <a16:creationId xmlns:p14="http://schemas.microsoft.com/office/powerpoint/2010/main" xmlns:a16="http://schemas.microsoft.com/office/drawing/2014/main" xmlns="" id="{A3FA4D36-1D23-4C99-945F-26A1B9C5E0CB}"/>
                  </a:ext>
                </a:extLst>
              </p:cNvPr>
              <p:cNvPicPr/>
              <p:nvPr/>
            </p:nvPicPr>
            <p:blipFill>
              <a:blip r:embed="rId6" cstate="print"/>
              <a:stretch>
                <a:fillRect/>
              </a:stretch>
            </p:blipFill>
            <p:spPr>
              <a:xfrm>
                <a:off x="2553802" y="2111107"/>
                <a:ext cx="653760" cy="4665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墨迹 5">
                <a:extLst>
                  <a:ext uri="{FF2B5EF4-FFF2-40B4-BE49-F238E27FC236}">
                    <a16:creationId xmlns:a16="http://schemas.microsoft.com/office/drawing/2014/main" id="{95514BDC-56D4-4477-BC98-CBFCF57E8CF5}"/>
                  </a:ext>
                </a:extLst>
              </p14:cNvPr>
              <p14:cNvContentPartPr/>
              <p14:nvPr/>
            </p14:nvContentPartPr>
            <p14:xfrm>
              <a:off x="2420962" y="3086707"/>
              <a:ext cx="648000" cy="428400"/>
            </p14:xfrm>
          </p:contentPart>
        </mc:Choice>
        <mc:Fallback>
          <p:pic>
            <p:nvPicPr>
              <p:cNvPr id="6" name="墨迹 5">
                <a:extLst>
                  <a:ext uri="{FF2B5EF4-FFF2-40B4-BE49-F238E27FC236}">
                    <a16:creationId xmlns:p14="http://schemas.microsoft.com/office/powerpoint/2010/main" xmlns:a16="http://schemas.microsoft.com/office/drawing/2014/main" xmlns="" id="{95514BDC-56D4-4477-BC98-CBFCF57E8CF5}"/>
                  </a:ext>
                </a:extLst>
              </p:cNvPr>
              <p:cNvPicPr/>
              <p:nvPr/>
            </p:nvPicPr>
            <p:blipFill>
              <a:blip r:embed="rId8" cstate="print"/>
              <a:stretch>
                <a:fillRect/>
              </a:stretch>
            </p:blipFill>
            <p:spPr>
              <a:xfrm>
                <a:off x="2411962" y="3077707"/>
                <a:ext cx="665640" cy="44604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矩形 34"/>
          <p:cNvSpPr>
            <a:spLocks noChangeArrowheads="1"/>
          </p:cNvSpPr>
          <p:nvPr/>
        </p:nvSpPr>
        <p:spPr bwMode="auto">
          <a:xfrm>
            <a:off x="611560" y="195263"/>
            <a:ext cx="6840538" cy="6619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删除函数</a:t>
            </a:r>
            <a:endParaRPr lang="en-US" altLang="zh-CN" sz="2000">
              <a:latin typeface="微软雅黑" pitchFamily="34" charset="-122"/>
              <a:ea typeface="微软雅黑" pitchFamily="34" charset="-122"/>
            </a:endParaRPr>
          </a:p>
        </p:txBody>
      </p:sp>
      <p:sp>
        <p:nvSpPr>
          <p:cNvPr id="145412" name="矩形 9"/>
          <p:cNvSpPr>
            <a:spLocks noChangeArrowheads="1"/>
          </p:cNvSpPr>
          <p:nvPr/>
        </p:nvSpPr>
        <p:spPr bwMode="auto">
          <a:xfrm>
            <a:off x="827088" y="915988"/>
            <a:ext cx="6048375" cy="4165600"/>
          </a:xfrm>
          <a:prstGeom prst="rect">
            <a:avLst/>
          </a:prstGeom>
          <a:noFill/>
          <a:ln w="9525">
            <a:noFill/>
            <a:miter lim="800000"/>
            <a:headEnd/>
            <a:tailEnd/>
          </a:ln>
        </p:spPr>
        <p:txBody>
          <a:bodyPr>
            <a:spAutoFit/>
          </a:bodyPr>
          <a:lstStyle/>
          <a:p>
            <a:pPr>
              <a:spcBef>
                <a:spcPts val="200"/>
              </a:spcBef>
            </a:pPr>
            <a:r>
              <a:rPr lang="en-US" altLang="zh-CN" sz="1400"/>
              <a:t>template &lt;class KEY, class OTHER&gt;</a:t>
            </a:r>
            <a:endParaRPr lang="zh-CN" altLang="zh-CN" sz="1400"/>
          </a:p>
          <a:p>
            <a:pPr>
              <a:spcBef>
                <a:spcPts val="200"/>
              </a:spcBef>
            </a:pPr>
            <a:r>
              <a:rPr lang="en-US" altLang="zh-CN" sz="1400"/>
              <a:t>void AATree&lt;KEY, OTHER&gt;::remove( const KEY &amp; x, AANode * &amp; t ) </a:t>
            </a:r>
            <a:endParaRPr lang="zh-CN" altLang="zh-CN" sz="1400"/>
          </a:p>
          <a:p>
            <a:pPr>
              <a:spcBef>
                <a:spcPts val="200"/>
              </a:spcBef>
            </a:pPr>
            <a:r>
              <a:rPr lang="en-US" altLang="zh-CN" sz="1400"/>
              <a:t>{</a:t>
            </a:r>
            <a:endParaRPr lang="zh-CN" altLang="zh-CN" sz="1400"/>
          </a:p>
          <a:p>
            <a:pPr>
              <a:spcBef>
                <a:spcPts val="200"/>
              </a:spcBef>
            </a:pPr>
            <a:r>
              <a:rPr lang="en-US" altLang="zh-CN" sz="1400"/>
              <a:t>   if ( t == NULL )  return;   </a:t>
            </a:r>
            <a:endParaRPr lang="zh-CN" altLang="zh-CN" sz="1400"/>
          </a:p>
          <a:p>
            <a:pPr>
              <a:spcBef>
                <a:spcPts val="200"/>
              </a:spcBef>
            </a:pPr>
            <a:r>
              <a:rPr lang="en-US" altLang="zh-CN" sz="1400"/>
              <a:t>   if ( x &lt; t-&gt;data.key )  remove( x, t-&gt;left );</a:t>
            </a:r>
            <a:endParaRPr lang="zh-CN" altLang="zh-CN" sz="1400"/>
          </a:p>
          <a:p>
            <a:pPr>
              <a:spcBef>
                <a:spcPts val="200"/>
              </a:spcBef>
            </a:pPr>
            <a:r>
              <a:rPr lang="en-US" altLang="zh-CN" sz="1400"/>
              <a:t>   else if ( t-&gt;data.key &lt; x )  remove( x, t-&gt;right );</a:t>
            </a:r>
            <a:endParaRPr lang="zh-CN" altLang="zh-CN" sz="1400"/>
          </a:p>
          <a:p>
            <a:pPr>
              <a:spcBef>
                <a:spcPts val="200"/>
              </a:spcBef>
            </a:pPr>
            <a:r>
              <a:rPr lang="en-US" altLang="zh-CN" sz="1400"/>
              <a:t>           else if ( t-&gt;left != NULL &amp;&amp; t-&gt;right != NULL ) {</a:t>
            </a:r>
            <a:endParaRPr lang="zh-CN" altLang="zh-CN" sz="1400"/>
          </a:p>
          <a:p>
            <a:pPr>
              <a:spcBef>
                <a:spcPts val="200"/>
              </a:spcBef>
            </a:pPr>
            <a:r>
              <a:rPr lang="en-US" altLang="zh-CN" sz="1400"/>
              <a:t>                        AANode *tmp = t-&gt;right;</a:t>
            </a:r>
            <a:endParaRPr lang="zh-CN" altLang="zh-CN" sz="1400"/>
          </a:p>
          <a:p>
            <a:pPr>
              <a:spcBef>
                <a:spcPts val="200"/>
              </a:spcBef>
            </a:pPr>
            <a:r>
              <a:rPr lang="en-US" altLang="zh-CN" sz="1400"/>
              <a:t>                       while(tmp-&gt;left != NULL) tmp = tmp-&gt;left; </a:t>
            </a:r>
            <a:endParaRPr lang="zh-CN" altLang="zh-CN" sz="1400"/>
          </a:p>
          <a:p>
            <a:pPr>
              <a:spcBef>
                <a:spcPts val="200"/>
              </a:spcBef>
            </a:pPr>
            <a:r>
              <a:rPr lang="en-US" altLang="zh-CN" sz="1400"/>
              <a:t>                       t-&gt;data = tmp-&gt;data;   </a:t>
            </a:r>
            <a:endParaRPr lang="zh-CN" altLang="zh-CN" sz="1400"/>
          </a:p>
          <a:p>
            <a:pPr>
              <a:spcBef>
                <a:spcPts val="200"/>
              </a:spcBef>
            </a:pPr>
            <a:r>
              <a:rPr lang="en-US" altLang="zh-CN" sz="1400"/>
              <a:t>                       remove( t-&gt;data.key, t-&gt;right );   </a:t>
            </a:r>
            <a:endParaRPr lang="zh-CN" altLang="zh-CN" sz="1400"/>
          </a:p>
          <a:p>
            <a:pPr>
              <a:spcBef>
                <a:spcPts val="200"/>
              </a:spcBef>
            </a:pPr>
            <a:r>
              <a:rPr lang="en-US" altLang="zh-CN" sz="1400"/>
              <a:t>                  }</a:t>
            </a:r>
            <a:endParaRPr lang="zh-CN" altLang="zh-CN" sz="1400"/>
          </a:p>
          <a:p>
            <a:pPr>
              <a:spcBef>
                <a:spcPts val="200"/>
              </a:spcBef>
            </a:pPr>
            <a:r>
              <a:rPr lang="en-US" altLang="zh-CN" sz="1400"/>
              <a:t>                 else { </a:t>
            </a:r>
            <a:endParaRPr lang="zh-CN" altLang="zh-CN" sz="1400"/>
          </a:p>
          <a:p>
            <a:pPr>
              <a:spcBef>
                <a:spcPts val="200"/>
              </a:spcBef>
            </a:pPr>
            <a:r>
              <a:rPr lang="en-US" altLang="zh-CN" sz="1400"/>
              <a:t>                      AANode *oldNode = t;</a:t>
            </a:r>
            <a:endParaRPr lang="zh-CN" altLang="zh-CN" sz="1400"/>
          </a:p>
          <a:p>
            <a:pPr>
              <a:spcBef>
                <a:spcPts val="200"/>
              </a:spcBef>
            </a:pPr>
            <a:r>
              <a:rPr lang="en-US" altLang="zh-CN" sz="1400"/>
              <a:t>                      t = ( t-&gt;left != NULL ) ? t-&gt;left : t-&gt;right;</a:t>
            </a:r>
            <a:endParaRPr lang="zh-CN" altLang="zh-CN" sz="1400"/>
          </a:p>
          <a:p>
            <a:pPr>
              <a:spcBef>
                <a:spcPts val="200"/>
              </a:spcBef>
            </a:pPr>
            <a:r>
              <a:rPr lang="en-US" altLang="zh-CN" sz="1400"/>
              <a:t>                      delete oldNode;  return;</a:t>
            </a:r>
            <a:endParaRPr lang="zh-CN" altLang="zh-CN" sz="1400"/>
          </a:p>
          <a:p>
            <a:pPr>
              <a:spcBef>
                <a:spcPts val="200"/>
              </a:spcBef>
            </a:pPr>
            <a:r>
              <a:rPr lang="en-US" altLang="zh-CN" sz="1400"/>
              <a:t>             } </a:t>
            </a:r>
            <a:endParaRPr lang="zh-CN" altLang="zh-CN" sz="1400"/>
          </a:p>
        </p:txBody>
      </p:sp>
    </p:spTree>
  </p:cSld>
  <p:clrMapOvr>
    <a:masterClrMapping/>
  </p:clrMapOvr>
  <p:transition spd="slow" advTm="0"/>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矩形 34"/>
          <p:cNvSpPr>
            <a:spLocks noChangeArrowheads="1"/>
          </p:cNvSpPr>
          <p:nvPr/>
        </p:nvSpPr>
        <p:spPr bwMode="auto">
          <a:xfrm>
            <a:off x="611782" y="195263"/>
            <a:ext cx="6840538" cy="661987"/>
          </a:xfrm>
          <a:prstGeom prst="rect">
            <a:avLst/>
          </a:prstGeom>
          <a:noFill/>
          <a:ln w="9525">
            <a:noFill/>
            <a:miter lim="800000"/>
            <a:headEnd/>
            <a:tailEnd/>
          </a:ln>
        </p:spPr>
        <p:txBody>
          <a:bodyPr>
            <a:spAutoFit/>
          </a:bodyPr>
          <a:lstStyle/>
          <a:p>
            <a:pPr>
              <a:lnSpc>
                <a:spcPct val="150000"/>
              </a:lnSpc>
            </a:pPr>
            <a:r>
              <a:rPr lang="zh-CN" altLang="en-US">
                <a:latin typeface="微软雅黑" pitchFamily="34" charset="-122"/>
                <a:ea typeface="微软雅黑" pitchFamily="34" charset="-122"/>
              </a:rPr>
              <a:t>删除函数</a:t>
            </a:r>
            <a:endParaRPr lang="en-US" altLang="zh-CN" sz="2000">
              <a:latin typeface="微软雅黑" pitchFamily="34" charset="-122"/>
              <a:ea typeface="微软雅黑" pitchFamily="34" charset="-122"/>
            </a:endParaRPr>
          </a:p>
        </p:txBody>
      </p:sp>
      <p:sp>
        <p:nvSpPr>
          <p:cNvPr id="146436" name="矩形 9"/>
          <p:cNvSpPr>
            <a:spLocks noChangeArrowheads="1"/>
          </p:cNvSpPr>
          <p:nvPr/>
        </p:nvSpPr>
        <p:spPr bwMode="auto">
          <a:xfrm>
            <a:off x="827088" y="915988"/>
            <a:ext cx="6048375" cy="4184650"/>
          </a:xfrm>
          <a:prstGeom prst="rect">
            <a:avLst/>
          </a:prstGeom>
          <a:noFill/>
          <a:ln w="9525">
            <a:noFill/>
            <a:miter lim="800000"/>
            <a:headEnd/>
            <a:tailEnd/>
          </a:ln>
        </p:spPr>
        <p:txBody>
          <a:bodyPr>
            <a:spAutoFit/>
          </a:bodyPr>
          <a:lstStyle/>
          <a:p>
            <a:pPr eaLnBrk="0" hangingPunct="0">
              <a:spcBef>
                <a:spcPct val="50000"/>
              </a:spcBef>
            </a:pPr>
            <a:r>
              <a:rPr lang="en-US" altLang="zh-CN" sz="1400"/>
              <a:t>      // </a:t>
            </a:r>
            <a:r>
              <a:rPr lang="zh-CN" altLang="en-US" sz="1400"/>
              <a:t>修改根结点的层次</a:t>
            </a:r>
            <a:endParaRPr lang="en-US" altLang="zh-CN" sz="1400"/>
          </a:p>
          <a:p>
            <a:pPr eaLnBrk="0" hangingPunct="0">
              <a:spcBef>
                <a:spcPct val="50000"/>
              </a:spcBef>
            </a:pPr>
            <a:r>
              <a:rPr lang="en-US" altLang="zh-CN" sz="1400"/>
              <a:t>      if (t-&gt;left ==NULL || t-&gt;right == NULL) t-&gt;level = 1 ;</a:t>
            </a:r>
            <a:endParaRPr lang="zh-CN" altLang="zh-CN" sz="1400"/>
          </a:p>
          <a:p>
            <a:pPr eaLnBrk="0" hangingPunct="0">
              <a:spcBef>
                <a:spcPct val="50000"/>
              </a:spcBef>
            </a:pPr>
            <a:r>
              <a:rPr lang="en-US" altLang="zh-CN" sz="1400"/>
              <a:t>      else t-&gt;level = min( t-&gt;left-&gt;level, t-&gt;right-&gt;level ) + 1;</a:t>
            </a:r>
            <a:endParaRPr lang="zh-CN" altLang="zh-CN" sz="1400"/>
          </a:p>
          <a:p>
            <a:pPr eaLnBrk="0" hangingPunct="0">
              <a:spcBef>
                <a:spcPct val="50000"/>
              </a:spcBef>
            </a:pPr>
            <a:r>
              <a:rPr lang="en-US" altLang="zh-CN" sz="1400"/>
              <a:t>      if (t-&gt;right != NULL &amp;&amp; t-&gt;right-&gt;level &gt; t-&gt;level) </a:t>
            </a:r>
          </a:p>
          <a:p>
            <a:pPr eaLnBrk="0" hangingPunct="0">
              <a:spcBef>
                <a:spcPct val="50000"/>
              </a:spcBef>
            </a:pPr>
            <a:r>
              <a:rPr lang="en-US" altLang="zh-CN" sz="1400"/>
              <a:t>                 t-&gt;right-&gt;level = t-&gt;level;</a:t>
            </a:r>
            <a:endParaRPr lang="zh-CN" altLang="zh-CN" sz="1400"/>
          </a:p>
          <a:p>
            <a:pPr eaLnBrk="0" hangingPunct="0">
              <a:spcBef>
                <a:spcPct val="50000"/>
              </a:spcBef>
            </a:pPr>
            <a:r>
              <a:rPr lang="en-US" altLang="zh-CN" sz="1400"/>
              <a:t>      // </a:t>
            </a:r>
            <a:r>
              <a:rPr lang="zh-CN" altLang="en-US" sz="1400"/>
              <a:t>调整</a:t>
            </a:r>
            <a:endParaRPr lang="en-US" altLang="zh-CN" sz="1400"/>
          </a:p>
          <a:p>
            <a:pPr eaLnBrk="0" hangingPunct="0">
              <a:spcBef>
                <a:spcPct val="50000"/>
              </a:spcBef>
            </a:pPr>
            <a:r>
              <a:rPr lang="en-US" altLang="zh-CN" sz="1400"/>
              <a:t>      LL(t);</a:t>
            </a:r>
            <a:endParaRPr lang="zh-CN" altLang="zh-CN" sz="1400"/>
          </a:p>
          <a:p>
            <a:pPr eaLnBrk="0" hangingPunct="0">
              <a:spcBef>
                <a:spcPct val="50000"/>
              </a:spcBef>
            </a:pPr>
            <a:r>
              <a:rPr lang="en-US" altLang="zh-CN" sz="1400"/>
              <a:t>      if (t-&gt;right != NULL)  LL(t-&gt;right);</a:t>
            </a:r>
            <a:endParaRPr lang="zh-CN" altLang="zh-CN" sz="1400"/>
          </a:p>
          <a:p>
            <a:pPr eaLnBrk="0" hangingPunct="0">
              <a:spcBef>
                <a:spcPct val="50000"/>
              </a:spcBef>
            </a:pPr>
            <a:r>
              <a:rPr lang="en-US" altLang="zh-CN" sz="1400"/>
              <a:t>      if (t-&gt;right != NULL &amp;&amp; t-&gt;right-&gt;right != NULL) </a:t>
            </a:r>
          </a:p>
          <a:p>
            <a:pPr eaLnBrk="0" hangingPunct="0">
              <a:spcBef>
                <a:spcPct val="50000"/>
              </a:spcBef>
            </a:pPr>
            <a:r>
              <a:rPr lang="en-US" altLang="zh-CN" sz="1400"/>
              <a:t>             LL(t-&gt;right-&gt;right);</a:t>
            </a:r>
            <a:endParaRPr lang="zh-CN" altLang="zh-CN" sz="1400"/>
          </a:p>
          <a:p>
            <a:pPr eaLnBrk="0" hangingPunct="0">
              <a:spcBef>
                <a:spcPct val="50000"/>
              </a:spcBef>
            </a:pPr>
            <a:r>
              <a:rPr lang="en-US" altLang="zh-CN" sz="1400"/>
              <a:t>      RR(t);</a:t>
            </a:r>
            <a:endParaRPr lang="zh-CN" altLang="zh-CN" sz="1400"/>
          </a:p>
          <a:p>
            <a:pPr eaLnBrk="0" hangingPunct="0">
              <a:spcBef>
                <a:spcPct val="50000"/>
              </a:spcBef>
            </a:pPr>
            <a:r>
              <a:rPr lang="en-US" altLang="zh-CN" sz="1400"/>
              <a:t>      if (t-&gt;right != NULL)  RR(t-&gt;right);</a:t>
            </a:r>
            <a:endParaRPr lang="zh-CN" altLang="zh-CN" sz="1400"/>
          </a:p>
          <a:p>
            <a:pPr eaLnBrk="0" hangingPunct="0">
              <a:spcBef>
                <a:spcPct val="50000"/>
              </a:spcBef>
            </a:pPr>
            <a:r>
              <a:rPr lang="en-US" altLang="zh-CN" sz="1400"/>
              <a:t>} </a:t>
            </a:r>
            <a:endParaRPr lang="zh-CN" altLang="zh-CN" sz="1400"/>
          </a:p>
        </p:txBody>
      </p:sp>
    </p:spTree>
  </p:cSld>
  <p:clrMapOvr>
    <a:masterClrMapping/>
  </p:clrMapOvr>
  <p:transition spd="slow" advTm="0"/>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组合 35"/>
          <p:cNvGrpSpPr>
            <a:grpSpLocks/>
          </p:cNvGrpSpPr>
          <p:nvPr/>
        </p:nvGrpSpPr>
        <p:grpSpPr bwMode="auto">
          <a:xfrm>
            <a:off x="309563" y="1779588"/>
            <a:ext cx="1525587" cy="2630487"/>
            <a:chOff x="1005545" y="2207188"/>
            <a:chExt cx="2322740" cy="4338161"/>
          </a:xfrm>
        </p:grpSpPr>
        <p:sp>
          <p:nvSpPr>
            <p:cNvPr id="147476" name="矩形 25"/>
            <p:cNvSpPr>
              <a:spLocks noChangeArrowheads="1"/>
            </p:cNvSpPr>
            <p:nvPr/>
          </p:nvSpPr>
          <p:spPr bwMode="auto">
            <a:xfrm>
              <a:off x="1246075" y="4565783"/>
              <a:ext cx="2082210" cy="1979566"/>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二叉查找树</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7459" name="组合 37"/>
          <p:cNvGrpSpPr>
            <a:grpSpLocks/>
          </p:cNvGrpSpPr>
          <p:nvPr/>
        </p:nvGrpSpPr>
        <p:grpSpPr bwMode="auto">
          <a:xfrm>
            <a:off x="2051050" y="1779588"/>
            <a:ext cx="1525588" cy="2020887"/>
            <a:chOff x="970896" y="2207188"/>
            <a:chExt cx="2294208" cy="3334544"/>
          </a:xfrm>
        </p:grpSpPr>
        <p:sp>
          <p:nvSpPr>
            <p:cNvPr id="147473" name="矩形 38"/>
            <p:cNvSpPr>
              <a:spLocks noChangeArrowheads="1"/>
            </p:cNvSpPr>
            <p:nvPr/>
          </p:nvSpPr>
          <p:spPr bwMode="auto">
            <a:xfrm>
              <a:off x="970896" y="4582963"/>
              <a:ext cx="2294208" cy="958769"/>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  平衡树</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75"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147460"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9</a:t>
            </a:r>
            <a:r>
              <a:rPr lang="zh-CN" altLang="en-US" sz="3600" dirty="0">
                <a:latin typeface="微软雅黑" pitchFamily="34" charset="-122"/>
                <a:ea typeface="微软雅黑" pitchFamily="34" charset="-122"/>
              </a:rPr>
              <a:t>章  动态查找表</a:t>
            </a:r>
            <a:endParaRPr lang="en-US" altLang="zh-CN" sz="3600" dirty="0">
              <a:latin typeface="微软雅黑" pitchFamily="34" charset="-122"/>
              <a:ea typeface="微软雅黑" pitchFamily="34" charset="-122"/>
            </a:endParaRPr>
          </a:p>
        </p:txBody>
      </p:sp>
      <p:grpSp>
        <p:nvGrpSpPr>
          <p:cNvPr id="147461" name="组合 37"/>
          <p:cNvGrpSpPr>
            <a:grpSpLocks/>
          </p:cNvGrpSpPr>
          <p:nvPr/>
        </p:nvGrpSpPr>
        <p:grpSpPr bwMode="auto">
          <a:xfrm>
            <a:off x="3635375" y="1779588"/>
            <a:ext cx="1944688" cy="2017712"/>
            <a:chOff x="862444" y="2206370"/>
            <a:chExt cx="2921826" cy="3329397"/>
          </a:xfrm>
        </p:grpSpPr>
        <p:sp>
          <p:nvSpPr>
            <p:cNvPr id="147470"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伸展树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7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3</a:t>
              </a:r>
            </a:p>
          </p:txBody>
        </p:sp>
      </p:grpSp>
      <p:grpSp>
        <p:nvGrpSpPr>
          <p:cNvPr id="147462" name="组合 37"/>
          <p:cNvGrpSpPr>
            <a:grpSpLocks/>
          </p:cNvGrpSpPr>
          <p:nvPr/>
        </p:nvGrpSpPr>
        <p:grpSpPr bwMode="auto">
          <a:xfrm>
            <a:off x="5435600" y="1779588"/>
            <a:ext cx="1944688" cy="2017712"/>
            <a:chOff x="862444" y="2206370"/>
            <a:chExt cx="2921826" cy="3329409"/>
          </a:xfrm>
        </p:grpSpPr>
        <p:sp>
          <p:nvSpPr>
            <p:cNvPr id="147467"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哈希表</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6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147463" name="组合 37"/>
          <p:cNvGrpSpPr>
            <a:grpSpLocks/>
          </p:cNvGrpSpPr>
          <p:nvPr/>
        </p:nvGrpSpPr>
        <p:grpSpPr bwMode="auto">
          <a:xfrm>
            <a:off x="7343775" y="1779588"/>
            <a:ext cx="1800225" cy="2640012"/>
            <a:chOff x="1024671" y="2206370"/>
            <a:chExt cx="2704739" cy="4357154"/>
          </a:xfrm>
        </p:grpSpPr>
        <p:sp>
          <p:nvSpPr>
            <p:cNvPr id="147464"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中的动态查找表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6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矩形 34"/>
          <p:cNvSpPr>
            <a:spLocks noChangeArrowheads="1"/>
          </p:cNvSpPr>
          <p:nvPr/>
        </p:nvSpPr>
        <p:spPr bwMode="auto">
          <a:xfrm>
            <a:off x="611782" y="195263"/>
            <a:ext cx="6840538" cy="661987"/>
          </a:xfrm>
          <a:prstGeom prst="rect">
            <a:avLst/>
          </a:prstGeom>
          <a:noFill/>
          <a:ln w="9525">
            <a:noFill/>
            <a:miter lim="800000"/>
            <a:headEnd/>
            <a:tailEnd/>
          </a:ln>
        </p:spPr>
        <p:txBody>
          <a:bodyPr>
            <a:spAutoFit/>
          </a:bodyPr>
          <a:lstStyle/>
          <a:p>
            <a:pPr>
              <a:lnSpc>
                <a:spcPct val="150000"/>
              </a:lnSpc>
            </a:pPr>
            <a:r>
              <a:rPr lang="zh-CN" altLang="en-US" dirty="0">
                <a:latin typeface="楷体_GB2312"/>
                <a:ea typeface="楷体_GB2312"/>
                <a:cs typeface="楷体_GB2312"/>
              </a:rPr>
              <a:t>平衡树的缺陷</a:t>
            </a:r>
            <a:endParaRPr lang="en-US" altLang="zh-CN" sz="2000" dirty="0">
              <a:latin typeface="微软雅黑" pitchFamily="34" charset="-122"/>
              <a:ea typeface="微软雅黑" pitchFamily="34" charset="-122"/>
            </a:endParaRPr>
          </a:p>
        </p:txBody>
      </p:sp>
      <p:sp>
        <p:nvSpPr>
          <p:cNvPr id="148484" name="矩形 9"/>
          <p:cNvSpPr>
            <a:spLocks noChangeArrowheads="1"/>
          </p:cNvSpPr>
          <p:nvPr/>
        </p:nvSpPr>
        <p:spPr bwMode="auto">
          <a:xfrm>
            <a:off x="827088" y="1276350"/>
            <a:ext cx="6048375" cy="996950"/>
          </a:xfrm>
          <a:prstGeom prst="rect">
            <a:avLst/>
          </a:prstGeom>
          <a:noFill/>
          <a:ln w="9525">
            <a:noFill/>
            <a:miter lim="800000"/>
            <a:headEnd/>
            <a:tailEnd/>
          </a:ln>
        </p:spPr>
        <p:txBody>
          <a:bodyPr>
            <a:spAutoFit/>
          </a:bodyPr>
          <a:lstStyle/>
          <a:p>
            <a:pPr>
              <a:lnSpc>
                <a:spcPct val="140000"/>
              </a:lnSpc>
            </a:pPr>
            <a:r>
              <a:rPr lang="zh-CN" altLang="en-US" sz="1400" dirty="0">
                <a:latin typeface="楷体_GB2312"/>
                <a:ea typeface="楷体_GB2312"/>
                <a:cs typeface="楷体_GB2312"/>
              </a:rPr>
              <a:t>每个结点需要存储额外的平衡信息</a:t>
            </a:r>
          </a:p>
          <a:p>
            <a:pPr>
              <a:lnSpc>
                <a:spcPct val="140000"/>
              </a:lnSpc>
            </a:pPr>
            <a:r>
              <a:rPr lang="zh-CN" altLang="en-US" sz="1400" dirty="0">
                <a:latin typeface="楷体_GB2312"/>
                <a:ea typeface="楷体_GB2312"/>
                <a:cs typeface="楷体_GB2312"/>
              </a:rPr>
              <a:t>实现起来太复杂，插入和删除代价很大，容易出错</a:t>
            </a:r>
          </a:p>
          <a:p>
            <a:pPr>
              <a:lnSpc>
                <a:spcPct val="140000"/>
              </a:lnSpc>
            </a:pPr>
            <a:r>
              <a:rPr lang="zh-CN" altLang="en-US" sz="1400" dirty="0">
                <a:latin typeface="楷体_GB2312"/>
                <a:ea typeface="楷体_GB2312"/>
                <a:cs typeface="楷体_GB2312"/>
              </a:rPr>
              <a:t>没有利用</a:t>
            </a:r>
            <a:r>
              <a:rPr lang="en-US" altLang="zh-CN" sz="1400" dirty="0">
                <a:latin typeface="楷体_GB2312"/>
                <a:ea typeface="楷体_GB2312"/>
                <a:cs typeface="楷体_GB2312"/>
              </a:rPr>
              <a:t>90-10</a:t>
            </a:r>
            <a:r>
              <a:rPr lang="zh-CN" altLang="en-US" sz="1400" dirty="0">
                <a:latin typeface="楷体_GB2312"/>
                <a:ea typeface="楷体_GB2312"/>
                <a:cs typeface="楷体_GB2312"/>
              </a:rPr>
              <a:t>规则 ：百分之九十的访问都是针对百分之十的数据</a:t>
            </a:r>
          </a:p>
        </p:txBody>
      </p:sp>
      <p:sp>
        <p:nvSpPr>
          <p:cNvPr id="148485" name="矩形 9"/>
          <p:cNvSpPr>
            <a:spLocks noChangeArrowheads="1"/>
          </p:cNvSpPr>
          <p:nvPr/>
        </p:nvSpPr>
        <p:spPr bwMode="auto">
          <a:xfrm>
            <a:off x="827088" y="2500313"/>
            <a:ext cx="6048375" cy="360362"/>
          </a:xfrm>
          <a:prstGeom prst="rect">
            <a:avLst/>
          </a:prstGeom>
          <a:noFill/>
          <a:ln w="9525">
            <a:noFill/>
            <a:miter lim="800000"/>
            <a:headEnd/>
            <a:tailEnd/>
          </a:ln>
        </p:spPr>
        <p:txBody>
          <a:bodyPr>
            <a:spAutoFit/>
          </a:bodyPr>
          <a:lstStyle/>
          <a:p>
            <a:pPr>
              <a:lnSpc>
                <a:spcPct val="140000"/>
              </a:lnSpc>
            </a:pPr>
            <a:r>
              <a:rPr lang="zh-CN" altLang="en-US" sz="1400" dirty="0">
                <a:latin typeface="楷体_GB2312"/>
                <a:ea typeface="楷体_GB2312"/>
                <a:cs typeface="楷体_GB2312"/>
              </a:rPr>
              <a:t>能否找到一种既不需要维护平衡信息又能利用</a:t>
            </a:r>
            <a:r>
              <a:rPr lang="en-US" altLang="zh-CN" sz="1400" dirty="0">
                <a:latin typeface="楷体_GB2312"/>
                <a:ea typeface="楷体_GB2312"/>
                <a:cs typeface="楷体_GB2312"/>
              </a:rPr>
              <a:t>90-10</a:t>
            </a:r>
            <a:r>
              <a:rPr lang="zh-CN" altLang="en-US" sz="1400" dirty="0">
                <a:latin typeface="楷体_GB2312"/>
                <a:ea typeface="楷体_GB2312"/>
                <a:cs typeface="楷体_GB2312"/>
              </a:rPr>
              <a:t>规则的数据结构？</a:t>
            </a:r>
          </a:p>
        </p:txBody>
      </p:sp>
      <p:sp>
        <p:nvSpPr>
          <p:cNvPr id="148486" name="矩形 9"/>
          <p:cNvSpPr>
            <a:spLocks noChangeArrowheads="1"/>
          </p:cNvSpPr>
          <p:nvPr/>
        </p:nvSpPr>
        <p:spPr bwMode="auto">
          <a:xfrm>
            <a:off x="827088" y="3219450"/>
            <a:ext cx="6048375" cy="663575"/>
          </a:xfrm>
          <a:prstGeom prst="rect">
            <a:avLst/>
          </a:prstGeom>
          <a:noFill/>
          <a:ln w="9525">
            <a:noFill/>
            <a:miter lim="800000"/>
            <a:headEnd/>
            <a:tailEnd/>
          </a:ln>
        </p:spPr>
        <p:txBody>
          <a:bodyPr>
            <a:spAutoFit/>
          </a:bodyPr>
          <a:lstStyle/>
          <a:p>
            <a:pPr>
              <a:lnSpc>
                <a:spcPct val="140000"/>
              </a:lnSpc>
            </a:pPr>
            <a:r>
              <a:rPr lang="zh-CN" altLang="en-US" sz="1400" dirty="0">
                <a:latin typeface="楷体_GB2312"/>
                <a:ea typeface="楷体_GB2312"/>
                <a:cs typeface="楷体_GB2312"/>
              </a:rPr>
              <a:t>答案：牺牲单个操作的对数性能。保证</a:t>
            </a:r>
            <a:r>
              <a:rPr lang="en-US" altLang="zh-CN" sz="1400" dirty="0">
                <a:latin typeface="楷体_GB2312"/>
                <a:ea typeface="楷体_GB2312"/>
                <a:cs typeface="楷体_GB2312"/>
              </a:rPr>
              <a:t>90%</a:t>
            </a:r>
            <a:r>
              <a:rPr lang="zh-CN" altLang="en-US" sz="1400" dirty="0">
                <a:latin typeface="楷体_GB2312"/>
                <a:ea typeface="楷体_GB2312"/>
                <a:cs typeface="楷体_GB2312"/>
              </a:rPr>
              <a:t>高效率</a:t>
            </a:r>
            <a:endParaRPr lang="en-US" altLang="zh-CN" sz="1400" dirty="0">
              <a:latin typeface="楷体_GB2312"/>
              <a:ea typeface="楷体_GB2312"/>
              <a:cs typeface="楷体_GB2312"/>
            </a:endParaRPr>
          </a:p>
          <a:p>
            <a:pPr>
              <a:lnSpc>
                <a:spcPct val="140000"/>
              </a:lnSpc>
            </a:pPr>
            <a:r>
              <a:rPr lang="en-US" altLang="zh-CN" sz="1400" dirty="0">
                <a:latin typeface="楷体_GB2312"/>
                <a:ea typeface="楷体_GB2312"/>
                <a:cs typeface="楷体_GB2312"/>
              </a:rPr>
              <a:t>           </a:t>
            </a:r>
            <a:r>
              <a:rPr lang="zh-CN" altLang="en-US" sz="1400" dirty="0">
                <a:latin typeface="楷体_GB2312"/>
                <a:ea typeface="楷体_GB2312"/>
                <a:cs typeface="楷体_GB2312"/>
              </a:rPr>
              <a:t>实现均摊意义上的高效</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4">
                                            <p:txEl>
                                              <p:pRg st="2" end="2"/>
                                            </p:txEl>
                                          </p:spTgt>
                                        </p:tgtEl>
                                        <p:attrNameLst>
                                          <p:attrName>style.visibility</p:attrName>
                                        </p:attrNameLst>
                                      </p:cBhvr>
                                      <p:to>
                                        <p:strVal val="visible"/>
                                      </p:to>
                                    </p:set>
                                    <p:animEffect transition="in" filter="blinds(horizontal)">
                                      <p:cBhvr>
                                        <p:cTn id="7" dur="500"/>
                                        <p:tgtEl>
                                          <p:spTgt spid="148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blinds(horizontal)">
                                      <p:cBhvr>
                                        <p:cTn id="12" dur="500"/>
                                        <p:tgtEl>
                                          <p:spTgt spid="1484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6"/>
                                        </p:tgtEl>
                                        <p:attrNameLst>
                                          <p:attrName>style.visibility</p:attrName>
                                        </p:attrNameLst>
                                      </p:cBhvr>
                                      <p:to>
                                        <p:strVal val="visible"/>
                                      </p:to>
                                    </p:set>
                                    <p:animEffect transition="in" filter="blinds(horizontal)">
                                      <p:cBhvr>
                                        <p:cTn id="17"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P spid="14848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矩形 34"/>
          <p:cNvSpPr>
            <a:spLocks noChangeArrowheads="1"/>
          </p:cNvSpPr>
          <p:nvPr/>
        </p:nvSpPr>
        <p:spPr bwMode="auto">
          <a:xfrm>
            <a:off x="683568" y="195486"/>
            <a:ext cx="6840538" cy="661987"/>
          </a:xfrm>
          <a:prstGeom prst="rect">
            <a:avLst/>
          </a:prstGeom>
          <a:noFill/>
          <a:ln w="9525">
            <a:noFill/>
            <a:miter lim="800000"/>
            <a:headEnd/>
            <a:tailEnd/>
          </a:ln>
        </p:spPr>
        <p:txBody>
          <a:bodyPr>
            <a:spAutoFit/>
          </a:bodyPr>
          <a:lstStyle/>
          <a:p>
            <a:pPr>
              <a:lnSpc>
                <a:spcPct val="150000"/>
              </a:lnSpc>
            </a:pPr>
            <a:r>
              <a:rPr lang="zh-CN" altLang="en-US" dirty="0">
                <a:ea typeface="楷体_GB2312"/>
                <a:cs typeface="楷体_GB2312"/>
              </a:rPr>
              <a:t>伸展树的概念</a:t>
            </a:r>
            <a:endParaRPr lang="en-US" altLang="zh-CN" sz="2000" dirty="0">
              <a:latin typeface="微软雅黑" pitchFamily="34" charset="-122"/>
              <a:ea typeface="微软雅黑" pitchFamily="34" charset="-122"/>
            </a:endParaRPr>
          </a:p>
        </p:txBody>
      </p:sp>
      <p:sp>
        <p:nvSpPr>
          <p:cNvPr id="149508" name="矩形 9"/>
          <p:cNvSpPr>
            <a:spLocks noChangeArrowheads="1"/>
          </p:cNvSpPr>
          <p:nvPr/>
        </p:nvSpPr>
        <p:spPr bwMode="auto">
          <a:xfrm>
            <a:off x="684213" y="1635125"/>
            <a:ext cx="5256212" cy="373063"/>
          </a:xfrm>
          <a:prstGeom prst="rect">
            <a:avLst/>
          </a:prstGeom>
          <a:noFill/>
          <a:ln w="9525">
            <a:noFill/>
            <a:miter lim="800000"/>
            <a:headEnd/>
            <a:tailEnd/>
          </a:ln>
        </p:spPr>
        <p:txBody>
          <a:bodyPr>
            <a:spAutoFit/>
          </a:bodyPr>
          <a:lstStyle/>
          <a:p>
            <a:pPr>
              <a:lnSpc>
                <a:spcPct val="130000"/>
              </a:lnSpc>
            </a:pPr>
            <a:r>
              <a:rPr lang="zh-CN" altLang="en-US" sz="1400" dirty="0">
                <a:latin typeface="楷体_GB2312"/>
                <a:ea typeface="楷体_GB2312"/>
                <a:cs typeface="楷体_GB2312"/>
              </a:rPr>
              <a:t>基本方法：在每个节点被访问后，通过一些旋转使它向根移动</a:t>
            </a:r>
          </a:p>
        </p:txBody>
      </p:sp>
      <p:sp>
        <p:nvSpPr>
          <p:cNvPr id="149509" name="矩形 9"/>
          <p:cNvSpPr>
            <a:spLocks noChangeArrowheads="1"/>
          </p:cNvSpPr>
          <p:nvPr/>
        </p:nvSpPr>
        <p:spPr bwMode="auto">
          <a:xfrm>
            <a:off x="684213" y="2066925"/>
            <a:ext cx="6048375" cy="1087438"/>
          </a:xfrm>
          <a:prstGeom prst="rect">
            <a:avLst/>
          </a:prstGeom>
          <a:noFill/>
          <a:ln w="9525">
            <a:noFill/>
            <a:miter lim="800000"/>
            <a:headEnd/>
            <a:tailEnd/>
          </a:ln>
        </p:spPr>
        <p:txBody>
          <a:bodyPr>
            <a:spAutoFit/>
          </a:bodyPr>
          <a:lstStyle/>
          <a:p>
            <a:pPr>
              <a:lnSpc>
                <a:spcPct val="130000"/>
              </a:lnSpc>
            </a:pPr>
            <a:r>
              <a:rPr lang="zh-CN" altLang="en-US" sz="1400" dirty="0">
                <a:latin typeface="楷体_GB2312"/>
                <a:ea typeface="楷体_GB2312"/>
                <a:cs typeface="楷体_GB2312"/>
              </a:rPr>
              <a:t>最基本的向根移动的策略 ：利用单旋转将被访问结点连续地与它的父结点旋转，直到到达根。</a:t>
            </a:r>
          </a:p>
          <a:p>
            <a:pPr>
              <a:lnSpc>
                <a:spcPct val="130000"/>
              </a:lnSpc>
              <a:spcBef>
                <a:spcPts val="1200"/>
              </a:spcBef>
            </a:pPr>
            <a:r>
              <a:rPr lang="zh-CN" altLang="en-US" sz="1400" dirty="0">
                <a:latin typeface="楷体_GB2312"/>
                <a:ea typeface="楷体_GB2312"/>
                <a:cs typeface="楷体_GB2312"/>
              </a:rPr>
              <a:t>例如，在下面的树中访问了节点</a:t>
            </a:r>
            <a:r>
              <a:rPr lang="en-US" altLang="zh-CN" sz="1400" dirty="0">
                <a:latin typeface="楷体_GB2312"/>
                <a:ea typeface="楷体_GB2312"/>
                <a:cs typeface="楷体_GB2312"/>
              </a:rPr>
              <a:t>3</a:t>
            </a:r>
            <a:r>
              <a:rPr lang="zh-CN" altLang="en-US" sz="1400" dirty="0">
                <a:latin typeface="楷体_GB2312"/>
                <a:ea typeface="楷体_GB2312"/>
                <a:cs typeface="楷体_GB2312"/>
              </a:rPr>
              <a:t>后将发生下列旋转 </a:t>
            </a:r>
          </a:p>
        </p:txBody>
      </p:sp>
      <p:sp>
        <p:nvSpPr>
          <p:cNvPr id="149510" name="矩形 9"/>
          <p:cNvSpPr>
            <a:spLocks noChangeArrowheads="1"/>
          </p:cNvSpPr>
          <p:nvPr/>
        </p:nvSpPr>
        <p:spPr bwMode="auto">
          <a:xfrm>
            <a:off x="684213" y="1131888"/>
            <a:ext cx="6048375" cy="360362"/>
          </a:xfrm>
          <a:prstGeom prst="rect">
            <a:avLst/>
          </a:prstGeom>
          <a:noFill/>
          <a:ln w="9525">
            <a:noFill/>
            <a:miter lim="800000"/>
            <a:headEnd/>
            <a:tailEnd/>
          </a:ln>
        </p:spPr>
        <p:txBody>
          <a:bodyPr>
            <a:spAutoFit/>
          </a:bodyPr>
          <a:lstStyle/>
          <a:p>
            <a:pPr>
              <a:lnSpc>
                <a:spcPct val="140000"/>
              </a:lnSpc>
            </a:pPr>
            <a:r>
              <a:rPr lang="zh-CN" altLang="en-US" sz="1400">
                <a:latin typeface="楷体_GB2312"/>
                <a:ea typeface="楷体_GB2312"/>
                <a:cs typeface="楷体_GB2312"/>
              </a:rPr>
              <a:t>基本思想：让</a:t>
            </a:r>
            <a:r>
              <a:rPr lang="en-US" altLang="zh-CN" sz="1400">
                <a:latin typeface="楷体_GB2312"/>
                <a:ea typeface="楷体_GB2312"/>
                <a:cs typeface="楷体_GB2312"/>
              </a:rPr>
              <a:t>10%</a:t>
            </a:r>
            <a:r>
              <a:rPr lang="zh-CN" altLang="en-US" sz="1400">
                <a:latin typeface="楷体_GB2312"/>
                <a:ea typeface="楷体_GB2312"/>
                <a:cs typeface="楷体_GB2312"/>
              </a:rPr>
              <a:t>经常访问的数据靠近根结点</a:t>
            </a:r>
          </a:p>
        </p:txBody>
      </p:sp>
      <p:grpSp>
        <p:nvGrpSpPr>
          <p:cNvPr id="149511" name="组合 37"/>
          <p:cNvGrpSpPr>
            <a:grpSpLocks/>
          </p:cNvGrpSpPr>
          <p:nvPr/>
        </p:nvGrpSpPr>
        <p:grpSpPr bwMode="auto">
          <a:xfrm>
            <a:off x="1042988" y="3363913"/>
            <a:ext cx="6192837" cy="1511300"/>
            <a:chOff x="395288" y="1168400"/>
            <a:chExt cx="8210550" cy="2700338"/>
          </a:xfrm>
        </p:grpSpPr>
        <p:grpSp>
          <p:nvGrpSpPr>
            <p:cNvPr id="149512" name="Group 26"/>
            <p:cNvGrpSpPr>
              <a:grpSpLocks/>
            </p:cNvGrpSpPr>
            <p:nvPr/>
          </p:nvGrpSpPr>
          <p:grpSpPr bwMode="auto">
            <a:xfrm>
              <a:off x="395288" y="1492250"/>
              <a:ext cx="1873250" cy="1835150"/>
              <a:chOff x="476" y="482"/>
              <a:chExt cx="1180" cy="1542"/>
            </a:xfrm>
          </p:grpSpPr>
          <p:sp>
            <p:nvSpPr>
              <p:cNvPr id="149534" name="Oval 7"/>
              <p:cNvSpPr>
                <a:spLocks noChangeArrowheads="1"/>
              </p:cNvSpPr>
              <p:nvPr/>
            </p:nvSpPr>
            <p:spPr bwMode="auto">
              <a:xfrm>
                <a:off x="1020" y="48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49535" name="Oval 8"/>
              <p:cNvSpPr>
                <a:spLocks noChangeArrowheads="1"/>
              </p:cNvSpPr>
              <p:nvPr/>
            </p:nvSpPr>
            <p:spPr bwMode="auto">
              <a:xfrm>
                <a:off x="748" y="102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49536" name="Oval 9"/>
              <p:cNvSpPr>
                <a:spLocks noChangeArrowheads="1"/>
              </p:cNvSpPr>
              <p:nvPr/>
            </p:nvSpPr>
            <p:spPr bwMode="auto">
              <a:xfrm>
                <a:off x="1338" y="102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49537" name="Oval 10"/>
              <p:cNvSpPr>
                <a:spLocks noChangeArrowheads="1"/>
              </p:cNvSpPr>
              <p:nvPr/>
            </p:nvSpPr>
            <p:spPr bwMode="auto">
              <a:xfrm>
                <a:off x="1020" y="175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49538" name="Oval 11"/>
              <p:cNvSpPr>
                <a:spLocks noChangeArrowheads="1"/>
              </p:cNvSpPr>
              <p:nvPr/>
            </p:nvSpPr>
            <p:spPr bwMode="auto">
              <a:xfrm>
                <a:off x="476" y="175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49539" name="Line 12"/>
              <p:cNvSpPr>
                <a:spLocks noChangeShapeType="1"/>
              </p:cNvSpPr>
              <p:nvPr/>
            </p:nvSpPr>
            <p:spPr bwMode="auto">
              <a:xfrm flipH="1">
                <a:off x="930" y="709"/>
                <a:ext cx="136" cy="317"/>
              </a:xfrm>
              <a:prstGeom prst="line">
                <a:avLst/>
              </a:prstGeom>
              <a:noFill/>
              <a:ln w="28575">
                <a:solidFill>
                  <a:schemeClr val="tx1"/>
                </a:solidFill>
                <a:round/>
                <a:headEnd/>
                <a:tailEnd/>
              </a:ln>
            </p:spPr>
            <p:txBody>
              <a:bodyPr wrap="none"/>
              <a:lstStyle/>
              <a:p>
                <a:endParaRPr lang="zh-CN" altLang="en-US"/>
              </a:p>
            </p:txBody>
          </p:sp>
          <p:sp>
            <p:nvSpPr>
              <p:cNvPr id="149540" name="Line 13"/>
              <p:cNvSpPr>
                <a:spLocks noChangeShapeType="1"/>
              </p:cNvSpPr>
              <p:nvPr/>
            </p:nvSpPr>
            <p:spPr bwMode="auto">
              <a:xfrm flipH="1">
                <a:off x="657" y="1298"/>
                <a:ext cx="182" cy="454"/>
              </a:xfrm>
              <a:prstGeom prst="line">
                <a:avLst/>
              </a:prstGeom>
              <a:noFill/>
              <a:ln w="28575">
                <a:solidFill>
                  <a:schemeClr val="tx1"/>
                </a:solidFill>
                <a:round/>
                <a:headEnd/>
                <a:tailEnd/>
              </a:ln>
            </p:spPr>
            <p:txBody>
              <a:bodyPr wrap="none"/>
              <a:lstStyle/>
              <a:p>
                <a:endParaRPr lang="zh-CN" altLang="en-US"/>
              </a:p>
            </p:txBody>
          </p:sp>
          <p:sp>
            <p:nvSpPr>
              <p:cNvPr id="149541" name="Line 14"/>
              <p:cNvSpPr>
                <a:spLocks noChangeShapeType="1"/>
              </p:cNvSpPr>
              <p:nvPr/>
            </p:nvSpPr>
            <p:spPr bwMode="auto">
              <a:xfrm>
                <a:off x="1247" y="754"/>
                <a:ext cx="136" cy="317"/>
              </a:xfrm>
              <a:prstGeom prst="line">
                <a:avLst/>
              </a:prstGeom>
              <a:noFill/>
              <a:ln w="28575">
                <a:solidFill>
                  <a:schemeClr val="tx1"/>
                </a:solidFill>
                <a:round/>
                <a:headEnd/>
                <a:tailEnd/>
              </a:ln>
            </p:spPr>
            <p:txBody>
              <a:bodyPr wrap="none"/>
              <a:lstStyle/>
              <a:p>
                <a:endParaRPr lang="zh-CN" altLang="en-US"/>
              </a:p>
            </p:txBody>
          </p:sp>
          <p:sp>
            <p:nvSpPr>
              <p:cNvPr id="149542" name="Line 15"/>
              <p:cNvSpPr>
                <a:spLocks noChangeShapeType="1"/>
              </p:cNvSpPr>
              <p:nvPr/>
            </p:nvSpPr>
            <p:spPr bwMode="auto">
              <a:xfrm>
                <a:off x="975" y="1298"/>
                <a:ext cx="227" cy="454"/>
              </a:xfrm>
              <a:prstGeom prst="line">
                <a:avLst/>
              </a:prstGeom>
              <a:noFill/>
              <a:ln w="28575">
                <a:solidFill>
                  <a:schemeClr val="tx1"/>
                </a:solidFill>
                <a:round/>
                <a:headEnd/>
                <a:tailEnd/>
              </a:ln>
            </p:spPr>
            <p:txBody>
              <a:bodyPr wrap="none"/>
              <a:lstStyle/>
              <a:p>
                <a:endParaRPr lang="zh-CN" altLang="en-US"/>
              </a:p>
            </p:txBody>
          </p:sp>
        </p:grpSp>
        <p:grpSp>
          <p:nvGrpSpPr>
            <p:cNvPr id="149513" name="Group 38"/>
            <p:cNvGrpSpPr>
              <a:grpSpLocks/>
            </p:cNvGrpSpPr>
            <p:nvPr/>
          </p:nvGrpSpPr>
          <p:grpSpPr bwMode="auto">
            <a:xfrm>
              <a:off x="3059113" y="1168400"/>
              <a:ext cx="2378075" cy="2700338"/>
              <a:chOff x="1655" y="482"/>
              <a:chExt cx="1498" cy="2268"/>
            </a:xfrm>
          </p:grpSpPr>
          <p:sp>
            <p:nvSpPr>
              <p:cNvPr id="149525" name="Oval 16"/>
              <p:cNvSpPr>
                <a:spLocks noChangeArrowheads="1"/>
              </p:cNvSpPr>
              <p:nvPr/>
            </p:nvSpPr>
            <p:spPr bwMode="auto">
              <a:xfrm>
                <a:off x="2517" y="48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49526" name="Oval 17"/>
              <p:cNvSpPr>
                <a:spLocks noChangeArrowheads="1"/>
              </p:cNvSpPr>
              <p:nvPr/>
            </p:nvSpPr>
            <p:spPr bwMode="auto">
              <a:xfrm>
                <a:off x="1927" y="175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49527" name="Oval 18"/>
              <p:cNvSpPr>
                <a:spLocks noChangeArrowheads="1"/>
              </p:cNvSpPr>
              <p:nvPr/>
            </p:nvSpPr>
            <p:spPr bwMode="auto">
              <a:xfrm>
                <a:off x="2835" y="102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49528" name="Oval 19"/>
              <p:cNvSpPr>
                <a:spLocks noChangeArrowheads="1"/>
              </p:cNvSpPr>
              <p:nvPr/>
            </p:nvSpPr>
            <p:spPr bwMode="auto">
              <a:xfrm>
                <a:off x="2200" y="102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49529" name="Oval 20"/>
              <p:cNvSpPr>
                <a:spLocks noChangeArrowheads="1"/>
              </p:cNvSpPr>
              <p:nvPr/>
            </p:nvSpPr>
            <p:spPr bwMode="auto">
              <a:xfrm>
                <a:off x="1655" y="247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49530" name="Line 21"/>
              <p:cNvSpPr>
                <a:spLocks noChangeShapeType="1"/>
              </p:cNvSpPr>
              <p:nvPr/>
            </p:nvSpPr>
            <p:spPr bwMode="auto">
              <a:xfrm flipH="1">
                <a:off x="2427" y="709"/>
                <a:ext cx="136" cy="317"/>
              </a:xfrm>
              <a:prstGeom prst="line">
                <a:avLst/>
              </a:prstGeom>
              <a:noFill/>
              <a:ln w="28575">
                <a:solidFill>
                  <a:schemeClr val="tx1"/>
                </a:solidFill>
                <a:round/>
                <a:headEnd/>
                <a:tailEnd/>
              </a:ln>
            </p:spPr>
            <p:txBody>
              <a:bodyPr wrap="none"/>
              <a:lstStyle/>
              <a:p>
                <a:endParaRPr lang="zh-CN" altLang="en-US"/>
              </a:p>
            </p:txBody>
          </p:sp>
          <p:sp>
            <p:nvSpPr>
              <p:cNvPr id="149531" name="Line 22"/>
              <p:cNvSpPr>
                <a:spLocks noChangeShapeType="1"/>
              </p:cNvSpPr>
              <p:nvPr/>
            </p:nvSpPr>
            <p:spPr bwMode="auto">
              <a:xfrm flipH="1">
                <a:off x="1836" y="2024"/>
                <a:ext cx="182" cy="454"/>
              </a:xfrm>
              <a:prstGeom prst="line">
                <a:avLst/>
              </a:prstGeom>
              <a:noFill/>
              <a:ln w="28575">
                <a:solidFill>
                  <a:schemeClr val="tx1"/>
                </a:solidFill>
                <a:round/>
                <a:headEnd/>
                <a:tailEnd/>
              </a:ln>
            </p:spPr>
            <p:txBody>
              <a:bodyPr wrap="none"/>
              <a:lstStyle/>
              <a:p>
                <a:endParaRPr lang="zh-CN" altLang="en-US"/>
              </a:p>
            </p:txBody>
          </p:sp>
          <p:sp>
            <p:nvSpPr>
              <p:cNvPr id="149532" name="Line 23"/>
              <p:cNvSpPr>
                <a:spLocks noChangeShapeType="1"/>
              </p:cNvSpPr>
              <p:nvPr/>
            </p:nvSpPr>
            <p:spPr bwMode="auto">
              <a:xfrm>
                <a:off x="2744" y="754"/>
                <a:ext cx="136" cy="317"/>
              </a:xfrm>
              <a:prstGeom prst="line">
                <a:avLst/>
              </a:prstGeom>
              <a:noFill/>
              <a:ln w="28575">
                <a:solidFill>
                  <a:schemeClr val="tx1"/>
                </a:solidFill>
                <a:round/>
                <a:headEnd/>
                <a:tailEnd/>
              </a:ln>
            </p:spPr>
            <p:txBody>
              <a:bodyPr wrap="none"/>
              <a:lstStyle/>
              <a:p>
                <a:endParaRPr lang="zh-CN" altLang="en-US"/>
              </a:p>
            </p:txBody>
          </p:sp>
          <p:sp>
            <p:nvSpPr>
              <p:cNvPr id="149533" name="Line 25"/>
              <p:cNvSpPr>
                <a:spLocks noChangeShapeType="1"/>
              </p:cNvSpPr>
              <p:nvPr/>
            </p:nvSpPr>
            <p:spPr bwMode="auto">
              <a:xfrm flipH="1">
                <a:off x="2154" y="1298"/>
                <a:ext cx="182" cy="454"/>
              </a:xfrm>
              <a:prstGeom prst="line">
                <a:avLst/>
              </a:prstGeom>
              <a:noFill/>
              <a:ln w="28575">
                <a:solidFill>
                  <a:schemeClr val="tx1"/>
                </a:solidFill>
                <a:round/>
                <a:headEnd/>
                <a:tailEnd/>
              </a:ln>
            </p:spPr>
            <p:txBody>
              <a:bodyPr wrap="none"/>
              <a:lstStyle/>
              <a:p>
                <a:endParaRPr lang="zh-CN" altLang="en-US"/>
              </a:p>
            </p:txBody>
          </p:sp>
        </p:grpSp>
        <p:sp>
          <p:nvSpPr>
            <p:cNvPr id="149514" name="Oval 27"/>
            <p:cNvSpPr>
              <a:spLocks noChangeArrowheads="1"/>
            </p:cNvSpPr>
            <p:nvPr/>
          </p:nvSpPr>
          <p:spPr bwMode="auto">
            <a:xfrm>
              <a:off x="7742238" y="2139950"/>
              <a:ext cx="504825" cy="323850"/>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49515" name="Oval 28"/>
            <p:cNvSpPr>
              <a:spLocks noChangeArrowheads="1"/>
            </p:cNvSpPr>
            <p:nvPr/>
          </p:nvSpPr>
          <p:spPr bwMode="auto">
            <a:xfrm>
              <a:off x="6732588" y="2085975"/>
              <a:ext cx="504825" cy="323850"/>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49516" name="Oval 29"/>
            <p:cNvSpPr>
              <a:spLocks noChangeArrowheads="1"/>
            </p:cNvSpPr>
            <p:nvPr/>
          </p:nvSpPr>
          <p:spPr bwMode="auto">
            <a:xfrm>
              <a:off x="8101013" y="2949575"/>
              <a:ext cx="504825" cy="323850"/>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49517" name="Oval 30"/>
            <p:cNvSpPr>
              <a:spLocks noChangeArrowheads="1"/>
            </p:cNvSpPr>
            <p:nvPr/>
          </p:nvSpPr>
          <p:spPr bwMode="auto">
            <a:xfrm>
              <a:off x="7165975" y="1220788"/>
              <a:ext cx="504825" cy="323850"/>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49518" name="Oval 31"/>
            <p:cNvSpPr>
              <a:spLocks noChangeArrowheads="1"/>
            </p:cNvSpPr>
            <p:nvPr/>
          </p:nvSpPr>
          <p:spPr bwMode="auto">
            <a:xfrm>
              <a:off x="6300788" y="2951163"/>
              <a:ext cx="504825" cy="323850"/>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49519" name="Line 33"/>
            <p:cNvSpPr>
              <a:spLocks noChangeShapeType="1"/>
            </p:cNvSpPr>
            <p:nvPr/>
          </p:nvSpPr>
          <p:spPr bwMode="auto">
            <a:xfrm flipH="1">
              <a:off x="6588125" y="2409825"/>
              <a:ext cx="288925" cy="541338"/>
            </a:xfrm>
            <a:prstGeom prst="line">
              <a:avLst/>
            </a:prstGeom>
            <a:noFill/>
            <a:ln w="28575">
              <a:solidFill>
                <a:schemeClr val="tx1"/>
              </a:solidFill>
              <a:round/>
              <a:headEnd/>
              <a:tailEnd/>
            </a:ln>
          </p:spPr>
          <p:txBody>
            <a:bodyPr wrap="none"/>
            <a:lstStyle/>
            <a:p>
              <a:endParaRPr lang="zh-CN" altLang="en-US"/>
            </a:p>
          </p:txBody>
        </p:sp>
        <p:sp>
          <p:nvSpPr>
            <p:cNvPr id="149520" name="Line 34"/>
            <p:cNvSpPr>
              <a:spLocks noChangeShapeType="1"/>
            </p:cNvSpPr>
            <p:nvPr/>
          </p:nvSpPr>
          <p:spPr bwMode="auto">
            <a:xfrm>
              <a:off x="8102600" y="2463800"/>
              <a:ext cx="214313" cy="485775"/>
            </a:xfrm>
            <a:prstGeom prst="line">
              <a:avLst/>
            </a:prstGeom>
            <a:noFill/>
            <a:ln w="28575">
              <a:solidFill>
                <a:schemeClr val="tx1"/>
              </a:solidFill>
              <a:round/>
              <a:headEnd/>
              <a:tailEnd/>
            </a:ln>
          </p:spPr>
          <p:txBody>
            <a:bodyPr wrap="none"/>
            <a:lstStyle/>
            <a:p>
              <a:endParaRPr lang="zh-CN" altLang="en-US"/>
            </a:p>
          </p:txBody>
        </p:sp>
        <p:sp>
          <p:nvSpPr>
            <p:cNvPr id="149521" name="Line 35"/>
            <p:cNvSpPr>
              <a:spLocks noChangeShapeType="1"/>
            </p:cNvSpPr>
            <p:nvPr/>
          </p:nvSpPr>
          <p:spPr bwMode="auto">
            <a:xfrm flipH="1">
              <a:off x="7092950" y="1546225"/>
              <a:ext cx="288925" cy="539750"/>
            </a:xfrm>
            <a:prstGeom prst="line">
              <a:avLst/>
            </a:prstGeom>
            <a:noFill/>
            <a:ln w="28575">
              <a:solidFill>
                <a:schemeClr val="tx1"/>
              </a:solidFill>
              <a:round/>
              <a:headEnd/>
              <a:tailEnd/>
            </a:ln>
          </p:spPr>
          <p:txBody>
            <a:bodyPr wrap="none"/>
            <a:lstStyle/>
            <a:p>
              <a:endParaRPr lang="zh-CN" altLang="en-US"/>
            </a:p>
          </p:txBody>
        </p:sp>
        <p:sp>
          <p:nvSpPr>
            <p:cNvPr id="149522" name="Line 36"/>
            <p:cNvSpPr>
              <a:spLocks noChangeShapeType="1"/>
            </p:cNvSpPr>
            <p:nvPr/>
          </p:nvSpPr>
          <p:spPr bwMode="auto">
            <a:xfrm>
              <a:off x="7524750" y="1546225"/>
              <a:ext cx="360363" cy="593725"/>
            </a:xfrm>
            <a:prstGeom prst="line">
              <a:avLst/>
            </a:prstGeom>
            <a:noFill/>
            <a:ln w="28575">
              <a:solidFill>
                <a:schemeClr val="tx1"/>
              </a:solidFill>
              <a:round/>
              <a:headEnd/>
              <a:tailEnd/>
            </a:ln>
          </p:spPr>
          <p:txBody>
            <a:bodyPr wrap="none"/>
            <a:lstStyle/>
            <a:p>
              <a:endParaRPr lang="zh-CN" altLang="en-US"/>
            </a:p>
          </p:txBody>
        </p:sp>
        <p:sp>
          <p:nvSpPr>
            <p:cNvPr id="149523" name="AutoShape 40"/>
            <p:cNvSpPr>
              <a:spLocks noChangeArrowheads="1"/>
            </p:cNvSpPr>
            <p:nvPr/>
          </p:nvSpPr>
          <p:spPr bwMode="auto">
            <a:xfrm>
              <a:off x="2411413" y="2139950"/>
              <a:ext cx="1368425" cy="215900"/>
            </a:xfrm>
            <a:prstGeom prst="rightArrow">
              <a:avLst>
                <a:gd name="adj1" fmla="val 50000"/>
                <a:gd name="adj2" fmla="val 118842"/>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sp>
          <p:nvSpPr>
            <p:cNvPr id="149524" name="AutoShape 41"/>
            <p:cNvSpPr>
              <a:spLocks noChangeArrowheads="1"/>
            </p:cNvSpPr>
            <p:nvPr/>
          </p:nvSpPr>
          <p:spPr bwMode="auto">
            <a:xfrm>
              <a:off x="5219700" y="2247900"/>
              <a:ext cx="1368425" cy="217488"/>
            </a:xfrm>
            <a:prstGeom prst="rightArrow">
              <a:avLst>
                <a:gd name="adj1" fmla="val 50000"/>
                <a:gd name="adj2" fmla="val 117974"/>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blinds(horizontal)">
                                      <p:cBhvr>
                                        <p:cTn id="7" dur="500"/>
                                        <p:tgtEl>
                                          <p:spTgt spid="149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blinds(horizontal)">
                                      <p:cBhvr>
                                        <p:cTn id="12" dur="500"/>
                                        <p:tgtEl>
                                          <p:spTgt spid="149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blinds(horizontal)">
                                      <p:cBhvr>
                                        <p:cTn id="1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P spid="14950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矩形 34"/>
          <p:cNvSpPr>
            <a:spLocks noChangeArrowheads="1"/>
          </p:cNvSpPr>
          <p:nvPr/>
        </p:nvSpPr>
        <p:spPr bwMode="auto">
          <a:xfrm>
            <a:off x="611560"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基本方法的缺陷</a:t>
            </a:r>
            <a:endParaRPr lang="en-US" altLang="zh-CN" sz="2000" dirty="0">
              <a:latin typeface="微软雅黑" pitchFamily="34" charset="-122"/>
              <a:ea typeface="微软雅黑" pitchFamily="34" charset="-122"/>
            </a:endParaRPr>
          </a:p>
        </p:txBody>
      </p:sp>
      <p:sp>
        <p:nvSpPr>
          <p:cNvPr id="150532" name="矩形 9"/>
          <p:cNvSpPr>
            <a:spLocks noChangeArrowheads="1"/>
          </p:cNvSpPr>
          <p:nvPr/>
        </p:nvSpPr>
        <p:spPr bwMode="auto">
          <a:xfrm>
            <a:off x="611188" y="987425"/>
            <a:ext cx="6048375" cy="996950"/>
          </a:xfrm>
          <a:prstGeom prst="rect">
            <a:avLst/>
          </a:prstGeom>
          <a:noFill/>
          <a:ln w="9525">
            <a:noFill/>
            <a:miter lim="800000"/>
            <a:headEnd/>
            <a:tailEnd/>
          </a:ln>
        </p:spPr>
        <p:txBody>
          <a:bodyPr>
            <a:spAutoFit/>
          </a:bodyPr>
          <a:lstStyle/>
          <a:p>
            <a:pPr>
              <a:lnSpc>
                <a:spcPct val="140000"/>
              </a:lnSpc>
            </a:pPr>
            <a:r>
              <a:rPr lang="zh-CN" altLang="en-US" sz="1400">
                <a:latin typeface="楷体_GB2312"/>
                <a:ea typeface="楷体_GB2312"/>
                <a:cs typeface="楷体_GB2312"/>
              </a:rPr>
              <a:t>在结点</a:t>
            </a:r>
            <a:r>
              <a:rPr lang="en-US" altLang="zh-CN" sz="1400">
                <a:latin typeface="楷体_GB2312"/>
                <a:ea typeface="楷体_GB2312"/>
                <a:cs typeface="楷体_GB2312"/>
              </a:rPr>
              <a:t>3</a:t>
            </a:r>
            <a:r>
              <a:rPr lang="zh-CN" altLang="en-US" sz="1400">
                <a:latin typeface="楷体_GB2312"/>
                <a:ea typeface="楷体_GB2312"/>
                <a:cs typeface="楷体_GB2312"/>
              </a:rPr>
              <a:t>向上移动二层的过程中，结点</a:t>
            </a:r>
            <a:r>
              <a:rPr lang="en-US" altLang="zh-CN" sz="1400">
                <a:latin typeface="楷体_GB2312"/>
                <a:ea typeface="楷体_GB2312"/>
                <a:cs typeface="楷体_GB2312"/>
              </a:rPr>
              <a:t>4</a:t>
            </a:r>
            <a:r>
              <a:rPr lang="zh-CN" altLang="en-US" sz="1400">
                <a:latin typeface="楷体_GB2312"/>
                <a:ea typeface="楷体_GB2312"/>
                <a:cs typeface="楷体_GB2312"/>
              </a:rPr>
              <a:t>和</a:t>
            </a:r>
            <a:r>
              <a:rPr lang="en-US" altLang="zh-CN" sz="1400">
                <a:latin typeface="楷体_GB2312"/>
                <a:ea typeface="楷体_GB2312"/>
                <a:cs typeface="楷体_GB2312"/>
              </a:rPr>
              <a:t>5</a:t>
            </a:r>
            <a:r>
              <a:rPr lang="zh-CN" altLang="en-US" sz="1400">
                <a:latin typeface="楷体_GB2312"/>
                <a:ea typeface="楷体_GB2312"/>
                <a:cs typeface="楷体_GB2312"/>
              </a:rPr>
              <a:t>都向下移了一层。 </a:t>
            </a:r>
          </a:p>
          <a:p>
            <a:pPr>
              <a:lnSpc>
                <a:spcPct val="140000"/>
              </a:lnSpc>
            </a:pPr>
            <a:r>
              <a:rPr lang="zh-CN" altLang="en-US" sz="1400">
                <a:latin typeface="楷体_GB2312"/>
                <a:ea typeface="楷体_GB2312"/>
                <a:cs typeface="楷体_GB2312"/>
              </a:rPr>
              <a:t>如果访问模式不遵守</a:t>
            </a:r>
            <a:r>
              <a:rPr lang="en-US" altLang="zh-CN" sz="1400">
                <a:latin typeface="楷体_GB2312"/>
                <a:ea typeface="楷体_GB2312"/>
                <a:cs typeface="楷体_GB2312"/>
              </a:rPr>
              <a:t>90-10</a:t>
            </a:r>
            <a:r>
              <a:rPr lang="zh-CN" altLang="en-US" sz="1400">
                <a:latin typeface="楷体_GB2312"/>
                <a:ea typeface="楷体_GB2312"/>
                <a:cs typeface="楷体_GB2312"/>
              </a:rPr>
              <a:t>规则的话，会出现一个很长的糟糕的访问序列。</a:t>
            </a:r>
          </a:p>
          <a:p>
            <a:pPr>
              <a:lnSpc>
                <a:spcPct val="140000"/>
              </a:lnSpc>
            </a:pPr>
            <a:r>
              <a:rPr lang="zh-CN" altLang="en-US" sz="1400">
                <a:latin typeface="楷体_GB2312"/>
                <a:ea typeface="楷体_GB2312"/>
                <a:cs typeface="楷体_GB2312"/>
              </a:rPr>
              <a:t>考虑依次插入 </a:t>
            </a:r>
            <a:r>
              <a:rPr lang="en-US" altLang="zh-CN" sz="1400">
                <a:latin typeface="楷体_GB2312"/>
                <a:ea typeface="楷体_GB2312"/>
                <a:cs typeface="楷体_GB2312"/>
              </a:rPr>
              <a:t>1-N </a:t>
            </a:r>
            <a:r>
              <a:rPr lang="zh-CN" altLang="en-US" sz="1400">
                <a:latin typeface="楷体_GB2312"/>
                <a:ea typeface="楷体_GB2312"/>
                <a:cs typeface="楷体_GB2312"/>
              </a:rPr>
              <a:t>生成一棵树，然后再依次访问 </a:t>
            </a:r>
            <a:r>
              <a:rPr lang="en-US" altLang="zh-CN" sz="1400">
                <a:latin typeface="楷体_GB2312"/>
                <a:ea typeface="楷体_GB2312"/>
                <a:cs typeface="楷体_GB2312"/>
              </a:rPr>
              <a:t>1-N </a:t>
            </a:r>
            <a:r>
              <a:rPr lang="zh-CN" altLang="en-US" sz="1400">
                <a:latin typeface="楷体_GB2312"/>
                <a:ea typeface="楷体_GB2312"/>
                <a:cs typeface="楷体_GB2312"/>
              </a:rPr>
              <a:t>的情况。</a:t>
            </a:r>
          </a:p>
        </p:txBody>
      </p:sp>
      <p:grpSp>
        <p:nvGrpSpPr>
          <p:cNvPr id="150533" name="组合 30"/>
          <p:cNvGrpSpPr>
            <a:grpSpLocks/>
          </p:cNvGrpSpPr>
          <p:nvPr/>
        </p:nvGrpSpPr>
        <p:grpSpPr bwMode="auto">
          <a:xfrm>
            <a:off x="539750" y="1995488"/>
            <a:ext cx="6048375" cy="1962150"/>
            <a:chOff x="468313" y="1492250"/>
            <a:chExt cx="7632700" cy="2970213"/>
          </a:xfrm>
        </p:grpSpPr>
        <p:grpSp>
          <p:nvGrpSpPr>
            <p:cNvPr id="150535" name="Group 23"/>
            <p:cNvGrpSpPr>
              <a:grpSpLocks/>
            </p:cNvGrpSpPr>
            <p:nvPr/>
          </p:nvGrpSpPr>
          <p:grpSpPr bwMode="auto">
            <a:xfrm>
              <a:off x="468313" y="1868488"/>
              <a:ext cx="1370012" cy="2054225"/>
              <a:chOff x="431" y="1797"/>
              <a:chExt cx="863" cy="1724"/>
            </a:xfrm>
          </p:grpSpPr>
          <p:sp>
            <p:nvSpPr>
              <p:cNvPr id="150554" name="Oval 4"/>
              <p:cNvSpPr>
                <a:spLocks noChangeArrowheads="1"/>
              </p:cNvSpPr>
              <p:nvPr/>
            </p:nvSpPr>
            <p:spPr bwMode="auto">
              <a:xfrm>
                <a:off x="703" y="252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0555" name="Oval 5"/>
              <p:cNvSpPr>
                <a:spLocks noChangeArrowheads="1"/>
              </p:cNvSpPr>
              <p:nvPr/>
            </p:nvSpPr>
            <p:spPr bwMode="auto">
              <a:xfrm>
                <a:off x="976" y="179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0556" name="Oval 6"/>
              <p:cNvSpPr>
                <a:spLocks noChangeArrowheads="1"/>
              </p:cNvSpPr>
              <p:nvPr/>
            </p:nvSpPr>
            <p:spPr bwMode="auto">
              <a:xfrm>
                <a:off x="431" y="324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0557" name="Line 7"/>
              <p:cNvSpPr>
                <a:spLocks noChangeShapeType="1"/>
              </p:cNvSpPr>
              <p:nvPr/>
            </p:nvSpPr>
            <p:spPr bwMode="auto">
              <a:xfrm flipH="1">
                <a:off x="612" y="2795"/>
                <a:ext cx="182" cy="454"/>
              </a:xfrm>
              <a:prstGeom prst="line">
                <a:avLst/>
              </a:prstGeom>
              <a:noFill/>
              <a:ln w="28575">
                <a:solidFill>
                  <a:schemeClr val="tx1"/>
                </a:solidFill>
                <a:round/>
                <a:headEnd/>
                <a:tailEnd/>
              </a:ln>
            </p:spPr>
            <p:txBody>
              <a:bodyPr wrap="none"/>
              <a:lstStyle/>
              <a:p>
                <a:endParaRPr lang="zh-CN" altLang="en-US"/>
              </a:p>
            </p:txBody>
          </p:sp>
          <p:sp>
            <p:nvSpPr>
              <p:cNvPr id="150558" name="Line 8"/>
              <p:cNvSpPr>
                <a:spLocks noChangeShapeType="1"/>
              </p:cNvSpPr>
              <p:nvPr/>
            </p:nvSpPr>
            <p:spPr bwMode="auto">
              <a:xfrm flipH="1">
                <a:off x="930" y="2069"/>
                <a:ext cx="182" cy="454"/>
              </a:xfrm>
              <a:prstGeom prst="line">
                <a:avLst/>
              </a:prstGeom>
              <a:noFill/>
              <a:ln w="28575">
                <a:solidFill>
                  <a:schemeClr val="tx1"/>
                </a:solidFill>
                <a:round/>
                <a:headEnd/>
                <a:tailEnd/>
              </a:ln>
            </p:spPr>
            <p:txBody>
              <a:bodyPr wrap="none"/>
              <a:lstStyle/>
              <a:p>
                <a:endParaRPr lang="zh-CN" altLang="en-US"/>
              </a:p>
            </p:txBody>
          </p:sp>
        </p:grpSp>
        <p:grpSp>
          <p:nvGrpSpPr>
            <p:cNvPr id="150536" name="Group 24"/>
            <p:cNvGrpSpPr>
              <a:grpSpLocks/>
            </p:cNvGrpSpPr>
            <p:nvPr/>
          </p:nvGrpSpPr>
          <p:grpSpPr bwMode="auto">
            <a:xfrm>
              <a:off x="3203575" y="1978025"/>
              <a:ext cx="1946275" cy="2052638"/>
              <a:chOff x="2200" y="1978"/>
              <a:chExt cx="1226" cy="1724"/>
            </a:xfrm>
          </p:grpSpPr>
          <p:sp>
            <p:nvSpPr>
              <p:cNvPr id="150547" name="Oval 9"/>
              <p:cNvSpPr>
                <a:spLocks noChangeArrowheads="1"/>
              </p:cNvSpPr>
              <p:nvPr/>
            </p:nvSpPr>
            <p:spPr bwMode="auto">
              <a:xfrm>
                <a:off x="3108" y="274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0548" name="Oval 10"/>
              <p:cNvSpPr>
                <a:spLocks noChangeArrowheads="1"/>
              </p:cNvSpPr>
              <p:nvPr/>
            </p:nvSpPr>
            <p:spPr bwMode="auto">
              <a:xfrm>
                <a:off x="2472" y="270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0549" name="Oval 11"/>
              <p:cNvSpPr>
                <a:spLocks noChangeArrowheads="1"/>
              </p:cNvSpPr>
              <p:nvPr/>
            </p:nvSpPr>
            <p:spPr bwMode="auto">
              <a:xfrm>
                <a:off x="2745" y="197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0550" name="Oval 12"/>
              <p:cNvSpPr>
                <a:spLocks noChangeArrowheads="1"/>
              </p:cNvSpPr>
              <p:nvPr/>
            </p:nvSpPr>
            <p:spPr bwMode="auto">
              <a:xfrm>
                <a:off x="2200" y="3430"/>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0551" name="Line 13"/>
              <p:cNvSpPr>
                <a:spLocks noChangeShapeType="1"/>
              </p:cNvSpPr>
              <p:nvPr/>
            </p:nvSpPr>
            <p:spPr bwMode="auto">
              <a:xfrm flipH="1">
                <a:off x="2381" y="2976"/>
                <a:ext cx="182" cy="454"/>
              </a:xfrm>
              <a:prstGeom prst="line">
                <a:avLst/>
              </a:prstGeom>
              <a:noFill/>
              <a:ln w="28575">
                <a:solidFill>
                  <a:schemeClr val="tx1"/>
                </a:solidFill>
                <a:round/>
                <a:headEnd/>
                <a:tailEnd/>
              </a:ln>
            </p:spPr>
            <p:txBody>
              <a:bodyPr wrap="none"/>
              <a:lstStyle/>
              <a:p>
                <a:endParaRPr lang="zh-CN" altLang="en-US"/>
              </a:p>
            </p:txBody>
          </p:sp>
          <p:sp>
            <p:nvSpPr>
              <p:cNvPr id="150552" name="Line 14"/>
              <p:cNvSpPr>
                <a:spLocks noChangeShapeType="1"/>
              </p:cNvSpPr>
              <p:nvPr/>
            </p:nvSpPr>
            <p:spPr bwMode="auto">
              <a:xfrm flipH="1">
                <a:off x="2699" y="2250"/>
                <a:ext cx="182" cy="454"/>
              </a:xfrm>
              <a:prstGeom prst="line">
                <a:avLst/>
              </a:prstGeom>
              <a:noFill/>
              <a:ln w="28575">
                <a:solidFill>
                  <a:schemeClr val="tx1"/>
                </a:solidFill>
                <a:round/>
                <a:headEnd/>
                <a:tailEnd/>
              </a:ln>
            </p:spPr>
            <p:txBody>
              <a:bodyPr wrap="none"/>
              <a:lstStyle/>
              <a:p>
                <a:endParaRPr lang="zh-CN" altLang="en-US"/>
              </a:p>
            </p:txBody>
          </p:sp>
          <p:sp>
            <p:nvSpPr>
              <p:cNvPr id="150553" name="Line 15"/>
              <p:cNvSpPr>
                <a:spLocks noChangeShapeType="1"/>
              </p:cNvSpPr>
              <p:nvPr/>
            </p:nvSpPr>
            <p:spPr bwMode="auto">
              <a:xfrm>
                <a:off x="2971" y="2250"/>
                <a:ext cx="227" cy="499"/>
              </a:xfrm>
              <a:prstGeom prst="line">
                <a:avLst/>
              </a:prstGeom>
              <a:noFill/>
              <a:ln w="28575">
                <a:solidFill>
                  <a:schemeClr val="tx1"/>
                </a:solidFill>
                <a:round/>
                <a:headEnd/>
                <a:tailEnd/>
              </a:ln>
            </p:spPr>
            <p:txBody>
              <a:bodyPr wrap="none"/>
              <a:lstStyle/>
              <a:p>
                <a:endParaRPr lang="zh-CN" altLang="en-US"/>
              </a:p>
            </p:txBody>
          </p:sp>
        </p:grpSp>
        <p:grpSp>
          <p:nvGrpSpPr>
            <p:cNvPr id="150537" name="Group 25"/>
            <p:cNvGrpSpPr>
              <a:grpSpLocks/>
            </p:cNvGrpSpPr>
            <p:nvPr/>
          </p:nvGrpSpPr>
          <p:grpSpPr bwMode="auto">
            <a:xfrm>
              <a:off x="6154738" y="1492250"/>
              <a:ext cx="1946275" cy="2970213"/>
              <a:chOff x="3877" y="1253"/>
              <a:chExt cx="1226" cy="2495"/>
            </a:xfrm>
          </p:grpSpPr>
          <p:sp>
            <p:nvSpPr>
              <p:cNvPr id="150540" name="Oval 16"/>
              <p:cNvSpPr>
                <a:spLocks noChangeArrowheads="1"/>
              </p:cNvSpPr>
              <p:nvPr/>
            </p:nvSpPr>
            <p:spPr bwMode="auto">
              <a:xfrm>
                <a:off x="4149" y="2750"/>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0541" name="Oval 17"/>
              <p:cNvSpPr>
                <a:spLocks noChangeArrowheads="1"/>
              </p:cNvSpPr>
              <p:nvPr/>
            </p:nvSpPr>
            <p:spPr bwMode="auto">
              <a:xfrm>
                <a:off x="4422" y="202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0542" name="Oval 18"/>
              <p:cNvSpPr>
                <a:spLocks noChangeArrowheads="1"/>
              </p:cNvSpPr>
              <p:nvPr/>
            </p:nvSpPr>
            <p:spPr bwMode="auto">
              <a:xfrm>
                <a:off x="3877" y="347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0543" name="Line 19"/>
              <p:cNvSpPr>
                <a:spLocks noChangeShapeType="1"/>
              </p:cNvSpPr>
              <p:nvPr/>
            </p:nvSpPr>
            <p:spPr bwMode="auto">
              <a:xfrm flipH="1">
                <a:off x="4058" y="3022"/>
                <a:ext cx="182" cy="454"/>
              </a:xfrm>
              <a:prstGeom prst="line">
                <a:avLst/>
              </a:prstGeom>
              <a:noFill/>
              <a:ln w="28575">
                <a:solidFill>
                  <a:schemeClr val="tx1"/>
                </a:solidFill>
                <a:round/>
                <a:headEnd/>
                <a:tailEnd/>
              </a:ln>
            </p:spPr>
            <p:txBody>
              <a:bodyPr wrap="none"/>
              <a:lstStyle/>
              <a:p>
                <a:endParaRPr lang="zh-CN" altLang="en-US"/>
              </a:p>
            </p:txBody>
          </p:sp>
          <p:sp>
            <p:nvSpPr>
              <p:cNvPr id="150544" name="Line 20"/>
              <p:cNvSpPr>
                <a:spLocks noChangeShapeType="1"/>
              </p:cNvSpPr>
              <p:nvPr/>
            </p:nvSpPr>
            <p:spPr bwMode="auto">
              <a:xfrm flipH="1">
                <a:off x="4376" y="2296"/>
                <a:ext cx="182" cy="454"/>
              </a:xfrm>
              <a:prstGeom prst="line">
                <a:avLst/>
              </a:prstGeom>
              <a:noFill/>
              <a:ln w="28575">
                <a:solidFill>
                  <a:schemeClr val="tx1"/>
                </a:solidFill>
                <a:round/>
                <a:headEnd/>
                <a:tailEnd/>
              </a:ln>
            </p:spPr>
            <p:txBody>
              <a:bodyPr wrap="none"/>
              <a:lstStyle/>
              <a:p>
                <a:endParaRPr lang="zh-CN" altLang="en-US"/>
              </a:p>
            </p:txBody>
          </p:sp>
          <p:sp>
            <p:nvSpPr>
              <p:cNvPr id="150545" name="Oval 21"/>
              <p:cNvSpPr>
                <a:spLocks noChangeArrowheads="1"/>
              </p:cNvSpPr>
              <p:nvPr/>
            </p:nvSpPr>
            <p:spPr bwMode="auto">
              <a:xfrm>
                <a:off x="4785" y="125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0546" name="Line 22"/>
              <p:cNvSpPr>
                <a:spLocks noChangeShapeType="1"/>
              </p:cNvSpPr>
              <p:nvPr/>
            </p:nvSpPr>
            <p:spPr bwMode="auto">
              <a:xfrm flipH="1">
                <a:off x="4694" y="1525"/>
                <a:ext cx="182" cy="544"/>
              </a:xfrm>
              <a:prstGeom prst="line">
                <a:avLst/>
              </a:prstGeom>
              <a:noFill/>
              <a:ln w="28575">
                <a:solidFill>
                  <a:schemeClr val="tx1"/>
                </a:solidFill>
                <a:round/>
                <a:headEnd/>
                <a:tailEnd/>
              </a:ln>
            </p:spPr>
            <p:txBody>
              <a:bodyPr wrap="none"/>
              <a:lstStyle/>
              <a:p>
                <a:endParaRPr lang="zh-CN" altLang="en-US"/>
              </a:p>
            </p:txBody>
          </p:sp>
        </p:grpSp>
        <p:sp>
          <p:nvSpPr>
            <p:cNvPr id="150538" name="AutoShape 26"/>
            <p:cNvSpPr>
              <a:spLocks noChangeArrowheads="1"/>
            </p:cNvSpPr>
            <p:nvPr/>
          </p:nvSpPr>
          <p:spPr bwMode="auto">
            <a:xfrm>
              <a:off x="1979613" y="2625725"/>
              <a:ext cx="1368425" cy="215900"/>
            </a:xfrm>
            <a:prstGeom prst="rightArrow">
              <a:avLst>
                <a:gd name="adj1" fmla="val 50000"/>
                <a:gd name="adj2" fmla="val 118842"/>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sp>
          <p:nvSpPr>
            <p:cNvPr id="150539" name="AutoShape 27"/>
            <p:cNvSpPr>
              <a:spLocks noChangeArrowheads="1"/>
            </p:cNvSpPr>
            <p:nvPr/>
          </p:nvSpPr>
          <p:spPr bwMode="auto">
            <a:xfrm>
              <a:off x="5364163" y="2571750"/>
              <a:ext cx="1368425" cy="217488"/>
            </a:xfrm>
            <a:prstGeom prst="rightArrow">
              <a:avLst>
                <a:gd name="adj1" fmla="val 50000"/>
                <a:gd name="adj2" fmla="val 117974"/>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sp>
        <p:nvSpPr>
          <p:cNvPr id="32" name="矩形 31"/>
          <p:cNvSpPr>
            <a:spLocks noChangeArrowheads="1"/>
          </p:cNvSpPr>
          <p:nvPr/>
        </p:nvSpPr>
        <p:spPr bwMode="auto">
          <a:xfrm>
            <a:off x="6732588" y="3076575"/>
            <a:ext cx="2016125" cy="646113"/>
          </a:xfrm>
          <a:prstGeom prst="rect">
            <a:avLst/>
          </a:prstGeom>
          <a:noFill/>
          <a:ln w="9525">
            <a:noFill/>
            <a:miter lim="800000"/>
            <a:headEnd/>
            <a:tailEnd/>
          </a:ln>
        </p:spPr>
        <p:txBody>
          <a:bodyPr>
            <a:spAutoFit/>
          </a:bodyPr>
          <a:lstStyle/>
          <a:p>
            <a:r>
              <a:rPr lang="zh-CN" altLang="en-US" sz="1800"/>
              <a:t>创建这棵树，需要</a:t>
            </a:r>
            <a:r>
              <a:rPr lang="en-US" altLang="zh-CN" sz="1800"/>
              <a:t>O</a:t>
            </a:r>
            <a:r>
              <a:rPr lang="zh-CN" altLang="en-US" sz="1800"/>
              <a:t>（</a:t>
            </a:r>
            <a:r>
              <a:rPr lang="en-US" altLang="zh-CN" sz="1800"/>
              <a:t>N</a:t>
            </a:r>
            <a:r>
              <a:rPr lang="zh-CN" altLang="en-US" sz="1800"/>
              <a:t>）</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矩形 34"/>
          <p:cNvSpPr>
            <a:spLocks noChangeArrowheads="1"/>
          </p:cNvSpPr>
          <p:nvPr/>
        </p:nvSpPr>
        <p:spPr bwMode="auto">
          <a:xfrm>
            <a:off x="611560"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基本方法的缺陷</a:t>
            </a:r>
            <a:endParaRPr lang="en-US" altLang="zh-CN" sz="2000" dirty="0">
              <a:latin typeface="微软雅黑" pitchFamily="34" charset="-122"/>
              <a:ea typeface="微软雅黑" pitchFamily="34" charset="-122"/>
            </a:endParaRPr>
          </a:p>
        </p:txBody>
      </p:sp>
      <p:sp>
        <p:nvSpPr>
          <p:cNvPr id="151556" name="矩形 9"/>
          <p:cNvSpPr>
            <a:spLocks noChangeArrowheads="1"/>
          </p:cNvSpPr>
          <p:nvPr/>
        </p:nvSpPr>
        <p:spPr bwMode="auto">
          <a:xfrm>
            <a:off x="611188" y="987425"/>
            <a:ext cx="2089150" cy="393700"/>
          </a:xfrm>
          <a:prstGeom prst="rect">
            <a:avLst/>
          </a:prstGeom>
          <a:noFill/>
          <a:ln w="9525">
            <a:noFill/>
            <a:miter lim="800000"/>
            <a:headEnd/>
            <a:tailEnd/>
          </a:ln>
        </p:spPr>
        <p:txBody>
          <a:bodyPr>
            <a:spAutoFit/>
          </a:bodyPr>
          <a:lstStyle/>
          <a:p>
            <a:pPr>
              <a:lnSpc>
                <a:spcPct val="140000"/>
              </a:lnSpc>
            </a:pPr>
            <a:r>
              <a:rPr lang="zh-CN" altLang="en-US" sz="1400"/>
              <a:t>顺序访问</a:t>
            </a:r>
            <a:r>
              <a:rPr lang="en-US" altLang="zh-CN" sz="1400"/>
              <a:t>1</a:t>
            </a:r>
            <a:r>
              <a:rPr lang="zh-CN" altLang="en-US" sz="1400"/>
              <a:t>，</a:t>
            </a:r>
            <a:r>
              <a:rPr lang="en-US" altLang="zh-CN" sz="1400"/>
              <a:t>2</a:t>
            </a:r>
            <a:r>
              <a:rPr lang="zh-CN" altLang="en-US" sz="1400"/>
              <a:t>，</a:t>
            </a:r>
            <a:r>
              <a:rPr lang="en-US" altLang="zh-CN" sz="1400"/>
              <a:t>3</a:t>
            </a:r>
            <a:r>
              <a:rPr lang="zh-CN" altLang="en-US" sz="1400"/>
              <a:t>，</a:t>
            </a:r>
            <a:r>
              <a:rPr lang="en-US" altLang="zh-CN" sz="1400"/>
              <a:t>4</a:t>
            </a:r>
            <a:endParaRPr lang="zh-CN" altLang="en-US" sz="1400">
              <a:latin typeface="楷体_GB2312"/>
              <a:ea typeface="楷体_GB2312"/>
              <a:cs typeface="楷体_GB2312"/>
            </a:endParaRPr>
          </a:p>
        </p:txBody>
      </p:sp>
      <p:sp>
        <p:nvSpPr>
          <p:cNvPr id="32" name="矩形 31"/>
          <p:cNvSpPr>
            <a:spLocks noChangeArrowheads="1"/>
          </p:cNvSpPr>
          <p:nvPr/>
        </p:nvSpPr>
        <p:spPr bwMode="auto">
          <a:xfrm>
            <a:off x="684213" y="4227513"/>
            <a:ext cx="3527425" cy="307975"/>
          </a:xfrm>
          <a:prstGeom prst="rect">
            <a:avLst/>
          </a:prstGeom>
          <a:noFill/>
          <a:ln w="9525">
            <a:noFill/>
            <a:miter lim="800000"/>
            <a:headEnd/>
            <a:tailEnd/>
          </a:ln>
        </p:spPr>
        <p:txBody>
          <a:bodyPr>
            <a:spAutoFit/>
          </a:bodyPr>
          <a:lstStyle/>
          <a:p>
            <a:r>
              <a:rPr lang="zh-CN" altLang="en-US" sz="1400"/>
              <a:t>需要</a:t>
            </a:r>
            <a:r>
              <a:rPr lang="en-US" altLang="zh-CN" sz="1400"/>
              <a:t>O</a:t>
            </a:r>
            <a:r>
              <a:rPr lang="zh-CN" altLang="en-US" sz="1400"/>
              <a:t>（</a:t>
            </a:r>
            <a:r>
              <a:rPr lang="en-US" altLang="zh-CN" sz="1400"/>
              <a:t>N</a:t>
            </a:r>
            <a:r>
              <a:rPr lang="en-US" altLang="zh-CN" sz="1400" baseline="30000"/>
              <a:t>2</a:t>
            </a:r>
            <a:r>
              <a:rPr lang="zh-CN" altLang="en-US" sz="1400"/>
              <a:t>）而不是</a:t>
            </a:r>
            <a:r>
              <a:rPr lang="en-US" altLang="zh-CN" sz="1400"/>
              <a:t>O(NlogN</a:t>
            </a:r>
            <a:r>
              <a:rPr lang="zh-CN" altLang="en-US" sz="1400"/>
              <a:t>）的时间</a:t>
            </a:r>
          </a:p>
        </p:txBody>
      </p:sp>
      <p:grpSp>
        <p:nvGrpSpPr>
          <p:cNvPr id="151558" name="组合 66"/>
          <p:cNvGrpSpPr>
            <a:grpSpLocks/>
          </p:cNvGrpSpPr>
          <p:nvPr/>
        </p:nvGrpSpPr>
        <p:grpSpPr bwMode="auto">
          <a:xfrm>
            <a:off x="827088" y="1635125"/>
            <a:ext cx="7632700" cy="1944688"/>
            <a:chOff x="104775" y="1492250"/>
            <a:chExt cx="8934450" cy="3187700"/>
          </a:xfrm>
        </p:grpSpPr>
        <p:grpSp>
          <p:nvGrpSpPr>
            <p:cNvPr id="151560" name="Group 33"/>
            <p:cNvGrpSpPr>
              <a:grpSpLocks/>
            </p:cNvGrpSpPr>
            <p:nvPr/>
          </p:nvGrpSpPr>
          <p:grpSpPr bwMode="auto">
            <a:xfrm>
              <a:off x="104775" y="1600200"/>
              <a:ext cx="1946275" cy="2970213"/>
              <a:chOff x="249" y="1298"/>
              <a:chExt cx="1226" cy="2495"/>
            </a:xfrm>
          </p:grpSpPr>
          <p:sp>
            <p:nvSpPr>
              <p:cNvPr id="151588" name="Oval 5"/>
              <p:cNvSpPr>
                <a:spLocks noChangeArrowheads="1"/>
              </p:cNvSpPr>
              <p:nvPr/>
            </p:nvSpPr>
            <p:spPr bwMode="auto">
              <a:xfrm>
                <a:off x="521" y="279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1589" name="Oval 6"/>
              <p:cNvSpPr>
                <a:spLocks noChangeArrowheads="1"/>
              </p:cNvSpPr>
              <p:nvPr/>
            </p:nvSpPr>
            <p:spPr bwMode="auto">
              <a:xfrm>
                <a:off x="794" y="206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1590" name="Oval 7"/>
              <p:cNvSpPr>
                <a:spLocks noChangeArrowheads="1"/>
              </p:cNvSpPr>
              <p:nvPr/>
            </p:nvSpPr>
            <p:spPr bwMode="auto">
              <a:xfrm>
                <a:off x="249" y="352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1591" name="Line 8"/>
              <p:cNvSpPr>
                <a:spLocks noChangeShapeType="1"/>
              </p:cNvSpPr>
              <p:nvPr/>
            </p:nvSpPr>
            <p:spPr bwMode="auto">
              <a:xfrm flipH="1">
                <a:off x="430" y="3067"/>
                <a:ext cx="182" cy="454"/>
              </a:xfrm>
              <a:prstGeom prst="line">
                <a:avLst/>
              </a:prstGeom>
              <a:noFill/>
              <a:ln w="28575">
                <a:solidFill>
                  <a:schemeClr val="tx1"/>
                </a:solidFill>
                <a:round/>
                <a:headEnd/>
                <a:tailEnd/>
              </a:ln>
            </p:spPr>
            <p:txBody>
              <a:bodyPr wrap="none"/>
              <a:lstStyle/>
              <a:p>
                <a:endParaRPr lang="zh-CN" altLang="en-US"/>
              </a:p>
            </p:txBody>
          </p:sp>
          <p:sp>
            <p:nvSpPr>
              <p:cNvPr id="151592" name="Line 9"/>
              <p:cNvSpPr>
                <a:spLocks noChangeShapeType="1"/>
              </p:cNvSpPr>
              <p:nvPr/>
            </p:nvSpPr>
            <p:spPr bwMode="auto">
              <a:xfrm flipH="1">
                <a:off x="748" y="2341"/>
                <a:ext cx="182" cy="454"/>
              </a:xfrm>
              <a:prstGeom prst="line">
                <a:avLst/>
              </a:prstGeom>
              <a:noFill/>
              <a:ln w="28575">
                <a:solidFill>
                  <a:schemeClr val="tx1"/>
                </a:solidFill>
                <a:round/>
                <a:headEnd/>
                <a:tailEnd/>
              </a:ln>
            </p:spPr>
            <p:txBody>
              <a:bodyPr wrap="none"/>
              <a:lstStyle/>
              <a:p>
                <a:endParaRPr lang="zh-CN" altLang="en-US"/>
              </a:p>
            </p:txBody>
          </p:sp>
          <p:sp>
            <p:nvSpPr>
              <p:cNvPr id="151593" name="Oval 10"/>
              <p:cNvSpPr>
                <a:spLocks noChangeArrowheads="1"/>
              </p:cNvSpPr>
              <p:nvPr/>
            </p:nvSpPr>
            <p:spPr bwMode="auto">
              <a:xfrm>
                <a:off x="1157" y="129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1594" name="Line 11"/>
              <p:cNvSpPr>
                <a:spLocks noChangeShapeType="1"/>
              </p:cNvSpPr>
              <p:nvPr/>
            </p:nvSpPr>
            <p:spPr bwMode="auto">
              <a:xfrm flipH="1">
                <a:off x="1066" y="1570"/>
                <a:ext cx="182" cy="544"/>
              </a:xfrm>
              <a:prstGeom prst="line">
                <a:avLst/>
              </a:prstGeom>
              <a:noFill/>
              <a:ln w="28575">
                <a:solidFill>
                  <a:schemeClr val="tx1"/>
                </a:solidFill>
                <a:round/>
                <a:headEnd/>
                <a:tailEnd/>
              </a:ln>
            </p:spPr>
            <p:txBody>
              <a:bodyPr wrap="none"/>
              <a:lstStyle/>
              <a:p>
                <a:endParaRPr lang="zh-CN" altLang="en-US"/>
              </a:p>
            </p:txBody>
          </p:sp>
        </p:grpSp>
        <p:grpSp>
          <p:nvGrpSpPr>
            <p:cNvPr id="151561" name="Group 34"/>
            <p:cNvGrpSpPr>
              <a:grpSpLocks/>
            </p:cNvGrpSpPr>
            <p:nvPr/>
          </p:nvGrpSpPr>
          <p:grpSpPr bwMode="auto">
            <a:xfrm>
              <a:off x="2627313" y="1600200"/>
              <a:ext cx="1514475" cy="3079750"/>
              <a:chOff x="2153" y="1298"/>
              <a:chExt cx="954" cy="2586"/>
            </a:xfrm>
          </p:grpSpPr>
          <p:sp>
            <p:nvSpPr>
              <p:cNvPr id="151581" name="Oval 12"/>
              <p:cNvSpPr>
                <a:spLocks noChangeArrowheads="1"/>
              </p:cNvSpPr>
              <p:nvPr/>
            </p:nvSpPr>
            <p:spPr bwMode="auto">
              <a:xfrm>
                <a:off x="2153" y="361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1582" name="Oval 13"/>
              <p:cNvSpPr>
                <a:spLocks noChangeArrowheads="1"/>
              </p:cNvSpPr>
              <p:nvPr/>
            </p:nvSpPr>
            <p:spPr bwMode="auto">
              <a:xfrm>
                <a:off x="2426" y="288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1583" name="Line 14"/>
              <p:cNvSpPr>
                <a:spLocks noChangeShapeType="1"/>
              </p:cNvSpPr>
              <p:nvPr/>
            </p:nvSpPr>
            <p:spPr bwMode="auto">
              <a:xfrm flipH="1">
                <a:off x="2380" y="3158"/>
                <a:ext cx="182" cy="454"/>
              </a:xfrm>
              <a:prstGeom prst="line">
                <a:avLst/>
              </a:prstGeom>
              <a:noFill/>
              <a:ln w="28575">
                <a:solidFill>
                  <a:schemeClr val="tx1"/>
                </a:solidFill>
                <a:round/>
                <a:headEnd/>
                <a:tailEnd/>
              </a:ln>
            </p:spPr>
            <p:txBody>
              <a:bodyPr wrap="none"/>
              <a:lstStyle/>
              <a:p>
                <a:endParaRPr lang="zh-CN" altLang="en-US"/>
              </a:p>
            </p:txBody>
          </p:sp>
          <p:sp>
            <p:nvSpPr>
              <p:cNvPr id="151584" name="Oval 15"/>
              <p:cNvSpPr>
                <a:spLocks noChangeArrowheads="1"/>
              </p:cNvSpPr>
              <p:nvPr/>
            </p:nvSpPr>
            <p:spPr bwMode="auto">
              <a:xfrm>
                <a:off x="2789" y="211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1585" name="Line 16"/>
              <p:cNvSpPr>
                <a:spLocks noChangeShapeType="1"/>
              </p:cNvSpPr>
              <p:nvPr/>
            </p:nvSpPr>
            <p:spPr bwMode="auto">
              <a:xfrm flipH="1">
                <a:off x="2698" y="2387"/>
                <a:ext cx="182" cy="544"/>
              </a:xfrm>
              <a:prstGeom prst="line">
                <a:avLst/>
              </a:prstGeom>
              <a:noFill/>
              <a:ln w="28575">
                <a:solidFill>
                  <a:schemeClr val="tx1"/>
                </a:solidFill>
                <a:round/>
                <a:headEnd/>
                <a:tailEnd/>
              </a:ln>
            </p:spPr>
            <p:txBody>
              <a:bodyPr wrap="none"/>
              <a:lstStyle/>
              <a:p>
                <a:endParaRPr lang="zh-CN" altLang="en-US"/>
              </a:p>
            </p:txBody>
          </p:sp>
          <p:sp>
            <p:nvSpPr>
              <p:cNvPr id="151586" name="Oval 17"/>
              <p:cNvSpPr>
                <a:spLocks noChangeArrowheads="1"/>
              </p:cNvSpPr>
              <p:nvPr/>
            </p:nvSpPr>
            <p:spPr bwMode="auto">
              <a:xfrm>
                <a:off x="2290" y="129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1587" name="Line 18"/>
              <p:cNvSpPr>
                <a:spLocks noChangeShapeType="1"/>
              </p:cNvSpPr>
              <p:nvPr/>
            </p:nvSpPr>
            <p:spPr bwMode="auto">
              <a:xfrm>
                <a:off x="2562" y="1525"/>
                <a:ext cx="273" cy="635"/>
              </a:xfrm>
              <a:prstGeom prst="line">
                <a:avLst/>
              </a:prstGeom>
              <a:noFill/>
              <a:ln w="28575">
                <a:solidFill>
                  <a:schemeClr val="tx1"/>
                </a:solidFill>
                <a:round/>
                <a:headEnd/>
                <a:tailEnd/>
              </a:ln>
            </p:spPr>
            <p:txBody>
              <a:bodyPr wrap="none"/>
              <a:lstStyle/>
              <a:p>
                <a:endParaRPr lang="zh-CN" altLang="en-US"/>
              </a:p>
            </p:txBody>
          </p:sp>
        </p:grpSp>
        <p:grpSp>
          <p:nvGrpSpPr>
            <p:cNvPr id="151562" name="Group 35"/>
            <p:cNvGrpSpPr>
              <a:grpSpLocks/>
            </p:cNvGrpSpPr>
            <p:nvPr/>
          </p:nvGrpSpPr>
          <p:grpSpPr bwMode="auto">
            <a:xfrm>
              <a:off x="5003800" y="1544638"/>
              <a:ext cx="1800225" cy="2106612"/>
              <a:chOff x="3742" y="1253"/>
              <a:chExt cx="1134" cy="1769"/>
            </a:xfrm>
          </p:grpSpPr>
          <p:sp>
            <p:nvSpPr>
              <p:cNvPr id="151574" name="Oval 19"/>
              <p:cNvSpPr>
                <a:spLocks noChangeArrowheads="1"/>
              </p:cNvSpPr>
              <p:nvPr/>
            </p:nvSpPr>
            <p:spPr bwMode="auto">
              <a:xfrm>
                <a:off x="4195" y="2750"/>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1575" name="Oval 20"/>
              <p:cNvSpPr>
                <a:spLocks noChangeArrowheads="1"/>
              </p:cNvSpPr>
              <p:nvPr/>
            </p:nvSpPr>
            <p:spPr bwMode="auto">
              <a:xfrm>
                <a:off x="4558" y="197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1576" name="Line 21"/>
              <p:cNvSpPr>
                <a:spLocks noChangeShapeType="1"/>
              </p:cNvSpPr>
              <p:nvPr/>
            </p:nvSpPr>
            <p:spPr bwMode="auto">
              <a:xfrm flipH="1">
                <a:off x="4467" y="2251"/>
                <a:ext cx="182" cy="544"/>
              </a:xfrm>
              <a:prstGeom prst="line">
                <a:avLst/>
              </a:prstGeom>
              <a:noFill/>
              <a:ln w="28575">
                <a:solidFill>
                  <a:schemeClr val="tx1"/>
                </a:solidFill>
                <a:round/>
                <a:headEnd/>
                <a:tailEnd/>
              </a:ln>
            </p:spPr>
            <p:txBody>
              <a:bodyPr wrap="none"/>
              <a:lstStyle/>
              <a:p>
                <a:endParaRPr lang="zh-CN" altLang="en-US"/>
              </a:p>
            </p:txBody>
          </p:sp>
          <p:sp>
            <p:nvSpPr>
              <p:cNvPr id="151577" name="Oval 22"/>
              <p:cNvSpPr>
                <a:spLocks noChangeArrowheads="1"/>
              </p:cNvSpPr>
              <p:nvPr/>
            </p:nvSpPr>
            <p:spPr bwMode="auto">
              <a:xfrm>
                <a:off x="4014" y="125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1578" name="Oval 23"/>
              <p:cNvSpPr>
                <a:spLocks noChangeArrowheads="1"/>
              </p:cNvSpPr>
              <p:nvPr/>
            </p:nvSpPr>
            <p:spPr bwMode="auto">
              <a:xfrm>
                <a:off x="3742" y="197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1579" name="Line 24"/>
              <p:cNvSpPr>
                <a:spLocks noChangeShapeType="1"/>
              </p:cNvSpPr>
              <p:nvPr/>
            </p:nvSpPr>
            <p:spPr bwMode="auto">
              <a:xfrm flipH="1">
                <a:off x="3923" y="1525"/>
                <a:ext cx="182" cy="454"/>
              </a:xfrm>
              <a:prstGeom prst="line">
                <a:avLst/>
              </a:prstGeom>
              <a:noFill/>
              <a:ln w="28575">
                <a:solidFill>
                  <a:schemeClr val="tx1"/>
                </a:solidFill>
                <a:round/>
                <a:headEnd/>
                <a:tailEnd/>
              </a:ln>
            </p:spPr>
            <p:txBody>
              <a:bodyPr wrap="none"/>
              <a:lstStyle/>
              <a:p>
                <a:endParaRPr lang="zh-CN" altLang="en-US"/>
              </a:p>
            </p:txBody>
          </p:sp>
          <p:sp>
            <p:nvSpPr>
              <p:cNvPr id="151580" name="Line 25"/>
              <p:cNvSpPr>
                <a:spLocks noChangeShapeType="1"/>
              </p:cNvSpPr>
              <p:nvPr/>
            </p:nvSpPr>
            <p:spPr bwMode="auto">
              <a:xfrm>
                <a:off x="4332" y="1480"/>
                <a:ext cx="317" cy="499"/>
              </a:xfrm>
              <a:prstGeom prst="line">
                <a:avLst/>
              </a:prstGeom>
              <a:noFill/>
              <a:ln w="28575">
                <a:solidFill>
                  <a:schemeClr val="tx1"/>
                </a:solidFill>
                <a:round/>
                <a:headEnd/>
                <a:tailEnd/>
              </a:ln>
            </p:spPr>
            <p:txBody>
              <a:bodyPr wrap="none"/>
              <a:lstStyle/>
              <a:p>
                <a:endParaRPr lang="zh-CN" altLang="en-US"/>
              </a:p>
            </p:txBody>
          </p:sp>
        </p:grpSp>
        <p:grpSp>
          <p:nvGrpSpPr>
            <p:cNvPr id="151563" name="Group 36"/>
            <p:cNvGrpSpPr>
              <a:grpSpLocks/>
            </p:cNvGrpSpPr>
            <p:nvPr/>
          </p:nvGrpSpPr>
          <p:grpSpPr bwMode="auto">
            <a:xfrm>
              <a:off x="7092950" y="1492250"/>
              <a:ext cx="1946275" cy="2970213"/>
              <a:chOff x="4534" y="1253"/>
              <a:chExt cx="1226" cy="2495"/>
            </a:xfrm>
          </p:grpSpPr>
          <p:sp>
            <p:nvSpPr>
              <p:cNvPr id="151567" name="Oval 26"/>
              <p:cNvSpPr>
                <a:spLocks noChangeArrowheads="1"/>
              </p:cNvSpPr>
              <p:nvPr/>
            </p:nvSpPr>
            <p:spPr bwMode="auto">
              <a:xfrm>
                <a:off x="4806" y="2750"/>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1568" name="Oval 27"/>
              <p:cNvSpPr>
                <a:spLocks noChangeArrowheads="1"/>
              </p:cNvSpPr>
              <p:nvPr/>
            </p:nvSpPr>
            <p:spPr bwMode="auto">
              <a:xfrm>
                <a:off x="5079" y="202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1569" name="Oval 28"/>
              <p:cNvSpPr>
                <a:spLocks noChangeArrowheads="1"/>
              </p:cNvSpPr>
              <p:nvPr/>
            </p:nvSpPr>
            <p:spPr bwMode="auto">
              <a:xfrm>
                <a:off x="4534" y="347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1570" name="Line 29"/>
              <p:cNvSpPr>
                <a:spLocks noChangeShapeType="1"/>
              </p:cNvSpPr>
              <p:nvPr/>
            </p:nvSpPr>
            <p:spPr bwMode="auto">
              <a:xfrm flipH="1">
                <a:off x="4715" y="3022"/>
                <a:ext cx="182" cy="454"/>
              </a:xfrm>
              <a:prstGeom prst="line">
                <a:avLst/>
              </a:prstGeom>
              <a:noFill/>
              <a:ln w="28575">
                <a:solidFill>
                  <a:schemeClr val="tx1"/>
                </a:solidFill>
                <a:round/>
                <a:headEnd/>
                <a:tailEnd/>
              </a:ln>
            </p:spPr>
            <p:txBody>
              <a:bodyPr wrap="none"/>
              <a:lstStyle/>
              <a:p>
                <a:endParaRPr lang="zh-CN" altLang="en-US"/>
              </a:p>
            </p:txBody>
          </p:sp>
          <p:sp>
            <p:nvSpPr>
              <p:cNvPr id="151571" name="Line 30"/>
              <p:cNvSpPr>
                <a:spLocks noChangeShapeType="1"/>
              </p:cNvSpPr>
              <p:nvPr/>
            </p:nvSpPr>
            <p:spPr bwMode="auto">
              <a:xfrm flipH="1">
                <a:off x="5033" y="2296"/>
                <a:ext cx="182" cy="454"/>
              </a:xfrm>
              <a:prstGeom prst="line">
                <a:avLst/>
              </a:prstGeom>
              <a:noFill/>
              <a:ln w="28575">
                <a:solidFill>
                  <a:schemeClr val="tx1"/>
                </a:solidFill>
                <a:round/>
                <a:headEnd/>
                <a:tailEnd/>
              </a:ln>
            </p:spPr>
            <p:txBody>
              <a:bodyPr wrap="none"/>
              <a:lstStyle/>
              <a:p>
                <a:endParaRPr lang="zh-CN" altLang="en-US"/>
              </a:p>
            </p:txBody>
          </p:sp>
          <p:sp>
            <p:nvSpPr>
              <p:cNvPr id="151572" name="Oval 31"/>
              <p:cNvSpPr>
                <a:spLocks noChangeArrowheads="1"/>
              </p:cNvSpPr>
              <p:nvPr/>
            </p:nvSpPr>
            <p:spPr bwMode="auto">
              <a:xfrm>
                <a:off x="5442" y="125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1573" name="Line 32"/>
              <p:cNvSpPr>
                <a:spLocks noChangeShapeType="1"/>
              </p:cNvSpPr>
              <p:nvPr/>
            </p:nvSpPr>
            <p:spPr bwMode="auto">
              <a:xfrm flipH="1">
                <a:off x="5351" y="1525"/>
                <a:ext cx="182" cy="544"/>
              </a:xfrm>
              <a:prstGeom prst="line">
                <a:avLst/>
              </a:prstGeom>
              <a:noFill/>
              <a:ln w="28575">
                <a:solidFill>
                  <a:schemeClr val="tx1"/>
                </a:solidFill>
                <a:round/>
                <a:headEnd/>
                <a:tailEnd/>
              </a:ln>
            </p:spPr>
            <p:txBody>
              <a:bodyPr wrap="none"/>
              <a:lstStyle/>
              <a:p>
                <a:endParaRPr lang="zh-CN" altLang="en-US"/>
              </a:p>
            </p:txBody>
          </p:sp>
        </p:grpSp>
        <p:sp>
          <p:nvSpPr>
            <p:cNvPr id="151564" name="AutoShape 37"/>
            <p:cNvSpPr>
              <a:spLocks noChangeArrowheads="1"/>
            </p:cNvSpPr>
            <p:nvPr/>
          </p:nvSpPr>
          <p:spPr bwMode="auto">
            <a:xfrm>
              <a:off x="1835150" y="2625724"/>
              <a:ext cx="966817" cy="165632"/>
            </a:xfrm>
            <a:prstGeom prst="rightArrow">
              <a:avLst>
                <a:gd name="adj1" fmla="val 50000"/>
                <a:gd name="adj2" fmla="val 118851"/>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sp>
          <p:nvSpPr>
            <p:cNvPr id="151565" name="AutoShape 38"/>
            <p:cNvSpPr>
              <a:spLocks noChangeArrowheads="1"/>
            </p:cNvSpPr>
            <p:nvPr/>
          </p:nvSpPr>
          <p:spPr bwMode="auto">
            <a:xfrm>
              <a:off x="4211638" y="2841624"/>
              <a:ext cx="866085" cy="185934"/>
            </a:xfrm>
            <a:prstGeom prst="rightArrow">
              <a:avLst>
                <a:gd name="adj1" fmla="val 50000"/>
                <a:gd name="adj2" fmla="val 117982"/>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sp>
          <p:nvSpPr>
            <p:cNvPr id="151566" name="AutoShape 39"/>
            <p:cNvSpPr>
              <a:spLocks noChangeArrowheads="1"/>
            </p:cNvSpPr>
            <p:nvPr/>
          </p:nvSpPr>
          <p:spPr bwMode="auto">
            <a:xfrm>
              <a:off x="6847756" y="2841624"/>
              <a:ext cx="836792" cy="185934"/>
            </a:xfrm>
            <a:prstGeom prst="rightArrow">
              <a:avLst>
                <a:gd name="adj1" fmla="val 50000"/>
                <a:gd name="adj2" fmla="val 117971"/>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sp>
        <p:nvSpPr>
          <p:cNvPr id="68" name="矩形 67"/>
          <p:cNvSpPr>
            <a:spLocks noChangeArrowheads="1"/>
          </p:cNvSpPr>
          <p:nvPr/>
        </p:nvSpPr>
        <p:spPr bwMode="auto">
          <a:xfrm>
            <a:off x="5219700" y="3940175"/>
            <a:ext cx="1944688" cy="738188"/>
          </a:xfrm>
          <a:prstGeom prst="rect">
            <a:avLst/>
          </a:prstGeom>
          <a:noFill/>
          <a:ln w="9525">
            <a:noFill/>
            <a:miter lim="800000"/>
            <a:headEnd/>
            <a:tailEnd/>
          </a:ln>
        </p:spPr>
        <p:txBody>
          <a:bodyPr>
            <a:spAutoFit/>
          </a:bodyPr>
          <a:lstStyle/>
          <a:p>
            <a:r>
              <a:rPr lang="zh-CN" altLang="en-US" sz="1400"/>
              <a:t>如果访问不遵守</a:t>
            </a:r>
            <a:r>
              <a:rPr lang="en-US" altLang="zh-CN" sz="1400"/>
              <a:t>90-10</a:t>
            </a:r>
            <a:r>
              <a:rPr lang="zh-CN" altLang="en-US" sz="1400"/>
              <a:t>规则，向根旋转没有任何优点</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linds(horizontal)">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8"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矩形 34"/>
          <p:cNvSpPr>
            <a:spLocks noChangeArrowheads="1"/>
          </p:cNvSpPr>
          <p:nvPr/>
        </p:nvSpPr>
        <p:spPr bwMode="auto">
          <a:xfrm>
            <a:off x="611560" y="195486"/>
            <a:ext cx="6840538" cy="661987"/>
          </a:xfrm>
          <a:prstGeom prst="rect">
            <a:avLst/>
          </a:prstGeom>
          <a:noFill/>
          <a:ln w="9525">
            <a:noFill/>
            <a:miter lim="800000"/>
            <a:headEnd/>
            <a:tailEnd/>
          </a:ln>
        </p:spPr>
        <p:txBody>
          <a:bodyPr>
            <a:spAutoFit/>
          </a:bodyPr>
          <a:lstStyle/>
          <a:p>
            <a:pPr>
              <a:lnSpc>
                <a:spcPct val="150000"/>
              </a:lnSpc>
            </a:pPr>
            <a:r>
              <a:rPr lang="zh-CN" altLang="en-US" dirty="0">
                <a:ea typeface="楷体_GB2312"/>
                <a:cs typeface="楷体_GB2312"/>
              </a:rPr>
              <a:t>伸展策略</a:t>
            </a:r>
            <a:endParaRPr lang="en-US" altLang="zh-CN" sz="2000" dirty="0">
              <a:latin typeface="微软雅黑" pitchFamily="34" charset="-122"/>
              <a:ea typeface="微软雅黑" pitchFamily="34" charset="-122"/>
            </a:endParaRPr>
          </a:p>
        </p:txBody>
      </p:sp>
      <p:sp>
        <p:nvSpPr>
          <p:cNvPr id="152580" name="矩形 9"/>
          <p:cNvSpPr>
            <a:spLocks noChangeArrowheads="1"/>
          </p:cNvSpPr>
          <p:nvPr/>
        </p:nvSpPr>
        <p:spPr bwMode="auto">
          <a:xfrm>
            <a:off x="539750" y="1131888"/>
            <a:ext cx="8135938" cy="1062037"/>
          </a:xfrm>
          <a:prstGeom prst="rect">
            <a:avLst/>
          </a:prstGeom>
          <a:noFill/>
          <a:ln w="9525">
            <a:noFill/>
            <a:miter lim="800000"/>
            <a:headEnd/>
            <a:tailEnd/>
          </a:ln>
        </p:spPr>
        <p:txBody>
          <a:bodyPr>
            <a:spAutoFit/>
          </a:bodyPr>
          <a:lstStyle/>
          <a:p>
            <a:pPr>
              <a:lnSpc>
                <a:spcPct val="150000"/>
              </a:lnSpc>
            </a:pPr>
            <a:r>
              <a:rPr lang="zh-CN" altLang="en-US" sz="1400">
                <a:latin typeface="楷体_GB2312"/>
                <a:ea typeface="楷体_GB2312"/>
                <a:cs typeface="楷体_GB2312"/>
              </a:rPr>
              <a:t>要求：能在自底向上的伸展过程中使树更加平衡，能得到对数的均摊法上界</a:t>
            </a:r>
          </a:p>
          <a:p>
            <a:pPr>
              <a:lnSpc>
                <a:spcPct val="150000"/>
              </a:lnSpc>
            </a:pPr>
            <a:r>
              <a:rPr lang="zh-CN" altLang="en-US" sz="1400">
                <a:latin typeface="楷体_GB2312"/>
                <a:ea typeface="楷体_GB2312"/>
                <a:cs typeface="楷体_GB2312"/>
              </a:rPr>
              <a:t>方法：还是通过自底向根的旋转，针对不同的情况有三种不同的旋转：</a:t>
            </a:r>
            <a:r>
              <a:rPr lang="en-US" altLang="zh-CN" sz="1400">
                <a:latin typeface="楷体_GB2312"/>
                <a:ea typeface="楷体_GB2312"/>
                <a:cs typeface="楷体_GB2312"/>
              </a:rPr>
              <a:t>zig</a:t>
            </a:r>
            <a:r>
              <a:rPr lang="zh-CN" altLang="en-US" sz="1400">
                <a:latin typeface="楷体_GB2312"/>
                <a:ea typeface="楷体_GB2312"/>
                <a:cs typeface="楷体_GB2312"/>
              </a:rPr>
              <a:t>、</a:t>
            </a:r>
            <a:r>
              <a:rPr lang="en-US" altLang="zh-CN" sz="1400">
                <a:latin typeface="楷体_GB2312"/>
                <a:ea typeface="楷体_GB2312"/>
                <a:cs typeface="楷体_GB2312"/>
              </a:rPr>
              <a:t>zig-zig</a:t>
            </a:r>
            <a:r>
              <a:rPr lang="zh-CN" altLang="en-US" sz="1400">
                <a:latin typeface="楷体_GB2312"/>
                <a:ea typeface="楷体_GB2312"/>
                <a:cs typeface="楷体_GB2312"/>
              </a:rPr>
              <a:t>和</a:t>
            </a:r>
            <a:r>
              <a:rPr lang="en-US" altLang="zh-CN" sz="1400">
                <a:latin typeface="楷体_GB2312"/>
                <a:ea typeface="楷体_GB2312"/>
                <a:cs typeface="楷体_GB2312"/>
              </a:rPr>
              <a:t>zig-zag</a:t>
            </a:r>
            <a:r>
              <a:rPr lang="zh-CN" altLang="en-US" sz="1400">
                <a:latin typeface="楷体_GB2312"/>
                <a:ea typeface="楷体_GB2312"/>
                <a:cs typeface="楷体_GB2312"/>
              </a:rPr>
              <a:t>以及三种对称的情况</a:t>
            </a:r>
          </a:p>
        </p:txBody>
      </p:sp>
      <p:sp>
        <p:nvSpPr>
          <p:cNvPr id="152581" name="矩形 38"/>
          <p:cNvSpPr>
            <a:spLocks noChangeArrowheads="1"/>
          </p:cNvSpPr>
          <p:nvPr/>
        </p:nvSpPr>
        <p:spPr bwMode="auto">
          <a:xfrm>
            <a:off x="468313" y="2284413"/>
            <a:ext cx="1798637" cy="738187"/>
          </a:xfrm>
          <a:prstGeom prst="rect">
            <a:avLst/>
          </a:prstGeom>
          <a:noFill/>
          <a:ln w="9525">
            <a:noFill/>
            <a:miter lim="800000"/>
            <a:headEnd/>
            <a:tailEnd/>
          </a:ln>
        </p:spPr>
        <p:txBody>
          <a:bodyPr>
            <a:spAutoFit/>
          </a:bodyPr>
          <a:lstStyle/>
          <a:p>
            <a:r>
              <a:rPr lang="en-US" altLang="zh-CN" sz="1800"/>
              <a:t>Zig</a:t>
            </a:r>
            <a:r>
              <a:rPr lang="zh-CN" altLang="en-US" sz="1800"/>
              <a:t>情况</a:t>
            </a:r>
            <a:endParaRPr lang="en-US" altLang="zh-CN" sz="1800"/>
          </a:p>
          <a:p>
            <a:pPr>
              <a:spcBef>
                <a:spcPts val="1200"/>
              </a:spcBef>
            </a:pPr>
            <a:r>
              <a:rPr lang="en-US" altLang="zh-CN" sz="1400" b="0">
                <a:latin typeface="楷体_GB2312"/>
                <a:ea typeface="楷体_GB2312"/>
                <a:cs typeface="楷体_GB2312"/>
              </a:rPr>
              <a:t>x</a:t>
            </a:r>
            <a:r>
              <a:rPr lang="zh-CN" altLang="en-US" sz="1400" b="0">
                <a:latin typeface="楷体_GB2312"/>
                <a:ea typeface="楷体_GB2312"/>
                <a:cs typeface="楷体_GB2312"/>
              </a:rPr>
              <a:t>的父节点是根节点</a:t>
            </a:r>
            <a:endParaRPr lang="zh-CN" altLang="en-US" sz="1400" b="0"/>
          </a:p>
        </p:txBody>
      </p:sp>
      <p:grpSp>
        <p:nvGrpSpPr>
          <p:cNvPr id="152582" name="组合 94"/>
          <p:cNvGrpSpPr>
            <a:grpSpLocks/>
          </p:cNvGrpSpPr>
          <p:nvPr/>
        </p:nvGrpSpPr>
        <p:grpSpPr bwMode="auto">
          <a:xfrm>
            <a:off x="107950" y="3363913"/>
            <a:ext cx="2554288" cy="1295400"/>
            <a:chOff x="107504" y="3363838"/>
            <a:chExt cx="2555320" cy="1296203"/>
          </a:xfrm>
        </p:grpSpPr>
        <p:grpSp>
          <p:nvGrpSpPr>
            <p:cNvPr id="152645" name="Group 25"/>
            <p:cNvGrpSpPr>
              <a:grpSpLocks/>
            </p:cNvGrpSpPr>
            <p:nvPr/>
          </p:nvGrpSpPr>
          <p:grpSpPr bwMode="auto">
            <a:xfrm>
              <a:off x="107504" y="3435846"/>
              <a:ext cx="1043152" cy="1224195"/>
              <a:chOff x="476" y="2523"/>
              <a:chExt cx="1180" cy="1542"/>
            </a:xfrm>
          </p:grpSpPr>
          <p:sp>
            <p:nvSpPr>
              <p:cNvPr id="152657" name="Oval 6"/>
              <p:cNvSpPr>
                <a:spLocks noChangeArrowheads="1"/>
              </p:cNvSpPr>
              <p:nvPr/>
            </p:nvSpPr>
            <p:spPr bwMode="auto">
              <a:xfrm>
                <a:off x="1020" y="2523"/>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658" name="Oval 7"/>
              <p:cNvSpPr>
                <a:spLocks noChangeArrowheads="1"/>
              </p:cNvSpPr>
              <p:nvPr/>
            </p:nvSpPr>
            <p:spPr bwMode="auto">
              <a:xfrm>
                <a:off x="748" y="306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659" name="Oval 8"/>
              <p:cNvSpPr>
                <a:spLocks noChangeArrowheads="1"/>
              </p:cNvSpPr>
              <p:nvPr/>
            </p:nvSpPr>
            <p:spPr bwMode="auto">
              <a:xfrm>
                <a:off x="1338" y="3067"/>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660" name="Oval 9"/>
              <p:cNvSpPr>
                <a:spLocks noChangeArrowheads="1"/>
              </p:cNvSpPr>
              <p:nvPr/>
            </p:nvSpPr>
            <p:spPr bwMode="auto">
              <a:xfrm>
                <a:off x="1020" y="379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661" name="Oval 10"/>
              <p:cNvSpPr>
                <a:spLocks noChangeArrowheads="1"/>
              </p:cNvSpPr>
              <p:nvPr/>
            </p:nvSpPr>
            <p:spPr bwMode="auto">
              <a:xfrm>
                <a:off x="476" y="379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sp>
            <p:nvSpPr>
              <p:cNvPr id="152662" name="Line 11"/>
              <p:cNvSpPr>
                <a:spLocks noChangeShapeType="1"/>
              </p:cNvSpPr>
              <p:nvPr/>
            </p:nvSpPr>
            <p:spPr bwMode="auto">
              <a:xfrm flipH="1">
                <a:off x="930" y="2750"/>
                <a:ext cx="136" cy="317"/>
              </a:xfrm>
              <a:prstGeom prst="line">
                <a:avLst/>
              </a:prstGeom>
              <a:noFill/>
              <a:ln w="28575">
                <a:solidFill>
                  <a:schemeClr val="tx1"/>
                </a:solidFill>
                <a:round/>
                <a:headEnd/>
                <a:tailEnd/>
              </a:ln>
            </p:spPr>
            <p:txBody>
              <a:bodyPr wrap="none"/>
              <a:lstStyle/>
              <a:p>
                <a:endParaRPr lang="zh-CN" altLang="en-US"/>
              </a:p>
            </p:txBody>
          </p:sp>
          <p:sp>
            <p:nvSpPr>
              <p:cNvPr id="152663" name="Line 12"/>
              <p:cNvSpPr>
                <a:spLocks noChangeShapeType="1"/>
              </p:cNvSpPr>
              <p:nvPr/>
            </p:nvSpPr>
            <p:spPr bwMode="auto">
              <a:xfrm flipH="1">
                <a:off x="657" y="3339"/>
                <a:ext cx="182" cy="454"/>
              </a:xfrm>
              <a:prstGeom prst="line">
                <a:avLst/>
              </a:prstGeom>
              <a:noFill/>
              <a:ln w="28575">
                <a:solidFill>
                  <a:schemeClr val="tx1"/>
                </a:solidFill>
                <a:round/>
                <a:headEnd/>
                <a:tailEnd/>
              </a:ln>
            </p:spPr>
            <p:txBody>
              <a:bodyPr wrap="none"/>
              <a:lstStyle/>
              <a:p>
                <a:endParaRPr lang="zh-CN" altLang="en-US"/>
              </a:p>
            </p:txBody>
          </p:sp>
          <p:sp>
            <p:nvSpPr>
              <p:cNvPr id="152664" name="Line 13"/>
              <p:cNvSpPr>
                <a:spLocks noChangeShapeType="1"/>
              </p:cNvSpPr>
              <p:nvPr/>
            </p:nvSpPr>
            <p:spPr bwMode="auto">
              <a:xfrm>
                <a:off x="1247" y="2795"/>
                <a:ext cx="136" cy="317"/>
              </a:xfrm>
              <a:prstGeom prst="line">
                <a:avLst/>
              </a:prstGeom>
              <a:noFill/>
              <a:ln w="28575">
                <a:solidFill>
                  <a:schemeClr val="tx1"/>
                </a:solidFill>
                <a:round/>
                <a:headEnd/>
                <a:tailEnd/>
              </a:ln>
            </p:spPr>
            <p:txBody>
              <a:bodyPr wrap="none"/>
              <a:lstStyle/>
              <a:p>
                <a:endParaRPr lang="zh-CN" altLang="en-US"/>
              </a:p>
            </p:txBody>
          </p:sp>
          <p:sp>
            <p:nvSpPr>
              <p:cNvPr id="152665" name="Line 14"/>
              <p:cNvSpPr>
                <a:spLocks noChangeShapeType="1"/>
              </p:cNvSpPr>
              <p:nvPr/>
            </p:nvSpPr>
            <p:spPr bwMode="auto">
              <a:xfrm>
                <a:off x="975" y="3339"/>
                <a:ext cx="227" cy="454"/>
              </a:xfrm>
              <a:prstGeom prst="line">
                <a:avLst/>
              </a:prstGeom>
              <a:noFill/>
              <a:ln w="28575">
                <a:solidFill>
                  <a:schemeClr val="tx1"/>
                </a:solidFill>
                <a:round/>
                <a:headEnd/>
                <a:tailEnd/>
              </a:ln>
            </p:spPr>
            <p:txBody>
              <a:bodyPr wrap="none"/>
              <a:lstStyle/>
              <a:p>
                <a:endParaRPr lang="zh-CN" altLang="en-US"/>
              </a:p>
            </p:txBody>
          </p:sp>
        </p:grpSp>
        <p:grpSp>
          <p:nvGrpSpPr>
            <p:cNvPr id="152646" name="Group 24"/>
            <p:cNvGrpSpPr>
              <a:grpSpLocks/>
            </p:cNvGrpSpPr>
            <p:nvPr/>
          </p:nvGrpSpPr>
          <p:grpSpPr bwMode="auto">
            <a:xfrm>
              <a:off x="1619672" y="3363838"/>
              <a:ext cx="1043152" cy="1296144"/>
              <a:chOff x="2880" y="2523"/>
              <a:chExt cx="1180" cy="1633"/>
            </a:xfrm>
          </p:grpSpPr>
          <p:sp>
            <p:nvSpPr>
              <p:cNvPr id="152648" name="Oval 15"/>
              <p:cNvSpPr>
                <a:spLocks noChangeArrowheads="1"/>
              </p:cNvSpPr>
              <p:nvPr/>
            </p:nvSpPr>
            <p:spPr bwMode="auto">
              <a:xfrm>
                <a:off x="3152" y="252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649" name="Oval 16"/>
              <p:cNvSpPr>
                <a:spLocks noChangeArrowheads="1"/>
              </p:cNvSpPr>
              <p:nvPr/>
            </p:nvSpPr>
            <p:spPr bwMode="auto">
              <a:xfrm>
                <a:off x="2880" y="3249"/>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sp>
            <p:nvSpPr>
              <p:cNvPr id="152650" name="Line 17"/>
              <p:cNvSpPr>
                <a:spLocks noChangeShapeType="1"/>
              </p:cNvSpPr>
              <p:nvPr/>
            </p:nvSpPr>
            <p:spPr bwMode="auto">
              <a:xfrm flipH="1">
                <a:off x="3061" y="2795"/>
                <a:ext cx="182" cy="454"/>
              </a:xfrm>
              <a:prstGeom prst="line">
                <a:avLst/>
              </a:prstGeom>
              <a:noFill/>
              <a:ln w="28575">
                <a:solidFill>
                  <a:schemeClr val="tx1"/>
                </a:solidFill>
                <a:round/>
                <a:headEnd/>
                <a:tailEnd/>
              </a:ln>
            </p:spPr>
            <p:txBody>
              <a:bodyPr wrap="none"/>
              <a:lstStyle/>
              <a:p>
                <a:endParaRPr lang="zh-CN" altLang="en-US"/>
              </a:p>
            </p:txBody>
          </p:sp>
          <p:sp>
            <p:nvSpPr>
              <p:cNvPr id="152651" name="Oval 18"/>
              <p:cNvSpPr>
                <a:spLocks noChangeArrowheads="1"/>
              </p:cNvSpPr>
              <p:nvPr/>
            </p:nvSpPr>
            <p:spPr bwMode="auto">
              <a:xfrm>
                <a:off x="3424" y="3249"/>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652" name="Oval 19"/>
              <p:cNvSpPr>
                <a:spLocks noChangeArrowheads="1"/>
              </p:cNvSpPr>
              <p:nvPr/>
            </p:nvSpPr>
            <p:spPr bwMode="auto">
              <a:xfrm>
                <a:off x="3061" y="3884"/>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653" name="Oval 20"/>
              <p:cNvSpPr>
                <a:spLocks noChangeArrowheads="1"/>
              </p:cNvSpPr>
              <p:nvPr/>
            </p:nvSpPr>
            <p:spPr bwMode="auto">
              <a:xfrm>
                <a:off x="3742" y="383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654" name="Line 21"/>
              <p:cNvSpPr>
                <a:spLocks noChangeShapeType="1"/>
              </p:cNvSpPr>
              <p:nvPr/>
            </p:nvSpPr>
            <p:spPr bwMode="auto">
              <a:xfrm>
                <a:off x="3379" y="2795"/>
                <a:ext cx="181" cy="454"/>
              </a:xfrm>
              <a:prstGeom prst="line">
                <a:avLst/>
              </a:prstGeom>
              <a:noFill/>
              <a:ln w="28575">
                <a:solidFill>
                  <a:schemeClr val="tx1"/>
                </a:solidFill>
                <a:round/>
                <a:headEnd/>
                <a:tailEnd/>
              </a:ln>
            </p:spPr>
            <p:txBody>
              <a:bodyPr wrap="none"/>
              <a:lstStyle/>
              <a:p>
                <a:endParaRPr lang="zh-CN" altLang="en-US"/>
              </a:p>
            </p:txBody>
          </p:sp>
          <p:sp>
            <p:nvSpPr>
              <p:cNvPr id="152655" name="Line 22"/>
              <p:cNvSpPr>
                <a:spLocks noChangeShapeType="1"/>
              </p:cNvSpPr>
              <p:nvPr/>
            </p:nvSpPr>
            <p:spPr bwMode="auto">
              <a:xfrm flipH="1">
                <a:off x="3334" y="3521"/>
                <a:ext cx="181" cy="408"/>
              </a:xfrm>
              <a:prstGeom prst="line">
                <a:avLst/>
              </a:prstGeom>
              <a:noFill/>
              <a:ln w="28575">
                <a:solidFill>
                  <a:schemeClr val="tx1"/>
                </a:solidFill>
                <a:round/>
                <a:headEnd/>
                <a:tailEnd/>
              </a:ln>
            </p:spPr>
            <p:txBody>
              <a:bodyPr wrap="none"/>
              <a:lstStyle/>
              <a:p>
                <a:endParaRPr lang="zh-CN" altLang="en-US"/>
              </a:p>
            </p:txBody>
          </p:sp>
          <p:sp>
            <p:nvSpPr>
              <p:cNvPr id="152656" name="Line 23"/>
              <p:cNvSpPr>
                <a:spLocks noChangeShapeType="1"/>
              </p:cNvSpPr>
              <p:nvPr/>
            </p:nvSpPr>
            <p:spPr bwMode="auto">
              <a:xfrm>
                <a:off x="3696" y="3521"/>
                <a:ext cx="182" cy="363"/>
              </a:xfrm>
              <a:prstGeom prst="line">
                <a:avLst/>
              </a:prstGeom>
              <a:noFill/>
              <a:ln w="28575">
                <a:solidFill>
                  <a:schemeClr val="tx1"/>
                </a:solidFill>
                <a:round/>
                <a:headEnd/>
                <a:tailEnd/>
              </a:ln>
            </p:spPr>
            <p:txBody>
              <a:bodyPr wrap="none"/>
              <a:lstStyle/>
              <a:p>
                <a:endParaRPr lang="zh-CN" altLang="en-US"/>
              </a:p>
            </p:txBody>
          </p:sp>
        </p:grpSp>
        <p:sp>
          <p:nvSpPr>
            <p:cNvPr id="152647" name="AutoShape 26"/>
            <p:cNvSpPr>
              <a:spLocks noChangeArrowheads="1"/>
            </p:cNvSpPr>
            <p:nvPr/>
          </p:nvSpPr>
          <p:spPr bwMode="auto">
            <a:xfrm>
              <a:off x="1187625" y="4011911"/>
              <a:ext cx="360040" cy="144016"/>
            </a:xfrm>
            <a:prstGeom prst="rightArrow">
              <a:avLst>
                <a:gd name="adj1" fmla="val 50000"/>
                <a:gd name="adj2" fmla="val 117975"/>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sp>
        <p:nvSpPr>
          <p:cNvPr id="152583" name="矩形 62"/>
          <p:cNvSpPr>
            <a:spLocks noChangeArrowheads="1"/>
          </p:cNvSpPr>
          <p:nvPr/>
        </p:nvSpPr>
        <p:spPr bwMode="auto">
          <a:xfrm>
            <a:off x="3563938" y="2211388"/>
            <a:ext cx="1800225" cy="739775"/>
          </a:xfrm>
          <a:prstGeom prst="rect">
            <a:avLst/>
          </a:prstGeom>
          <a:noFill/>
          <a:ln w="9525">
            <a:noFill/>
            <a:miter lim="800000"/>
            <a:headEnd/>
            <a:tailEnd/>
          </a:ln>
        </p:spPr>
        <p:txBody>
          <a:bodyPr>
            <a:spAutoFit/>
          </a:bodyPr>
          <a:lstStyle/>
          <a:p>
            <a:r>
              <a:rPr lang="en-US" altLang="zh-CN" sz="1800"/>
              <a:t>Zig-zag </a:t>
            </a:r>
          </a:p>
          <a:p>
            <a:pPr>
              <a:spcBef>
                <a:spcPts val="1200"/>
              </a:spcBef>
            </a:pPr>
            <a:r>
              <a:rPr lang="en-US" altLang="zh-CN" sz="1400" b="0">
                <a:latin typeface="楷体_GB2312"/>
                <a:ea typeface="楷体_GB2312"/>
                <a:cs typeface="楷体_GB2312"/>
              </a:rPr>
              <a:t>X</a:t>
            </a:r>
            <a:r>
              <a:rPr lang="zh-CN" altLang="en-US" sz="1400" b="0">
                <a:latin typeface="楷体_GB2312"/>
                <a:ea typeface="楷体_GB2312"/>
                <a:cs typeface="楷体_GB2312"/>
              </a:rPr>
              <a:t>在祖父的内侧</a:t>
            </a:r>
            <a:endParaRPr lang="zh-CN" altLang="en-US" sz="1400" b="0"/>
          </a:p>
        </p:txBody>
      </p:sp>
      <p:sp>
        <p:nvSpPr>
          <p:cNvPr id="152584" name="矩形 63"/>
          <p:cNvSpPr>
            <a:spLocks noChangeArrowheads="1"/>
          </p:cNvSpPr>
          <p:nvPr/>
        </p:nvSpPr>
        <p:spPr bwMode="auto">
          <a:xfrm>
            <a:off x="6804025" y="2211388"/>
            <a:ext cx="1512888" cy="739775"/>
          </a:xfrm>
          <a:prstGeom prst="rect">
            <a:avLst/>
          </a:prstGeom>
          <a:noFill/>
          <a:ln w="9525">
            <a:noFill/>
            <a:miter lim="800000"/>
            <a:headEnd/>
            <a:tailEnd/>
          </a:ln>
        </p:spPr>
        <p:txBody>
          <a:bodyPr>
            <a:spAutoFit/>
          </a:bodyPr>
          <a:lstStyle/>
          <a:p>
            <a:r>
              <a:rPr lang="en-US" altLang="zh-CN" sz="1800"/>
              <a:t>Zig-zig </a:t>
            </a:r>
          </a:p>
          <a:p>
            <a:pPr>
              <a:spcBef>
                <a:spcPts val="1200"/>
              </a:spcBef>
            </a:pPr>
            <a:r>
              <a:rPr lang="en-US" altLang="zh-CN" sz="1400" b="0">
                <a:latin typeface="楷体_GB2312"/>
                <a:ea typeface="楷体_GB2312"/>
                <a:cs typeface="楷体_GB2312"/>
              </a:rPr>
              <a:t>X</a:t>
            </a:r>
            <a:r>
              <a:rPr lang="zh-CN" altLang="en-US" sz="1400" b="0">
                <a:latin typeface="楷体_GB2312"/>
                <a:ea typeface="楷体_GB2312"/>
                <a:cs typeface="楷体_GB2312"/>
              </a:rPr>
              <a:t>在祖父的外侧</a:t>
            </a:r>
            <a:endParaRPr lang="zh-CN" altLang="en-US" sz="1400" b="0"/>
          </a:p>
        </p:txBody>
      </p:sp>
      <p:grpSp>
        <p:nvGrpSpPr>
          <p:cNvPr id="152585" name="组合 95"/>
          <p:cNvGrpSpPr>
            <a:grpSpLocks/>
          </p:cNvGrpSpPr>
          <p:nvPr/>
        </p:nvGrpSpPr>
        <p:grpSpPr bwMode="auto">
          <a:xfrm>
            <a:off x="2987675" y="3219450"/>
            <a:ext cx="2736850" cy="1549400"/>
            <a:chOff x="3491880" y="3219822"/>
            <a:chExt cx="2736304" cy="1548458"/>
          </a:xfrm>
        </p:grpSpPr>
        <p:grpSp>
          <p:nvGrpSpPr>
            <p:cNvPr id="152616" name="Group 33"/>
            <p:cNvGrpSpPr>
              <a:grpSpLocks/>
            </p:cNvGrpSpPr>
            <p:nvPr/>
          </p:nvGrpSpPr>
          <p:grpSpPr bwMode="auto">
            <a:xfrm>
              <a:off x="3491880" y="3219822"/>
              <a:ext cx="1008112" cy="1548458"/>
              <a:chOff x="657" y="1752"/>
              <a:chExt cx="1271" cy="2313"/>
            </a:xfrm>
          </p:grpSpPr>
          <p:sp>
            <p:nvSpPr>
              <p:cNvPr id="152632" name="Oval 6"/>
              <p:cNvSpPr>
                <a:spLocks noChangeArrowheads="1"/>
              </p:cNvSpPr>
              <p:nvPr/>
            </p:nvSpPr>
            <p:spPr bwMode="auto">
              <a:xfrm>
                <a:off x="929" y="2432"/>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633" name="Oval 7"/>
              <p:cNvSpPr>
                <a:spLocks noChangeArrowheads="1"/>
              </p:cNvSpPr>
              <p:nvPr/>
            </p:nvSpPr>
            <p:spPr bwMode="auto">
              <a:xfrm>
                <a:off x="657" y="315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sp>
            <p:nvSpPr>
              <p:cNvPr id="152634" name="Line 8"/>
              <p:cNvSpPr>
                <a:spLocks noChangeShapeType="1"/>
              </p:cNvSpPr>
              <p:nvPr/>
            </p:nvSpPr>
            <p:spPr bwMode="auto">
              <a:xfrm flipH="1">
                <a:off x="838" y="2704"/>
                <a:ext cx="182" cy="454"/>
              </a:xfrm>
              <a:prstGeom prst="line">
                <a:avLst/>
              </a:prstGeom>
              <a:noFill/>
              <a:ln w="28575">
                <a:solidFill>
                  <a:schemeClr val="tx1"/>
                </a:solidFill>
                <a:round/>
                <a:headEnd/>
                <a:tailEnd/>
              </a:ln>
            </p:spPr>
            <p:txBody>
              <a:bodyPr wrap="none"/>
              <a:lstStyle/>
              <a:p>
                <a:endParaRPr lang="zh-CN" altLang="en-US"/>
              </a:p>
            </p:txBody>
          </p:sp>
          <p:sp>
            <p:nvSpPr>
              <p:cNvPr id="152635" name="Oval 9"/>
              <p:cNvSpPr>
                <a:spLocks noChangeArrowheads="1"/>
              </p:cNvSpPr>
              <p:nvPr/>
            </p:nvSpPr>
            <p:spPr bwMode="auto">
              <a:xfrm>
                <a:off x="1201" y="315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636" name="Oval 10"/>
              <p:cNvSpPr>
                <a:spLocks noChangeArrowheads="1"/>
              </p:cNvSpPr>
              <p:nvPr/>
            </p:nvSpPr>
            <p:spPr bwMode="auto">
              <a:xfrm>
                <a:off x="838" y="379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637" name="Oval 11"/>
              <p:cNvSpPr>
                <a:spLocks noChangeArrowheads="1"/>
              </p:cNvSpPr>
              <p:nvPr/>
            </p:nvSpPr>
            <p:spPr bwMode="auto">
              <a:xfrm>
                <a:off x="1519" y="3747"/>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638" name="Line 12"/>
              <p:cNvSpPr>
                <a:spLocks noChangeShapeType="1"/>
              </p:cNvSpPr>
              <p:nvPr/>
            </p:nvSpPr>
            <p:spPr bwMode="auto">
              <a:xfrm>
                <a:off x="1156" y="2704"/>
                <a:ext cx="181" cy="454"/>
              </a:xfrm>
              <a:prstGeom prst="line">
                <a:avLst/>
              </a:prstGeom>
              <a:noFill/>
              <a:ln w="28575">
                <a:solidFill>
                  <a:schemeClr val="tx1"/>
                </a:solidFill>
                <a:round/>
                <a:headEnd/>
                <a:tailEnd/>
              </a:ln>
            </p:spPr>
            <p:txBody>
              <a:bodyPr wrap="none"/>
              <a:lstStyle/>
              <a:p>
                <a:endParaRPr lang="zh-CN" altLang="en-US"/>
              </a:p>
            </p:txBody>
          </p:sp>
          <p:sp>
            <p:nvSpPr>
              <p:cNvPr id="152639" name="Line 13"/>
              <p:cNvSpPr>
                <a:spLocks noChangeShapeType="1"/>
              </p:cNvSpPr>
              <p:nvPr/>
            </p:nvSpPr>
            <p:spPr bwMode="auto">
              <a:xfrm flipH="1">
                <a:off x="1111" y="3430"/>
                <a:ext cx="181" cy="408"/>
              </a:xfrm>
              <a:prstGeom prst="line">
                <a:avLst/>
              </a:prstGeom>
              <a:noFill/>
              <a:ln w="28575">
                <a:solidFill>
                  <a:schemeClr val="tx1"/>
                </a:solidFill>
                <a:round/>
                <a:headEnd/>
                <a:tailEnd/>
              </a:ln>
            </p:spPr>
            <p:txBody>
              <a:bodyPr wrap="none"/>
              <a:lstStyle/>
              <a:p>
                <a:endParaRPr lang="zh-CN" altLang="en-US"/>
              </a:p>
            </p:txBody>
          </p:sp>
          <p:sp>
            <p:nvSpPr>
              <p:cNvPr id="152640" name="Line 14"/>
              <p:cNvSpPr>
                <a:spLocks noChangeShapeType="1"/>
              </p:cNvSpPr>
              <p:nvPr/>
            </p:nvSpPr>
            <p:spPr bwMode="auto">
              <a:xfrm>
                <a:off x="1473" y="3430"/>
                <a:ext cx="182" cy="363"/>
              </a:xfrm>
              <a:prstGeom prst="line">
                <a:avLst/>
              </a:prstGeom>
              <a:noFill/>
              <a:ln w="28575">
                <a:solidFill>
                  <a:schemeClr val="tx1"/>
                </a:solidFill>
                <a:round/>
                <a:headEnd/>
                <a:tailEnd/>
              </a:ln>
            </p:spPr>
            <p:txBody>
              <a:bodyPr wrap="none"/>
              <a:lstStyle/>
              <a:p>
                <a:endParaRPr lang="zh-CN" altLang="en-US"/>
              </a:p>
            </p:txBody>
          </p:sp>
          <p:sp>
            <p:nvSpPr>
              <p:cNvPr id="152641" name="Oval 15"/>
              <p:cNvSpPr>
                <a:spLocks noChangeArrowheads="1"/>
              </p:cNvSpPr>
              <p:nvPr/>
            </p:nvSpPr>
            <p:spPr bwMode="auto">
              <a:xfrm>
                <a:off x="1247" y="1752"/>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G</a:t>
                </a:r>
              </a:p>
            </p:txBody>
          </p:sp>
          <p:sp>
            <p:nvSpPr>
              <p:cNvPr id="152642" name="Line 16"/>
              <p:cNvSpPr>
                <a:spLocks noChangeShapeType="1"/>
              </p:cNvSpPr>
              <p:nvPr/>
            </p:nvSpPr>
            <p:spPr bwMode="auto">
              <a:xfrm flipH="1">
                <a:off x="1156" y="1979"/>
                <a:ext cx="182" cy="453"/>
              </a:xfrm>
              <a:prstGeom prst="line">
                <a:avLst/>
              </a:prstGeom>
              <a:noFill/>
              <a:ln w="28575">
                <a:solidFill>
                  <a:schemeClr val="tx1"/>
                </a:solidFill>
                <a:round/>
                <a:headEnd/>
                <a:tailEnd/>
              </a:ln>
            </p:spPr>
            <p:txBody>
              <a:bodyPr wrap="none"/>
              <a:lstStyle/>
              <a:p>
                <a:endParaRPr lang="zh-CN" altLang="en-US"/>
              </a:p>
            </p:txBody>
          </p:sp>
          <p:sp>
            <p:nvSpPr>
              <p:cNvPr id="152643" name="Oval 17"/>
              <p:cNvSpPr>
                <a:spLocks noChangeArrowheads="1"/>
              </p:cNvSpPr>
              <p:nvPr/>
            </p:nvSpPr>
            <p:spPr bwMode="auto">
              <a:xfrm>
                <a:off x="1610" y="2432"/>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D</a:t>
                </a:r>
              </a:p>
            </p:txBody>
          </p:sp>
          <p:sp>
            <p:nvSpPr>
              <p:cNvPr id="152644" name="Line 18"/>
              <p:cNvSpPr>
                <a:spLocks noChangeShapeType="1"/>
              </p:cNvSpPr>
              <p:nvPr/>
            </p:nvSpPr>
            <p:spPr bwMode="auto">
              <a:xfrm>
                <a:off x="1519" y="1979"/>
                <a:ext cx="227" cy="499"/>
              </a:xfrm>
              <a:prstGeom prst="line">
                <a:avLst/>
              </a:prstGeom>
              <a:noFill/>
              <a:ln w="28575">
                <a:solidFill>
                  <a:schemeClr val="tx1"/>
                </a:solidFill>
                <a:round/>
                <a:headEnd/>
                <a:tailEnd/>
              </a:ln>
            </p:spPr>
            <p:txBody>
              <a:bodyPr wrap="none"/>
              <a:lstStyle/>
              <a:p>
                <a:endParaRPr lang="zh-CN" altLang="en-US"/>
              </a:p>
            </p:txBody>
          </p:sp>
        </p:grpSp>
        <p:grpSp>
          <p:nvGrpSpPr>
            <p:cNvPr id="152617" name="Group 32"/>
            <p:cNvGrpSpPr>
              <a:grpSpLocks/>
            </p:cNvGrpSpPr>
            <p:nvPr/>
          </p:nvGrpSpPr>
          <p:grpSpPr bwMode="auto">
            <a:xfrm>
              <a:off x="4932040" y="3435846"/>
              <a:ext cx="1296144" cy="1122743"/>
              <a:chOff x="3333" y="1707"/>
              <a:chExt cx="1543" cy="1678"/>
            </a:xfrm>
          </p:grpSpPr>
          <p:sp>
            <p:nvSpPr>
              <p:cNvPr id="152619" name="Oval 19"/>
              <p:cNvSpPr>
                <a:spLocks noChangeArrowheads="1"/>
              </p:cNvSpPr>
              <p:nvPr/>
            </p:nvSpPr>
            <p:spPr bwMode="auto">
              <a:xfrm>
                <a:off x="3605" y="2387"/>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620" name="Oval 20"/>
              <p:cNvSpPr>
                <a:spLocks noChangeArrowheads="1"/>
              </p:cNvSpPr>
              <p:nvPr/>
            </p:nvSpPr>
            <p:spPr bwMode="auto">
              <a:xfrm>
                <a:off x="3333" y="311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sp>
            <p:nvSpPr>
              <p:cNvPr id="152621" name="Line 21"/>
              <p:cNvSpPr>
                <a:spLocks noChangeShapeType="1"/>
              </p:cNvSpPr>
              <p:nvPr/>
            </p:nvSpPr>
            <p:spPr bwMode="auto">
              <a:xfrm flipH="1">
                <a:off x="3514" y="2659"/>
                <a:ext cx="182" cy="454"/>
              </a:xfrm>
              <a:prstGeom prst="line">
                <a:avLst/>
              </a:prstGeom>
              <a:noFill/>
              <a:ln w="28575">
                <a:solidFill>
                  <a:schemeClr val="tx1"/>
                </a:solidFill>
                <a:round/>
                <a:headEnd/>
                <a:tailEnd/>
              </a:ln>
            </p:spPr>
            <p:txBody>
              <a:bodyPr wrap="none"/>
              <a:lstStyle/>
              <a:p>
                <a:endParaRPr lang="zh-CN" altLang="en-US"/>
              </a:p>
            </p:txBody>
          </p:sp>
          <p:sp>
            <p:nvSpPr>
              <p:cNvPr id="152622" name="Oval 22"/>
              <p:cNvSpPr>
                <a:spLocks noChangeArrowheads="1"/>
              </p:cNvSpPr>
              <p:nvPr/>
            </p:nvSpPr>
            <p:spPr bwMode="auto">
              <a:xfrm>
                <a:off x="4286" y="2432"/>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G</a:t>
                </a:r>
              </a:p>
            </p:txBody>
          </p:sp>
          <p:sp>
            <p:nvSpPr>
              <p:cNvPr id="152623" name="Oval 23"/>
              <p:cNvSpPr>
                <a:spLocks noChangeArrowheads="1"/>
              </p:cNvSpPr>
              <p:nvPr/>
            </p:nvSpPr>
            <p:spPr bwMode="auto">
              <a:xfrm>
                <a:off x="3832" y="311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624" name="Oval 24"/>
              <p:cNvSpPr>
                <a:spLocks noChangeArrowheads="1"/>
              </p:cNvSpPr>
              <p:nvPr/>
            </p:nvSpPr>
            <p:spPr bwMode="auto">
              <a:xfrm>
                <a:off x="4105" y="311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625" name="Line 25"/>
              <p:cNvSpPr>
                <a:spLocks noChangeShapeType="1"/>
              </p:cNvSpPr>
              <p:nvPr/>
            </p:nvSpPr>
            <p:spPr bwMode="auto">
              <a:xfrm>
                <a:off x="3832" y="2659"/>
                <a:ext cx="181" cy="454"/>
              </a:xfrm>
              <a:prstGeom prst="line">
                <a:avLst/>
              </a:prstGeom>
              <a:noFill/>
              <a:ln w="28575">
                <a:solidFill>
                  <a:schemeClr val="tx1"/>
                </a:solidFill>
                <a:round/>
                <a:headEnd/>
                <a:tailEnd/>
              </a:ln>
            </p:spPr>
            <p:txBody>
              <a:bodyPr wrap="none"/>
              <a:lstStyle/>
              <a:p>
                <a:endParaRPr lang="zh-CN" altLang="en-US"/>
              </a:p>
            </p:txBody>
          </p:sp>
          <p:sp>
            <p:nvSpPr>
              <p:cNvPr id="152626" name="Line 26"/>
              <p:cNvSpPr>
                <a:spLocks noChangeShapeType="1"/>
              </p:cNvSpPr>
              <p:nvPr/>
            </p:nvSpPr>
            <p:spPr bwMode="auto">
              <a:xfrm flipH="1">
                <a:off x="4242" y="2704"/>
                <a:ext cx="181" cy="408"/>
              </a:xfrm>
              <a:prstGeom prst="line">
                <a:avLst/>
              </a:prstGeom>
              <a:noFill/>
              <a:ln w="28575">
                <a:solidFill>
                  <a:schemeClr val="tx1"/>
                </a:solidFill>
                <a:round/>
                <a:headEnd/>
                <a:tailEnd/>
              </a:ln>
            </p:spPr>
            <p:txBody>
              <a:bodyPr wrap="none"/>
              <a:lstStyle/>
              <a:p>
                <a:endParaRPr lang="zh-CN" altLang="en-US"/>
              </a:p>
            </p:txBody>
          </p:sp>
          <p:sp>
            <p:nvSpPr>
              <p:cNvPr id="152627" name="Line 27"/>
              <p:cNvSpPr>
                <a:spLocks noChangeShapeType="1"/>
              </p:cNvSpPr>
              <p:nvPr/>
            </p:nvSpPr>
            <p:spPr bwMode="auto">
              <a:xfrm>
                <a:off x="4513" y="2704"/>
                <a:ext cx="182" cy="363"/>
              </a:xfrm>
              <a:prstGeom prst="line">
                <a:avLst/>
              </a:prstGeom>
              <a:noFill/>
              <a:ln w="28575">
                <a:solidFill>
                  <a:schemeClr val="tx1"/>
                </a:solidFill>
                <a:round/>
                <a:headEnd/>
                <a:tailEnd/>
              </a:ln>
            </p:spPr>
            <p:txBody>
              <a:bodyPr wrap="none"/>
              <a:lstStyle/>
              <a:p>
                <a:endParaRPr lang="zh-CN" altLang="en-US"/>
              </a:p>
            </p:txBody>
          </p:sp>
          <p:sp>
            <p:nvSpPr>
              <p:cNvPr id="152628" name="Oval 28"/>
              <p:cNvSpPr>
                <a:spLocks noChangeArrowheads="1"/>
              </p:cNvSpPr>
              <p:nvPr/>
            </p:nvSpPr>
            <p:spPr bwMode="auto">
              <a:xfrm>
                <a:off x="3923" y="170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629" name="Line 29"/>
              <p:cNvSpPr>
                <a:spLocks noChangeShapeType="1"/>
              </p:cNvSpPr>
              <p:nvPr/>
            </p:nvSpPr>
            <p:spPr bwMode="auto">
              <a:xfrm flipH="1">
                <a:off x="3832" y="1934"/>
                <a:ext cx="182" cy="453"/>
              </a:xfrm>
              <a:prstGeom prst="line">
                <a:avLst/>
              </a:prstGeom>
              <a:noFill/>
              <a:ln w="28575">
                <a:solidFill>
                  <a:schemeClr val="tx1"/>
                </a:solidFill>
                <a:round/>
                <a:headEnd/>
                <a:tailEnd/>
              </a:ln>
            </p:spPr>
            <p:txBody>
              <a:bodyPr wrap="none"/>
              <a:lstStyle/>
              <a:p>
                <a:endParaRPr lang="zh-CN" altLang="en-US"/>
              </a:p>
            </p:txBody>
          </p:sp>
          <p:sp>
            <p:nvSpPr>
              <p:cNvPr id="152630" name="Oval 30"/>
              <p:cNvSpPr>
                <a:spLocks noChangeArrowheads="1"/>
              </p:cNvSpPr>
              <p:nvPr/>
            </p:nvSpPr>
            <p:spPr bwMode="auto">
              <a:xfrm>
                <a:off x="4558" y="311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D</a:t>
                </a:r>
              </a:p>
            </p:txBody>
          </p:sp>
          <p:sp>
            <p:nvSpPr>
              <p:cNvPr id="152631" name="Line 31"/>
              <p:cNvSpPr>
                <a:spLocks noChangeShapeType="1"/>
              </p:cNvSpPr>
              <p:nvPr/>
            </p:nvSpPr>
            <p:spPr bwMode="auto">
              <a:xfrm>
                <a:off x="4195" y="1934"/>
                <a:ext cx="227" cy="499"/>
              </a:xfrm>
              <a:prstGeom prst="line">
                <a:avLst/>
              </a:prstGeom>
              <a:noFill/>
              <a:ln w="28575">
                <a:solidFill>
                  <a:schemeClr val="tx1"/>
                </a:solidFill>
                <a:round/>
                <a:headEnd/>
                <a:tailEnd/>
              </a:ln>
            </p:spPr>
            <p:txBody>
              <a:bodyPr wrap="none"/>
              <a:lstStyle/>
              <a:p>
                <a:endParaRPr lang="zh-CN" altLang="en-US"/>
              </a:p>
            </p:txBody>
          </p:sp>
        </p:grpSp>
        <p:sp>
          <p:nvSpPr>
            <p:cNvPr id="152618" name="AutoShape 34"/>
            <p:cNvSpPr>
              <a:spLocks noChangeArrowheads="1"/>
            </p:cNvSpPr>
            <p:nvPr/>
          </p:nvSpPr>
          <p:spPr bwMode="auto">
            <a:xfrm>
              <a:off x="4572621" y="3939902"/>
              <a:ext cx="431428" cy="122270"/>
            </a:xfrm>
            <a:prstGeom prst="rightArrow">
              <a:avLst>
                <a:gd name="adj1" fmla="val 50000"/>
                <a:gd name="adj2" fmla="val 117976"/>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grpSp>
        <p:nvGrpSpPr>
          <p:cNvPr id="152586" name="组合 126"/>
          <p:cNvGrpSpPr>
            <a:grpSpLocks/>
          </p:cNvGrpSpPr>
          <p:nvPr/>
        </p:nvGrpSpPr>
        <p:grpSpPr bwMode="auto">
          <a:xfrm>
            <a:off x="6007100" y="3219450"/>
            <a:ext cx="2957513" cy="1584325"/>
            <a:chOff x="5868144" y="3219822"/>
            <a:chExt cx="2957475" cy="1584176"/>
          </a:xfrm>
        </p:grpSpPr>
        <p:grpSp>
          <p:nvGrpSpPr>
            <p:cNvPr id="152587" name="Group 34"/>
            <p:cNvGrpSpPr>
              <a:grpSpLocks/>
            </p:cNvGrpSpPr>
            <p:nvPr/>
          </p:nvGrpSpPr>
          <p:grpSpPr bwMode="auto">
            <a:xfrm>
              <a:off x="5868144" y="3219822"/>
              <a:ext cx="1426737" cy="1584176"/>
              <a:chOff x="295" y="1752"/>
              <a:chExt cx="1633" cy="2313"/>
            </a:xfrm>
          </p:grpSpPr>
          <p:sp>
            <p:nvSpPr>
              <p:cNvPr id="152603" name="Line 9"/>
              <p:cNvSpPr>
                <a:spLocks noChangeShapeType="1"/>
              </p:cNvSpPr>
              <p:nvPr/>
            </p:nvSpPr>
            <p:spPr bwMode="auto">
              <a:xfrm flipH="1">
                <a:off x="838" y="2704"/>
                <a:ext cx="182" cy="454"/>
              </a:xfrm>
              <a:prstGeom prst="line">
                <a:avLst/>
              </a:prstGeom>
              <a:noFill/>
              <a:ln w="28575">
                <a:solidFill>
                  <a:schemeClr val="tx1"/>
                </a:solidFill>
                <a:round/>
                <a:headEnd/>
                <a:tailEnd/>
              </a:ln>
            </p:spPr>
            <p:txBody>
              <a:bodyPr wrap="none"/>
              <a:lstStyle/>
              <a:p>
                <a:endParaRPr lang="zh-CN" altLang="en-US"/>
              </a:p>
            </p:txBody>
          </p:sp>
          <p:sp>
            <p:nvSpPr>
              <p:cNvPr id="152604" name="Oval 10"/>
              <p:cNvSpPr>
                <a:spLocks noChangeArrowheads="1"/>
              </p:cNvSpPr>
              <p:nvPr/>
            </p:nvSpPr>
            <p:spPr bwMode="auto">
              <a:xfrm>
                <a:off x="612" y="315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605" name="Oval 11"/>
              <p:cNvSpPr>
                <a:spLocks noChangeArrowheads="1"/>
              </p:cNvSpPr>
              <p:nvPr/>
            </p:nvSpPr>
            <p:spPr bwMode="auto">
              <a:xfrm>
                <a:off x="838" y="379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606" name="Oval 12"/>
              <p:cNvSpPr>
                <a:spLocks noChangeArrowheads="1"/>
              </p:cNvSpPr>
              <p:nvPr/>
            </p:nvSpPr>
            <p:spPr bwMode="auto">
              <a:xfrm>
                <a:off x="1202" y="315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607" name="Line 13"/>
              <p:cNvSpPr>
                <a:spLocks noChangeShapeType="1"/>
              </p:cNvSpPr>
              <p:nvPr/>
            </p:nvSpPr>
            <p:spPr bwMode="auto">
              <a:xfrm>
                <a:off x="1156" y="2704"/>
                <a:ext cx="181" cy="454"/>
              </a:xfrm>
              <a:prstGeom prst="line">
                <a:avLst/>
              </a:prstGeom>
              <a:noFill/>
              <a:ln w="28575">
                <a:solidFill>
                  <a:schemeClr val="tx1"/>
                </a:solidFill>
                <a:round/>
                <a:headEnd/>
                <a:tailEnd/>
              </a:ln>
            </p:spPr>
            <p:txBody>
              <a:bodyPr wrap="none"/>
              <a:lstStyle/>
              <a:p>
                <a:endParaRPr lang="zh-CN" altLang="en-US"/>
              </a:p>
            </p:txBody>
          </p:sp>
          <p:sp>
            <p:nvSpPr>
              <p:cNvPr id="152608" name="Line 14"/>
              <p:cNvSpPr>
                <a:spLocks noChangeShapeType="1"/>
              </p:cNvSpPr>
              <p:nvPr/>
            </p:nvSpPr>
            <p:spPr bwMode="auto">
              <a:xfrm flipH="1">
                <a:off x="521" y="3430"/>
                <a:ext cx="181" cy="408"/>
              </a:xfrm>
              <a:prstGeom prst="line">
                <a:avLst/>
              </a:prstGeom>
              <a:noFill/>
              <a:ln w="28575">
                <a:solidFill>
                  <a:schemeClr val="tx1"/>
                </a:solidFill>
                <a:round/>
                <a:headEnd/>
                <a:tailEnd/>
              </a:ln>
            </p:spPr>
            <p:txBody>
              <a:bodyPr wrap="none"/>
              <a:lstStyle/>
              <a:p>
                <a:endParaRPr lang="zh-CN" altLang="en-US"/>
              </a:p>
            </p:txBody>
          </p:sp>
          <p:sp>
            <p:nvSpPr>
              <p:cNvPr id="152609" name="Line 15"/>
              <p:cNvSpPr>
                <a:spLocks noChangeShapeType="1"/>
              </p:cNvSpPr>
              <p:nvPr/>
            </p:nvSpPr>
            <p:spPr bwMode="auto">
              <a:xfrm>
                <a:off x="838" y="3475"/>
                <a:ext cx="182" cy="363"/>
              </a:xfrm>
              <a:prstGeom prst="line">
                <a:avLst/>
              </a:prstGeom>
              <a:noFill/>
              <a:ln w="28575">
                <a:solidFill>
                  <a:schemeClr val="tx1"/>
                </a:solidFill>
                <a:round/>
                <a:headEnd/>
                <a:tailEnd/>
              </a:ln>
            </p:spPr>
            <p:txBody>
              <a:bodyPr wrap="none"/>
              <a:lstStyle/>
              <a:p>
                <a:endParaRPr lang="zh-CN" altLang="en-US"/>
              </a:p>
            </p:txBody>
          </p:sp>
          <p:sp>
            <p:nvSpPr>
              <p:cNvPr id="152610" name="Oval 16"/>
              <p:cNvSpPr>
                <a:spLocks noChangeArrowheads="1"/>
              </p:cNvSpPr>
              <p:nvPr/>
            </p:nvSpPr>
            <p:spPr bwMode="auto">
              <a:xfrm>
                <a:off x="1247" y="1752"/>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G</a:t>
                </a:r>
              </a:p>
            </p:txBody>
          </p:sp>
          <p:sp>
            <p:nvSpPr>
              <p:cNvPr id="152611" name="Line 17"/>
              <p:cNvSpPr>
                <a:spLocks noChangeShapeType="1"/>
              </p:cNvSpPr>
              <p:nvPr/>
            </p:nvSpPr>
            <p:spPr bwMode="auto">
              <a:xfrm flipH="1">
                <a:off x="1156" y="1979"/>
                <a:ext cx="182" cy="453"/>
              </a:xfrm>
              <a:prstGeom prst="line">
                <a:avLst/>
              </a:prstGeom>
              <a:noFill/>
              <a:ln w="28575">
                <a:solidFill>
                  <a:schemeClr val="tx1"/>
                </a:solidFill>
                <a:round/>
                <a:headEnd/>
                <a:tailEnd/>
              </a:ln>
            </p:spPr>
            <p:txBody>
              <a:bodyPr wrap="none"/>
              <a:lstStyle/>
              <a:p>
                <a:endParaRPr lang="zh-CN" altLang="en-US"/>
              </a:p>
            </p:txBody>
          </p:sp>
          <p:sp>
            <p:nvSpPr>
              <p:cNvPr id="152612" name="Oval 18"/>
              <p:cNvSpPr>
                <a:spLocks noChangeArrowheads="1"/>
              </p:cNvSpPr>
              <p:nvPr/>
            </p:nvSpPr>
            <p:spPr bwMode="auto">
              <a:xfrm>
                <a:off x="1610" y="2432"/>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D</a:t>
                </a:r>
              </a:p>
            </p:txBody>
          </p:sp>
          <p:sp>
            <p:nvSpPr>
              <p:cNvPr id="152613" name="Line 19"/>
              <p:cNvSpPr>
                <a:spLocks noChangeShapeType="1"/>
              </p:cNvSpPr>
              <p:nvPr/>
            </p:nvSpPr>
            <p:spPr bwMode="auto">
              <a:xfrm>
                <a:off x="1519" y="1979"/>
                <a:ext cx="227" cy="499"/>
              </a:xfrm>
              <a:prstGeom prst="line">
                <a:avLst/>
              </a:prstGeom>
              <a:noFill/>
              <a:ln w="28575">
                <a:solidFill>
                  <a:schemeClr val="tx1"/>
                </a:solidFill>
                <a:round/>
                <a:headEnd/>
                <a:tailEnd/>
              </a:ln>
            </p:spPr>
            <p:txBody>
              <a:bodyPr wrap="none"/>
              <a:lstStyle/>
              <a:p>
                <a:endParaRPr lang="zh-CN" altLang="en-US"/>
              </a:p>
            </p:txBody>
          </p:sp>
          <p:sp>
            <p:nvSpPr>
              <p:cNvPr id="152614" name="Oval 22"/>
              <p:cNvSpPr>
                <a:spLocks noChangeArrowheads="1"/>
              </p:cNvSpPr>
              <p:nvPr/>
            </p:nvSpPr>
            <p:spPr bwMode="auto">
              <a:xfrm>
                <a:off x="930" y="2432"/>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615" name="Oval 23"/>
              <p:cNvSpPr>
                <a:spLocks noChangeArrowheads="1"/>
              </p:cNvSpPr>
              <p:nvPr/>
            </p:nvSpPr>
            <p:spPr bwMode="auto">
              <a:xfrm>
                <a:off x="295" y="379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grpSp>
        <p:grpSp>
          <p:nvGrpSpPr>
            <p:cNvPr id="152588" name="Group 33"/>
            <p:cNvGrpSpPr>
              <a:grpSpLocks/>
            </p:cNvGrpSpPr>
            <p:nvPr/>
          </p:nvGrpSpPr>
          <p:grpSpPr bwMode="auto">
            <a:xfrm>
              <a:off x="7596336" y="3219822"/>
              <a:ext cx="1229283" cy="1554044"/>
              <a:chOff x="3651" y="1842"/>
              <a:chExt cx="1407" cy="2268"/>
            </a:xfrm>
          </p:grpSpPr>
          <p:sp>
            <p:nvSpPr>
              <p:cNvPr id="152590" name="Oval 7"/>
              <p:cNvSpPr>
                <a:spLocks noChangeArrowheads="1"/>
              </p:cNvSpPr>
              <p:nvPr/>
            </p:nvSpPr>
            <p:spPr bwMode="auto">
              <a:xfrm>
                <a:off x="4241" y="2523"/>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P</a:t>
                </a:r>
              </a:p>
            </p:txBody>
          </p:sp>
          <p:sp>
            <p:nvSpPr>
              <p:cNvPr id="152591" name="Oval 8"/>
              <p:cNvSpPr>
                <a:spLocks noChangeArrowheads="1"/>
              </p:cNvSpPr>
              <p:nvPr/>
            </p:nvSpPr>
            <p:spPr bwMode="auto">
              <a:xfrm>
                <a:off x="3651" y="2523"/>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A</a:t>
                </a:r>
              </a:p>
            </p:txBody>
          </p:sp>
          <p:sp>
            <p:nvSpPr>
              <p:cNvPr id="152592" name="Oval 20"/>
              <p:cNvSpPr>
                <a:spLocks noChangeArrowheads="1"/>
              </p:cNvSpPr>
              <p:nvPr/>
            </p:nvSpPr>
            <p:spPr bwMode="auto">
              <a:xfrm>
                <a:off x="3923" y="184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X</a:t>
                </a:r>
              </a:p>
            </p:txBody>
          </p:sp>
          <p:sp>
            <p:nvSpPr>
              <p:cNvPr id="152593" name="Line 21"/>
              <p:cNvSpPr>
                <a:spLocks noChangeShapeType="1"/>
              </p:cNvSpPr>
              <p:nvPr/>
            </p:nvSpPr>
            <p:spPr bwMode="auto">
              <a:xfrm flipH="1">
                <a:off x="3832" y="2114"/>
                <a:ext cx="181" cy="408"/>
              </a:xfrm>
              <a:prstGeom prst="line">
                <a:avLst/>
              </a:prstGeom>
              <a:noFill/>
              <a:ln w="28575">
                <a:solidFill>
                  <a:schemeClr val="tx1"/>
                </a:solidFill>
                <a:round/>
                <a:headEnd/>
                <a:tailEnd/>
              </a:ln>
            </p:spPr>
            <p:txBody>
              <a:bodyPr wrap="none"/>
              <a:lstStyle/>
              <a:p>
                <a:endParaRPr lang="zh-CN" altLang="en-US"/>
              </a:p>
            </p:txBody>
          </p:sp>
          <p:sp>
            <p:nvSpPr>
              <p:cNvPr id="152594" name="Oval 24"/>
              <p:cNvSpPr>
                <a:spLocks noChangeArrowheads="1"/>
              </p:cNvSpPr>
              <p:nvPr/>
            </p:nvSpPr>
            <p:spPr bwMode="auto">
              <a:xfrm>
                <a:off x="4513" y="3158"/>
                <a:ext cx="318" cy="272"/>
              </a:xfrm>
              <a:prstGeom prst="ellipse">
                <a:avLst/>
              </a:prstGeom>
              <a:no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G</a:t>
                </a:r>
              </a:p>
            </p:txBody>
          </p:sp>
          <p:sp>
            <p:nvSpPr>
              <p:cNvPr id="152595" name="Oval 25"/>
              <p:cNvSpPr>
                <a:spLocks noChangeArrowheads="1"/>
              </p:cNvSpPr>
              <p:nvPr/>
            </p:nvSpPr>
            <p:spPr bwMode="auto">
              <a:xfrm>
                <a:off x="4241" y="383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C</a:t>
                </a:r>
              </a:p>
            </p:txBody>
          </p:sp>
          <p:sp>
            <p:nvSpPr>
              <p:cNvPr id="152596" name="Oval 26"/>
              <p:cNvSpPr>
                <a:spLocks noChangeArrowheads="1"/>
              </p:cNvSpPr>
              <p:nvPr/>
            </p:nvSpPr>
            <p:spPr bwMode="auto">
              <a:xfrm>
                <a:off x="4740" y="383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D</a:t>
                </a:r>
              </a:p>
            </p:txBody>
          </p:sp>
          <p:sp>
            <p:nvSpPr>
              <p:cNvPr id="152597" name="Oval 27"/>
              <p:cNvSpPr>
                <a:spLocks noChangeArrowheads="1"/>
              </p:cNvSpPr>
              <p:nvPr/>
            </p:nvSpPr>
            <p:spPr bwMode="auto">
              <a:xfrm>
                <a:off x="3969" y="3158"/>
                <a:ext cx="318" cy="272"/>
              </a:xfrm>
              <a:prstGeom prst="ellipse">
                <a:avLst/>
              </a:prstGeom>
              <a:noFill/>
              <a:ln w="28575">
                <a:noFill/>
                <a:round/>
                <a:headEnd/>
                <a:tailEnd/>
              </a:ln>
            </p:spPr>
            <p:txBody>
              <a:bodyPr wrap="none" anchor="ctr"/>
              <a:lstStyle/>
              <a:p>
                <a:pPr algn="ctr"/>
                <a:r>
                  <a:rPr lang="en-US" altLang="zh-CN" sz="1400">
                    <a:latin typeface="Times New Roman" pitchFamily="18" charset="0"/>
                    <a:ea typeface="楷体_GB2312"/>
                    <a:cs typeface="楷体_GB2312"/>
                  </a:rPr>
                  <a:t>B</a:t>
                </a:r>
              </a:p>
            </p:txBody>
          </p:sp>
          <p:sp>
            <p:nvSpPr>
              <p:cNvPr id="152598" name="Line 28"/>
              <p:cNvSpPr>
                <a:spLocks noChangeShapeType="1"/>
              </p:cNvSpPr>
              <p:nvPr/>
            </p:nvSpPr>
            <p:spPr bwMode="auto">
              <a:xfrm>
                <a:off x="4195" y="2115"/>
                <a:ext cx="182" cy="408"/>
              </a:xfrm>
              <a:prstGeom prst="line">
                <a:avLst/>
              </a:prstGeom>
              <a:noFill/>
              <a:ln w="28575">
                <a:solidFill>
                  <a:schemeClr val="tx1"/>
                </a:solidFill>
                <a:round/>
                <a:headEnd/>
                <a:tailEnd/>
              </a:ln>
            </p:spPr>
            <p:txBody>
              <a:bodyPr wrap="none"/>
              <a:lstStyle/>
              <a:p>
                <a:endParaRPr lang="zh-CN" altLang="en-US"/>
              </a:p>
            </p:txBody>
          </p:sp>
          <p:sp>
            <p:nvSpPr>
              <p:cNvPr id="152599" name="Line 29"/>
              <p:cNvSpPr>
                <a:spLocks noChangeShapeType="1"/>
              </p:cNvSpPr>
              <p:nvPr/>
            </p:nvSpPr>
            <p:spPr bwMode="auto">
              <a:xfrm flipH="1">
                <a:off x="4150" y="2795"/>
                <a:ext cx="182" cy="408"/>
              </a:xfrm>
              <a:prstGeom prst="line">
                <a:avLst/>
              </a:prstGeom>
              <a:noFill/>
              <a:ln w="28575">
                <a:solidFill>
                  <a:schemeClr val="tx1"/>
                </a:solidFill>
                <a:round/>
                <a:headEnd/>
                <a:tailEnd/>
              </a:ln>
            </p:spPr>
            <p:txBody>
              <a:bodyPr wrap="none"/>
              <a:lstStyle/>
              <a:p>
                <a:endParaRPr lang="zh-CN" altLang="en-US"/>
              </a:p>
            </p:txBody>
          </p:sp>
          <p:sp>
            <p:nvSpPr>
              <p:cNvPr id="152600" name="Line 30"/>
              <p:cNvSpPr>
                <a:spLocks noChangeShapeType="1"/>
              </p:cNvSpPr>
              <p:nvPr/>
            </p:nvSpPr>
            <p:spPr bwMode="auto">
              <a:xfrm>
                <a:off x="4468" y="2795"/>
                <a:ext cx="136" cy="363"/>
              </a:xfrm>
              <a:prstGeom prst="line">
                <a:avLst/>
              </a:prstGeom>
              <a:noFill/>
              <a:ln w="28575">
                <a:solidFill>
                  <a:schemeClr val="tx1"/>
                </a:solidFill>
                <a:round/>
                <a:headEnd/>
                <a:tailEnd/>
              </a:ln>
            </p:spPr>
            <p:txBody>
              <a:bodyPr wrap="none"/>
              <a:lstStyle/>
              <a:p>
                <a:endParaRPr lang="zh-CN" altLang="en-US"/>
              </a:p>
            </p:txBody>
          </p:sp>
          <p:sp>
            <p:nvSpPr>
              <p:cNvPr id="152601" name="Line 31"/>
              <p:cNvSpPr>
                <a:spLocks noChangeShapeType="1"/>
              </p:cNvSpPr>
              <p:nvPr/>
            </p:nvSpPr>
            <p:spPr bwMode="auto">
              <a:xfrm flipH="1">
                <a:off x="4422" y="3430"/>
                <a:ext cx="182" cy="408"/>
              </a:xfrm>
              <a:prstGeom prst="line">
                <a:avLst/>
              </a:prstGeom>
              <a:noFill/>
              <a:ln w="28575">
                <a:solidFill>
                  <a:schemeClr val="tx1"/>
                </a:solidFill>
                <a:round/>
                <a:headEnd/>
                <a:tailEnd/>
              </a:ln>
            </p:spPr>
            <p:txBody>
              <a:bodyPr wrap="none"/>
              <a:lstStyle/>
              <a:p>
                <a:endParaRPr lang="zh-CN" altLang="en-US"/>
              </a:p>
            </p:txBody>
          </p:sp>
          <p:sp>
            <p:nvSpPr>
              <p:cNvPr id="152602" name="Line 32"/>
              <p:cNvSpPr>
                <a:spLocks noChangeShapeType="1"/>
              </p:cNvSpPr>
              <p:nvPr/>
            </p:nvSpPr>
            <p:spPr bwMode="auto">
              <a:xfrm>
                <a:off x="4740" y="3430"/>
                <a:ext cx="181" cy="408"/>
              </a:xfrm>
              <a:prstGeom prst="line">
                <a:avLst/>
              </a:prstGeom>
              <a:noFill/>
              <a:ln w="28575">
                <a:solidFill>
                  <a:schemeClr val="tx1"/>
                </a:solidFill>
                <a:round/>
                <a:headEnd/>
                <a:tailEnd/>
              </a:ln>
            </p:spPr>
            <p:txBody>
              <a:bodyPr wrap="none"/>
              <a:lstStyle/>
              <a:p>
                <a:endParaRPr lang="zh-CN" altLang="en-US"/>
              </a:p>
            </p:txBody>
          </p:sp>
        </p:grpSp>
        <p:sp>
          <p:nvSpPr>
            <p:cNvPr id="152589" name="AutoShape 35"/>
            <p:cNvSpPr>
              <a:spLocks noChangeArrowheads="1"/>
            </p:cNvSpPr>
            <p:nvPr/>
          </p:nvSpPr>
          <p:spPr bwMode="auto">
            <a:xfrm>
              <a:off x="7158932" y="3930969"/>
              <a:ext cx="475821" cy="125091"/>
            </a:xfrm>
            <a:prstGeom prst="rightArrow">
              <a:avLst>
                <a:gd name="adj1" fmla="val 50000"/>
                <a:gd name="adj2" fmla="val 117971"/>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zh-CN" altLang="en-US" sz="1400"/>
            </a:p>
          </p:txBody>
        </p:sp>
      </p:grpSp>
    </p:spTree>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34"/>
          <p:cNvSpPr>
            <a:spLocks noChangeArrowheads="1"/>
          </p:cNvSpPr>
          <p:nvPr/>
        </p:nvSpPr>
        <p:spPr bwMode="auto">
          <a:xfrm>
            <a:off x="611560"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二分查找</a:t>
            </a:r>
          </a:p>
        </p:txBody>
      </p:sp>
      <p:sp>
        <p:nvSpPr>
          <p:cNvPr id="35844" name="文本框 28"/>
          <p:cNvSpPr txBox="1">
            <a:spLocks noChangeArrowheads="1"/>
          </p:cNvSpPr>
          <p:nvPr/>
        </p:nvSpPr>
        <p:spPr bwMode="auto">
          <a:xfrm>
            <a:off x="971550" y="915988"/>
            <a:ext cx="7489825" cy="1420812"/>
          </a:xfrm>
          <a:prstGeom prst="rect">
            <a:avLst/>
          </a:prstGeom>
          <a:noFill/>
          <a:ln w="9525">
            <a:noFill/>
            <a:miter lim="800000"/>
            <a:headEnd/>
            <a:tailEnd/>
          </a:ln>
        </p:spPr>
        <p:txBody>
          <a:bodyPr>
            <a:spAutoFit/>
          </a:bodyPr>
          <a:lstStyle/>
          <a:p>
            <a:pPr marL="287338" indent="-287338">
              <a:lnSpc>
                <a:spcPct val="120000"/>
              </a:lnSpc>
              <a:buFont typeface="Wingdings" pitchFamily="2" charset="2"/>
              <a:buChar char="l"/>
            </a:pPr>
            <a:r>
              <a:rPr lang="zh-CN" altLang="en-US" sz="1800" dirty="0">
                <a:latin typeface="楷体_GB2312"/>
                <a:ea typeface="楷体_GB2312"/>
                <a:cs typeface="楷体_GB2312"/>
              </a:rPr>
              <a:t>每次检查待查数据中排在最中间的那个元素</a:t>
            </a:r>
          </a:p>
          <a:p>
            <a:pPr marL="287338" indent="-287338">
              <a:lnSpc>
                <a:spcPct val="120000"/>
              </a:lnSpc>
              <a:buFont typeface="Wingdings" pitchFamily="2" charset="2"/>
              <a:buChar char="l"/>
            </a:pPr>
            <a:r>
              <a:rPr lang="zh-CN" altLang="en-US" sz="1800" dirty="0">
                <a:latin typeface="楷体_GB2312"/>
                <a:ea typeface="楷体_GB2312"/>
                <a:cs typeface="楷体_GB2312"/>
              </a:rPr>
              <a:t>如中间元素等于要查找的元素，则查找完成</a:t>
            </a:r>
          </a:p>
          <a:p>
            <a:pPr marL="287338" indent="-287338">
              <a:lnSpc>
                <a:spcPct val="120000"/>
              </a:lnSpc>
              <a:buFont typeface="Wingdings" pitchFamily="2" charset="2"/>
              <a:buChar char="l"/>
            </a:pPr>
            <a:r>
              <a:rPr lang="zh-CN" altLang="en-US" sz="1800" dirty="0">
                <a:latin typeface="楷体_GB2312"/>
                <a:ea typeface="楷体_GB2312"/>
                <a:cs typeface="楷体_GB2312"/>
              </a:rPr>
              <a:t>否则，确定要找的数据是在前一半还是在后一半，然后缩小范围，在前一半或后一半内继续查找。 </a:t>
            </a:r>
          </a:p>
        </p:txBody>
      </p:sp>
      <p:graphicFrame>
        <p:nvGraphicFramePr>
          <p:cNvPr id="6" name="表格 5"/>
          <p:cNvGraphicFramePr>
            <a:graphicFrameLocks noGrp="1"/>
          </p:cNvGraphicFramePr>
          <p:nvPr/>
        </p:nvGraphicFramePr>
        <p:xfrm>
          <a:off x="1979713" y="2427734"/>
          <a:ext cx="5976664" cy="546100"/>
        </p:xfrm>
        <a:graphic>
          <a:graphicData uri="http://schemas.openxmlformats.org/drawingml/2006/table">
            <a:tbl>
              <a:tblPr/>
              <a:tblGrid>
                <a:gridCol w="499160">
                  <a:extLst>
                    <a:ext uri="{9D8B030D-6E8A-4147-A177-3AD203B41FA5}">
                      <a16:colId xmlns="" xmlns:a16="http://schemas.microsoft.com/office/drawing/2014/main" val="20000"/>
                    </a:ext>
                  </a:extLst>
                </a:gridCol>
                <a:gridCol w="499160">
                  <a:extLst>
                    <a:ext uri="{9D8B030D-6E8A-4147-A177-3AD203B41FA5}">
                      <a16:colId xmlns="" xmlns:a16="http://schemas.microsoft.com/office/drawing/2014/main" val="20001"/>
                    </a:ext>
                  </a:extLst>
                </a:gridCol>
                <a:gridCol w="497687">
                  <a:extLst>
                    <a:ext uri="{9D8B030D-6E8A-4147-A177-3AD203B41FA5}">
                      <a16:colId xmlns="" xmlns:a16="http://schemas.microsoft.com/office/drawing/2014/main" val="20002"/>
                    </a:ext>
                  </a:extLst>
                </a:gridCol>
                <a:gridCol w="497687">
                  <a:extLst>
                    <a:ext uri="{9D8B030D-6E8A-4147-A177-3AD203B41FA5}">
                      <a16:colId xmlns="" xmlns:a16="http://schemas.microsoft.com/office/drawing/2014/main" val="20003"/>
                    </a:ext>
                  </a:extLst>
                </a:gridCol>
                <a:gridCol w="497687">
                  <a:extLst>
                    <a:ext uri="{9D8B030D-6E8A-4147-A177-3AD203B41FA5}">
                      <a16:colId xmlns="" xmlns:a16="http://schemas.microsoft.com/office/drawing/2014/main" val="20004"/>
                    </a:ext>
                  </a:extLst>
                </a:gridCol>
                <a:gridCol w="497687">
                  <a:extLst>
                    <a:ext uri="{9D8B030D-6E8A-4147-A177-3AD203B41FA5}">
                      <a16:colId xmlns="" xmlns:a16="http://schemas.microsoft.com/office/drawing/2014/main" val="20005"/>
                    </a:ext>
                  </a:extLst>
                </a:gridCol>
                <a:gridCol w="497687">
                  <a:extLst>
                    <a:ext uri="{9D8B030D-6E8A-4147-A177-3AD203B41FA5}">
                      <a16:colId xmlns="" xmlns:a16="http://schemas.microsoft.com/office/drawing/2014/main" val="20006"/>
                    </a:ext>
                  </a:extLst>
                </a:gridCol>
                <a:gridCol w="497687">
                  <a:extLst>
                    <a:ext uri="{9D8B030D-6E8A-4147-A177-3AD203B41FA5}">
                      <a16:colId xmlns="" xmlns:a16="http://schemas.microsoft.com/office/drawing/2014/main" val="20007"/>
                    </a:ext>
                  </a:extLst>
                </a:gridCol>
                <a:gridCol w="499161">
                  <a:extLst>
                    <a:ext uri="{9D8B030D-6E8A-4147-A177-3AD203B41FA5}">
                      <a16:colId xmlns="" xmlns:a16="http://schemas.microsoft.com/office/drawing/2014/main" val="20008"/>
                    </a:ext>
                  </a:extLst>
                </a:gridCol>
                <a:gridCol w="497687">
                  <a:extLst>
                    <a:ext uri="{9D8B030D-6E8A-4147-A177-3AD203B41FA5}">
                      <a16:colId xmlns="" xmlns:a16="http://schemas.microsoft.com/office/drawing/2014/main" val="20009"/>
                    </a:ext>
                  </a:extLst>
                </a:gridCol>
                <a:gridCol w="497687">
                  <a:extLst>
                    <a:ext uri="{9D8B030D-6E8A-4147-A177-3AD203B41FA5}">
                      <a16:colId xmlns="" xmlns:a16="http://schemas.microsoft.com/office/drawing/2014/main" val="20010"/>
                    </a:ext>
                  </a:extLst>
                </a:gridCol>
                <a:gridCol w="497687">
                  <a:extLst>
                    <a:ext uri="{9D8B030D-6E8A-4147-A177-3AD203B41FA5}">
                      <a16:colId xmlns="" xmlns:a16="http://schemas.microsoft.com/office/drawing/2014/main" val="20011"/>
                    </a:ext>
                  </a:extLst>
                </a:gridCol>
              </a:tblGrid>
              <a:tr h="241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0</a:t>
                      </a: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1</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2</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3</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4</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5</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6</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7</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8</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9</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Times New Roman" pitchFamily="18" charset="0"/>
                        </a:rPr>
                        <a:t>10</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lt"/>
                          <a:ea typeface="黑体" pitchFamily="49" charset="-122"/>
                          <a:cs typeface="Arial" pitchFamily="34" charset="0"/>
                        </a:rPr>
                        <a:t>11</a:t>
                      </a:r>
                      <a:endParaRPr kumimoji="0" lang="zh-CN" altLang="zh-CN" sz="1400" b="0" i="0" u="none" strike="noStrike" cap="none" normalizeH="0" baseline="0" dirty="0">
                        <a:ln>
                          <a:noFill/>
                        </a:ln>
                        <a:solidFill>
                          <a:schemeClr val="tx1"/>
                        </a:solidFill>
                        <a:effectLst/>
                        <a:latin typeface="+mn-lt"/>
                        <a:ea typeface="黑体" pitchFamily="49" charset="-122"/>
                        <a:cs typeface="Times New Roman"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41300">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12</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14</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18</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20</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21</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22</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24</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26</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28</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30</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itchFamily="2" charset="-122"/>
                          <a:ea typeface="黑体" pitchFamily="49" charset="-122"/>
                          <a:cs typeface="Arial" pitchFamily="34" charset="0"/>
                        </a:rPr>
                        <a:t>33</a:t>
                      </a:r>
                      <a:endParaRPr kumimoji="0" lang="zh-CN" altLang="zh-CN" sz="1400" b="0" i="0" u="none" strike="noStrike" cap="none" normalizeH="0" baseline="0" dirty="0">
                        <a:ln>
                          <a:noFill/>
                        </a:ln>
                        <a:solidFill>
                          <a:schemeClr val="tx1"/>
                        </a:solidFill>
                        <a:effectLst/>
                        <a:latin typeface="宋体" pitchFamily="2" charset="-122"/>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5882" name="矩形 6"/>
          <p:cNvSpPr>
            <a:spLocks noChangeArrowheads="1"/>
          </p:cNvSpPr>
          <p:nvPr/>
        </p:nvSpPr>
        <p:spPr bwMode="auto">
          <a:xfrm>
            <a:off x="755650" y="4084638"/>
            <a:ext cx="863600" cy="306387"/>
          </a:xfrm>
          <a:prstGeom prst="rect">
            <a:avLst/>
          </a:prstGeom>
          <a:noFill/>
          <a:ln w="9525">
            <a:noFill/>
            <a:miter lim="800000"/>
            <a:headEnd/>
            <a:tailEnd/>
          </a:ln>
        </p:spPr>
        <p:txBody>
          <a:bodyPr>
            <a:spAutoFit/>
          </a:bodyPr>
          <a:lstStyle/>
          <a:p>
            <a:pPr eaLnBrk="0" hangingPunct="0"/>
            <a:r>
              <a:rPr lang="zh-CN" altLang="en-US" sz="1400"/>
              <a:t>查找</a:t>
            </a:r>
            <a:r>
              <a:rPr lang="en-US" altLang="zh-CN" sz="1400"/>
              <a:t>23</a:t>
            </a:r>
            <a:endParaRPr lang="zh-CN" altLang="en-US" sz="1400"/>
          </a:p>
        </p:txBody>
      </p:sp>
      <p:sp>
        <p:nvSpPr>
          <p:cNvPr id="35883" name="TextBox 7"/>
          <p:cNvSpPr txBox="1">
            <a:spLocks noChangeArrowheads="1"/>
          </p:cNvSpPr>
          <p:nvPr/>
        </p:nvSpPr>
        <p:spPr bwMode="auto">
          <a:xfrm>
            <a:off x="755650" y="3148013"/>
            <a:ext cx="936625" cy="307975"/>
          </a:xfrm>
          <a:prstGeom prst="rect">
            <a:avLst/>
          </a:prstGeom>
          <a:noFill/>
          <a:ln w="9525">
            <a:noFill/>
            <a:miter lim="800000"/>
            <a:headEnd/>
            <a:tailEnd/>
          </a:ln>
        </p:spPr>
        <p:txBody>
          <a:bodyPr>
            <a:spAutoFit/>
          </a:bodyPr>
          <a:lstStyle/>
          <a:p>
            <a:pPr eaLnBrk="0" hangingPunct="0"/>
            <a:r>
              <a:rPr lang="zh-CN" altLang="en-US" sz="1400"/>
              <a:t>查找</a:t>
            </a:r>
            <a:r>
              <a:rPr lang="en-US" altLang="zh-CN" sz="1400"/>
              <a:t>28</a:t>
            </a:r>
          </a:p>
        </p:txBody>
      </p:sp>
      <p:sp>
        <p:nvSpPr>
          <p:cNvPr id="9" name="矩形 8"/>
          <p:cNvSpPr>
            <a:spLocks noChangeArrowheads="1"/>
          </p:cNvSpPr>
          <p:nvPr/>
        </p:nvSpPr>
        <p:spPr bwMode="auto">
          <a:xfrm>
            <a:off x="3851275" y="3219450"/>
            <a:ext cx="690958" cy="307777"/>
          </a:xfrm>
          <a:prstGeom prst="rect">
            <a:avLst/>
          </a:prstGeom>
          <a:noFill/>
          <a:ln w="9525">
            <a:noFill/>
            <a:miter lim="800000"/>
            <a:headEnd/>
            <a:tailEnd/>
          </a:ln>
        </p:spPr>
        <p:txBody>
          <a:bodyPr wrap="none">
            <a:spAutoFit/>
          </a:bodyPr>
          <a:lstStyle/>
          <a:p>
            <a:pPr eaLnBrk="0" hangingPunct="0"/>
            <a:r>
              <a:rPr lang="en-US" altLang="zh-CN" sz="1400" dirty="0"/>
              <a:t>[1, 11]</a:t>
            </a:r>
            <a:endParaRPr lang="zh-CN" altLang="en-US" sz="1400" dirty="0"/>
          </a:p>
        </p:txBody>
      </p:sp>
      <p:sp>
        <p:nvSpPr>
          <p:cNvPr id="10" name="矩形 9"/>
          <p:cNvSpPr>
            <a:spLocks noChangeArrowheads="1"/>
          </p:cNvSpPr>
          <p:nvPr/>
        </p:nvSpPr>
        <p:spPr bwMode="auto">
          <a:xfrm>
            <a:off x="5065713" y="3219450"/>
            <a:ext cx="690958" cy="307777"/>
          </a:xfrm>
          <a:prstGeom prst="rect">
            <a:avLst/>
          </a:prstGeom>
          <a:noFill/>
          <a:ln w="9525">
            <a:noFill/>
            <a:miter lim="800000"/>
            <a:headEnd/>
            <a:tailEnd/>
          </a:ln>
        </p:spPr>
        <p:txBody>
          <a:bodyPr wrap="none">
            <a:spAutoFit/>
          </a:bodyPr>
          <a:lstStyle/>
          <a:p>
            <a:pPr eaLnBrk="0" hangingPunct="0"/>
            <a:r>
              <a:rPr lang="en-US" altLang="zh-CN" sz="1400" dirty="0"/>
              <a:t>[7, 11]</a:t>
            </a:r>
            <a:endParaRPr lang="zh-CN" altLang="en-US" sz="1400" dirty="0"/>
          </a:p>
        </p:txBody>
      </p:sp>
      <p:sp>
        <p:nvSpPr>
          <p:cNvPr id="11" name="矩形 10"/>
          <p:cNvSpPr>
            <a:spLocks noChangeArrowheads="1"/>
          </p:cNvSpPr>
          <p:nvPr/>
        </p:nvSpPr>
        <p:spPr bwMode="auto">
          <a:xfrm>
            <a:off x="1922463" y="3219450"/>
            <a:ext cx="1082675" cy="307975"/>
          </a:xfrm>
          <a:prstGeom prst="rect">
            <a:avLst/>
          </a:prstGeom>
          <a:noFill/>
          <a:ln w="9525">
            <a:noFill/>
            <a:miter lim="800000"/>
            <a:headEnd/>
            <a:tailEnd/>
          </a:ln>
        </p:spPr>
        <p:txBody>
          <a:bodyPr wrap="none">
            <a:spAutoFit/>
          </a:bodyPr>
          <a:lstStyle/>
          <a:p>
            <a:pPr eaLnBrk="0" hangingPunct="0"/>
            <a:r>
              <a:rPr lang="zh-CN" altLang="en-US" sz="1400"/>
              <a:t>查找区间：</a:t>
            </a:r>
          </a:p>
        </p:txBody>
      </p:sp>
      <p:sp>
        <p:nvSpPr>
          <p:cNvPr id="12" name="矩形 11"/>
          <p:cNvSpPr>
            <a:spLocks noChangeArrowheads="1"/>
          </p:cNvSpPr>
          <p:nvPr/>
        </p:nvSpPr>
        <p:spPr bwMode="auto">
          <a:xfrm>
            <a:off x="1993900" y="3579813"/>
            <a:ext cx="673100" cy="307975"/>
          </a:xfrm>
          <a:prstGeom prst="rect">
            <a:avLst/>
          </a:prstGeom>
          <a:noFill/>
          <a:ln w="9525">
            <a:noFill/>
            <a:miter lim="800000"/>
            <a:headEnd/>
            <a:tailEnd/>
          </a:ln>
        </p:spPr>
        <p:txBody>
          <a:bodyPr wrap="none">
            <a:spAutoFit/>
          </a:bodyPr>
          <a:lstStyle/>
          <a:p>
            <a:pPr eaLnBrk="0" hangingPunct="0"/>
            <a:r>
              <a:rPr lang="en-US" altLang="zh-CN" sz="1400"/>
              <a:t>Mid</a:t>
            </a:r>
            <a:r>
              <a:rPr lang="zh-CN" altLang="en-US" sz="1400"/>
              <a:t>：</a:t>
            </a:r>
          </a:p>
        </p:txBody>
      </p:sp>
      <p:sp>
        <p:nvSpPr>
          <p:cNvPr id="13" name="矩形 12"/>
          <p:cNvSpPr>
            <a:spLocks noChangeArrowheads="1"/>
          </p:cNvSpPr>
          <p:nvPr/>
        </p:nvSpPr>
        <p:spPr bwMode="auto">
          <a:xfrm>
            <a:off x="3922713" y="3579813"/>
            <a:ext cx="284052" cy="307777"/>
          </a:xfrm>
          <a:prstGeom prst="rect">
            <a:avLst/>
          </a:prstGeom>
          <a:noFill/>
          <a:ln w="9525">
            <a:noFill/>
            <a:miter lim="800000"/>
            <a:headEnd/>
            <a:tailEnd/>
          </a:ln>
        </p:spPr>
        <p:txBody>
          <a:bodyPr wrap="none">
            <a:spAutoFit/>
          </a:bodyPr>
          <a:lstStyle/>
          <a:p>
            <a:pPr eaLnBrk="0" hangingPunct="0"/>
            <a:r>
              <a:rPr lang="en-US" altLang="zh-CN" sz="1400" dirty="0"/>
              <a:t>6</a:t>
            </a:r>
            <a:endParaRPr lang="zh-CN" altLang="en-US" sz="1400" dirty="0"/>
          </a:p>
        </p:txBody>
      </p:sp>
      <p:sp>
        <p:nvSpPr>
          <p:cNvPr id="14" name="矩形 13"/>
          <p:cNvSpPr>
            <a:spLocks noChangeArrowheads="1"/>
          </p:cNvSpPr>
          <p:nvPr/>
        </p:nvSpPr>
        <p:spPr bwMode="auto">
          <a:xfrm>
            <a:off x="5422900" y="3579813"/>
            <a:ext cx="284052" cy="307777"/>
          </a:xfrm>
          <a:prstGeom prst="rect">
            <a:avLst/>
          </a:prstGeom>
          <a:noFill/>
          <a:ln w="9525">
            <a:noFill/>
            <a:miter lim="800000"/>
            <a:headEnd/>
            <a:tailEnd/>
          </a:ln>
        </p:spPr>
        <p:txBody>
          <a:bodyPr wrap="none">
            <a:spAutoFit/>
          </a:bodyPr>
          <a:lstStyle/>
          <a:p>
            <a:pPr eaLnBrk="0" hangingPunct="0"/>
            <a:r>
              <a:rPr lang="en-US" altLang="zh-CN" sz="1400" dirty="0"/>
              <a:t>9</a:t>
            </a:r>
            <a:endParaRPr lang="zh-CN" altLang="en-US" sz="1400" dirty="0"/>
          </a:p>
        </p:txBody>
      </p:sp>
      <p:sp>
        <p:nvSpPr>
          <p:cNvPr id="15" name="矩形 14"/>
          <p:cNvSpPr>
            <a:spLocks noChangeArrowheads="1"/>
          </p:cNvSpPr>
          <p:nvPr/>
        </p:nvSpPr>
        <p:spPr bwMode="auto">
          <a:xfrm>
            <a:off x="6780213" y="3579813"/>
            <a:ext cx="1071562" cy="307975"/>
          </a:xfrm>
          <a:prstGeom prst="rect">
            <a:avLst/>
          </a:prstGeom>
          <a:noFill/>
          <a:ln w="9525">
            <a:noFill/>
            <a:miter lim="800000"/>
            <a:headEnd/>
            <a:tailEnd/>
          </a:ln>
        </p:spPr>
        <p:txBody>
          <a:bodyPr>
            <a:spAutoFit/>
          </a:bodyPr>
          <a:lstStyle/>
          <a:p>
            <a:pPr eaLnBrk="0" hangingPunct="0"/>
            <a:r>
              <a:rPr lang="zh-CN" altLang="en-US" sz="1400"/>
              <a:t>找到</a:t>
            </a:r>
          </a:p>
        </p:txBody>
      </p:sp>
      <p:sp>
        <p:nvSpPr>
          <p:cNvPr id="16" name="矩形 15"/>
          <p:cNvSpPr>
            <a:spLocks noChangeArrowheads="1"/>
          </p:cNvSpPr>
          <p:nvPr/>
        </p:nvSpPr>
        <p:spPr bwMode="auto">
          <a:xfrm>
            <a:off x="3571875" y="4156075"/>
            <a:ext cx="690958" cy="307777"/>
          </a:xfrm>
          <a:prstGeom prst="rect">
            <a:avLst/>
          </a:prstGeom>
          <a:noFill/>
          <a:ln w="9525">
            <a:noFill/>
            <a:miter lim="800000"/>
            <a:headEnd/>
            <a:tailEnd/>
          </a:ln>
        </p:spPr>
        <p:txBody>
          <a:bodyPr wrap="none">
            <a:spAutoFit/>
          </a:bodyPr>
          <a:lstStyle/>
          <a:p>
            <a:pPr eaLnBrk="0" hangingPunct="0"/>
            <a:r>
              <a:rPr lang="en-US" altLang="zh-CN" sz="1400" dirty="0"/>
              <a:t>[1, 11]</a:t>
            </a:r>
            <a:endParaRPr lang="zh-CN" altLang="en-US" sz="1400" dirty="0"/>
          </a:p>
        </p:txBody>
      </p:sp>
      <p:sp>
        <p:nvSpPr>
          <p:cNvPr id="17" name="矩形 16"/>
          <p:cNvSpPr>
            <a:spLocks noChangeArrowheads="1"/>
          </p:cNvSpPr>
          <p:nvPr/>
        </p:nvSpPr>
        <p:spPr bwMode="auto">
          <a:xfrm>
            <a:off x="4786313" y="4156075"/>
            <a:ext cx="690958" cy="307777"/>
          </a:xfrm>
          <a:prstGeom prst="rect">
            <a:avLst/>
          </a:prstGeom>
          <a:noFill/>
          <a:ln w="9525">
            <a:noFill/>
            <a:miter lim="800000"/>
            <a:headEnd/>
            <a:tailEnd/>
          </a:ln>
        </p:spPr>
        <p:txBody>
          <a:bodyPr wrap="none">
            <a:spAutoFit/>
          </a:bodyPr>
          <a:lstStyle/>
          <a:p>
            <a:pPr eaLnBrk="0" hangingPunct="0"/>
            <a:r>
              <a:rPr lang="en-US" altLang="zh-CN" sz="1400" dirty="0"/>
              <a:t>[7, 11]</a:t>
            </a:r>
            <a:endParaRPr lang="zh-CN" altLang="en-US" sz="1400" dirty="0"/>
          </a:p>
        </p:txBody>
      </p:sp>
      <p:sp>
        <p:nvSpPr>
          <p:cNvPr id="18" name="矩形 17"/>
          <p:cNvSpPr>
            <a:spLocks noChangeArrowheads="1"/>
          </p:cNvSpPr>
          <p:nvPr/>
        </p:nvSpPr>
        <p:spPr bwMode="auto">
          <a:xfrm>
            <a:off x="1857375" y="4156075"/>
            <a:ext cx="1082675" cy="307975"/>
          </a:xfrm>
          <a:prstGeom prst="rect">
            <a:avLst/>
          </a:prstGeom>
          <a:noFill/>
          <a:ln w="9525">
            <a:noFill/>
            <a:miter lim="800000"/>
            <a:headEnd/>
            <a:tailEnd/>
          </a:ln>
        </p:spPr>
        <p:txBody>
          <a:bodyPr wrap="none">
            <a:spAutoFit/>
          </a:bodyPr>
          <a:lstStyle/>
          <a:p>
            <a:pPr eaLnBrk="0" hangingPunct="0"/>
            <a:r>
              <a:rPr lang="zh-CN" altLang="en-US" sz="1400"/>
              <a:t>查找区间：</a:t>
            </a:r>
          </a:p>
        </p:txBody>
      </p:sp>
      <p:sp>
        <p:nvSpPr>
          <p:cNvPr id="19" name="矩形 18"/>
          <p:cNvSpPr>
            <a:spLocks noChangeArrowheads="1"/>
          </p:cNvSpPr>
          <p:nvPr/>
        </p:nvSpPr>
        <p:spPr bwMode="auto">
          <a:xfrm>
            <a:off x="1928813" y="4497388"/>
            <a:ext cx="671512" cy="307975"/>
          </a:xfrm>
          <a:prstGeom prst="rect">
            <a:avLst/>
          </a:prstGeom>
          <a:noFill/>
          <a:ln w="9525">
            <a:noFill/>
            <a:miter lim="800000"/>
            <a:headEnd/>
            <a:tailEnd/>
          </a:ln>
        </p:spPr>
        <p:txBody>
          <a:bodyPr wrap="none">
            <a:spAutoFit/>
          </a:bodyPr>
          <a:lstStyle/>
          <a:p>
            <a:pPr eaLnBrk="0" hangingPunct="0"/>
            <a:r>
              <a:rPr lang="en-US" altLang="zh-CN" sz="1400"/>
              <a:t>Mid</a:t>
            </a:r>
            <a:r>
              <a:rPr lang="zh-CN" altLang="en-US" sz="1400"/>
              <a:t>：</a:t>
            </a:r>
          </a:p>
        </p:txBody>
      </p:sp>
      <p:sp>
        <p:nvSpPr>
          <p:cNvPr id="20" name="矩形 19"/>
          <p:cNvSpPr>
            <a:spLocks noChangeArrowheads="1"/>
          </p:cNvSpPr>
          <p:nvPr/>
        </p:nvSpPr>
        <p:spPr bwMode="auto">
          <a:xfrm>
            <a:off x="3643313" y="4497388"/>
            <a:ext cx="284052" cy="307777"/>
          </a:xfrm>
          <a:prstGeom prst="rect">
            <a:avLst/>
          </a:prstGeom>
          <a:noFill/>
          <a:ln w="9525">
            <a:noFill/>
            <a:miter lim="800000"/>
            <a:headEnd/>
            <a:tailEnd/>
          </a:ln>
        </p:spPr>
        <p:txBody>
          <a:bodyPr wrap="none">
            <a:spAutoFit/>
          </a:bodyPr>
          <a:lstStyle/>
          <a:p>
            <a:pPr eaLnBrk="0" hangingPunct="0"/>
            <a:r>
              <a:rPr lang="en-US" altLang="zh-CN" sz="1400" dirty="0"/>
              <a:t>6</a:t>
            </a:r>
            <a:endParaRPr lang="zh-CN" altLang="en-US" sz="1400" dirty="0"/>
          </a:p>
        </p:txBody>
      </p:sp>
      <p:sp>
        <p:nvSpPr>
          <p:cNvPr id="21" name="矩形 20"/>
          <p:cNvSpPr>
            <a:spLocks noChangeArrowheads="1"/>
          </p:cNvSpPr>
          <p:nvPr/>
        </p:nvSpPr>
        <p:spPr bwMode="auto">
          <a:xfrm>
            <a:off x="5143500" y="4497388"/>
            <a:ext cx="284163" cy="307975"/>
          </a:xfrm>
          <a:prstGeom prst="rect">
            <a:avLst/>
          </a:prstGeom>
          <a:noFill/>
          <a:ln w="9525">
            <a:noFill/>
            <a:miter lim="800000"/>
            <a:headEnd/>
            <a:tailEnd/>
          </a:ln>
        </p:spPr>
        <p:txBody>
          <a:bodyPr wrap="none">
            <a:spAutoFit/>
          </a:bodyPr>
          <a:lstStyle/>
          <a:p>
            <a:pPr eaLnBrk="0" hangingPunct="0"/>
            <a:r>
              <a:rPr lang="en-US" altLang="zh-CN" sz="1400" dirty="0"/>
              <a:t>9</a:t>
            </a:r>
            <a:endParaRPr lang="zh-CN" altLang="en-US" sz="1400" dirty="0"/>
          </a:p>
        </p:txBody>
      </p:sp>
      <p:sp>
        <p:nvSpPr>
          <p:cNvPr id="22" name="矩形 21"/>
          <p:cNvSpPr>
            <a:spLocks noChangeArrowheads="1"/>
          </p:cNvSpPr>
          <p:nvPr/>
        </p:nvSpPr>
        <p:spPr bwMode="auto">
          <a:xfrm>
            <a:off x="7500938" y="4443413"/>
            <a:ext cx="958850" cy="307975"/>
          </a:xfrm>
          <a:prstGeom prst="rect">
            <a:avLst/>
          </a:prstGeom>
          <a:noFill/>
          <a:ln w="9525">
            <a:noFill/>
            <a:miter lim="800000"/>
            <a:headEnd/>
            <a:tailEnd/>
          </a:ln>
        </p:spPr>
        <p:txBody>
          <a:bodyPr>
            <a:spAutoFit/>
          </a:bodyPr>
          <a:lstStyle/>
          <a:p>
            <a:pPr eaLnBrk="0" hangingPunct="0"/>
            <a:r>
              <a:rPr lang="zh-CN" altLang="en-US" sz="1400"/>
              <a:t>没找到</a:t>
            </a:r>
          </a:p>
        </p:txBody>
      </p:sp>
      <p:sp>
        <p:nvSpPr>
          <p:cNvPr id="23" name="矩形 22"/>
          <p:cNvSpPr>
            <a:spLocks noChangeArrowheads="1"/>
          </p:cNvSpPr>
          <p:nvPr/>
        </p:nvSpPr>
        <p:spPr bwMode="auto">
          <a:xfrm>
            <a:off x="6372225" y="4156075"/>
            <a:ext cx="601447" cy="307777"/>
          </a:xfrm>
          <a:prstGeom prst="rect">
            <a:avLst/>
          </a:prstGeom>
          <a:noFill/>
          <a:ln w="9525">
            <a:noFill/>
            <a:miter lim="800000"/>
            <a:headEnd/>
            <a:tailEnd/>
          </a:ln>
        </p:spPr>
        <p:txBody>
          <a:bodyPr wrap="none">
            <a:spAutoFit/>
          </a:bodyPr>
          <a:lstStyle/>
          <a:p>
            <a:pPr eaLnBrk="0" hangingPunct="0"/>
            <a:r>
              <a:rPr lang="en-US" altLang="zh-CN" sz="1400" dirty="0"/>
              <a:t>[7, 8]</a:t>
            </a:r>
            <a:endParaRPr lang="zh-CN" altLang="en-US" sz="1400" dirty="0"/>
          </a:p>
        </p:txBody>
      </p:sp>
      <p:sp>
        <p:nvSpPr>
          <p:cNvPr id="24" name="矩形 23"/>
          <p:cNvSpPr>
            <a:spLocks noChangeArrowheads="1"/>
          </p:cNvSpPr>
          <p:nvPr/>
        </p:nvSpPr>
        <p:spPr bwMode="auto">
          <a:xfrm>
            <a:off x="6500813" y="4443413"/>
            <a:ext cx="284052" cy="307777"/>
          </a:xfrm>
          <a:prstGeom prst="rect">
            <a:avLst/>
          </a:prstGeom>
          <a:noFill/>
          <a:ln w="9525">
            <a:noFill/>
            <a:miter lim="800000"/>
            <a:headEnd/>
            <a:tailEnd/>
          </a:ln>
        </p:spPr>
        <p:txBody>
          <a:bodyPr wrap="none">
            <a:spAutoFit/>
          </a:bodyPr>
          <a:lstStyle/>
          <a:p>
            <a:pPr eaLnBrk="0" hangingPunct="0"/>
            <a:r>
              <a:rPr lang="en-US" altLang="zh-CN" sz="1400" dirty="0"/>
              <a:t>7</a:t>
            </a:r>
            <a:endParaRPr lang="zh-CN" altLang="en-US" sz="1400" dirty="0"/>
          </a:p>
        </p:txBody>
      </p:sp>
      <p:sp>
        <p:nvSpPr>
          <p:cNvPr id="25" name="矩形 24"/>
          <p:cNvSpPr>
            <a:spLocks noChangeArrowheads="1"/>
          </p:cNvSpPr>
          <p:nvPr/>
        </p:nvSpPr>
        <p:spPr bwMode="auto">
          <a:xfrm>
            <a:off x="7500938" y="4156075"/>
            <a:ext cx="601447" cy="307777"/>
          </a:xfrm>
          <a:prstGeom prst="rect">
            <a:avLst/>
          </a:prstGeom>
          <a:noFill/>
          <a:ln w="9525">
            <a:noFill/>
            <a:miter lim="800000"/>
            <a:headEnd/>
            <a:tailEnd/>
          </a:ln>
        </p:spPr>
        <p:txBody>
          <a:bodyPr wrap="none">
            <a:spAutoFit/>
          </a:bodyPr>
          <a:lstStyle/>
          <a:p>
            <a:pPr eaLnBrk="0" hangingPunct="0"/>
            <a:r>
              <a:rPr lang="en-US" altLang="zh-CN" sz="1400" dirty="0"/>
              <a:t>[7, 6]</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linds(horizontal)">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矩形 34"/>
          <p:cNvSpPr>
            <a:spLocks noChangeArrowheads="1"/>
          </p:cNvSpPr>
          <p:nvPr/>
        </p:nvSpPr>
        <p:spPr bwMode="auto">
          <a:xfrm>
            <a:off x="539552" y="195486"/>
            <a:ext cx="6840538" cy="661987"/>
          </a:xfrm>
          <a:prstGeom prst="rect">
            <a:avLst/>
          </a:prstGeom>
          <a:noFill/>
          <a:ln w="9525">
            <a:noFill/>
            <a:miter lim="800000"/>
            <a:headEnd/>
            <a:tailEnd/>
          </a:ln>
        </p:spPr>
        <p:txBody>
          <a:bodyPr>
            <a:spAutoFit/>
          </a:bodyPr>
          <a:lstStyle/>
          <a:p>
            <a:pPr>
              <a:lnSpc>
                <a:spcPct val="150000"/>
              </a:lnSpc>
            </a:pPr>
            <a:r>
              <a:rPr lang="zh-CN" altLang="en-US" dirty="0">
                <a:ea typeface="楷体_GB2312"/>
                <a:cs typeface="楷体_GB2312"/>
              </a:rPr>
              <a:t>伸展树实例</a:t>
            </a:r>
            <a:endParaRPr lang="en-US" altLang="zh-CN" sz="2000" dirty="0">
              <a:latin typeface="微软雅黑" pitchFamily="34" charset="-122"/>
              <a:ea typeface="微软雅黑" pitchFamily="34" charset="-122"/>
            </a:endParaRPr>
          </a:p>
        </p:txBody>
      </p:sp>
      <p:sp>
        <p:nvSpPr>
          <p:cNvPr id="153604" name="矩形 9"/>
          <p:cNvSpPr>
            <a:spLocks noChangeArrowheads="1"/>
          </p:cNvSpPr>
          <p:nvPr/>
        </p:nvSpPr>
        <p:spPr bwMode="auto">
          <a:xfrm>
            <a:off x="539750" y="987425"/>
            <a:ext cx="6552530" cy="1062038"/>
          </a:xfrm>
          <a:prstGeom prst="rect">
            <a:avLst/>
          </a:prstGeom>
          <a:noFill/>
          <a:ln w="9525">
            <a:noFill/>
            <a:miter lim="800000"/>
            <a:headEnd/>
            <a:tailEnd/>
          </a:ln>
        </p:spPr>
        <p:txBody>
          <a:bodyPr wrap="square">
            <a:spAutoFit/>
          </a:bodyPr>
          <a:lstStyle/>
          <a:p>
            <a:pPr>
              <a:lnSpc>
                <a:spcPct val="150000"/>
              </a:lnSpc>
            </a:pPr>
            <a:r>
              <a:rPr lang="zh-CN" altLang="en-US" sz="1400" dirty="0">
                <a:latin typeface="楷体_GB2312"/>
                <a:ea typeface="楷体_GB2312"/>
                <a:cs typeface="楷体_GB2312"/>
              </a:rPr>
              <a:t>在一棵空树上依次插入</a:t>
            </a:r>
            <a:r>
              <a:rPr lang="en-US" altLang="zh-CN" sz="1400" dirty="0">
                <a:latin typeface="楷体_GB2312"/>
                <a:ea typeface="楷体_GB2312"/>
                <a:cs typeface="楷体_GB2312"/>
              </a:rPr>
              <a:t>1</a:t>
            </a:r>
            <a:r>
              <a:rPr lang="zh-CN" altLang="en-US" sz="1400" dirty="0">
                <a:latin typeface="楷体_GB2312"/>
                <a:ea typeface="楷体_GB2312"/>
                <a:cs typeface="楷体_GB2312"/>
              </a:rPr>
              <a:t>，</a:t>
            </a:r>
            <a:r>
              <a:rPr lang="en-US" altLang="zh-CN" sz="1400" dirty="0">
                <a:latin typeface="楷体_GB2312"/>
                <a:ea typeface="楷体_GB2312"/>
                <a:cs typeface="楷体_GB2312"/>
              </a:rPr>
              <a:t>2</a:t>
            </a:r>
            <a:r>
              <a:rPr lang="zh-CN" altLang="en-US" sz="1400" dirty="0">
                <a:latin typeface="楷体_GB2312"/>
                <a:ea typeface="楷体_GB2312"/>
                <a:cs typeface="楷体_GB2312"/>
              </a:rPr>
              <a:t>，</a:t>
            </a:r>
            <a:r>
              <a:rPr lang="en-US" altLang="zh-CN" sz="1400" dirty="0">
                <a:ea typeface="楷体_GB2312"/>
                <a:cs typeface="楷体_GB2312"/>
              </a:rPr>
              <a:t>…</a:t>
            </a:r>
            <a:r>
              <a:rPr lang="zh-CN" altLang="en-US" sz="1400" dirty="0">
                <a:latin typeface="楷体_GB2312"/>
                <a:ea typeface="楷体_GB2312"/>
                <a:cs typeface="楷体_GB2312"/>
              </a:rPr>
              <a:t>，</a:t>
            </a:r>
            <a:r>
              <a:rPr lang="en-US" altLang="zh-CN" sz="1400" dirty="0">
                <a:latin typeface="楷体_GB2312"/>
                <a:ea typeface="楷体_GB2312"/>
                <a:cs typeface="楷体_GB2312"/>
              </a:rPr>
              <a:t>n</a:t>
            </a:r>
            <a:r>
              <a:rPr lang="zh-CN" altLang="en-US" sz="1400" dirty="0">
                <a:latin typeface="楷体_GB2312"/>
                <a:ea typeface="楷体_GB2312"/>
                <a:cs typeface="楷体_GB2312"/>
              </a:rPr>
              <a:t>，形成了一棵仅有左子树的非平衡的树</a:t>
            </a:r>
            <a:endParaRPr lang="en-US" altLang="zh-CN" sz="1400" dirty="0">
              <a:latin typeface="楷体_GB2312"/>
              <a:ea typeface="楷体_GB2312"/>
              <a:cs typeface="楷体_GB2312"/>
            </a:endParaRPr>
          </a:p>
          <a:p>
            <a:pPr>
              <a:lnSpc>
                <a:spcPct val="150000"/>
              </a:lnSpc>
            </a:pPr>
            <a:r>
              <a:rPr lang="zh-CN" altLang="en-US" sz="1400" dirty="0">
                <a:latin typeface="楷体_GB2312"/>
                <a:ea typeface="楷体_GB2312"/>
                <a:cs typeface="楷体_GB2312"/>
              </a:rPr>
              <a:t>依次访问</a:t>
            </a:r>
            <a:r>
              <a:rPr lang="en-US" altLang="zh-CN" sz="1400" dirty="0">
                <a:latin typeface="楷体_GB2312"/>
                <a:ea typeface="楷体_GB2312"/>
                <a:cs typeface="楷体_GB2312"/>
              </a:rPr>
              <a:t>1</a:t>
            </a:r>
            <a:r>
              <a:rPr lang="zh-CN" altLang="en-US" sz="1400" dirty="0">
                <a:latin typeface="楷体_GB2312"/>
                <a:ea typeface="楷体_GB2312"/>
                <a:cs typeface="楷体_GB2312"/>
              </a:rPr>
              <a:t>、</a:t>
            </a:r>
            <a:r>
              <a:rPr lang="en-US" altLang="zh-CN" sz="1400" dirty="0">
                <a:latin typeface="楷体_GB2312"/>
                <a:ea typeface="楷体_GB2312"/>
                <a:cs typeface="楷体_GB2312"/>
              </a:rPr>
              <a:t>2</a:t>
            </a:r>
            <a:r>
              <a:rPr lang="zh-CN" altLang="en-US" sz="1400" dirty="0">
                <a:latin typeface="楷体_GB2312"/>
                <a:ea typeface="楷体_GB2312"/>
                <a:cs typeface="楷体_GB2312"/>
              </a:rPr>
              <a:t>、</a:t>
            </a:r>
            <a:r>
              <a:rPr lang="en-US" altLang="zh-CN" sz="1400" dirty="0">
                <a:latin typeface="楷体_GB2312"/>
                <a:ea typeface="楷体_GB2312"/>
                <a:cs typeface="楷体_GB2312"/>
              </a:rPr>
              <a:t>3</a:t>
            </a:r>
            <a:r>
              <a:rPr lang="zh-CN" altLang="en-US" sz="1400" dirty="0">
                <a:latin typeface="楷体_GB2312"/>
                <a:ea typeface="楷体_GB2312"/>
                <a:cs typeface="楷体_GB2312"/>
              </a:rPr>
              <a:t>、</a:t>
            </a:r>
            <a:r>
              <a:rPr lang="en-US" altLang="zh-CN" sz="1400" dirty="0">
                <a:latin typeface="楷体_GB2312"/>
                <a:ea typeface="楷体_GB2312"/>
                <a:cs typeface="楷体_GB2312"/>
              </a:rPr>
              <a:t>……</a:t>
            </a:r>
          </a:p>
          <a:p>
            <a:pPr>
              <a:lnSpc>
                <a:spcPct val="150000"/>
              </a:lnSpc>
            </a:pPr>
            <a:r>
              <a:rPr lang="zh-CN" altLang="en-US" sz="1400" dirty="0">
                <a:latin typeface="楷体_GB2312"/>
                <a:ea typeface="楷体_GB2312"/>
                <a:cs typeface="楷体_GB2312"/>
              </a:rPr>
              <a:t>当访问了节点</a:t>
            </a:r>
            <a:r>
              <a:rPr lang="en-US" altLang="zh-CN" sz="1400" dirty="0">
                <a:latin typeface="楷体_GB2312"/>
                <a:ea typeface="楷体_GB2312"/>
                <a:cs typeface="楷体_GB2312"/>
              </a:rPr>
              <a:t>1</a:t>
            </a:r>
            <a:r>
              <a:rPr lang="zh-CN" altLang="en-US" sz="1400" dirty="0">
                <a:latin typeface="楷体_GB2312"/>
                <a:ea typeface="楷体_GB2312"/>
                <a:cs typeface="楷体_GB2312"/>
              </a:rPr>
              <a:t>，花了</a:t>
            </a:r>
            <a:r>
              <a:rPr lang="en-US" altLang="zh-CN" sz="1400" dirty="0">
                <a:latin typeface="楷体_GB2312"/>
                <a:ea typeface="楷体_GB2312"/>
                <a:cs typeface="楷体_GB2312"/>
              </a:rPr>
              <a:t>N</a:t>
            </a:r>
            <a:r>
              <a:rPr lang="zh-CN" altLang="en-US" sz="1400" dirty="0">
                <a:latin typeface="楷体_GB2312"/>
                <a:ea typeface="楷体_GB2312"/>
                <a:cs typeface="楷体_GB2312"/>
              </a:rPr>
              <a:t>的时间进行了伸展，树的高度几乎降低了一半</a:t>
            </a:r>
          </a:p>
        </p:txBody>
      </p:sp>
      <p:sp>
        <p:nvSpPr>
          <p:cNvPr id="153605" name="Text Box 5"/>
          <p:cNvSpPr txBox="1">
            <a:spLocks noChangeArrowheads="1"/>
          </p:cNvSpPr>
          <p:nvPr/>
        </p:nvSpPr>
        <p:spPr bwMode="auto">
          <a:xfrm>
            <a:off x="1403350" y="4587875"/>
            <a:ext cx="873125" cy="307975"/>
          </a:xfrm>
          <a:prstGeom prst="rect">
            <a:avLst/>
          </a:prstGeom>
          <a:noFill/>
          <a:ln w="9525">
            <a:noFill/>
            <a:miter lim="800000"/>
            <a:headEnd/>
            <a:tailEnd/>
          </a:ln>
        </p:spPr>
        <p:txBody>
          <a:bodyPr>
            <a:spAutoFit/>
          </a:bodyPr>
          <a:lstStyle/>
          <a:p>
            <a:pPr>
              <a:spcBef>
                <a:spcPct val="50000"/>
              </a:spcBef>
            </a:pPr>
            <a:r>
              <a:rPr lang="en-US" altLang="zh-CN" sz="1400">
                <a:latin typeface="Times New Roman" pitchFamily="18" charset="0"/>
              </a:rPr>
              <a:t>Zig-zig </a:t>
            </a:r>
          </a:p>
        </p:txBody>
      </p:sp>
      <p:sp>
        <p:nvSpPr>
          <p:cNvPr id="153606" name="Text Box 6"/>
          <p:cNvSpPr txBox="1">
            <a:spLocks noChangeArrowheads="1"/>
          </p:cNvSpPr>
          <p:nvPr/>
        </p:nvSpPr>
        <p:spPr bwMode="auto">
          <a:xfrm>
            <a:off x="3419475" y="4659313"/>
            <a:ext cx="873125" cy="307975"/>
          </a:xfrm>
          <a:prstGeom prst="rect">
            <a:avLst/>
          </a:prstGeom>
          <a:noFill/>
          <a:ln w="9525">
            <a:noFill/>
            <a:miter lim="800000"/>
            <a:headEnd/>
            <a:tailEnd/>
          </a:ln>
        </p:spPr>
        <p:txBody>
          <a:bodyPr>
            <a:spAutoFit/>
          </a:bodyPr>
          <a:lstStyle/>
          <a:p>
            <a:pPr>
              <a:spcBef>
                <a:spcPct val="50000"/>
              </a:spcBef>
            </a:pPr>
            <a:r>
              <a:rPr lang="en-US" altLang="zh-CN" sz="1400">
                <a:latin typeface="Times New Roman" pitchFamily="18" charset="0"/>
              </a:rPr>
              <a:t>Zig-zig</a:t>
            </a:r>
          </a:p>
        </p:txBody>
      </p:sp>
      <p:sp>
        <p:nvSpPr>
          <p:cNvPr id="153607" name="Text Box 7"/>
          <p:cNvSpPr txBox="1">
            <a:spLocks noChangeArrowheads="1"/>
          </p:cNvSpPr>
          <p:nvPr/>
        </p:nvSpPr>
        <p:spPr bwMode="auto">
          <a:xfrm>
            <a:off x="6011863" y="4659313"/>
            <a:ext cx="873125" cy="307975"/>
          </a:xfrm>
          <a:prstGeom prst="rect">
            <a:avLst/>
          </a:prstGeom>
          <a:noFill/>
          <a:ln w="9525">
            <a:noFill/>
            <a:miter lim="800000"/>
            <a:headEnd/>
            <a:tailEnd/>
          </a:ln>
        </p:spPr>
        <p:txBody>
          <a:bodyPr>
            <a:spAutoFit/>
          </a:bodyPr>
          <a:lstStyle/>
          <a:p>
            <a:pPr>
              <a:spcBef>
                <a:spcPct val="50000"/>
              </a:spcBef>
            </a:pPr>
            <a:r>
              <a:rPr lang="en-US" altLang="zh-CN" sz="1400">
                <a:latin typeface="Times New Roman" pitchFamily="18" charset="0"/>
              </a:rPr>
              <a:t>Zig-zig</a:t>
            </a:r>
          </a:p>
        </p:txBody>
      </p:sp>
      <p:grpSp>
        <p:nvGrpSpPr>
          <p:cNvPr id="153608" name="Group 76"/>
          <p:cNvGrpSpPr>
            <a:grpSpLocks/>
          </p:cNvGrpSpPr>
          <p:nvPr/>
        </p:nvGrpSpPr>
        <p:grpSpPr bwMode="auto">
          <a:xfrm>
            <a:off x="468313" y="2643188"/>
            <a:ext cx="1149350" cy="2079625"/>
            <a:chOff x="295" y="255"/>
            <a:chExt cx="1315" cy="3538"/>
          </a:xfrm>
        </p:grpSpPr>
        <p:sp>
          <p:nvSpPr>
            <p:cNvPr id="153652" name="Oval 17"/>
            <p:cNvSpPr>
              <a:spLocks noChangeArrowheads="1"/>
            </p:cNvSpPr>
            <p:nvPr/>
          </p:nvSpPr>
          <p:spPr bwMode="auto">
            <a:xfrm>
              <a:off x="431" y="293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3653" name="Oval 18"/>
            <p:cNvSpPr>
              <a:spLocks noChangeArrowheads="1"/>
            </p:cNvSpPr>
            <p:nvPr/>
          </p:nvSpPr>
          <p:spPr bwMode="auto">
            <a:xfrm>
              <a:off x="567" y="238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3654" name="Oval 19"/>
            <p:cNvSpPr>
              <a:spLocks noChangeArrowheads="1"/>
            </p:cNvSpPr>
            <p:nvPr/>
          </p:nvSpPr>
          <p:spPr bwMode="auto">
            <a:xfrm>
              <a:off x="295" y="352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3655" name="Oval 22"/>
            <p:cNvSpPr>
              <a:spLocks noChangeArrowheads="1"/>
            </p:cNvSpPr>
            <p:nvPr/>
          </p:nvSpPr>
          <p:spPr bwMode="auto">
            <a:xfrm>
              <a:off x="748" y="1842"/>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3656" name="Oval 24"/>
            <p:cNvSpPr>
              <a:spLocks noChangeArrowheads="1"/>
            </p:cNvSpPr>
            <p:nvPr/>
          </p:nvSpPr>
          <p:spPr bwMode="auto">
            <a:xfrm>
              <a:off x="930" y="134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53657" name="Oval 25"/>
            <p:cNvSpPr>
              <a:spLocks noChangeArrowheads="1"/>
            </p:cNvSpPr>
            <p:nvPr/>
          </p:nvSpPr>
          <p:spPr bwMode="auto">
            <a:xfrm>
              <a:off x="1111" y="800"/>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6</a:t>
              </a:r>
            </a:p>
          </p:txBody>
        </p:sp>
        <p:sp>
          <p:nvSpPr>
            <p:cNvPr id="153658" name="Oval 26"/>
            <p:cNvSpPr>
              <a:spLocks noChangeArrowheads="1"/>
            </p:cNvSpPr>
            <p:nvPr/>
          </p:nvSpPr>
          <p:spPr bwMode="auto">
            <a:xfrm>
              <a:off x="1292" y="25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7</a:t>
              </a:r>
            </a:p>
          </p:txBody>
        </p:sp>
        <p:sp>
          <p:nvSpPr>
            <p:cNvPr id="153659" name="Line 27"/>
            <p:cNvSpPr>
              <a:spLocks noChangeShapeType="1"/>
            </p:cNvSpPr>
            <p:nvPr/>
          </p:nvSpPr>
          <p:spPr bwMode="auto">
            <a:xfrm flipH="1">
              <a:off x="1338" y="527"/>
              <a:ext cx="91" cy="272"/>
            </a:xfrm>
            <a:prstGeom prst="line">
              <a:avLst/>
            </a:prstGeom>
            <a:noFill/>
            <a:ln w="28575">
              <a:solidFill>
                <a:schemeClr val="tx1"/>
              </a:solidFill>
              <a:round/>
              <a:headEnd/>
              <a:tailEnd/>
            </a:ln>
          </p:spPr>
          <p:txBody>
            <a:bodyPr wrap="none"/>
            <a:lstStyle/>
            <a:p>
              <a:endParaRPr lang="zh-CN" altLang="en-US"/>
            </a:p>
          </p:txBody>
        </p:sp>
        <p:sp>
          <p:nvSpPr>
            <p:cNvPr id="153660" name="Line 28"/>
            <p:cNvSpPr>
              <a:spLocks noChangeShapeType="1"/>
            </p:cNvSpPr>
            <p:nvPr/>
          </p:nvSpPr>
          <p:spPr bwMode="auto">
            <a:xfrm flipH="1">
              <a:off x="1111" y="1071"/>
              <a:ext cx="91" cy="273"/>
            </a:xfrm>
            <a:prstGeom prst="line">
              <a:avLst/>
            </a:prstGeom>
            <a:noFill/>
            <a:ln w="28575">
              <a:solidFill>
                <a:schemeClr val="tx1"/>
              </a:solidFill>
              <a:round/>
              <a:headEnd/>
              <a:tailEnd/>
            </a:ln>
          </p:spPr>
          <p:txBody>
            <a:bodyPr wrap="none"/>
            <a:lstStyle/>
            <a:p>
              <a:endParaRPr lang="zh-CN" altLang="en-US"/>
            </a:p>
          </p:txBody>
        </p:sp>
        <p:sp>
          <p:nvSpPr>
            <p:cNvPr id="153661" name="Line 29"/>
            <p:cNvSpPr>
              <a:spLocks noChangeShapeType="1"/>
            </p:cNvSpPr>
            <p:nvPr/>
          </p:nvSpPr>
          <p:spPr bwMode="auto">
            <a:xfrm flipH="1">
              <a:off x="930" y="1616"/>
              <a:ext cx="91" cy="272"/>
            </a:xfrm>
            <a:prstGeom prst="line">
              <a:avLst/>
            </a:prstGeom>
            <a:noFill/>
            <a:ln w="28575">
              <a:solidFill>
                <a:schemeClr val="tx1"/>
              </a:solidFill>
              <a:round/>
              <a:headEnd/>
              <a:tailEnd/>
            </a:ln>
          </p:spPr>
          <p:txBody>
            <a:bodyPr wrap="none"/>
            <a:lstStyle/>
            <a:p>
              <a:endParaRPr lang="zh-CN" altLang="en-US"/>
            </a:p>
          </p:txBody>
        </p:sp>
        <p:sp>
          <p:nvSpPr>
            <p:cNvPr id="153662" name="Line 30"/>
            <p:cNvSpPr>
              <a:spLocks noChangeShapeType="1"/>
            </p:cNvSpPr>
            <p:nvPr/>
          </p:nvSpPr>
          <p:spPr bwMode="auto">
            <a:xfrm flipH="1">
              <a:off x="748" y="2115"/>
              <a:ext cx="91" cy="272"/>
            </a:xfrm>
            <a:prstGeom prst="line">
              <a:avLst/>
            </a:prstGeom>
            <a:noFill/>
            <a:ln w="28575">
              <a:solidFill>
                <a:schemeClr val="tx1"/>
              </a:solidFill>
              <a:round/>
              <a:headEnd/>
              <a:tailEnd/>
            </a:ln>
          </p:spPr>
          <p:txBody>
            <a:bodyPr wrap="none"/>
            <a:lstStyle/>
            <a:p>
              <a:endParaRPr lang="zh-CN" altLang="en-US"/>
            </a:p>
          </p:txBody>
        </p:sp>
        <p:sp>
          <p:nvSpPr>
            <p:cNvPr id="153663" name="Line 31"/>
            <p:cNvSpPr>
              <a:spLocks noChangeShapeType="1"/>
            </p:cNvSpPr>
            <p:nvPr/>
          </p:nvSpPr>
          <p:spPr bwMode="auto">
            <a:xfrm flipH="1">
              <a:off x="612" y="2659"/>
              <a:ext cx="91" cy="272"/>
            </a:xfrm>
            <a:prstGeom prst="line">
              <a:avLst/>
            </a:prstGeom>
            <a:noFill/>
            <a:ln w="28575">
              <a:solidFill>
                <a:schemeClr val="tx1"/>
              </a:solidFill>
              <a:round/>
              <a:headEnd/>
              <a:tailEnd/>
            </a:ln>
          </p:spPr>
          <p:txBody>
            <a:bodyPr wrap="none"/>
            <a:lstStyle/>
            <a:p>
              <a:endParaRPr lang="zh-CN" altLang="en-US"/>
            </a:p>
          </p:txBody>
        </p:sp>
        <p:sp>
          <p:nvSpPr>
            <p:cNvPr id="153664" name="Line 32"/>
            <p:cNvSpPr>
              <a:spLocks noChangeShapeType="1"/>
            </p:cNvSpPr>
            <p:nvPr/>
          </p:nvSpPr>
          <p:spPr bwMode="auto">
            <a:xfrm flipH="1">
              <a:off x="476" y="3203"/>
              <a:ext cx="91" cy="318"/>
            </a:xfrm>
            <a:prstGeom prst="line">
              <a:avLst/>
            </a:prstGeom>
            <a:noFill/>
            <a:ln w="28575">
              <a:solidFill>
                <a:schemeClr val="tx1"/>
              </a:solidFill>
              <a:round/>
              <a:headEnd/>
              <a:tailEnd/>
            </a:ln>
          </p:spPr>
          <p:txBody>
            <a:bodyPr wrap="none"/>
            <a:lstStyle/>
            <a:p>
              <a:endParaRPr lang="zh-CN" altLang="en-US"/>
            </a:p>
          </p:txBody>
        </p:sp>
      </p:grpSp>
      <p:grpSp>
        <p:nvGrpSpPr>
          <p:cNvPr id="153609" name="Group 77"/>
          <p:cNvGrpSpPr>
            <a:grpSpLocks/>
          </p:cNvGrpSpPr>
          <p:nvPr/>
        </p:nvGrpSpPr>
        <p:grpSpPr bwMode="auto">
          <a:xfrm>
            <a:off x="2555875" y="2500313"/>
            <a:ext cx="912813" cy="2052637"/>
            <a:chOff x="1519" y="436"/>
            <a:chExt cx="1043" cy="3493"/>
          </a:xfrm>
        </p:grpSpPr>
        <p:sp>
          <p:nvSpPr>
            <p:cNvPr id="153639" name="Oval 33"/>
            <p:cNvSpPr>
              <a:spLocks noChangeArrowheads="1"/>
            </p:cNvSpPr>
            <p:nvPr/>
          </p:nvSpPr>
          <p:spPr bwMode="auto">
            <a:xfrm>
              <a:off x="1837" y="315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3640" name="Oval 34"/>
            <p:cNvSpPr>
              <a:spLocks noChangeArrowheads="1"/>
            </p:cNvSpPr>
            <p:nvPr/>
          </p:nvSpPr>
          <p:spPr bwMode="auto">
            <a:xfrm>
              <a:off x="1519" y="256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3641" name="Oval 35"/>
            <p:cNvSpPr>
              <a:spLocks noChangeArrowheads="1"/>
            </p:cNvSpPr>
            <p:nvPr/>
          </p:nvSpPr>
          <p:spPr bwMode="auto">
            <a:xfrm>
              <a:off x="2109" y="365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3642" name="Oval 36"/>
            <p:cNvSpPr>
              <a:spLocks noChangeArrowheads="1"/>
            </p:cNvSpPr>
            <p:nvPr/>
          </p:nvSpPr>
          <p:spPr bwMode="auto">
            <a:xfrm>
              <a:off x="1700" y="202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3643" name="Oval 37"/>
            <p:cNvSpPr>
              <a:spLocks noChangeArrowheads="1"/>
            </p:cNvSpPr>
            <p:nvPr/>
          </p:nvSpPr>
          <p:spPr bwMode="auto">
            <a:xfrm>
              <a:off x="1882" y="152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53644" name="Oval 38"/>
            <p:cNvSpPr>
              <a:spLocks noChangeArrowheads="1"/>
            </p:cNvSpPr>
            <p:nvPr/>
          </p:nvSpPr>
          <p:spPr bwMode="auto">
            <a:xfrm>
              <a:off x="2063" y="98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6</a:t>
              </a:r>
            </a:p>
          </p:txBody>
        </p:sp>
        <p:sp>
          <p:nvSpPr>
            <p:cNvPr id="153645" name="Oval 39"/>
            <p:cNvSpPr>
              <a:spLocks noChangeArrowheads="1"/>
            </p:cNvSpPr>
            <p:nvPr/>
          </p:nvSpPr>
          <p:spPr bwMode="auto">
            <a:xfrm>
              <a:off x="2244" y="43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7</a:t>
              </a:r>
            </a:p>
          </p:txBody>
        </p:sp>
        <p:sp>
          <p:nvSpPr>
            <p:cNvPr id="153646" name="Line 40"/>
            <p:cNvSpPr>
              <a:spLocks noChangeShapeType="1"/>
            </p:cNvSpPr>
            <p:nvPr/>
          </p:nvSpPr>
          <p:spPr bwMode="auto">
            <a:xfrm flipH="1">
              <a:off x="2290" y="708"/>
              <a:ext cx="91" cy="272"/>
            </a:xfrm>
            <a:prstGeom prst="line">
              <a:avLst/>
            </a:prstGeom>
            <a:noFill/>
            <a:ln w="28575">
              <a:solidFill>
                <a:schemeClr val="tx1"/>
              </a:solidFill>
              <a:round/>
              <a:headEnd/>
              <a:tailEnd/>
            </a:ln>
          </p:spPr>
          <p:txBody>
            <a:bodyPr wrap="none"/>
            <a:lstStyle/>
            <a:p>
              <a:endParaRPr lang="zh-CN" altLang="en-US"/>
            </a:p>
          </p:txBody>
        </p:sp>
        <p:sp>
          <p:nvSpPr>
            <p:cNvPr id="153647" name="Line 41"/>
            <p:cNvSpPr>
              <a:spLocks noChangeShapeType="1"/>
            </p:cNvSpPr>
            <p:nvPr/>
          </p:nvSpPr>
          <p:spPr bwMode="auto">
            <a:xfrm flipH="1">
              <a:off x="2063" y="1252"/>
              <a:ext cx="91" cy="273"/>
            </a:xfrm>
            <a:prstGeom prst="line">
              <a:avLst/>
            </a:prstGeom>
            <a:noFill/>
            <a:ln w="28575">
              <a:solidFill>
                <a:schemeClr val="tx1"/>
              </a:solidFill>
              <a:round/>
              <a:headEnd/>
              <a:tailEnd/>
            </a:ln>
          </p:spPr>
          <p:txBody>
            <a:bodyPr wrap="none"/>
            <a:lstStyle/>
            <a:p>
              <a:endParaRPr lang="zh-CN" altLang="en-US"/>
            </a:p>
          </p:txBody>
        </p:sp>
        <p:sp>
          <p:nvSpPr>
            <p:cNvPr id="153648" name="Line 42"/>
            <p:cNvSpPr>
              <a:spLocks noChangeShapeType="1"/>
            </p:cNvSpPr>
            <p:nvPr/>
          </p:nvSpPr>
          <p:spPr bwMode="auto">
            <a:xfrm flipH="1">
              <a:off x="1882" y="1797"/>
              <a:ext cx="91" cy="272"/>
            </a:xfrm>
            <a:prstGeom prst="line">
              <a:avLst/>
            </a:prstGeom>
            <a:noFill/>
            <a:ln w="28575">
              <a:solidFill>
                <a:schemeClr val="tx1"/>
              </a:solidFill>
              <a:round/>
              <a:headEnd/>
              <a:tailEnd/>
            </a:ln>
          </p:spPr>
          <p:txBody>
            <a:bodyPr wrap="none"/>
            <a:lstStyle/>
            <a:p>
              <a:endParaRPr lang="zh-CN" altLang="en-US"/>
            </a:p>
          </p:txBody>
        </p:sp>
        <p:sp>
          <p:nvSpPr>
            <p:cNvPr id="153649" name="Line 43"/>
            <p:cNvSpPr>
              <a:spLocks noChangeShapeType="1"/>
            </p:cNvSpPr>
            <p:nvPr/>
          </p:nvSpPr>
          <p:spPr bwMode="auto">
            <a:xfrm flipH="1">
              <a:off x="1700" y="2296"/>
              <a:ext cx="91" cy="272"/>
            </a:xfrm>
            <a:prstGeom prst="line">
              <a:avLst/>
            </a:prstGeom>
            <a:noFill/>
            <a:ln w="28575">
              <a:solidFill>
                <a:schemeClr val="tx1"/>
              </a:solidFill>
              <a:round/>
              <a:headEnd/>
              <a:tailEnd/>
            </a:ln>
          </p:spPr>
          <p:txBody>
            <a:bodyPr wrap="none"/>
            <a:lstStyle/>
            <a:p>
              <a:endParaRPr lang="zh-CN" altLang="en-US"/>
            </a:p>
          </p:txBody>
        </p:sp>
        <p:sp>
          <p:nvSpPr>
            <p:cNvPr id="153650" name="Line 46"/>
            <p:cNvSpPr>
              <a:spLocks noChangeShapeType="1"/>
            </p:cNvSpPr>
            <p:nvPr/>
          </p:nvSpPr>
          <p:spPr bwMode="auto">
            <a:xfrm>
              <a:off x="1746" y="2840"/>
              <a:ext cx="181" cy="318"/>
            </a:xfrm>
            <a:prstGeom prst="line">
              <a:avLst/>
            </a:prstGeom>
            <a:noFill/>
            <a:ln w="28575">
              <a:solidFill>
                <a:schemeClr val="tx1"/>
              </a:solidFill>
              <a:round/>
              <a:headEnd/>
              <a:tailEnd/>
            </a:ln>
          </p:spPr>
          <p:txBody>
            <a:bodyPr wrap="none"/>
            <a:lstStyle/>
            <a:p>
              <a:endParaRPr lang="zh-CN" altLang="en-US"/>
            </a:p>
          </p:txBody>
        </p:sp>
        <p:sp>
          <p:nvSpPr>
            <p:cNvPr id="153651" name="Line 47"/>
            <p:cNvSpPr>
              <a:spLocks noChangeShapeType="1"/>
            </p:cNvSpPr>
            <p:nvPr/>
          </p:nvSpPr>
          <p:spPr bwMode="auto">
            <a:xfrm>
              <a:off x="2064" y="3430"/>
              <a:ext cx="136" cy="272"/>
            </a:xfrm>
            <a:prstGeom prst="line">
              <a:avLst/>
            </a:prstGeom>
            <a:noFill/>
            <a:ln w="28575">
              <a:solidFill>
                <a:schemeClr val="tx1"/>
              </a:solidFill>
              <a:round/>
              <a:headEnd/>
              <a:tailEnd/>
            </a:ln>
          </p:spPr>
          <p:txBody>
            <a:bodyPr wrap="none"/>
            <a:lstStyle/>
            <a:p>
              <a:endParaRPr lang="zh-CN" altLang="en-US"/>
            </a:p>
          </p:txBody>
        </p:sp>
      </p:grpSp>
      <p:grpSp>
        <p:nvGrpSpPr>
          <p:cNvPr id="153610" name="Group 78"/>
          <p:cNvGrpSpPr>
            <a:grpSpLocks/>
          </p:cNvGrpSpPr>
          <p:nvPr/>
        </p:nvGrpSpPr>
        <p:grpSpPr bwMode="auto">
          <a:xfrm>
            <a:off x="4787900" y="2787650"/>
            <a:ext cx="912813" cy="1706563"/>
            <a:chOff x="3152" y="346"/>
            <a:chExt cx="1044" cy="2903"/>
          </a:xfrm>
        </p:grpSpPr>
        <p:sp>
          <p:nvSpPr>
            <p:cNvPr id="153626" name="Oval 48"/>
            <p:cNvSpPr>
              <a:spLocks noChangeArrowheads="1"/>
            </p:cNvSpPr>
            <p:nvPr/>
          </p:nvSpPr>
          <p:spPr bwMode="auto">
            <a:xfrm>
              <a:off x="3152" y="247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3627" name="Oval 49"/>
            <p:cNvSpPr>
              <a:spLocks noChangeArrowheads="1"/>
            </p:cNvSpPr>
            <p:nvPr/>
          </p:nvSpPr>
          <p:spPr bwMode="auto">
            <a:xfrm>
              <a:off x="3878" y="2478"/>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53628" name="Oval 50"/>
            <p:cNvSpPr>
              <a:spLocks noChangeArrowheads="1"/>
            </p:cNvSpPr>
            <p:nvPr/>
          </p:nvSpPr>
          <p:spPr bwMode="auto">
            <a:xfrm>
              <a:off x="3424" y="297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3629" name="Oval 51"/>
            <p:cNvSpPr>
              <a:spLocks noChangeArrowheads="1"/>
            </p:cNvSpPr>
            <p:nvPr/>
          </p:nvSpPr>
          <p:spPr bwMode="auto">
            <a:xfrm>
              <a:off x="3560" y="1979"/>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3630" name="Oval 52"/>
            <p:cNvSpPr>
              <a:spLocks noChangeArrowheads="1"/>
            </p:cNvSpPr>
            <p:nvPr/>
          </p:nvSpPr>
          <p:spPr bwMode="auto">
            <a:xfrm>
              <a:off x="3198" y="143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3631" name="Oval 53"/>
            <p:cNvSpPr>
              <a:spLocks noChangeArrowheads="1"/>
            </p:cNvSpPr>
            <p:nvPr/>
          </p:nvSpPr>
          <p:spPr bwMode="auto">
            <a:xfrm>
              <a:off x="3379" y="89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6</a:t>
              </a:r>
            </a:p>
          </p:txBody>
        </p:sp>
        <p:sp>
          <p:nvSpPr>
            <p:cNvPr id="153632" name="Oval 54"/>
            <p:cNvSpPr>
              <a:spLocks noChangeArrowheads="1"/>
            </p:cNvSpPr>
            <p:nvPr/>
          </p:nvSpPr>
          <p:spPr bwMode="auto">
            <a:xfrm>
              <a:off x="3560" y="34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7</a:t>
              </a:r>
            </a:p>
          </p:txBody>
        </p:sp>
        <p:sp>
          <p:nvSpPr>
            <p:cNvPr id="153633" name="Line 55"/>
            <p:cNvSpPr>
              <a:spLocks noChangeShapeType="1"/>
            </p:cNvSpPr>
            <p:nvPr/>
          </p:nvSpPr>
          <p:spPr bwMode="auto">
            <a:xfrm flipH="1">
              <a:off x="3606" y="618"/>
              <a:ext cx="91" cy="272"/>
            </a:xfrm>
            <a:prstGeom prst="line">
              <a:avLst/>
            </a:prstGeom>
            <a:noFill/>
            <a:ln w="28575">
              <a:solidFill>
                <a:schemeClr val="tx1"/>
              </a:solidFill>
              <a:round/>
              <a:headEnd/>
              <a:tailEnd/>
            </a:ln>
          </p:spPr>
          <p:txBody>
            <a:bodyPr wrap="none"/>
            <a:lstStyle/>
            <a:p>
              <a:endParaRPr lang="zh-CN" altLang="en-US"/>
            </a:p>
          </p:txBody>
        </p:sp>
        <p:sp>
          <p:nvSpPr>
            <p:cNvPr id="153634" name="Line 56"/>
            <p:cNvSpPr>
              <a:spLocks noChangeShapeType="1"/>
            </p:cNvSpPr>
            <p:nvPr/>
          </p:nvSpPr>
          <p:spPr bwMode="auto">
            <a:xfrm flipH="1">
              <a:off x="3379" y="1162"/>
              <a:ext cx="91" cy="273"/>
            </a:xfrm>
            <a:prstGeom prst="line">
              <a:avLst/>
            </a:prstGeom>
            <a:noFill/>
            <a:ln w="28575">
              <a:solidFill>
                <a:schemeClr val="tx1"/>
              </a:solidFill>
              <a:round/>
              <a:headEnd/>
              <a:tailEnd/>
            </a:ln>
          </p:spPr>
          <p:txBody>
            <a:bodyPr wrap="none"/>
            <a:lstStyle/>
            <a:p>
              <a:endParaRPr lang="zh-CN" altLang="en-US"/>
            </a:p>
          </p:txBody>
        </p:sp>
        <p:sp>
          <p:nvSpPr>
            <p:cNvPr id="153635" name="Line 58"/>
            <p:cNvSpPr>
              <a:spLocks noChangeShapeType="1"/>
            </p:cNvSpPr>
            <p:nvPr/>
          </p:nvSpPr>
          <p:spPr bwMode="auto">
            <a:xfrm flipH="1">
              <a:off x="3334" y="2205"/>
              <a:ext cx="227" cy="318"/>
            </a:xfrm>
            <a:prstGeom prst="line">
              <a:avLst/>
            </a:prstGeom>
            <a:noFill/>
            <a:ln w="28575">
              <a:solidFill>
                <a:schemeClr val="tx1"/>
              </a:solidFill>
              <a:round/>
              <a:headEnd/>
              <a:tailEnd/>
            </a:ln>
          </p:spPr>
          <p:txBody>
            <a:bodyPr wrap="none"/>
            <a:lstStyle/>
            <a:p>
              <a:endParaRPr lang="zh-CN" altLang="en-US"/>
            </a:p>
          </p:txBody>
        </p:sp>
        <p:sp>
          <p:nvSpPr>
            <p:cNvPr id="153636" name="Line 59"/>
            <p:cNvSpPr>
              <a:spLocks noChangeShapeType="1"/>
            </p:cNvSpPr>
            <p:nvPr/>
          </p:nvSpPr>
          <p:spPr bwMode="auto">
            <a:xfrm>
              <a:off x="3424" y="1706"/>
              <a:ext cx="181" cy="318"/>
            </a:xfrm>
            <a:prstGeom prst="line">
              <a:avLst/>
            </a:prstGeom>
            <a:noFill/>
            <a:ln w="28575">
              <a:solidFill>
                <a:schemeClr val="tx1"/>
              </a:solidFill>
              <a:round/>
              <a:headEnd/>
              <a:tailEnd/>
            </a:ln>
          </p:spPr>
          <p:txBody>
            <a:bodyPr wrap="none"/>
            <a:lstStyle/>
            <a:p>
              <a:endParaRPr lang="zh-CN" altLang="en-US"/>
            </a:p>
          </p:txBody>
        </p:sp>
        <p:sp>
          <p:nvSpPr>
            <p:cNvPr id="153637" name="Line 60"/>
            <p:cNvSpPr>
              <a:spLocks noChangeShapeType="1"/>
            </p:cNvSpPr>
            <p:nvPr/>
          </p:nvSpPr>
          <p:spPr bwMode="auto">
            <a:xfrm>
              <a:off x="3379" y="2750"/>
              <a:ext cx="136" cy="272"/>
            </a:xfrm>
            <a:prstGeom prst="line">
              <a:avLst/>
            </a:prstGeom>
            <a:noFill/>
            <a:ln w="28575">
              <a:solidFill>
                <a:schemeClr val="tx1"/>
              </a:solidFill>
              <a:round/>
              <a:headEnd/>
              <a:tailEnd/>
            </a:ln>
          </p:spPr>
          <p:txBody>
            <a:bodyPr wrap="none"/>
            <a:lstStyle/>
            <a:p>
              <a:endParaRPr lang="zh-CN" altLang="en-US"/>
            </a:p>
          </p:txBody>
        </p:sp>
        <p:sp>
          <p:nvSpPr>
            <p:cNvPr id="153638" name="Line 61"/>
            <p:cNvSpPr>
              <a:spLocks noChangeShapeType="1"/>
            </p:cNvSpPr>
            <p:nvPr/>
          </p:nvSpPr>
          <p:spPr bwMode="auto">
            <a:xfrm>
              <a:off x="3833" y="2205"/>
              <a:ext cx="181" cy="318"/>
            </a:xfrm>
            <a:prstGeom prst="line">
              <a:avLst/>
            </a:prstGeom>
            <a:noFill/>
            <a:ln w="28575">
              <a:solidFill>
                <a:schemeClr val="tx1"/>
              </a:solidFill>
              <a:round/>
              <a:headEnd/>
              <a:tailEnd/>
            </a:ln>
          </p:spPr>
          <p:txBody>
            <a:bodyPr wrap="none"/>
            <a:lstStyle/>
            <a:p>
              <a:endParaRPr lang="zh-CN" altLang="en-US"/>
            </a:p>
          </p:txBody>
        </p:sp>
      </p:grpSp>
      <p:grpSp>
        <p:nvGrpSpPr>
          <p:cNvPr id="153611" name="Group 79"/>
          <p:cNvGrpSpPr>
            <a:grpSpLocks/>
          </p:cNvGrpSpPr>
          <p:nvPr/>
        </p:nvGrpSpPr>
        <p:grpSpPr bwMode="auto">
          <a:xfrm>
            <a:off x="6804025" y="3076575"/>
            <a:ext cx="1150938" cy="1384300"/>
            <a:chOff x="4603" y="1117"/>
            <a:chExt cx="1316" cy="2358"/>
          </a:xfrm>
        </p:grpSpPr>
        <p:sp>
          <p:nvSpPr>
            <p:cNvPr id="153613" name="Oval 62"/>
            <p:cNvSpPr>
              <a:spLocks noChangeArrowheads="1"/>
            </p:cNvSpPr>
            <p:nvPr/>
          </p:nvSpPr>
          <p:spPr bwMode="auto">
            <a:xfrm>
              <a:off x="4603" y="270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2</a:t>
              </a:r>
            </a:p>
          </p:txBody>
        </p:sp>
        <p:sp>
          <p:nvSpPr>
            <p:cNvPr id="153614" name="Oval 63"/>
            <p:cNvSpPr>
              <a:spLocks noChangeArrowheads="1"/>
            </p:cNvSpPr>
            <p:nvPr/>
          </p:nvSpPr>
          <p:spPr bwMode="auto">
            <a:xfrm>
              <a:off x="5329" y="2704"/>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5</a:t>
              </a:r>
            </a:p>
          </p:txBody>
        </p:sp>
        <p:sp>
          <p:nvSpPr>
            <p:cNvPr id="153615" name="Oval 64"/>
            <p:cNvSpPr>
              <a:spLocks noChangeArrowheads="1"/>
            </p:cNvSpPr>
            <p:nvPr/>
          </p:nvSpPr>
          <p:spPr bwMode="auto">
            <a:xfrm>
              <a:off x="4875" y="3203"/>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3</a:t>
              </a:r>
            </a:p>
          </p:txBody>
        </p:sp>
        <p:sp>
          <p:nvSpPr>
            <p:cNvPr id="153616" name="Oval 65"/>
            <p:cNvSpPr>
              <a:spLocks noChangeArrowheads="1"/>
            </p:cNvSpPr>
            <p:nvPr/>
          </p:nvSpPr>
          <p:spPr bwMode="auto">
            <a:xfrm>
              <a:off x="5011" y="2205"/>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4</a:t>
              </a:r>
            </a:p>
          </p:txBody>
        </p:sp>
        <p:sp>
          <p:nvSpPr>
            <p:cNvPr id="153617" name="Oval 66"/>
            <p:cNvSpPr>
              <a:spLocks noChangeArrowheads="1"/>
            </p:cNvSpPr>
            <p:nvPr/>
          </p:nvSpPr>
          <p:spPr bwMode="auto">
            <a:xfrm>
              <a:off x="5329" y="1616"/>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6</a:t>
              </a:r>
            </a:p>
          </p:txBody>
        </p:sp>
        <p:sp>
          <p:nvSpPr>
            <p:cNvPr id="153618" name="Oval 67"/>
            <p:cNvSpPr>
              <a:spLocks noChangeArrowheads="1"/>
            </p:cNvSpPr>
            <p:nvPr/>
          </p:nvSpPr>
          <p:spPr bwMode="auto">
            <a:xfrm>
              <a:off x="4830" y="1117"/>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1</a:t>
              </a:r>
            </a:p>
          </p:txBody>
        </p:sp>
        <p:sp>
          <p:nvSpPr>
            <p:cNvPr id="153619" name="Oval 68"/>
            <p:cNvSpPr>
              <a:spLocks noChangeArrowheads="1"/>
            </p:cNvSpPr>
            <p:nvPr/>
          </p:nvSpPr>
          <p:spPr bwMode="auto">
            <a:xfrm>
              <a:off x="5601" y="2251"/>
              <a:ext cx="318" cy="272"/>
            </a:xfrm>
            <a:prstGeom prst="ellipse">
              <a:avLst/>
            </a:prstGeom>
            <a:solidFill>
              <a:schemeClr val="accent1"/>
            </a:solidFill>
            <a:ln w="28575">
              <a:solidFill>
                <a:schemeClr val="tx1"/>
              </a:solidFill>
              <a:round/>
              <a:headEnd/>
              <a:tailEnd/>
            </a:ln>
          </p:spPr>
          <p:txBody>
            <a:bodyPr wrap="none" anchor="ctr"/>
            <a:lstStyle/>
            <a:p>
              <a:pPr algn="ctr"/>
              <a:r>
                <a:rPr lang="en-US" altLang="zh-CN" sz="1400">
                  <a:latin typeface="Times New Roman" pitchFamily="18" charset="0"/>
                  <a:ea typeface="楷体_GB2312"/>
                  <a:cs typeface="楷体_GB2312"/>
                </a:rPr>
                <a:t>7</a:t>
              </a:r>
            </a:p>
          </p:txBody>
        </p:sp>
        <p:sp>
          <p:nvSpPr>
            <p:cNvPr id="153620" name="Line 70"/>
            <p:cNvSpPr>
              <a:spLocks noChangeShapeType="1"/>
            </p:cNvSpPr>
            <p:nvPr/>
          </p:nvSpPr>
          <p:spPr bwMode="auto">
            <a:xfrm flipH="1">
              <a:off x="5193" y="1842"/>
              <a:ext cx="182" cy="363"/>
            </a:xfrm>
            <a:prstGeom prst="line">
              <a:avLst/>
            </a:prstGeom>
            <a:noFill/>
            <a:ln w="28575">
              <a:solidFill>
                <a:schemeClr val="tx1"/>
              </a:solidFill>
              <a:round/>
              <a:headEnd/>
              <a:tailEnd/>
            </a:ln>
          </p:spPr>
          <p:txBody>
            <a:bodyPr wrap="none"/>
            <a:lstStyle/>
            <a:p>
              <a:endParaRPr lang="zh-CN" altLang="en-US"/>
            </a:p>
          </p:txBody>
        </p:sp>
        <p:sp>
          <p:nvSpPr>
            <p:cNvPr id="153621" name="Line 71"/>
            <p:cNvSpPr>
              <a:spLocks noChangeShapeType="1"/>
            </p:cNvSpPr>
            <p:nvPr/>
          </p:nvSpPr>
          <p:spPr bwMode="auto">
            <a:xfrm flipH="1">
              <a:off x="4785" y="2431"/>
              <a:ext cx="227" cy="318"/>
            </a:xfrm>
            <a:prstGeom prst="line">
              <a:avLst/>
            </a:prstGeom>
            <a:noFill/>
            <a:ln w="28575">
              <a:solidFill>
                <a:schemeClr val="tx1"/>
              </a:solidFill>
              <a:round/>
              <a:headEnd/>
              <a:tailEnd/>
            </a:ln>
          </p:spPr>
          <p:txBody>
            <a:bodyPr wrap="none"/>
            <a:lstStyle/>
            <a:p>
              <a:endParaRPr lang="zh-CN" altLang="en-US"/>
            </a:p>
          </p:txBody>
        </p:sp>
        <p:sp>
          <p:nvSpPr>
            <p:cNvPr id="153622" name="Line 72"/>
            <p:cNvSpPr>
              <a:spLocks noChangeShapeType="1"/>
            </p:cNvSpPr>
            <p:nvPr/>
          </p:nvSpPr>
          <p:spPr bwMode="auto">
            <a:xfrm>
              <a:off x="5148" y="1344"/>
              <a:ext cx="181" cy="318"/>
            </a:xfrm>
            <a:prstGeom prst="line">
              <a:avLst/>
            </a:prstGeom>
            <a:noFill/>
            <a:ln w="28575">
              <a:solidFill>
                <a:schemeClr val="tx1"/>
              </a:solidFill>
              <a:round/>
              <a:headEnd/>
              <a:tailEnd/>
            </a:ln>
          </p:spPr>
          <p:txBody>
            <a:bodyPr wrap="none"/>
            <a:lstStyle/>
            <a:p>
              <a:endParaRPr lang="zh-CN" altLang="en-US"/>
            </a:p>
          </p:txBody>
        </p:sp>
        <p:sp>
          <p:nvSpPr>
            <p:cNvPr id="153623" name="Line 73"/>
            <p:cNvSpPr>
              <a:spLocks noChangeShapeType="1"/>
            </p:cNvSpPr>
            <p:nvPr/>
          </p:nvSpPr>
          <p:spPr bwMode="auto">
            <a:xfrm>
              <a:off x="4830" y="2976"/>
              <a:ext cx="136" cy="272"/>
            </a:xfrm>
            <a:prstGeom prst="line">
              <a:avLst/>
            </a:prstGeom>
            <a:noFill/>
            <a:ln w="28575">
              <a:solidFill>
                <a:schemeClr val="tx1"/>
              </a:solidFill>
              <a:round/>
              <a:headEnd/>
              <a:tailEnd/>
            </a:ln>
          </p:spPr>
          <p:txBody>
            <a:bodyPr wrap="none"/>
            <a:lstStyle/>
            <a:p>
              <a:endParaRPr lang="zh-CN" altLang="en-US"/>
            </a:p>
          </p:txBody>
        </p:sp>
        <p:sp>
          <p:nvSpPr>
            <p:cNvPr id="153624" name="Line 74"/>
            <p:cNvSpPr>
              <a:spLocks noChangeShapeType="1"/>
            </p:cNvSpPr>
            <p:nvPr/>
          </p:nvSpPr>
          <p:spPr bwMode="auto">
            <a:xfrm>
              <a:off x="5284" y="2431"/>
              <a:ext cx="181" cy="318"/>
            </a:xfrm>
            <a:prstGeom prst="line">
              <a:avLst/>
            </a:prstGeom>
            <a:noFill/>
            <a:ln w="28575">
              <a:solidFill>
                <a:schemeClr val="tx1"/>
              </a:solidFill>
              <a:round/>
              <a:headEnd/>
              <a:tailEnd/>
            </a:ln>
          </p:spPr>
          <p:txBody>
            <a:bodyPr wrap="none"/>
            <a:lstStyle/>
            <a:p>
              <a:endParaRPr lang="zh-CN" altLang="en-US"/>
            </a:p>
          </p:txBody>
        </p:sp>
        <p:sp>
          <p:nvSpPr>
            <p:cNvPr id="153625" name="Line 75"/>
            <p:cNvSpPr>
              <a:spLocks noChangeShapeType="1"/>
            </p:cNvSpPr>
            <p:nvPr/>
          </p:nvSpPr>
          <p:spPr bwMode="auto">
            <a:xfrm>
              <a:off x="5556" y="1888"/>
              <a:ext cx="204" cy="363"/>
            </a:xfrm>
            <a:prstGeom prst="line">
              <a:avLst/>
            </a:prstGeom>
            <a:noFill/>
            <a:ln w="28575">
              <a:solidFill>
                <a:schemeClr val="tx1"/>
              </a:solidFill>
              <a:round/>
              <a:headEnd/>
              <a:tailEnd/>
            </a:ln>
          </p:spPr>
          <p:txBody>
            <a:bodyPr wrap="none"/>
            <a:lstStyle/>
            <a:p>
              <a:endParaRPr lang="zh-CN" altLang="en-US"/>
            </a:p>
          </p:txBody>
        </p:sp>
      </p:grpSp>
      <p:sp>
        <p:nvSpPr>
          <p:cNvPr id="153612" name="矩形 181"/>
          <p:cNvSpPr>
            <a:spLocks noChangeArrowheads="1"/>
          </p:cNvSpPr>
          <p:nvPr/>
        </p:nvSpPr>
        <p:spPr bwMode="auto">
          <a:xfrm>
            <a:off x="539750" y="2066925"/>
            <a:ext cx="7632700" cy="307975"/>
          </a:xfrm>
          <a:prstGeom prst="rect">
            <a:avLst/>
          </a:prstGeom>
          <a:noFill/>
          <a:ln w="9525">
            <a:noFill/>
            <a:miter lim="800000"/>
            <a:headEnd/>
            <a:tailEnd/>
          </a:ln>
        </p:spPr>
        <p:txBody>
          <a:bodyPr>
            <a:spAutoFit/>
          </a:bodyPr>
          <a:lstStyle/>
          <a:p>
            <a:r>
              <a:rPr lang="zh-CN" altLang="en-US" sz="1400">
                <a:latin typeface="楷体_GB2312"/>
                <a:ea typeface="楷体_GB2312"/>
                <a:cs typeface="楷体_GB2312"/>
              </a:rPr>
              <a:t>伸展不仅将被访问的结点移到了根位置，而且将所访问路径上的结点的深度减小了大约一半</a:t>
            </a:r>
            <a:endParaRPr lang="zh-CN" altLang="en-US" sz="1400"/>
          </a:p>
        </p:txBody>
      </p:sp>
    </p:spTree>
  </p:cSld>
  <p:clrMapOvr>
    <a:masterClrMapping/>
  </p:clrMapOvr>
  <p:transition spd="slow" advTm="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组合 35"/>
          <p:cNvGrpSpPr>
            <a:grpSpLocks/>
          </p:cNvGrpSpPr>
          <p:nvPr/>
        </p:nvGrpSpPr>
        <p:grpSpPr bwMode="auto">
          <a:xfrm>
            <a:off x="309563" y="1779588"/>
            <a:ext cx="1525587" cy="2630487"/>
            <a:chOff x="1005545" y="2207188"/>
            <a:chExt cx="2322740" cy="4338161"/>
          </a:xfrm>
        </p:grpSpPr>
        <p:sp>
          <p:nvSpPr>
            <p:cNvPr id="154644" name="矩形 25"/>
            <p:cNvSpPr>
              <a:spLocks noChangeArrowheads="1"/>
            </p:cNvSpPr>
            <p:nvPr/>
          </p:nvSpPr>
          <p:spPr bwMode="auto">
            <a:xfrm>
              <a:off x="1246075" y="4565783"/>
              <a:ext cx="2082210" cy="1979566"/>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二叉查找树</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54627" name="组合 37"/>
          <p:cNvGrpSpPr>
            <a:grpSpLocks/>
          </p:cNvGrpSpPr>
          <p:nvPr/>
        </p:nvGrpSpPr>
        <p:grpSpPr bwMode="auto">
          <a:xfrm>
            <a:off x="2051050" y="1779588"/>
            <a:ext cx="1525588" cy="2020887"/>
            <a:chOff x="970896" y="2207188"/>
            <a:chExt cx="2294208" cy="3334544"/>
          </a:xfrm>
        </p:grpSpPr>
        <p:sp>
          <p:nvSpPr>
            <p:cNvPr id="154641" name="矩形 38"/>
            <p:cNvSpPr>
              <a:spLocks noChangeArrowheads="1"/>
            </p:cNvSpPr>
            <p:nvPr/>
          </p:nvSpPr>
          <p:spPr bwMode="auto">
            <a:xfrm>
              <a:off x="970896" y="4582963"/>
              <a:ext cx="2294208" cy="958769"/>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  平衡树</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4643"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154628"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9</a:t>
            </a:r>
            <a:r>
              <a:rPr lang="zh-CN" altLang="en-US" sz="3600" dirty="0">
                <a:latin typeface="微软雅黑" pitchFamily="34" charset="-122"/>
                <a:ea typeface="微软雅黑" pitchFamily="34" charset="-122"/>
              </a:rPr>
              <a:t>章  动态查找表</a:t>
            </a:r>
            <a:endParaRPr lang="en-US" altLang="zh-CN" sz="3600" dirty="0">
              <a:latin typeface="微软雅黑" pitchFamily="34" charset="-122"/>
              <a:ea typeface="微软雅黑" pitchFamily="34" charset="-122"/>
            </a:endParaRPr>
          </a:p>
        </p:txBody>
      </p:sp>
      <p:grpSp>
        <p:nvGrpSpPr>
          <p:cNvPr id="154629" name="组合 37"/>
          <p:cNvGrpSpPr>
            <a:grpSpLocks/>
          </p:cNvGrpSpPr>
          <p:nvPr/>
        </p:nvGrpSpPr>
        <p:grpSpPr bwMode="auto">
          <a:xfrm>
            <a:off x="3635375" y="1779588"/>
            <a:ext cx="1944688" cy="2017712"/>
            <a:chOff x="862444" y="2206370"/>
            <a:chExt cx="2921826" cy="3329397"/>
          </a:xfrm>
        </p:grpSpPr>
        <p:sp>
          <p:nvSpPr>
            <p:cNvPr id="154638"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伸展树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464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154630" name="组合 37"/>
          <p:cNvGrpSpPr>
            <a:grpSpLocks/>
          </p:cNvGrpSpPr>
          <p:nvPr/>
        </p:nvGrpSpPr>
        <p:grpSpPr bwMode="auto">
          <a:xfrm>
            <a:off x="5435600" y="1779588"/>
            <a:ext cx="1944688" cy="2017712"/>
            <a:chOff x="862444" y="2206370"/>
            <a:chExt cx="2921826" cy="3329409"/>
          </a:xfrm>
        </p:grpSpPr>
        <p:sp>
          <p:nvSpPr>
            <p:cNvPr id="154635"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哈希表</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4637"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4</a:t>
              </a:r>
            </a:p>
          </p:txBody>
        </p:sp>
      </p:grpSp>
      <p:grpSp>
        <p:nvGrpSpPr>
          <p:cNvPr id="154631" name="组合 37"/>
          <p:cNvGrpSpPr>
            <a:grpSpLocks/>
          </p:cNvGrpSpPr>
          <p:nvPr/>
        </p:nvGrpSpPr>
        <p:grpSpPr bwMode="auto">
          <a:xfrm>
            <a:off x="7343775" y="1779588"/>
            <a:ext cx="1800225" cy="2640012"/>
            <a:chOff x="1024671" y="2206370"/>
            <a:chExt cx="2704739" cy="4357154"/>
          </a:xfrm>
        </p:grpSpPr>
        <p:sp>
          <p:nvSpPr>
            <p:cNvPr id="154632"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中的动态查找表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463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矩形 34"/>
          <p:cNvSpPr>
            <a:spLocks noChangeArrowheads="1"/>
          </p:cNvSpPr>
          <p:nvPr/>
        </p:nvSpPr>
        <p:spPr bwMode="auto">
          <a:xfrm>
            <a:off x="539552"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哈希表</a:t>
            </a:r>
            <a:endParaRPr lang="en-US" altLang="zh-CN" sz="2000" dirty="0">
              <a:latin typeface="微软雅黑" pitchFamily="34" charset="-122"/>
              <a:ea typeface="微软雅黑" pitchFamily="34" charset="-122"/>
            </a:endParaRPr>
          </a:p>
        </p:txBody>
      </p:sp>
      <p:sp>
        <p:nvSpPr>
          <p:cNvPr id="155652" name="矩形 9"/>
          <p:cNvSpPr>
            <a:spLocks noChangeArrowheads="1"/>
          </p:cNvSpPr>
          <p:nvPr/>
        </p:nvSpPr>
        <p:spPr bwMode="auto">
          <a:xfrm>
            <a:off x="539750" y="987425"/>
            <a:ext cx="8135938" cy="374650"/>
          </a:xfrm>
          <a:prstGeom prst="rect">
            <a:avLst/>
          </a:prstGeom>
          <a:noFill/>
          <a:ln w="9525">
            <a:noFill/>
            <a:miter lim="800000"/>
            <a:headEnd/>
            <a:tailEnd/>
          </a:ln>
        </p:spPr>
        <p:txBody>
          <a:bodyPr>
            <a:spAutoFit/>
          </a:bodyPr>
          <a:lstStyle/>
          <a:p>
            <a:pPr>
              <a:lnSpc>
                <a:spcPct val="150000"/>
              </a:lnSpc>
            </a:pPr>
            <a:r>
              <a:rPr lang="zh-CN" altLang="en-US" sz="1400">
                <a:latin typeface="幼圆" pitchFamily="49" charset="-122"/>
                <a:ea typeface="幼圆" pitchFamily="49" charset="-122"/>
              </a:rPr>
              <a:t>哈希法，也称散列法。它不用比较的办法，而是直接根据所求结点的关键字值 </a:t>
            </a:r>
            <a:r>
              <a:rPr lang="en-US" altLang="zh-CN" sz="1400">
                <a:latin typeface="幼圆" pitchFamily="49" charset="-122"/>
                <a:ea typeface="幼圆" pitchFamily="49" charset="-122"/>
              </a:rPr>
              <a:t>KEY </a:t>
            </a:r>
            <a:r>
              <a:rPr lang="zh-CN" altLang="en-US" sz="1400">
                <a:latin typeface="幼圆" pitchFamily="49" charset="-122"/>
                <a:ea typeface="幼圆" pitchFamily="49" charset="-122"/>
              </a:rPr>
              <a:t>找到这个结点。</a:t>
            </a:r>
            <a:endParaRPr lang="zh-CN" altLang="en-US" sz="1400">
              <a:latin typeface="楷体_GB2312"/>
              <a:ea typeface="楷体_GB2312"/>
              <a:cs typeface="楷体_GB2312"/>
            </a:endParaRPr>
          </a:p>
        </p:txBody>
      </p:sp>
      <p:sp>
        <p:nvSpPr>
          <p:cNvPr id="182" name="矩形 181"/>
          <p:cNvSpPr>
            <a:spLocks noChangeArrowheads="1"/>
          </p:cNvSpPr>
          <p:nvPr/>
        </p:nvSpPr>
        <p:spPr bwMode="auto">
          <a:xfrm>
            <a:off x="539750" y="1635125"/>
            <a:ext cx="7632700" cy="2770188"/>
          </a:xfrm>
          <a:prstGeom prst="rect">
            <a:avLst/>
          </a:prstGeom>
          <a:noFill/>
          <a:ln w="9525">
            <a:noFill/>
            <a:miter lim="800000"/>
            <a:headEnd/>
            <a:tailEnd/>
          </a:ln>
        </p:spPr>
        <p:txBody>
          <a:bodyPr>
            <a:spAutoFit/>
          </a:bodyPr>
          <a:lstStyle/>
          <a:p>
            <a:pPr>
              <a:lnSpc>
                <a:spcPct val="130000"/>
              </a:lnSpc>
            </a:pPr>
            <a:r>
              <a:rPr lang="zh-CN" altLang="en-US" sz="1800" dirty="0">
                <a:latin typeface="楷体_GB2312"/>
                <a:ea typeface="楷体_GB2312"/>
                <a:cs typeface="楷体_GB2312"/>
              </a:rPr>
              <a:t>一个例子</a:t>
            </a:r>
            <a:endParaRPr lang="en-US" altLang="zh-CN" sz="1800" dirty="0">
              <a:latin typeface="楷体_GB2312"/>
              <a:ea typeface="楷体_GB2312"/>
              <a:cs typeface="楷体_GB2312"/>
            </a:endParaRPr>
          </a:p>
          <a:p>
            <a:pPr>
              <a:lnSpc>
                <a:spcPct val="130000"/>
              </a:lnSpc>
              <a:spcBef>
                <a:spcPts val="600"/>
              </a:spcBef>
            </a:pPr>
            <a:r>
              <a:rPr lang="zh-CN" altLang="en-US" sz="1400" b="0" dirty="0">
                <a:latin typeface="楷体_GB2312"/>
                <a:ea typeface="楷体_GB2312"/>
                <a:cs typeface="楷体_GB2312"/>
              </a:rPr>
              <a:t>假设处理的所有的数据元素的关键字都是较小的非负整数，从</a:t>
            </a:r>
            <a:r>
              <a:rPr lang="en-US" altLang="zh-CN" sz="1400" b="0" dirty="0">
                <a:latin typeface="楷体_GB2312"/>
                <a:ea typeface="楷体_GB2312"/>
                <a:cs typeface="楷体_GB2312"/>
              </a:rPr>
              <a:t>0</a:t>
            </a:r>
            <a:r>
              <a:rPr lang="zh-CN" altLang="en-US" sz="1400" b="0" dirty="0">
                <a:latin typeface="楷体_GB2312"/>
                <a:ea typeface="楷体_GB2312"/>
                <a:cs typeface="楷体_GB2312"/>
              </a:rPr>
              <a:t>到</a:t>
            </a:r>
            <a:r>
              <a:rPr lang="en-US" altLang="zh-CN" sz="1400" b="0" dirty="0">
                <a:latin typeface="楷体_GB2312"/>
                <a:ea typeface="楷体_GB2312"/>
                <a:cs typeface="楷体_GB2312"/>
              </a:rPr>
              <a:t>65535</a:t>
            </a:r>
            <a:r>
              <a:rPr lang="zh-CN" altLang="en-US" sz="1400" b="0" dirty="0">
                <a:latin typeface="楷体_GB2312"/>
                <a:ea typeface="楷体_GB2312"/>
                <a:cs typeface="楷体_GB2312"/>
              </a:rPr>
              <a:t>。可以用一个简单的数组按如下步骤实现这些操作。</a:t>
            </a:r>
          </a:p>
          <a:p>
            <a:pPr lvl="1">
              <a:lnSpc>
                <a:spcPct val="130000"/>
              </a:lnSpc>
            </a:pPr>
            <a:r>
              <a:rPr lang="zh-CN" altLang="en-US" sz="1400" b="0" dirty="0">
                <a:latin typeface="楷体_GB2312"/>
                <a:ea typeface="楷体_GB2312"/>
                <a:cs typeface="楷体_GB2312"/>
              </a:rPr>
              <a:t>初始化：将一个下标为</a:t>
            </a:r>
            <a:r>
              <a:rPr lang="en-US" altLang="zh-CN" sz="1400" b="0" dirty="0">
                <a:latin typeface="楷体_GB2312"/>
                <a:ea typeface="楷体_GB2312"/>
                <a:cs typeface="楷体_GB2312"/>
              </a:rPr>
              <a:t>0</a:t>
            </a:r>
            <a:r>
              <a:rPr lang="zh-CN" altLang="en-US" sz="1400" b="0" dirty="0">
                <a:latin typeface="楷体_GB2312"/>
                <a:ea typeface="楷体_GB2312"/>
                <a:cs typeface="楷体_GB2312"/>
              </a:rPr>
              <a:t>到</a:t>
            </a:r>
            <a:r>
              <a:rPr lang="en-US" altLang="zh-CN" sz="1400" b="0" dirty="0">
                <a:latin typeface="楷体_GB2312"/>
                <a:ea typeface="楷体_GB2312"/>
                <a:cs typeface="楷体_GB2312"/>
              </a:rPr>
              <a:t>65535</a:t>
            </a:r>
            <a:r>
              <a:rPr lang="zh-CN" altLang="en-US" sz="1400" b="0" dirty="0">
                <a:latin typeface="楷体_GB2312"/>
                <a:ea typeface="楷体_GB2312"/>
                <a:cs typeface="楷体_GB2312"/>
              </a:rPr>
              <a:t>的数组</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初始化为一个特殊的、表示单元为空的值</a:t>
            </a:r>
          </a:p>
          <a:p>
            <a:pPr lvl="1">
              <a:lnSpc>
                <a:spcPct val="130000"/>
              </a:lnSpc>
            </a:pPr>
            <a:r>
              <a:rPr lang="en-US" altLang="zh-CN" sz="1400" b="0" dirty="0">
                <a:latin typeface="楷体_GB2312"/>
                <a:ea typeface="楷体_GB2312"/>
                <a:cs typeface="楷体_GB2312"/>
              </a:rPr>
              <a:t>insert(</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a:t>
            </a:r>
            <a:r>
              <a:rPr lang="zh-CN" altLang="en-US" sz="1400" b="0" dirty="0">
                <a:latin typeface="楷体_GB2312"/>
                <a:ea typeface="楷体_GB2312"/>
                <a:cs typeface="楷体_GB2312"/>
              </a:rPr>
              <a:t>：将</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存放到</a:t>
            </a:r>
            <a:r>
              <a:rPr lang="en-US" altLang="zh-CN" sz="1400" b="0" dirty="0">
                <a:latin typeface="楷体_GB2312"/>
                <a:ea typeface="楷体_GB2312"/>
                <a:cs typeface="楷体_GB2312"/>
              </a:rPr>
              <a:t>a[</a:t>
            </a:r>
            <a:r>
              <a:rPr lang="en-US" altLang="zh-CN" sz="1400" b="0" dirty="0" err="1">
                <a:latin typeface="楷体_GB2312"/>
                <a:ea typeface="楷体_GB2312"/>
                <a:cs typeface="楷体_GB2312"/>
              </a:rPr>
              <a:t>i.key</a:t>
            </a:r>
            <a:r>
              <a:rPr lang="en-US" altLang="zh-CN" sz="1400" b="0" dirty="0">
                <a:latin typeface="楷体_GB2312"/>
                <a:ea typeface="楷体_GB2312"/>
                <a:cs typeface="楷体_GB2312"/>
              </a:rPr>
              <a:t>]</a:t>
            </a:r>
            <a:r>
              <a:rPr lang="zh-CN" altLang="en-US" sz="1400" b="0" dirty="0">
                <a:latin typeface="楷体_GB2312"/>
                <a:ea typeface="楷体_GB2312"/>
                <a:cs typeface="楷体_GB2312"/>
              </a:rPr>
              <a:t>中</a:t>
            </a:r>
          </a:p>
          <a:p>
            <a:pPr lvl="1">
              <a:lnSpc>
                <a:spcPct val="130000"/>
              </a:lnSpc>
            </a:pPr>
            <a:r>
              <a:rPr lang="en-US" altLang="zh-CN" sz="1400" b="0" dirty="0">
                <a:latin typeface="楷体_GB2312"/>
                <a:ea typeface="楷体_GB2312"/>
                <a:cs typeface="楷体_GB2312"/>
              </a:rPr>
              <a:t>find(key)</a:t>
            </a:r>
            <a:r>
              <a:rPr lang="zh-CN" altLang="en-US" sz="1400" b="0" dirty="0">
                <a:latin typeface="楷体_GB2312"/>
                <a:ea typeface="楷体_GB2312"/>
                <a:cs typeface="楷体_GB2312"/>
              </a:rPr>
              <a:t>：取出</a:t>
            </a:r>
            <a:r>
              <a:rPr lang="en-US" altLang="zh-CN" sz="1400" b="0" dirty="0">
                <a:latin typeface="楷体_GB2312"/>
                <a:ea typeface="楷体_GB2312"/>
                <a:cs typeface="楷体_GB2312"/>
              </a:rPr>
              <a:t>a[key]</a:t>
            </a:r>
            <a:r>
              <a:rPr lang="zh-CN" altLang="en-US" sz="1400" b="0" dirty="0">
                <a:latin typeface="楷体_GB2312"/>
                <a:ea typeface="楷体_GB2312"/>
                <a:cs typeface="楷体_GB2312"/>
              </a:rPr>
              <a:t>的值</a:t>
            </a:r>
          </a:p>
          <a:p>
            <a:pPr lvl="1">
              <a:lnSpc>
                <a:spcPct val="130000"/>
              </a:lnSpc>
            </a:pPr>
            <a:r>
              <a:rPr lang="en-US" altLang="zh-CN" sz="1400" b="0" dirty="0">
                <a:latin typeface="楷体_GB2312"/>
                <a:ea typeface="楷体_GB2312"/>
                <a:cs typeface="楷体_GB2312"/>
              </a:rPr>
              <a:t>Remove(key)</a:t>
            </a:r>
            <a:r>
              <a:rPr lang="zh-CN" altLang="en-US" sz="1400" b="0" dirty="0">
                <a:latin typeface="楷体_GB2312"/>
                <a:ea typeface="楷体_GB2312"/>
                <a:cs typeface="楷体_GB2312"/>
              </a:rPr>
              <a:t>：将</a:t>
            </a:r>
            <a:r>
              <a:rPr lang="en-US" altLang="zh-CN" sz="1400" b="0" dirty="0">
                <a:latin typeface="楷体_GB2312"/>
                <a:ea typeface="楷体_GB2312"/>
                <a:cs typeface="楷体_GB2312"/>
              </a:rPr>
              <a:t>a[key]</a:t>
            </a:r>
            <a:r>
              <a:rPr lang="zh-CN" altLang="en-US" sz="1400" b="0" dirty="0">
                <a:latin typeface="楷体_GB2312"/>
                <a:ea typeface="楷体_GB2312"/>
                <a:cs typeface="楷体_GB2312"/>
              </a:rPr>
              <a:t>重新设为空值。</a:t>
            </a:r>
          </a:p>
          <a:p>
            <a:pPr>
              <a:lnSpc>
                <a:spcPct val="130000"/>
              </a:lnSpc>
            </a:pPr>
            <a:endParaRPr lang="en-US" altLang="zh-CN" sz="1400" dirty="0">
              <a:latin typeface="楷体_GB2312"/>
              <a:ea typeface="楷体_GB2312"/>
              <a:cs typeface="楷体_GB2312"/>
            </a:endParaRPr>
          </a:p>
          <a:p>
            <a:pPr>
              <a:lnSpc>
                <a:spcPct val="130000"/>
              </a:lnSpc>
            </a:pPr>
            <a:r>
              <a:rPr lang="zh-CN" altLang="en-US" sz="1400" dirty="0">
                <a:latin typeface="楷体_GB2312"/>
                <a:ea typeface="楷体_GB2312"/>
                <a:cs typeface="楷体_GB2312"/>
              </a:rPr>
              <a:t>每种操作的时间很明显是个常量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blinds(horizontal)">
                                      <p:cBhvr>
                                        <p:cTn id="7" dur="500"/>
                                        <p:tgtEl>
                                          <p:spTgt spid="1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2">
                                            <p:txEl>
                                              <p:pRg st="1" end="1"/>
                                            </p:txEl>
                                          </p:spTgt>
                                        </p:tgtEl>
                                        <p:attrNameLst>
                                          <p:attrName>style.visibility</p:attrName>
                                        </p:attrNameLst>
                                      </p:cBhvr>
                                      <p:to>
                                        <p:strVal val="visible"/>
                                      </p:to>
                                    </p:set>
                                    <p:animEffect transition="in" filter="blinds(horizontal)">
                                      <p:cBhvr>
                                        <p:cTn id="10" dur="500"/>
                                        <p:tgtEl>
                                          <p:spTgt spid="18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2">
                                            <p:txEl>
                                              <p:pRg st="2" end="2"/>
                                            </p:txEl>
                                          </p:spTgt>
                                        </p:tgtEl>
                                        <p:attrNameLst>
                                          <p:attrName>style.visibility</p:attrName>
                                        </p:attrNameLst>
                                      </p:cBhvr>
                                      <p:to>
                                        <p:strVal val="visible"/>
                                      </p:to>
                                    </p:set>
                                    <p:animEffect transition="in" filter="blinds(horizontal)">
                                      <p:cBhvr>
                                        <p:cTn id="13" dur="500"/>
                                        <p:tgtEl>
                                          <p:spTgt spid="18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2">
                                            <p:txEl>
                                              <p:pRg st="3" end="3"/>
                                            </p:txEl>
                                          </p:spTgt>
                                        </p:tgtEl>
                                        <p:attrNameLst>
                                          <p:attrName>style.visibility</p:attrName>
                                        </p:attrNameLst>
                                      </p:cBhvr>
                                      <p:to>
                                        <p:strVal val="visible"/>
                                      </p:to>
                                    </p:set>
                                    <p:animEffect transition="in" filter="blinds(horizontal)">
                                      <p:cBhvr>
                                        <p:cTn id="16" dur="500"/>
                                        <p:tgtEl>
                                          <p:spTgt spid="18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2">
                                            <p:txEl>
                                              <p:pRg st="4" end="4"/>
                                            </p:txEl>
                                          </p:spTgt>
                                        </p:tgtEl>
                                        <p:attrNameLst>
                                          <p:attrName>style.visibility</p:attrName>
                                        </p:attrNameLst>
                                      </p:cBhvr>
                                      <p:to>
                                        <p:strVal val="visible"/>
                                      </p:to>
                                    </p:set>
                                    <p:animEffect transition="in" filter="blinds(horizontal)">
                                      <p:cBhvr>
                                        <p:cTn id="19" dur="500"/>
                                        <p:tgtEl>
                                          <p:spTgt spid="18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2">
                                            <p:txEl>
                                              <p:pRg st="5" end="5"/>
                                            </p:txEl>
                                          </p:spTgt>
                                        </p:tgtEl>
                                        <p:attrNameLst>
                                          <p:attrName>style.visibility</p:attrName>
                                        </p:attrNameLst>
                                      </p:cBhvr>
                                      <p:to>
                                        <p:strVal val="visible"/>
                                      </p:to>
                                    </p:set>
                                    <p:animEffect transition="in" filter="blinds(horizontal)">
                                      <p:cBhvr>
                                        <p:cTn id="22" dur="500"/>
                                        <p:tgtEl>
                                          <p:spTgt spid="18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2">
                                            <p:txEl>
                                              <p:pRg st="7" end="7"/>
                                            </p:txEl>
                                          </p:spTgt>
                                        </p:tgtEl>
                                        <p:attrNameLst>
                                          <p:attrName>style.visibility</p:attrName>
                                        </p:attrNameLst>
                                      </p:cBhvr>
                                      <p:to>
                                        <p:strVal val="visible"/>
                                      </p:to>
                                    </p:set>
                                    <p:animEffect transition="in" filter="blinds(horizontal)">
                                      <p:cBhvr>
                                        <p:cTn id="27" dur="500"/>
                                        <p:tgtEl>
                                          <p:spTgt spid="1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矩形 34"/>
          <p:cNvSpPr>
            <a:spLocks noChangeArrowheads="1"/>
          </p:cNvSpPr>
          <p:nvPr/>
        </p:nvSpPr>
        <p:spPr bwMode="auto">
          <a:xfrm>
            <a:off x="539552" y="123478"/>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方案的问题</a:t>
            </a:r>
            <a:endParaRPr lang="en-US" altLang="zh-CN" dirty="0">
              <a:latin typeface="微软雅黑" pitchFamily="34" charset="-122"/>
              <a:ea typeface="微软雅黑" pitchFamily="34" charset="-122"/>
            </a:endParaRPr>
          </a:p>
        </p:txBody>
      </p:sp>
      <p:sp>
        <p:nvSpPr>
          <p:cNvPr id="182" name="矩形 181"/>
          <p:cNvSpPr>
            <a:spLocks noChangeArrowheads="1"/>
          </p:cNvSpPr>
          <p:nvPr/>
        </p:nvSpPr>
        <p:spPr bwMode="auto">
          <a:xfrm>
            <a:off x="611188" y="987425"/>
            <a:ext cx="7632700" cy="1538288"/>
          </a:xfrm>
          <a:prstGeom prst="rect">
            <a:avLst/>
          </a:prstGeom>
          <a:noFill/>
          <a:ln w="9525">
            <a:noFill/>
            <a:miter lim="800000"/>
            <a:headEnd/>
            <a:tailEnd/>
          </a:ln>
        </p:spPr>
        <p:txBody>
          <a:bodyPr>
            <a:spAutoFit/>
          </a:bodyPr>
          <a:lstStyle/>
          <a:p>
            <a:pPr>
              <a:spcBef>
                <a:spcPts val="1200"/>
              </a:spcBef>
            </a:pPr>
            <a:r>
              <a:rPr lang="zh-CN" altLang="en-US" sz="1800" dirty="0">
                <a:latin typeface="楷体_GB2312"/>
                <a:ea typeface="楷体_GB2312"/>
                <a:cs typeface="楷体_GB2312"/>
              </a:rPr>
              <a:t>假设关键字有</a:t>
            </a:r>
            <a:r>
              <a:rPr lang="en-US" altLang="zh-CN" sz="1800" dirty="0">
                <a:latin typeface="楷体_GB2312"/>
                <a:ea typeface="楷体_GB2312"/>
                <a:cs typeface="楷体_GB2312"/>
              </a:rPr>
              <a:t>32</a:t>
            </a:r>
            <a:r>
              <a:rPr lang="zh-CN" altLang="en-US" sz="1800" dirty="0">
                <a:latin typeface="楷体_GB2312"/>
                <a:ea typeface="楷体_GB2312"/>
                <a:cs typeface="楷体_GB2312"/>
              </a:rPr>
              <a:t>位的整数而元素数量很少，如</a:t>
            </a:r>
            <a:r>
              <a:rPr lang="en-US" altLang="zh-CN" sz="1800" dirty="0">
                <a:latin typeface="楷体_GB2312"/>
                <a:ea typeface="楷体_GB2312"/>
                <a:cs typeface="楷体_GB2312"/>
              </a:rPr>
              <a:t>1000</a:t>
            </a:r>
            <a:r>
              <a:rPr lang="zh-CN" altLang="en-US" sz="1800" dirty="0">
                <a:latin typeface="楷体_GB2312"/>
                <a:ea typeface="楷体_GB2312"/>
                <a:cs typeface="楷体_GB2312"/>
              </a:rPr>
              <a:t>个</a:t>
            </a:r>
            <a:endParaRPr lang="en-US" altLang="zh-CN" sz="1800" dirty="0">
              <a:latin typeface="楷体_GB2312"/>
              <a:ea typeface="楷体_GB2312"/>
              <a:cs typeface="楷体_GB2312"/>
            </a:endParaRPr>
          </a:p>
          <a:p>
            <a:pPr>
              <a:spcBef>
                <a:spcPts val="1200"/>
              </a:spcBef>
            </a:pPr>
            <a:r>
              <a:rPr lang="zh-CN" altLang="en-US" sz="1400" b="0" dirty="0">
                <a:latin typeface="楷体_GB2312"/>
                <a:ea typeface="楷体_GB2312"/>
                <a:cs typeface="楷体_GB2312"/>
              </a:rPr>
              <a:t>那么数组</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大小是</a:t>
            </a:r>
            <a:r>
              <a:rPr lang="en-US" altLang="zh-CN" sz="1400" b="0" dirty="0">
                <a:latin typeface="楷体_GB2312"/>
                <a:ea typeface="楷体_GB2312"/>
                <a:cs typeface="楷体_GB2312"/>
              </a:rPr>
              <a:t>40</a:t>
            </a:r>
            <a:r>
              <a:rPr lang="zh-CN" altLang="en-US" sz="1400" b="0" dirty="0">
                <a:latin typeface="楷体_GB2312"/>
                <a:ea typeface="楷体_GB2312"/>
                <a:cs typeface="楷体_GB2312"/>
              </a:rPr>
              <a:t>亿，一般程序不会支持这么大的数组</a:t>
            </a:r>
            <a:endParaRPr lang="en-US" altLang="zh-CN" sz="1400" b="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而其中只用了</a:t>
            </a:r>
            <a:r>
              <a:rPr lang="en-US" altLang="zh-CN" sz="1400" b="0" dirty="0">
                <a:latin typeface="楷体_GB2312"/>
                <a:ea typeface="楷体_GB2312"/>
                <a:cs typeface="楷体_GB2312"/>
              </a:rPr>
              <a:t>1000</a:t>
            </a:r>
            <a:r>
              <a:rPr lang="zh-CN" altLang="en-US" sz="1400" b="0" dirty="0">
                <a:latin typeface="楷体_GB2312"/>
                <a:ea typeface="楷体_GB2312"/>
                <a:cs typeface="楷体_GB2312"/>
              </a:rPr>
              <a:t>个元素，空间效率太低</a:t>
            </a:r>
          </a:p>
          <a:p>
            <a:pPr>
              <a:spcBef>
                <a:spcPts val="1800"/>
              </a:spcBef>
            </a:pPr>
            <a:r>
              <a:rPr lang="zh-CN" altLang="en-US" sz="1800" dirty="0">
                <a:latin typeface="楷体_GB2312"/>
                <a:ea typeface="楷体_GB2312"/>
                <a:cs typeface="楷体_GB2312"/>
              </a:rPr>
              <a:t>关键字是非整数，不能用来作为数组的下标</a:t>
            </a:r>
          </a:p>
        </p:txBody>
      </p:sp>
      <p:sp>
        <p:nvSpPr>
          <p:cNvPr id="7" name="矩形 6"/>
          <p:cNvSpPr>
            <a:spLocks noChangeArrowheads="1"/>
          </p:cNvSpPr>
          <p:nvPr/>
        </p:nvSpPr>
        <p:spPr bwMode="auto">
          <a:xfrm>
            <a:off x="539552" y="2499742"/>
            <a:ext cx="6840538" cy="1412694"/>
          </a:xfrm>
          <a:prstGeom prst="rect">
            <a:avLst/>
          </a:prstGeom>
          <a:noFill/>
          <a:ln w="9525">
            <a:noFill/>
            <a:miter lim="800000"/>
            <a:headEnd/>
            <a:tailEnd/>
          </a:ln>
        </p:spPr>
        <p:txBody>
          <a:bodyPr>
            <a:spAutoFit/>
          </a:bodyPr>
          <a:lstStyle/>
          <a:p>
            <a:pPr>
              <a:lnSpc>
                <a:spcPct val="160000"/>
              </a:lnSpc>
            </a:pPr>
            <a:r>
              <a:rPr lang="zh-CN" altLang="en-US" sz="1800" dirty="0">
                <a:latin typeface="楷体_GB2312"/>
                <a:ea typeface="楷体_GB2312"/>
                <a:cs typeface="楷体_GB2312"/>
              </a:rPr>
              <a:t>解决方案</a:t>
            </a:r>
            <a:endParaRPr lang="en-US" altLang="zh-CN" sz="180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问题一：设计一个将大整数映射成小整数的函数，函数值作为存储元素的下标</a:t>
            </a:r>
            <a:endParaRPr lang="en-US" altLang="zh-CN" sz="1400" b="0" dirty="0">
              <a:latin typeface="楷体_GB2312"/>
              <a:ea typeface="楷体_GB2312"/>
              <a:cs typeface="楷体_GB2312"/>
            </a:endParaRPr>
          </a:p>
          <a:p>
            <a:pPr>
              <a:spcBef>
                <a:spcPts val="600"/>
              </a:spcBef>
            </a:pPr>
            <a:r>
              <a:rPr lang="en-US" altLang="zh-CN" sz="1400" b="0" dirty="0">
                <a:latin typeface="楷体_GB2312"/>
                <a:ea typeface="楷体_GB2312"/>
                <a:cs typeface="楷体_GB2312"/>
              </a:rPr>
              <a:t>              </a:t>
            </a:r>
            <a:r>
              <a:rPr lang="zh-CN" altLang="en-US" sz="1400" b="0" dirty="0">
                <a:latin typeface="楷体_GB2312"/>
                <a:ea typeface="楷体_GB2312"/>
                <a:cs typeface="楷体_GB2312"/>
              </a:rPr>
              <a:t>这个函数称为散列函数（</a:t>
            </a:r>
            <a:r>
              <a:rPr lang="en-US" altLang="zh-CN" sz="1400" b="0" dirty="0">
                <a:latin typeface="楷体_GB2312"/>
                <a:ea typeface="楷体_GB2312"/>
                <a:cs typeface="楷体_GB2312"/>
              </a:rPr>
              <a:t>hash function</a:t>
            </a:r>
            <a:r>
              <a:rPr lang="zh-CN" altLang="en-US" sz="1400" b="0" dirty="0">
                <a:latin typeface="楷体_GB2312"/>
                <a:ea typeface="楷体_GB2312"/>
                <a:cs typeface="楷体_GB2312"/>
              </a:rPr>
              <a:t>）。 </a:t>
            </a:r>
          </a:p>
          <a:p>
            <a:pPr>
              <a:spcBef>
                <a:spcPts val="600"/>
              </a:spcBef>
            </a:pPr>
            <a:r>
              <a:rPr lang="zh-CN" altLang="en-US" sz="1400" b="0" dirty="0">
                <a:latin typeface="楷体_GB2312"/>
                <a:ea typeface="楷体_GB2312"/>
                <a:cs typeface="楷体_GB2312"/>
              </a:rPr>
              <a:t>问题二：设计一个转换成整数的函数</a:t>
            </a:r>
            <a:endParaRPr lang="en-US" altLang="zh-CN" sz="1400" b="0" dirty="0">
              <a:latin typeface="楷体_GB2312"/>
              <a:ea typeface="楷体_GB2312"/>
              <a:cs typeface="楷体_GB2312"/>
            </a:endParaRPr>
          </a:p>
        </p:txBody>
      </p:sp>
      <p:sp>
        <p:nvSpPr>
          <p:cNvPr id="8" name="矩形 7"/>
          <p:cNvSpPr>
            <a:spLocks noChangeArrowheads="1"/>
          </p:cNvSpPr>
          <p:nvPr/>
        </p:nvSpPr>
        <p:spPr bwMode="auto">
          <a:xfrm>
            <a:off x="5652120" y="4083918"/>
            <a:ext cx="3024188" cy="782638"/>
          </a:xfrm>
          <a:prstGeom prst="rect">
            <a:avLst/>
          </a:prstGeom>
          <a:noFill/>
          <a:ln w="9525">
            <a:noFill/>
            <a:miter lim="800000"/>
            <a:headEnd/>
            <a:tailEnd/>
          </a:ln>
        </p:spPr>
        <p:txBody>
          <a:bodyPr>
            <a:spAutoFit/>
          </a:bodyPr>
          <a:lstStyle/>
          <a:p>
            <a:pPr>
              <a:lnSpc>
                <a:spcPct val="160000"/>
              </a:lnSpc>
            </a:pPr>
            <a:r>
              <a:rPr lang="zh-CN" altLang="en-US" sz="1400" b="0" dirty="0">
                <a:latin typeface="楷体_GB2312"/>
                <a:ea typeface="楷体_GB2312"/>
                <a:cs typeface="楷体_GB2312"/>
              </a:rPr>
              <a:t>新问题：散列函数将两个不同的关键字映射到同一个函数值怎么办？</a:t>
            </a:r>
          </a:p>
        </p:txBody>
      </p:sp>
      <p:sp>
        <p:nvSpPr>
          <p:cNvPr id="9" name="矩形 8"/>
          <p:cNvSpPr>
            <a:spLocks noChangeArrowheads="1"/>
          </p:cNvSpPr>
          <p:nvPr/>
        </p:nvSpPr>
        <p:spPr bwMode="auto">
          <a:xfrm>
            <a:off x="539552" y="3917950"/>
            <a:ext cx="2232025" cy="1120307"/>
          </a:xfrm>
          <a:prstGeom prst="rect">
            <a:avLst/>
          </a:prstGeom>
          <a:noFill/>
          <a:ln w="9525">
            <a:noFill/>
            <a:miter lim="800000"/>
            <a:headEnd/>
            <a:tailEnd/>
          </a:ln>
        </p:spPr>
        <p:txBody>
          <a:bodyPr>
            <a:spAutoFit/>
          </a:bodyPr>
          <a:lstStyle/>
          <a:p>
            <a:pPr>
              <a:lnSpc>
                <a:spcPct val="160000"/>
              </a:lnSpc>
            </a:pPr>
            <a:r>
              <a:rPr lang="zh-CN" altLang="en-US" sz="1800" dirty="0">
                <a:latin typeface="楷体_GB2312"/>
                <a:ea typeface="楷体_GB2312"/>
                <a:cs typeface="楷体_GB2312"/>
              </a:rPr>
              <a:t>哈希表实现</a:t>
            </a:r>
            <a:endParaRPr lang="en-US" altLang="zh-CN" sz="180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哈希函数的设计</a:t>
            </a:r>
            <a:endParaRPr lang="en-US" altLang="zh-CN" sz="1400" b="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冲突的解决</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blinds(horizontal)">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blinds(horizontal)">
                                      <p:cBhvr>
                                        <p:cTn id="12" dur="500"/>
                                        <p:tgtEl>
                                          <p:spTgt spid="1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Effect transition="in" filter="blinds(horizontal)">
                                      <p:cBhvr>
                                        <p:cTn id="17" dur="500"/>
                                        <p:tgtEl>
                                          <p:spTgt spid="1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2">
                                            <p:txEl>
                                              <p:pRg st="3" end="3"/>
                                            </p:txEl>
                                          </p:spTgt>
                                        </p:tgtEl>
                                        <p:attrNameLst>
                                          <p:attrName>style.visibility</p:attrName>
                                        </p:attrNameLst>
                                      </p:cBhvr>
                                      <p:to>
                                        <p:strVal val="visible"/>
                                      </p:to>
                                    </p:set>
                                    <p:animEffect transition="in" filter="blinds(horizontal)">
                                      <p:cBhvr>
                                        <p:cTn id="22" dur="500"/>
                                        <p:tgtEl>
                                          <p:spTgt spid="1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par>
                          <p:cTn id="33" fill="hold">
                            <p:stCondLst>
                              <p:cond delay="500"/>
                            </p:stCondLst>
                            <p:childTnLst>
                              <p:par>
                                <p:cTn id="34" presetID="6" presetClass="emph" presetSubtype="0" fill="hold" grpId="1" nodeType="afterEffect">
                                  <p:stCondLst>
                                    <p:cond delay="0"/>
                                  </p:stCondLst>
                                  <p:childTnLst>
                                    <p:animScale>
                                      <p:cBhvr>
                                        <p:cTn id="35" dur="2000" fill="hold"/>
                                        <p:tgtEl>
                                          <p:spTgt spid="8"/>
                                        </p:tgtEl>
                                      </p:cBhvr>
                                      <p:by x="150000" y="150000"/>
                                    </p:animScale>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矩形 34"/>
          <p:cNvSpPr>
            <a:spLocks noChangeArrowheads="1"/>
          </p:cNvSpPr>
          <p:nvPr/>
        </p:nvSpPr>
        <p:spPr bwMode="auto">
          <a:xfrm>
            <a:off x="611560"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哈希函数的设计</a:t>
            </a:r>
            <a:endParaRPr lang="en-US" altLang="zh-CN" dirty="0">
              <a:latin typeface="微软雅黑" pitchFamily="34" charset="-122"/>
              <a:ea typeface="微软雅黑" pitchFamily="34" charset="-122"/>
            </a:endParaRPr>
          </a:p>
        </p:txBody>
      </p:sp>
      <p:sp>
        <p:nvSpPr>
          <p:cNvPr id="157700" name="矩形 181"/>
          <p:cNvSpPr>
            <a:spLocks noChangeArrowheads="1"/>
          </p:cNvSpPr>
          <p:nvPr/>
        </p:nvSpPr>
        <p:spPr bwMode="auto">
          <a:xfrm>
            <a:off x="611188" y="987425"/>
            <a:ext cx="5833020" cy="1985159"/>
          </a:xfrm>
          <a:prstGeom prst="rect">
            <a:avLst/>
          </a:prstGeom>
          <a:noFill/>
          <a:ln w="9525">
            <a:noFill/>
            <a:miter lim="800000"/>
            <a:headEnd/>
            <a:tailEnd/>
          </a:ln>
        </p:spPr>
        <p:txBody>
          <a:bodyPr wrap="square">
            <a:spAutoFit/>
          </a:bodyPr>
          <a:lstStyle/>
          <a:p>
            <a:pPr>
              <a:lnSpc>
                <a:spcPct val="150000"/>
              </a:lnSpc>
            </a:pPr>
            <a:r>
              <a:rPr lang="zh-CN" altLang="zh-CN" sz="1800" dirty="0">
                <a:latin typeface="楷体_GB2312"/>
                <a:ea typeface="楷体_GB2312"/>
                <a:cs typeface="楷体_GB2312"/>
              </a:rPr>
              <a:t>以结点的关键字值为参数，</a:t>
            </a:r>
            <a:r>
              <a:rPr lang="zh-CN" altLang="en-US" sz="1800" dirty="0">
                <a:latin typeface="楷体_GB2312"/>
                <a:ea typeface="楷体_GB2312"/>
                <a:cs typeface="楷体_GB2312"/>
              </a:rPr>
              <a:t>函数值是元素</a:t>
            </a:r>
            <a:r>
              <a:rPr lang="zh-CN" altLang="zh-CN" sz="1800" dirty="0">
                <a:latin typeface="楷体_GB2312"/>
                <a:ea typeface="楷体_GB2312"/>
                <a:cs typeface="楷体_GB2312"/>
              </a:rPr>
              <a:t>的存储位置</a:t>
            </a:r>
          </a:p>
          <a:p>
            <a:pPr>
              <a:lnSpc>
                <a:spcPct val="150000"/>
              </a:lnSpc>
            </a:pPr>
            <a:r>
              <a:rPr lang="zh-CN" altLang="en-US" sz="1800" dirty="0">
                <a:latin typeface="楷体_GB2312"/>
                <a:ea typeface="楷体_GB2312"/>
                <a:cs typeface="楷体_GB2312"/>
              </a:rPr>
              <a:t>如果数组大小是</a:t>
            </a:r>
            <a:r>
              <a:rPr lang="en-US" altLang="zh-CN" sz="1800" dirty="0">
                <a:latin typeface="楷体_GB2312"/>
                <a:ea typeface="楷体_GB2312"/>
                <a:cs typeface="楷体_GB2312"/>
              </a:rPr>
              <a:t>n</a:t>
            </a:r>
            <a:r>
              <a:rPr lang="zh-CN" altLang="en-US" sz="1800" dirty="0">
                <a:latin typeface="楷体_GB2312"/>
                <a:ea typeface="楷体_GB2312"/>
                <a:cs typeface="楷体_GB2312"/>
              </a:rPr>
              <a:t>，</a:t>
            </a:r>
            <a:r>
              <a:rPr lang="zh-CN" altLang="zh-CN" sz="1800" dirty="0">
                <a:latin typeface="楷体_GB2312"/>
                <a:ea typeface="楷体_GB2312"/>
                <a:cs typeface="楷体_GB2312"/>
              </a:rPr>
              <a:t>哈希函数的值域为</a:t>
            </a:r>
            <a:r>
              <a:rPr lang="zh-CN" altLang="en-US" sz="1800" dirty="0">
                <a:latin typeface="楷体_GB2312"/>
                <a:ea typeface="楷体_GB2312"/>
                <a:cs typeface="楷体_GB2312"/>
              </a:rPr>
              <a:t> </a:t>
            </a:r>
            <a:r>
              <a:rPr lang="en-US" altLang="zh-CN" sz="1800" dirty="0">
                <a:latin typeface="楷体_GB2312"/>
                <a:ea typeface="楷体_GB2312"/>
                <a:cs typeface="楷体_GB2312"/>
              </a:rPr>
              <a:t>0 - n-1</a:t>
            </a:r>
          </a:p>
          <a:p>
            <a:pPr>
              <a:lnSpc>
                <a:spcPct val="150000"/>
              </a:lnSpc>
            </a:pPr>
            <a:r>
              <a:rPr lang="zh-CN" altLang="en-US" sz="1800" dirty="0">
                <a:latin typeface="楷体_GB2312"/>
                <a:ea typeface="楷体_GB2312"/>
                <a:cs typeface="楷体_GB2312"/>
              </a:rPr>
              <a:t>哈希函数的选择标准</a:t>
            </a:r>
          </a:p>
          <a:p>
            <a:pPr lvl="1">
              <a:lnSpc>
                <a:spcPct val="150000"/>
              </a:lnSpc>
            </a:pPr>
            <a:r>
              <a:rPr lang="zh-CN" altLang="en-US" sz="1400" b="0" dirty="0">
                <a:latin typeface="楷体_GB2312"/>
                <a:ea typeface="楷体_GB2312"/>
                <a:cs typeface="楷体_GB2312"/>
              </a:rPr>
              <a:t>计算速度快</a:t>
            </a:r>
          </a:p>
          <a:p>
            <a:pPr lvl="1">
              <a:lnSpc>
                <a:spcPct val="150000"/>
              </a:lnSpc>
            </a:pPr>
            <a:r>
              <a:rPr lang="zh-CN" altLang="en-US" sz="1400" b="0" dirty="0">
                <a:latin typeface="楷体_GB2312"/>
                <a:ea typeface="楷体_GB2312"/>
                <a:cs typeface="楷体_GB2312"/>
              </a:rPr>
              <a:t>散列地址尽可能均匀，使得冲突机会尽可能的少</a:t>
            </a:r>
          </a:p>
        </p:txBody>
      </p:sp>
      <p:sp>
        <p:nvSpPr>
          <p:cNvPr id="10" name="TextBox 9"/>
          <p:cNvSpPr txBox="1">
            <a:spLocks noChangeArrowheads="1"/>
          </p:cNvSpPr>
          <p:nvPr/>
        </p:nvSpPr>
        <p:spPr bwMode="auto">
          <a:xfrm>
            <a:off x="755650" y="3148013"/>
            <a:ext cx="5111750" cy="1846262"/>
          </a:xfrm>
          <a:prstGeom prst="rect">
            <a:avLst/>
          </a:prstGeom>
          <a:noFill/>
          <a:ln w="9525">
            <a:noFill/>
            <a:miter lim="800000"/>
            <a:headEnd/>
            <a:tailEnd/>
          </a:ln>
        </p:spPr>
        <p:txBody>
          <a:bodyPr>
            <a:spAutoFit/>
          </a:bodyPr>
          <a:lstStyle/>
          <a:p>
            <a:r>
              <a:rPr lang="zh-CN" altLang="en-US" sz="1800">
                <a:latin typeface="微软雅黑" pitchFamily="34" charset="-122"/>
                <a:ea typeface="微软雅黑" pitchFamily="34" charset="-122"/>
              </a:rPr>
              <a:t>常用的哈希函数</a:t>
            </a:r>
            <a:endParaRPr lang="en-US" altLang="zh-CN" sz="1800">
              <a:latin typeface="微软雅黑" pitchFamily="34" charset="-122"/>
              <a:ea typeface="微软雅黑" pitchFamily="34" charset="-122"/>
            </a:endParaRPr>
          </a:p>
          <a:p>
            <a:pPr>
              <a:lnSpc>
                <a:spcPct val="130000"/>
              </a:lnSpc>
              <a:spcBef>
                <a:spcPts val="600"/>
              </a:spcBef>
            </a:pPr>
            <a:r>
              <a:rPr lang="zh-CN" altLang="en-US" sz="1400" b="0">
                <a:latin typeface="楷体_GB2312"/>
                <a:ea typeface="楷体_GB2312"/>
                <a:cs typeface="楷体_GB2312"/>
              </a:rPr>
              <a:t>直接地址法</a:t>
            </a:r>
          </a:p>
          <a:p>
            <a:pPr>
              <a:lnSpc>
                <a:spcPct val="130000"/>
              </a:lnSpc>
            </a:pPr>
            <a:r>
              <a:rPr lang="zh-CN" altLang="en-US" sz="1400" b="0">
                <a:latin typeface="楷体_GB2312"/>
                <a:ea typeface="楷体_GB2312"/>
                <a:cs typeface="楷体_GB2312"/>
              </a:rPr>
              <a:t>除留取余法</a:t>
            </a:r>
          </a:p>
          <a:p>
            <a:pPr>
              <a:lnSpc>
                <a:spcPct val="130000"/>
              </a:lnSpc>
            </a:pPr>
            <a:r>
              <a:rPr lang="zh-CN" altLang="en-US" sz="1400" b="0">
                <a:latin typeface="楷体_GB2312"/>
                <a:ea typeface="楷体_GB2312"/>
                <a:cs typeface="楷体_GB2312"/>
              </a:rPr>
              <a:t>数字分析法</a:t>
            </a:r>
          </a:p>
          <a:p>
            <a:pPr>
              <a:lnSpc>
                <a:spcPct val="130000"/>
              </a:lnSpc>
            </a:pPr>
            <a:r>
              <a:rPr lang="zh-CN" altLang="en-US" sz="1400" b="0">
                <a:latin typeface="楷体_GB2312"/>
                <a:ea typeface="楷体_GB2312"/>
                <a:cs typeface="楷体_GB2312"/>
              </a:rPr>
              <a:t>平方取中法 </a:t>
            </a:r>
          </a:p>
          <a:p>
            <a:pPr algn="just">
              <a:lnSpc>
                <a:spcPct val="130000"/>
              </a:lnSpc>
            </a:pPr>
            <a:r>
              <a:rPr lang="zh-CN" altLang="en-US" sz="1400" b="0">
                <a:latin typeface="楷体_GB2312"/>
                <a:ea typeface="楷体_GB2312"/>
                <a:cs typeface="楷体_GB2312"/>
              </a:rPr>
              <a:t>折叠法</a:t>
            </a:r>
            <a:endParaRPr lang="zh-CN" altLang="en-US" sz="1400" b="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矩形 34"/>
          <p:cNvSpPr>
            <a:spLocks noChangeArrowheads="1"/>
          </p:cNvSpPr>
          <p:nvPr/>
        </p:nvSpPr>
        <p:spPr bwMode="auto">
          <a:xfrm>
            <a:off x="611560" y="267494"/>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直接地址法</a:t>
            </a:r>
            <a:endParaRPr lang="en-US" altLang="zh-CN" dirty="0">
              <a:latin typeface="微软雅黑" pitchFamily="34" charset="-122"/>
              <a:ea typeface="微软雅黑" pitchFamily="34" charset="-122"/>
            </a:endParaRPr>
          </a:p>
        </p:txBody>
      </p:sp>
      <p:sp>
        <p:nvSpPr>
          <p:cNvPr id="158724" name="矩形 181"/>
          <p:cNvSpPr>
            <a:spLocks noChangeArrowheads="1"/>
          </p:cNvSpPr>
          <p:nvPr/>
        </p:nvSpPr>
        <p:spPr bwMode="auto">
          <a:xfrm>
            <a:off x="611188" y="1131888"/>
            <a:ext cx="6409084" cy="1754187"/>
          </a:xfrm>
          <a:prstGeom prst="rect">
            <a:avLst/>
          </a:prstGeom>
          <a:noFill/>
          <a:ln w="9525">
            <a:noFill/>
            <a:miter lim="800000"/>
            <a:headEnd/>
            <a:tailEnd/>
          </a:ln>
        </p:spPr>
        <p:txBody>
          <a:bodyPr wrap="square">
            <a:spAutoFit/>
          </a:bodyPr>
          <a:lstStyle/>
          <a:p>
            <a:pPr>
              <a:lnSpc>
                <a:spcPct val="150000"/>
              </a:lnSpc>
            </a:pPr>
            <a:r>
              <a:rPr lang="en-US" altLang="zh-CN" sz="1800" dirty="0">
                <a:latin typeface="楷体_GB2312"/>
                <a:ea typeface="楷体_GB2312"/>
                <a:cs typeface="楷体_GB2312"/>
              </a:rPr>
              <a:t>H(key) = key </a:t>
            </a:r>
            <a:r>
              <a:rPr lang="zh-CN" altLang="en-US" sz="1800" dirty="0">
                <a:latin typeface="楷体_GB2312"/>
                <a:ea typeface="楷体_GB2312"/>
                <a:cs typeface="楷体_GB2312"/>
              </a:rPr>
              <a:t>或 </a:t>
            </a:r>
            <a:r>
              <a:rPr lang="en-US" altLang="zh-CN" sz="1800" dirty="0">
                <a:latin typeface="楷体_GB2312"/>
                <a:ea typeface="楷体_GB2312"/>
                <a:cs typeface="楷体_GB2312"/>
              </a:rPr>
              <a:t>H(key) = </a:t>
            </a:r>
            <a:r>
              <a:rPr lang="en-US" altLang="zh-CN" sz="1800" dirty="0" err="1">
                <a:latin typeface="楷体_GB2312"/>
                <a:ea typeface="楷体_GB2312"/>
                <a:cs typeface="楷体_GB2312"/>
              </a:rPr>
              <a:t>a×key</a:t>
            </a:r>
            <a:r>
              <a:rPr lang="en-US" altLang="zh-CN" sz="1800" dirty="0">
                <a:latin typeface="楷体_GB2312"/>
                <a:ea typeface="楷体_GB2312"/>
                <a:cs typeface="楷体_GB2312"/>
              </a:rPr>
              <a:t> </a:t>
            </a:r>
            <a:r>
              <a:rPr lang="zh-CN" altLang="en-US" sz="1800" dirty="0">
                <a:latin typeface="楷体_GB2312"/>
                <a:ea typeface="楷体_GB2312"/>
                <a:cs typeface="楷体_GB2312"/>
              </a:rPr>
              <a:t>＋ </a:t>
            </a:r>
            <a:r>
              <a:rPr lang="en-US" altLang="zh-CN" sz="1800" dirty="0">
                <a:latin typeface="楷体_GB2312"/>
                <a:ea typeface="楷体_GB2312"/>
                <a:cs typeface="楷体_GB2312"/>
              </a:rPr>
              <a:t>b</a:t>
            </a:r>
          </a:p>
          <a:p>
            <a:pPr>
              <a:lnSpc>
                <a:spcPct val="150000"/>
              </a:lnSpc>
            </a:pPr>
            <a:r>
              <a:rPr lang="en-US" altLang="zh-CN" sz="1800" dirty="0">
                <a:latin typeface="楷体_GB2312"/>
                <a:ea typeface="楷体_GB2312"/>
                <a:cs typeface="楷体_GB2312"/>
              </a:rPr>
              <a:t> </a:t>
            </a:r>
            <a:r>
              <a:rPr lang="zh-CN" altLang="en-US" sz="1800" dirty="0">
                <a:latin typeface="楷体_GB2312"/>
                <a:ea typeface="楷体_GB2312"/>
                <a:cs typeface="楷体_GB2312"/>
              </a:rPr>
              <a:t>如：关键字集合为</a:t>
            </a:r>
            <a:r>
              <a:rPr lang="en-US" altLang="zh-CN" sz="1800" dirty="0">
                <a:latin typeface="楷体_GB2312"/>
                <a:ea typeface="楷体_GB2312"/>
                <a:cs typeface="楷体_GB2312"/>
              </a:rPr>
              <a:t>{100</a:t>
            </a:r>
            <a:r>
              <a:rPr lang="zh-CN" altLang="en-US" sz="1800" dirty="0">
                <a:latin typeface="楷体_GB2312"/>
                <a:ea typeface="楷体_GB2312"/>
                <a:cs typeface="楷体_GB2312"/>
              </a:rPr>
              <a:t>，</a:t>
            </a:r>
            <a:r>
              <a:rPr lang="en-US" altLang="zh-CN" sz="1800" dirty="0">
                <a:latin typeface="楷体_GB2312"/>
                <a:ea typeface="楷体_GB2312"/>
                <a:cs typeface="楷体_GB2312"/>
              </a:rPr>
              <a:t>400</a:t>
            </a:r>
            <a:r>
              <a:rPr lang="zh-CN" altLang="en-US" sz="1800" dirty="0">
                <a:latin typeface="楷体_GB2312"/>
                <a:ea typeface="楷体_GB2312"/>
                <a:cs typeface="楷体_GB2312"/>
              </a:rPr>
              <a:t>，</a:t>
            </a:r>
            <a:r>
              <a:rPr lang="en-US" altLang="zh-CN" sz="1800" dirty="0">
                <a:latin typeface="楷体_GB2312"/>
                <a:ea typeface="楷体_GB2312"/>
                <a:cs typeface="楷体_GB2312"/>
              </a:rPr>
              <a:t>600</a:t>
            </a:r>
            <a:r>
              <a:rPr lang="zh-CN" altLang="en-US" sz="1800" dirty="0">
                <a:latin typeface="楷体_GB2312"/>
                <a:ea typeface="楷体_GB2312"/>
                <a:cs typeface="楷体_GB2312"/>
              </a:rPr>
              <a:t>，</a:t>
            </a:r>
            <a:r>
              <a:rPr lang="en-US" altLang="zh-CN" sz="1800" dirty="0">
                <a:latin typeface="楷体_GB2312"/>
                <a:ea typeface="楷体_GB2312"/>
                <a:cs typeface="楷体_GB2312"/>
              </a:rPr>
              <a:t>200</a:t>
            </a:r>
            <a:r>
              <a:rPr lang="zh-CN" altLang="en-US" sz="1800" dirty="0">
                <a:latin typeface="楷体_GB2312"/>
                <a:ea typeface="楷体_GB2312"/>
                <a:cs typeface="楷体_GB2312"/>
              </a:rPr>
              <a:t>，</a:t>
            </a:r>
            <a:r>
              <a:rPr lang="en-US" altLang="zh-CN" sz="1800" dirty="0">
                <a:latin typeface="楷体_GB2312"/>
                <a:ea typeface="楷体_GB2312"/>
                <a:cs typeface="楷体_GB2312"/>
              </a:rPr>
              <a:t>800</a:t>
            </a:r>
            <a:r>
              <a:rPr lang="zh-CN" altLang="en-US" sz="1800" dirty="0">
                <a:latin typeface="楷体_GB2312"/>
                <a:ea typeface="楷体_GB2312"/>
                <a:cs typeface="楷体_GB2312"/>
              </a:rPr>
              <a:t>，</a:t>
            </a:r>
            <a:r>
              <a:rPr lang="en-US" altLang="zh-CN" sz="1800" dirty="0">
                <a:latin typeface="楷体_GB2312"/>
                <a:ea typeface="楷体_GB2312"/>
                <a:cs typeface="楷体_GB2312"/>
              </a:rPr>
              <a:t>900}</a:t>
            </a:r>
          </a:p>
          <a:p>
            <a:pPr>
              <a:lnSpc>
                <a:spcPct val="150000"/>
              </a:lnSpc>
            </a:pPr>
            <a:r>
              <a:rPr lang="zh-CN" altLang="en-US" sz="1800" dirty="0">
                <a:latin typeface="楷体_GB2312"/>
                <a:ea typeface="楷体_GB2312"/>
                <a:cs typeface="楷体_GB2312"/>
              </a:rPr>
              <a:t>取散列函数为</a:t>
            </a:r>
            <a:r>
              <a:rPr lang="en-US" altLang="zh-CN" sz="1800" dirty="0">
                <a:latin typeface="楷体_GB2312"/>
                <a:ea typeface="楷体_GB2312"/>
                <a:cs typeface="楷体_GB2312"/>
              </a:rPr>
              <a:t>H</a:t>
            </a:r>
            <a:r>
              <a:rPr lang="zh-CN" altLang="en-US" sz="1800" dirty="0">
                <a:latin typeface="楷体_GB2312"/>
                <a:ea typeface="楷体_GB2312"/>
                <a:cs typeface="楷体_GB2312"/>
              </a:rPr>
              <a:t>（</a:t>
            </a:r>
            <a:r>
              <a:rPr lang="en-US" altLang="zh-CN" sz="1800" dirty="0">
                <a:latin typeface="楷体_GB2312"/>
                <a:ea typeface="楷体_GB2312"/>
                <a:cs typeface="楷体_GB2312"/>
              </a:rPr>
              <a:t>x</a:t>
            </a:r>
            <a:r>
              <a:rPr lang="zh-CN" altLang="en-US" sz="1800" dirty="0">
                <a:latin typeface="楷体_GB2312"/>
                <a:ea typeface="楷体_GB2312"/>
                <a:cs typeface="楷体_GB2312"/>
              </a:rPr>
              <a:t>）</a:t>
            </a:r>
            <a:r>
              <a:rPr lang="en-US" altLang="zh-CN" sz="1800" dirty="0">
                <a:latin typeface="楷体_GB2312"/>
                <a:ea typeface="楷体_GB2312"/>
                <a:cs typeface="楷体_GB2312"/>
              </a:rPr>
              <a:t>=key</a:t>
            </a:r>
            <a:r>
              <a:rPr lang="zh-CN" altLang="en-US" sz="1800" dirty="0">
                <a:latin typeface="楷体_GB2312"/>
                <a:ea typeface="楷体_GB2312"/>
                <a:cs typeface="楷体_GB2312"/>
              </a:rPr>
              <a:t>，则需要</a:t>
            </a:r>
            <a:r>
              <a:rPr lang="en-US" altLang="zh-CN" sz="1800" dirty="0">
                <a:latin typeface="楷体_GB2312"/>
                <a:ea typeface="楷体_GB2312"/>
                <a:cs typeface="楷体_GB2312"/>
              </a:rPr>
              <a:t>901</a:t>
            </a:r>
            <a:r>
              <a:rPr lang="zh-CN" altLang="en-US" sz="1800" dirty="0">
                <a:latin typeface="楷体_GB2312"/>
                <a:ea typeface="楷体_GB2312"/>
                <a:cs typeface="楷体_GB2312"/>
              </a:rPr>
              <a:t>个单元</a:t>
            </a:r>
            <a:endParaRPr lang="en-US" altLang="zh-CN" sz="1800" dirty="0">
              <a:latin typeface="楷体_GB2312"/>
              <a:ea typeface="楷体_GB2312"/>
              <a:cs typeface="楷体_GB2312"/>
            </a:endParaRPr>
          </a:p>
          <a:p>
            <a:pPr>
              <a:lnSpc>
                <a:spcPct val="150000"/>
              </a:lnSpc>
            </a:pPr>
            <a:r>
              <a:rPr lang="zh-CN" altLang="en-US" sz="1800" dirty="0">
                <a:latin typeface="楷体_GB2312"/>
                <a:ea typeface="楷体_GB2312"/>
                <a:cs typeface="楷体_GB2312"/>
              </a:rPr>
              <a:t>取</a:t>
            </a:r>
            <a:r>
              <a:rPr lang="en-US" altLang="zh-CN" sz="1800" dirty="0">
                <a:latin typeface="楷体_GB2312"/>
                <a:ea typeface="楷体_GB2312"/>
                <a:cs typeface="楷体_GB2312"/>
              </a:rPr>
              <a:t>H(x)=x/100</a:t>
            </a:r>
            <a:r>
              <a:rPr lang="zh-CN" altLang="en-US" sz="1800" dirty="0">
                <a:latin typeface="楷体_GB2312"/>
                <a:ea typeface="楷体_GB2312"/>
                <a:cs typeface="楷体_GB2312"/>
              </a:rPr>
              <a:t>，需要</a:t>
            </a:r>
            <a:r>
              <a:rPr lang="en-US" altLang="zh-CN" sz="1800" dirty="0">
                <a:latin typeface="楷体_GB2312"/>
                <a:ea typeface="楷体_GB2312"/>
                <a:cs typeface="楷体_GB2312"/>
              </a:rPr>
              <a:t>10</a:t>
            </a:r>
            <a:r>
              <a:rPr lang="zh-CN" altLang="en-US" sz="1800" dirty="0">
                <a:latin typeface="楷体_GB2312"/>
                <a:ea typeface="楷体_GB2312"/>
                <a:cs typeface="楷体_GB2312"/>
              </a:rPr>
              <a:t>个单元。</a:t>
            </a:r>
            <a:endParaRPr kumimoji="0" lang="zh-CN" altLang="en-US" sz="1800" dirty="0">
              <a:latin typeface="楷体_GB2312"/>
              <a:ea typeface="楷体_GB2312"/>
              <a:cs typeface="楷体_GB2312"/>
            </a:endParaRPr>
          </a:p>
        </p:txBody>
      </p:sp>
    </p:spTree>
  </p:cSld>
  <p:clrMapOvr>
    <a:masterClrMapping/>
  </p:clrMapOvr>
  <p:transition spd="slow" advTm="0"/>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矩形 34"/>
          <p:cNvSpPr>
            <a:spLocks noChangeArrowheads="1"/>
          </p:cNvSpPr>
          <p:nvPr/>
        </p:nvSpPr>
        <p:spPr bwMode="auto">
          <a:xfrm>
            <a:off x="611560"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除留余数法</a:t>
            </a:r>
            <a:endParaRPr lang="en-US" altLang="zh-CN" dirty="0">
              <a:latin typeface="微软雅黑" pitchFamily="34" charset="-122"/>
              <a:ea typeface="微软雅黑" pitchFamily="34" charset="-122"/>
            </a:endParaRPr>
          </a:p>
        </p:txBody>
      </p:sp>
      <p:sp>
        <p:nvSpPr>
          <p:cNvPr id="182" name="矩形 181"/>
          <p:cNvSpPr>
            <a:spLocks noChangeArrowheads="1"/>
          </p:cNvSpPr>
          <p:nvPr/>
        </p:nvSpPr>
        <p:spPr bwMode="auto">
          <a:xfrm>
            <a:off x="684213" y="1203325"/>
            <a:ext cx="7632700" cy="2724150"/>
          </a:xfrm>
          <a:prstGeom prst="rect">
            <a:avLst/>
          </a:prstGeom>
          <a:noFill/>
          <a:ln w="9525">
            <a:noFill/>
            <a:miter lim="800000"/>
            <a:headEnd/>
            <a:tailEnd/>
          </a:ln>
        </p:spPr>
        <p:txBody>
          <a:bodyPr>
            <a:spAutoFit/>
          </a:bodyPr>
          <a:lstStyle/>
          <a:p>
            <a:pPr>
              <a:lnSpc>
                <a:spcPct val="150000"/>
              </a:lnSpc>
            </a:pPr>
            <a:r>
              <a:rPr lang="en-US" altLang="zh-CN" sz="1800" dirty="0">
                <a:latin typeface="楷体_GB2312"/>
                <a:ea typeface="楷体_GB2312"/>
                <a:cs typeface="楷体_GB2312"/>
              </a:rPr>
              <a:t>H(key)= key MOD p </a:t>
            </a:r>
            <a:r>
              <a:rPr lang="zh-CN" altLang="en-US" sz="1800" dirty="0">
                <a:latin typeface="楷体_GB2312"/>
                <a:ea typeface="楷体_GB2312"/>
                <a:cs typeface="楷体_GB2312"/>
              </a:rPr>
              <a:t>，</a:t>
            </a:r>
            <a:r>
              <a:rPr lang="en-US" altLang="zh-CN" sz="1800" dirty="0">
                <a:latin typeface="楷体_GB2312"/>
                <a:ea typeface="楷体_GB2312"/>
                <a:cs typeface="楷体_GB2312"/>
              </a:rPr>
              <a:t>p</a:t>
            </a:r>
            <a:r>
              <a:rPr lang="zh-CN" altLang="en-US" sz="1800" dirty="0">
                <a:latin typeface="楷体_GB2312"/>
                <a:ea typeface="楷体_GB2312"/>
                <a:cs typeface="楷体_GB2312"/>
              </a:rPr>
              <a:t>是数组的大小</a:t>
            </a:r>
          </a:p>
          <a:p>
            <a:pPr>
              <a:lnSpc>
                <a:spcPct val="150000"/>
              </a:lnSpc>
            </a:pPr>
            <a:r>
              <a:rPr lang="zh-CN" altLang="en-US" sz="1800" dirty="0">
                <a:latin typeface="楷体_GB2312"/>
                <a:ea typeface="楷体_GB2312"/>
                <a:cs typeface="楷体_GB2312"/>
              </a:rPr>
              <a:t>最常用，保证函数值是一个合法的下标</a:t>
            </a:r>
          </a:p>
          <a:p>
            <a:pPr>
              <a:lnSpc>
                <a:spcPct val="150000"/>
              </a:lnSpc>
            </a:pPr>
            <a:r>
              <a:rPr lang="en-US" altLang="zh-CN" sz="1800" dirty="0">
                <a:latin typeface="楷体_GB2312"/>
                <a:ea typeface="楷体_GB2312"/>
                <a:cs typeface="楷体_GB2312"/>
              </a:rPr>
              <a:t>p</a:t>
            </a:r>
            <a:r>
              <a:rPr lang="zh-CN" altLang="en-US" sz="1800" dirty="0">
                <a:latin typeface="楷体_GB2312"/>
                <a:ea typeface="楷体_GB2312"/>
                <a:cs typeface="楷体_GB2312"/>
              </a:rPr>
              <a:t>最好</a:t>
            </a:r>
            <a:r>
              <a:rPr lang="zh-CN" altLang="zh-CN" sz="1800" dirty="0">
                <a:latin typeface="楷体_GB2312"/>
                <a:ea typeface="楷体_GB2312"/>
                <a:cs typeface="楷体_GB2312"/>
              </a:rPr>
              <a:t>为质数</a:t>
            </a:r>
            <a:r>
              <a:rPr lang="zh-CN" altLang="en-US" sz="1800" dirty="0">
                <a:latin typeface="楷体_GB2312"/>
                <a:ea typeface="楷体_GB2312"/>
                <a:cs typeface="楷体_GB2312"/>
              </a:rPr>
              <a:t>，函数值分布更均匀</a:t>
            </a:r>
            <a:endParaRPr lang="en-US" altLang="zh-CN" sz="1800" dirty="0">
              <a:latin typeface="楷体_GB2312"/>
              <a:ea typeface="楷体_GB2312"/>
              <a:cs typeface="楷体_GB2312"/>
            </a:endParaRPr>
          </a:p>
          <a:p>
            <a:pPr>
              <a:lnSpc>
                <a:spcPct val="150000"/>
              </a:lnSpc>
            </a:pPr>
            <a:r>
              <a:rPr lang="zh-CN" altLang="zh-CN" sz="1800" dirty="0">
                <a:latin typeface="楷体_GB2312"/>
                <a:ea typeface="楷体_GB2312"/>
                <a:cs typeface="楷体_GB2312"/>
              </a:rPr>
              <a:t>理由</a:t>
            </a:r>
            <a:r>
              <a:rPr lang="zh-CN" altLang="en-US" sz="1800" dirty="0">
                <a:latin typeface="楷体_GB2312"/>
                <a:ea typeface="楷体_GB2312"/>
                <a:cs typeface="楷体_GB2312"/>
              </a:rPr>
              <a:t>，举例说明</a:t>
            </a:r>
            <a:r>
              <a:rPr lang="zh-CN" altLang="zh-CN" sz="1800" dirty="0">
                <a:latin typeface="楷体_GB2312"/>
                <a:ea typeface="楷体_GB2312"/>
                <a:cs typeface="楷体_GB2312"/>
              </a:rPr>
              <a:t>：</a:t>
            </a:r>
          </a:p>
          <a:p>
            <a:pPr marL="0" lvl="1">
              <a:lnSpc>
                <a:spcPct val="150000"/>
              </a:lnSpc>
            </a:pPr>
            <a:r>
              <a:rPr lang="zh-CN" altLang="zh-CN" sz="1400" b="0" dirty="0">
                <a:latin typeface="楷体_GB2312"/>
                <a:ea typeface="楷体_GB2312"/>
                <a:cs typeface="楷体_GB2312"/>
              </a:rPr>
              <a:t>设 </a:t>
            </a:r>
            <a:r>
              <a:rPr lang="en-US" altLang="zh-CN" sz="1400" b="0" dirty="0">
                <a:latin typeface="楷体_GB2312"/>
                <a:ea typeface="楷体_GB2312"/>
                <a:cs typeface="楷体_GB2312"/>
              </a:rPr>
              <a:t>key </a:t>
            </a:r>
            <a:r>
              <a:rPr lang="zh-CN" altLang="zh-CN" sz="1400" b="0" dirty="0">
                <a:latin typeface="楷体_GB2312"/>
                <a:ea typeface="楷体_GB2312"/>
                <a:cs typeface="楷体_GB2312"/>
              </a:rPr>
              <a:t>值都为奇数，选 </a:t>
            </a:r>
            <a:r>
              <a:rPr lang="en-US" altLang="zh-CN" sz="1400" b="0" dirty="0">
                <a:latin typeface="楷体_GB2312"/>
                <a:ea typeface="楷体_GB2312"/>
                <a:cs typeface="楷体_GB2312"/>
              </a:rPr>
              <a:t>p </a:t>
            </a:r>
            <a:r>
              <a:rPr lang="zh-CN" altLang="zh-CN" sz="1400" b="0" dirty="0">
                <a:latin typeface="楷体_GB2312"/>
                <a:ea typeface="楷体_GB2312"/>
                <a:cs typeface="楷体_GB2312"/>
              </a:rPr>
              <a:t>为偶数；则 </a:t>
            </a:r>
            <a:r>
              <a:rPr lang="en-US" altLang="zh-CN" sz="1400" b="0" dirty="0">
                <a:latin typeface="楷体_GB2312"/>
                <a:ea typeface="楷体_GB2312"/>
                <a:cs typeface="楷体_GB2312"/>
              </a:rPr>
              <a:t>H(key) = key MOD p </a:t>
            </a:r>
            <a:r>
              <a:rPr lang="zh-CN" altLang="en-US" sz="1400" b="0" dirty="0">
                <a:latin typeface="楷体_GB2312"/>
                <a:ea typeface="楷体_GB2312"/>
                <a:cs typeface="楷体_GB2312"/>
              </a:rPr>
              <a:t>，</a:t>
            </a:r>
            <a:r>
              <a:rPr lang="zh-CN" altLang="zh-CN" sz="1400" b="0" dirty="0">
                <a:latin typeface="楷体_GB2312"/>
                <a:ea typeface="楷体_GB2312"/>
                <a:cs typeface="楷体_GB2312"/>
              </a:rPr>
              <a:t>结果为奇数，一半单元被浪费掉。</a:t>
            </a:r>
          </a:p>
          <a:p>
            <a:pPr marL="0" lvl="1">
              <a:lnSpc>
                <a:spcPct val="150000"/>
              </a:lnSpc>
            </a:pPr>
            <a:r>
              <a:rPr lang="zh-CN" altLang="zh-CN" sz="1400" b="0" dirty="0">
                <a:latin typeface="楷体_GB2312"/>
                <a:ea typeface="楷体_GB2312"/>
                <a:cs typeface="楷体_GB2312"/>
              </a:rPr>
              <a:t>设 </a:t>
            </a:r>
            <a:r>
              <a:rPr lang="en-US" altLang="zh-CN" sz="1400" b="0" dirty="0">
                <a:latin typeface="楷体_GB2312"/>
                <a:ea typeface="楷体_GB2312"/>
                <a:cs typeface="楷体_GB2312"/>
              </a:rPr>
              <a:t>key </a:t>
            </a:r>
            <a:r>
              <a:rPr lang="zh-CN" altLang="zh-CN" sz="1400" b="0" dirty="0">
                <a:latin typeface="楷体_GB2312"/>
                <a:ea typeface="楷体_GB2312"/>
                <a:cs typeface="楷体_GB2312"/>
              </a:rPr>
              <a:t>值都为 5 的倍数，选 </a:t>
            </a:r>
            <a:r>
              <a:rPr lang="en-US" altLang="zh-CN" sz="1400" b="0" dirty="0">
                <a:latin typeface="楷体_GB2312"/>
                <a:ea typeface="楷体_GB2312"/>
                <a:cs typeface="楷体_GB2312"/>
              </a:rPr>
              <a:t>p </a:t>
            </a:r>
            <a:r>
              <a:rPr lang="zh-CN" altLang="zh-CN" sz="1400" b="0" dirty="0">
                <a:latin typeface="楷体_GB2312"/>
                <a:ea typeface="楷体_GB2312"/>
                <a:cs typeface="楷体_GB2312"/>
              </a:rPr>
              <a:t>为 95；则 </a:t>
            </a:r>
            <a:r>
              <a:rPr lang="en-US" altLang="zh-CN" sz="1400" b="0" dirty="0">
                <a:latin typeface="楷体_GB2312"/>
                <a:ea typeface="楷体_GB2312"/>
                <a:cs typeface="楷体_GB2312"/>
              </a:rPr>
              <a:t>H(key) = key MOD p </a:t>
            </a:r>
            <a:r>
              <a:rPr lang="zh-CN" altLang="en-US" sz="1400" b="0" dirty="0">
                <a:latin typeface="楷体_GB2312"/>
                <a:ea typeface="楷体_GB2312"/>
                <a:cs typeface="楷体_GB2312"/>
              </a:rPr>
              <a:t>，</a:t>
            </a:r>
            <a:r>
              <a:rPr lang="zh-CN" altLang="zh-CN" sz="1400" b="0" dirty="0">
                <a:latin typeface="楷体_GB2312"/>
                <a:ea typeface="楷体_GB2312"/>
                <a:cs typeface="楷体_GB2312"/>
              </a:rPr>
              <a:t>结果为：0、 5、10、15、</a:t>
            </a:r>
            <a:r>
              <a:rPr lang="zh-CN" altLang="zh-CN" sz="1400" b="0" dirty="0">
                <a:ea typeface="楷体_GB2312"/>
                <a:cs typeface="楷体_GB2312"/>
              </a:rPr>
              <a:t>……</a:t>
            </a:r>
            <a:r>
              <a:rPr lang="zh-CN" altLang="zh-CN" sz="1400" b="0" dirty="0">
                <a:latin typeface="楷体_GB2312"/>
                <a:ea typeface="楷体_GB2312"/>
                <a:cs typeface="楷体_GB2312"/>
              </a:rPr>
              <a:t> 90 。4/5 的单元被浪费掉。</a:t>
            </a:r>
            <a:r>
              <a:rPr kumimoji="0" lang="zh-CN" altLang="en-US" sz="1400" b="0" dirty="0">
                <a:latin typeface="楷体_GB2312"/>
                <a:ea typeface="楷体_GB2312"/>
                <a:cs typeface="楷体_GB2312"/>
              </a:rPr>
              <a:t>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
                                            <p:txEl>
                                              <p:pRg st="3" end="3"/>
                                            </p:txEl>
                                          </p:spTgt>
                                        </p:tgtEl>
                                        <p:attrNameLst>
                                          <p:attrName>style.visibility</p:attrName>
                                        </p:attrNameLst>
                                      </p:cBhvr>
                                      <p:to>
                                        <p:strVal val="visible"/>
                                      </p:to>
                                    </p:set>
                                    <p:animEffect transition="in" filter="blinds(horizontal)">
                                      <p:cBhvr>
                                        <p:cTn id="7" dur="500"/>
                                        <p:tgtEl>
                                          <p:spTgt spid="18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
                                            <p:txEl>
                                              <p:pRg st="4" end="4"/>
                                            </p:txEl>
                                          </p:spTgt>
                                        </p:tgtEl>
                                        <p:attrNameLst>
                                          <p:attrName>style.visibility</p:attrName>
                                        </p:attrNameLst>
                                      </p:cBhvr>
                                      <p:to>
                                        <p:strVal val="visible"/>
                                      </p:to>
                                    </p:set>
                                    <p:animEffect transition="in" filter="blinds(horizontal)">
                                      <p:cBhvr>
                                        <p:cTn id="12" dur="500"/>
                                        <p:tgtEl>
                                          <p:spTgt spid="18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2">
                                            <p:txEl>
                                              <p:pRg st="5" end="5"/>
                                            </p:txEl>
                                          </p:spTgt>
                                        </p:tgtEl>
                                        <p:attrNameLst>
                                          <p:attrName>style.visibility</p:attrName>
                                        </p:attrNameLst>
                                      </p:cBhvr>
                                      <p:to>
                                        <p:strVal val="visible"/>
                                      </p:to>
                                    </p:set>
                                    <p:animEffect transition="in" filter="blinds(horizontal)">
                                      <p:cBhvr>
                                        <p:cTn id="15" dur="500"/>
                                        <p:tgtEl>
                                          <p:spTgt spid="1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矩形 34"/>
          <p:cNvSpPr>
            <a:spLocks noChangeArrowheads="1"/>
          </p:cNvSpPr>
          <p:nvPr/>
        </p:nvSpPr>
        <p:spPr bwMode="auto">
          <a:xfrm>
            <a:off x="611560" y="339502"/>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数字分析法</a:t>
            </a:r>
            <a:endParaRPr lang="en-US" altLang="zh-CN" dirty="0">
              <a:latin typeface="微软雅黑" pitchFamily="34" charset="-122"/>
              <a:ea typeface="微软雅黑" pitchFamily="34" charset="-122"/>
            </a:endParaRPr>
          </a:p>
        </p:txBody>
      </p:sp>
      <p:sp>
        <p:nvSpPr>
          <p:cNvPr id="160772" name="矩形 181"/>
          <p:cNvSpPr>
            <a:spLocks noChangeArrowheads="1"/>
          </p:cNvSpPr>
          <p:nvPr/>
        </p:nvSpPr>
        <p:spPr bwMode="auto">
          <a:xfrm>
            <a:off x="684213" y="1131888"/>
            <a:ext cx="7632700" cy="776287"/>
          </a:xfrm>
          <a:prstGeom prst="rect">
            <a:avLst/>
          </a:prstGeom>
          <a:noFill/>
          <a:ln w="9525">
            <a:noFill/>
            <a:miter lim="800000"/>
            <a:headEnd/>
            <a:tailEnd/>
          </a:ln>
        </p:spPr>
        <p:txBody>
          <a:bodyPr>
            <a:spAutoFit/>
          </a:bodyPr>
          <a:lstStyle/>
          <a:p>
            <a:pPr>
              <a:lnSpc>
                <a:spcPct val="130000"/>
              </a:lnSpc>
            </a:pPr>
            <a:r>
              <a:rPr lang="zh-CN" altLang="en-US" sz="1800" b="0">
                <a:ea typeface="楷体_GB2312"/>
                <a:cs typeface="楷体_GB2312"/>
              </a:rPr>
              <a:t>对关键字集合中的所有关键字，分析每一位上数字分布。取数字分布均匀的位作为地址的组成部分</a:t>
            </a:r>
          </a:p>
        </p:txBody>
      </p:sp>
      <p:sp>
        <p:nvSpPr>
          <p:cNvPr id="6" name="Rectangle 4"/>
          <p:cNvSpPr>
            <a:spLocks noChangeArrowheads="1"/>
          </p:cNvSpPr>
          <p:nvPr/>
        </p:nvSpPr>
        <p:spPr bwMode="auto">
          <a:xfrm>
            <a:off x="1042988" y="2139950"/>
            <a:ext cx="2449512" cy="2030413"/>
          </a:xfrm>
          <a:prstGeom prst="rect">
            <a:avLst/>
          </a:prstGeom>
          <a:noFill/>
          <a:ln w="9525" algn="ctr">
            <a:noFill/>
            <a:miter lim="800000"/>
            <a:headEnd/>
            <a:tailEnd/>
          </a:ln>
        </p:spPr>
        <p:txBody>
          <a:bodyPr anchor="ctr">
            <a:spAutoFit/>
          </a:bodyPr>
          <a:lstStyle/>
          <a:p>
            <a:pPr indent="269875"/>
            <a:r>
              <a:rPr lang="en-US" altLang="zh-CN" sz="1400">
                <a:latin typeface="Times New Roman" pitchFamily="18" charset="0"/>
                <a:ea typeface="楷体_GB2312"/>
                <a:cs typeface="楷体_GB2312"/>
              </a:rPr>
              <a:t>   3   4   7   0   5   2   4          </a:t>
            </a:r>
          </a:p>
          <a:p>
            <a:pPr indent="269875"/>
            <a:r>
              <a:rPr lang="en-US" altLang="zh-CN" sz="1400">
                <a:latin typeface="Times New Roman" pitchFamily="18" charset="0"/>
                <a:ea typeface="楷体_GB2312"/>
                <a:cs typeface="楷体_GB2312"/>
              </a:rPr>
              <a:t>   3   4   9   1   5   8   7          </a:t>
            </a:r>
          </a:p>
          <a:p>
            <a:pPr indent="269875"/>
            <a:r>
              <a:rPr lang="en-US" altLang="zh-CN" sz="1400">
                <a:latin typeface="Times New Roman" pitchFamily="18" charset="0"/>
                <a:ea typeface="楷体_GB2312"/>
                <a:cs typeface="楷体_GB2312"/>
              </a:rPr>
              <a:t>   3   4   8   2   5   9   6          </a:t>
            </a:r>
          </a:p>
          <a:p>
            <a:pPr indent="269875"/>
            <a:r>
              <a:rPr lang="en-US" altLang="zh-CN" sz="1400">
                <a:latin typeface="Times New Roman" pitchFamily="18" charset="0"/>
                <a:ea typeface="楷体_GB2312"/>
                <a:cs typeface="楷体_GB2312"/>
              </a:rPr>
              <a:t>   3   4   8   5   5   7   0          </a:t>
            </a:r>
          </a:p>
          <a:p>
            <a:pPr indent="269875"/>
            <a:r>
              <a:rPr lang="en-US" altLang="zh-CN" sz="1400">
                <a:latin typeface="Times New Roman" pitchFamily="18" charset="0"/>
                <a:ea typeface="楷体_GB2312"/>
                <a:cs typeface="楷体_GB2312"/>
              </a:rPr>
              <a:t>   3   4   8   6   5   0   5          </a:t>
            </a:r>
          </a:p>
          <a:p>
            <a:pPr indent="269875"/>
            <a:r>
              <a:rPr lang="en-US" altLang="zh-CN" sz="1400">
                <a:latin typeface="Times New Roman" pitchFamily="18" charset="0"/>
                <a:ea typeface="楷体_GB2312"/>
                <a:cs typeface="楷体_GB2312"/>
              </a:rPr>
              <a:t>   3   4   9   8   5   5   8          </a:t>
            </a:r>
          </a:p>
          <a:p>
            <a:pPr indent="269875"/>
            <a:r>
              <a:rPr lang="en-US" altLang="zh-CN" sz="1400">
                <a:latin typeface="Times New Roman" pitchFamily="18" charset="0"/>
                <a:ea typeface="楷体_GB2312"/>
                <a:cs typeface="楷体_GB2312"/>
              </a:rPr>
              <a:t>   3   4   7   9   5   7   1          </a:t>
            </a:r>
          </a:p>
          <a:p>
            <a:pPr indent="269875"/>
            <a:r>
              <a:rPr lang="en-US" altLang="zh-CN" sz="1400">
                <a:latin typeface="Times New Roman" pitchFamily="18" charset="0"/>
                <a:ea typeface="楷体_GB2312"/>
                <a:cs typeface="楷体_GB2312"/>
              </a:rPr>
              <a:t>   ────────</a:t>
            </a:r>
          </a:p>
          <a:p>
            <a:pPr indent="269875"/>
            <a:r>
              <a:rPr lang="en-US" altLang="zh-CN" sz="1400">
                <a:latin typeface="Times New Roman" pitchFamily="18" charset="0"/>
                <a:ea typeface="楷体_GB2312"/>
                <a:cs typeface="楷体_GB2312"/>
              </a:rPr>
              <a:t>  ① ② ③ ④ ⑤ ⑥ ⑦</a:t>
            </a:r>
          </a:p>
        </p:txBody>
      </p:sp>
      <p:sp>
        <p:nvSpPr>
          <p:cNvPr id="11" name="上箭头 10"/>
          <p:cNvSpPr>
            <a:spLocks noChangeArrowheads="1"/>
          </p:cNvSpPr>
          <p:nvPr/>
        </p:nvSpPr>
        <p:spPr bwMode="auto">
          <a:xfrm>
            <a:off x="2195513" y="4227513"/>
            <a:ext cx="73025" cy="215900"/>
          </a:xfrm>
          <a:prstGeom prst="upArrow">
            <a:avLst>
              <a:gd name="adj1" fmla="val 50000"/>
              <a:gd name="adj2" fmla="val 49275"/>
            </a:avLst>
          </a:prstGeom>
          <a:noFill/>
          <a:ln w="38100" algn="ctr">
            <a:solidFill>
              <a:schemeClr val="tx1"/>
            </a:solidFill>
            <a:round/>
            <a:headEnd/>
            <a:tailEnd/>
          </a:ln>
        </p:spPr>
        <p:txBody>
          <a:bodyPr>
            <a:spAutoFit/>
          </a:bodyPr>
          <a:lstStyle/>
          <a:p>
            <a:pPr eaLnBrk="0" hangingPunct="0">
              <a:spcBef>
                <a:spcPct val="50000"/>
              </a:spcBef>
            </a:pPr>
            <a:endParaRPr lang="zh-CN" altLang="en-US"/>
          </a:p>
        </p:txBody>
      </p:sp>
      <p:sp>
        <p:nvSpPr>
          <p:cNvPr id="12" name="上箭头 11"/>
          <p:cNvSpPr>
            <a:spLocks noChangeArrowheads="1"/>
          </p:cNvSpPr>
          <p:nvPr/>
        </p:nvSpPr>
        <p:spPr bwMode="auto">
          <a:xfrm>
            <a:off x="2627313" y="4227513"/>
            <a:ext cx="73025" cy="215900"/>
          </a:xfrm>
          <a:prstGeom prst="upArrow">
            <a:avLst>
              <a:gd name="adj1" fmla="val 50000"/>
              <a:gd name="adj2" fmla="val 49275"/>
            </a:avLst>
          </a:prstGeom>
          <a:noFill/>
          <a:ln w="38100" algn="ctr">
            <a:solidFill>
              <a:schemeClr val="tx1"/>
            </a:solidFill>
            <a:round/>
            <a:headEnd/>
            <a:tailEnd/>
          </a:ln>
        </p:spPr>
        <p:txBody>
          <a:bodyPr>
            <a:spAutoFit/>
          </a:bodyPr>
          <a:lstStyle/>
          <a:p>
            <a:pPr eaLnBrk="0" hangingPunct="0">
              <a:spcBef>
                <a:spcPct val="50000"/>
              </a:spcBef>
            </a:pPr>
            <a:endParaRPr lang="zh-CN" altLang="en-US"/>
          </a:p>
        </p:txBody>
      </p:sp>
      <p:sp>
        <p:nvSpPr>
          <p:cNvPr id="13" name="上箭头 12"/>
          <p:cNvSpPr>
            <a:spLocks noChangeArrowheads="1"/>
          </p:cNvSpPr>
          <p:nvPr/>
        </p:nvSpPr>
        <p:spPr bwMode="auto">
          <a:xfrm>
            <a:off x="2843213" y="4227513"/>
            <a:ext cx="73025" cy="215900"/>
          </a:xfrm>
          <a:prstGeom prst="upArrow">
            <a:avLst>
              <a:gd name="adj1" fmla="val 50000"/>
              <a:gd name="adj2" fmla="val 49275"/>
            </a:avLst>
          </a:prstGeom>
          <a:noFill/>
          <a:ln w="38100" algn="ctr">
            <a:solidFill>
              <a:schemeClr val="tx1"/>
            </a:solidFill>
            <a:round/>
            <a:headEnd/>
            <a:tailEnd/>
          </a:ln>
        </p:spPr>
        <p:txBody>
          <a:bodyPr>
            <a:spAutoFit/>
          </a:bodyPr>
          <a:lstStyle/>
          <a:p>
            <a:pPr eaLnBrk="0" hangingPunct="0">
              <a:spcBef>
                <a:spcPct val="50000"/>
              </a:spcBef>
            </a:pPr>
            <a:endParaRPr lang="zh-CN" altLang="en-US"/>
          </a:p>
        </p:txBody>
      </p:sp>
      <p:sp>
        <p:nvSpPr>
          <p:cNvPr id="15" name="矩形 14"/>
          <p:cNvSpPr/>
          <p:nvPr/>
        </p:nvSpPr>
        <p:spPr>
          <a:xfrm>
            <a:off x="3348038" y="2139950"/>
            <a:ext cx="863600" cy="1600200"/>
          </a:xfrm>
          <a:prstGeom prst="rect">
            <a:avLst/>
          </a:prstGeom>
        </p:spPr>
        <p:txBody>
          <a:bodyPr>
            <a:spAutoFit/>
          </a:bodyPr>
          <a:lstStyle/>
          <a:p>
            <a:pPr>
              <a:defRPr/>
            </a:pPr>
            <a:r>
              <a:rPr lang="en-US" altLang="zh-CN" sz="1400" dirty="0">
                <a:latin typeface="Times New Roman" pitchFamily="18" charset="0"/>
                <a:ea typeface="楷体_GB2312"/>
                <a:cs typeface="楷体_GB2312"/>
              </a:rPr>
              <a:t>0   2   4          </a:t>
            </a:r>
          </a:p>
          <a:p>
            <a:pPr marL="342900" indent="-342900">
              <a:defRPr/>
            </a:pPr>
            <a:r>
              <a:rPr lang="en-US" altLang="zh-CN" sz="1400" dirty="0">
                <a:latin typeface="Times New Roman" pitchFamily="18" charset="0"/>
                <a:ea typeface="楷体_GB2312"/>
                <a:cs typeface="楷体_GB2312"/>
              </a:rPr>
              <a:t>1   8   7          </a:t>
            </a:r>
          </a:p>
          <a:p>
            <a:pPr marL="342900" indent="-342900">
              <a:defRPr/>
            </a:pPr>
            <a:r>
              <a:rPr lang="en-US" altLang="zh-CN" sz="1400" dirty="0">
                <a:latin typeface="Times New Roman" pitchFamily="18" charset="0"/>
                <a:ea typeface="楷体_GB2312"/>
                <a:cs typeface="楷体_GB2312"/>
              </a:rPr>
              <a:t>2   9   6          </a:t>
            </a:r>
          </a:p>
          <a:p>
            <a:pPr marL="342900" indent="-342900">
              <a:defRPr/>
            </a:pPr>
            <a:r>
              <a:rPr lang="en-US" altLang="zh-CN" sz="1400" dirty="0">
                <a:latin typeface="Times New Roman" pitchFamily="18" charset="0"/>
                <a:ea typeface="楷体_GB2312"/>
                <a:cs typeface="楷体_GB2312"/>
              </a:rPr>
              <a:t>5   7   0          </a:t>
            </a:r>
          </a:p>
          <a:p>
            <a:pPr marL="342900" indent="-342900">
              <a:defRPr/>
            </a:pPr>
            <a:r>
              <a:rPr lang="en-US" altLang="zh-CN" sz="1400" dirty="0">
                <a:latin typeface="Times New Roman" pitchFamily="18" charset="0"/>
                <a:ea typeface="楷体_GB2312"/>
                <a:cs typeface="楷体_GB2312"/>
              </a:rPr>
              <a:t>6   0   5          </a:t>
            </a:r>
          </a:p>
          <a:p>
            <a:pPr marL="342900" indent="-342900">
              <a:defRPr/>
            </a:pPr>
            <a:r>
              <a:rPr lang="en-US" altLang="zh-CN" sz="1400" dirty="0">
                <a:latin typeface="Times New Roman" pitchFamily="18" charset="0"/>
                <a:ea typeface="楷体_GB2312"/>
                <a:cs typeface="楷体_GB2312"/>
              </a:rPr>
              <a:t>8   5   8          </a:t>
            </a:r>
          </a:p>
          <a:p>
            <a:pPr marL="342900" indent="-342900">
              <a:defRPr/>
            </a:pPr>
            <a:r>
              <a:rPr lang="en-US" altLang="zh-CN" sz="1400" dirty="0">
                <a:latin typeface="Times New Roman" pitchFamily="18" charset="0"/>
                <a:ea typeface="楷体_GB2312"/>
                <a:cs typeface="楷体_GB2312"/>
              </a:rPr>
              <a:t>9   7   1          </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P spid="13" grpId="0" animBg="1"/>
      <p:bldP spid="15"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矩形 34"/>
          <p:cNvSpPr>
            <a:spLocks noChangeArrowheads="1"/>
          </p:cNvSpPr>
          <p:nvPr/>
        </p:nvSpPr>
        <p:spPr bwMode="auto">
          <a:xfrm>
            <a:off x="755576" y="267494"/>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平方取中法</a:t>
            </a:r>
            <a:endParaRPr lang="en-US" altLang="zh-CN" dirty="0">
              <a:latin typeface="微软雅黑" pitchFamily="34" charset="-122"/>
              <a:ea typeface="微软雅黑" pitchFamily="34" charset="-122"/>
            </a:endParaRPr>
          </a:p>
        </p:txBody>
      </p:sp>
      <p:sp>
        <p:nvSpPr>
          <p:cNvPr id="161796" name="矩形 181"/>
          <p:cNvSpPr>
            <a:spLocks noChangeArrowheads="1"/>
          </p:cNvSpPr>
          <p:nvPr/>
        </p:nvSpPr>
        <p:spPr bwMode="auto">
          <a:xfrm>
            <a:off x="684213" y="1131888"/>
            <a:ext cx="7632700" cy="2917825"/>
          </a:xfrm>
          <a:prstGeom prst="rect">
            <a:avLst/>
          </a:prstGeom>
          <a:noFill/>
          <a:ln w="9525">
            <a:noFill/>
            <a:miter lim="800000"/>
            <a:headEnd/>
            <a:tailEnd/>
          </a:ln>
        </p:spPr>
        <p:txBody>
          <a:bodyPr>
            <a:spAutoFit/>
          </a:bodyPr>
          <a:lstStyle/>
          <a:p>
            <a:pPr>
              <a:lnSpc>
                <a:spcPct val="120000"/>
              </a:lnSpc>
              <a:spcBef>
                <a:spcPts val="600"/>
              </a:spcBef>
            </a:pPr>
            <a:r>
              <a:rPr lang="zh-CN" altLang="en-US" sz="1800" b="0" dirty="0">
                <a:latin typeface="楷体_GB2312"/>
                <a:ea typeface="楷体_GB2312"/>
                <a:cs typeface="楷体_GB2312"/>
              </a:rPr>
              <a:t>适用于关键字中各位的分布都比较均匀，但关键字的值域比数组规模大</a:t>
            </a:r>
            <a:endParaRPr lang="en-US" altLang="zh-CN" sz="1800" b="0" dirty="0">
              <a:latin typeface="楷体_GB2312"/>
              <a:ea typeface="楷体_GB2312"/>
              <a:cs typeface="楷体_GB2312"/>
            </a:endParaRPr>
          </a:p>
          <a:p>
            <a:pPr>
              <a:lnSpc>
                <a:spcPct val="120000"/>
              </a:lnSpc>
              <a:spcBef>
                <a:spcPts val="600"/>
              </a:spcBef>
            </a:pPr>
            <a:r>
              <a:rPr lang="zh-CN" altLang="en-US" sz="1800" b="0" dirty="0">
                <a:latin typeface="楷体_GB2312"/>
                <a:ea typeface="楷体_GB2312"/>
                <a:cs typeface="楷体_GB2312"/>
              </a:rPr>
              <a:t>将关键字平方后，取其结果的中间各位作为散列函数值</a:t>
            </a:r>
            <a:endParaRPr lang="en-US" altLang="zh-CN" sz="1800" b="0" dirty="0">
              <a:latin typeface="楷体_GB2312"/>
              <a:ea typeface="楷体_GB2312"/>
              <a:cs typeface="楷体_GB2312"/>
            </a:endParaRPr>
          </a:p>
          <a:p>
            <a:pPr>
              <a:lnSpc>
                <a:spcPct val="120000"/>
              </a:lnSpc>
              <a:spcBef>
                <a:spcPts val="600"/>
              </a:spcBef>
            </a:pPr>
            <a:r>
              <a:rPr lang="zh-CN" altLang="en-US" sz="1800" b="0" dirty="0">
                <a:latin typeface="楷体_GB2312"/>
                <a:ea typeface="楷体_GB2312"/>
                <a:cs typeface="楷体_GB2312"/>
              </a:rPr>
              <a:t>由于中间各位和每一位数字都有关系，因此均匀分布的可能性较大</a:t>
            </a:r>
          </a:p>
          <a:p>
            <a:pPr>
              <a:lnSpc>
                <a:spcPct val="120000"/>
              </a:lnSpc>
              <a:spcBef>
                <a:spcPts val="600"/>
              </a:spcBef>
            </a:pPr>
            <a:r>
              <a:rPr lang="zh-CN" altLang="en-US" sz="1800" dirty="0">
                <a:latin typeface="楷体_GB2312"/>
                <a:ea typeface="楷体_GB2312"/>
                <a:cs typeface="楷体_GB2312"/>
              </a:rPr>
              <a:t>如：</a:t>
            </a:r>
            <a:endParaRPr lang="en-US" altLang="zh-CN" sz="1800" dirty="0">
              <a:latin typeface="楷体_GB2312"/>
              <a:ea typeface="楷体_GB2312"/>
              <a:cs typeface="楷体_GB2312"/>
            </a:endParaRPr>
          </a:p>
          <a:p>
            <a:pPr>
              <a:lnSpc>
                <a:spcPct val="120000"/>
              </a:lnSpc>
              <a:spcBef>
                <a:spcPts val="600"/>
              </a:spcBef>
            </a:pPr>
            <a:r>
              <a:rPr lang="zh-CN" altLang="en-US" sz="1400" b="0" dirty="0">
                <a:latin typeface="楷体_GB2312"/>
                <a:ea typeface="楷体_GB2312"/>
                <a:cs typeface="楷体_GB2312"/>
              </a:rPr>
              <a:t>关键字是</a:t>
            </a:r>
            <a:r>
              <a:rPr lang="en-US" altLang="zh-CN" sz="1400" b="0" dirty="0">
                <a:latin typeface="楷体_GB2312"/>
                <a:ea typeface="楷体_GB2312"/>
                <a:cs typeface="楷体_GB2312"/>
              </a:rPr>
              <a:t>4371</a:t>
            </a:r>
            <a:r>
              <a:rPr lang="zh-CN" altLang="en-US" sz="1400" b="0" dirty="0">
                <a:latin typeface="楷体_GB2312"/>
                <a:ea typeface="楷体_GB2312"/>
                <a:cs typeface="楷体_GB2312"/>
              </a:rPr>
              <a:t>，则计算</a:t>
            </a:r>
            <a:r>
              <a:rPr lang="en-US" altLang="zh-CN" sz="1400" b="0" dirty="0">
                <a:latin typeface="楷体_GB2312"/>
                <a:ea typeface="楷体_GB2312"/>
                <a:cs typeface="楷体_GB2312"/>
              </a:rPr>
              <a:t>4731 * 4731 = 22</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382</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361</a:t>
            </a:r>
            <a:r>
              <a:rPr lang="zh-CN" altLang="en-US" sz="1400" b="0" dirty="0">
                <a:latin typeface="楷体_GB2312"/>
                <a:ea typeface="楷体_GB2312"/>
                <a:cs typeface="楷体_GB2312"/>
              </a:rPr>
              <a:t>。</a:t>
            </a:r>
            <a:endParaRPr lang="en-US" altLang="zh-CN" sz="1400" b="0" dirty="0">
              <a:latin typeface="楷体_GB2312"/>
              <a:ea typeface="楷体_GB2312"/>
              <a:cs typeface="楷体_GB2312"/>
            </a:endParaRPr>
          </a:p>
          <a:p>
            <a:pPr>
              <a:lnSpc>
                <a:spcPct val="120000"/>
              </a:lnSpc>
              <a:spcBef>
                <a:spcPts val="600"/>
              </a:spcBef>
            </a:pPr>
            <a:r>
              <a:rPr lang="zh-CN" altLang="en-US" sz="1400" b="0" dirty="0">
                <a:latin typeface="楷体_GB2312"/>
                <a:ea typeface="楷体_GB2312"/>
                <a:cs typeface="楷体_GB2312"/>
              </a:rPr>
              <a:t>中间部分究竟要选取几位，依赖于散列表的单元总数。</a:t>
            </a:r>
            <a:endParaRPr lang="en-US" altLang="zh-CN" sz="1400" b="0" dirty="0">
              <a:latin typeface="楷体_GB2312"/>
              <a:ea typeface="楷体_GB2312"/>
              <a:cs typeface="楷体_GB2312"/>
            </a:endParaRPr>
          </a:p>
          <a:p>
            <a:pPr>
              <a:lnSpc>
                <a:spcPct val="120000"/>
              </a:lnSpc>
              <a:spcBef>
                <a:spcPts val="600"/>
              </a:spcBef>
            </a:pPr>
            <a:r>
              <a:rPr lang="zh-CN" altLang="en-US" sz="1400" b="0" dirty="0">
                <a:latin typeface="楷体_GB2312"/>
                <a:ea typeface="楷体_GB2312"/>
                <a:cs typeface="楷体_GB2312"/>
              </a:rPr>
              <a:t>若散列表总共  有</a:t>
            </a:r>
            <a:r>
              <a:rPr lang="en-US" altLang="zh-CN" sz="1400" b="0" dirty="0">
                <a:latin typeface="楷体_GB2312"/>
                <a:ea typeface="楷体_GB2312"/>
                <a:cs typeface="楷体_GB2312"/>
              </a:rPr>
              <a:t>100 </a:t>
            </a:r>
            <a:r>
              <a:rPr lang="zh-CN" altLang="en-US" sz="1400" b="0" dirty="0">
                <a:latin typeface="楷体_GB2312"/>
                <a:ea typeface="楷体_GB2312"/>
                <a:cs typeface="楷体_GB2312"/>
              </a:rPr>
              <a:t>个单元，可以选取最中间的部分，即第</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5</a:t>
            </a:r>
            <a:r>
              <a:rPr lang="zh-CN" altLang="en-US" sz="1400" b="0" dirty="0">
                <a:latin typeface="楷体_GB2312"/>
                <a:ea typeface="楷体_GB2312"/>
                <a:cs typeface="楷体_GB2312"/>
              </a:rPr>
              <a:t>位，那么关键字值为</a:t>
            </a:r>
            <a:r>
              <a:rPr lang="en-US" altLang="zh-CN" sz="1400" b="0" dirty="0">
                <a:latin typeface="楷体_GB2312"/>
                <a:ea typeface="楷体_GB2312"/>
                <a:cs typeface="楷体_GB2312"/>
              </a:rPr>
              <a:t>4731</a:t>
            </a:r>
            <a:r>
              <a:rPr lang="zh-CN" altLang="en-US" sz="1400" b="0" dirty="0">
                <a:latin typeface="楷体_GB2312"/>
                <a:ea typeface="楷体_GB2312"/>
                <a:cs typeface="楷体_GB2312"/>
              </a:rPr>
              <a:t>的结点的散列地址可选为</a:t>
            </a:r>
            <a:r>
              <a:rPr lang="en-US" altLang="zh-CN" sz="1400" b="0" dirty="0">
                <a:latin typeface="楷体_GB2312"/>
                <a:ea typeface="楷体_GB2312"/>
                <a:cs typeface="楷体_GB2312"/>
              </a:rPr>
              <a:t>82</a:t>
            </a:r>
            <a:r>
              <a:rPr lang="zh-CN" altLang="en-US" sz="1400" b="0" dirty="0">
                <a:latin typeface="楷体_GB2312"/>
                <a:ea typeface="楷体_GB2312"/>
                <a:cs typeface="楷体_GB2312"/>
              </a:rPr>
              <a:t>。 </a:t>
            </a:r>
          </a:p>
        </p:txBody>
      </p:sp>
    </p:spTree>
  </p:cSld>
  <p:clrMapOvr>
    <a:masterClrMapping/>
  </p:clrMapOvr>
  <p:transition spd="slow" advTm="0"/>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矩形 34"/>
          <p:cNvSpPr>
            <a:spLocks noChangeArrowheads="1"/>
          </p:cNvSpPr>
          <p:nvPr/>
        </p:nvSpPr>
        <p:spPr bwMode="auto">
          <a:xfrm>
            <a:off x="755576" y="195486"/>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折叠法</a:t>
            </a:r>
            <a:endParaRPr lang="en-US" altLang="zh-CN" dirty="0">
              <a:latin typeface="微软雅黑" pitchFamily="34" charset="-122"/>
              <a:ea typeface="微软雅黑" pitchFamily="34" charset="-122"/>
            </a:endParaRPr>
          </a:p>
        </p:txBody>
      </p:sp>
      <p:sp>
        <p:nvSpPr>
          <p:cNvPr id="162820" name="矩形 181"/>
          <p:cNvSpPr>
            <a:spLocks noChangeArrowheads="1"/>
          </p:cNvSpPr>
          <p:nvPr/>
        </p:nvSpPr>
        <p:spPr bwMode="auto">
          <a:xfrm>
            <a:off x="684213" y="1131888"/>
            <a:ext cx="7848600" cy="1704975"/>
          </a:xfrm>
          <a:prstGeom prst="rect">
            <a:avLst/>
          </a:prstGeom>
          <a:noFill/>
          <a:ln w="9525">
            <a:noFill/>
            <a:miter lim="800000"/>
            <a:headEnd/>
            <a:tailEnd/>
          </a:ln>
        </p:spPr>
        <p:txBody>
          <a:bodyPr>
            <a:spAutoFit/>
          </a:bodyPr>
          <a:lstStyle/>
          <a:p>
            <a:pPr>
              <a:lnSpc>
                <a:spcPct val="150000"/>
              </a:lnSpc>
            </a:pPr>
            <a:r>
              <a:rPr lang="zh-CN" altLang="en-US" sz="1800" b="0" dirty="0">
                <a:latin typeface="楷体_GB2312"/>
                <a:ea typeface="楷体_GB2312"/>
                <a:cs typeface="楷体_GB2312"/>
              </a:rPr>
              <a:t>如果关键字相当长，以至于和散列表的单元总数相比大得多时，可采用此法。</a:t>
            </a:r>
          </a:p>
          <a:p>
            <a:pPr>
              <a:lnSpc>
                <a:spcPct val="150000"/>
              </a:lnSpc>
            </a:pPr>
            <a:r>
              <a:rPr lang="zh-CN" altLang="en-US" sz="1800" b="0" dirty="0">
                <a:latin typeface="楷体_GB2312"/>
                <a:ea typeface="楷体_GB2312"/>
                <a:cs typeface="楷体_GB2312"/>
              </a:rPr>
              <a:t>具体实现：是选取一个长度后，将关键字按此长度分组相加。</a:t>
            </a:r>
          </a:p>
          <a:p>
            <a:pPr>
              <a:lnSpc>
                <a:spcPct val="150000"/>
              </a:lnSpc>
            </a:pPr>
            <a:r>
              <a:rPr lang="zh-CN" altLang="en-US" sz="1800" b="0" dirty="0">
                <a:latin typeface="楷体_GB2312"/>
                <a:ea typeface="楷体_GB2312"/>
                <a:cs typeface="楷体_GB2312"/>
              </a:rPr>
              <a:t>例如，关键字值为</a:t>
            </a:r>
            <a:r>
              <a:rPr lang="en-US" altLang="zh-CN" sz="1800" b="0" dirty="0">
                <a:latin typeface="楷体_GB2312"/>
                <a:ea typeface="楷体_GB2312"/>
                <a:cs typeface="楷体_GB2312"/>
              </a:rPr>
              <a:t>542242241</a:t>
            </a:r>
            <a:r>
              <a:rPr lang="zh-CN" altLang="en-US" sz="1800" b="0" dirty="0">
                <a:latin typeface="楷体_GB2312"/>
                <a:ea typeface="楷体_GB2312"/>
                <a:cs typeface="楷体_GB2312"/>
              </a:rPr>
              <a:t>，按</a:t>
            </a:r>
            <a:r>
              <a:rPr lang="en-US" altLang="zh-CN" sz="1800" b="0" dirty="0">
                <a:latin typeface="楷体_GB2312"/>
                <a:ea typeface="楷体_GB2312"/>
                <a:cs typeface="楷体_GB2312"/>
              </a:rPr>
              <a:t>3</a:t>
            </a:r>
            <a:r>
              <a:rPr lang="zh-CN" altLang="en-US" sz="1800" b="0" dirty="0">
                <a:latin typeface="楷体_GB2312"/>
                <a:ea typeface="楷体_GB2312"/>
                <a:cs typeface="楷体_GB2312"/>
              </a:rPr>
              <a:t>位折叠，可以得到</a:t>
            </a:r>
            <a:r>
              <a:rPr lang="en-US" altLang="zh-CN" sz="1800" b="0" dirty="0">
                <a:latin typeface="楷体_GB2312"/>
                <a:ea typeface="楷体_GB2312"/>
                <a:cs typeface="楷体_GB2312"/>
              </a:rPr>
              <a:t>542+242+241=1025</a:t>
            </a:r>
            <a:r>
              <a:rPr lang="zh-CN" altLang="en-US" sz="1800" b="0" dirty="0">
                <a:latin typeface="楷体_GB2312"/>
                <a:ea typeface="楷体_GB2312"/>
                <a:cs typeface="楷体_GB2312"/>
              </a:rPr>
              <a:t>。抛弃进位，得到散列结果为</a:t>
            </a:r>
            <a:r>
              <a:rPr lang="en-US" altLang="zh-CN" sz="1800" b="0" dirty="0">
                <a:latin typeface="楷体_GB2312"/>
                <a:ea typeface="楷体_GB2312"/>
                <a:cs typeface="楷体_GB2312"/>
              </a:rPr>
              <a:t>25</a:t>
            </a:r>
            <a:r>
              <a:rPr lang="zh-CN" altLang="en-US" sz="1800" b="0" dirty="0">
                <a:latin typeface="楷体_GB2312"/>
                <a:ea typeface="楷体_GB2312"/>
                <a:cs typeface="楷体_GB2312"/>
              </a:rPr>
              <a:t>。</a:t>
            </a:r>
          </a:p>
        </p:txBody>
      </p:sp>
    </p:spTree>
  </p:cSld>
  <p:clrMapOvr>
    <a:masterClrMapping/>
  </p:clrMapOvr>
  <p:transition spd="slow"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矩形 34"/>
          <p:cNvSpPr>
            <a:spLocks noChangeArrowheads="1"/>
          </p:cNvSpPr>
          <p:nvPr/>
        </p:nvSpPr>
        <p:spPr bwMode="auto">
          <a:xfrm>
            <a:off x="683568"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二分查找</a:t>
            </a:r>
          </a:p>
        </p:txBody>
      </p:sp>
      <p:sp>
        <p:nvSpPr>
          <p:cNvPr id="36868" name="文本框 28"/>
          <p:cNvSpPr txBox="1">
            <a:spLocks noChangeArrowheads="1"/>
          </p:cNvSpPr>
          <p:nvPr/>
        </p:nvSpPr>
        <p:spPr bwMode="auto">
          <a:xfrm>
            <a:off x="827088" y="1131888"/>
            <a:ext cx="6985000" cy="3524250"/>
          </a:xfrm>
          <a:prstGeom prst="rect">
            <a:avLst/>
          </a:prstGeom>
          <a:noFill/>
          <a:ln w="9525">
            <a:noFill/>
            <a:miter lim="800000"/>
            <a:headEnd/>
            <a:tailEnd/>
          </a:ln>
        </p:spPr>
        <p:txBody>
          <a:bodyPr>
            <a:spAutoFit/>
          </a:bodyPr>
          <a:lstStyle/>
          <a:p>
            <a:pPr eaLnBrk="0" hangingPunct="0">
              <a:spcBef>
                <a:spcPts val="600"/>
              </a:spcBef>
            </a:pPr>
            <a:r>
              <a:rPr lang="en-US" altLang="zh-CN" sz="1400" b="0" dirty="0"/>
              <a:t>template &lt;class KEY, class OTHER&gt;</a:t>
            </a:r>
            <a:endParaRPr lang="zh-CN" altLang="zh-CN" sz="1400" b="0" dirty="0"/>
          </a:p>
          <a:p>
            <a:pPr eaLnBrk="0" hangingPunct="0">
              <a:spcBef>
                <a:spcPts val="600"/>
              </a:spcBef>
            </a:pPr>
            <a:r>
              <a:rPr lang="en-US" altLang="zh-CN" sz="1400" b="0" dirty="0" err="1"/>
              <a:t>int</a:t>
            </a:r>
            <a:r>
              <a:rPr lang="en-US" altLang="zh-CN" sz="1400" b="0" dirty="0"/>
              <a:t> </a:t>
            </a:r>
            <a:r>
              <a:rPr lang="en-US" altLang="zh-CN" sz="1400" b="0" dirty="0" err="1"/>
              <a:t>binarySearch</a:t>
            </a:r>
            <a:r>
              <a:rPr lang="en-US" altLang="zh-CN" sz="1400" b="0" dirty="0"/>
              <a:t>(SET&lt;KEY, OTHER&gt; data[],  </a:t>
            </a:r>
            <a:r>
              <a:rPr lang="en-US" altLang="zh-CN" sz="1400" b="0" dirty="0" err="1"/>
              <a:t>int</a:t>
            </a:r>
            <a:r>
              <a:rPr lang="en-US" altLang="zh-CN" sz="1400" b="0" dirty="0"/>
              <a:t> size, const KEY &amp;x) </a:t>
            </a:r>
            <a:endParaRPr lang="zh-CN" altLang="zh-CN" sz="1400" b="0" dirty="0"/>
          </a:p>
          <a:p>
            <a:pPr eaLnBrk="0" hangingPunct="0">
              <a:spcBef>
                <a:spcPts val="600"/>
              </a:spcBef>
            </a:pPr>
            <a:r>
              <a:rPr lang="en-US" altLang="zh-CN" sz="1400" b="0" dirty="0"/>
              <a:t>{</a:t>
            </a:r>
          </a:p>
          <a:p>
            <a:pPr eaLnBrk="0" hangingPunct="0">
              <a:spcBef>
                <a:spcPts val="600"/>
              </a:spcBef>
            </a:pPr>
            <a:r>
              <a:rPr lang="en-US" altLang="zh-CN" sz="1400" b="0" dirty="0"/>
              <a:t>       </a:t>
            </a:r>
            <a:r>
              <a:rPr lang="en-US" altLang="zh-CN" sz="1400" b="0" dirty="0" err="1"/>
              <a:t>int</a:t>
            </a:r>
            <a:r>
              <a:rPr lang="en-US" altLang="zh-CN" sz="1400" b="0" dirty="0"/>
              <a:t> low = 1,  high = size, mid;</a:t>
            </a:r>
            <a:endParaRPr lang="zh-CN" altLang="zh-CN" sz="1400" b="0" dirty="0"/>
          </a:p>
          <a:p>
            <a:pPr eaLnBrk="0" hangingPunct="0">
              <a:spcBef>
                <a:spcPts val="600"/>
              </a:spcBef>
            </a:pPr>
            <a:r>
              <a:rPr lang="en-US" altLang="zh-CN" sz="1400" b="0" dirty="0"/>
              <a:t>       while (low &lt;= high ) {                 </a:t>
            </a:r>
            <a:endParaRPr lang="zh-CN" altLang="zh-CN" sz="1400" b="0" dirty="0"/>
          </a:p>
          <a:p>
            <a:pPr eaLnBrk="0" hangingPunct="0">
              <a:spcBef>
                <a:spcPts val="600"/>
              </a:spcBef>
            </a:pPr>
            <a:r>
              <a:rPr lang="en-US" altLang="zh-CN" sz="1400" b="0" dirty="0"/>
              <a:t>             mid = (low + high) / 2;         </a:t>
            </a:r>
            <a:endParaRPr lang="zh-CN" altLang="zh-CN" sz="1400" b="0" dirty="0"/>
          </a:p>
          <a:p>
            <a:pPr eaLnBrk="0" hangingPunct="0">
              <a:spcBef>
                <a:spcPts val="600"/>
              </a:spcBef>
            </a:pPr>
            <a:r>
              <a:rPr lang="en-US" altLang="zh-CN" sz="1400" b="0" dirty="0"/>
              <a:t>             if ( x == data[mid].key )  return mid; </a:t>
            </a:r>
            <a:endParaRPr lang="zh-CN" altLang="zh-CN" sz="1400" b="0" dirty="0"/>
          </a:p>
          <a:p>
            <a:pPr eaLnBrk="0" hangingPunct="0">
              <a:spcBef>
                <a:spcPts val="600"/>
              </a:spcBef>
            </a:pPr>
            <a:r>
              <a:rPr lang="en-US" altLang="zh-CN" sz="1400" b="0" dirty="0"/>
              <a:t>             if ( x &lt; data[mid].key) high = mid - 1;</a:t>
            </a:r>
          </a:p>
          <a:p>
            <a:pPr eaLnBrk="0" hangingPunct="0">
              <a:spcBef>
                <a:spcPts val="600"/>
              </a:spcBef>
            </a:pPr>
            <a:r>
              <a:rPr lang="en-US" altLang="zh-CN" sz="1400" b="0" dirty="0"/>
              <a:t>             else low = mid + 1;</a:t>
            </a:r>
            <a:endParaRPr lang="zh-CN" altLang="zh-CN" sz="1400" b="0" dirty="0"/>
          </a:p>
          <a:p>
            <a:pPr eaLnBrk="0" hangingPunct="0">
              <a:spcBef>
                <a:spcPts val="600"/>
              </a:spcBef>
            </a:pPr>
            <a:r>
              <a:rPr lang="en-US" altLang="zh-CN" sz="1400" b="0" dirty="0"/>
              <a:t>        }	</a:t>
            </a:r>
            <a:endParaRPr lang="zh-CN" altLang="zh-CN" sz="1400" b="0" dirty="0"/>
          </a:p>
          <a:p>
            <a:pPr eaLnBrk="0" hangingPunct="0">
              <a:spcBef>
                <a:spcPts val="600"/>
              </a:spcBef>
            </a:pPr>
            <a:r>
              <a:rPr lang="en-US" altLang="zh-CN" sz="1400" b="0" dirty="0"/>
              <a:t>        return 0;</a:t>
            </a:r>
            <a:endParaRPr lang="zh-CN" altLang="zh-CN" sz="1400" b="0" dirty="0"/>
          </a:p>
          <a:p>
            <a:pPr eaLnBrk="0" hangingPunct="0">
              <a:spcBef>
                <a:spcPts val="600"/>
              </a:spcBef>
            </a:pPr>
            <a:r>
              <a:rPr lang="en-US" altLang="zh-CN" sz="1400" b="0" dirty="0"/>
              <a:t>}</a:t>
            </a:r>
            <a:endParaRPr lang="zh-CN" altLang="zh-CN" sz="1400" b="0" dirty="0"/>
          </a:p>
        </p:txBody>
      </p:sp>
    </p:spTree>
  </p:cSld>
  <p:clrMapOvr>
    <a:masterClrMapping/>
  </p:clrMapOvr>
  <p:transition spd="slow" advTm="0"/>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矩形 34"/>
          <p:cNvSpPr>
            <a:spLocks noChangeArrowheads="1"/>
          </p:cNvSpPr>
          <p:nvPr/>
        </p:nvSpPr>
        <p:spPr bwMode="auto">
          <a:xfrm>
            <a:off x="683568" y="195486"/>
            <a:ext cx="6840538" cy="596900"/>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冲突问题</a:t>
            </a:r>
          </a:p>
        </p:txBody>
      </p:sp>
      <p:sp>
        <p:nvSpPr>
          <p:cNvPr id="163844" name="矩形 181"/>
          <p:cNvSpPr>
            <a:spLocks noChangeArrowheads="1"/>
          </p:cNvSpPr>
          <p:nvPr/>
        </p:nvSpPr>
        <p:spPr bwMode="auto">
          <a:xfrm>
            <a:off x="611188" y="1058863"/>
            <a:ext cx="7848600" cy="777875"/>
          </a:xfrm>
          <a:prstGeom prst="rect">
            <a:avLst/>
          </a:prstGeom>
          <a:noFill/>
          <a:ln w="9525">
            <a:noFill/>
            <a:miter lim="800000"/>
            <a:headEnd/>
            <a:tailEnd/>
          </a:ln>
        </p:spPr>
        <p:txBody>
          <a:bodyPr>
            <a:spAutoFit/>
          </a:bodyPr>
          <a:lstStyle/>
          <a:p>
            <a:pPr>
              <a:lnSpc>
                <a:spcPct val="130000"/>
              </a:lnSpc>
            </a:pPr>
            <a:r>
              <a:rPr lang="zh-CN" altLang="en-US" sz="1800" b="0">
                <a:ea typeface="楷体_GB2312"/>
                <a:cs typeface="楷体_GB2312"/>
              </a:rPr>
              <a:t>一般的哈希函数都是多对一。当两个以上的关键字映射到一个存储单元时，称为冲突或碰撞。</a:t>
            </a:r>
          </a:p>
        </p:txBody>
      </p:sp>
      <p:sp>
        <p:nvSpPr>
          <p:cNvPr id="5" name="矩形 4"/>
          <p:cNvSpPr>
            <a:spLocks noChangeArrowheads="1"/>
          </p:cNvSpPr>
          <p:nvPr/>
        </p:nvSpPr>
        <p:spPr bwMode="auto">
          <a:xfrm>
            <a:off x="755650" y="1995488"/>
            <a:ext cx="18002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cs typeface="楷体_GB2312"/>
              </a:rPr>
              <a:t>冲突解决的方法</a:t>
            </a:r>
          </a:p>
        </p:txBody>
      </p:sp>
      <p:sp>
        <p:nvSpPr>
          <p:cNvPr id="6" name="矩形 5"/>
          <p:cNvSpPr>
            <a:spLocks noChangeArrowheads="1"/>
          </p:cNvSpPr>
          <p:nvPr/>
        </p:nvSpPr>
        <p:spPr bwMode="auto">
          <a:xfrm>
            <a:off x="755650" y="2427288"/>
            <a:ext cx="11144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闭散列表</a:t>
            </a:r>
          </a:p>
        </p:txBody>
      </p:sp>
      <p:sp>
        <p:nvSpPr>
          <p:cNvPr id="7" name="矩形 6"/>
          <p:cNvSpPr>
            <a:spLocks noChangeArrowheads="1"/>
          </p:cNvSpPr>
          <p:nvPr/>
        </p:nvSpPr>
        <p:spPr bwMode="auto">
          <a:xfrm>
            <a:off x="755650" y="3867150"/>
            <a:ext cx="1108075" cy="369888"/>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开散列表</a:t>
            </a:r>
          </a:p>
        </p:txBody>
      </p:sp>
      <p:sp>
        <p:nvSpPr>
          <p:cNvPr id="8" name="矩形 7"/>
          <p:cNvSpPr>
            <a:spLocks noChangeArrowheads="1"/>
          </p:cNvSpPr>
          <p:nvPr/>
        </p:nvSpPr>
        <p:spPr bwMode="auto">
          <a:xfrm>
            <a:off x="2268538" y="2433638"/>
            <a:ext cx="2954337" cy="368300"/>
          </a:xfrm>
          <a:prstGeom prst="rect">
            <a:avLst/>
          </a:prstGeom>
          <a:noFill/>
          <a:ln w="9525">
            <a:noFill/>
            <a:miter lim="800000"/>
            <a:headEnd/>
            <a:tailEnd/>
          </a:ln>
        </p:spPr>
        <p:txBody>
          <a:bodyPr wrap="none">
            <a:spAutoFit/>
          </a:bodyPr>
          <a:lstStyle/>
          <a:p>
            <a:r>
              <a:rPr lang="zh-CN" altLang="en-US" sz="1800" b="0">
                <a:ea typeface="楷体_GB2312"/>
                <a:cs typeface="楷体_GB2312"/>
              </a:rPr>
              <a:t>利用本散列表中的空余单元</a:t>
            </a:r>
            <a:endParaRPr lang="zh-CN" altLang="en-US" sz="1800" b="0"/>
          </a:p>
        </p:txBody>
      </p:sp>
      <p:sp>
        <p:nvSpPr>
          <p:cNvPr id="9" name="矩形 8"/>
          <p:cNvSpPr>
            <a:spLocks noChangeArrowheads="1"/>
          </p:cNvSpPr>
          <p:nvPr/>
        </p:nvSpPr>
        <p:spPr bwMode="auto">
          <a:xfrm>
            <a:off x="755650" y="2787650"/>
            <a:ext cx="1295400" cy="933450"/>
          </a:xfrm>
          <a:prstGeom prst="rect">
            <a:avLst/>
          </a:prstGeom>
          <a:noFill/>
          <a:ln w="9525">
            <a:noFill/>
            <a:miter lim="800000"/>
            <a:headEnd/>
            <a:tailEnd/>
          </a:ln>
        </p:spPr>
        <p:txBody>
          <a:bodyPr>
            <a:spAutoFit/>
          </a:bodyPr>
          <a:lstStyle/>
          <a:p>
            <a:pPr marL="0" lvl="2">
              <a:lnSpc>
                <a:spcPct val="130000"/>
              </a:lnSpc>
            </a:pPr>
            <a:r>
              <a:rPr lang="zh-CN" altLang="en-US" sz="1400" b="0" dirty="0">
                <a:ea typeface="楷体_GB2312"/>
                <a:cs typeface="楷体_GB2312"/>
              </a:rPr>
              <a:t>线性探测法</a:t>
            </a:r>
          </a:p>
          <a:p>
            <a:pPr marL="0" lvl="2">
              <a:lnSpc>
                <a:spcPct val="130000"/>
              </a:lnSpc>
            </a:pPr>
            <a:r>
              <a:rPr lang="zh-CN" altLang="en-US" sz="1400" b="0" dirty="0">
                <a:ea typeface="楷体_GB2312"/>
                <a:cs typeface="楷体_GB2312"/>
              </a:rPr>
              <a:t>二次探测法</a:t>
            </a:r>
          </a:p>
          <a:p>
            <a:pPr marL="0" lvl="2">
              <a:lnSpc>
                <a:spcPct val="130000"/>
              </a:lnSpc>
            </a:pPr>
            <a:r>
              <a:rPr lang="zh-CN" altLang="en-US" sz="1400" b="0" dirty="0">
                <a:ea typeface="楷体_GB2312"/>
                <a:cs typeface="楷体_GB2312"/>
              </a:rPr>
              <a:t>再次散列法</a:t>
            </a:r>
          </a:p>
        </p:txBody>
      </p:sp>
      <p:sp>
        <p:nvSpPr>
          <p:cNvPr id="10" name="矩形 9"/>
          <p:cNvSpPr>
            <a:spLocks noChangeArrowheads="1"/>
          </p:cNvSpPr>
          <p:nvPr/>
        </p:nvSpPr>
        <p:spPr bwMode="auto">
          <a:xfrm>
            <a:off x="2268538" y="3930650"/>
            <a:ext cx="5040312" cy="646113"/>
          </a:xfrm>
          <a:prstGeom prst="rect">
            <a:avLst/>
          </a:prstGeom>
          <a:noFill/>
          <a:ln w="9525">
            <a:noFill/>
            <a:miter lim="800000"/>
            <a:headEnd/>
            <a:tailEnd/>
          </a:ln>
        </p:spPr>
        <p:txBody>
          <a:bodyPr>
            <a:spAutoFit/>
          </a:bodyPr>
          <a:lstStyle/>
          <a:p>
            <a:r>
              <a:rPr lang="zh-CN" altLang="en-US" sz="1800" b="0" dirty="0">
                <a:ea typeface="楷体_GB2312"/>
                <a:cs typeface="楷体_GB2312"/>
              </a:rPr>
              <a:t>将碰撞的结点组成一个线性表</a:t>
            </a:r>
            <a:endParaRPr lang="en-US" altLang="zh-CN" sz="1800" b="0" dirty="0">
              <a:ea typeface="楷体_GB2312"/>
              <a:cs typeface="楷体_GB2312"/>
            </a:endParaRPr>
          </a:p>
          <a:p>
            <a:r>
              <a:rPr lang="zh-CN" altLang="en-US" sz="1800" b="0" dirty="0">
                <a:ea typeface="楷体_GB2312"/>
                <a:cs typeface="楷体_GB2312"/>
              </a:rPr>
              <a:t>碰撞元素个数变化很大，所以用链表存储</a:t>
            </a:r>
            <a:endParaRPr lang="zh-CN" altLang="en-US" sz="18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blinds(horizontal)">
                                      <p:cBhvr>
                                        <p:cTn id="26" dur="500"/>
                                        <p:tgtEl>
                                          <p:spTgt spid="9">
                                            <p:txEl>
                                              <p:pRg st="0" end="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blinds(horizontal)">
                                      <p:cBhvr>
                                        <p:cTn id="29" dur="500"/>
                                        <p:tgtEl>
                                          <p:spTgt spid="9">
                                            <p:txEl>
                                              <p:pRg st="1" end="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linds(horizont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2000" fill="hold"/>
                                        <p:tgtEl>
                                          <p:spTgt spid="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build="allAtOnce"/>
      <p:bldP spid="1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矩形 34"/>
          <p:cNvSpPr>
            <a:spLocks noChangeArrowheads="1"/>
          </p:cNvSpPr>
          <p:nvPr/>
        </p:nvSpPr>
        <p:spPr bwMode="auto">
          <a:xfrm>
            <a:off x="611560" y="267494"/>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线性探测法</a:t>
            </a:r>
            <a:endParaRPr lang="en-US" altLang="zh-CN" dirty="0">
              <a:latin typeface="微软雅黑" pitchFamily="34" charset="-122"/>
              <a:ea typeface="微软雅黑" pitchFamily="34" charset="-122"/>
            </a:endParaRPr>
          </a:p>
        </p:txBody>
      </p:sp>
      <p:sp>
        <p:nvSpPr>
          <p:cNvPr id="182" name="矩形 181"/>
          <p:cNvSpPr>
            <a:spLocks noChangeArrowheads="1"/>
          </p:cNvSpPr>
          <p:nvPr/>
        </p:nvSpPr>
        <p:spPr bwMode="auto">
          <a:xfrm>
            <a:off x="684213" y="1131888"/>
            <a:ext cx="7848600" cy="1243012"/>
          </a:xfrm>
          <a:prstGeom prst="rect">
            <a:avLst/>
          </a:prstGeom>
          <a:noFill/>
          <a:ln w="9525">
            <a:noFill/>
            <a:miter lim="800000"/>
            <a:headEnd/>
            <a:tailEnd/>
          </a:ln>
        </p:spPr>
        <p:txBody>
          <a:bodyPr>
            <a:spAutoFit/>
          </a:bodyPr>
          <a:lstStyle/>
          <a:p>
            <a:pPr>
              <a:lnSpc>
                <a:spcPct val="120000"/>
              </a:lnSpc>
            </a:pPr>
            <a:r>
              <a:rPr lang="zh-CN" altLang="en-US" sz="1800" b="0" dirty="0">
                <a:latin typeface="楷体_GB2312"/>
                <a:ea typeface="楷体_GB2312"/>
                <a:cs typeface="楷体_GB2312"/>
              </a:rPr>
              <a:t>当散列 发生冲突时，探测下一个单元，直到发现一个空单元</a:t>
            </a:r>
          </a:p>
          <a:p>
            <a:pPr>
              <a:lnSpc>
                <a:spcPct val="120000"/>
              </a:lnSpc>
              <a:spcBef>
                <a:spcPts val="1200"/>
              </a:spcBef>
            </a:pPr>
            <a:r>
              <a:rPr lang="zh-CN" altLang="en-US" sz="1800" b="0" dirty="0">
                <a:latin typeface="楷体_GB2312"/>
                <a:ea typeface="楷体_GB2312"/>
                <a:cs typeface="楷体_GB2312"/>
              </a:rPr>
              <a:t>在一个规模为</a:t>
            </a:r>
            <a:r>
              <a:rPr lang="en-US" altLang="zh-CN" sz="1800" b="0" dirty="0">
                <a:latin typeface="楷体_GB2312"/>
                <a:ea typeface="楷体_GB2312"/>
                <a:cs typeface="楷体_GB2312"/>
              </a:rPr>
              <a:t>11</a:t>
            </a:r>
            <a:r>
              <a:rPr lang="zh-CN" altLang="en-US" sz="1800" b="0" dirty="0">
                <a:latin typeface="楷体_GB2312"/>
                <a:ea typeface="楷体_GB2312"/>
                <a:cs typeface="楷体_GB2312"/>
              </a:rPr>
              <a:t>的散列表中依次插入关键字</a:t>
            </a:r>
            <a:r>
              <a:rPr lang="en-US" altLang="zh-CN" sz="1800" b="0" dirty="0">
                <a:latin typeface="楷体_GB2312"/>
                <a:ea typeface="楷体_GB2312"/>
                <a:cs typeface="楷体_GB2312"/>
              </a:rPr>
              <a:t>17</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12</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23</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60</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29</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38 </a:t>
            </a:r>
            <a:r>
              <a:rPr lang="zh-CN" altLang="en-US" sz="1800" b="0" dirty="0">
                <a:latin typeface="楷体_GB2312"/>
                <a:ea typeface="楷体_GB2312"/>
                <a:cs typeface="楷体_GB2312"/>
              </a:rPr>
              <a:t>，采用的散列函数为</a:t>
            </a:r>
            <a:r>
              <a:rPr lang="en-US" altLang="zh-CN" sz="1800" b="0" dirty="0">
                <a:latin typeface="楷体_GB2312"/>
                <a:ea typeface="楷体_GB2312"/>
                <a:cs typeface="楷体_GB2312"/>
              </a:rPr>
              <a:t>H(key) = key MOD 11</a:t>
            </a:r>
            <a:r>
              <a:rPr lang="zh-CN" altLang="en-US" sz="1800" b="0" dirty="0">
                <a:latin typeface="楷体_GB2312"/>
                <a:ea typeface="楷体_GB2312"/>
                <a:cs typeface="楷体_GB2312"/>
              </a:rPr>
              <a:t>。</a:t>
            </a:r>
          </a:p>
        </p:txBody>
      </p:sp>
      <p:sp>
        <p:nvSpPr>
          <p:cNvPr id="8" name="Rectangle 76"/>
          <p:cNvSpPr>
            <a:spLocks noChangeArrowheads="1"/>
          </p:cNvSpPr>
          <p:nvPr/>
        </p:nvSpPr>
        <p:spPr bwMode="auto">
          <a:xfrm>
            <a:off x="6242050" y="3219450"/>
            <a:ext cx="706438"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38</a:t>
            </a:r>
            <a:endParaRPr lang="en-US" altLang="zh-CN" sz="1400">
              <a:latin typeface="Times New Roman" pitchFamily="18" charset="0"/>
            </a:endParaRPr>
          </a:p>
        </p:txBody>
      </p:sp>
      <p:sp>
        <p:nvSpPr>
          <p:cNvPr id="9" name="Rectangle 75"/>
          <p:cNvSpPr>
            <a:spLocks noChangeArrowheads="1"/>
          </p:cNvSpPr>
          <p:nvPr/>
        </p:nvSpPr>
        <p:spPr bwMode="auto">
          <a:xfrm>
            <a:off x="5537200" y="3219450"/>
            <a:ext cx="706438"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29</a:t>
            </a:r>
            <a:endParaRPr lang="en-US" altLang="zh-CN" sz="1400">
              <a:latin typeface="Times New Roman" pitchFamily="18" charset="0"/>
            </a:endParaRPr>
          </a:p>
        </p:txBody>
      </p:sp>
      <p:sp>
        <p:nvSpPr>
          <p:cNvPr id="10" name="Rectangle 74"/>
          <p:cNvSpPr>
            <a:spLocks noChangeArrowheads="1"/>
          </p:cNvSpPr>
          <p:nvPr/>
        </p:nvSpPr>
        <p:spPr bwMode="auto">
          <a:xfrm>
            <a:off x="4838700" y="3219450"/>
            <a:ext cx="706438"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17</a:t>
            </a:r>
            <a:endParaRPr lang="en-US" altLang="zh-CN" sz="1400">
              <a:latin typeface="Times New Roman" pitchFamily="18" charset="0"/>
            </a:endParaRPr>
          </a:p>
        </p:txBody>
      </p:sp>
      <p:sp>
        <p:nvSpPr>
          <p:cNvPr id="11" name="Rectangle 73"/>
          <p:cNvSpPr>
            <a:spLocks noChangeArrowheads="1"/>
          </p:cNvSpPr>
          <p:nvPr/>
        </p:nvSpPr>
        <p:spPr bwMode="auto">
          <a:xfrm>
            <a:off x="4125913" y="3219450"/>
            <a:ext cx="708025"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60</a:t>
            </a:r>
            <a:endParaRPr lang="en-US" altLang="zh-CN" sz="1400">
              <a:latin typeface="Times New Roman" pitchFamily="18" charset="0"/>
            </a:endParaRPr>
          </a:p>
        </p:txBody>
      </p:sp>
      <p:sp>
        <p:nvSpPr>
          <p:cNvPr id="14" name="Rectangle 70"/>
          <p:cNvSpPr>
            <a:spLocks noChangeArrowheads="1"/>
          </p:cNvSpPr>
          <p:nvPr/>
        </p:nvSpPr>
        <p:spPr bwMode="auto">
          <a:xfrm>
            <a:off x="2001838" y="3219450"/>
            <a:ext cx="706437"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23</a:t>
            </a:r>
            <a:endParaRPr lang="en-US" altLang="zh-CN" sz="1400">
              <a:latin typeface="Times New Roman" pitchFamily="18" charset="0"/>
            </a:endParaRPr>
          </a:p>
        </p:txBody>
      </p:sp>
      <p:sp>
        <p:nvSpPr>
          <p:cNvPr id="15" name="Rectangle 69"/>
          <p:cNvSpPr>
            <a:spLocks noChangeArrowheads="1"/>
          </p:cNvSpPr>
          <p:nvPr/>
        </p:nvSpPr>
        <p:spPr bwMode="auto">
          <a:xfrm>
            <a:off x="1289050" y="3219450"/>
            <a:ext cx="706438" cy="47783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grpSp>
        <p:nvGrpSpPr>
          <p:cNvPr id="2" name="组合 54"/>
          <p:cNvGrpSpPr>
            <a:grpSpLocks/>
          </p:cNvGrpSpPr>
          <p:nvPr/>
        </p:nvGrpSpPr>
        <p:grpSpPr bwMode="auto">
          <a:xfrm>
            <a:off x="593725" y="2787650"/>
            <a:ext cx="7772400" cy="909638"/>
            <a:chOff x="594122" y="2787774"/>
            <a:chExt cx="7772400" cy="909637"/>
          </a:xfrm>
        </p:grpSpPr>
        <p:sp>
          <p:nvSpPr>
            <p:cNvPr id="164876" name="Rectangle 78"/>
            <p:cNvSpPr>
              <a:spLocks noChangeArrowheads="1"/>
            </p:cNvSpPr>
            <p:nvPr/>
          </p:nvSpPr>
          <p:spPr bwMode="auto">
            <a:xfrm>
              <a:off x="766008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4877" name="Rectangle 77"/>
            <p:cNvSpPr>
              <a:spLocks noChangeArrowheads="1"/>
            </p:cNvSpPr>
            <p:nvPr/>
          </p:nvSpPr>
          <p:spPr bwMode="auto">
            <a:xfrm>
              <a:off x="6953647"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4878" name="Rectangle 72"/>
            <p:cNvSpPr>
              <a:spLocks noChangeArrowheads="1"/>
            </p:cNvSpPr>
            <p:nvPr/>
          </p:nvSpPr>
          <p:spPr bwMode="auto">
            <a:xfrm>
              <a:off x="341987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4879" name="Rectangle 71"/>
            <p:cNvSpPr>
              <a:spLocks noChangeArrowheads="1"/>
            </p:cNvSpPr>
            <p:nvPr/>
          </p:nvSpPr>
          <p:spPr bwMode="auto">
            <a:xfrm>
              <a:off x="271343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4880" name="Rectangle 68"/>
            <p:cNvSpPr>
              <a:spLocks noChangeArrowheads="1"/>
            </p:cNvSpPr>
            <p:nvPr/>
          </p:nvSpPr>
          <p:spPr bwMode="auto">
            <a:xfrm>
              <a:off x="59412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4881" name="Rectangle 67"/>
            <p:cNvSpPr>
              <a:spLocks noChangeArrowheads="1"/>
            </p:cNvSpPr>
            <p:nvPr/>
          </p:nvSpPr>
          <p:spPr bwMode="auto">
            <a:xfrm>
              <a:off x="766008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10</a:t>
              </a:r>
              <a:endParaRPr lang="en-US" altLang="zh-CN" sz="1400">
                <a:latin typeface="Times New Roman" pitchFamily="18" charset="0"/>
              </a:endParaRPr>
            </a:p>
          </p:txBody>
        </p:sp>
        <p:sp>
          <p:nvSpPr>
            <p:cNvPr id="164882" name="Rectangle 66"/>
            <p:cNvSpPr>
              <a:spLocks noChangeArrowheads="1"/>
            </p:cNvSpPr>
            <p:nvPr/>
          </p:nvSpPr>
          <p:spPr bwMode="auto">
            <a:xfrm>
              <a:off x="695364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164883" name="Rectangle 65"/>
            <p:cNvSpPr>
              <a:spLocks noChangeArrowheads="1"/>
            </p:cNvSpPr>
            <p:nvPr/>
          </p:nvSpPr>
          <p:spPr bwMode="auto">
            <a:xfrm>
              <a:off x="624720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64884" name="Rectangle 64"/>
            <p:cNvSpPr>
              <a:spLocks noChangeArrowheads="1"/>
            </p:cNvSpPr>
            <p:nvPr/>
          </p:nvSpPr>
          <p:spPr bwMode="auto">
            <a:xfrm>
              <a:off x="55407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164885" name="Rectangle 63"/>
            <p:cNvSpPr>
              <a:spLocks noChangeArrowheads="1"/>
            </p:cNvSpPr>
            <p:nvPr/>
          </p:nvSpPr>
          <p:spPr bwMode="auto">
            <a:xfrm>
              <a:off x="48343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164886" name="Rectangle 62"/>
            <p:cNvSpPr>
              <a:spLocks noChangeArrowheads="1"/>
            </p:cNvSpPr>
            <p:nvPr/>
          </p:nvSpPr>
          <p:spPr bwMode="auto">
            <a:xfrm>
              <a:off x="4126309" y="2787774"/>
              <a:ext cx="708025"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164887" name="Rectangle 61"/>
            <p:cNvSpPr>
              <a:spLocks noChangeArrowheads="1"/>
            </p:cNvSpPr>
            <p:nvPr/>
          </p:nvSpPr>
          <p:spPr bwMode="auto">
            <a:xfrm>
              <a:off x="34198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164888" name="Rectangle 60"/>
            <p:cNvSpPr>
              <a:spLocks noChangeArrowheads="1"/>
            </p:cNvSpPr>
            <p:nvPr/>
          </p:nvSpPr>
          <p:spPr bwMode="auto">
            <a:xfrm>
              <a:off x="27134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164889" name="Rectangle 59"/>
            <p:cNvSpPr>
              <a:spLocks noChangeArrowheads="1"/>
            </p:cNvSpPr>
            <p:nvPr/>
          </p:nvSpPr>
          <p:spPr bwMode="auto">
            <a:xfrm>
              <a:off x="200699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164890" name="Rectangle 58"/>
            <p:cNvSpPr>
              <a:spLocks noChangeArrowheads="1"/>
            </p:cNvSpPr>
            <p:nvPr/>
          </p:nvSpPr>
          <p:spPr bwMode="auto">
            <a:xfrm>
              <a:off x="130055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64891" name="Rectangle 57"/>
            <p:cNvSpPr>
              <a:spLocks noChangeArrowheads="1"/>
            </p:cNvSpPr>
            <p:nvPr/>
          </p:nvSpPr>
          <p:spPr bwMode="auto">
            <a:xfrm>
              <a:off x="59412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164892" name="Line 79"/>
            <p:cNvSpPr>
              <a:spLocks noChangeShapeType="1"/>
            </p:cNvSpPr>
            <p:nvPr/>
          </p:nvSpPr>
          <p:spPr bwMode="auto">
            <a:xfrm>
              <a:off x="594122" y="2787774"/>
              <a:ext cx="706437" cy="0"/>
            </a:xfrm>
            <a:prstGeom prst="line">
              <a:avLst/>
            </a:prstGeom>
            <a:noFill/>
            <a:ln w="9525" cap="rnd">
              <a:noFill/>
              <a:round/>
              <a:headEnd/>
              <a:tailEnd/>
            </a:ln>
          </p:spPr>
          <p:txBody>
            <a:bodyPr/>
            <a:lstStyle/>
            <a:p>
              <a:endParaRPr lang="zh-CN" altLang="en-US"/>
            </a:p>
          </p:txBody>
        </p:sp>
        <p:sp>
          <p:nvSpPr>
            <p:cNvPr id="164893" name="Line 80"/>
            <p:cNvSpPr>
              <a:spLocks noChangeShapeType="1"/>
            </p:cNvSpPr>
            <p:nvPr/>
          </p:nvSpPr>
          <p:spPr bwMode="auto">
            <a:xfrm>
              <a:off x="594122" y="3695824"/>
              <a:ext cx="7772400" cy="0"/>
            </a:xfrm>
            <a:prstGeom prst="line">
              <a:avLst/>
            </a:prstGeom>
            <a:noFill/>
            <a:ln w="12700">
              <a:solidFill>
                <a:schemeClr val="tx1"/>
              </a:solidFill>
              <a:round/>
              <a:headEnd/>
              <a:tailEnd/>
            </a:ln>
          </p:spPr>
          <p:txBody>
            <a:bodyPr/>
            <a:lstStyle/>
            <a:p>
              <a:endParaRPr lang="zh-CN" altLang="en-US"/>
            </a:p>
          </p:txBody>
        </p:sp>
        <p:sp>
          <p:nvSpPr>
            <p:cNvPr id="164894" name="Line 81"/>
            <p:cNvSpPr>
              <a:spLocks noChangeShapeType="1"/>
            </p:cNvSpPr>
            <p:nvPr/>
          </p:nvSpPr>
          <p:spPr bwMode="auto">
            <a:xfrm>
              <a:off x="594122" y="2787774"/>
              <a:ext cx="0" cy="431800"/>
            </a:xfrm>
            <a:prstGeom prst="line">
              <a:avLst/>
            </a:prstGeom>
            <a:noFill/>
            <a:ln w="12700">
              <a:noFill/>
              <a:round/>
              <a:headEnd/>
              <a:tailEnd/>
            </a:ln>
          </p:spPr>
          <p:txBody>
            <a:bodyPr/>
            <a:lstStyle/>
            <a:p>
              <a:endParaRPr lang="zh-CN" altLang="en-US"/>
            </a:p>
          </p:txBody>
        </p:sp>
        <p:sp>
          <p:nvSpPr>
            <p:cNvPr id="164895" name="Line 82"/>
            <p:cNvSpPr>
              <a:spLocks noChangeShapeType="1"/>
            </p:cNvSpPr>
            <p:nvPr/>
          </p:nvSpPr>
          <p:spPr bwMode="auto">
            <a:xfrm>
              <a:off x="8366522" y="2787774"/>
              <a:ext cx="0" cy="431800"/>
            </a:xfrm>
            <a:prstGeom prst="line">
              <a:avLst/>
            </a:prstGeom>
            <a:noFill/>
            <a:ln w="12700">
              <a:noFill/>
              <a:round/>
              <a:headEnd/>
              <a:tailEnd/>
            </a:ln>
          </p:spPr>
          <p:txBody>
            <a:bodyPr/>
            <a:lstStyle/>
            <a:p>
              <a:endParaRPr lang="zh-CN" altLang="en-US"/>
            </a:p>
          </p:txBody>
        </p:sp>
        <p:sp>
          <p:nvSpPr>
            <p:cNvPr id="164896" name="Line 85"/>
            <p:cNvSpPr>
              <a:spLocks noChangeShapeType="1"/>
            </p:cNvSpPr>
            <p:nvPr/>
          </p:nvSpPr>
          <p:spPr bwMode="auto">
            <a:xfrm>
              <a:off x="594122" y="3219574"/>
              <a:ext cx="7772400" cy="0"/>
            </a:xfrm>
            <a:prstGeom prst="line">
              <a:avLst/>
            </a:prstGeom>
            <a:noFill/>
            <a:ln w="12700">
              <a:solidFill>
                <a:schemeClr val="tx1"/>
              </a:solidFill>
              <a:round/>
              <a:headEnd/>
              <a:tailEnd/>
            </a:ln>
          </p:spPr>
          <p:txBody>
            <a:bodyPr/>
            <a:lstStyle/>
            <a:p>
              <a:endParaRPr lang="zh-CN" altLang="en-US"/>
            </a:p>
          </p:txBody>
        </p:sp>
        <p:sp>
          <p:nvSpPr>
            <p:cNvPr id="164897" name="Line 162"/>
            <p:cNvSpPr>
              <a:spLocks noChangeShapeType="1"/>
            </p:cNvSpPr>
            <p:nvPr/>
          </p:nvSpPr>
          <p:spPr bwMode="auto">
            <a:xfrm>
              <a:off x="1300559" y="2787774"/>
              <a:ext cx="706438" cy="0"/>
            </a:xfrm>
            <a:prstGeom prst="line">
              <a:avLst/>
            </a:prstGeom>
            <a:noFill/>
            <a:ln w="9525" cap="rnd">
              <a:noFill/>
              <a:round/>
              <a:headEnd/>
              <a:tailEnd/>
            </a:ln>
          </p:spPr>
          <p:txBody>
            <a:bodyPr/>
            <a:lstStyle/>
            <a:p>
              <a:endParaRPr lang="zh-CN" altLang="en-US"/>
            </a:p>
          </p:txBody>
        </p:sp>
        <p:sp>
          <p:nvSpPr>
            <p:cNvPr id="164898" name="Line 163"/>
            <p:cNvSpPr>
              <a:spLocks noChangeShapeType="1"/>
            </p:cNvSpPr>
            <p:nvPr/>
          </p:nvSpPr>
          <p:spPr bwMode="auto">
            <a:xfrm>
              <a:off x="2006997" y="2787774"/>
              <a:ext cx="706437" cy="0"/>
            </a:xfrm>
            <a:prstGeom prst="line">
              <a:avLst/>
            </a:prstGeom>
            <a:noFill/>
            <a:ln w="9525" cap="rnd">
              <a:noFill/>
              <a:round/>
              <a:headEnd/>
              <a:tailEnd/>
            </a:ln>
          </p:spPr>
          <p:txBody>
            <a:bodyPr/>
            <a:lstStyle/>
            <a:p>
              <a:endParaRPr lang="zh-CN" altLang="en-US"/>
            </a:p>
          </p:txBody>
        </p:sp>
        <p:sp>
          <p:nvSpPr>
            <p:cNvPr id="164899" name="Line 164"/>
            <p:cNvSpPr>
              <a:spLocks noChangeShapeType="1"/>
            </p:cNvSpPr>
            <p:nvPr/>
          </p:nvSpPr>
          <p:spPr bwMode="auto">
            <a:xfrm>
              <a:off x="2713434" y="2787774"/>
              <a:ext cx="706438" cy="0"/>
            </a:xfrm>
            <a:prstGeom prst="line">
              <a:avLst/>
            </a:prstGeom>
            <a:noFill/>
            <a:ln w="9525" cap="rnd">
              <a:noFill/>
              <a:round/>
              <a:headEnd/>
              <a:tailEnd/>
            </a:ln>
          </p:spPr>
          <p:txBody>
            <a:bodyPr/>
            <a:lstStyle/>
            <a:p>
              <a:endParaRPr lang="zh-CN" altLang="en-US"/>
            </a:p>
          </p:txBody>
        </p:sp>
        <p:sp>
          <p:nvSpPr>
            <p:cNvPr id="164900" name="Line 165"/>
            <p:cNvSpPr>
              <a:spLocks noChangeShapeType="1"/>
            </p:cNvSpPr>
            <p:nvPr/>
          </p:nvSpPr>
          <p:spPr bwMode="auto">
            <a:xfrm>
              <a:off x="3419872" y="2787774"/>
              <a:ext cx="706437" cy="0"/>
            </a:xfrm>
            <a:prstGeom prst="line">
              <a:avLst/>
            </a:prstGeom>
            <a:noFill/>
            <a:ln w="9525" cap="rnd">
              <a:noFill/>
              <a:round/>
              <a:headEnd/>
              <a:tailEnd/>
            </a:ln>
          </p:spPr>
          <p:txBody>
            <a:bodyPr/>
            <a:lstStyle/>
            <a:p>
              <a:endParaRPr lang="zh-CN" altLang="en-US"/>
            </a:p>
          </p:txBody>
        </p:sp>
        <p:sp>
          <p:nvSpPr>
            <p:cNvPr id="164901" name="Line 166"/>
            <p:cNvSpPr>
              <a:spLocks noChangeShapeType="1"/>
            </p:cNvSpPr>
            <p:nvPr/>
          </p:nvSpPr>
          <p:spPr bwMode="auto">
            <a:xfrm>
              <a:off x="4126309" y="2787774"/>
              <a:ext cx="708025" cy="0"/>
            </a:xfrm>
            <a:prstGeom prst="line">
              <a:avLst/>
            </a:prstGeom>
            <a:noFill/>
            <a:ln w="9525" cap="rnd">
              <a:noFill/>
              <a:round/>
              <a:headEnd/>
              <a:tailEnd/>
            </a:ln>
          </p:spPr>
          <p:txBody>
            <a:bodyPr/>
            <a:lstStyle/>
            <a:p>
              <a:endParaRPr lang="zh-CN" altLang="en-US"/>
            </a:p>
          </p:txBody>
        </p:sp>
        <p:sp>
          <p:nvSpPr>
            <p:cNvPr id="164902" name="Line 167"/>
            <p:cNvSpPr>
              <a:spLocks noChangeShapeType="1"/>
            </p:cNvSpPr>
            <p:nvPr/>
          </p:nvSpPr>
          <p:spPr bwMode="auto">
            <a:xfrm>
              <a:off x="4834334" y="2787774"/>
              <a:ext cx="706438" cy="0"/>
            </a:xfrm>
            <a:prstGeom prst="line">
              <a:avLst/>
            </a:prstGeom>
            <a:noFill/>
            <a:ln w="9525" cap="rnd">
              <a:noFill/>
              <a:round/>
              <a:headEnd/>
              <a:tailEnd/>
            </a:ln>
          </p:spPr>
          <p:txBody>
            <a:bodyPr/>
            <a:lstStyle/>
            <a:p>
              <a:endParaRPr lang="zh-CN" altLang="en-US"/>
            </a:p>
          </p:txBody>
        </p:sp>
        <p:sp>
          <p:nvSpPr>
            <p:cNvPr id="164903" name="Line 168"/>
            <p:cNvSpPr>
              <a:spLocks noChangeShapeType="1"/>
            </p:cNvSpPr>
            <p:nvPr/>
          </p:nvSpPr>
          <p:spPr bwMode="auto">
            <a:xfrm>
              <a:off x="5540772" y="2787774"/>
              <a:ext cx="706437" cy="0"/>
            </a:xfrm>
            <a:prstGeom prst="line">
              <a:avLst/>
            </a:prstGeom>
            <a:noFill/>
            <a:ln w="9525" cap="rnd">
              <a:noFill/>
              <a:round/>
              <a:headEnd/>
              <a:tailEnd/>
            </a:ln>
          </p:spPr>
          <p:txBody>
            <a:bodyPr/>
            <a:lstStyle/>
            <a:p>
              <a:endParaRPr lang="zh-CN" altLang="en-US"/>
            </a:p>
          </p:txBody>
        </p:sp>
        <p:sp>
          <p:nvSpPr>
            <p:cNvPr id="164904" name="Line 169"/>
            <p:cNvSpPr>
              <a:spLocks noChangeShapeType="1"/>
            </p:cNvSpPr>
            <p:nvPr/>
          </p:nvSpPr>
          <p:spPr bwMode="auto">
            <a:xfrm>
              <a:off x="6247209" y="2787774"/>
              <a:ext cx="706438" cy="0"/>
            </a:xfrm>
            <a:prstGeom prst="line">
              <a:avLst/>
            </a:prstGeom>
            <a:noFill/>
            <a:ln w="9525" cap="rnd">
              <a:noFill/>
              <a:round/>
              <a:headEnd/>
              <a:tailEnd/>
            </a:ln>
          </p:spPr>
          <p:txBody>
            <a:bodyPr/>
            <a:lstStyle/>
            <a:p>
              <a:endParaRPr lang="zh-CN" altLang="en-US"/>
            </a:p>
          </p:txBody>
        </p:sp>
        <p:sp>
          <p:nvSpPr>
            <p:cNvPr id="164905" name="Line 170"/>
            <p:cNvSpPr>
              <a:spLocks noChangeShapeType="1"/>
            </p:cNvSpPr>
            <p:nvPr/>
          </p:nvSpPr>
          <p:spPr bwMode="auto">
            <a:xfrm>
              <a:off x="6953647" y="2787774"/>
              <a:ext cx="706437" cy="0"/>
            </a:xfrm>
            <a:prstGeom prst="line">
              <a:avLst/>
            </a:prstGeom>
            <a:noFill/>
            <a:ln w="9525" cap="rnd">
              <a:noFill/>
              <a:round/>
              <a:headEnd/>
              <a:tailEnd/>
            </a:ln>
          </p:spPr>
          <p:txBody>
            <a:bodyPr/>
            <a:lstStyle/>
            <a:p>
              <a:endParaRPr lang="zh-CN" altLang="en-US"/>
            </a:p>
          </p:txBody>
        </p:sp>
        <p:sp>
          <p:nvSpPr>
            <p:cNvPr id="164906" name="Line 171"/>
            <p:cNvSpPr>
              <a:spLocks noChangeShapeType="1"/>
            </p:cNvSpPr>
            <p:nvPr/>
          </p:nvSpPr>
          <p:spPr bwMode="auto">
            <a:xfrm>
              <a:off x="7660084" y="2787774"/>
              <a:ext cx="706438" cy="0"/>
            </a:xfrm>
            <a:prstGeom prst="line">
              <a:avLst/>
            </a:prstGeom>
            <a:noFill/>
            <a:ln w="9525" cap="rnd">
              <a:noFill/>
              <a:round/>
              <a:headEnd/>
              <a:tailEnd/>
            </a:ln>
          </p:spPr>
          <p:txBody>
            <a:bodyPr/>
            <a:lstStyle/>
            <a:p>
              <a:endParaRPr lang="zh-CN" altLang="en-US"/>
            </a:p>
          </p:txBody>
        </p:sp>
        <p:sp>
          <p:nvSpPr>
            <p:cNvPr id="164907" name="Line 193"/>
            <p:cNvSpPr>
              <a:spLocks noChangeShapeType="1"/>
            </p:cNvSpPr>
            <p:nvPr/>
          </p:nvSpPr>
          <p:spPr bwMode="auto">
            <a:xfrm>
              <a:off x="594122" y="3219574"/>
              <a:ext cx="0" cy="477837"/>
            </a:xfrm>
            <a:prstGeom prst="line">
              <a:avLst/>
            </a:prstGeom>
            <a:noFill/>
            <a:ln w="12700">
              <a:solidFill>
                <a:schemeClr val="tx1"/>
              </a:solidFill>
              <a:round/>
              <a:headEnd/>
              <a:tailEnd/>
            </a:ln>
          </p:spPr>
          <p:txBody>
            <a:bodyPr/>
            <a:lstStyle/>
            <a:p>
              <a:endParaRPr lang="zh-CN" altLang="en-US"/>
            </a:p>
          </p:txBody>
        </p:sp>
        <p:sp>
          <p:nvSpPr>
            <p:cNvPr id="164908" name="Line 194"/>
            <p:cNvSpPr>
              <a:spLocks noChangeShapeType="1"/>
            </p:cNvSpPr>
            <p:nvPr/>
          </p:nvSpPr>
          <p:spPr bwMode="auto">
            <a:xfrm>
              <a:off x="1300559" y="3219574"/>
              <a:ext cx="0" cy="477837"/>
            </a:xfrm>
            <a:prstGeom prst="line">
              <a:avLst/>
            </a:prstGeom>
            <a:noFill/>
            <a:ln w="12700">
              <a:solidFill>
                <a:schemeClr val="tx1"/>
              </a:solidFill>
              <a:round/>
              <a:headEnd/>
              <a:tailEnd/>
            </a:ln>
          </p:spPr>
          <p:txBody>
            <a:bodyPr/>
            <a:lstStyle/>
            <a:p>
              <a:endParaRPr lang="zh-CN" altLang="en-US"/>
            </a:p>
          </p:txBody>
        </p:sp>
        <p:sp>
          <p:nvSpPr>
            <p:cNvPr id="164909" name="Line 195"/>
            <p:cNvSpPr>
              <a:spLocks noChangeShapeType="1"/>
            </p:cNvSpPr>
            <p:nvPr/>
          </p:nvSpPr>
          <p:spPr bwMode="auto">
            <a:xfrm>
              <a:off x="2006997" y="3219574"/>
              <a:ext cx="0" cy="477837"/>
            </a:xfrm>
            <a:prstGeom prst="line">
              <a:avLst/>
            </a:prstGeom>
            <a:noFill/>
            <a:ln w="12700">
              <a:solidFill>
                <a:schemeClr val="tx1"/>
              </a:solidFill>
              <a:round/>
              <a:headEnd/>
              <a:tailEnd/>
            </a:ln>
          </p:spPr>
          <p:txBody>
            <a:bodyPr/>
            <a:lstStyle/>
            <a:p>
              <a:endParaRPr lang="zh-CN" altLang="en-US"/>
            </a:p>
          </p:txBody>
        </p:sp>
        <p:sp>
          <p:nvSpPr>
            <p:cNvPr id="164910" name="Line 196"/>
            <p:cNvSpPr>
              <a:spLocks noChangeShapeType="1"/>
            </p:cNvSpPr>
            <p:nvPr/>
          </p:nvSpPr>
          <p:spPr bwMode="auto">
            <a:xfrm>
              <a:off x="2713434" y="3219574"/>
              <a:ext cx="0" cy="477837"/>
            </a:xfrm>
            <a:prstGeom prst="line">
              <a:avLst/>
            </a:prstGeom>
            <a:noFill/>
            <a:ln w="12700">
              <a:solidFill>
                <a:schemeClr val="tx1"/>
              </a:solidFill>
              <a:round/>
              <a:headEnd/>
              <a:tailEnd/>
            </a:ln>
          </p:spPr>
          <p:txBody>
            <a:bodyPr/>
            <a:lstStyle/>
            <a:p>
              <a:endParaRPr lang="zh-CN" altLang="en-US"/>
            </a:p>
          </p:txBody>
        </p:sp>
        <p:sp>
          <p:nvSpPr>
            <p:cNvPr id="164911" name="Line 197"/>
            <p:cNvSpPr>
              <a:spLocks noChangeShapeType="1"/>
            </p:cNvSpPr>
            <p:nvPr/>
          </p:nvSpPr>
          <p:spPr bwMode="auto">
            <a:xfrm>
              <a:off x="3419872" y="3219574"/>
              <a:ext cx="0" cy="477837"/>
            </a:xfrm>
            <a:prstGeom prst="line">
              <a:avLst/>
            </a:prstGeom>
            <a:noFill/>
            <a:ln w="12700">
              <a:solidFill>
                <a:schemeClr val="tx1"/>
              </a:solidFill>
              <a:round/>
              <a:headEnd/>
              <a:tailEnd/>
            </a:ln>
          </p:spPr>
          <p:txBody>
            <a:bodyPr/>
            <a:lstStyle/>
            <a:p>
              <a:endParaRPr lang="zh-CN" altLang="en-US"/>
            </a:p>
          </p:txBody>
        </p:sp>
        <p:sp>
          <p:nvSpPr>
            <p:cNvPr id="164912" name="Line 198"/>
            <p:cNvSpPr>
              <a:spLocks noChangeShapeType="1"/>
            </p:cNvSpPr>
            <p:nvPr/>
          </p:nvSpPr>
          <p:spPr bwMode="auto">
            <a:xfrm>
              <a:off x="4126309" y="3219574"/>
              <a:ext cx="0" cy="477837"/>
            </a:xfrm>
            <a:prstGeom prst="line">
              <a:avLst/>
            </a:prstGeom>
            <a:noFill/>
            <a:ln w="12700">
              <a:solidFill>
                <a:schemeClr val="tx1"/>
              </a:solidFill>
              <a:round/>
              <a:headEnd/>
              <a:tailEnd/>
            </a:ln>
          </p:spPr>
          <p:txBody>
            <a:bodyPr/>
            <a:lstStyle/>
            <a:p>
              <a:endParaRPr lang="zh-CN" altLang="en-US"/>
            </a:p>
          </p:txBody>
        </p:sp>
        <p:sp>
          <p:nvSpPr>
            <p:cNvPr id="164913" name="Line 199"/>
            <p:cNvSpPr>
              <a:spLocks noChangeShapeType="1"/>
            </p:cNvSpPr>
            <p:nvPr/>
          </p:nvSpPr>
          <p:spPr bwMode="auto">
            <a:xfrm>
              <a:off x="4834334" y="3219574"/>
              <a:ext cx="0" cy="477837"/>
            </a:xfrm>
            <a:prstGeom prst="line">
              <a:avLst/>
            </a:prstGeom>
            <a:noFill/>
            <a:ln w="12700">
              <a:solidFill>
                <a:schemeClr val="tx1"/>
              </a:solidFill>
              <a:round/>
              <a:headEnd/>
              <a:tailEnd/>
            </a:ln>
          </p:spPr>
          <p:txBody>
            <a:bodyPr/>
            <a:lstStyle/>
            <a:p>
              <a:endParaRPr lang="zh-CN" altLang="en-US"/>
            </a:p>
          </p:txBody>
        </p:sp>
        <p:sp>
          <p:nvSpPr>
            <p:cNvPr id="164914" name="Line 200"/>
            <p:cNvSpPr>
              <a:spLocks noChangeShapeType="1"/>
            </p:cNvSpPr>
            <p:nvPr/>
          </p:nvSpPr>
          <p:spPr bwMode="auto">
            <a:xfrm>
              <a:off x="5540772" y="3219574"/>
              <a:ext cx="0" cy="477837"/>
            </a:xfrm>
            <a:prstGeom prst="line">
              <a:avLst/>
            </a:prstGeom>
            <a:noFill/>
            <a:ln w="12700">
              <a:solidFill>
                <a:schemeClr val="tx1"/>
              </a:solidFill>
              <a:round/>
              <a:headEnd/>
              <a:tailEnd/>
            </a:ln>
          </p:spPr>
          <p:txBody>
            <a:bodyPr/>
            <a:lstStyle/>
            <a:p>
              <a:endParaRPr lang="zh-CN" altLang="en-US"/>
            </a:p>
          </p:txBody>
        </p:sp>
        <p:sp>
          <p:nvSpPr>
            <p:cNvPr id="164915" name="Line 201"/>
            <p:cNvSpPr>
              <a:spLocks noChangeShapeType="1"/>
            </p:cNvSpPr>
            <p:nvPr/>
          </p:nvSpPr>
          <p:spPr bwMode="auto">
            <a:xfrm>
              <a:off x="6247209" y="3219574"/>
              <a:ext cx="0" cy="477837"/>
            </a:xfrm>
            <a:prstGeom prst="line">
              <a:avLst/>
            </a:prstGeom>
            <a:noFill/>
            <a:ln w="12700">
              <a:solidFill>
                <a:schemeClr val="tx1"/>
              </a:solidFill>
              <a:round/>
              <a:headEnd/>
              <a:tailEnd/>
            </a:ln>
          </p:spPr>
          <p:txBody>
            <a:bodyPr/>
            <a:lstStyle/>
            <a:p>
              <a:endParaRPr lang="zh-CN" altLang="en-US"/>
            </a:p>
          </p:txBody>
        </p:sp>
        <p:sp>
          <p:nvSpPr>
            <p:cNvPr id="164916" name="Line 202"/>
            <p:cNvSpPr>
              <a:spLocks noChangeShapeType="1"/>
            </p:cNvSpPr>
            <p:nvPr/>
          </p:nvSpPr>
          <p:spPr bwMode="auto">
            <a:xfrm>
              <a:off x="6953647" y="3219574"/>
              <a:ext cx="0" cy="477837"/>
            </a:xfrm>
            <a:prstGeom prst="line">
              <a:avLst/>
            </a:prstGeom>
            <a:noFill/>
            <a:ln w="12700">
              <a:solidFill>
                <a:schemeClr val="tx1"/>
              </a:solidFill>
              <a:round/>
              <a:headEnd/>
              <a:tailEnd/>
            </a:ln>
          </p:spPr>
          <p:txBody>
            <a:bodyPr/>
            <a:lstStyle/>
            <a:p>
              <a:endParaRPr lang="zh-CN" altLang="en-US"/>
            </a:p>
          </p:txBody>
        </p:sp>
        <p:sp>
          <p:nvSpPr>
            <p:cNvPr id="164917" name="Line 203"/>
            <p:cNvSpPr>
              <a:spLocks noChangeShapeType="1"/>
            </p:cNvSpPr>
            <p:nvPr/>
          </p:nvSpPr>
          <p:spPr bwMode="auto">
            <a:xfrm>
              <a:off x="7660084" y="3219574"/>
              <a:ext cx="0" cy="477837"/>
            </a:xfrm>
            <a:prstGeom prst="line">
              <a:avLst/>
            </a:prstGeom>
            <a:noFill/>
            <a:ln w="12700">
              <a:solidFill>
                <a:schemeClr val="tx1"/>
              </a:solidFill>
              <a:round/>
              <a:headEnd/>
              <a:tailEnd/>
            </a:ln>
          </p:spPr>
          <p:txBody>
            <a:bodyPr/>
            <a:lstStyle/>
            <a:p>
              <a:endParaRPr lang="zh-CN" altLang="en-US"/>
            </a:p>
          </p:txBody>
        </p:sp>
        <p:sp>
          <p:nvSpPr>
            <p:cNvPr id="164918" name="Line 204"/>
            <p:cNvSpPr>
              <a:spLocks noChangeShapeType="1"/>
            </p:cNvSpPr>
            <p:nvPr/>
          </p:nvSpPr>
          <p:spPr bwMode="auto">
            <a:xfrm>
              <a:off x="8366522" y="3219574"/>
              <a:ext cx="0" cy="477837"/>
            </a:xfrm>
            <a:prstGeom prst="line">
              <a:avLst/>
            </a:prstGeom>
            <a:noFill/>
            <a:ln w="12700">
              <a:solidFill>
                <a:schemeClr val="tx1"/>
              </a:solidFill>
              <a:round/>
              <a:headEnd/>
              <a:tailEnd/>
            </a:ln>
          </p:spPr>
          <p:txBody>
            <a:bodyP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animEffect transition="in" filter="blinds(horizontal)">
                                      <p:cBhvr>
                                        <p:cTn id="7" dur="500"/>
                                        <p:tgtEl>
                                          <p:spTgt spid="1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矩形 34"/>
          <p:cNvSpPr>
            <a:spLocks noChangeArrowheads="1"/>
          </p:cNvSpPr>
          <p:nvPr/>
        </p:nvSpPr>
        <p:spPr bwMode="auto">
          <a:xfrm>
            <a:off x="539552" y="267494"/>
            <a:ext cx="6840538" cy="6619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线性探测法</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删除和查找</a:t>
            </a:r>
            <a:endParaRPr lang="en-US" altLang="zh-CN" dirty="0">
              <a:latin typeface="微软雅黑" pitchFamily="34" charset="-122"/>
              <a:ea typeface="微软雅黑" pitchFamily="34" charset="-122"/>
            </a:endParaRPr>
          </a:p>
        </p:txBody>
      </p:sp>
      <p:sp>
        <p:nvSpPr>
          <p:cNvPr id="165892" name="矩形 181"/>
          <p:cNvSpPr>
            <a:spLocks noChangeArrowheads="1"/>
          </p:cNvSpPr>
          <p:nvPr/>
        </p:nvSpPr>
        <p:spPr bwMode="auto">
          <a:xfrm>
            <a:off x="468313" y="1203325"/>
            <a:ext cx="3959225" cy="2052870"/>
          </a:xfrm>
          <a:prstGeom prst="rect">
            <a:avLst/>
          </a:prstGeom>
          <a:noFill/>
          <a:ln w="9525">
            <a:noFill/>
            <a:miter lim="800000"/>
            <a:headEnd/>
            <a:tailEnd/>
          </a:ln>
        </p:spPr>
        <p:txBody>
          <a:bodyPr>
            <a:spAutoFit/>
          </a:bodyPr>
          <a:lstStyle/>
          <a:p>
            <a:pPr>
              <a:lnSpc>
                <a:spcPct val="120000"/>
              </a:lnSpc>
            </a:pPr>
            <a:r>
              <a:rPr lang="zh-CN" altLang="en-US" sz="1800" dirty="0">
                <a:latin typeface="微软雅黑" pitchFamily="34" charset="-122"/>
                <a:ea typeface="微软雅黑" pitchFamily="34" charset="-122"/>
                <a:cs typeface="楷体_GB2312"/>
              </a:rPr>
              <a:t>查找</a:t>
            </a:r>
            <a:endParaRPr lang="en-US" altLang="zh-CN" sz="1800" dirty="0">
              <a:latin typeface="微软雅黑" pitchFamily="34" charset="-122"/>
              <a:ea typeface="微软雅黑" pitchFamily="34" charset="-122"/>
              <a:cs typeface="楷体_GB2312"/>
            </a:endParaRPr>
          </a:p>
          <a:p>
            <a:pPr>
              <a:lnSpc>
                <a:spcPct val="120000"/>
              </a:lnSpc>
              <a:spcBef>
                <a:spcPts val="600"/>
              </a:spcBef>
            </a:pPr>
            <a:r>
              <a:rPr lang="zh-CN" altLang="en-US" sz="1400" b="0" dirty="0">
                <a:latin typeface="微软雅黑" pitchFamily="34" charset="-122"/>
                <a:ea typeface="微软雅黑" pitchFamily="34" charset="-122"/>
                <a:cs typeface="楷体_GB2312"/>
              </a:rPr>
              <a:t>计算 </a:t>
            </a:r>
            <a:r>
              <a:rPr lang="en-US" altLang="zh-CN" sz="1400" b="0" dirty="0" err="1">
                <a:latin typeface="微软雅黑" pitchFamily="34" charset="-122"/>
                <a:ea typeface="微软雅黑" pitchFamily="34" charset="-122"/>
                <a:cs typeface="楷体_GB2312"/>
              </a:rPr>
              <a:t>addr</a:t>
            </a:r>
            <a:r>
              <a:rPr lang="en-US" altLang="zh-CN" sz="1400" b="0" dirty="0">
                <a:latin typeface="微软雅黑" pitchFamily="34" charset="-122"/>
                <a:ea typeface="微软雅黑" pitchFamily="34" charset="-122"/>
                <a:cs typeface="楷体_GB2312"/>
              </a:rPr>
              <a:t> = H(key)</a:t>
            </a:r>
          </a:p>
          <a:p>
            <a:pPr>
              <a:lnSpc>
                <a:spcPct val="120000"/>
              </a:lnSpc>
            </a:pPr>
            <a:r>
              <a:rPr lang="zh-CN" altLang="en-US" sz="1400" b="0" dirty="0">
                <a:latin typeface="微软雅黑" pitchFamily="34" charset="-122"/>
                <a:ea typeface="微软雅黑" pitchFamily="34" charset="-122"/>
                <a:cs typeface="楷体_GB2312"/>
              </a:rPr>
              <a:t>从</a:t>
            </a:r>
            <a:r>
              <a:rPr lang="en-US" altLang="zh-CN" sz="1400" b="0" dirty="0" err="1">
                <a:latin typeface="微软雅黑" pitchFamily="34" charset="-122"/>
                <a:ea typeface="微软雅黑" pitchFamily="34" charset="-122"/>
                <a:cs typeface="楷体_GB2312"/>
              </a:rPr>
              <a:t>addr</a:t>
            </a:r>
            <a:r>
              <a:rPr lang="zh-CN" altLang="en-US" sz="1400" b="0" dirty="0">
                <a:latin typeface="微软雅黑" pitchFamily="34" charset="-122"/>
                <a:ea typeface="微软雅黑" pitchFamily="34" charset="-122"/>
                <a:cs typeface="楷体_GB2312"/>
              </a:rPr>
              <a:t>开始遍历数组</a:t>
            </a:r>
            <a:endParaRPr lang="en-US" altLang="zh-CN" sz="1400" b="0" dirty="0">
              <a:latin typeface="微软雅黑" pitchFamily="34" charset="-122"/>
              <a:ea typeface="微软雅黑" pitchFamily="34" charset="-122"/>
              <a:cs typeface="楷体_GB2312"/>
            </a:endParaRPr>
          </a:p>
          <a:p>
            <a:pPr>
              <a:lnSpc>
                <a:spcPct val="120000"/>
              </a:lnSpc>
            </a:pPr>
            <a:r>
              <a:rPr lang="en-US" altLang="zh-CN" sz="1400" dirty="0">
                <a:latin typeface="微软雅黑" pitchFamily="34" charset="-122"/>
                <a:ea typeface="微软雅黑" pitchFamily="34" charset="-122"/>
                <a:cs typeface="楷体_GB2312"/>
              </a:rPr>
              <a:t>        if   </a:t>
            </a:r>
            <a:r>
              <a:rPr lang="zh-CN" altLang="en-US" sz="1400" dirty="0">
                <a:latin typeface="微软雅黑" pitchFamily="34" charset="-122"/>
                <a:ea typeface="微软雅黑" pitchFamily="34" charset="-122"/>
                <a:cs typeface="楷体_GB2312"/>
              </a:rPr>
              <a:t>（找到）  返回 </a:t>
            </a:r>
            <a:r>
              <a:rPr lang="en-US" altLang="zh-CN" sz="1400" dirty="0">
                <a:latin typeface="微软雅黑" pitchFamily="34" charset="-122"/>
                <a:ea typeface="微软雅黑" pitchFamily="34" charset="-122"/>
                <a:cs typeface="楷体_GB2312"/>
              </a:rPr>
              <a:t>true</a:t>
            </a:r>
            <a:endParaRPr lang="zh-CN" altLang="en-US" sz="1400" b="0" dirty="0">
              <a:latin typeface="微软雅黑" pitchFamily="34" charset="-122"/>
              <a:ea typeface="微软雅黑" pitchFamily="34" charset="-122"/>
              <a:cs typeface="楷体_GB2312"/>
            </a:endParaRPr>
          </a:p>
          <a:p>
            <a:pPr>
              <a:lnSpc>
                <a:spcPct val="120000"/>
              </a:lnSpc>
            </a:pPr>
            <a:r>
              <a:rPr lang="zh-CN" altLang="en-US" sz="1400" b="0" dirty="0">
                <a:latin typeface="微软雅黑" pitchFamily="34" charset="-122"/>
                <a:ea typeface="微软雅黑" pitchFamily="34" charset="-122"/>
                <a:cs typeface="楷体_GB2312"/>
              </a:rPr>
              <a:t>        </a:t>
            </a:r>
            <a:r>
              <a:rPr lang="en-US" altLang="zh-CN" sz="1400" b="0" dirty="0">
                <a:latin typeface="微软雅黑" pitchFamily="34" charset="-122"/>
                <a:ea typeface="微软雅黑" pitchFamily="34" charset="-122"/>
                <a:cs typeface="楷体_GB2312"/>
              </a:rPr>
              <a:t>if </a:t>
            </a:r>
            <a:r>
              <a:rPr lang="zh-CN" altLang="en-US" sz="1400" b="0" dirty="0">
                <a:latin typeface="微软雅黑" pitchFamily="34" charset="-122"/>
                <a:ea typeface="微软雅黑" pitchFamily="34" charset="-122"/>
                <a:cs typeface="楷体_GB2312"/>
              </a:rPr>
              <a:t>（</a:t>
            </a:r>
            <a:r>
              <a:rPr lang="zh-CN" altLang="en-US" sz="1400" dirty="0">
                <a:latin typeface="微软雅黑" pitchFamily="34" charset="-122"/>
                <a:ea typeface="微软雅黑" pitchFamily="34" charset="-122"/>
                <a:cs typeface="楷体_GB2312"/>
              </a:rPr>
              <a:t>内容为空</a:t>
            </a:r>
            <a:r>
              <a:rPr lang="zh-CN" altLang="en-US" sz="1400" b="0" dirty="0">
                <a:latin typeface="微软雅黑" pitchFamily="34" charset="-122"/>
                <a:ea typeface="微软雅黑" pitchFamily="34" charset="-122"/>
                <a:cs typeface="楷体_GB2312"/>
              </a:rPr>
              <a:t>）</a:t>
            </a:r>
            <a:r>
              <a:rPr lang="zh-CN" altLang="en-US" sz="1400" dirty="0">
                <a:latin typeface="微软雅黑" pitchFamily="34" charset="-122"/>
                <a:ea typeface="微软雅黑" pitchFamily="34" charset="-122"/>
                <a:cs typeface="楷体_GB2312"/>
              </a:rPr>
              <a:t>  返回</a:t>
            </a:r>
            <a:r>
              <a:rPr lang="en-US" altLang="zh-CN" sz="1400" dirty="0">
                <a:latin typeface="微软雅黑" pitchFamily="34" charset="-122"/>
                <a:ea typeface="微软雅黑" pitchFamily="34" charset="-122"/>
                <a:cs typeface="楷体_GB2312"/>
              </a:rPr>
              <a:t>false</a:t>
            </a:r>
          </a:p>
          <a:p>
            <a:pPr>
              <a:lnSpc>
                <a:spcPct val="120000"/>
              </a:lnSpc>
            </a:pPr>
            <a:r>
              <a:rPr lang="en-US" altLang="zh-CN" sz="1400" b="0" dirty="0">
                <a:latin typeface="微软雅黑" pitchFamily="34" charset="-122"/>
                <a:ea typeface="微软雅黑" pitchFamily="34" charset="-122"/>
                <a:cs typeface="楷体_GB2312"/>
              </a:rPr>
              <a:t>        ++</a:t>
            </a:r>
            <a:r>
              <a:rPr lang="en-US" altLang="zh-CN" sz="1400" b="0" dirty="0" err="1">
                <a:latin typeface="微软雅黑" pitchFamily="34" charset="-122"/>
                <a:ea typeface="微软雅黑" pitchFamily="34" charset="-122"/>
                <a:cs typeface="楷体_GB2312"/>
              </a:rPr>
              <a:t>addr</a:t>
            </a:r>
            <a:endParaRPr lang="en-US" altLang="zh-CN" sz="1400" b="0" dirty="0">
              <a:latin typeface="微软雅黑" pitchFamily="34" charset="-122"/>
              <a:ea typeface="微软雅黑" pitchFamily="34" charset="-122"/>
              <a:cs typeface="楷体_GB2312"/>
            </a:endParaRPr>
          </a:p>
          <a:p>
            <a:pPr>
              <a:lnSpc>
                <a:spcPct val="120000"/>
              </a:lnSpc>
            </a:pPr>
            <a:r>
              <a:rPr lang="zh-CN" altLang="en-US" sz="1400" b="0" dirty="0">
                <a:latin typeface="微软雅黑" pitchFamily="34" charset="-122"/>
                <a:ea typeface="微软雅黑" pitchFamily="34" charset="-122"/>
                <a:cs typeface="楷体_GB2312"/>
              </a:rPr>
              <a:t>返回</a:t>
            </a:r>
            <a:r>
              <a:rPr lang="en-US" altLang="zh-CN" sz="1400" b="0" dirty="0">
                <a:latin typeface="微软雅黑" pitchFamily="34" charset="-122"/>
                <a:ea typeface="微软雅黑" pitchFamily="34" charset="-122"/>
                <a:cs typeface="楷体_GB2312"/>
              </a:rPr>
              <a:t>false</a:t>
            </a:r>
            <a:endParaRPr lang="zh-CN" altLang="en-US" sz="1400" b="0" dirty="0">
              <a:latin typeface="微软雅黑" pitchFamily="34" charset="-122"/>
              <a:ea typeface="微软雅黑" pitchFamily="34" charset="-122"/>
              <a:cs typeface="楷体_GB2312"/>
            </a:endParaRPr>
          </a:p>
        </p:txBody>
      </p:sp>
      <p:grpSp>
        <p:nvGrpSpPr>
          <p:cNvPr id="165893" name="组合 54"/>
          <p:cNvGrpSpPr>
            <a:grpSpLocks/>
          </p:cNvGrpSpPr>
          <p:nvPr/>
        </p:nvGrpSpPr>
        <p:grpSpPr bwMode="auto">
          <a:xfrm>
            <a:off x="611188" y="3435350"/>
            <a:ext cx="7772400" cy="909638"/>
            <a:chOff x="539552" y="3507854"/>
            <a:chExt cx="7772400" cy="909885"/>
          </a:xfrm>
        </p:grpSpPr>
        <p:sp>
          <p:nvSpPr>
            <p:cNvPr id="165895" name="Rectangle 76"/>
            <p:cNvSpPr>
              <a:spLocks noChangeArrowheads="1"/>
            </p:cNvSpPr>
            <p:nvPr/>
          </p:nvSpPr>
          <p:spPr bwMode="auto">
            <a:xfrm>
              <a:off x="6187256" y="3939902"/>
              <a:ext cx="706438"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38</a:t>
              </a:r>
              <a:endParaRPr lang="en-US" altLang="zh-CN" sz="1400">
                <a:latin typeface="Times New Roman" pitchFamily="18" charset="0"/>
              </a:endParaRPr>
            </a:p>
          </p:txBody>
        </p:sp>
        <p:sp>
          <p:nvSpPr>
            <p:cNvPr id="165896" name="Rectangle 75"/>
            <p:cNvSpPr>
              <a:spLocks noChangeArrowheads="1"/>
            </p:cNvSpPr>
            <p:nvPr/>
          </p:nvSpPr>
          <p:spPr bwMode="auto">
            <a:xfrm>
              <a:off x="5482110" y="3939902"/>
              <a:ext cx="706437"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29</a:t>
              </a:r>
              <a:endParaRPr lang="en-US" altLang="zh-CN" sz="1400">
                <a:latin typeface="Times New Roman" pitchFamily="18" charset="0"/>
              </a:endParaRPr>
            </a:p>
          </p:txBody>
        </p:sp>
        <p:sp>
          <p:nvSpPr>
            <p:cNvPr id="165897" name="Rectangle 74"/>
            <p:cNvSpPr>
              <a:spLocks noChangeArrowheads="1"/>
            </p:cNvSpPr>
            <p:nvPr/>
          </p:nvSpPr>
          <p:spPr bwMode="auto">
            <a:xfrm>
              <a:off x="4784030" y="3939902"/>
              <a:ext cx="706438"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17</a:t>
              </a:r>
              <a:endParaRPr lang="en-US" altLang="zh-CN" sz="1400">
                <a:latin typeface="Times New Roman" pitchFamily="18" charset="0"/>
              </a:endParaRPr>
            </a:p>
          </p:txBody>
        </p:sp>
        <p:sp>
          <p:nvSpPr>
            <p:cNvPr id="165898" name="Rectangle 73"/>
            <p:cNvSpPr>
              <a:spLocks noChangeArrowheads="1"/>
            </p:cNvSpPr>
            <p:nvPr/>
          </p:nvSpPr>
          <p:spPr bwMode="auto">
            <a:xfrm>
              <a:off x="4071094" y="3939902"/>
              <a:ext cx="708025"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60</a:t>
              </a:r>
              <a:endParaRPr lang="en-US" altLang="zh-CN" sz="1400">
                <a:latin typeface="Times New Roman" pitchFamily="18" charset="0"/>
              </a:endParaRPr>
            </a:p>
          </p:txBody>
        </p:sp>
        <p:sp>
          <p:nvSpPr>
            <p:cNvPr id="165899" name="Rectangle 70"/>
            <p:cNvSpPr>
              <a:spLocks noChangeArrowheads="1"/>
            </p:cNvSpPr>
            <p:nvPr/>
          </p:nvSpPr>
          <p:spPr bwMode="auto">
            <a:xfrm>
              <a:off x="1946574" y="3939902"/>
              <a:ext cx="706437"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23</a:t>
              </a:r>
              <a:endParaRPr lang="en-US" altLang="zh-CN" sz="1400">
                <a:latin typeface="Times New Roman" pitchFamily="18" charset="0"/>
              </a:endParaRPr>
            </a:p>
          </p:txBody>
        </p:sp>
        <p:sp>
          <p:nvSpPr>
            <p:cNvPr id="165900" name="Rectangle 69"/>
            <p:cNvSpPr>
              <a:spLocks noChangeArrowheads="1"/>
            </p:cNvSpPr>
            <p:nvPr/>
          </p:nvSpPr>
          <p:spPr bwMode="auto">
            <a:xfrm>
              <a:off x="1234206" y="3939902"/>
              <a:ext cx="706438" cy="477837"/>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grpSp>
          <p:nvGrpSpPr>
            <p:cNvPr id="165901" name="组合 54"/>
            <p:cNvGrpSpPr>
              <a:grpSpLocks/>
            </p:cNvGrpSpPr>
            <p:nvPr/>
          </p:nvGrpSpPr>
          <p:grpSpPr bwMode="auto">
            <a:xfrm>
              <a:off x="539552" y="3507854"/>
              <a:ext cx="7772400" cy="909637"/>
              <a:chOff x="594122" y="2787774"/>
              <a:chExt cx="7772400" cy="909637"/>
            </a:xfrm>
          </p:grpSpPr>
          <p:sp>
            <p:nvSpPr>
              <p:cNvPr id="165902" name="Rectangle 78"/>
              <p:cNvSpPr>
                <a:spLocks noChangeArrowheads="1"/>
              </p:cNvSpPr>
              <p:nvPr/>
            </p:nvSpPr>
            <p:spPr bwMode="auto">
              <a:xfrm>
                <a:off x="766008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5903" name="Rectangle 77"/>
              <p:cNvSpPr>
                <a:spLocks noChangeArrowheads="1"/>
              </p:cNvSpPr>
              <p:nvPr/>
            </p:nvSpPr>
            <p:spPr bwMode="auto">
              <a:xfrm>
                <a:off x="6953647"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5904" name="Rectangle 72"/>
              <p:cNvSpPr>
                <a:spLocks noChangeArrowheads="1"/>
              </p:cNvSpPr>
              <p:nvPr/>
            </p:nvSpPr>
            <p:spPr bwMode="auto">
              <a:xfrm>
                <a:off x="341987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5905" name="Rectangle 71"/>
              <p:cNvSpPr>
                <a:spLocks noChangeArrowheads="1"/>
              </p:cNvSpPr>
              <p:nvPr/>
            </p:nvSpPr>
            <p:spPr bwMode="auto">
              <a:xfrm>
                <a:off x="271343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5906" name="Rectangle 68"/>
              <p:cNvSpPr>
                <a:spLocks noChangeArrowheads="1"/>
              </p:cNvSpPr>
              <p:nvPr/>
            </p:nvSpPr>
            <p:spPr bwMode="auto">
              <a:xfrm>
                <a:off x="59412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165907" name="Rectangle 67"/>
              <p:cNvSpPr>
                <a:spLocks noChangeArrowheads="1"/>
              </p:cNvSpPr>
              <p:nvPr/>
            </p:nvSpPr>
            <p:spPr bwMode="auto">
              <a:xfrm>
                <a:off x="766008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10</a:t>
                </a:r>
                <a:endParaRPr lang="en-US" altLang="zh-CN" sz="1400">
                  <a:latin typeface="Times New Roman" pitchFamily="18" charset="0"/>
                </a:endParaRPr>
              </a:p>
            </p:txBody>
          </p:sp>
          <p:sp>
            <p:nvSpPr>
              <p:cNvPr id="165908" name="Rectangle 66"/>
              <p:cNvSpPr>
                <a:spLocks noChangeArrowheads="1"/>
              </p:cNvSpPr>
              <p:nvPr/>
            </p:nvSpPr>
            <p:spPr bwMode="auto">
              <a:xfrm>
                <a:off x="695364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165909" name="Rectangle 65"/>
              <p:cNvSpPr>
                <a:spLocks noChangeArrowheads="1"/>
              </p:cNvSpPr>
              <p:nvPr/>
            </p:nvSpPr>
            <p:spPr bwMode="auto">
              <a:xfrm>
                <a:off x="624720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65910" name="Rectangle 64"/>
              <p:cNvSpPr>
                <a:spLocks noChangeArrowheads="1"/>
              </p:cNvSpPr>
              <p:nvPr/>
            </p:nvSpPr>
            <p:spPr bwMode="auto">
              <a:xfrm>
                <a:off x="55407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165911" name="Rectangle 63"/>
              <p:cNvSpPr>
                <a:spLocks noChangeArrowheads="1"/>
              </p:cNvSpPr>
              <p:nvPr/>
            </p:nvSpPr>
            <p:spPr bwMode="auto">
              <a:xfrm>
                <a:off x="48343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165912" name="Rectangle 62"/>
              <p:cNvSpPr>
                <a:spLocks noChangeArrowheads="1"/>
              </p:cNvSpPr>
              <p:nvPr/>
            </p:nvSpPr>
            <p:spPr bwMode="auto">
              <a:xfrm>
                <a:off x="4126309" y="2787774"/>
                <a:ext cx="708025"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165913" name="Rectangle 61"/>
              <p:cNvSpPr>
                <a:spLocks noChangeArrowheads="1"/>
              </p:cNvSpPr>
              <p:nvPr/>
            </p:nvSpPr>
            <p:spPr bwMode="auto">
              <a:xfrm>
                <a:off x="34198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165914" name="Rectangle 60"/>
              <p:cNvSpPr>
                <a:spLocks noChangeArrowheads="1"/>
              </p:cNvSpPr>
              <p:nvPr/>
            </p:nvSpPr>
            <p:spPr bwMode="auto">
              <a:xfrm>
                <a:off x="27134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165915" name="Rectangle 59"/>
              <p:cNvSpPr>
                <a:spLocks noChangeArrowheads="1"/>
              </p:cNvSpPr>
              <p:nvPr/>
            </p:nvSpPr>
            <p:spPr bwMode="auto">
              <a:xfrm>
                <a:off x="200699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165916" name="Rectangle 58"/>
              <p:cNvSpPr>
                <a:spLocks noChangeArrowheads="1"/>
              </p:cNvSpPr>
              <p:nvPr/>
            </p:nvSpPr>
            <p:spPr bwMode="auto">
              <a:xfrm>
                <a:off x="130055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65917" name="Rectangle 57"/>
              <p:cNvSpPr>
                <a:spLocks noChangeArrowheads="1"/>
              </p:cNvSpPr>
              <p:nvPr/>
            </p:nvSpPr>
            <p:spPr bwMode="auto">
              <a:xfrm>
                <a:off x="59412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165918" name="Line 79"/>
              <p:cNvSpPr>
                <a:spLocks noChangeShapeType="1"/>
              </p:cNvSpPr>
              <p:nvPr/>
            </p:nvSpPr>
            <p:spPr bwMode="auto">
              <a:xfrm>
                <a:off x="594122" y="2787774"/>
                <a:ext cx="706437" cy="0"/>
              </a:xfrm>
              <a:prstGeom prst="line">
                <a:avLst/>
              </a:prstGeom>
              <a:noFill/>
              <a:ln w="9525" cap="rnd">
                <a:noFill/>
                <a:round/>
                <a:headEnd/>
                <a:tailEnd/>
              </a:ln>
            </p:spPr>
            <p:txBody>
              <a:bodyPr/>
              <a:lstStyle/>
              <a:p>
                <a:endParaRPr lang="zh-CN" altLang="en-US"/>
              </a:p>
            </p:txBody>
          </p:sp>
          <p:sp>
            <p:nvSpPr>
              <p:cNvPr id="165919" name="Line 80"/>
              <p:cNvSpPr>
                <a:spLocks noChangeShapeType="1"/>
              </p:cNvSpPr>
              <p:nvPr/>
            </p:nvSpPr>
            <p:spPr bwMode="auto">
              <a:xfrm>
                <a:off x="594122" y="3695824"/>
                <a:ext cx="7772400" cy="0"/>
              </a:xfrm>
              <a:prstGeom prst="line">
                <a:avLst/>
              </a:prstGeom>
              <a:noFill/>
              <a:ln w="12700">
                <a:solidFill>
                  <a:schemeClr val="tx1"/>
                </a:solidFill>
                <a:round/>
                <a:headEnd/>
                <a:tailEnd/>
              </a:ln>
            </p:spPr>
            <p:txBody>
              <a:bodyPr/>
              <a:lstStyle/>
              <a:p>
                <a:endParaRPr lang="zh-CN" altLang="en-US"/>
              </a:p>
            </p:txBody>
          </p:sp>
          <p:sp>
            <p:nvSpPr>
              <p:cNvPr id="165920" name="Line 81"/>
              <p:cNvSpPr>
                <a:spLocks noChangeShapeType="1"/>
              </p:cNvSpPr>
              <p:nvPr/>
            </p:nvSpPr>
            <p:spPr bwMode="auto">
              <a:xfrm>
                <a:off x="594122" y="2787774"/>
                <a:ext cx="0" cy="431800"/>
              </a:xfrm>
              <a:prstGeom prst="line">
                <a:avLst/>
              </a:prstGeom>
              <a:noFill/>
              <a:ln w="12700">
                <a:noFill/>
                <a:round/>
                <a:headEnd/>
                <a:tailEnd/>
              </a:ln>
            </p:spPr>
            <p:txBody>
              <a:bodyPr/>
              <a:lstStyle/>
              <a:p>
                <a:endParaRPr lang="zh-CN" altLang="en-US"/>
              </a:p>
            </p:txBody>
          </p:sp>
          <p:sp>
            <p:nvSpPr>
              <p:cNvPr id="165921" name="Line 82"/>
              <p:cNvSpPr>
                <a:spLocks noChangeShapeType="1"/>
              </p:cNvSpPr>
              <p:nvPr/>
            </p:nvSpPr>
            <p:spPr bwMode="auto">
              <a:xfrm>
                <a:off x="8366522" y="2787774"/>
                <a:ext cx="0" cy="431800"/>
              </a:xfrm>
              <a:prstGeom prst="line">
                <a:avLst/>
              </a:prstGeom>
              <a:noFill/>
              <a:ln w="12700">
                <a:noFill/>
                <a:round/>
                <a:headEnd/>
                <a:tailEnd/>
              </a:ln>
            </p:spPr>
            <p:txBody>
              <a:bodyPr/>
              <a:lstStyle/>
              <a:p>
                <a:endParaRPr lang="zh-CN" altLang="en-US"/>
              </a:p>
            </p:txBody>
          </p:sp>
          <p:sp>
            <p:nvSpPr>
              <p:cNvPr id="165922" name="Line 85"/>
              <p:cNvSpPr>
                <a:spLocks noChangeShapeType="1"/>
              </p:cNvSpPr>
              <p:nvPr/>
            </p:nvSpPr>
            <p:spPr bwMode="auto">
              <a:xfrm>
                <a:off x="594122" y="3219574"/>
                <a:ext cx="7772400" cy="0"/>
              </a:xfrm>
              <a:prstGeom prst="line">
                <a:avLst/>
              </a:prstGeom>
              <a:noFill/>
              <a:ln w="12700">
                <a:solidFill>
                  <a:schemeClr val="tx1"/>
                </a:solidFill>
                <a:round/>
                <a:headEnd/>
                <a:tailEnd/>
              </a:ln>
            </p:spPr>
            <p:txBody>
              <a:bodyPr/>
              <a:lstStyle/>
              <a:p>
                <a:endParaRPr lang="zh-CN" altLang="en-US"/>
              </a:p>
            </p:txBody>
          </p:sp>
          <p:sp>
            <p:nvSpPr>
              <p:cNvPr id="165923" name="Line 162"/>
              <p:cNvSpPr>
                <a:spLocks noChangeShapeType="1"/>
              </p:cNvSpPr>
              <p:nvPr/>
            </p:nvSpPr>
            <p:spPr bwMode="auto">
              <a:xfrm>
                <a:off x="1300559" y="2787774"/>
                <a:ext cx="706438" cy="0"/>
              </a:xfrm>
              <a:prstGeom prst="line">
                <a:avLst/>
              </a:prstGeom>
              <a:noFill/>
              <a:ln w="9525" cap="rnd">
                <a:noFill/>
                <a:round/>
                <a:headEnd/>
                <a:tailEnd/>
              </a:ln>
            </p:spPr>
            <p:txBody>
              <a:bodyPr/>
              <a:lstStyle/>
              <a:p>
                <a:endParaRPr lang="zh-CN" altLang="en-US"/>
              </a:p>
            </p:txBody>
          </p:sp>
          <p:sp>
            <p:nvSpPr>
              <p:cNvPr id="165924" name="Line 163"/>
              <p:cNvSpPr>
                <a:spLocks noChangeShapeType="1"/>
              </p:cNvSpPr>
              <p:nvPr/>
            </p:nvSpPr>
            <p:spPr bwMode="auto">
              <a:xfrm>
                <a:off x="2006997" y="2787774"/>
                <a:ext cx="706437" cy="0"/>
              </a:xfrm>
              <a:prstGeom prst="line">
                <a:avLst/>
              </a:prstGeom>
              <a:noFill/>
              <a:ln w="9525" cap="rnd">
                <a:noFill/>
                <a:round/>
                <a:headEnd/>
                <a:tailEnd/>
              </a:ln>
            </p:spPr>
            <p:txBody>
              <a:bodyPr/>
              <a:lstStyle/>
              <a:p>
                <a:endParaRPr lang="zh-CN" altLang="en-US"/>
              </a:p>
            </p:txBody>
          </p:sp>
          <p:sp>
            <p:nvSpPr>
              <p:cNvPr id="165925" name="Line 164"/>
              <p:cNvSpPr>
                <a:spLocks noChangeShapeType="1"/>
              </p:cNvSpPr>
              <p:nvPr/>
            </p:nvSpPr>
            <p:spPr bwMode="auto">
              <a:xfrm>
                <a:off x="2713434" y="2787774"/>
                <a:ext cx="706438" cy="0"/>
              </a:xfrm>
              <a:prstGeom prst="line">
                <a:avLst/>
              </a:prstGeom>
              <a:noFill/>
              <a:ln w="9525" cap="rnd">
                <a:noFill/>
                <a:round/>
                <a:headEnd/>
                <a:tailEnd/>
              </a:ln>
            </p:spPr>
            <p:txBody>
              <a:bodyPr/>
              <a:lstStyle/>
              <a:p>
                <a:endParaRPr lang="zh-CN" altLang="en-US"/>
              </a:p>
            </p:txBody>
          </p:sp>
          <p:sp>
            <p:nvSpPr>
              <p:cNvPr id="165926" name="Line 165"/>
              <p:cNvSpPr>
                <a:spLocks noChangeShapeType="1"/>
              </p:cNvSpPr>
              <p:nvPr/>
            </p:nvSpPr>
            <p:spPr bwMode="auto">
              <a:xfrm>
                <a:off x="3419872" y="2787774"/>
                <a:ext cx="706437" cy="0"/>
              </a:xfrm>
              <a:prstGeom prst="line">
                <a:avLst/>
              </a:prstGeom>
              <a:noFill/>
              <a:ln w="9525" cap="rnd">
                <a:noFill/>
                <a:round/>
                <a:headEnd/>
                <a:tailEnd/>
              </a:ln>
            </p:spPr>
            <p:txBody>
              <a:bodyPr/>
              <a:lstStyle/>
              <a:p>
                <a:endParaRPr lang="zh-CN" altLang="en-US"/>
              </a:p>
            </p:txBody>
          </p:sp>
          <p:sp>
            <p:nvSpPr>
              <p:cNvPr id="165927" name="Line 166"/>
              <p:cNvSpPr>
                <a:spLocks noChangeShapeType="1"/>
              </p:cNvSpPr>
              <p:nvPr/>
            </p:nvSpPr>
            <p:spPr bwMode="auto">
              <a:xfrm>
                <a:off x="4126309" y="2787774"/>
                <a:ext cx="708025" cy="0"/>
              </a:xfrm>
              <a:prstGeom prst="line">
                <a:avLst/>
              </a:prstGeom>
              <a:noFill/>
              <a:ln w="9525" cap="rnd">
                <a:noFill/>
                <a:round/>
                <a:headEnd/>
                <a:tailEnd/>
              </a:ln>
            </p:spPr>
            <p:txBody>
              <a:bodyPr/>
              <a:lstStyle/>
              <a:p>
                <a:endParaRPr lang="zh-CN" altLang="en-US"/>
              </a:p>
            </p:txBody>
          </p:sp>
          <p:sp>
            <p:nvSpPr>
              <p:cNvPr id="165928" name="Line 167"/>
              <p:cNvSpPr>
                <a:spLocks noChangeShapeType="1"/>
              </p:cNvSpPr>
              <p:nvPr/>
            </p:nvSpPr>
            <p:spPr bwMode="auto">
              <a:xfrm>
                <a:off x="4834334" y="2787774"/>
                <a:ext cx="706438" cy="0"/>
              </a:xfrm>
              <a:prstGeom prst="line">
                <a:avLst/>
              </a:prstGeom>
              <a:noFill/>
              <a:ln w="9525" cap="rnd">
                <a:noFill/>
                <a:round/>
                <a:headEnd/>
                <a:tailEnd/>
              </a:ln>
            </p:spPr>
            <p:txBody>
              <a:bodyPr/>
              <a:lstStyle/>
              <a:p>
                <a:endParaRPr lang="zh-CN" altLang="en-US"/>
              </a:p>
            </p:txBody>
          </p:sp>
          <p:sp>
            <p:nvSpPr>
              <p:cNvPr id="165929" name="Line 168"/>
              <p:cNvSpPr>
                <a:spLocks noChangeShapeType="1"/>
              </p:cNvSpPr>
              <p:nvPr/>
            </p:nvSpPr>
            <p:spPr bwMode="auto">
              <a:xfrm>
                <a:off x="5540772" y="2787774"/>
                <a:ext cx="706437" cy="0"/>
              </a:xfrm>
              <a:prstGeom prst="line">
                <a:avLst/>
              </a:prstGeom>
              <a:noFill/>
              <a:ln w="9525" cap="rnd">
                <a:noFill/>
                <a:round/>
                <a:headEnd/>
                <a:tailEnd/>
              </a:ln>
            </p:spPr>
            <p:txBody>
              <a:bodyPr/>
              <a:lstStyle/>
              <a:p>
                <a:endParaRPr lang="zh-CN" altLang="en-US"/>
              </a:p>
            </p:txBody>
          </p:sp>
          <p:sp>
            <p:nvSpPr>
              <p:cNvPr id="165930" name="Line 169"/>
              <p:cNvSpPr>
                <a:spLocks noChangeShapeType="1"/>
              </p:cNvSpPr>
              <p:nvPr/>
            </p:nvSpPr>
            <p:spPr bwMode="auto">
              <a:xfrm>
                <a:off x="6247209" y="2787774"/>
                <a:ext cx="706438" cy="0"/>
              </a:xfrm>
              <a:prstGeom prst="line">
                <a:avLst/>
              </a:prstGeom>
              <a:noFill/>
              <a:ln w="9525" cap="rnd">
                <a:noFill/>
                <a:round/>
                <a:headEnd/>
                <a:tailEnd/>
              </a:ln>
            </p:spPr>
            <p:txBody>
              <a:bodyPr/>
              <a:lstStyle/>
              <a:p>
                <a:endParaRPr lang="zh-CN" altLang="en-US"/>
              </a:p>
            </p:txBody>
          </p:sp>
          <p:sp>
            <p:nvSpPr>
              <p:cNvPr id="165931" name="Line 170"/>
              <p:cNvSpPr>
                <a:spLocks noChangeShapeType="1"/>
              </p:cNvSpPr>
              <p:nvPr/>
            </p:nvSpPr>
            <p:spPr bwMode="auto">
              <a:xfrm>
                <a:off x="6953647" y="2787774"/>
                <a:ext cx="706437" cy="0"/>
              </a:xfrm>
              <a:prstGeom prst="line">
                <a:avLst/>
              </a:prstGeom>
              <a:noFill/>
              <a:ln w="9525" cap="rnd">
                <a:noFill/>
                <a:round/>
                <a:headEnd/>
                <a:tailEnd/>
              </a:ln>
            </p:spPr>
            <p:txBody>
              <a:bodyPr/>
              <a:lstStyle/>
              <a:p>
                <a:endParaRPr lang="zh-CN" altLang="en-US"/>
              </a:p>
            </p:txBody>
          </p:sp>
          <p:sp>
            <p:nvSpPr>
              <p:cNvPr id="165932" name="Line 171"/>
              <p:cNvSpPr>
                <a:spLocks noChangeShapeType="1"/>
              </p:cNvSpPr>
              <p:nvPr/>
            </p:nvSpPr>
            <p:spPr bwMode="auto">
              <a:xfrm>
                <a:off x="7660084" y="2787774"/>
                <a:ext cx="706438" cy="0"/>
              </a:xfrm>
              <a:prstGeom prst="line">
                <a:avLst/>
              </a:prstGeom>
              <a:noFill/>
              <a:ln w="9525" cap="rnd">
                <a:noFill/>
                <a:round/>
                <a:headEnd/>
                <a:tailEnd/>
              </a:ln>
            </p:spPr>
            <p:txBody>
              <a:bodyPr/>
              <a:lstStyle/>
              <a:p>
                <a:endParaRPr lang="zh-CN" altLang="en-US"/>
              </a:p>
            </p:txBody>
          </p:sp>
          <p:sp>
            <p:nvSpPr>
              <p:cNvPr id="165933" name="Line 193"/>
              <p:cNvSpPr>
                <a:spLocks noChangeShapeType="1"/>
              </p:cNvSpPr>
              <p:nvPr/>
            </p:nvSpPr>
            <p:spPr bwMode="auto">
              <a:xfrm>
                <a:off x="594122" y="3219574"/>
                <a:ext cx="0" cy="477837"/>
              </a:xfrm>
              <a:prstGeom prst="line">
                <a:avLst/>
              </a:prstGeom>
              <a:noFill/>
              <a:ln w="12700">
                <a:solidFill>
                  <a:schemeClr val="tx1"/>
                </a:solidFill>
                <a:round/>
                <a:headEnd/>
                <a:tailEnd/>
              </a:ln>
            </p:spPr>
            <p:txBody>
              <a:bodyPr/>
              <a:lstStyle/>
              <a:p>
                <a:endParaRPr lang="zh-CN" altLang="en-US"/>
              </a:p>
            </p:txBody>
          </p:sp>
          <p:sp>
            <p:nvSpPr>
              <p:cNvPr id="165934" name="Line 194"/>
              <p:cNvSpPr>
                <a:spLocks noChangeShapeType="1"/>
              </p:cNvSpPr>
              <p:nvPr/>
            </p:nvSpPr>
            <p:spPr bwMode="auto">
              <a:xfrm>
                <a:off x="1300559" y="3219574"/>
                <a:ext cx="0" cy="477837"/>
              </a:xfrm>
              <a:prstGeom prst="line">
                <a:avLst/>
              </a:prstGeom>
              <a:noFill/>
              <a:ln w="12700">
                <a:solidFill>
                  <a:schemeClr val="tx1"/>
                </a:solidFill>
                <a:round/>
                <a:headEnd/>
                <a:tailEnd/>
              </a:ln>
            </p:spPr>
            <p:txBody>
              <a:bodyPr/>
              <a:lstStyle/>
              <a:p>
                <a:endParaRPr lang="zh-CN" altLang="en-US"/>
              </a:p>
            </p:txBody>
          </p:sp>
          <p:sp>
            <p:nvSpPr>
              <p:cNvPr id="165935" name="Line 195"/>
              <p:cNvSpPr>
                <a:spLocks noChangeShapeType="1"/>
              </p:cNvSpPr>
              <p:nvPr/>
            </p:nvSpPr>
            <p:spPr bwMode="auto">
              <a:xfrm>
                <a:off x="2006997" y="3219574"/>
                <a:ext cx="0" cy="477837"/>
              </a:xfrm>
              <a:prstGeom prst="line">
                <a:avLst/>
              </a:prstGeom>
              <a:noFill/>
              <a:ln w="12700">
                <a:solidFill>
                  <a:schemeClr val="tx1"/>
                </a:solidFill>
                <a:round/>
                <a:headEnd/>
                <a:tailEnd/>
              </a:ln>
            </p:spPr>
            <p:txBody>
              <a:bodyPr/>
              <a:lstStyle/>
              <a:p>
                <a:endParaRPr lang="zh-CN" altLang="en-US"/>
              </a:p>
            </p:txBody>
          </p:sp>
          <p:sp>
            <p:nvSpPr>
              <p:cNvPr id="165936" name="Line 196"/>
              <p:cNvSpPr>
                <a:spLocks noChangeShapeType="1"/>
              </p:cNvSpPr>
              <p:nvPr/>
            </p:nvSpPr>
            <p:spPr bwMode="auto">
              <a:xfrm>
                <a:off x="2713434" y="3219574"/>
                <a:ext cx="0" cy="477837"/>
              </a:xfrm>
              <a:prstGeom prst="line">
                <a:avLst/>
              </a:prstGeom>
              <a:noFill/>
              <a:ln w="12700">
                <a:solidFill>
                  <a:schemeClr val="tx1"/>
                </a:solidFill>
                <a:round/>
                <a:headEnd/>
                <a:tailEnd/>
              </a:ln>
            </p:spPr>
            <p:txBody>
              <a:bodyPr/>
              <a:lstStyle/>
              <a:p>
                <a:endParaRPr lang="zh-CN" altLang="en-US"/>
              </a:p>
            </p:txBody>
          </p:sp>
          <p:sp>
            <p:nvSpPr>
              <p:cNvPr id="165937" name="Line 197"/>
              <p:cNvSpPr>
                <a:spLocks noChangeShapeType="1"/>
              </p:cNvSpPr>
              <p:nvPr/>
            </p:nvSpPr>
            <p:spPr bwMode="auto">
              <a:xfrm>
                <a:off x="3419872" y="3219574"/>
                <a:ext cx="0" cy="477837"/>
              </a:xfrm>
              <a:prstGeom prst="line">
                <a:avLst/>
              </a:prstGeom>
              <a:noFill/>
              <a:ln w="12700">
                <a:solidFill>
                  <a:schemeClr val="tx1"/>
                </a:solidFill>
                <a:round/>
                <a:headEnd/>
                <a:tailEnd/>
              </a:ln>
            </p:spPr>
            <p:txBody>
              <a:bodyPr/>
              <a:lstStyle/>
              <a:p>
                <a:endParaRPr lang="zh-CN" altLang="en-US"/>
              </a:p>
            </p:txBody>
          </p:sp>
          <p:sp>
            <p:nvSpPr>
              <p:cNvPr id="165938" name="Line 198"/>
              <p:cNvSpPr>
                <a:spLocks noChangeShapeType="1"/>
              </p:cNvSpPr>
              <p:nvPr/>
            </p:nvSpPr>
            <p:spPr bwMode="auto">
              <a:xfrm>
                <a:off x="4126309" y="3219574"/>
                <a:ext cx="0" cy="477837"/>
              </a:xfrm>
              <a:prstGeom prst="line">
                <a:avLst/>
              </a:prstGeom>
              <a:noFill/>
              <a:ln w="12700">
                <a:solidFill>
                  <a:schemeClr val="tx1"/>
                </a:solidFill>
                <a:round/>
                <a:headEnd/>
                <a:tailEnd/>
              </a:ln>
            </p:spPr>
            <p:txBody>
              <a:bodyPr/>
              <a:lstStyle/>
              <a:p>
                <a:endParaRPr lang="zh-CN" altLang="en-US"/>
              </a:p>
            </p:txBody>
          </p:sp>
          <p:sp>
            <p:nvSpPr>
              <p:cNvPr id="165939" name="Line 199"/>
              <p:cNvSpPr>
                <a:spLocks noChangeShapeType="1"/>
              </p:cNvSpPr>
              <p:nvPr/>
            </p:nvSpPr>
            <p:spPr bwMode="auto">
              <a:xfrm>
                <a:off x="4834334" y="3219574"/>
                <a:ext cx="0" cy="477837"/>
              </a:xfrm>
              <a:prstGeom prst="line">
                <a:avLst/>
              </a:prstGeom>
              <a:noFill/>
              <a:ln w="12700">
                <a:solidFill>
                  <a:schemeClr val="tx1"/>
                </a:solidFill>
                <a:round/>
                <a:headEnd/>
                <a:tailEnd/>
              </a:ln>
            </p:spPr>
            <p:txBody>
              <a:bodyPr/>
              <a:lstStyle/>
              <a:p>
                <a:endParaRPr lang="zh-CN" altLang="en-US"/>
              </a:p>
            </p:txBody>
          </p:sp>
          <p:sp>
            <p:nvSpPr>
              <p:cNvPr id="165940" name="Line 200"/>
              <p:cNvSpPr>
                <a:spLocks noChangeShapeType="1"/>
              </p:cNvSpPr>
              <p:nvPr/>
            </p:nvSpPr>
            <p:spPr bwMode="auto">
              <a:xfrm>
                <a:off x="5540772" y="3219574"/>
                <a:ext cx="0" cy="477837"/>
              </a:xfrm>
              <a:prstGeom prst="line">
                <a:avLst/>
              </a:prstGeom>
              <a:noFill/>
              <a:ln w="12700">
                <a:solidFill>
                  <a:schemeClr val="tx1"/>
                </a:solidFill>
                <a:round/>
                <a:headEnd/>
                <a:tailEnd/>
              </a:ln>
            </p:spPr>
            <p:txBody>
              <a:bodyPr/>
              <a:lstStyle/>
              <a:p>
                <a:endParaRPr lang="zh-CN" altLang="en-US"/>
              </a:p>
            </p:txBody>
          </p:sp>
          <p:sp>
            <p:nvSpPr>
              <p:cNvPr id="165941" name="Line 201"/>
              <p:cNvSpPr>
                <a:spLocks noChangeShapeType="1"/>
              </p:cNvSpPr>
              <p:nvPr/>
            </p:nvSpPr>
            <p:spPr bwMode="auto">
              <a:xfrm>
                <a:off x="6247209" y="3219574"/>
                <a:ext cx="0" cy="477837"/>
              </a:xfrm>
              <a:prstGeom prst="line">
                <a:avLst/>
              </a:prstGeom>
              <a:noFill/>
              <a:ln w="12700">
                <a:solidFill>
                  <a:schemeClr val="tx1"/>
                </a:solidFill>
                <a:round/>
                <a:headEnd/>
                <a:tailEnd/>
              </a:ln>
            </p:spPr>
            <p:txBody>
              <a:bodyPr/>
              <a:lstStyle/>
              <a:p>
                <a:endParaRPr lang="zh-CN" altLang="en-US"/>
              </a:p>
            </p:txBody>
          </p:sp>
          <p:sp>
            <p:nvSpPr>
              <p:cNvPr id="165942" name="Line 202"/>
              <p:cNvSpPr>
                <a:spLocks noChangeShapeType="1"/>
              </p:cNvSpPr>
              <p:nvPr/>
            </p:nvSpPr>
            <p:spPr bwMode="auto">
              <a:xfrm>
                <a:off x="6953647" y="3219574"/>
                <a:ext cx="0" cy="477837"/>
              </a:xfrm>
              <a:prstGeom prst="line">
                <a:avLst/>
              </a:prstGeom>
              <a:noFill/>
              <a:ln w="12700">
                <a:solidFill>
                  <a:schemeClr val="tx1"/>
                </a:solidFill>
                <a:round/>
                <a:headEnd/>
                <a:tailEnd/>
              </a:ln>
            </p:spPr>
            <p:txBody>
              <a:bodyPr/>
              <a:lstStyle/>
              <a:p>
                <a:endParaRPr lang="zh-CN" altLang="en-US"/>
              </a:p>
            </p:txBody>
          </p:sp>
          <p:sp>
            <p:nvSpPr>
              <p:cNvPr id="165943" name="Line 203"/>
              <p:cNvSpPr>
                <a:spLocks noChangeShapeType="1"/>
              </p:cNvSpPr>
              <p:nvPr/>
            </p:nvSpPr>
            <p:spPr bwMode="auto">
              <a:xfrm>
                <a:off x="7660084" y="3219574"/>
                <a:ext cx="0" cy="477837"/>
              </a:xfrm>
              <a:prstGeom prst="line">
                <a:avLst/>
              </a:prstGeom>
              <a:noFill/>
              <a:ln w="12700">
                <a:solidFill>
                  <a:schemeClr val="tx1"/>
                </a:solidFill>
                <a:round/>
                <a:headEnd/>
                <a:tailEnd/>
              </a:ln>
            </p:spPr>
            <p:txBody>
              <a:bodyPr/>
              <a:lstStyle/>
              <a:p>
                <a:endParaRPr lang="zh-CN" altLang="en-US"/>
              </a:p>
            </p:txBody>
          </p:sp>
          <p:sp>
            <p:nvSpPr>
              <p:cNvPr id="165944" name="Line 204"/>
              <p:cNvSpPr>
                <a:spLocks noChangeShapeType="1"/>
              </p:cNvSpPr>
              <p:nvPr/>
            </p:nvSpPr>
            <p:spPr bwMode="auto">
              <a:xfrm>
                <a:off x="8366522" y="3219574"/>
                <a:ext cx="0" cy="477837"/>
              </a:xfrm>
              <a:prstGeom prst="line">
                <a:avLst/>
              </a:prstGeom>
              <a:noFill/>
              <a:ln w="12700">
                <a:solidFill>
                  <a:schemeClr val="tx1"/>
                </a:solidFill>
                <a:round/>
                <a:headEnd/>
                <a:tailEnd/>
              </a:ln>
            </p:spPr>
            <p:txBody>
              <a:bodyPr/>
              <a:lstStyle/>
              <a:p>
                <a:endParaRPr lang="zh-CN" altLang="en-US"/>
              </a:p>
            </p:txBody>
          </p:sp>
        </p:grpSp>
      </p:grpSp>
      <p:sp>
        <p:nvSpPr>
          <p:cNvPr id="165894" name="矩形 55"/>
          <p:cNvSpPr>
            <a:spLocks noChangeArrowheads="1"/>
          </p:cNvSpPr>
          <p:nvPr/>
        </p:nvSpPr>
        <p:spPr bwMode="auto">
          <a:xfrm>
            <a:off x="5219700" y="1419225"/>
            <a:ext cx="3294063" cy="1019175"/>
          </a:xfrm>
          <a:prstGeom prst="rect">
            <a:avLst/>
          </a:prstGeom>
          <a:noFill/>
          <a:ln w="9525">
            <a:noFill/>
            <a:miter lim="800000"/>
            <a:headEnd/>
            <a:tailEnd/>
          </a:ln>
        </p:spPr>
        <p:txBody>
          <a:bodyPr>
            <a:spAutoFit/>
          </a:bodyPr>
          <a:lstStyle/>
          <a:p>
            <a:pPr>
              <a:lnSpc>
                <a:spcPct val="120000"/>
              </a:lnSpc>
            </a:pPr>
            <a:r>
              <a:rPr lang="zh-CN" altLang="en-US" sz="1800" dirty="0">
                <a:latin typeface="楷体_GB2312"/>
                <a:ea typeface="楷体_GB2312"/>
                <a:cs typeface="楷体_GB2312"/>
              </a:rPr>
              <a:t>删除</a:t>
            </a:r>
            <a:endParaRPr lang="en-US" altLang="zh-CN" sz="1800" dirty="0">
              <a:latin typeface="楷体_GB2312"/>
              <a:ea typeface="楷体_GB2312"/>
              <a:cs typeface="楷体_GB2312"/>
            </a:endParaRPr>
          </a:p>
          <a:p>
            <a:pPr>
              <a:lnSpc>
                <a:spcPct val="120000"/>
              </a:lnSpc>
              <a:spcBef>
                <a:spcPts val="600"/>
              </a:spcBef>
            </a:pPr>
            <a:r>
              <a:rPr lang="zh-CN" altLang="en-US" sz="1400" b="0" dirty="0">
                <a:latin typeface="微软雅黑" pitchFamily="34" charset="-122"/>
                <a:ea typeface="微软雅黑" pitchFamily="34" charset="-122"/>
                <a:cs typeface="楷体_GB2312"/>
              </a:rPr>
              <a:t>采用迟删除</a:t>
            </a:r>
            <a:endParaRPr lang="en-US" altLang="zh-CN" sz="1400" b="0" dirty="0">
              <a:latin typeface="微软雅黑" pitchFamily="34" charset="-122"/>
              <a:ea typeface="微软雅黑" pitchFamily="34" charset="-122"/>
              <a:cs typeface="楷体_GB2312"/>
            </a:endParaRPr>
          </a:p>
          <a:p>
            <a:pPr>
              <a:lnSpc>
                <a:spcPct val="120000"/>
              </a:lnSpc>
            </a:pPr>
            <a:r>
              <a:rPr lang="zh-CN" altLang="en-US" sz="1400" b="0" dirty="0">
                <a:latin typeface="微软雅黑" pitchFamily="34" charset="-122"/>
                <a:ea typeface="微软雅黑" pitchFamily="34" charset="-122"/>
                <a:cs typeface="楷体_GB2312"/>
              </a:rPr>
              <a:t>找到该元素，做一个删除标记。</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892">
                                            <p:txEl>
                                              <p:pRg st="1" end="1"/>
                                            </p:txEl>
                                          </p:spTgt>
                                        </p:tgtEl>
                                        <p:attrNameLst>
                                          <p:attrName>style.visibility</p:attrName>
                                        </p:attrNameLst>
                                      </p:cBhvr>
                                      <p:to>
                                        <p:strVal val="visible"/>
                                      </p:to>
                                    </p:set>
                                    <p:animEffect transition="in" filter="blinds(horizontal)">
                                      <p:cBhvr>
                                        <p:cTn id="7" dur="500"/>
                                        <p:tgtEl>
                                          <p:spTgt spid="16589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5892">
                                            <p:txEl>
                                              <p:pRg st="2" end="2"/>
                                            </p:txEl>
                                          </p:spTgt>
                                        </p:tgtEl>
                                        <p:attrNameLst>
                                          <p:attrName>style.visibility</p:attrName>
                                        </p:attrNameLst>
                                      </p:cBhvr>
                                      <p:to>
                                        <p:strVal val="visible"/>
                                      </p:to>
                                    </p:set>
                                    <p:animEffect transition="in" filter="blinds(horizontal)">
                                      <p:cBhvr>
                                        <p:cTn id="10" dur="500"/>
                                        <p:tgtEl>
                                          <p:spTgt spid="16589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5892">
                                            <p:txEl>
                                              <p:pRg st="3" end="3"/>
                                            </p:txEl>
                                          </p:spTgt>
                                        </p:tgtEl>
                                        <p:attrNameLst>
                                          <p:attrName>style.visibility</p:attrName>
                                        </p:attrNameLst>
                                      </p:cBhvr>
                                      <p:to>
                                        <p:strVal val="visible"/>
                                      </p:to>
                                    </p:set>
                                    <p:animEffect transition="in" filter="blinds(horizontal)">
                                      <p:cBhvr>
                                        <p:cTn id="13" dur="500"/>
                                        <p:tgtEl>
                                          <p:spTgt spid="16589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5892">
                                            <p:txEl>
                                              <p:pRg st="4" end="4"/>
                                            </p:txEl>
                                          </p:spTgt>
                                        </p:tgtEl>
                                        <p:attrNameLst>
                                          <p:attrName>style.visibility</p:attrName>
                                        </p:attrNameLst>
                                      </p:cBhvr>
                                      <p:to>
                                        <p:strVal val="visible"/>
                                      </p:to>
                                    </p:set>
                                    <p:animEffect transition="in" filter="blinds(horizontal)">
                                      <p:cBhvr>
                                        <p:cTn id="16" dur="500"/>
                                        <p:tgtEl>
                                          <p:spTgt spid="16589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5892">
                                            <p:txEl>
                                              <p:pRg st="5" end="5"/>
                                            </p:txEl>
                                          </p:spTgt>
                                        </p:tgtEl>
                                        <p:attrNameLst>
                                          <p:attrName>style.visibility</p:attrName>
                                        </p:attrNameLst>
                                      </p:cBhvr>
                                      <p:to>
                                        <p:strVal val="visible"/>
                                      </p:to>
                                    </p:set>
                                    <p:animEffect transition="in" filter="blinds(horizontal)">
                                      <p:cBhvr>
                                        <p:cTn id="19" dur="500"/>
                                        <p:tgtEl>
                                          <p:spTgt spid="16589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65892">
                                            <p:txEl>
                                              <p:pRg st="6" end="6"/>
                                            </p:txEl>
                                          </p:spTgt>
                                        </p:tgtEl>
                                        <p:attrNameLst>
                                          <p:attrName>style.visibility</p:attrName>
                                        </p:attrNameLst>
                                      </p:cBhvr>
                                      <p:to>
                                        <p:strVal val="visible"/>
                                      </p:to>
                                    </p:set>
                                    <p:animEffect transition="in" filter="blinds(horizontal)">
                                      <p:cBhvr>
                                        <p:cTn id="22" dur="500"/>
                                        <p:tgtEl>
                                          <p:spTgt spid="16589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5894">
                                            <p:txEl>
                                              <p:pRg st="1" end="1"/>
                                            </p:txEl>
                                          </p:spTgt>
                                        </p:tgtEl>
                                        <p:attrNameLst>
                                          <p:attrName>style.visibility</p:attrName>
                                        </p:attrNameLst>
                                      </p:cBhvr>
                                      <p:to>
                                        <p:strVal val="visible"/>
                                      </p:to>
                                    </p:set>
                                    <p:animEffect transition="in" filter="blinds(horizontal)">
                                      <p:cBhvr>
                                        <p:cTn id="27" dur="500"/>
                                        <p:tgtEl>
                                          <p:spTgt spid="16589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5894">
                                            <p:txEl>
                                              <p:pRg st="2" end="2"/>
                                            </p:txEl>
                                          </p:spTgt>
                                        </p:tgtEl>
                                        <p:attrNameLst>
                                          <p:attrName>style.visibility</p:attrName>
                                        </p:attrNameLst>
                                      </p:cBhvr>
                                      <p:to>
                                        <p:strVal val="visible"/>
                                      </p:to>
                                    </p:set>
                                    <p:animEffect transition="in" filter="blinds(horizontal)">
                                      <p:cBhvr>
                                        <p:cTn id="30" dur="500"/>
                                        <p:tgtEl>
                                          <p:spTgt spid="1658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矩形 34"/>
          <p:cNvSpPr>
            <a:spLocks noChangeArrowheads="1"/>
          </p:cNvSpPr>
          <p:nvPr/>
        </p:nvSpPr>
        <p:spPr bwMode="auto">
          <a:xfrm>
            <a:off x="611560" y="339502"/>
            <a:ext cx="6840538" cy="596900"/>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基于线性探测法的闭散列表类</a:t>
            </a:r>
          </a:p>
        </p:txBody>
      </p:sp>
      <p:sp>
        <p:nvSpPr>
          <p:cNvPr id="163844" name="矩形 181"/>
          <p:cNvSpPr>
            <a:spLocks noChangeArrowheads="1"/>
          </p:cNvSpPr>
          <p:nvPr/>
        </p:nvSpPr>
        <p:spPr bwMode="auto">
          <a:xfrm>
            <a:off x="611188" y="1058863"/>
            <a:ext cx="7848600" cy="3508375"/>
          </a:xfrm>
          <a:prstGeom prst="rect">
            <a:avLst/>
          </a:prstGeom>
          <a:noFill/>
          <a:ln w="9525">
            <a:noFill/>
            <a:miter lim="800000"/>
            <a:headEnd/>
            <a:tailEnd/>
          </a:ln>
        </p:spPr>
        <p:txBody>
          <a:bodyPr>
            <a:spAutoFit/>
          </a:bodyPr>
          <a:lstStyle/>
          <a:p>
            <a:pPr>
              <a:lnSpc>
                <a:spcPct val="110000"/>
              </a:lnSpc>
            </a:pPr>
            <a:r>
              <a:rPr lang="zh-CN" altLang="en-US" sz="1800" dirty="0">
                <a:latin typeface="楷体_GB2312"/>
                <a:ea typeface="楷体_GB2312"/>
                <a:cs typeface="楷体_GB2312"/>
              </a:rPr>
              <a:t>数据成员</a:t>
            </a:r>
            <a:endParaRPr lang="en-US" altLang="zh-CN" sz="180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一个动态数组</a:t>
            </a:r>
            <a:endParaRPr lang="en-US" altLang="zh-CN" sz="1400" b="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指向函数的指针</a:t>
            </a:r>
            <a:endParaRPr lang="en-US" altLang="zh-CN" sz="1400" b="0" dirty="0">
              <a:latin typeface="楷体_GB2312"/>
              <a:ea typeface="楷体_GB2312"/>
              <a:cs typeface="楷体_GB2312"/>
            </a:endParaRPr>
          </a:p>
          <a:p>
            <a:pPr>
              <a:lnSpc>
                <a:spcPct val="110000"/>
              </a:lnSpc>
              <a:spcBef>
                <a:spcPts val="1200"/>
              </a:spcBef>
            </a:pPr>
            <a:r>
              <a:rPr lang="zh-CN" altLang="en-US" sz="1800" dirty="0">
                <a:latin typeface="楷体_GB2312"/>
                <a:ea typeface="楷体_GB2312"/>
                <a:cs typeface="楷体_GB2312"/>
              </a:rPr>
              <a:t>成员函数</a:t>
            </a:r>
            <a:endParaRPr lang="en-US" altLang="zh-CN" sz="1800" dirty="0">
              <a:latin typeface="楷体_GB2312"/>
              <a:ea typeface="楷体_GB2312"/>
              <a:cs typeface="楷体_GB2312"/>
            </a:endParaRPr>
          </a:p>
          <a:p>
            <a:pPr>
              <a:lnSpc>
                <a:spcPct val="110000"/>
              </a:lnSpc>
            </a:pPr>
            <a:r>
              <a:rPr lang="zh-CN" altLang="en-US" sz="1400" b="0" dirty="0">
                <a:latin typeface="楷体_GB2312"/>
                <a:ea typeface="楷体_GB2312"/>
                <a:cs typeface="楷体_GB2312"/>
              </a:rPr>
              <a:t>插入、查找和删除，以及构造析构</a:t>
            </a:r>
            <a:endParaRPr lang="en-US" altLang="zh-CN" sz="1400" b="0" dirty="0">
              <a:latin typeface="楷体_GB2312"/>
              <a:ea typeface="楷体_GB2312"/>
              <a:cs typeface="楷体_GB2312"/>
            </a:endParaRPr>
          </a:p>
          <a:p>
            <a:pPr>
              <a:lnSpc>
                <a:spcPct val="110000"/>
              </a:lnSpc>
            </a:pPr>
            <a:r>
              <a:rPr lang="zh-CN" altLang="en-US" sz="1400" b="0" dirty="0">
                <a:latin typeface="楷体_GB2312"/>
                <a:ea typeface="楷体_GB2312"/>
                <a:cs typeface="楷体_GB2312"/>
              </a:rPr>
              <a:t>一个缺省的关键字转换函数</a:t>
            </a:r>
            <a:endParaRPr lang="en-US" altLang="zh-CN" sz="1400" b="0" dirty="0">
              <a:latin typeface="楷体_GB2312"/>
              <a:ea typeface="楷体_GB2312"/>
              <a:cs typeface="楷体_GB2312"/>
            </a:endParaRPr>
          </a:p>
          <a:p>
            <a:pPr>
              <a:lnSpc>
                <a:spcPct val="110000"/>
              </a:lnSpc>
            </a:pPr>
            <a:endParaRPr lang="en-US" altLang="zh-CN" sz="1800" dirty="0">
              <a:latin typeface="楷体_GB2312"/>
              <a:ea typeface="楷体_GB2312"/>
              <a:cs typeface="楷体_GB2312"/>
            </a:endParaRPr>
          </a:p>
          <a:p>
            <a:pPr>
              <a:lnSpc>
                <a:spcPct val="110000"/>
              </a:lnSpc>
            </a:pPr>
            <a:r>
              <a:rPr lang="zh-CN" altLang="en-US" sz="1800" dirty="0">
                <a:latin typeface="楷体_GB2312"/>
                <a:ea typeface="楷体_GB2312"/>
                <a:cs typeface="楷体_GB2312"/>
              </a:rPr>
              <a:t>进一步细化</a:t>
            </a:r>
            <a:endParaRPr lang="en-US" altLang="zh-CN" sz="180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数组元素类型</a:t>
            </a:r>
            <a:endParaRPr lang="en-US" altLang="zh-CN" sz="1400" b="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关键字不一定都是整数</a:t>
            </a:r>
            <a:endParaRPr lang="en-US" altLang="zh-CN" sz="1400" b="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如果关键字本身就是整数，不需要用户提供这个函数，为指向函数的指针成员提供一个缺省值</a:t>
            </a:r>
          </a:p>
        </p:txBody>
      </p:sp>
      <p:sp>
        <p:nvSpPr>
          <p:cNvPr id="11" name="TextBox 10"/>
          <p:cNvSpPr txBox="1">
            <a:spLocks noChangeArrowheads="1"/>
          </p:cNvSpPr>
          <p:nvPr/>
        </p:nvSpPr>
        <p:spPr bwMode="auto">
          <a:xfrm>
            <a:off x="2339975" y="3579813"/>
            <a:ext cx="2663825" cy="307975"/>
          </a:xfrm>
          <a:prstGeom prst="rect">
            <a:avLst/>
          </a:prstGeom>
          <a:noFill/>
          <a:ln w="9525">
            <a:noFill/>
            <a:miter lim="800000"/>
            <a:headEnd/>
            <a:tailEnd/>
          </a:ln>
        </p:spPr>
        <p:txBody>
          <a:bodyPr>
            <a:spAutoFit/>
          </a:bodyPr>
          <a:lstStyle/>
          <a:p>
            <a:r>
              <a:rPr lang="zh-CN" altLang="en-US" sz="1400"/>
              <a:t>存储数据及存储单元的状态</a:t>
            </a:r>
          </a:p>
        </p:txBody>
      </p:sp>
      <p:sp>
        <p:nvSpPr>
          <p:cNvPr id="12" name="矩形 11"/>
          <p:cNvSpPr>
            <a:spLocks noChangeArrowheads="1"/>
          </p:cNvSpPr>
          <p:nvPr/>
        </p:nvSpPr>
        <p:spPr bwMode="auto">
          <a:xfrm>
            <a:off x="2771775" y="3867150"/>
            <a:ext cx="4608513" cy="330200"/>
          </a:xfrm>
          <a:prstGeom prst="rect">
            <a:avLst/>
          </a:prstGeom>
          <a:noFill/>
          <a:ln w="9525">
            <a:noFill/>
            <a:miter lim="800000"/>
            <a:headEnd/>
            <a:tailEnd/>
          </a:ln>
        </p:spPr>
        <p:txBody>
          <a:bodyPr>
            <a:spAutoFit/>
          </a:bodyPr>
          <a:lstStyle/>
          <a:p>
            <a:pPr>
              <a:lnSpc>
                <a:spcPct val="110000"/>
              </a:lnSpc>
              <a:spcBef>
                <a:spcPts val="600"/>
              </a:spcBef>
            </a:pPr>
            <a:r>
              <a:rPr lang="zh-CN" altLang="en-US" sz="1400" b="0">
                <a:latin typeface="楷体_GB2312"/>
                <a:ea typeface="楷体_GB2312"/>
                <a:cs typeface="楷体_GB2312"/>
              </a:rPr>
              <a:t>将关键字转成整数的函数，应该由用户提供</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4">
                                            <p:txEl>
                                              <p:pRg st="7" end="7"/>
                                            </p:txEl>
                                          </p:spTgt>
                                        </p:tgtEl>
                                        <p:attrNameLst>
                                          <p:attrName>style.visibility</p:attrName>
                                        </p:attrNameLst>
                                      </p:cBhvr>
                                      <p:to>
                                        <p:strVal val="visible"/>
                                      </p:to>
                                    </p:set>
                                    <p:animEffect transition="in" filter="blinds(horizontal)">
                                      <p:cBhvr>
                                        <p:cTn id="7" dur="500"/>
                                        <p:tgtEl>
                                          <p:spTgt spid="16384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4">
                                            <p:txEl>
                                              <p:pRg st="8" end="8"/>
                                            </p:txEl>
                                          </p:spTgt>
                                        </p:tgtEl>
                                        <p:attrNameLst>
                                          <p:attrName>style.visibility</p:attrName>
                                        </p:attrNameLst>
                                      </p:cBhvr>
                                      <p:to>
                                        <p:strVal val="visible"/>
                                      </p:to>
                                    </p:set>
                                    <p:animEffect transition="in" filter="blinds(horizontal)">
                                      <p:cBhvr>
                                        <p:cTn id="12" dur="500"/>
                                        <p:tgtEl>
                                          <p:spTgt spid="16384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44">
                                            <p:txEl>
                                              <p:pRg st="9" end="9"/>
                                            </p:txEl>
                                          </p:spTgt>
                                        </p:tgtEl>
                                        <p:attrNameLst>
                                          <p:attrName>style.visibility</p:attrName>
                                        </p:attrNameLst>
                                      </p:cBhvr>
                                      <p:to>
                                        <p:strVal val="visible"/>
                                      </p:to>
                                    </p:set>
                                    <p:animEffect transition="in" filter="blinds(horizontal)">
                                      <p:cBhvr>
                                        <p:cTn id="22" dur="500"/>
                                        <p:tgtEl>
                                          <p:spTgt spid="16384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844">
                                            <p:txEl>
                                              <p:pRg st="2" end="2"/>
                                            </p:txEl>
                                          </p:spTgt>
                                        </p:tgtEl>
                                        <p:attrNameLst>
                                          <p:attrName>style.visibility</p:attrName>
                                        </p:attrNameLst>
                                      </p:cBhvr>
                                      <p:to>
                                        <p:strVal val="visible"/>
                                      </p:to>
                                    </p:set>
                                    <p:animEffect transition="in" filter="blinds(horizontal)">
                                      <p:cBhvr>
                                        <p:cTn id="32" dur="500"/>
                                        <p:tgtEl>
                                          <p:spTgt spid="16384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3844">
                                            <p:txEl>
                                              <p:pRg st="3" end="3"/>
                                            </p:txEl>
                                          </p:spTgt>
                                        </p:tgtEl>
                                        <p:attrNameLst>
                                          <p:attrName>style.visibility</p:attrName>
                                        </p:attrNameLst>
                                      </p:cBhvr>
                                      <p:to>
                                        <p:strVal val="visible"/>
                                      </p:to>
                                    </p:set>
                                    <p:animEffect transition="in" filter="blinds(horizontal)">
                                      <p:cBhvr>
                                        <p:cTn id="37" dur="500"/>
                                        <p:tgtEl>
                                          <p:spTgt spid="16384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3844">
                                            <p:txEl>
                                              <p:pRg st="10" end="10"/>
                                            </p:txEl>
                                          </p:spTgt>
                                        </p:tgtEl>
                                        <p:attrNameLst>
                                          <p:attrName>style.visibility</p:attrName>
                                        </p:attrNameLst>
                                      </p:cBhvr>
                                      <p:to>
                                        <p:strVal val="visible"/>
                                      </p:to>
                                    </p:set>
                                    <p:animEffect transition="in" filter="blinds(horizontal)">
                                      <p:cBhvr>
                                        <p:cTn id="42" dur="500"/>
                                        <p:tgtEl>
                                          <p:spTgt spid="16384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3844">
                                            <p:txEl>
                                              <p:pRg st="5" end="5"/>
                                            </p:txEl>
                                          </p:spTgt>
                                        </p:tgtEl>
                                        <p:attrNameLst>
                                          <p:attrName>style.visibility</p:attrName>
                                        </p:attrNameLst>
                                      </p:cBhvr>
                                      <p:to>
                                        <p:strVal val="visible"/>
                                      </p:to>
                                    </p:set>
                                    <p:animEffect transition="in" filter="blinds(horizontal)">
                                      <p:cBhvr>
                                        <p:cTn id="47" dur="500"/>
                                        <p:tgtEl>
                                          <p:spTgt spid="1638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矩形 34"/>
          <p:cNvSpPr>
            <a:spLocks noChangeArrowheads="1"/>
          </p:cNvSpPr>
          <p:nvPr/>
        </p:nvSpPr>
        <p:spPr bwMode="auto">
          <a:xfrm>
            <a:off x="611560" y="195486"/>
            <a:ext cx="6840538" cy="652462"/>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基于线性探测法的闭散列表类的定义</a:t>
            </a:r>
          </a:p>
        </p:txBody>
      </p:sp>
      <p:sp>
        <p:nvSpPr>
          <p:cNvPr id="167940" name="矩形 181"/>
          <p:cNvSpPr>
            <a:spLocks noChangeArrowheads="1"/>
          </p:cNvSpPr>
          <p:nvPr/>
        </p:nvSpPr>
        <p:spPr bwMode="auto">
          <a:xfrm>
            <a:off x="684213" y="957263"/>
            <a:ext cx="6985000" cy="418623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Times New Roman" pitchFamily="18" charset="0"/>
                <a:cs typeface="Times New Roman" pitchFamily="18" charset="0"/>
              </a:rPr>
              <a:t>template &lt;class KEY, class OTHER&gt;</a:t>
            </a:r>
          </a:p>
          <a:p>
            <a:pPr eaLnBrk="0" hangingPunct="0"/>
            <a:r>
              <a:rPr lang="en-US" altLang="zh-CN" sz="1400" dirty="0">
                <a:latin typeface="Times New Roman" pitchFamily="18" charset="0"/>
                <a:cs typeface="Times New Roman" pitchFamily="18" charset="0"/>
              </a:rPr>
              <a:t>class </a:t>
            </a:r>
            <a:r>
              <a:rPr lang="en-US" altLang="zh-CN" sz="1400" dirty="0" err="1">
                <a:latin typeface="Times New Roman" pitchFamily="18" charset="0"/>
                <a:cs typeface="Times New Roman" pitchFamily="18" charset="0"/>
              </a:rPr>
              <a:t>closeHashTable:public</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dynamicSearchTable</a:t>
            </a:r>
            <a:r>
              <a:rPr lang="en-US" altLang="zh-CN" sz="1400" dirty="0">
                <a:latin typeface="Times New Roman" pitchFamily="18" charset="0"/>
                <a:cs typeface="Times New Roman" pitchFamily="18" charset="0"/>
              </a:rPr>
              <a:t>&lt;KEY, OTHER&gt;  {</a:t>
            </a:r>
          </a:p>
          <a:p>
            <a:pPr eaLnBrk="0" hangingPunct="0"/>
            <a:r>
              <a:rPr lang="en-US" altLang="zh-CN" sz="1400" dirty="0">
                <a:latin typeface="Times New Roman" pitchFamily="18" charset="0"/>
                <a:cs typeface="Times New Roman" pitchFamily="18" charset="0"/>
              </a:rPr>
              <a:t>  private:</a:t>
            </a:r>
          </a:p>
          <a:p>
            <a:pPr eaLnBrk="0" hangingPunct="0"/>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struct</a:t>
            </a:r>
            <a:r>
              <a:rPr lang="en-US" altLang="zh-CN" sz="1400" dirty="0">
                <a:latin typeface="Times New Roman" pitchFamily="18" charset="0"/>
                <a:cs typeface="Times New Roman" pitchFamily="18" charset="0"/>
              </a:rPr>
              <a:t> node {              //</a:t>
            </a:r>
            <a:r>
              <a:rPr lang="zh-CN" altLang="en-US" sz="1400" dirty="0">
                <a:latin typeface="Times New Roman" pitchFamily="18" charset="0"/>
                <a:cs typeface="Times New Roman" pitchFamily="18" charset="0"/>
              </a:rPr>
              <a:t>散列表的结点类</a:t>
            </a:r>
          </a:p>
          <a:p>
            <a:pPr eaLnBrk="0" hangingPunct="0"/>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SET &lt;KEY, OTHER&gt;  data;</a:t>
            </a:r>
          </a:p>
          <a:p>
            <a:pPr eaLnBrk="0" hangingPunct="0"/>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state;            //0 -- empty   1 -- active   2 -- deleted</a:t>
            </a:r>
          </a:p>
          <a:p>
            <a:pPr eaLnBrk="0" hangingPunct="0"/>
            <a:r>
              <a:rPr lang="en-US" altLang="zh-CN" sz="1400" dirty="0">
                <a:latin typeface="Times New Roman" pitchFamily="18" charset="0"/>
                <a:cs typeface="Times New Roman" pitchFamily="18" charset="0"/>
              </a:rPr>
              <a:t>           node() {state = 0;}</a:t>
            </a:r>
          </a:p>
          <a:p>
            <a:pPr eaLnBrk="0" hangingPunct="0"/>
            <a:r>
              <a:rPr lang="en-US" altLang="zh-CN" sz="1400" dirty="0">
                <a:latin typeface="Times New Roman" pitchFamily="18" charset="0"/>
                <a:cs typeface="Times New Roman" pitchFamily="18" charset="0"/>
              </a:rPr>
              <a:t>      };</a:t>
            </a:r>
          </a:p>
          <a:p>
            <a:pPr eaLnBrk="0" hangingPunct="0"/>
            <a:r>
              <a:rPr lang="en-US" altLang="zh-CN" sz="1400" dirty="0">
                <a:latin typeface="Times New Roman" pitchFamily="18" charset="0"/>
                <a:cs typeface="Times New Roman" pitchFamily="18" charset="0"/>
              </a:rPr>
              <a:t>      node *array;</a:t>
            </a:r>
          </a:p>
          <a:p>
            <a:pPr eaLnBrk="0" hangingPunct="0"/>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size;</a:t>
            </a:r>
          </a:p>
          <a:p>
            <a:pPr eaLnBrk="0" hangingPunct="0"/>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(*key)(const KEY &amp;x);</a:t>
            </a:r>
          </a:p>
          <a:p>
            <a:pPr eaLnBrk="0" hangingPunct="0"/>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   static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defaultKey</a:t>
            </a:r>
            <a:r>
              <a:rPr lang="en-US" altLang="zh-CN" sz="1400" dirty="0">
                <a:latin typeface="Times New Roman" pitchFamily="18" charset="0"/>
                <a:cs typeface="Times New Roman" pitchFamily="18" charset="0"/>
              </a:rPr>
              <a:t>(const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&amp;x) {return x;} </a:t>
            </a:r>
          </a:p>
          <a:p>
            <a:pPr eaLnBrk="0" hangingPunct="0"/>
            <a:r>
              <a:rPr lang="en-US" altLang="zh-CN" sz="1400" dirty="0">
                <a:latin typeface="Times New Roman" pitchFamily="18" charset="0"/>
                <a:cs typeface="Times New Roman" pitchFamily="18" charset="0"/>
              </a:rPr>
              <a:t>  public: </a:t>
            </a:r>
          </a:p>
          <a:p>
            <a:pPr eaLnBrk="0" hangingPunct="0"/>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closeHashTable</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length = 101,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(*f)(const KEY &amp;x) = </a:t>
            </a:r>
            <a:r>
              <a:rPr lang="en-US" altLang="zh-CN" sz="1400" dirty="0" err="1">
                <a:latin typeface="Times New Roman" pitchFamily="18" charset="0"/>
                <a:cs typeface="Times New Roman" pitchFamily="18" charset="0"/>
              </a:rPr>
              <a:t>defaultKey</a:t>
            </a:r>
            <a:r>
              <a:rPr lang="en-US" altLang="zh-CN" sz="1400" dirty="0">
                <a:latin typeface="Times New Roman" pitchFamily="18" charset="0"/>
                <a:cs typeface="Times New Roman" pitchFamily="18" charset="0"/>
              </a:rPr>
              <a:t>) ;</a:t>
            </a:r>
          </a:p>
          <a:p>
            <a:pPr eaLnBrk="0" hangingPunct="0"/>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closeHashTable</a:t>
            </a:r>
            <a:r>
              <a:rPr lang="en-US" altLang="zh-CN" sz="1400" dirty="0">
                <a:latin typeface="Times New Roman" pitchFamily="18" charset="0"/>
                <a:cs typeface="Times New Roman" pitchFamily="18" charset="0"/>
              </a:rPr>
              <a:t>() {delete [] array;}</a:t>
            </a:r>
          </a:p>
          <a:p>
            <a:pPr eaLnBrk="0" hangingPunct="0"/>
            <a:r>
              <a:rPr lang="en-US" altLang="zh-CN" sz="1400" dirty="0">
                <a:latin typeface="Times New Roman" pitchFamily="18" charset="0"/>
                <a:cs typeface="Times New Roman" pitchFamily="18" charset="0"/>
              </a:rPr>
              <a:t>     SET&lt;KEY, OTHER&gt; *find(const KEY &amp;x) const;</a:t>
            </a:r>
          </a:p>
          <a:p>
            <a:pPr eaLnBrk="0" hangingPunct="0"/>
            <a:r>
              <a:rPr lang="en-US" altLang="zh-CN" sz="1400" dirty="0">
                <a:latin typeface="Times New Roman" pitchFamily="18" charset="0"/>
                <a:cs typeface="Times New Roman" pitchFamily="18" charset="0"/>
              </a:rPr>
              <a:t>      void insert(const SET&lt;KEY, OTHER&gt; &amp;x);</a:t>
            </a:r>
          </a:p>
          <a:p>
            <a:pPr eaLnBrk="0" hangingPunct="0"/>
            <a:r>
              <a:rPr lang="en-US" altLang="zh-CN" sz="1400" dirty="0">
                <a:latin typeface="Times New Roman" pitchFamily="18" charset="0"/>
                <a:cs typeface="Times New Roman" pitchFamily="18" charset="0"/>
              </a:rPr>
              <a:t>      void remove(const KEY &amp;x) ;</a:t>
            </a:r>
          </a:p>
          <a:p>
            <a:pPr eaLnBrk="0" hangingPunct="0"/>
            <a:r>
              <a:rPr lang="en-US" altLang="zh-CN" sz="1400" dirty="0">
                <a:latin typeface="Times New Roman" pitchFamily="18" charset="0"/>
                <a:cs typeface="Times New Roman" pitchFamily="18" charset="0"/>
              </a:rPr>
              <a:t>};</a:t>
            </a:r>
            <a:endParaRPr lang="en-US" altLang="zh-CN" sz="1400" dirty="0"/>
          </a:p>
        </p:txBody>
      </p:sp>
    </p:spTree>
  </p:cSld>
  <p:clrMapOvr>
    <a:masterClrMapping/>
  </p:clrMapOvr>
  <p:transition spd="slow" advTm="0"/>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矩形 34"/>
          <p:cNvSpPr>
            <a:spLocks noChangeArrowheads="1"/>
          </p:cNvSpPr>
          <p:nvPr/>
        </p:nvSpPr>
        <p:spPr bwMode="auto">
          <a:xfrm>
            <a:off x="683568" y="267494"/>
            <a:ext cx="6840538" cy="598487"/>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构造函数 </a:t>
            </a:r>
            <a:endParaRPr lang="zh-CN" altLang="en-US" dirty="0">
              <a:latin typeface="微软雅黑" pitchFamily="34" charset="-122"/>
              <a:ea typeface="微软雅黑" pitchFamily="34" charset="-122"/>
              <a:cs typeface="楷体_GB2312"/>
            </a:endParaRPr>
          </a:p>
        </p:txBody>
      </p:sp>
      <p:sp>
        <p:nvSpPr>
          <p:cNvPr id="168964" name="矩形 181"/>
          <p:cNvSpPr>
            <a:spLocks noChangeArrowheads="1"/>
          </p:cNvSpPr>
          <p:nvPr/>
        </p:nvSpPr>
        <p:spPr bwMode="auto">
          <a:xfrm>
            <a:off x="684213" y="1058863"/>
            <a:ext cx="6985000" cy="2530475"/>
          </a:xfrm>
          <a:prstGeom prst="rect">
            <a:avLst/>
          </a:prstGeom>
          <a:noFill/>
          <a:ln w="9525">
            <a:noFill/>
            <a:miter lim="800000"/>
            <a:headEnd/>
            <a:tailEnd/>
          </a:ln>
        </p:spPr>
        <p:txBody>
          <a:bodyPr>
            <a:spAutoFit/>
          </a:bodyPr>
          <a:lstStyle/>
          <a:p>
            <a:pPr marL="609600" indent="-609600">
              <a:lnSpc>
                <a:spcPct val="110000"/>
              </a:lnSpc>
            </a:pPr>
            <a:r>
              <a:rPr lang="zh-CN" altLang="en-US" sz="1800"/>
              <a:t>构造一个空的散列表</a:t>
            </a:r>
            <a:endParaRPr lang="en-US" altLang="zh-CN" sz="1800"/>
          </a:p>
          <a:p>
            <a:pPr marL="609600" indent="-609600">
              <a:lnSpc>
                <a:spcPct val="110000"/>
              </a:lnSpc>
            </a:pPr>
            <a:endParaRPr lang="en-US" altLang="zh-CN" sz="1400"/>
          </a:p>
          <a:p>
            <a:pPr marL="609600" indent="-609600">
              <a:lnSpc>
                <a:spcPct val="110000"/>
              </a:lnSpc>
            </a:pPr>
            <a:endParaRPr lang="en-US" altLang="zh-CN" sz="1400"/>
          </a:p>
          <a:p>
            <a:pPr marL="609600" indent="-609600">
              <a:lnSpc>
                <a:spcPct val="110000"/>
              </a:lnSpc>
            </a:pPr>
            <a:r>
              <a:rPr lang="en-US" altLang="zh-CN" sz="1400"/>
              <a:t>template &lt;class Type&gt;</a:t>
            </a:r>
          </a:p>
          <a:p>
            <a:pPr marL="609600" indent="-609600">
              <a:lnSpc>
                <a:spcPct val="110000"/>
              </a:lnSpc>
            </a:pPr>
            <a:r>
              <a:rPr lang="en-US" altLang="zh-CN" sz="1400"/>
              <a:t>closeHashTable&lt;Type&gt;::closeHashTable (int length, int (*f)(const Type  &amp;x) )</a:t>
            </a:r>
          </a:p>
          <a:p>
            <a:pPr marL="609600" indent="-609600">
              <a:lnSpc>
                <a:spcPct val="110000"/>
              </a:lnSpc>
            </a:pPr>
            <a:r>
              <a:rPr lang="en-US" altLang="zh-CN" sz="1400"/>
              <a:t>{</a:t>
            </a:r>
          </a:p>
          <a:p>
            <a:pPr marL="609600" indent="-609600">
              <a:lnSpc>
                <a:spcPct val="110000"/>
              </a:lnSpc>
            </a:pPr>
            <a:r>
              <a:rPr lang="en-US" altLang="zh-CN" sz="1400"/>
              <a:t>      size = length;</a:t>
            </a:r>
          </a:p>
          <a:p>
            <a:pPr marL="609600" indent="-609600">
              <a:lnSpc>
                <a:spcPct val="110000"/>
              </a:lnSpc>
            </a:pPr>
            <a:r>
              <a:rPr lang="en-US" altLang="zh-CN" sz="1400"/>
              <a:t>     array = new node[size];</a:t>
            </a:r>
          </a:p>
          <a:p>
            <a:pPr marL="609600" indent="-609600">
              <a:lnSpc>
                <a:spcPct val="110000"/>
              </a:lnSpc>
            </a:pPr>
            <a:r>
              <a:rPr lang="en-US" altLang="zh-CN" sz="1400"/>
              <a:t>     key = f;</a:t>
            </a:r>
          </a:p>
          <a:p>
            <a:pPr marL="609600" indent="-609600">
              <a:lnSpc>
                <a:spcPct val="110000"/>
              </a:lnSpc>
            </a:pPr>
            <a:r>
              <a:rPr lang="en-US" altLang="zh-CN" sz="1400"/>
              <a:t>} </a:t>
            </a:r>
          </a:p>
        </p:txBody>
      </p:sp>
    </p:spTree>
  </p:cSld>
  <p:clrMapOvr>
    <a:masterClrMapping/>
  </p:clrMapOvr>
  <p:transition spd="slow" advTm="0"/>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矩形 34"/>
          <p:cNvSpPr>
            <a:spLocks noChangeArrowheads="1"/>
          </p:cNvSpPr>
          <p:nvPr/>
        </p:nvSpPr>
        <p:spPr bwMode="auto">
          <a:xfrm>
            <a:off x="683568" y="267494"/>
            <a:ext cx="6840538" cy="598487"/>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insert</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63844" name="矩形 181"/>
          <p:cNvSpPr>
            <a:spLocks noChangeArrowheads="1"/>
          </p:cNvSpPr>
          <p:nvPr/>
        </p:nvSpPr>
        <p:spPr bwMode="auto">
          <a:xfrm>
            <a:off x="684213" y="1058863"/>
            <a:ext cx="7920037" cy="3867150"/>
          </a:xfrm>
          <a:prstGeom prst="rect">
            <a:avLst/>
          </a:prstGeom>
          <a:noFill/>
          <a:ln w="9525">
            <a:noFill/>
            <a:miter lim="800000"/>
            <a:headEnd/>
            <a:tailEnd/>
          </a:ln>
        </p:spPr>
        <p:txBody>
          <a:bodyPr>
            <a:spAutoFit/>
          </a:bodyPr>
          <a:lstStyle/>
          <a:p>
            <a:pPr marL="609600" indent="-609600">
              <a:lnSpc>
                <a:spcPct val="110000"/>
              </a:lnSpc>
              <a:defRPr/>
            </a:pPr>
            <a:r>
              <a:rPr lang="zh-CN" altLang="en-US" sz="1800" dirty="0"/>
              <a:t>从散列地址开始寻找一个空单元或被删单元，散列函数采用除留余数法</a:t>
            </a:r>
            <a:endParaRPr lang="en-US" altLang="zh-CN" sz="1800" dirty="0"/>
          </a:p>
          <a:p>
            <a:pPr marL="609600" indent="-609600">
              <a:lnSpc>
                <a:spcPct val="110000"/>
              </a:lnSpc>
              <a:defRPr/>
            </a:pPr>
            <a:endParaRPr lang="en-US" altLang="zh-CN" sz="1400" dirty="0"/>
          </a:p>
          <a:p>
            <a:pPr>
              <a:defRPr/>
            </a:pPr>
            <a:r>
              <a:rPr lang="en-US" altLang="zh-CN" sz="1400" dirty="0"/>
              <a:t>template &lt;class KEY, class OTHER&gt;</a:t>
            </a:r>
            <a:endParaRPr lang="zh-CN" altLang="zh-CN" sz="1400" dirty="0"/>
          </a:p>
          <a:p>
            <a:pPr>
              <a:defRPr/>
            </a:pPr>
            <a:r>
              <a:rPr lang="en-US" altLang="zh-CN" sz="1400" dirty="0"/>
              <a:t>void </a:t>
            </a:r>
            <a:r>
              <a:rPr lang="en-US" altLang="zh-CN" sz="1400" dirty="0" err="1"/>
              <a:t>closeHashTable</a:t>
            </a:r>
            <a:r>
              <a:rPr lang="en-US" altLang="zh-CN" sz="1400" dirty="0"/>
              <a:t>&lt;KEY, OTHER&gt;::insert(const SET&lt;KEY, OTHER&gt; &amp;x)</a:t>
            </a:r>
            <a:endParaRPr lang="zh-CN" altLang="zh-CN" sz="1400" dirty="0"/>
          </a:p>
          <a:p>
            <a:pPr>
              <a:defRPr/>
            </a:pPr>
            <a:r>
              <a:rPr lang="en-US" altLang="zh-CN" sz="1400" dirty="0"/>
              <a:t>{</a:t>
            </a:r>
            <a:endParaRPr lang="zh-CN" altLang="zh-CN" sz="1400" dirty="0"/>
          </a:p>
          <a:p>
            <a:pPr>
              <a:defRPr/>
            </a:pPr>
            <a:r>
              <a:rPr lang="en-US" altLang="zh-CN" sz="1400" dirty="0"/>
              <a:t>       </a:t>
            </a:r>
            <a:r>
              <a:rPr lang="en-US" altLang="zh-CN" sz="1400" dirty="0" err="1"/>
              <a:t>int</a:t>
            </a:r>
            <a:r>
              <a:rPr lang="en-US" altLang="zh-CN" sz="1400" dirty="0"/>
              <a:t> </a:t>
            </a:r>
            <a:r>
              <a:rPr lang="en-US" altLang="zh-CN" sz="1400" dirty="0" err="1"/>
              <a:t>initPos</a:t>
            </a:r>
            <a:r>
              <a:rPr lang="en-US" altLang="zh-CN" sz="1400" dirty="0"/>
              <a:t>, pos ;</a:t>
            </a:r>
            <a:endParaRPr lang="zh-CN" altLang="zh-CN" sz="1400" dirty="0"/>
          </a:p>
          <a:p>
            <a:pPr>
              <a:defRPr/>
            </a:pPr>
            <a:endParaRPr lang="en-US" altLang="zh-CN" sz="1400" dirty="0"/>
          </a:p>
          <a:p>
            <a:pPr>
              <a:defRPr/>
            </a:pPr>
            <a:r>
              <a:rPr lang="en-US" altLang="zh-CN" sz="1400" dirty="0"/>
              <a:t>       </a:t>
            </a:r>
            <a:r>
              <a:rPr lang="en-US" altLang="zh-CN" sz="1400" dirty="0" err="1"/>
              <a:t>initPos</a:t>
            </a:r>
            <a:r>
              <a:rPr lang="en-US" altLang="zh-CN" sz="1400" dirty="0"/>
              <a:t> = pos = key(</a:t>
            </a:r>
            <a:r>
              <a:rPr lang="en-US" altLang="zh-CN" sz="1400" dirty="0" err="1"/>
              <a:t>x.key</a:t>
            </a:r>
            <a:r>
              <a:rPr lang="en-US" altLang="zh-CN" sz="1400" dirty="0"/>
              <a:t>) % size;</a:t>
            </a:r>
            <a:endParaRPr lang="zh-CN" altLang="zh-CN" sz="1400" dirty="0"/>
          </a:p>
          <a:p>
            <a:pPr>
              <a:defRPr/>
            </a:pPr>
            <a:r>
              <a:rPr lang="en-US" altLang="zh-CN" sz="1400" dirty="0"/>
              <a:t>      do {  </a:t>
            </a:r>
            <a:endParaRPr lang="zh-CN" altLang="zh-CN" sz="1400" dirty="0"/>
          </a:p>
          <a:p>
            <a:pPr>
              <a:defRPr/>
            </a:pPr>
            <a:r>
              <a:rPr lang="en-US" altLang="zh-CN" sz="1400" dirty="0"/>
              <a:t>      </a:t>
            </a:r>
            <a:r>
              <a:rPr lang="zh-CN" altLang="en-US" sz="1400" dirty="0"/>
              <a:t>       </a:t>
            </a:r>
            <a:r>
              <a:rPr lang="en-US" altLang="zh-CN" sz="1400" dirty="0"/>
              <a:t> if (array[pos].state != 1) {       // </a:t>
            </a:r>
            <a:r>
              <a:rPr lang="zh-CN" altLang="zh-CN" sz="1400" dirty="0"/>
              <a:t>找到空单元</a:t>
            </a:r>
          </a:p>
          <a:p>
            <a:pPr>
              <a:defRPr/>
            </a:pPr>
            <a:r>
              <a:rPr lang="en-US" altLang="zh-CN" sz="1400" dirty="0"/>
              <a:t>           </a:t>
            </a:r>
            <a:r>
              <a:rPr lang="zh-CN" altLang="en-US" sz="1400" dirty="0"/>
              <a:t>       </a:t>
            </a:r>
            <a:r>
              <a:rPr lang="en-US" altLang="zh-CN" sz="1400" dirty="0"/>
              <a:t> array[pos].data = x; </a:t>
            </a:r>
            <a:endParaRPr lang="zh-CN" altLang="zh-CN" sz="1400" dirty="0"/>
          </a:p>
          <a:p>
            <a:pPr>
              <a:defRPr/>
            </a:pPr>
            <a:r>
              <a:rPr lang="en-US" altLang="zh-CN" sz="1400" dirty="0"/>
              <a:t>            </a:t>
            </a:r>
            <a:r>
              <a:rPr lang="zh-CN" altLang="en-US" sz="1400" dirty="0"/>
              <a:t>       </a:t>
            </a:r>
            <a:r>
              <a:rPr lang="en-US" altLang="zh-CN" sz="1400" dirty="0"/>
              <a:t>array[pos].state = 1; </a:t>
            </a:r>
            <a:endParaRPr lang="zh-CN" altLang="zh-CN" sz="1400" dirty="0"/>
          </a:p>
          <a:p>
            <a:pPr>
              <a:defRPr/>
            </a:pPr>
            <a:r>
              <a:rPr lang="en-US" altLang="zh-CN" sz="1400" dirty="0"/>
              <a:t>           </a:t>
            </a:r>
            <a:r>
              <a:rPr lang="zh-CN" altLang="en-US" sz="1400" dirty="0"/>
              <a:t>       </a:t>
            </a:r>
            <a:r>
              <a:rPr lang="en-US" altLang="zh-CN" sz="1400" dirty="0"/>
              <a:t> return;</a:t>
            </a:r>
            <a:endParaRPr lang="zh-CN" altLang="zh-CN" sz="1400" dirty="0"/>
          </a:p>
          <a:p>
            <a:pPr>
              <a:defRPr/>
            </a:pPr>
            <a:r>
              <a:rPr lang="en-US" altLang="zh-CN" sz="1400" dirty="0"/>
              <a:t>      </a:t>
            </a:r>
            <a:r>
              <a:rPr lang="zh-CN" altLang="en-US" sz="1400" dirty="0"/>
              <a:t>       </a:t>
            </a:r>
            <a:r>
              <a:rPr lang="en-US" altLang="zh-CN" sz="1400" dirty="0"/>
              <a:t> }</a:t>
            </a:r>
            <a:endParaRPr lang="zh-CN" altLang="zh-CN" sz="1400" dirty="0"/>
          </a:p>
          <a:p>
            <a:pPr>
              <a:defRPr/>
            </a:pPr>
            <a:r>
              <a:rPr lang="en-US" altLang="zh-CN" sz="1400" dirty="0"/>
              <a:t>            </a:t>
            </a:r>
            <a:r>
              <a:rPr lang="zh-CN" altLang="en-US" sz="1400" dirty="0"/>
              <a:t> </a:t>
            </a:r>
            <a:r>
              <a:rPr lang="en-US" altLang="zh-CN" sz="1400" dirty="0"/>
              <a:t>pos = (pos+1) % size;</a:t>
            </a:r>
            <a:endParaRPr lang="zh-CN" altLang="zh-CN" sz="1400" dirty="0"/>
          </a:p>
          <a:p>
            <a:pPr>
              <a:defRPr/>
            </a:pPr>
            <a:r>
              <a:rPr lang="en-US" altLang="zh-CN" sz="1400" dirty="0"/>
              <a:t>   </a:t>
            </a:r>
            <a:r>
              <a:rPr lang="zh-CN" altLang="en-US" sz="1400" dirty="0"/>
              <a:t>   </a:t>
            </a:r>
            <a:r>
              <a:rPr lang="en-US" altLang="zh-CN" sz="1400" dirty="0"/>
              <a:t>} while (pos != </a:t>
            </a:r>
            <a:r>
              <a:rPr lang="en-US" altLang="zh-CN" sz="1400" dirty="0" err="1"/>
              <a:t>initPos</a:t>
            </a:r>
            <a:r>
              <a:rPr lang="en-US" altLang="zh-CN" sz="1400" dirty="0"/>
              <a:t>);</a:t>
            </a:r>
            <a:endParaRPr lang="zh-CN" altLang="zh-CN" sz="1400" dirty="0"/>
          </a:p>
          <a:p>
            <a:pPr>
              <a:defRPr/>
            </a:pPr>
            <a:r>
              <a:rPr lang="en-US" altLang="zh-CN" sz="1400" dirty="0"/>
              <a:t>}</a:t>
            </a:r>
            <a:endParaRPr lang="zh-CN" altLang="zh-CN" sz="1400" dirty="0"/>
          </a:p>
        </p:txBody>
      </p:sp>
      <p:sp>
        <p:nvSpPr>
          <p:cNvPr id="5" name="圆角矩形标注 4"/>
          <p:cNvSpPr>
            <a:spLocks noChangeArrowheads="1"/>
          </p:cNvSpPr>
          <p:nvPr/>
        </p:nvSpPr>
        <p:spPr bwMode="auto">
          <a:xfrm>
            <a:off x="4356100" y="2355850"/>
            <a:ext cx="1295400" cy="476250"/>
          </a:xfrm>
          <a:prstGeom prst="wedgeRoundRectCallout">
            <a:avLst>
              <a:gd name="adj1" fmla="val -120593"/>
              <a:gd name="adj2" fmla="val 123940"/>
              <a:gd name="adj3" fmla="val 16667"/>
            </a:avLst>
          </a:prstGeom>
          <a:noFill/>
          <a:ln w="3175" algn="ctr">
            <a:solidFill>
              <a:schemeClr val="tx1"/>
            </a:solidFill>
            <a:round/>
            <a:headEnd/>
            <a:tailEnd/>
          </a:ln>
        </p:spPr>
        <p:txBody>
          <a:bodyPr lIns="0" tIns="0" rIns="0" bIns="0">
            <a:spAutoFit/>
          </a:bodyPr>
          <a:lstStyle/>
          <a:p>
            <a:pPr eaLnBrk="0" hangingPunct="0">
              <a:spcBef>
                <a:spcPct val="50000"/>
              </a:spcBef>
            </a:pPr>
            <a:r>
              <a:rPr lang="zh-CN" altLang="en-US" sz="1400"/>
              <a:t>注意：是</a:t>
            </a:r>
            <a:r>
              <a:rPr lang="en-US" altLang="zh-CN" sz="1400"/>
              <a:t>!= 1</a:t>
            </a:r>
            <a:r>
              <a:rPr lang="zh-CN" altLang="en-US" sz="1400"/>
              <a:t>而不是 </a:t>
            </a:r>
            <a:r>
              <a:rPr lang="en-US" altLang="zh-CN" sz="1400"/>
              <a:t>== 0</a:t>
            </a:r>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矩形 34"/>
          <p:cNvSpPr>
            <a:spLocks noChangeArrowheads="1"/>
          </p:cNvSpPr>
          <p:nvPr/>
        </p:nvSpPr>
        <p:spPr bwMode="auto">
          <a:xfrm>
            <a:off x="755576" y="267494"/>
            <a:ext cx="6840538" cy="652462"/>
          </a:xfrm>
          <a:prstGeom prst="rect">
            <a:avLst/>
          </a:prstGeom>
          <a:noFill/>
          <a:ln w="9525">
            <a:noFill/>
            <a:miter lim="800000"/>
            <a:headEnd/>
            <a:tailEnd/>
          </a:ln>
        </p:spPr>
        <p:txBody>
          <a:bodyPr>
            <a:spAutoFit/>
          </a:bodyPr>
          <a:lstStyle/>
          <a:p>
            <a:pPr>
              <a:lnSpc>
                <a:spcPct val="130000"/>
              </a:lnSpc>
            </a:pPr>
            <a:r>
              <a:rPr lang="en-US" altLang="zh-CN" dirty="0"/>
              <a:t> find</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63844" name="矩形 181"/>
          <p:cNvSpPr>
            <a:spLocks noChangeArrowheads="1"/>
          </p:cNvSpPr>
          <p:nvPr/>
        </p:nvSpPr>
        <p:spPr bwMode="auto">
          <a:xfrm>
            <a:off x="684213" y="1058863"/>
            <a:ext cx="6985000" cy="3650230"/>
          </a:xfrm>
          <a:prstGeom prst="rect">
            <a:avLst/>
          </a:prstGeom>
          <a:noFill/>
          <a:ln w="9525">
            <a:noFill/>
            <a:miter lim="800000"/>
            <a:headEnd/>
            <a:tailEnd/>
          </a:ln>
        </p:spPr>
        <p:txBody>
          <a:bodyPr>
            <a:spAutoFit/>
          </a:bodyPr>
          <a:lstStyle/>
          <a:p>
            <a:pPr marL="609600" indent="-609600">
              <a:lnSpc>
                <a:spcPct val="110000"/>
              </a:lnSpc>
              <a:defRPr/>
            </a:pPr>
            <a:r>
              <a:rPr lang="zh-CN" altLang="en-US" sz="1800" dirty="0"/>
              <a:t>从散列地址开始寻找被查元素，直到找到该元素或空单元</a:t>
            </a:r>
            <a:endParaRPr lang="en-US" altLang="zh-CN" sz="1800" dirty="0"/>
          </a:p>
          <a:p>
            <a:pPr marL="609600" indent="-609600">
              <a:lnSpc>
                <a:spcPct val="110000"/>
              </a:lnSpc>
              <a:defRPr/>
            </a:pPr>
            <a:endParaRPr lang="en-US" altLang="zh-CN" sz="1400" dirty="0"/>
          </a:p>
          <a:p>
            <a:pPr>
              <a:defRPr/>
            </a:pPr>
            <a:r>
              <a:rPr lang="en-US" altLang="zh-CN" sz="1400" dirty="0"/>
              <a:t>template &lt;class KEY, class OTHER&gt;</a:t>
            </a:r>
            <a:endParaRPr lang="zh-CN" altLang="zh-CN" sz="1400" dirty="0"/>
          </a:p>
          <a:p>
            <a:pPr>
              <a:defRPr/>
            </a:pPr>
            <a:r>
              <a:rPr lang="en-US" altLang="zh-CN" sz="1400" dirty="0"/>
              <a:t>SET&lt;KEY, OTHER&gt; *</a:t>
            </a:r>
            <a:r>
              <a:rPr lang="en-US" altLang="zh-CN" sz="1400" dirty="0" err="1"/>
              <a:t>closeHashTable</a:t>
            </a:r>
            <a:r>
              <a:rPr lang="en-US" altLang="zh-CN" sz="1400" dirty="0"/>
              <a:t>&lt;KEY, OTHER&gt;::find(const KEY &amp;x) const</a:t>
            </a:r>
            <a:endParaRPr lang="zh-CN" altLang="zh-CN" sz="1400" dirty="0"/>
          </a:p>
          <a:p>
            <a:pPr>
              <a:defRPr/>
            </a:pPr>
            <a:r>
              <a:rPr lang="en-US" altLang="zh-CN" sz="1400" dirty="0"/>
              <a:t>{</a:t>
            </a:r>
            <a:endParaRPr lang="zh-CN" altLang="zh-CN" sz="1400" dirty="0"/>
          </a:p>
          <a:p>
            <a:pPr>
              <a:defRPr/>
            </a:pPr>
            <a:r>
              <a:rPr lang="en-US" altLang="zh-CN" sz="1400" dirty="0"/>
              <a:t>         </a:t>
            </a:r>
            <a:r>
              <a:rPr lang="en-US" altLang="zh-CN" sz="1400" dirty="0" err="1"/>
              <a:t>int</a:t>
            </a:r>
            <a:r>
              <a:rPr lang="en-US" altLang="zh-CN" sz="1400" dirty="0"/>
              <a:t> </a:t>
            </a:r>
            <a:r>
              <a:rPr lang="en-US" altLang="zh-CN" sz="1400" dirty="0" err="1"/>
              <a:t>initPos</a:t>
            </a:r>
            <a:r>
              <a:rPr lang="en-US" altLang="zh-CN" sz="1400" dirty="0"/>
              <a:t>, pos ;</a:t>
            </a:r>
            <a:endParaRPr lang="zh-CN" altLang="zh-CN" sz="1400" dirty="0"/>
          </a:p>
          <a:p>
            <a:pPr>
              <a:defRPr/>
            </a:pPr>
            <a:r>
              <a:rPr lang="en-US" altLang="zh-CN" sz="1400" dirty="0"/>
              <a:t> </a:t>
            </a:r>
            <a:endParaRPr lang="zh-CN" altLang="zh-CN" sz="1400" dirty="0"/>
          </a:p>
          <a:p>
            <a:pPr>
              <a:defRPr/>
            </a:pPr>
            <a:r>
              <a:rPr lang="en-US" altLang="zh-CN" sz="1400" dirty="0"/>
              <a:t>         </a:t>
            </a:r>
            <a:r>
              <a:rPr lang="en-US" altLang="zh-CN" sz="1400" dirty="0" err="1"/>
              <a:t>initPos</a:t>
            </a:r>
            <a:r>
              <a:rPr lang="en-US" altLang="zh-CN" sz="1400" dirty="0"/>
              <a:t> = pos = key(x) % size;</a:t>
            </a:r>
            <a:endParaRPr lang="zh-CN" altLang="zh-CN" sz="1400" dirty="0"/>
          </a:p>
          <a:p>
            <a:pPr>
              <a:defRPr/>
            </a:pPr>
            <a:r>
              <a:rPr lang="en-US" altLang="zh-CN" sz="1400" dirty="0"/>
              <a:t>    </a:t>
            </a:r>
            <a:r>
              <a:rPr lang="zh-CN" altLang="en-US" sz="1400" dirty="0"/>
              <a:t>    </a:t>
            </a:r>
            <a:r>
              <a:rPr lang="en-US" altLang="zh-CN" sz="1400" dirty="0"/>
              <a:t> do {</a:t>
            </a:r>
            <a:endParaRPr lang="zh-CN" altLang="zh-CN" sz="1400" dirty="0"/>
          </a:p>
          <a:p>
            <a:pPr>
              <a:defRPr/>
            </a:pPr>
            <a:r>
              <a:rPr lang="en-US" altLang="zh-CN" sz="1400" dirty="0"/>
              <a:t>            </a:t>
            </a:r>
            <a:r>
              <a:rPr lang="zh-CN" altLang="en-US" sz="1400" dirty="0"/>
              <a:t>     </a:t>
            </a:r>
            <a:r>
              <a:rPr lang="en-US" altLang="zh-CN" sz="1400" dirty="0"/>
              <a:t>if (array[pos].state == 0) return NULL;     // </a:t>
            </a:r>
            <a:r>
              <a:rPr lang="zh-CN" altLang="zh-CN" sz="1400" dirty="0"/>
              <a:t>没有找到</a:t>
            </a:r>
          </a:p>
          <a:p>
            <a:pPr>
              <a:defRPr/>
            </a:pPr>
            <a:r>
              <a:rPr lang="en-US" altLang="zh-CN" sz="1400" dirty="0"/>
              <a:t>                 if (array[pos].state == 1 &amp;&amp; array[pos].</a:t>
            </a:r>
            <a:r>
              <a:rPr lang="en-US" altLang="zh-CN" sz="1400" dirty="0" err="1"/>
              <a:t>data.key</a:t>
            </a:r>
            <a:r>
              <a:rPr lang="en-US" altLang="zh-CN" sz="1400" dirty="0"/>
              <a:t> == x)    // </a:t>
            </a:r>
            <a:r>
              <a:rPr lang="zh-CN" altLang="zh-CN" sz="1400" dirty="0"/>
              <a:t>找到</a:t>
            </a:r>
          </a:p>
          <a:p>
            <a:pPr>
              <a:defRPr/>
            </a:pPr>
            <a:r>
              <a:rPr lang="en-US" altLang="zh-CN" sz="1400" dirty="0"/>
              <a:t>             </a:t>
            </a:r>
            <a:r>
              <a:rPr lang="zh-CN" altLang="en-US" sz="1400" dirty="0"/>
              <a:t>              </a:t>
            </a:r>
            <a:r>
              <a:rPr lang="en-US" altLang="zh-CN" sz="1400" dirty="0"/>
              <a:t>return (SET&lt;KEY,OTHER&gt; *)&amp;array[pos];</a:t>
            </a:r>
            <a:endParaRPr lang="zh-CN" altLang="zh-CN" sz="1400" dirty="0"/>
          </a:p>
          <a:p>
            <a:pPr>
              <a:defRPr/>
            </a:pPr>
            <a:r>
              <a:rPr lang="en-US" altLang="zh-CN" sz="1400" dirty="0"/>
              <a:t>            </a:t>
            </a:r>
            <a:r>
              <a:rPr lang="zh-CN" altLang="en-US" sz="1400" dirty="0"/>
              <a:t>    </a:t>
            </a:r>
            <a:r>
              <a:rPr lang="en-US" altLang="zh-CN" sz="1400" dirty="0"/>
              <a:t> pos = (pos+1) % size;</a:t>
            </a:r>
            <a:endParaRPr lang="zh-CN" altLang="zh-CN" sz="1400" dirty="0"/>
          </a:p>
          <a:p>
            <a:pPr>
              <a:defRPr/>
            </a:pPr>
            <a:r>
              <a:rPr lang="en-US" altLang="zh-CN" sz="1400" dirty="0"/>
              <a:t>    </a:t>
            </a:r>
            <a:r>
              <a:rPr lang="zh-CN" altLang="en-US" sz="1400" dirty="0"/>
              <a:t>     </a:t>
            </a:r>
            <a:r>
              <a:rPr lang="en-US" altLang="zh-CN" sz="1400" dirty="0"/>
              <a:t> } while (pos != </a:t>
            </a:r>
            <a:r>
              <a:rPr lang="en-US" altLang="zh-CN" sz="1400" dirty="0" err="1"/>
              <a:t>initPos</a:t>
            </a:r>
            <a:r>
              <a:rPr lang="en-US" altLang="zh-CN" sz="1400" dirty="0"/>
              <a:t>);</a:t>
            </a:r>
          </a:p>
          <a:p>
            <a:pPr>
              <a:defRPr/>
            </a:pPr>
            <a:r>
              <a:rPr lang="en-US" altLang="zh-CN" sz="1400" dirty="0"/>
              <a:t>          return NULL;</a:t>
            </a:r>
            <a:endParaRPr lang="zh-CN" altLang="zh-CN" sz="1400" dirty="0"/>
          </a:p>
          <a:p>
            <a:pPr>
              <a:defRPr/>
            </a:pPr>
            <a:r>
              <a:rPr lang="en-US" altLang="zh-CN" sz="1400" dirty="0"/>
              <a:t>}</a:t>
            </a:r>
            <a:endParaRPr lang="zh-CN" altLang="zh-CN" sz="1400" dirty="0"/>
          </a:p>
        </p:txBody>
      </p:sp>
      <p:sp>
        <p:nvSpPr>
          <p:cNvPr id="5" name="圆角矩形标注 4"/>
          <p:cNvSpPr>
            <a:spLocks noChangeArrowheads="1"/>
          </p:cNvSpPr>
          <p:nvPr/>
        </p:nvSpPr>
        <p:spPr bwMode="auto">
          <a:xfrm>
            <a:off x="4427538" y="2427288"/>
            <a:ext cx="1296987" cy="238125"/>
          </a:xfrm>
          <a:prstGeom prst="wedgeRoundRectCallout">
            <a:avLst>
              <a:gd name="adj1" fmla="val -119491"/>
              <a:gd name="adj2" fmla="val 246815"/>
              <a:gd name="adj3" fmla="val 16667"/>
            </a:avLst>
          </a:prstGeom>
          <a:noFill/>
          <a:ln w="3175" algn="ctr">
            <a:solidFill>
              <a:schemeClr val="tx1"/>
            </a:solidFill>
            <a:round/>
            <a:headEnd/>
            <a:tailEnd/>
          </a:ln>
        </p:spPr>
        <p:txBody>
          <a:bodyPr lIns="0" tIns="0" rIns="0" bIns="0">
            <a:spAutoFit/>
          </a:bodyPr>
          <a:lstStyle/>
          <a:p>
            <a:pPr eaLnBrk="0" hangingPunct="0">
              <a:spcBef>
                <a:spcPct val="50000"/>
              </a:spcBef>
            </a:pPr>
            <a:r>
              <a:rPr lang="zh-CN" altLang="en-US" sz="1400" dirty="0"/>
              <a:t>注意：是 </a:t>
            </a:r>
            <a:r>
              <a:rPr lang="en-US" altLang="zh-CN" sz="1400" dirty="0"/>
              <a:t>== 0</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矩形 34"/>
          <p:cNvSpPr>
            <a:spLocks noChangeArrowheads="1"/>
          </p:cNvSpPr>
          <p:nvPr/>
        </p:nvSpPr>
        <p:spPr bwMode="auto">
          <a:xfrm>
            <a:off x="683568" y="267494"/>
            <a:ext cx="6840538" cy="652462"/>
          </a:xfrm>
          <a:prstGeom prst="rect">
            <a:avLst/>
          </a:prstGeom>
          <a:noFill/>
          <a:ln w="9525">
            <a:noFill/>
            <a:miter lim="800000"/>
            <a:headEnd/>
            <a:tailEnd/>
          </a:ln>
        </p:spPr>
        <p:txBody>
          <a:bodyPr>
            <a:spAutoFit/>
          </a:bodyPr>
          <a:lstStyle/>
          <a:p>
            <a:pPr>
              <a:lnSpc>
                <a:spcPct val="130000"/>
              </a:lnSpc>
            </a:pPr>
            <a:r>
              <a:rPr lang="en-US" altLang="zh-CN" dirty="0"/>
              <a:t> remove</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63844" name="矩形 181"/>
          <p:cNvSpPr>
            <a:spLocks noChangeArrowheads="1"/>
          </p:cNvSpPr>
          <p:nvPr/>
        </p:nvSpPr>
        <p:spPr bwMode="auto">
          <a:xfrm>
            <a:off x="684213" y="1058863"/>
            <a:ext cx="6985000" cy="3867150"/>
          </a:xfrm>
          <a:prstGeom prst="rect">
            <a:avLst/>
          </a:prstGeom>
          <a:noFill/>
          <a:ln w="9525">
            <a:noFill/>
            <a:miter lim="800000"/>
            <a:headEnd/>
            <a:tailEnd/>
          </a:ln>
        </p:spPr>
        <p:txBody>
          <a:bodyPr>
            <a:spAutoFit/>
          </a:bodyPr>
          <a:lstStyle/>
          <a:p>
            <a:pPr marL="609600" indent="-609600">
              <a:lnSpc>
                <a:spcPct val="110000"/>
              </a:lnSpc>
              <a:defRPr/>
            </a:pPr>
            <a:r>
              <a:rPr lang="zh-CN" altLang="en-US" sz="1800" dirty="0"/>
              <a:t>从散列地址开始寻找被删元素，找到后做删除标志</a:t>
            </a:r>
            <a:endParaRPr lang="en-US" altLang="zh-CN" sz="1800" dirty="0"/>
          </a:p>
          <a:p>
            <a:pPr marL="609600" indent="-609600">
              <a:lnSpc>
                <a:spcPct val="110000"/>
              </a:lnSpc>
              <a:defRPr/>
            </a:pPr>
            <a:endParaRPr lang="en-US" altLang="zh-CN" sz="1400" dirty="0"/>
          </a:p>
          <a:p>
            <a:pPr>
              <a:defRPr/>
            </a:pPr>
            <a:r>
              <a:rPr lang="en-US" altLang="zh-CN" sz="1400" dirty="0"/>
              <a:t>template &lt;class KEY, class OTHER&gt;</a:t>
            </a:r>
            <a:endParaRPr lang="zh-CN" altLang="zh-CN" sz="1400" dirty="0"/>
          </a:p>
          <a:p>
            <a:pPr>
              <a:defRPr/>
            </a:pPr>
            <a:r>
              <a:rPr lang="en-US" altLang="zh-CN" sz="1400" dirty="0"/>
              <a:t>void </a:t>
            </a:r>
            <a:r>
              <a:rPr lang="en-US" altLang="zh-CN" sz="1400" dirty="0" err="1"/>
              <a:t>closeHashTable</a:t>
            </a:r>
            <a:r>
              <a:rPr lang="en-US" altLang="zh-CN" sz="1400" dirty="0"/>
              <a:t>&lt;KEY, OTHER&gt;::remove(const KEY &amp;x) </a:t>
            </a:r>
            <a:endParaRPr lang="zh-CN" altLang="zh-CN" sz="1400" dirty="0"/>
          </a:p>
          <a:p>
            <a:pPr>
              <a:defRPr/>
            </a:pPr>
            <a:r>
              <a:rPr lang="en-US" altLang="zh-CN" sz="1400" dirty="0"/>
              <a:t>{</a:t>
            </a:r>
            <a:endParaRPr lang="zh-CN" altLang="zh-CN" sz="1400" dirty="0"/>
          </a:p>
          <a:p>
            <a:pPr>
              <a:defRPr/>
            </a:pPr>
            <a:r>
              <a:rPr lang="en-US" altLang="zh-CN" sz="1400" dirty="0"/>
              <a:t>         </a:t>
            </a:r>
            <a:r>
              <a:rPr lang="en-US" altLang="zh-CN" sz="1400" dirty="0" err="1"/>
              <a:t>int</a:t>
            </a:r>
            <a:r>
              <a:rPr lang="en-US" altLang="zh-CN" sz="1400" dirty="0"/>
              <a:t> </a:t>
            </a:r>
            <a:r>
              <a:rPr lang="en-US" altLang="zh-CN" sz="1400" dirty="0" err="1"/>
              <a:t>initPos</a:t>
            </a:r>
            <a:r>
              <a:rPr lang="en-US" altLang="zh-CN" sz="1400" dirty="0"/>
              <a:t>, pos ;</a:t>
            </a:r>
            <a:endParaRPr lang="zh-CN" altLang="zh-CN" sz="1400" dirty="0"/>
          </a:p>
          <a:p>
            <a:pPr>
              <a:defRPr/>
            </a:pPr>
            <a:r>
              <a:rPr lang="en-US" altLang="zh-CN" sz="1400" dirty="0"/>
              <a:t> </a:t>
            </a:r>
            <a:endParaRPr lang="zh-CN" altLang="zh-CN" sz="1400" dirty="0"/>
          </a:p>
          <a:p>
            <a:pPr>
              <a:defRPr/>
            </a:pPr>
            <a:r>
              <a:rPr lang="en-US" altLang="zh-CN" sz="1400" dirty="0"/>
              <a:t>         </a:t>
            </a:r>
            <a:r>
              <a:rPr lang="en-US" altLang="zh-CN" sz="1400" dirty="0" err="1"/>
              <a:t>initPos</a:t>
            </a:r>
            <a:r>
              <a:rPr lang="en-US" altLang="zh-CN" sz="1400" dirty="0"/>
              <a:t> = pos = key(x) % size;</a:t>
            </a:r>
            <a:endParaRPr lang="zh-CN" altLang="zh-CN" sz="1400" dirty="0"/>
          </a:p>
          <a:p>
            <a:pPr>
              <a:defRPr/>
            </a:pPr>
            <a:r>
              <a:rPr lang="en-US" altLang="zh-CN" sz="1400" dirty="0"/>
              <a:t>    </a:t>
            </a:r>
            <a:r>
              <a:rPr lang="zh-CN" altLang="en-US" sz="1400" dirty="0"/>
              <a:t>    </a:t>
            </a:r>
            <a:r>
              <a:rPr lang="en-US" altLang="zh-CN" sz="1400" dirty="0"/>
              <a:t>do {</a:t>
            </a:r>
            <a:endParaRPr lang="zh-CN" altLang="zh-CN" sz="1400" dirty="0"/>
          </a:p>
          <a:p>
            <a:pPr>
              <a:defRPr/>
            </a:pPr>
            <a:r>
              <a:rPr lang="en-US" altLang="zh-CN" sz="1400" dirty="0"/>
              <a:t>      </a:t>
            </a:r>
            <a:r>
              <a:rPr lang="zh-CN" altLang="en-US" sz="1400" dirty="0"/>
              <a:t>         </a:t>
            </a:r>
            <a:r>
              <a:rPr lang="en-US" altLang="zh-CN" sz="1400" dirty="0"/>
              <a:t> if (array[pos].state == 0) return;</a:t>
            </a:r>
            <a:endParaRPr lang="zh-CN" altLang="zh-CN" sz="1400" dirty="0"/>
          </a:p>
          <a:p>
            <a:pPr>
              <a:defRPr/>
            </a:pPr>
            <a:r>
              <a:rPr lang="en-US" altLang="zh-CN" sz="1400" dirty="0"/>
              <a:t>         </a:t>
            </a:r>
            <a:r>
              <a:rPr lang="zh-CN" altLang="en-US" sz="1400" dirty="0"/>
              <a:t>       </a:t>
            </a:r>
            <a:r>
              <a:rPr lang="en-US" altLang="zh-CN" sz="1400" dirty="0"/>
              <a:t>if (array[pos].state == 1 &amp;&amp; array[pos].</a:t>
            </a:r>
            <a:r>
              <a:rPr lang="en-US" altLang="zh-CN" sz="1400" dirty="0" err="1"/>
              <a:t>data.key</a:t>
            </a:r>
            <a:r>
              <a:rPr lang="en-US" altLang="zh-CN" sz="1400" dirty="0"/>
              <a:t> == x) {      // </a:t>
            </a:r>
            <a:r>
              <a:rPr lang="zh-CN" altLang="zh-CN" sz="1400" dirty="0"/>
              <a:t>找到，删除</a:t>
            </a:r>
          </a:p>
          <a:p>
            <a:pPr>
              <a:defRPr/>
            </a:pPr>
            <a:r>
              <a:rPr lang="en-US" altLang="zh-CN" sz="1400" dirty="0"/>
              <a:t>	   array[pos].state = 2;</a:t>
            </a:r>
            <a:endParaRPr lang="zh-CN" altLang="zh-CN" sz="1400" dirty="0"/>
          </a:p>
          <a:p>
            <a:pPr>
              <a:defRPr/>
            </a:pPr>
            <a:r>
              <a:rPr lang="en-US" altLang="zh-CN" sz="1400" dirty="0"/>
              <a:t>	   return;</a:t>
            </a:r>
            <a:endParaRPr lang="zh-CN" altLang="zh-CN" sz="1400" dirty="0"/>
          </a:p>
          <a:p>
            <a:pPr>
              <a:defRPr/>
            </a:pPr>
            <a:r>
              <a:rPr lang="en-US" altLang="zh-CN" sz="1400" dirty="0"/>
              <a:t>              </a:t>
            </a:r>
            <a:r>
              <a:rPr lang="zh-CN" altLang="en-US" sz="1400" dirty="0"/>
              <a:t>  </a:t>
            </a:r>
            <a:r>
              <a:rPr lang="en-US" altLang="zh-CN" sz="1400" dirty="0"/>
              <a:t>}</a:t>
            </a:r>
            <a:endParaRPr lang="zh-CN" altLang="zh-CN" sz="1400" dirty="0"/>
          </a:p>
          <a:p>
            <a:pPr>
              <a:defRPr/>
            </a:pPr>
            <a:r>
              <a:rPr lang="en-US" altLang="zh-CN" sz="1400" dirty="0"/>
              <a:t>              </a:t>
            </a:r>
            <a:r>
              <a:rPr lang="zh-CN" altLang="en-US" sz="1400" dirty="0"/>
              <a:t>  </a:t>
            </a:r>
            <a:r>
              <a:rPr lang="en-US" altLang="zh-CN" sz="1400" dirty="0"/>
              <a:t>pos = (pos+1) % size;</a:t>
            </a:r>
            <a:endParaRPr lang="zh-CN" altLang="zh-CN" sz="1400" dirty="0"/>
          </a:p>
          <a:p>
            <a:pPr>
              <a:defRPr/>
            </a:pPr>
            <a:r>
              <a:rPr lang="en-US" altLang="zh-CN" sz="1400" dirty="0"/>
              <a:t>   </a:t>
            </a:r>
            <a:r>
              <a:rPr lang="zh-CN" altLang="en-US" sz="1400" dirty="0"/>
              <a:t>   </a:t>
            </a:r>
            <a:r>
              <a:rPr lang="en-US" altLang="zh-CN" sz="1400" dirty="0"/>
              <a:t> } while (pos != </a:t>
            </a:r>
            <a:r>
              <a:rPr lang="en-US" altLang="zh-CN" sz="1400" dirty="0" err="1"/>
              <a:t>initPos</a:t>
            </a:r>
            <a:r>
              <a:rPr lang="en-US" altLang="zh-CN" sz="1400" dirty="0"/>
              <a:t>);</a:t>
            </a:r>
            <a:endParaRPr lang="zh-CN" altLang="zh-CN" sz="1400" dirty="0"/>
          </a:p>
          <a:p>
            <a:pPr>
              <a:defRPr/>
            </a:pPr>
            <a:r>
              <a:rPr lang="en-US" altLang="zh-CN" sz="1400" dirty="0"/>
              <a:t>}</a:t>
            </a:r>
            <a:endParaRPr lang="zh-CN" altLang="zh-CN" sz="1400" dirty="0"/>
          </a:p>
        </p:txBody>
      </p:sp>
    </p:spTree>
  </p:cSld>
  <p:clrMapOvr>
    <a:masterClrMapping/>
  </p:clrMapOvr>
  <p:transition spd="slow" advTm="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矩形 34"/>
          <p:cNvSpPr>
            <a:spLocks noChangeArrowheads="1"/>
          </p:cNvSpPr>
          <p:nvPr/>
        </p:nvSpPr>
        <p:spPr bwMode="auto">
          <a:xfrm>
            <a:off x="611560" y="267494"/>
            <a:ext cx="6840538" cy="598487"/>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closeHashTable</a:t>
            </a:r>
            <a:r>
              <a:rPr lang="zh-CN" altLang="en-US" dirty="0">
                <a:latin typeface="微软雅黑" pitchFamily="34" charset="-122"/>
                <a:ea typeface="微软雅黑" pitchFamily="34" charset="-122"/>
              </a:rPr>
              <a:t>类的缺陷</a:t>
            </a:r>
            <a:endParaRPr lang="zh-CN" altLang="en-US" dirty="0">
              <a:latin typeface="微软雅黑" pitchFamily="34" charset="-122"/>
              <a:ea typeface="微软雅黑" pitchFamily="34" charset="-122"/>
              <a:cs typeface="楷体_GB2312"/>
            </a:endParaRPr>
          </a:p>
        </p:txBody>
      </p:sp>
      <p:sp>
        <p:nvSpPr>
          <p:cNvPr id="163844" name="矩形 181"/>
          <p:cNvSpPr>
            <a:spLocks noChangeArrowheads="1"/>
          </p:cNvSpPr>
          <p:nvPr/>
        </p:nvSpPr>
        <p:spPr bwMode="auto">
          <a:xfrm>
            <a:off x="684213" y="1203325"/>
            <a:ext cx="7488237" cy="2832100"/>
          </a:xfrm>
          <a:prstGeom prst="rect">
            <a:avLst/>
          </a:prstGeom>
          <a:noFill/>
          <a:ln w="9525">
            <a:noFill/>
            <a:miter lim="800000"/>
            <a:headEnd/>
            <a:tailEnd/>
          </a:ln>
        </p:spPr>
        <p:txBody>
          <a:bodyPr>
            <a:spAutoFit/>
          </a:bodyPr>
          <a:lstStyle/>
          <a:p>
            <a:pPr>
              <a:spcBef>
                <a:spcPts val="1200"/>
              </a:spcBef>
            </a:pPr>
            <a:r>
              <a:rPr lang="zh-CN" altLang="en-US" sz="1800">
                <a:latin typeface="微软雅黑" pitchFamily="34" charset="-122"/>
                <a:ea typeface="微软雅黑" pitchFamily="34" charset="-122"/>
              </a:rPr>
              <a:t>没有保证表长为素数</a:t>
            </a:r>
            <a:endParaRPr lang="en-US" altLang="zh-CN" sz="1800">
              <a:latin typeface="微软雅黑" pitchFamily="34" charset="-122"/>
              <a:ea typeface="微软雅黑" pitchFamily="34" charset="-122"/>
            </a:endParaRPr>
          </a:p>
          <a:p>
            <a:pPr>
              <a:spcBef>
                <a:spcPts val="1200"/>
              </a:spcBef>
            </a:pPr>
            <a:r>
              <a:rPr lang="zh-CN" altLang="en-US" sz="1400" b="0">
                <a:latin typeface="微软雅黑" pitchFamily="34" charset="-122"/>
                <a:ea typeface="微软雅黑" pitchFamily="34" charset="-122"/>
              </a:rPr>
              <a:t>在构造函数中增加素数检测。如果实际参数的表长不是素数，则将大于等于表长的最小素数作为表长</a:t>
            </a:r>
            <a:endParaRPr lang="en-US" altLang="zh-CN" sz="1400" b="0">
              <a:latin typeface="微软雅黑" pitchFamily="34" charset="-122"/>
              <a:ea typeface="微软雅黑" pitchFamily="34" charset="-122"/>
            </a:endParaRPr>
          </a:p>
          <a:p>
            <a:pPr>
              <a:spcBef>
                <a:spcPts val="1200"/>
              </a:spcBef>
            </a:pPr>
            <a:endParaRPr lang="en-US" altLang="zh-CN" sz="1800"/>
          </a:p>
          <a:p>
            <a:pPr>
              <a:spcBef>
                <a:spcPts val="1200"/>
              </a:spcBef>
            </a:pPr>
            <a:r>
              <a:rPr lang="zh-CN" altLang="en-US" sz="1800">
                <a:latin typeface="微软雅黑" pitchFamily="34" charset="-122"/>
                <a:ea typeface="微软雅黑" pitchFamily="34" charset="-122"/>
              </a:rPr>
              <a:t>运行一段时间以后，所有数组元素都成为</a:t>
            </a:r>
            <a:r>
              <a:rPr lang="en-US" altLang="zh-CN" sz="1800">
                <a:latin typeface="微软雅黑" pitchFamily="34" charset="-122"/>
                <a:ea typeface="微软雅黑" pitchFamily="34" charset="-122"/>
              </a:rPr>
              <a:t>active</a:t>
            </a:r>
            <a:r>
              <a:rPr lang="zh-CN" altLang="en-US" sz="1800">
                <a:latin typeface="微软雅黑" pitchFamily="34" charset="-122"/>
                <a:ea typeface="微软雅黑" pitchFamily="34" charset="-122"/>
              </a:rPr>
              <a:t>或</a:t>
            </a:r>
            <a:r>
              <a:rPr lang="en-US" altLang="zh-CN" sz="1800">
                <a:latin typeface="微软雅黑" pitchFamily="34" charset="-122"/>
                <a:ea typeface="微软雅黑" pitchFamily="34" charset="-122"/>
              </a:rPr>
              <a:t>deleted</a:t>
            </a:r>
            <a:r>
              <a:rPr lang="zh-CN" altLang="en-US" sz="1800">
                <a:latin typeface="微软雅黑" pitchFamily="34" charset="-122"/>
                <a:ea typeface="微软雅黑" pitchFamily="34" charset="-122"/>
              </a:rPr>
              <a:t>，所有操作的时间性能都是</a:t>
            </a:r>
            <a:r>
              <a:rPr lang="en-US" altLang="zh-CN" sz="1800">
                <a:latin typeface="微软雅黑" pitchFamily="34" charset="-122"/>
                <a:ea typeface="微软雅黑" pitchFamily="34" charset="-122"/>
              </a:rPr>
              <a:t>O(N)</a:t>
            </a:r>
          </a:p>
          <a:p>
            <a:pPr>
              <a:spcBef>
                <a:spcPts val="1200"/>
              </a:spcBef>
            </a:pPr>
            <a:r>
              <a:rPr lang="zh-CN" altLang="en-US" sz="1400" b="0">
                <a:latin typeface="微软雅黑" pitchFamily="34" charset="-122"/>
                <a:ea typeface="微软雅黑" pitchFamily="34" charset="-122"/>
              </a:rPr>
              <a:t>可以增加一个整理散列表的功能，将被删元素真正删去</a:t>
            </a:r>
            <a:endParaRPr lang="en-US" altLang="zh-CN" sz="1400" b="0">
              <a:latin typeface="微软雅黑" pitchFamily="34" charset="-122"/>
              <a:ea typeface="微软雅黑" pitchFamily="34" charset="-122"/>
            </a:endParaRPr>
          </a:p>
          <a:p>
            <a:pPr>
              <a:spcBef>
                <a:spcPts val="1200"/>
              </a:spcBef>
            </a:pPr>
            <a:r>
              <a:rPr lang="zh-CN" altLang="en-US" sz="1400" b="0">
                <a:latin typeface="微软雅黑" pitchFamily="34" charset="-122"/>
                <a:ea typeface="微软雅黑" pitchFamily="34" charset="-122"/>
              </a:rPr>
              <a:t>可以增加一个数据成员记录</a:t>
            </a:r>
            <a:r>
              <a:rPr lang="en-US" altLang="zh-CN" sz="1400" b="0">
                <a:latin typeface="微软雅黑" pitchFamily="34" charset="-122"/>
                <a:ea typeface="微软雅黑" pitchFamily="34" charset="-122"/>
              </a:rPr>
              <a:t>deleted</a:t>
            </a:r>
            <a:r>
              <a:rPr lang="zh-CN" altLang="en-US" sz="1400" b="0">
                <a:latin typeface="微软雅黑" pitchFamily="34" charset="-122"/>
                <a:ea typeface="微软雅黑" pitchFamily="34" charset="-122"/>
              </a:rPr>
              <a:t>的单元数，自动调用整理函数</a:t>
            </a:r>
            <a:endParaRPr lang="zh-CN" altLang="zh-CN" sz="1400" b="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4">
                                            <p:txEl>
                                              <p:pRg st="1" end="1"/>
                                            </p:txEl>
                                          </p:spTgt>
                                        </p:tgtEl>
                                        <p:attrNameLst>
                                          <p:attrName>style.visibility</p:attrName>
                                        </p:attrNameLst>
                                      </p:cBhvr>
                                      <p:to>
                                        <p:strVal val="visible"/>
                                      </p:to>
                                    </p:set>
                                    <p:animEffect transition="in" filter="blinds(horizontal)">
                                      <p:cBhvr>
                                        <p:cTn id="7" dur="500"/>
                                        <p:tgtEl>
                                          <p:spTgt spid="1638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4">
                                            <p:txEl>
                                              <p:pRg st="4" end="4"/>
                                            </p:txEl>
                                          </p:spTgt>
                                        </p:tgtEl>
                                        <p:attrNameLst>
                                          <p:attrName>style.visibility</p:attrName>
                                        </p:attrNameLst>
                                      </p:cBhvr>
                                      <p:to>
                                        <p:strVal val="visible"/>
                                      </p:to>
                                    </p:set>
                                    <p:animEffect transition="in" filter="blinds(horizontal)">
                                      <p:cBhvr>
                                        <p:cTn id="12" dur="500"/>
                                        <p:tgtEl>
                                          <p:spTgt spid="163844">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44">
                                            <p:txEl>
                                              <p:pRg st="5" end="5"/>
                                            </p:txEl>
                                          </p:spTgt>
                                        </p:tgtEl>
                                        <p:attrNameLst>
                                          <p:attrName>style.visibility</p:attrName>
                                        </p:attrNameLst>
                                      </p:cBhvr>
                                      <p:to>
                                        <p:strVal val="visible"/>
                                      </p:to>
                                    </p:set>
                                    <p:animEffect transition="in" filter="blinds(horizontal)">
                                      <p:cBhvr>
                                        <p:cTn id="15" dur="500"/>
                                        <p:tgtEl>
                                          <p:spTgt spid="1638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插值查找</a:t>
            </a:r>
          </a:p>
        </p:txBody>
      </p:sp>
      <p:sp>
        <p:nvSpPr>
          <p:cNvPr id="1029" name="文本框 28"/>
          <p:cNvSpPr txBox="1">
            <a:spLocks noChangeArrowheads="1"/>
          </p:cNvSpPr>
          <p:nvPr/>
        </p:nvSpPr>
        <p:spPr bwMode="auto">
          <a:xfrm>
            <a:off x="1042988" y="987425"/>
            <a:ext cx="7489825" cy="2225675"/>
          </a:xfrm>
          <a:prstGeom prst="rect">
            <a:avLst/>
          </a:prstGeom>
          <a:noFill/>
          <a:ln w="9525">
            <a:noFill/>
            <a:miter lim="800000"/>
            <a:headEnd/>
            <a:tailEnd/>
          </a:ln>
        </p:spPr>
        <p:txBody>
          <a:bodyPr>
            <a:spAutoFit/>
          </a:bodyPr>
          <a:lstStyle/>
          <a:p>
            <a:pPr>
              <a:lnSpc>
                <a:spcPct val="110000"/>
              </a:lnSpc>
            </a:pPr>
            <a:r>
              <a:rPr lang="zh-CN" altLang="en-US" sz="1800">
                <a:latin typeface="楷体_GB2312"/>
                <a:ea typeface="楷体_GB2312"/>
                <a:cs typeface="楷体_GB2312"/>
              </a:rPr>
              <a:t>适用于数据的分布比较均匀的情况</a:t>
            </a:r>
          </a:p>
          <a:p>
            <a:pPr>
              <a:lnSpc>
                <a:spcPct val="110000"/>
              </a:lnSpc>
            </a:pPr>
            <a:r>
              <a:rPr lang="zh-CN" altLang="en-US" sz="1800">
                <a:latin typeface="楷体_GB2312"/>
                <a:ea typeface="楷体_GB2312"/>
                <a:cs typeface="楷体_GB2312"/>
              </a:rPr>
              <a:t>查找位置的估计</a:t>
            </a:r>
          </a:p>
          <a:p>
            <a:pPr>
              <a:lnSpc>
                <a:spcPct val="110000"/>
              </a:lnSpc>
            </a:pPr>
            <a:endParaRPr lang="zh-CN" altLang="en-US" sz="1800">
              <a:latin typeface="楷体_GB2312"/>
              <a:ea typeface="楷体_GB2312"/>
              <a:cs typeface="楷体_GB2312"/>
            </a:endParaRPr>
          </a:p>
          <a:p>
            <a:pPr>
              <a:lnSpc>
                <a:spcPct val="110000"/>
              </a:lnSpc>
            </a:pPr>
            <a:endParaRPr lang="zh-CN" altLang="en-US" sz="1800">
              <a:latin typeface="楷体_GB2312"/>
              <a:ea typeface="楷体_GB2312"/>
              <a:cs typeface="楷体_GB2312"/>
            </a:endParaRPr>
          </a:p>
          <a:p>
            <a:pPr>
              <a:lnSpc>
                <a:spcPct val="110000"/>
              </a:lnSpc>
            </a:pPr>
            <a:endParaRPr lang="zh-CN" altLang="en-US" sz="1800">
              <a:latin typeface="楷体_GB2312"/>
              <a:ea typeface="楷体_GB2312"/>
              <a:cs typeface="楷体_GB2312"/>
            </a:endParaRPr>
          </a:p>
          <a:p>
            <a:pPr>
              <a:lnSpc>
                <a:spcPct val="110000"/>
              </a:lnSpc>
            </a:pPr>
            <a:r>
              <a:rPr lang="zh-CN" altLang="en-US" sz="1800">
                <a:latin typeface="楷体_GB2312"/>
                <a:ea typeface="楷体_GB2312"/>
                <a:cs typeface="楷体_GB2312"/>
              </a:rPr>
              <a:t>优点：减少比较次数 </a:t>
            </a:r>
            <a:endParaRPr lang="en-US" altLang="zh-CN" sz="1800">
              <a:latin typeface="楷体_GB2312"/>
              <a:ea typeface="楷体_GB2312"/>
              <a:cs typeface="楷体_GB2312"/>
            </a:endParaRPr>
          </a:p>
          <a:p>
            <a:pPr>
              <a:lnSpc>
                <a:spcPct val="110000"/>
              </a:lnSpc>
            </a:pPr>
            <a:r>
              <a:rPr lang="zh-CN" altLang="en-US" sz="1800">
                <a:latin typeface="楷体_GB2312"/>
                <a:ea typeface="楷体_GB2312"/>
                <a:cs typeface="楷体_GB2312"/>
              </a:rPr>
              <a:t>缺点：计算量大</a:t>
            </a:r>
          </a:p>
        </p:txBody>
      </p:sp>
      <p:graphicFrame>
        <p:nvGraphicFramePr>
          <p:cNvPr id="1026" name="Object 4"/>
          <p:cNvGraphicFramePr>
            <a:graphicFrameLocks noChangeAspect="1"/>
          </p:cNvGraphicFramePr>
          <p:nvPr/>
        </p:nvGraphicFramePr>
        <p:xfrm>
          <a:off x="1258888" y="1708150"/>
          <a:ext cx="5083175" cy="588963"/>
        </p:xfrm>
        <a:graphic>
          <a:graphicData uri="http://schemas.openxmlformats.org/presentationml/2006/ole">
            <p:oleObj spid="_x0000_s1029" name="公式" r:id="rId4" imgW="3886200" imgH="587160" progId="Equation.3">
              <p:embed/>
            </p:oleObj>
          </a:graphicData>
        </a:graphic>
      </p:graphicFrame>
      <p:sp>
        <p:nvSpPr>
          <p:cNvPr id="7" name="矩形 6"/>
          <p:cNvSpPr/>
          <p:nvPr/>
        </p:nvSpPr>
        <p:spPr>
          <a:xfrm>
            <a:off x="971550" y="3363913"/>
            <a:ext cx="7632700" cy="1458912"/>
          </a:xfrm>
          <a:prstGeom prst="rect">
            <a:avLst/>
          </a:prstGeom>
        </p:spPr>
        <p:txBody>
          <a:bodyPr>
            <a:spAutoFit/>
          </a:bodyPr>
          <a:lstStyle/>
          <a:p>
            <a:pPr marL="609600" indent="-609600">
              <a:lnSpc>
                <a:spcPct val="120000"/>
              </a:lnSpc>
              <a:defRPr/>
            </a:pPr>
            <a:r>
              <a:rPr lang="zh-CN" altLang="en-US" sz="1800" dirty="0">
                <a:latin typeface="楷体_GB2312" pitchFamily="49" charset="-122"/>
                <a:ea typeface="楷体_GB2312" pitchFamily="49" charset="-122"/>
              </a:rPr>
              <a:t>使用场合：</a:t>
            </a:r>
            <a:endParaRPr lang="en-US" altLang="zh-CN" sz="1800" dirty="0">
              <a:latin typeface="楷体_GB2312" pitchFamily="49" charset="-122"/>
              <a:ea typeface="楷体_GB2312" pitchFamily="49" charset="-122"/>
            </a:endParaRPr>
          </a:p>
          <a:p>
            <a:pPr>
              <a:lnSpc>
                <a:spcPct val="120000"/>
              </a:lnSpc>
              <a:defRPr/>
            </a:pPr>
            <a:r>
              <a:rPr lang="zh-CN" altLang="en-US" sz="1400" dirty="0">
                <a:latin typeface="楷体_GB2312" pitchFamily="49" charset="-122"/>
                <a:ea typeface="楷体_GB2312" pitchFamily="49" charset="-122"/>
              </a:rPr>
              <a:t>访问一个数据元素必须比一个典型的指令费时得多。例如，数组可能在磁盘里而不是在内存里，而且每次比较都需要访问一次磁盘。</a:t>
            </a:r>
          </a:p>
          <a:p>
            <a:pPr>
              <a:lnSpc>
                <a:spcPct val="120000"/>
              </a:lnSpc>
              <a:defRPr/>
            </a:pPr>
            <a:r>
              <a:rPr lang="zh-CN" altLang="en-US" sz="1400" dirty="0">
                <a:latin typeface="楷体_GB2312" pitchFamily="49" charset="-122"/>
                <a:ea typeface="楷体_GB2312" pitchFamily="49" charset="-122"/>
              </a:rPr>
              <a:t>这些数据必须不仅有序，而且分布相当均匀，这可以使每次估计都相当准确，可以将大量的数据排除出查找范围。这样，花费这些计算代价是值得的 </a:t>
            </a:r>
          </a:p>
        </p:txBody>
      </p:sp>
    </p:spTree>
  </p:cSld>
  <p:clrMapOvr>
    <a:masterClrMapping/>
  </p:clrMapOvr>
  <p:transition spd="slow" advTm="0"/>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矩形 34"/>
          <p:cNvSpPr>
            <a:spLocks noChangeArrowheads="1"/>
          </p:cNvSpPr>
          <p:nvPr/>
        </p:nvSpPr>
        <p:spPr bwMode="auto">
          <a:xfrm>
            <a:off x="683568" y="267494"/>
            <a:ext cx="6840538" cy="596900"/>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冲突问题</a:t>
            </a:r>
          </a:p>
        </p:txBody>
      </p:sp>
      <p:sp>
        <p:nvSpPr>
          <p:cNvPr id="174084" name="矩形 181"/>
          <p:cNvSpPr>
            <a:spLocks noChangeArrowheads="1"/>
          </p:cNvSpPr>
          <p:nvPr/>
        </p:nvSpPr>
        <p:spPr bwMode="auto">
          <a:xfrm>
            <a:off x="611188" y="1058863"/>
            <a:ext cx="7848600" cy="777875"/>
          </a:xfrm>
          <a:prstGeom prst="rect">
            <a:avLst/>
          </a:prstGeom>
          <a:noFill/>
          <a:ln w="9525">
            <a:noFill/>
            <a:miter lim="800000"/>
            <a:headEnd/>
            <a:tailEnd/>
          </a:ln>
        </p:spPr>
        <p:txBody>
          <a:bodyPr>
            <a:spAutoFit/>
          </a:bodyPr>
          <a:lstStyle/>
          <a:p>
            <a:pPr>
              <a:lnSpc>
                <a:spcPct val="130000"/>
              </a:lnSpc>
            </a:pPr>
            <a:r>
              <a:rPr lang="zh-CN" altLang="en-US" sz="1800" b="0">
                <a:ea typeface="楷体_GB2312"/>
                <a:cs typeface="楷体_GB2312"/>
              </a:rPr>
              <a:t>一般的哈希函数都是多对一。当两个以上的关键字映射到一个存储单元时，称为冲突或碰撞。</a:t>
            </a:r>
          </a:p>
        </p:txBody>
      </p:sp>
      <p:sp>
        <p:nvSpPr>
          <p:cNvPr id="174085" name="矩形 4"/>
          <p:cNvSpPr>
            <a:spLocks noChangeArrowheads="1"/>
          </p:cNvSpPr>
          <p:nvPr/>
        </p:nvSpPr>
        <p:spPr bwMode="auto">
          <a:xfrm>
            <a:off x="755650" y="1995488"/>
            <a:ext cx="18002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cs typeface="楷体_GB2312"/>
              </a:rPr>
              <a:t>冲突解决的方法</a:t>
            </a:r>
          </a:p>
        </p:txBody>
      </p:sp>
      <p:sp>
        <p:nvSpPr>
          <p:cNvPr id="174086" name="矩形 5"/>
          <p:cNvSpPr>
            <a:spLocks noChangeArrowheads="1"/>
          </p:cNvSpPr>
          <p:nvPr/>
        </p:nvSpPr>
        <p:spPr bwMode="auto">
          <a:xfrm>
            <a:off x="755650" y="2427288"/>
            <a:ext cx="11144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闭散列表</a:t>
            </a:r>
          </a:p>
        </p:txBody>
      </p:sp>
      <p:sp>
        <p:nvSpPr>
          <p:cNvPr id="174087" name="矩形 6"/>
          <p:cNvSpPr>
            <a:spLocks noChangeArrowheads="1"/>
          </p:cNvSpPr>
          <p:nvPr/>
        </p:nvSpPr>
        <p:spPr bwMode="auto">
          <a:xfrm>
            <a:off x="755650" y="3867150"/>
            <a:ext cx="1108075" cy="369888"/>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开散列表</a:t>
            </a:r>
          </a:p>
        </p:txBody>
      </p:sp>
      <p:sp>
        <p:nvSpPr>
          <p:cNvPr id="9" name="矩形 8"/>
          <p:cNvSpPr>
            <a:spLocks noChangeArrowheads="1"/>
          </p:cNvSpPr>
          <p:nvPr/>
        </p:nvSpPr>
        <p:spPr bwMode="auto">
          <a:xfrm>
            <a:off x="755650" y="2787650"/>
            <a:ext cx="1295400" cy="933450"/>
          </a:xfrm>
          <a:prstGeom prst="rect">
            <a:avLst/>
          </a:prstGeom>
          <a:noFill/>
          <a:ln w="9525">
            <a:noFill/>
            <a:miter lim="800000"/>
            <a:headEnd/>
            <a:tailEnd/>
          </a:ln>
        </p:spPr>
        <p:txBody>
          <a:bodyPr>
            <a:spAutoFit/>
          </a:bodyPr>
          <a:lstStyle/>
          <a:p>
            <a:pPr marL="0" lvl="2">
              <a:lnSpc>
                <a:spcPct val="130000"/>
              </a:lnSpc>
            </a:pPr>
            <a:r>
              <a:rPr lang="zh-CN" altLang="en-US" sz="1400" b="0">
                <a:ea typeface="楷体_GB2312"/>
                <a:cs typeface="楷体_GB2312"/>
              </a:rPr>
              <a:t>线性探测法</a:t>
            </a:r>
          </a:p>
          <a:p>
            <a:pPr marL="0" lvl="2">
              <a:lnSpc>
                <a:spcPct val="130000"/>
              </a:lnSpc>
            </a:pPr>
            <a:r>
              <a:rPr lang="zh-CN" altLang="en-US" sz="1400" b="0">
                <a:ea typeface="楷体_GB2312"/>
                <a:cs typeface="楷体_GB2312"/>
              </a:rPr>
              <a:t>二次探测法</a:t>
            </a:r>
          </a:p>
          <a:p>
            <a:pPr marL="0" lvl="2">
              <a:lnSpc>
                <a:spcPct val="130000"/>
              </a:lnSpc>
            </a:pPr>
            <a:r>
              <a:rPr lang="zh-CN" altLang="en-US" sz="1400" b="0">
                <a:ea typeface="楷体_GB2312"/>
                <a:cs typeface="楷体_GB2312"/>
              </a:rPr>
              <a:t>再次散列法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34"/>
          <p:cNvSpPr>
            <a:spLocks noChangeArrowheads="1"/>
          </p:cNvSpPr>
          <p:nvPr/>
        </p:nvSpPr>
        <p:spPr bwMode="auto">
          <a:xfrm>
            <a:off x="539552" y="267494"/>
            <a:ext cx="6840538" cy="738187"/>
          </a:xfrm>
          <a:prstGeom prst="rect">
            <a:avLst/>
          </a:prstGeom>
          <a:noFill/>
          <a:ln w="9525">
            <a:noFill/>
            <a:miter lim="800000"/>
            <a:headEnd/>
            <a:tailEnd/>
          </a:ln>
        </p:spPr>
        <p:txBody>
          <a:bodyPr>
            <a:spAutoFit/>
          </a:bodyPr>
          <a:lstStyle/>
          <a:p>
            <a:pPr>
              <a:lnSpc>
                <a:spcPct val="150000"/>
              </a:lnSpc>
            </a:pPr>
            <a:r>
              <a:rPr lang="zh-CN" altLang="en-US" dirty="0">
                <a:latin typeface="微软雅黑" pitchFamily="34" charset="-122"/>
                <a:ea typeface="微软雅黑" pitchFamily="34" charset="-122"/>
              </a:rPr>
              <a:t>二次探测法</a:t>
            </a:r>
            <a:endParaRPr lang="en-US" altLang="zh-CN" dirty="0">
              <a:latin typeface="微软雅黑" pitchFamily="34" charset="-122"/>
              <a:ea typeface="微软雅黑" pitchFamily="34" charset="-122"/>
            </a:endParaRPr>
          </a:p>
        </p:txBody>
      </p:sp>
      <p:sp>
        <p:nvSpPr>
          <p:cNvPr id="182" name="矩形 181"/>
          <p:cNvSpPr>
            <a:spLocks noChangeArrowheads="1"/>
          </p:cNvSpPr>
          <p:nvPr/>
        </p:nvSpPr>
        <p:spPr bwMode="auto">
          <a:xfrm>
            <a:off x="684213" y="1131888"/>
            <a:ext cx="7848600" cy="1576387"/>
          </a:xfrm>
          <a:prstGeom prst="rect">
            <a:avLst/>
          </a:prstGeom>
          <a:noFill/>
          <a:ln w="9525">
            <a:noFill/>
            <a:miter lim="800000"/>
            <a:headEnd/>
            <a:tailEnd/>
          </a:ln>
        </p:spPr>
        <p:txBody>
          <a:bodyPr>
            <a:spAutoFit/>
          </a:bodyPr>
          <a:lstStyle/>
          <a:p>
            <a:pPr>
              <a:lnSpc>
                <a:spcPct val="120000"/>
              </a:lnSpc>
            </a:pPr>
            <a:r>
              <a:rPr lang="zh-CN" altLang="en-US" sz="1800" b="0">
                <a:latin typeface="楷体_GB2312"/>
                <a:ea typeface="楷体_GB2312"/>
                <a:cs typeface="楷体_GB2312"/>
              </a:rPr>
              <a:t>当发生冲突时，下一个探测的单元是</a:t>
            </a:r>
            <a:endParaRPr lang="en-US" altLang="zh-CN" sz="1800" b="0">
              <a:latin typeface="楷体_GB2312"/>
              <a:ea typeface="楷体_GB2312"/>
              <a:cs typeface="楷体_GB2312"/>
            </a:endParaRPr>
          </a:p>
          <a:p>
            <a:pPr>
              <a:lnSpc>
                <a:spcPct val="120000"/>
              </a:lnSpc>
            </a:pPr>
            <a:r>
              <a:rPr lang="zh-CN" altLang="en-US" sz="1800" b="0">
                <a:ea typeface="楷体_GB2312"/>
                <a:cs typeface="楷体_GB2312"/>
              </a:rPr>
              <a:t>优点：减少碰撞次数</a:t>
            </a:r>
          </a:p>
          <a:p>
            <a:pPr>
              <a:lnSpc>
                <a:spcPct val="120000"/>
              </a:lnSpc>
              <a:spcBef>
                <a:spcPts val="1200"/>
              </a:spcBef>
            </a:pPr>
            <a:r>
              <a:rPr lang="zh-CN" altLang="en-US" sz="1800" b="0">
                <a:latin typeface="楷体_GB2312"/>
                <a:ea typeface="楷体_GB2312"/>
                <a:cs typeface="楷体_GB2312"/>
              </a:rPr>
              <a:t>在一个规模为</a:t>
            </a:r>
            <a:r>
              <a:rPr lang="en-US" altLang="zh-CN" sz="1800" b="0">
                <a:latin typeface="楷体_GB2312"/>
                <a:ea typeface="楷体_GB2312"/>
                <a:cs typeface="楷体_GB2312"/>
              </a:rPr>
              <a:t>11</a:t>
            </a:r>
            <a:r>
              <a:rPr lang="zh-CN" altLang="en-US" sz="1800" b="0">
                <a:latin typeface="楷体_GB2312"/>
                <a:ea typeface="楷体_GB2312"/>
                <a:cs typeface="楷体_GB2312"/>
              </a:rPr>
              <a:t>的散列表中依次插入关键字</a:t>
            </a:r>
            <a:r>
              <a:rPr lang="en-US" altLang="zh-CN" sz="1800" b="0">
                <a:latin typeface="楷体_GB2312"/>
                <a:ea typeface="楷体_GB2312"/>
                <a:cs typeface="楷体_GB2312"/>
              </a:rPr>
              <a:t>17</a:t>
            </a:r>
            <a:r>
              <a:rPr lang="zh-CN" altLang="en-US" sz="1800" b="0">
                <a:latin typeface="楷体_GB2312"/>
                <a:ea typeface="楷体_GB2312"/>
                <a:cs typeface="楷体_GB2312"/>
              </a:rPr>
              <a:t>、</a:t>
            </a:r>
            <a:r>
              <a:rPr lang="en-US" altLang="zh-CN" sz="1800" b="0">
                <a:latin typeface="楷体_GB2312"/>
                <a:ea typeface="楷体_GB2312"/>
                <a:cs typeface="楷体_GB2312"/>
              </a:rPr>
              <a:t>12</a:t>
            </a:r>
            <a:r>
              <a:rPr lang="zh-CN" altLang="en-US" sz="1800" b="0">
                <a:latin typeface="楷体_GB2312"/>
                <a:ea typeface="楷体_GB2312"/>
                <a:cs typeface="楷体_GB2312"/>
              </a:rPr>
              <a:t>，</a:t>
            </a:r>
            <a:r>
              <a:rPr lang="en-US" altLang="zh-CN" sz="1800" b="0">
                <a:latin typeface="楷体_GB2312"/>
                <a:ea typeface="楷体_GB2312"/>
                <a:cs typeface="楷体_GB2312"/>
              </a:rPr>
              <a:t>23</a:t>
            </a:r>
            <a:r>
              <a:rPr lang="zh-CN" altLang="en-US" sz="1800" b="0">
                <a:latin typeface="楷体_GB2312"/>
                <a:ea typeface="楷体_GB2312"/>
                <a:cs typeface="楷体_GB2312"/>
              </a:rPr>
              <a:t>，</a:t>
            </a:r>
            <a:r>
              <a:rPr lang="en-US" altLang="zh-CN" sz="1800" b="0">
                <a:latin typeface="楷体_GB2312"/>
                <a:ea typeface="楷体_GB2312"/>
                <a:cs typeface="楷体_GB2312"/>
              </a:rPr>
              <a:t>60</a:t>
            </a:r>
            <a:r>
              <a:rPr lang="zh-CN" altLang="en-US" sz="1800" b="0">
                <a:latin typeface="楷体_GB2312"/>
                <a:ea typeface="楷体_GB2312"/>
                <a:cs typeface="楷体_GB2312"/>
              </a:rPr>
              <a:t>、</a:t>
            </a:r>
            <a:r>
              <a:rPr lang="en-US" altLang="zh-CN" sz="1800" b="0">
                <a:latin typeface="楷体_GB2312"/>
                <a:ea typeface="楷体_GB2312"/>
                <a:cs typeface="楷体_GB2312"/>
              </a:rPr>
              <a:t>29</a:t>
            </a:r>
            <a:r>
              <a:rPr lang="zh-CN" altLang="en-US" sz="1800" b="0">
                <a:latin typeface="楷体_GB2312"/>
                <a:ea typeface="楷体_GB2312"/>
                <a:cs typeface="楷体_GB2312"/>
              </a:rPr>
              <a:t>、</a:t>
            </a:r>
            <a:r>
              <a:rPr lang="en-US" altLang="zh-CN" sz="1800" b="0">
                <a:latin typeface="楷体_GB2312"/>
                <a:ea typeface="楷体_GB2312"/>
                <a:cs typeface="楷体_GB2312"/>
              </a:rPr>
              <a:t>38 </a:t>
            </a:r>
            <a:r>
              <a:rPr lang="zh-CN" altLang="en-US" sz="1800" b="0">
                <a:latin typeface="楷体_GB2312"/>
                <a:ea typeface="楷体_GB2312"/>
                <a:cs typeface="楷体_GB2312"/>
              </a:rPr>
              <a:t>、</a:t>
            </a:r>
            <a:r>
              <a:rPr lang="en-US" altLang="zh-CN" sz="1800" b="0">
                <a:latin typeface="楷体_GB2312"/>
                <a:ea typeface="楷体_GB2312"/>
                <a:cs typeface="楷体_GB2312"/>
              </a:rPr>
              <a:t>6</a:t>
            </a:r>
            <a:r>
              <a:rPr lang="zh-CN" altLang="en-US" sz="1800" b="0">
                <a:latin typeface="楷体_GB2312"/>
                <a:ea typeface="楷体_GB2312"/>
                <a:cs typeface="楷体_GB2312"/>
              </a:rPr>
              <a:t>，采用的散列函数为</a:t>
            </a:r>
            <a:r>
              <a:rPr lang="en-US" altLang="zh-CN" sz="1800" b="0">
                <a:latin typeface="楷体_GB2312"/>
                <a:ea typeface="楷体_GB2312"/>
                <a:cs typeface="楷体_GB2312"/>
              </a:rPr>
              <a:t>H(key) = key MOD 11</a:t>
            </a:r>
            <a:r>
              <a:rPr lang="zh-CN" altLang="en-US" sz="1800" b="0">
                <a:latin typeface="楷体_GB2312"/>
                <a:ea typeface="楷体_GB2312"/>
                <a:cs typeface="楷体_GB2312"/>
              </a:rPr>
              <a:t>。</a:t>
            </a:r>
          </a:p>
        </p:txBody>
      </p:sp>
      <p:sp>
        <p:nvSpPr>
          <p:cNvPr id="8" name="Rectangle 76"/>
          <p:cNvSpPr>
            <a:spLocks noChangeArrowheads="1"/>
          </p:cNvSpPr>
          <p:nvPr/>
        </p:nvSpPr>
        <p:spPr bwMode="auto">
          <a:xfrm>
            <a:off x="7019925" y="3219450"/>
            <a:ext cx="611188"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38</a:t>
            </a:r>
            <a:endParaRPr lang="en-US" altLang="zh-CN" sz="1400">
              <a:latin typeface="Times New Roman" pitchFamily="18" charset="0"/>
            </a:endParaRPr>
          </a:p>
        </p:txBody>
      </p:sp>
      <p:sp>
        <p:nvSpPr>
          <p:cNvPr id="9" name="Rectangle 75"/>
          <p:cNvSpPr>
            <a:spLocks noChangeArrowheads="1"/>
          </p:cNvSpPr>
          <p:nvPr/>
        </p:nvSpPr>
        <p:spPr bwMode="auto">
          <a:xfrm>
            <a:off x="6408738" y="3219450"/>
            <a:ext cx="611187"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29</a:t>
            </a:r>
            <a:endParaRPr lang="en-US" altLang="zh-CN" sz="1400">
              <a:latin typeface="Times New Roman" pitchFamily="18" charset="0"/>
            </a:endParaRPr>
          </a:p>
        </p:txBody>
      </p:sp>
      <p:sp>
        <p:nvSpPr>
          <p:cNvPr id="10" name="Rectangle 74"/>
          <p:cNvSpPr>
            <a:spLocks noChangeArrowheads="1"/>
          </p:cNvSpPr>
          <p:nvPr/>
        </p:nvSpPr>
        <p:spPr bwMode="auto">
          <a:xfrm>
            <a:off x="5795963" y="3219450"/>
            <a:ext cx="611187"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17</a:t>
            </a:r>
            <a:endParaRPr lang="en-US" altLang="zh-CN" sz="1400">
              <a:latin typeface="Times New Roman" pitchFamily="18" charset="0"/>
            </a:endParaRPr>
          </a:p>
        </p:txBody>
      </p:sp>
      <p:sp>
        <p:nvSpPr>
          <p:cNvPr id="11" name="Rectangle 73"/>
          <p:cNvSpPr>
            <a:spLocks noChangeArrowheads="1"/>
          </p:cNvSpPr>
          <p:nvPr/>
        </p:nvSpPr>
        <p:spPr bwMode="auto">
          <a:xfrm>
            <a:off x="5148263" y="3219450"/>
            <a:ext cx="612775"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60</a:t>
            </a:r>
            <a:endParaRPr lang="en-US" altLang="zh-CN" sz="1400">
              <a:latin typeface="Times New Roman" pitchFamily="18" charset="0"/>
            </a:endParaRPr>
          </a:p>
        </p:txBody>
      </p:sp>
      <p:sp>
        <p:nvSpPr>
          <p:cNvPr id="14" name="Rectangle 70"/>
          <p:cNvSpPr>
            <a:spLocks noChangeArrowheads="1"/>
          </p:cNvSpPr>
          <p:nvPr/>
        </p:nvSpPr>
        <p:spPr bwMode="auto">
          <a:xfrm>
            <a:off x="3532188" y="3227388"/>
            <a:ext cx="611187"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23</a:t>
            </a:r>
            <a:endParaRPr lang="en-US" altLang="zh-CN" sz="1400">
              <a:latin typeface="Times New Roman" pitchFamily="18" charset="0"/>
            </a:endParaRPr>
          </a:p>
        </p:txBody>
      </p:sp>
      <p:sp>
        <p:nvSpPr>
          <p:cNvPr id="15" name="Rectangle 69"/>
          <p:cNvSpPr>
            <a:spLocks noChangeArrowheads="1"/>
          </p:cNvSpPr>
          <p:nvPr/>
        </p:nvSpPr>
        <p:spPr bwMode="auto">
          <a:xfrm>
            <a:off x="2819400" y="3227388"/>
            <a:ext cx="611188"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grpSp>
        <p:nvGrpSpPr>
          <p:cNvPr id="2" name="组合 54"/>
          <p:cNvGrpSpPr>
            <a:grpSpLocks/>
          </p:cNvGrpSpPr>
          <p:nvPr/>
        </p:nvGrpSpPr>
        <p:grpSpPr bwMode="auto">
          <a:xfrm>
            <a:off x="2124075" y="2932113"/>
            <a:ext cx="6727825" cy="622300"/>
            <a:chOff x="594122" y="2787774"/>
            <a:chExt cx="7772400" cy="909637"/>
          </a:xfrm>
        </p:grpSpPr>
        <p:sp>
          <p:nvSpPr>
            <p:cNvPr id="3140" name="Rectangle 78"/>
            <p:cNvSpPr>
              <a:spLocks noChangeArrowheads="1"/>
            </p:cNvSpPr>
            <p:nvPr/>
          </p:nvSpPr>
          <p:spPr bwMode="auto">
            <a:xfrm>
              <a:off x="766008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41" name="Rectangle 77"/>
            <p:cNvSpPr>
              <a:spLocks noChangeArrowheads="1"/>
            </p:cNvSpPr>
            <p:nvPr/>
          </p:nvSpPr>
          <p:spPr bwMode="auto">
            <a:xfrm>
              <a:off x="6953647"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42" name="Rectangle 72"/>
            <p:cNvSpPr>
              <a:spLocks noChangeArrowheads="1"/>
            </p:cNvSpPr>
            <p:nvPr/>
          </p:nvSpPr>
          <p:spPr bwMode="auto">
            <a:xfrm>
              <a:off x="341987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43" name="Rectangle 71"/>
            <p:cNvSpPr>
              <a:spLocks noChangeArrowheads="1"/>
            </p:cNvSpPr>
            <p:nvPr/>
          </p:nvSpPr>
          <p:spPr bwMode="auto">
            <a:xfrm>
              <a:off x="2713434" y="3219574"/>
              <a:ext cx="706438"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44" name="Rectangle 68"/>
            <p:cNvSpPr>
              <a:spLocks noChangeArrowheads="1"/>
            </p:cNvSpPr>
            <p:nvPr/>
          </p:nvSpPr>
          <p:spPr bwMode="auto">
            <a:xfrm>
              <a:off x="594122" y="3219574"/>
              <a:ext cx="706437" cy="477837"/>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45" name="Rectangle 67"/>
            <p:cNvSpPr>
              <a:spLocks noChangeArrowheads="1"/>
            </p:cNvSpPr>
            <p:nvPr/>
          </p:nvSpPr>
          <p:spPr bwMode="auto">
            <a:xfrm>
              <a:off x="766008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10</a:t>
              </a:r>
              <a:endParaRPr lang="en-US" altLang="zh-CN" sz="1400">
                <a:latin typeface="Times New Roman" pitchFamily="18" charset="0"/>
              </a:endParaRPr>
            </a:p>
          </p:txBody>
        </p:sp>
        <p:sp>
          <p:nvSpPr>
            <p:cNvPr id="3146" name="Rectangle 66"/>
            <p:cNvSpPr>
              <a:spLocks noChangeArrowheads="1"/>
            </p:cNvSpPr>
            <p:nvPr/>
          </p:nvSpPr>
          <p:spPr bwMode="auto">
            <a:xfrm>
              <a:off x="695364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3147" name="Rectangle 65"/>
            <p:cNvSpPr>
              <a:spLocks noChangeArrowheads="1"/>
            </p:cNvSpPr>
            <p:nvPr/>
          </p:nvSpPr>
          <p:spPr bwMode="auto">
            <a:xfrm>
              <a:off x="624720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3148" name="Rectangle 64"/>
            <p:cNvSpPr>
              <a:spLocks noChangeArrowheads="1"/>
            </p:cNvSpPr>
            <p:nvPr/>
          </p:nvSpPr>
          <p:spPr bwMode="auto">
            <a:xfrm>
              <a:off x="55407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3149" name="Rectangle 63"/>
            <p:cNvSpPr>
              <a:spLocks noChangeArrowheads="1"/>
            </p:cNvSpPr>
            <p:nvPr/>
          </p:nvSpPr>
          <p:spPr bwMode="auto">
            <a:xfrm>
              <a:off x="48343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3150" name="Rectangle 62"/>
            <p:cNvSpPr>
              <a:spLocks noChangeArrowheads="1"/>
            </p:cNvSpPr>
            <p:nvPr/>
          </p:nvSpPr>
          <p:spPr bwMode="auto">
            <a:xfrm>
              <a:off x="4126309" y="2787774"/>
              <a:ext cx="708025"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3151" name="Rectangle 61"/>
            <p:cNvSpPr>
              <a:spLocks noChangeArrowheads="1"/>
            </p:cNvSpPr>
            <p:nvPr/>
          </p:nvSpPr>
          <p:spPr bwMode="auto">
            <a:xfrm>
              <a:off x="341987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3152" name="Rectangle 60"/>
            <p:cNvSpPr>
              <a:spLocks noChangeArrowheads="1"/>
            </p:cNvSpPr>
            <p:nvPr/>
          </p:nvSpPr>
          <p:spPr bwMode="auto">
            <a:xfrm>
              <a:off x="2713434"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3153" name="Rectangle 59"/>
            <p:cNvSpPr>
              <a:spLocks noChangeArrowheads="1"/>
            </p:cNvSpPr>
            <p:nvPr/>
          </p:nvSpPr>
          <p:spPr bwMode="auto">
            <a:xfrm>
              <a:off x="2006997"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3154" name="Rectangle 58"/>
            <p:cNvSpPr>
              <a:spLocks noChangeArrowheads="1"/>
            </p:cNvSpPr>
            <p:nvPr/>
          </p:nvSpPr>
          <p:spPr bwMode="auto">
            <a:xfrm>
              <a:off x="1300559" y="2787774"/>
              <a:ext cx="706438"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3155" name="Rectangle 57"/>
            <p:cNvSpPr>
              <a:spLocks noChangeArrowheads="1"/>
            </p:cNvSpPr>
            <p:nvPr/>
          </p:nvSpPr>
          <p:spPr bwMode="auto">
            <a:xfrm>
              <a:off x="594122" y="2787774"/>
              <a:ext cx="706437" cy="4318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3156" name="Line 79"/>
            <p:cNvSpPr>
              <a:spLocks noChangeShapeType="1"/>
            </p:cNvSpPr>
            <p:nvPr/>
          </p:nvSpPr>
          <p:spPr bwMode="auto">
            <a:xfrm>
              <a:off x="594122" y="2787774"/>
              <a:ext cx="706437" cy="0"/>
            </a:xfrm>
            <a:prstGeom prst="line">
              <a:avLst/>
            </a:prstGeom>
            <a:noFill/>
            <a:ln w="9525" cap="rnd">
              <a:noFill/>
              <a:round/>
              <a:headEnd/>
              <a:tailEnd/>
            </a:ln>
          </p:spPr>
          <p:txBody>
            <a:bodyPr/>
            <a:lstStyle/>
            <a:p>
              <a:endParaRPr lang="zh-CN" altLang="en-US"/>
            </a:p>
          </p:txBody>
        </p:sp>
        <p:sp>
          <p:nvSpPr>
            <p:cNvPr id="3157" name="Line 80"/>
            <p:cNvSpPr>
              <a:spLocks noChangeShapeType="1"/>
            </p:cNvSpPr>
            <p:nvPr/>
          </p:nvSpPr>
          <p:spPr bwMode="auto">
            <a:xfrm>
              <a:off x="594122" y="3695824"/>
              <a:ext cx="7772400" cy="0"/>
            </a:xfrm>
            <a:prstGeom prst="line">
              <a:avLst/>
            </a:prstGeom>
            <a:noFill/>
            <a:ln w="12700">
              <a:solidFill>
                <a:schemeClr val="tx1"/>
              </a:solidFill>
              <a:round/>
              <a:headEnd/>
              <a:tailEnd/>
            </a:ln>
          </p:spPr>
          <p:txBody>
            <a:bodyPr/>
            <a:lstStyle/>
            <a:p>
              <a:endParaRPr lang="zh-CN" altLang="en-US"/>
            </a:p>
          </p:txBody>
        </p:sp>
        <p:sp>
          <p:nvSpPr>
            <p:cNvPr id="3158" name="Line 81"/>
            <p:cNvSpPr>
              <a:spLocks noChangeShapeType="1"/>
            </p:cNvSpPr>
            <p:nvPr/>
          </p:nvSpPr>
          <p:spPr bwMode="auto">
            <a:xfrm>
              <a:off x="594122" y="2787774"/>
              <a:ext cx="0" cy="431800"/>
            </a:xfrm>
            <a:prstGeom prst="line">
              <a:avLst/>
            </a:prstGeom>
            <a:noFill/>
            <a:ln w="12700">
              <a:noFill/>
              <a:round/>
              <a:headEnd/>
              <a:tailEnd/>
            </a:ln>
          </p:spPr>
          <p:txBody>
            <a:bodyPr/>
            <a:lstStyle/>
            <a:p>
              <a:endParaRPr lang="zh-CN" altLang="en-US"/>
            </a:p>
          </p:txBody>
        </p:sp>
        <p:sp>
          <p:nvSpPr>
            <p:cNvPr id="3159" name="Line 82"/>
            <p:cNvSpPr>
              <a:spLocks noChangeShapeType="1"/>
            </p:cNvSpPr>
            <p:nvPr/>
          </p:nvSpPr>
          <p:spPr bwMode="auto">
            <a:xfrm>
              <a:off x="8366522" y="2787774"/>
              <a:ext cx="0" cy="431800"/>
            </a:xfrm>
            <a:prstGeom prst="line">
              <a:avLst/>
            </a:prstGeom>
            <a:noFill/>
            <a:ln w="12700">
              <a:noFill/>
              <a:round/>
              <a:headEnd/>
              <a:tailEnd/>
            </a:ln>
          </p:spPr>
          <p:txBody>
            <a:bodyPr/>
            <a:lstStyle/>
            <a:p>
              <a:endParaRPr lang="zh-CN" altLang="en-US"/>
            </a:p>
          </p:txBody>
        </p:sp>
        <p:sp>
          <p:nvSpPr>
            <p:cNvPr id="3160" name="Line 85"/>
            <p:cNvSpPr>
              <a:spLocks noChangeShapeType="1"/>
            </p:cNvSpPr>
            <p:nvPr/>
          </p:nvSpPr>
          <p:spPr bwMode="auto">
            <a:xfrm>
              <a:off x="594122" y="3219574"/>
              <a:ext cx="7772400" cy="0"/>
            </a:xfrm>
            <a:prstGeom prst="line">
              <a:avLst/>
            </a:prstGeom>
            <a:noFill/>
            <a:ln w="12700">
              <a:solidFill>
                <a:schemeClr val="tx1"/>
              </a:solidFill>
              <a:round/>
              <a:headEnd/>
              <a:tailEnd/>
            </a:ln>
          </p:spPr>
          <p:txBody>
            <a:bodyPr/>
            <a:lstStyle/>
            <a:p>
              <a:endParaRPr lang="zh-CN" altLang="en-US"/>
            </a:p>
          </p:txBody>
        </p:sp>
        <p:sp>
          <p:nvSpPr>
            <p:cNvPr id="3161" name="Line 162"/>
            <p:cNvSpPr>
              <a:spLocks noChangeShapeType="1"/>
            </p:cNvSpPr>
            <p:nvPr/>
          </p:nvSpPr>
          <p:spPr bwMode="auto">
            <a:xfrm>
              <a:off x="1300559" y="2787774"/>
              <a:ext cx="706438" cy="0"/>
            </a:xfrm>
            <a:prstGeom prst="line">
              <a:avLst/>
            </a:prstGeom>
            <a:noFill/>
            <a:ln w="9525" cap="rnd">
              <a:noFill/>
              <a:round/>
              <a:headEnd/>
              <a:tailEnd/>
            </a:ln>
          </p:spPr>
          <p:txBody>
            <a:bodyPr/>
            <a:lstStyle/>
            <a:p>
              <a:endParaRPr lang="zh-CN" altLang="en-US"/>
            </a:p>
          </p:txBody>
        </p:sp>
        <p:sp>
          <p:nvSpPr>
            <p:cNvPr id="3162" name="Line 163"/>
            <p:cNvSpPr>
              <a:spLocks noChangeShapeType="1"/>
            </p:cNvSpPr>
            <p:nvPr/>
          </p:nvSpPr>
          <p:spPr bwMode="auto">
            <a:xfrm>
              <a:off x="2006997" y="2787774"/>
              <a:ext cx="706437" cy="0"/>
            </a:xfrm>
            <a:prstGeom prst="line">
              <a:avLst/>
            </a:prstGeom>
            <a:noFill/>
            <a:ln w="9525" cap="rnd">
              <a:noFill/>
              <a:round/>
              <a:headEnd/>
              <a:tailEnd/>
            </a:ln>
          </p:spPr>
          <p:txBody>
            <a:bodyPr/>
            <a:lstStyle/>
            <a:p>
              <a:endParaRPr lang="zh-CN" altLang="en-US"/>
            </a:p>
          </p:txBody>
        </p:sp>
        <p:sp>
          <p:nvSpPr>
            <p:cNvPr id="3163" name="Line 164"/>
            <p:cNvSpPr>
              <a:spLocks noChangeShapeType="1"/>
            </p:cNvSpPr>
            <p:nvPr/>
          </p:nvSpPr>
          <p:spPr bwMode="auto">
            <a:xfrm>
              <a:off x="2713434" y="2787774"/>
              <a:ext cx="706438" cy="0"/>
            </a:xfrm>
            <a:prstGeom prst="line">
              <a:avLst/>
            </a:prstGeom>
            <a:noFill/>
            <a:ln w="9525" cap="rnd">
              <a:noFill/>
              <a:round/>
              <a:headEnd/>
              <a:tailEnd/>
            </a:ln>
          </p:spPr>
          <p:txBody>
            <a:bodyPr/>
            <a:lstStyle/>
            <a:p>
              <a:endParaRPr lang="zh-CN" altLang="en-US"/>
            </a:p>
          </p:txBody>
        </p:sp>
        <p:sp>
          <p:nvSpPr>
            <p:cNvPr id="3164" name="Line 165"/>
            <p:cNvSpPr>
              <a:spLocks noChangeShapeType="1"/>
            </p:cNvSpPr>
            <p:nvPr/>
          </p:nvSpPr>
          <p:spPr bwMode="auto">
            <a:xfrm>
              <a:off x="3419872" y="2787774"/>
              <a:ext cx="706437" cy="0"/>
            </a:xfrm>
            <a:prstGeom prst="line">
              <a:avLst/>
            </a:prstGeom>
            <a:noFill/>
            <a:ln w="9525" cap="rnd">
              <a:noFill/>
              <a:round/>
              <a:headEnd/>
              <a:tailEnd/>
            </a:ln>
          </p:spPr>
          <p:txBody>
            <a:bodyPr/>
            <a:lstStyle/>
            <a:p>
              <a:endParaRPr lang="zh-CN" altLang="en-US"/>
            </a:p>
          </p:txBody>
        </p:sp>
        <p:sp>
          <p:nvSpPr>
            <p:cNvPr id="3165" name="Line 166"/>
            <p:cNvSpPr>
              <a:spLocks noChangeShapeType="1"/>
            </p:cNvSpPr>
            <p:nvPr/>
          </p:nvSpPr>
          <p:spPr bwMode="auto">
            <a:xfrm>
              <a:off x="4126309" y="2787774"/>
              <a:ext cx="708025" cy="0"/>
            </a:xfrm>
            <a:prstGeom prst="line">
              <a:avLst/>
            </a:prstGeom>
            <a:noFill/>
            <a:ln w="9525" cap="rnd">
              <a:noFill/>
              <a:round/>
              <a:headEnd/>
              <a:tailEnd/>
            </a:ln>
          </p:spPr>
          <p:txBody>
            <a:bodyPr/>
            <a:lstStyle/>
            <a:p>
              <a:endParaRPr lang="zh-CN" altLang="en-US"/>
            </a:p>
          </p:txBody>
        </p:sp>
        <p:sp>
          <p:nvSpPr>
            <p:cNvPr id="3166" name="Line 167"/>
            <p:cNvSpPr>
              <a:spLocks noChangeShapeType="1"/>
            </p:cNvSpPr>
            <p:nvPr/>
          </p:nvSpPr>
          <p:spPr bwMode="auto">
            <a:xfrm>
              <a:off x="4834334" y="2787774"/>
              <a:ext cx="706438" cy="0"/>
            </a:xfrm>
            <a:prstGeom prst="line">
              <a:avLst/>
            </a:prstGeom>
            <a:noFill/>
            <a:ln w="9525" cap="rnd">
              <a:noFill/>
              <a:round/>
              <a:headEnd/>
              <a:tailEnd/>
            </a:ln>
          </p:spPr>
          <p:txBody>
            <a:bodyPr/>
            <a:lstStyle/>
            <a:p>
              <a:endParaRPr lang="zh-CN" altLang="en-US"/>
            </a:p>
          </p:txBody>
        </p:sp>
        <p:sp>
          <p:nvSpPr>
            <p:cNvPr id="3167" name="Line 168"/>
            <p:cNvSpPr>
              <a:spLocks noChangeShapeType="1"/>
            </p:cNvSpPr>
            <p:nvPr/>
          </p:nvSpPr>
          <p:spPr bwMode="auto">
            <a:xfrm>
              <a:off x="5540772" y="2787774"/>
              <a:ext cx="706437" cy="0"/>
            </a:xfrm>
            <a:prstGeom prst="line">
              <a:avLst/>
            </a:prstGeom>
            <a:noFill/>
            <a:ln w="9525" cap="rnd">
              <a:noFill/>
              <a:round/>
              <a:headEnd/>
              <a:tailEnd/>
            </a:ln>
          </p:spPr>
          <p:txBody>
            <a:bodyPr/>
            <a:lstStyle/>
            <a:p>
              <a:endParaRPr lang="zh-CN" altLang="en-US"/>
            </a:p>
          </p:txBody>
        </p:sp>
        <p:sp>
          <p:nvSpPr>
            <p:cNvPr id="3168" name="Line 169"/>
            <p:cNvSpPr>
              <a:spLocks noChangeShapeType="1"/>
            </p:cNvSpPr>
            <p:nvPr/>
          </p:nvSpPr>
          <p:spPr bwMode="auto">
            <a:xfrm>
              <a:off x="6247209" y="2787774"/>
              <a:ext cx="706438" cy="0"/>
            </a:xfrm>
            <a:prstGeom prst="line">
              <a:avLst/>
            </a:prstGeom>
            <a:noFill/>
            <a:ln w="9525" cap="rnd">
              <a:noFill/>
              <a:round/>
              <a:headEnd/>
              <a:tailEnd/>
            </a:ln>
          </p:spPr>
          <p:txBody>
            <a:bodyPr/>
            <a:lstStyle/>
            <a:p>
              <a:endParaRPr lang="zh-CN" altLang="en-US"/>
            </a:p>
          </p:txBody>
        </p:sp>
        <p:sp>
          <p:nvSpPr>
            <p:cNvPr id="3169" name="Line 170"/>
            <p:cNvSpPr>
              <a:spLocks noChangeShapeType="1"/>
            </p:cNvSpPr>
            <p:nvPr/>
          </p:nvSpPr>
          <p:spPr bwMode="auto">
            <a:xfrm>
              <a:off x="6953647" y="2787774"/>
              <a:ext cx="706437" cy="0"/>
            </a:xfrm>
            <a:prstGeom prst="line">
              <a:avLst/>
            </a:prstGeom>
            <a:noFill/>
            <a:ln w="9525" cap="rnd">
              <a:noFill/>
              <a:round/>
              <a:headEnd/>
              <a:tailEnd/>
            </a:ln>
          </p:spPr>
          <p:txBody>
            <a:bodyPr/>
            <a:lstStyle/>
            <a:p>
              <a:endParaRPr lang="zh-CN" altLang="en-US"/>
            </a:p>
          </p:txBody>
        </p:sp>
        <p:sp>
          <p:nvSpPr>
            <p:cNvPr id="3170" name="Line 171"/>
            <p:cNvSpPr>
              <a:spLocks noChangeShapeType="1"/>
            </p:cNvSpPr>
            <p:nvPr/>
          </p:nvSpPr>
          <p:spPr bwMode="auto">
            <a:xfrm>
              <a:off x="7660084" y="2787774"/>
              <a:ext cx="706438" cy="0"/>
            </a:xfrm>
            <a:prstGeom prst="line">
              <a:avLst/>
            </a:prstGeom>
            <a:noFill/>
            <a:ln w="9525" cap="rnd">
              <a:noFill/>
              <a:round/>
              <a:headEnd/>
              <a:tailEnd/>
            </a:ln>
          </p:spPr>
          <p:txBody>
            <a:bodyPr/>
            <a:lstStyle/>
            <a:p>
              <a:endParaRPr lang="zh-CN" altLang="en-US"/>
            </a:p>
          </p:txBody>
        </p:sp>
        <p:sp>
          <p:nvSpPr>
            <p:cNvPr id="3171" name="Line 193"/>
            <p:cNvSpPr>
              <a:spLocks noChangeShapeType="1"/>
            </p:cNvSpPr>
            <p:nvPr/>
          </p:nvSpPr>
          <p:spPr bwMode="auto">
            <a:xfrm>
              <a:off x="594122" y="3219574"/>
              <a:ext cx="0" cy="477837"/>
            </a:xfrm>
            <a:prstGeom prst="line">
              <a:avLst/>
            </a:prstGeom>
            <a:noFill/>
            <a:ln w="12700">
              <a:solidFill>
                <a:schemeClr val="tx1"/>
              </a:solidFill>
              <a:round/>
              <a:headEnd/>
              <a:tailEnd/>
            </a:ln>
          </p:spPr>
          <p:txBody>
            <a:bodyPr/>
            <a:lstStyle/>
            <a:p>
              <a:endParaRPr lang="zh-CN" altLang="en-US"/>
            </a:p>
          </p:txBody>
        </p:sp>
        <p:sp>
          <p:nvSpPr>
            <p:cNvPr id="3172" name="Line 194"/>
            <p:cNvSpPr>
              <a:spLocks noChangeShapeType="1"/>
            </p:cNvSpPr>
            <p:nvPr/>
          </p:nvSpPr>
          <p:spPr bwMode="auto">
            <a:xfrm>
              <a:off x="1300559" y="3219574"/>
              <a:ext cx="0" cy="477837"/>
            </a:xfrm>
            <a:prstGeom prst="line">
              <a:avLst/>
            </a:prstGeom>
            <a:noFill/>
            <a:ln w="12700">
              <a:solidFill>
                <a:schemeClr val="tx1"/>
              </a:solidFill>
              <a:round/>
              <a:headEnd/>
              <a:tailEnd/>
            </a:ln>
          </p:spPr>
          <p:txBody>
            <a:bodyPr/>
            <a:lstStyle/>
            <a:p>
              <a:endParaRPr lang="zh-CN" altLang="en-US"/>
            </a:p>
          </p:txBody>
        </p:sp>
        <p:sp>
          <p:nvSpPr>
            <p:cNvPr id="3173" name="Line 195"/>
            <p:cNvSpPr>
              <a:spLocks noChangeShapeType="1"/>
            </p:cNvSpPr>
            <p:nvPr/>
          </p:nvSpPr>
          <p:spPr bwMode="auto">
            <a:xfrm>
              <a:off x="2006997" y="3219574"/>
              <a:ext cx="0" cy="477837"/>
            </a:xfrm>
            <a:prstGeom prst="line">
              <a:avLst/>
            </a:prstGeom>
            <a:noFill/>
            <a:ln w="12700">
              <a:solidFill>
                <a:schemeClr val="tx1"/>
              </a:solidFill>
              <a:round/>
              <a:headEnd/>
              <a:tailEnd/>
            </a:ln>
          </p:spPr>
          <p:txBody>
            <a:bodyPr/>
            <a:lstStyle/>
            <a:p>
              <a:endParaRPr lang="zh-CN" altLang="en-US"/>
            </a:p>
          </p:txBody>
        </p:sp>
        <p:sp>
          <p:nvSpPr>
            <p:cNvPr id="3174" name="Line 196"/>
            <p:cNvSpPr>
              <a:spLocks noChangeShapeType="1"/>
            </p:cNvSpPr>
            <p:nvPr/>
          </p:nvSpPr>
          <p:spPr bwMode="auto">
            <a:xfrm>
              <a:off x="2713434" y="3219574"/>
              <a:ext cx="0" cy="477837"/>
            </a:xfrm>
            <a:prstGeom prst="line">
              <a:avLst/>
            </a:prstGeom>
            <a:noFill/>
            <a:ln w="12700">
              <a:solidFill>
                <a:schemeClr val="tx1"/>
              </a:solidFill>
              <a:round/>
              <a:headEnd/>
              <a:tailEnd/>
            </a:ln>
          </p:spPr>
          <p:txBody>
            <a:bodyPr/>
            <a:lstStyle/>
            <a:p>
              <a:endParaRPr lang="zh-CN" altLang="en-US"/>
            </a:p>
          </p:txBody>
        </p:sp>
        <p:sp>
          <p:nvSpPr>
            <p:cNvPr id="3175" name="Line 197"/>
            <p:cNvSpPr>
              <a:spLocks noChangeShapeType="1"/>
            </p:cNvSpPr>
            <p:nvPr/>
          </p:nvSpPr>
          <p:spPr bwMode="auto">
            <a:xfrm>
              <a:off x="3419872" y="3219574"/>
              <a:ext cx="0" cy="477837"/>
            </a:xfrm>
            <a:prstGeom prst="line">
              <a:avLst/>
            </a:prstGeom>
            <a:noFill/>
            <a:ln w="12700">
              <a:solidFill>
                <a:schemeClr val="tx1"/>
              </a:solidFill>
              <a:round/>
              <a:headEnd/>
              <a:tailEnd/>
            </a:ln>
          </p:spPr>
          <p:txBody>
            <a:bodyPr/>
            <a:lstStyle/>
            <a:p>
              <a:endParaRPr lang="zh-CN" altLang="en-US"/>
            </a:p>
          </p:txBody>
        </p:sp>
        <p:sp>
          <p:nvSpPr>
            <p:cNvPr id="3176" name="Line 198"/>
            <p:cNvSpPr>
              <a:spLocks noChangeShapeType="1"/>
            </p:cNvSpPr>
            <p:nvPr/>
          </p:nvSpPr>
          <p:spPr bwMode="auto">
            <a:xfrm>
              <a:off x="4126309" y="3219574"/>
              <a:ext cx="0" cy="477837"/>
            </a:xfrm>
            <a:prstGeom prst="line">
              <a:avLst/>
            </a:prstGeom>
            <a:noFill/>
            <a:ln w="12700">
              <a:solidFill>
                <a:schemeClr val="tx1"/>
              </a:solidFill>
              <a:round/>
              <a:headEnd/>
              <a:tailEnd/>
            </a:ln>
          </p:spPr>
          <p:txBody>
            <a:bodyPr/>
            <a:lstStyle/>
            <a:p>
              <a:endParaRPr lang="zh-CN" altLang="en-US"/>
            </a:p>
          </p:txBody>
        </p:sp>
        <p:sp>
          <p:nvSpPr>
            <p:cNvPr id="3177" name="Line 199"/>
            <p:cNvSpPr>
              <a:spLocks noChangeShapeType="1"/>
            </p:cNvSpPr>
            <p:nvPr/>
          </p:nvSpPr>
          <p:spPr bwMode="auto">
            <a:xfrm>
              <a:off x="4834334" y="3219574"/>
              <a:ext cx="0" cy="477837"/>
            </a:xfrm>
            <a:prstGeom prst="line">
              <a:avLst/>
            </a:prstGeom>
            <a:noFill/>
            <a:ln w="12700">
              <a:solidFill>
                <a:schemeClr val="tx1"/>
              </a:solidFill>
              <a:round/>
              <a:headEnd/>
              <a:tailEnd/>
            </a:ln>
          </p:spPr>
          <p:txBody>
            <a:bodyPr/>
            <a:lstStyle/>
            <a:p>
              <a:endParaRPr lang="zh-CN" altLang="en-US"/>
            </a:p>
          </p:txBody>
        </p:sp>
        <p:sp>
          <p:nvSpPr>
            <p:cNvPr id="3178" name="Line 200"/>
            <p:cNvSpPr>
              <a:spLocks noChangeShapeType="1"/>
            </p:cNvSpPr>
            <p:nvPr/>
          </p:nvSpPr>
          <p:spPr bwMode="auto">
            <a:xfrm>
              <a:off x="5540772" y="3219574"/>
              <a:ext cx="0" cy="477837"/>
            </a:xfrm>
            <a:prstGeom prst="line">
              <a:avLst/>
            </a:prstGeom>
            <a:noFill/>
            <a:ln w="12700">
              <a:solidFill>
                <a:schemeClr val="tx1"/>
              </a:solidFill>
              <a:round/>
              <a:headEnd/>
              <a:tailEnd/>
            </a:ln>
          </p:spPr>
          <p:txBody>
            <a:bodyPr/>
            <a:lstStyle/>
            <a:p>
              <a:endParaRPr lang="zh-CN" altLang="en-US"/>
            </a:p>
          </p:txBody>
        </p:sp>
        <p:sp>
          <p:nvSpPr>
            <p:cNvPr id="3179" name="Line 201"/>
            <p:cNvSpPr>
              <a:spLocks noChangeShapeType="1"/>
            </p:cNvSpPr>
            <p:nvPr/>
          </p:nvSpPr>
          <p:spPr bwMode="auto">
            <a:xfrm>
              <a:off x="6247209" y="3219574"/>
              <a:ext cx="0" cy="477837"/>
            </a:xfrm>
            <a:prstGeom prst="line">
              <a:avLst/>
            </a:prstGeom>
            <a:noFill/>
            <a:ln w="12700">
              <a:solidFill>
                <a:schemeClr val="tx1"/>
              </a:solidFill>
              <a:round/>
              <a:headEnd/>
              <a:tailEnd/>
            </a:ln>
          </p:spPr>
          <p:txBody>
            <a:bodyPr/>
            <a:lstStyle/>
            <a:p>
              <a:endParaRPr lang="zh-CN" altLang="en-US"/>
            </a:p>
          </p:txBody>
        </p:sp>
        <p:sp>
          <p:nvSpPr>
            <p:cNvPr id="3180" name="Line 202"/>
            <p:cNvSpPr>
              <a:spLocks noChangeShapeType="1"/>
            </p:cNvSpPr>
            <p:nvPr/>
          </p:nvSpPr>
          <p:spPr bwMode="auto">
            <a:xfrm>
              <a:off x="6953647" y="3219574"/>
              <a:ext cx="0" cy="477837"/>
            </a:xfrm>
            <a:prstGeom prst="line">
              <a:avLst/>
            </a:prstGeom>
            <a:noFill/>
            <a:ln w="12700">
              <a:solidFill>
                <a:schemeClr val="tx1"/>
              </a:solidFill>
              <a:round/>
              <a:headEnd/>
              <a:tailEnd/>
            </a:ln>
          </p:spPr>
          <p:txBody>
            <a:bodyPr/>
            <a:lstStyle/>
            <a:p>
              <a:endParaRPr lang="zh-CN" altLang="en-US"/>
            </a:p>
          </p:txBody>
        </p:sp>
        <p:sp>
          <p:nvSpPr>
            <p:cNvPr id="3181" name="Line 203"/>
            <p:cNvSpPr>
              <a:spLocks noChangeShapeType="1"/>
            </p:cNvSpPr>
            <p:nvPr/>
          </p:nvSpPr>
          <p:spPr bwMode="auto">
            <a:xfrm>
              <a:off x="7660084" y="3219574"/>
              <a:ext cx="0" cy="477837"/>
            </a:xfrm>
            <a:prstGeom prst="line">
              <a:avLst/>
            </a:prstGeom>
            <a:noFill/>
            <a:ln w="12700">
              <a:solidFill>
                <a:schemeClr val="tx1"/>
              </a:solidFill>
              <a:round/>
              <a:headEnd/>
              <a:tailEnd/>
            </a:ln>
          </p:spPr>
          <p:txBody>
            <a:bodyPr/>
            <a:lstStyle/>
            <a:p>
              <a:endParaRPr lang="zh-CN" altLang="en-US"/>
            </a:p>
          </p:txBody>
        </p:sp>
        <p:sp>
          <p:nvSpPr>
            <p:cNvPr id="3182" name="Line 204"/>
            <p:cNvSpPr>
              <a:spLocks noChangeShapeType="1"/>
            </p:cNvSpPr>
            <p:nvPr/>
          </p:nvSpPr>
          <p:spPr bwMode="auto">
            <a:xfrm>
              <a:off x="8366522" y="3219574"/>
              <a:ext cx="0" cy="477837"/>
            </a:xfrm>
            <a:prstGeom prst="line">
              <a:avLst/>
            </a:prstGeom>
            <a:noFill/>
            <a:ln w="12700">
              <a:solidFill>
                <a:schemeClr val="tx1"/>
              </a:solidFill>
              <a:round/>
              <a:headEnd/>
              <a:tailEnd/>
            </a:ln>
          </p:spPr>
          <p:txBody>
            <a:bodyPr/>
            <a:lstStyle/>
            <a:p>
              <a:endParaRPr lang="zh-CN" altLang="en-US"/>
            </a:p>
          </p:txBody>
        </p:sp>
      </p:grpSp>
      <p:graphicFrame>
        <p:nvGraphicFramePr>
          <p:cNvPr id="3074" name="Object 4"/>
          <p:cNvGraphicFramePr>
            <a:graphicFrameLocks noChangeAspect="1"/>
          </p:cNvGraphicFramePr>
          <p:nvPr/>
        </p:nvGraphicFramePr>
        <p:xfrm>
          <a:off x="4572000" y="1131888"/>
          <a:ext cx="2520950" cy="385762"/>
        </p:xfrm>
        <a:graphic>
          <a:graphicData uri="http://schemas.openxmlformats.org/presentationml/2006/ole">
            <p:oleObj spid="_x0000_s3077" name="公式" r:id="rId4" imgW="1765440" imgH="286920" progId="Equation.3">
              <p:embed/>
            </p:oleObj>
          </a:graphicData>
        </a:graphic>
      </p:graphicFrame>
      <p:sp>
        <p:nvSpPr>
          <p:cNvPr id="56" name="TextBox 55"/>
          <p:cNvSpPr txBox="1">
            <a:spLocks noChangeArrowheads="1"/>
          </p:cNvSpPr>
          <p:nvPr/>
        </p:nvSpPr>
        <p:spPr bwMode="auto">
          <a:xfrm>
            <a:off x="539750" y="2932113"/>
            <a:ext cx="1439863" cy="307975"/>
          </a:xfrm>
          <a:prstGeom prst="rect">
            <a:avLst/>
          </a:prstGeom>
          <a:noFill/>
          <a:ln w="9525">
            <a:noFill/>
            <a:miter lim="800000"/>
            <a:headEnd/>
            <a:tailEnd/>
          </a:ln>
        </p:spPr>
        <p:txBody>
          <a:bodyPr>
            <a:spAutoFit/>
          </a:bodyPr>
          <a:lstStyle/>
          <a:p>
            <a:r>
              <a:rPr lang="zh-CN" altLang="en-US" sz="1400"/>
              <a:t>线性探测法</a:t>
            </a:r>
          </a:p>
        </p:txBody>
      </p:sp>
      <p:sp>
        <p:nvSpPr>
          <p:cNvPr id="57" name="Rectangle 76"/>
          <p:cNvSpPr>
            <a:spLocks noChangeArrowheads="1"/>
          </p:cNvSpPr>
          <p:nvPr/>
        </p:nvSpPr>
        <p:spPr bwMode="auto">
          <a:xfrm>
            <a:off x="7632700" y="3219450"/>
            <a:ext cx="611188" cy="327025"/>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61" name="Rectangle 76"/>
          <p:cNvSpPr>
            <a:spLocks noChangeArrowheads="1"/>
          </p:cNvSpPr>
          <p:nvPr/>
        </p:nvSpPr>
        <p:spPr bwMode="auto">
          <a:xfrm>
            <a:off x="7721600" y="4108450"/>
            <a:ext cx="595313"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38</a:t>
            </a:r>
            <a:endParaRPr lang="en-US" altLang="zh-CN" sz="1400">
              <a:latin typeface="Times New Roman" pitchFamily="18" charset="0"/>
            </a:endParaRPr>
          </a:p>
        </p:txBody>
      </p:sp>
      <p:sp>
        <p:nvSpPr>
          <p:cNvPr id="62" name="Rectangle 75"/>
          <p:cNvSpPr>
            <a:spLocks noChangeArrowheads="1"/>
          </p:cNvSpPr>
          <p:nvPr/>
        </p:nvSpPr>
        <p:spPr bwMode="auto">
          <a:xfrm>
            <a:off x="6496050" y="4108450"/>
            <a:ext cx="596900"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29</a:t>
            </a:r>
            <a:endParaRPr lang="en-US" altLang="zh-CN" sz="1400">
              <a:latin typeface="Times New Roman" pitchFamily="18" charset="0"/>
            </a:endParaRPr>
          </a:p>
        </p:txBody>
      </p:sp>
      <p:sp>
        <p:nvSpPr>
          <p:cNvPr id="63" name="Rectangle 74"/>
          <p:cNvSpPr>
            <a:spLocks noChangeArrowheads="1"/>
          </p:cNvSpPr>
          <p:nvPr/>
        </p:nvSpPr>
        <p:spPr bwMode="auto">
          <a:xfrm>
            <a:off x="5867400" y="4108450"/>
            <a:ext cx="596900"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17</a:t>
            </a:r>
            <a:endParaRPr lang="en-US" altLang="zh-CN" sz="1400">
              <a:latin typeface="Times New Roman" pitchFamily="18" charset="0"/>
            </a:endParaRPr>
          </a:p>
        </p:txBody>
      </p:sp>
      <p:sp>
        <p:nvSpPr>
          <p:cNvPr id="64" name="Rectangle 73"/>
          <p:cNvSpPr>
            <a:spLocks noChangeArrowheads="1"/>
          </p:cNvSpPr>
          <p:nvPr/>
        </p:nvSpPr>
        <p:spPr bwMode="auto">
          <a:xfrm>
            <a:off x="5270500" y="4108450"/>
            <a:ext cx="596900"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60</a:t>
            </a:r>
            <a:endParaRPr lang="en-US" altLang="zh-CN" sz="1400">
              <a:latin typeface="Times New Roman" pitchFamily="18" charset="0"/>
            </a:endParaRPr>
          </a:p>
        </p:txBody>
      </p:sp>
      <p:sp>
        <p:nvSpPr>
          <p:cNvPr id="67" name="Rectangle 70"/>
          <p:cNvSpPr>
            <a:spLocks noChangeArrowheads="1"/>
          </p:cNvSpPr>
          <p:nvPr/>
        </p:nvSpPr>
        <p:spPr bwMode="auto">
          <a:xfrm>
            <a:off x="3471863" y="4108450"/>
            <a:ext cx="595312"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23</a:t>
            </a:r>
            <a:endParaRPr lang="en-US" altLang="zh-CN" sz="1400">
              <a:latin typeface="Times New Roman" pitchFamily="18" charset="0"/>
            </a:endParaRPr>
          </a:p>
        </p:txBody>
      </p:sp>
      <p:sp>
        <p:nvSpPr>
          <p:cNvPr id="68" name="Rectangle 69"/>
          <p:cNvSpPr>
            <a:spLocks noChangeArrowheads="1"/>
          </p:cNvSpPr>
          <p:nvPr/>
        </p:nvSpPr>
        <p:spPr bwMode="auto">
          <a:xfrm>
            <a:off x="2843213" y="4108450"/>
            <a:ext cx="596900"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grpSp>
        <p:nvGrpSpPr>
          <p:cNvPr id="3" name="组合 108"/>
          <p:cNvGrpSpPr>
            <a:grpSpLocks/>
          </p:cNvGrpSpPr>
          <p:nvPr/>
        </p:nvGrpSpPr>
        <p:grpSpPr bwMode="auto">
          <a:xfrm>
            <a:off x="539750" y="3795713"/>
            <a:ext cx="8353425" cy="647700"/>
            <a:chOff x="-827038" y="3856536"/>
            <a:chExt cx="9736956" cy="920996"/>
          </a:xfrm>
        </p:grpSpPr>
        <p:sp>
          <p:nvSpPr>
            <p:cNvPr id="3096" name="TextBox 57"/>
            <p:cNvSpPr txBox="1">
              <a:spLocks noChangeArrowheads="1"/>
            </p:cNvSpPr>
            <p:nvPr/>
          </p:nvSpPr>
          <p:spPr bwMode="auto">
            <a:xfrm>
              <a:off x="-827038" y="3856536"/>
              <a:ext cx="1440160" cy="307778"/>
            </a:xfrm>
            <a:prstGeom prst="rect">
              <a:avLst/>
            </a:prstGeom>
            <a:noFill/>
            <a:ln w="9525">
              <a:noFill/>
              <a:miter lim="800000"/>
              <a:headEnd/>
              <a:tailEnd/>
            </a:ln>
          </p:spPr>
          <p:txBody>
            <a:bodyPr>
              <a:spAutoFit/>
            </a:bodyPr>
            <a:lstStyle/>
            <a:p>
              <a:r>
                <a:rPr lang="zh-CN" altLang="en-US" sz="1400"/>
                <a:t>二次探测法</a:t>
              </a:r>
            </a:p>
          </p:txBody>
        </p:sp>
        <p:sp>
          <p:nvSpPr>
            <p:cNvPr id="3097" name="Rectangle 78"/>
            <p:cNvSpPr>
              <a:spLocks noChangeArrowheads="1"/>
            </p:cNvSpPr>
            <p:nvPr/>
          </p:nvSpPr>
          <p:spPr bwMode="auto">
            <a:xfrm>
              <a:off x="8203480" y="4301282"/>
              <a:ext cx="706438" cy="476250"/>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098" name="Rectangle 77"/>
            <p:cNvSpPr>
              <a:spLocks noChangeArrowheads="1"/>
            </p:cNvSpPr>
            <p:nvPr/>
          </p:nvSpPr>
          <p:spPr bwMode="auto">
            <a:xfrm>
              <a:off x="7497043" y="4301282"/>
              <a:ext cx="706437" cy="476250"/>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099" name="Rectangle 72"/>
            <p:cNvSpPr>
              <a:spLocks noChangeArrowheads="1"/>
            </p:cNvSpPr>
            <p:nvPr/>
          </p:nvSpPr>
          <p:spPr bwMode="auto">
            <a:xfrm>
              <a:off x="3963268" y="4301282"/>
              <a:ext cx="706437" cy="476250"/>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00" name="Rectangle 71"/>
            <p:cNvSpPr>
              <a:spLocks noChangeArrowheads="1"/>
            </p:cNvSpPr>
            <p:nvPr/>
          </p:nvSpPr>
          <p:spPr bwMode="auto">
            <a:xfrm>
              <a:off x="3256830" y="4301282"/>
              <a:ext cx="706438" cy="476250"/>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01" name="Rectangle 68"/>
            <p:cNvSpPr>
              <a:spLocks noChangeArrowheads="1"/>
            </p:cNvSpPr>
            <p:nvPr/>
          </p:nvSpPr>
          <p:spPr bwMode="auto">
            <a:xfrm>
              <a:off x="1137518" y="4301282"/>
              <a:ext cx="706437" cy="476250"/>
            </a:xfrm>
            <a:prstGeom prst="rect">
              <a:avLst/>
            </a:prstGeom>
            <a:noFill/>
            <a:ln w="9525" algn="ctr">
              <a:noFill/>
              <a:miter lim="800000"/>
              <a:headEnd/>
              <a:tailEnd/>
            </a:ln>
          </p:spPr>
          <p:txBody>
            <a:bodyPr/>
            <a:lstStyle/>
            <a:p>
              <a:pPr>
                <a:spcBef>
                  <a:spcPct val="20000"/>
                </a:spcBef>
              </a:pPr>
              <a:endParaRPr lang="zh-CN" altLang="zh-CN" sz="1400">
                <a:latin typeface="Times New Roman" pitchFamily="18" charset="0"/>
              </a:endParaRPr>
            </a:p>
          </p:txBody>
        </p:sp>
        <p:sp>
          <p:nvSpPr>
            <p:cNvPr id="3102" name="Rectangle 67"/>
            <p:cNvSpPr>
              <a:spLocks noChangeArrowheads="1"/>
            </p:cNvSpPr>
            <p:nvPr/>
          </p:nvSpPr>
          <p:spPr bwMode="auto">
            <a:xfrm>
              <a:off x="8203480" y="3867894"/>
              <a:ext cx="706438"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10</a:t>
              </a:r>
              <a:endParaRPr lang="en-US" altLang="zh-CN" sz="1400">
                <a:latin typeface="Times New Roman" pitchFamily="18" charset="0"/>
              </a:endParaRPr>
            </a:p>
          </p:txBody>
        </p:sp>
        <p:sp>
          <p:nvSpPr>
            <p:cNvPr id="3103" name="Rectangle 66"/>
            <p:cNvSpPr>
              <a:spLocks noChangeArrowheads="1"/>
            </p:cNvSpPr>
            <p:nvPr/>
          </p:nvSpPr>
          <p:spPr bwMode="auto">
            <a:xfrm>
              <a:off x="7497043" y="3867894"/>
              <a:ext cx="706437"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3104" name="Rectangle 65"/>
            <p:cNvSpPr>
              <a:spLocks noChangeArrowheads="1"/>
            </p:cNvSpPr>
            <p:nvPr/>
          </p:nvSpPr>
          <p:spPr bwMode="auto">
            <a:xfrm>
              <a:off x="6790605" y="3867894"/>
              <a:ext cx="706438"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3105" name="Rectangle 64"/>
            <p:cNvSpPr>
              <a:spLocks noChangeArrowheads="1"/>
            </p:cNvSpPr>
            <p:nvPr/>
          </p:nvSpPr>
          <p:spPr bwMode="auto">
            <a:xfrm>
              <a:off x="6084168" y="3867894"/>
              <a:ext cx="706437"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3106" name="Rectangle 63"/>
            <p:cNvSpPr>
              <a:spLocks noChangeArrowheads="1"/>
            </p:cNvSpPr>
            <p:nvPr/>
          </p:nvSpPr>
          <p:spPr bwMode="auto">
            <a:xfrm>
              <a:off x="5377730" y="3867894"/>
              <a:ext cx="706438"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3107" name="Rectangle 62"/>
            <p:cNvSpPr>
              <a:spLocks noChangeArrowheads="1"/>
            </p:cNvSpPr>
            <p:nvPr/>
          </p:nvSpPr>
          <p:spPr bwMode="auto">
            <a:xfrm>
              <a:off x="4669705" y="3867894"/>
              <a:ext cx="708025"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3108" name="Rectangle 61"/>
            <p:cNvSpPr>
              <a:spLocks noChangeArrowheads="1"/>
            </p:cNvSpPr>
            <p:nvPr/>
          </p:nvSpPr>
          <p:spPr bwMode="auto">
            <a:xfrm>
              <a:off x="3963268" y="3867894"/>
              <a:ext cx="706437"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3109" name="Rectangle 60"/>
            <p:cNvSpPr>
              <a:spLocks noChangeArrowheads="1"/>
            </p:cNvSpPr>
            <p:nvPr/>
          </p:nvSpPr>
          <p:spPr bwMode="auto">
            <a:xfrm>
              <a:off x="3256830" y="3867894"/>
              <a:ext cx="706438"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3110" name="Rectangle 59"/>
            <p:cNvSpPr>
              <a:spLocks noChangeArrowheads="1"/>
            </p:cNvSpPr>
            <p:nvPr/>
          </p:nvSpPr>
          <p:spPr bwMode="auto">
            <a:xfrm>
              <a:off x="2550393" y="3867894"/>
              <a:ext cx="706437"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3111" name="Rectangle 58"/>
            <p:cNvSpPr>
              <a:spLocks noChangeArrowheads="1"/>
            </p:cNvSpPr>
            <p:nvPr/>
          </p:nvSpPr>
          <p:spPr bwMode="auto">
            <a:xfrm>
              <a:off x="1843955" y="3867894"/>
              <a:ext cx="706438"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3112" name="Rectangle 57"/>
            <p:cNvSpPr>
              <a:spLocks noChangeArrowheads="1"/>
            </p:cNvSpPr>
            <p:nvPr/>
          </p:nvSpPr>
          <p:spPr bwMode="auto">
            <a:xfrm>
              <a:off x="1137518" y="3867894"/>
              <a:ext cx="706437" cy="433388"/>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3113" name="Line 79"/>
            <p:cNvSpPr>
              <a:spLocks noChangeShapeType="1"/>
            </p:cNvSpPr>
            <p:nvPr/>
          </p:nvSpPr>
          <p:spPr bwMode="auto">
            <a:xfrm>
              <a:off x="1137518" y="3867894"/>
              <a:ext cx="706437" cy="0"/>
            </a:xfrm>
            <a:prstGeom prst="line">
              <a:avLst/>
            </a:prstGeom>
            <a:noFill/>
            <a:ln w="9525" cap="rnd">
              <a:noFill/>
              <a:round/>
              <a:headEnd/>
              <a:tailEnd/>
            </a:ln>
          </p:spPr>
          <p:txBody>
            <a:bodyPr/>
            <a:lstStyle/>
            <a:p>
              <a:endParaRPr lang="zh-CN" altLang="en-US"/>
            </a:p>
          </p:txBody>
        </p:sp>
        <p:sp>
          <p:nvSpPr>
            <p:cNvPr id="3114" name="Line 80"/>
            <p:cNvSpPr>
              <a:spLocks noChangeShapeType="1"/>
            </p:cNvSpPr>
            <p:nvPr/>
          </p:nvSpPr>
          <p:spPr bwMode="auto">
            <a:xfrm>
              <a:off x="1137518" y="4777532"/>
              <a:ext cx="7772400" cy="0"/>
            </a:xfrm>
            <a:prstGeom prst="line">
              <a:avLst/>
            </a:prstGeom>
            <a:noFill/>
            <a:ln w="12700">
              <a:solidFill>
                <a:schemeClr val="tx1"/>
              </a:solidFill>
              <a:round/>
              <a:headEnd/>
              <a:tailEnd/>
            </a:ln>
          </p:spPr>
          <p:txBody>
            <a:bodyPr/>
            <a:lstStyle/>
            <a:p>
              <a:endParaRPr lang="zh-CN" altLang="en-US"/>
            </a:p>
          </p:txBody>
        </p:sp>
        <p:sp>
          <p:nvSpPr>
            <p:cNvPr id="3115" name="Line 81"/>
            <p:cNvSpPr>
              <a:spLocks noChangeShapeType="1"/>
            </p:cNvSpPr>
            <p:nvPr/>
          </p:nvSpPr>
          <p:spPr bwMode="auto">
            <a:xfrm>
              <a:off x="1137518" y="3867894"/>
              <a:ext cx="0" cy="433388"/>
            </a:xfrm>
            <a:prstGeom prst="line">
              <a:avLst/>
            </a:prstGeom>
            <a:noFill/>
            <a:ln w="12700">
              <a:noFill/>
              <a:round/>
              <a:headEnd/>
              <a:tailEnd/>
            </a:ln>
          </p:spPr>
          <p:txBody>
            <a:bodyPr/>
            <a:lstStyle/>
            <a:p>
              <a:endParaRPr lang="zh-CN" altLang="en-US"/>
            </a:p>
          </p:txBody>
        </p:sp>
        <p:sp>
          <p:nvSpPr>
            <p:cNvPr id="3116" name="Line 82"/>
            <p:cNvSpPr>
              <a:spLocks noChangeShapeType="1"/>
            </p:cNvSpPr>
            <p:nvPr/>
          </p:nvSpPr>
          <p:spPr bwMode="auto">
            <a:xfrm>
              <a:off x="8909918" y="3867894"/>
              <a:ext cx="0" cy="433388"/>
            </a:xfrm>
            <a:prstGeom prst="line">
              <a:avLst/>
            </a:prstGeom>
            <a:noFill/>
            <a:ln w="12700">
              <a:noFill/>
              <a:round/>
              <a:headEnd/>
              <a:tailEnd/>
            </a:ln>
          </p:spPr>
          <p:txBody>
            <a:bodyPr/>
            <a:lstStyle/>
            <a:p>
              <a:endParaRPr lang="zh-CN" altLang="en-US"/>
            </a:p>
          </p:txBody>
        </p:sp>
        <p:sp>
          <p:nvSpPr>
            <p:cNvPr id="3117" name="Line 85"/>
            <p:cNvSpPr>
              <a:spLocks noChangeShapeType="1"/>
            </p:cNvSpPr>
            <p:nvPr/>
          </p:nvSpPr>
          <p:spPr bwMode="auto">
            <a:xfrm>
              <a:off x="1137518" y="4301282"/>
              <a:ext cx="7772400" cy="0"/>
            </a:xfrm>
            <a:prstGeom prst="line">
              <a:avLst/>
            </a:prstGeom>
            <a:noFill/>
            <a:ln w="12700">
              <a:solidFill>
                <a:schemeClr val="tx1"/>
              </a:solidFill>
              <a:round/>
              <a:headEnd/>
              <a:tailEnd/>
            </a:ln>
          </p:spPr>
          <p:txBody>
            <a:bodyPr/>
            <a:lstStyle/>
            <a:p>
              <a:endParaRPr lang="zh-CN" altLang="en-US"/>
            </a:p>
          </p:txBody>
        </p:sp>
        <p:sp>
          <p:nvSpPr>
            <p:cNvPr id="3118" name="Line 162"/>
            <p:cNvSpPr>
              <a:spLocks noChangeShapeType="1"/>
            </p:cNvSpPr>
            <p:nvPr/>
          </p:nvSpPr>
          <p:spPr bwMode="auto">
            <a:xfrm>
              <a:off x="1843955" y="3867894"/>
              <a:ext cx="706438" cy="0"/>
            </a:xfrm>
            <a:prstGeom prst="line">
              <a:avLst/>
            </a:prstGeom>
            <a:noFill/>
            <a:ln w="9525" cap="rnd">
              <a:noFill/>
              <a:round/>
              <a:headEnd/>
              <a:tailEnd/>
            </a:ln>
          </p:spPr>
          <p:txBody>
            <a:bodyPr/>
            <a:lstStyle/>
            <a:p>
              <a:endParaRPr lang="zh-CN" altLang="en-US"/>
            </a:p>
          </p:txBody>
        </p:sp>
        <p:sp>
          <p:nvSpPr>
            <p:cNvPr id="3119" name="Line 163"/>
            <p:cNvSpPr>
              <a:spLocks noChangeShapeType="1"/>
            </p:cNvSpPr>
            <p:nvPr/>
          </p:nvSpPr>
          <p:spPr bwMode="auto">
            <a:xfrm>
              <a:off x="2550393" y="3867894"/>
              <a:ext cx="706437" cy="0"/>
            </a:xfrm>
            <a:prstGeom prst="line">
              <a:avLst/>
            </a:prstGeom>
            <a:noFill/>
            <a:ln w="9525" cap="rnd">
              <a:noFill/>
              <a:round/>
              <a:headEnd/>
              <a:tailEnd/>
            </a:ln>
          </p:spPr>
          <p:txBody>
            <a:bodyPr/>
            <a:lstStyle/>
            <a:p>
              <a:endParaRPr lang="zh-CN" altLang="en-US"/>
            </a:p>
          </p:txBody>
        </p:sp>
        <p:sp>
          <p:nvSpPr>
            <p:cNvPr id="3120" name="Line 164"/>
            <p:cNvSpPr>
              <a:spLocks noChangeShapeType="1"/>
            </p:cNvSpPr>
            <p:nvPr/>
          </p:nvSpPr>
          <p:spPr bwMode="auto">
            <a:xfrm>
              <a:off x="3256830" y="3867894"/>
              <a:ext cx="706438" cy="0"/>
            </a:xfrm>
            <a:prstGeom prst="line">
              <a:avLst/>
            </a:prstGeom>
            <a:noFill/>
            <a:ln w="9525" cap="rnd">
              <a:noFill/>
              <a:round/>
              <a:headEnd/>
              <a:tailEnd/>
            </a:ln>
          </p:spPr>
          <p:txBody>
            <a:bodyPr/>
            <a:lstStyle/>
            <a:p>
              <a:endParaRPr lang="zh-CN" altLang="en-US"/>
            </a:p>
          </p:txBody>
        </p:sp>
        <p:sp>
          <p:nvSpPr>
            <p:cNvPr id="3121" name="Line 165"/>
            <p:cNvSpPr>
              <a:spLocks noChangeShapeType="1"/>
            </p:cNvSpPr>
            <p:nvPr/>
          </p:nvSpPr>
          <p:spPr bwMode="auto">
            <a:xfrm>
              <a:off x="3963268" y="3867894"/>
              <a:ext cx="706437" cy="0"/>
            </a:xfrm>
            <a:prstGeom prst="line">
              <a:avLst/>
            </a:prstGeom>
            <a:noFill/>
            <a:ln w="9525" cap="rnd">
              <a:noFill/>
              <a:round/>
              <a:headEnd/>
              <a:tailEnd/>
            </a:ln>
          </p:spPr>
          <p:txBody>
            <a:bodyPr/>
            <a:lstStyle/>
            <a:p>
              <a:endParaRPr lang="zh-CN" altLang="en-US"/>
            </a:p>
          </p:txBody>
        </p:sp>
        <p:sp>
          <p:nvSpPr>
            <p:cNvPr id="3122" name="Line 166"/>
            <p:cNvSpPr>
              <a:spLocks noChangeShapeType="1"/>
            </p:cNvSpPr>
            <p:nvPr/>
          </p:nvSpPr>
          <p:spPr bwMode="auto">
            <a:xfrm>
              <a:off x="4669705" y="3867894"/>
              <a:ext cx="708025" cy="0"/>
            </a:xfrm>
            <a:prstGeom prst="line">
              <a:avLst/>
            </a:prstGeom>
            <a:noFill/>
            <a:ln w="9525" cap="rnd">
              <a:noFill/>
              <a:round/>
              <a:headEnd/>
              <a:tailEnd/>
            </a:ln>
          </p:spPr>
          <p:txBody>
            <a:bodyPr/>
            <a:lstStyle/>
            <a:p>
              <a:endParaRPr lang="zh-CN" altLang="en-US"/>
            </a:p>
          </p:txBody>
        </p:sp>
        <p:sp>
          <p:nvSpPr>
            <p:cNvPr id="3123" name="Line 167"/>
            <p:cNvSpPr>
              <a:spLocks noChangeShapeType="1"/>
            </p:cNvSpPr>
            <p:nvPr/>
          </p:nvSpPr>
          <p:spPr bwMode="auto">
            <a:xfrm>
              <a:off x="5377730" y="3867894"/>
              <a:ext cx="706438" cy="0"/>
            </a:xfrm>
            <a:prstGeom prst="line">
              <a:avLst/>
            </a:prstGeom>
            <a:noFill/>
            <a:ln w="9525" cap="rnd">
              <a:noFill/>
              <a:round/>
              <a:headEnd/>
              <a:tailEnd/>
            </a:ln>
          </p:spPr>
          <p:txBody>
            <a:bodyPr/>
            <a:lstStyle/>
            <a:p>
              <a:endParaRPr lang="zh-CN" altLang="en-US"/>
            </a:p>
          </p:txBody>
        </p:sp>
        <p:sp>
          <p:nvSpPr>
            <p:cNvPr id="3124" name="Line 168"/>
            <p:cNvSpPr>
              <a:spLocks noChangeShapeType="1"/>
            </p:cNvSpPr>
            <p:nvPr/>
          </p:nvSpPr>
          <p:spPr bwMode="auto">
            <a:xfrm>
              <a:off x="6084168" y="3867894"/>
              <a:ext cx="706437" cy="0"/>
            </a:xfrm>
            <a:prstGeom prst="line">
              <a:avLst/>
            </a:prstGeom>
            <a:noFill/>
            <a:ln w="9525" cap="rnd">
              <a:noFill/>
              <a:round/>
              <a:headEnd/>
              <a:tailEnd/>
            </a:ln>
          </p:spPr>
          <p:txBody>
            <a:bodyPr/>
            <a:lstStyle/>
            <a:p>
              <a:endParaRPr lang="zh-CN" altLang="en-US"/>
            </a:p>
          </p:txBody>
        </p:sp>
        <p:sp>
          <p:nvSpPr>
            <p:cNvPr id="3125" name="Line 169"/>
            <p:cNvSpPr>
              <a:spLocks noChangeShapeType="1"/>
            </p:cNvSpPr>
            <p:nvPr/>
          </p:nvSpPr>
          <p:spPr bwMode="auto">
            <a:xfrm>
              <a:off x="6790605" y="3867894"/>
              <a:ext cx="706438" cy="0"/>
            </a:xfrm>
            <a:prstGeom prst="line">
              <a:avLst/>
            </a:prstGeom>
            <a:noFill/>
            <a:ln w="9525" cap="rnd">
              <a:noFill/>
              <a:round/>
              <a:headEnd/>
              <a:tailEnd/>
            </a:ln>
          </p:spPr>
          <p:txBody>
            <a:bodyPr/>
            <a:lstStyle/>
            <a:p>
              <a:endParaRPr lang="zh-CN" altLang="en-US"/>
            </a:p>
          </p:txBody>
        </p:sp>
        <p:sp>
          <p:nvSpPr>
            <p:cNvPr id="3126" name="Line 170"/>
            <p:cNvSpPr>
              <a:spLocks noChangeShapeType="1"/>
            </p:cNvSpPr>
            <p:nvPr/>
          </p:nvSpPr>
          <p:spPr bwMode="auto">
            <a:xfrm>
              <a:off x="7497043" y="3867894"/>
              <a:ext cx="706437" cy="0"/>
            </a:xfrm>
            <a:prstGeom prst="line">
              <a:avLst/>
            </a:prstGeom>
            <a:noFill/>
            <a:ln w="9525" cap="rnd">
              <a:noFill/>
              <a:round/>
              <a:headEnd/>
              <a:tailEnd/>
            </a:ln>
          </p:spPr>
          <p:txBody>
            <a:bodyPr/>
            <a:lstStyle/>
            <a:p>
              <a:endParaRPr lang="zh-CN" altLang="en-US"/>
            </a:p>
          </p:txBody>
        </p:sp>
        <p:sp>
          <p:nvSpPr>
            <p:cNvPr id="3127" name="Line 171"/>
            <p:cNvSpPr>
              <a:spLocks noChangeShapeType="1"/>
            </p:cNvSpPr>
            <p:nvPr/>
          </p:nvSpPr>
          <p:spPr bwMode="auto">
            <a:xfrm>
              <a:off x="8203480" y="3867894"/>
              <a:ext cx="706438" cy="0"/>
            </a:xfrm>
            <a:prstGeom prst="line">
              <a:avLst/>
            </a:prstGeom>
            <a:noFill/>
            <a:ln w="9525" cap="rnd">
              <a:noFill/>
              <a:round/>
              <a:headEnd/>
              <a:tailEnd/>
            </a:ln>
          </p:spPr>
          <p:txBody>
            <a:bodyPr/>
            <a:lstStyle/>
            <a:p>
              <a:endParaRPr lang="zh-CN" altLang="en-US"/>
            </a:p>
          </p:txBody>
        </p:sp>
        <p:sp>
          <p:nvSpPr>
            <p:cNvPr id="3128" name="Line 193"/>
            <p:cNvSpPr>
              <a:spLocks noChangeShapeType="1"/>
            </p:cNvSpPr>
            <p:nvPr/>
          </p:nvSpPr>
          <p:spPr bwMode="auto">
            <a:xfrm>
              <a:off x="1137518" y="4301282"/>
              <a:ext cx="0" cy="476250"/>
            </a:xfrm>
            <a:prstGeom prst="line">
              <a:avLst/>
            </a:prstGeom>
            <a:noFill/>
            <a:ln w="12700">
              <a:solidFill>
                <a:schemeClr val="tx1"/>
              </a:solidFill>
              <a:round/>
              <a:headEnd/>
              <a:tailEnd/>
            </a:ln>
          </p:spPr>
          <p:txBody>
            <a:bodyPr/>
            <a:lstStyle/>
            <a:p>
              <a:endParaRPr lang="zh-CN" altLang="en-US"/>
            </a:p>
          </p:txBody>
        </p:sp>
        <p:sp>
          <p:nvSpPr>
            <p:cNvPr id="3129" name="Line 194"/>
            <p:cNvSpPr>
              <a:spLocks noChangeShapeType="1"/>
            </p:cNvSpPr>
            <p:nvPr/>
          </p:nvSpPr>
          <p:spPr bwMode="auto">
            <a:xfrm>
              <a:off x="1843955" y="4301282"/>
              <a:ext cx="0" cy="476250"/>
            </a:xfrm>
            <a:prstGeom prst="line">
              <a:avLst/>
            </a:prstGeom>
            <a:noFill/>
            <a:ln w="12700">
              <a:solidFill>
                <a:schemeClr val="tx1"/>
              </a:solidFill>
              <a:round/>
              <a:headEnd/>
              <a:tailEnd/>
            </a:ln>
          </p:spPr>
          <p:txBody>
            <a:bodyPr/>
            <a:lstStyle/>
            <a:p>
              <a:endParaRPr lang="zh-CN" altLang="en-US"/>
            </a:p>
          </p:txBody>
        </p:sp>
        <p:sp>
          <p:nvSpPr>
            <p:cNvPr id="3130" name="Line 195"/>
            <p:cNvSpPr>
              <a:spLocks noChangeShapeType="1"/>
            </p:cNvSpPr>
            <p:nvPr/>
          </p:nvSpPr>
          <p:spPr bwMode="auto">
            <a:xfrm>
              <a:off x="2550393" y="4301282"/>
              <a:ext cx="0" cy="476250"/>
            </a:xfrm>
            <a:prstGeom prst="line">
              <a:avLst/>
            </a:prstGeom>
            <a:noFill/>
            <a:ln w="12700">
              <a:solidFill>
                <a:schemeClr val="tx1"/>
              </a:solidFill>
              <a:round/>
              <a:headEnd/>
              <a:tailEnd/>
            </a:ln>
          </p:spPr>
          <p:txBody>
            <a:bodyPr/>
            <a:lstStyle/>
            <a:p>
              <a:endParaRPr lang="zh-CN" altLang="en-US"/>
            </a:p>
          </p:txBody>
        </p:sp>
        <p:sp>
          <p:nvSpPr>
            <p:cNvPr id="3131" name="Line 196"/>
            <p:cNvSpPr>
              <a:spLocks noChangeShapeType="1"/>
            </p:cNvSpPr>
            <p:nvPr/>
          </p:nvSpPr>
          <p:spPr bwMode="auto">
            <a:xfrm>
              <a:off x="3256830" y="4301282"/>
              <a:ext cx="0" cy="476250"/>
            </a:xfrm>
            <a:prstGeom prst="line">
              <a:avLst/>
            </a:prstGeom>
            <a:noFill/>
            <a:ln w="12700">
              <a:solidFill>
                <a:schemeClr val="tx1"/>
              </a:solidFill>
              <a:round/>
              <a:headEnd/>
              <a:tailEnd/>
            </a:ln>
          </p:spPr>
          <p:txBody>
            <a:bodyPr/>
            <a:lstStyle/>
            <a:p>
              <a:endParaRPr lang="zh-CN" altLang="en-US"/>
            </a:p>
          </p:txBody>
        </p:sp>
        <p:sp>
          <p:nvSpPr>
            <p:cNvPr id="3132" name="Line 197"/>
            <p:cNvSpPr>
              <a:spLocks noChangeShapeType="1"/>
            </p:cNvSpPr>
            <p:nvPr/>
          </p:nvSpPr>
          <p:spPr bwMode="auto">
            <a:xfrm>
              <a:off x="3963268" y="4301282"/>
              <a:ext cx="0" cy="476250"/>
            </a:xfrm>
            <a:prstGeom prst="line">
              <a:avLst/>
            </a:prstGeom>
            <a:noFill/>
            <a:ln w="12700">
              <a:solidFill>
                <a:schemeClr val="tx1"/>
              </a:solidFill>
              <a:round/>
              <a:headEnd/>
              <a:tailEnd/>
            </a:ln>
          </p:spPr>
          <p:txBody>
            <a:bodyPr/>
            <a:lstStyle/>
            <a:p>
              <a:endParaRPr lang="zh-CN" altLang="en-US"/>
            </a:p>
          </p:txBody>
        </p:sp>
        <p:sp>
          <p:nvSpPr>
            <p:cNvPr id="3133" name="Line 198"/>
            <p:cNvSpPr>
              <a:spLocks noChangeShapeType="1"/>
            </p:cNvSpPr>
            <p:nvPr/>
          </p:nvSpPr>
          <p:spPr bwMode="auto">
            <a:xfrm>
              <a:off x="4669705" y="4301282"/>
              <a:ext cx="0" cy="476250"/>
            </a:xfrm>
            <a:prstGeom prst="line">
              <a:avLst/>
            </a:prstGeom>
            <a:noFill/>
            <a:ln w="12700">
              <a:solidFill>
                <a:schemeClr val="tx1"/>
              </a:solidFill>
              <a:round/>
              <a:headEnd/>
              <a:tailEnd/>
            </a:ln>
          </p:spPr>
          <p:txBody>
            <a:bodyPr/>
            <a:lstStyle/>
            <a:p>
              <a:endParaRPr lang="zh-CN" altLang="en-US"/>
            </a:p>
          </p:txBody>
        </p:sp>
        <p:sp>
          <p:nvSpPr>
            <p:cNvPr id="3134" name="Line 199"/>
            <p:cNvSpPr>
              <a:spLocks noChangeShapeType="1"/>
            </p:cNvSpPr>
            <p:nvPr/>
          </p:nvSpPr>
          <p:spPr bwMode="auto">
            <a:xfrm>
              <a:off x="5377730" y="4301282"/>
              <a:ext cx="0" cy="476250"/>
            </a:xfrm>
            <a:prstGeom prst="line">
              <a:avLst/>
            </a:prstGeom>
            <a:noFill/>
            <a:ln w="12700">
              <a:solidFill>
                <a:schemeClr val="tx1"/>
              </a:solidFill>
              <a:round/>
              <a:headEnd/>
              <a:tailEnd/>
            </a:ln>
          </p:spPr>
          <p:txBody>
            <a:bodyPr/>
            <a:lstStyle/>
            <a:p>
              <a:endParaRPr lang="zh-CN" altLang="en-US"/>
            </a:p>
          </p:txBody>
        </p:sp>
        <p:sp>
          <p:nvSpPr>
            <p:cNvPr id="3135" name="Line 200"/>
            <p:cNvSpPr>
              <a:spLocks noChangeShapeType="1"/>
            </p:cNvSpPr>
            <p:nvPr/>
          </p:nvSpPr>
          <p:spPr bwMode="auto">
            <a:xfrm>
              <a:off x="6084168" y="4301282"/>
              <a:ext cx="0" cy="476250"/>
            </a:xfrm>
            <a:prstGeom prst="line">
              <a:avLst/>
            </a:prstGeom>
            <a:noFill/>
            <a:ln w="12700">
              <a:solidFill>
                <a:schemeClr val="tx1"/>
              </a:solidFill>
              <a:round/>
              <a:headEnd/>
              <a:tailEnd/>
            </a:ln>
          </p:spPr>
          <p:txBody>
            <a:bodyPr/>
            <a:lstStyle/>
            <a:p>
              <a:endParaRPr lang="zh-CN" altLang="en-US"/>
            </a:p>
          </p:txBody>
        </p:sp>
        <p:sp>
          <p:nvSpPr>
            <p:cNvPr id="3136" name="Line 201"/>
            <p:cNvSpPr>
              <a:spLocks noChangeShapeType="1"/>
            </p:cNvSpPr>
            <p:nvPr/>
          </p:nvSpPr>
          <p:spPr bwMode="auto">
            <a:xfrm>
              <a:off x="6790605" y="4301282"/>
              <a:ext cx="0" cy="476250"/>
            </a:xfrm>
            <a:prstGeom prst="line">
              <a:avLst/>
            </a:prstGeom>
            <a:noFill/>
            <a:ln w="12700">
              <a:solidFill>
                <a:schemeClr val="tx1"/>
              </a:solidFill>
              <a:round/>
              <a:headEnd/>
              <a:tailEnd/>
            </a:ln>
          </p:spPr>
          <p:txBody>
            <a:bodyPr/>
            <a:lstStyle/>
            <a:p>
              <a:endParaRPr lang="zh-CN" altLang="en-US"/>
            </a:p>
          </p:txBody>
        </p:sp>
        <p:sp>
          <p:nvSpPr>
            <p:cNvPr id="3137" name="Line 202"/>
            <p:cNvSpPr>
              <a:spLocks noChangeShapeType="1"/>
            </p:cNvSpPr>
            <p:nvPr/>
          </p:nvSpPr>
          <p:spPr bwMode="auto">
            <a:xfrm>
              <a:off x="7497043" y="4301282"/>
              <a:ext cx="0" cy="476250"/>
            </a:xfrm>
            <a:prstGeom prst="line">
              <a:avLst/>
            </a:prstGeom>
            <a:noFill/>
            <a:ln w="12700">
              <a:solidFill>
                <a:schemeClr val="tx1"/>
              </a:solidFill>
              <a:round/>
              <a:headEnd/>
              <a:tailEnd/>
            </a:ln>
          </p:spPr>
          <p:txBody>
            <a:bodyPr/>
            <a:lstStyle/>
            <a:p>
              <a:endParaRPr lang="zh-CN" altLang="en-US"/>
            </a:p>
          </p:txBody>
        </p:sp>
        <p:sp>
          <p:nvSpPr>
            <p:cNvPr id="3138" name="Line 203"/>
            <p:cNvSpPr>
              <a:spLocks noChangeShapeType="1"/>
            </p:cNvSpPr>
            <p:nvPr/>
          </p:nvSpPr>
          <p:spPr bwMode="auto">
            <a:xfrm>
              <a:off x="8203480" y="4301282"/>
              <a:ext cx="0" cy="476250"/>
            </a:xfrm>
            <a:prstGeom prst="line">
              <a:avLst/>
            </a:prstGeom>
            <a:noFill/>
            <a:ln w="12700">
              <a:solidFill>
                <a:schemeClr val="tx1"/>
              </a:solidFill>
              <a:round/>
              <a:headEnd/>
              <a:tailEnd/>
            </a:ln>
          </p:spPr>
          <p:txBody>
            <a:bodyPr/>
            <a:lstStyle/>
            <a:p>
              <a:endParaRPr lang="zh-CN" altLang="en-US"/>
            </a:p>
          </p:txBody>
        </p:sp>
        <p:sp>
          <p:nvSpPr>
            <p:cNvPr id="3139" name="Line 204"/>
            <p:cNvSpPr>
              <a:spLocks noChangeShapeType="1"/>
            </p:cNvSpPr>
            <p:nvPr/>
          </p:nvSpPr>
          <p:spPr bwMode="auto">
            <a:xfrm>
              <a:off x="8909918" y="4301282"/>
              <a:ext cx="0" cy="476250"/>
            </a:xfrm>
            <a:prstGeom prst="line">
              <a:avLst/>
            </a:prstGeom>
            <a:noFill/>
            <a:ln w="12700">
              <a:solidFill>
                <a:schemeClr val="tx1"/>
              </a:solidFill>
              <a:round/>
              <a:headEnd/>
              <a:tailEnd/>
            </a:ln>
          </p:spPr>
          <p:txBody>
            <a:bodyPr/>
            <a:lstStyle/>
            <a:p>
              <a:endParaRPr lang="zh-CN" altLang="en-US"/>
            </a:p>
          </p:txBody>
        </p:sp>
      </p:grpSp>
      <p:sp>
        <p:nvSpPr>
          <p:cNvPr id="108" name="Rectangle 76"/>
          <p:cNvSpPr>
            <a:spLocks noChangeArrowheads="1"/>
          </p:cNvSpPr>
          <p:nvPr/>
        </p:nvSpPr>
        <p:spPr bwMode="auto">
          <a:xfrm>
            <a:off x="8316913" y="4108450"/>
            <a:ext cx="595312" cy="334963"/>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110" name="文本框 1"/>
          <p:cNvSpPr txBox="1">
            <a:spLocks noChangeArrowheads="1"/>
          </p:cNvSpPr>
          <p:nvPr/>
        </p:nvSpPr>
        <p:spPr bwMode="auto">
          <a:xfrm>
            <a:off x="468313" y="4659313"/>
            <a:ext cx="4248150" cy="369887"/>
          </a:xfrm>
          <a:prstGeom prst="rect">
            <a:avLst/>
          </a:prstGeom>
          <a:noFill/>
          <a:ln w="9525">
            <a:noFill/>
            <a:miter lim="800000"/>
            <a:headEnd/>
            <a:tailEnd/>
          </a:ln>
        </p:spPr>
        <p:txBody>
          <a:bodyPr>
            <a:spAutoFit/>
          </a:bodyPr>
          <a:lstStyle/>
          <a:p>
            <a:pPr eaLnBrk="0" hangingPunct="0">
              <a:spcBef>
                <a:spcPct val="50000"/>
              </a:spcBef>
            </a:pPr>
            <a:r>
              <a:rPr lang="zh-CN" altLang="en-US" sz="1800" b="0"/>
              <a:t>查询</a:t>
            </a:r>
            <a:r>
              <a:rPr lang="en-US" altLang="zh-CN" sz="1800" b="0"/>
              <a:t>38</a:t>
            </a:r>
            <a:r>
              <a:rPr lang="zh-CN" altLang="en-US" sz="1800" b="0"/>
              <a:t>和</a:t>
            </a:r>
            <a:r>
              <a:rPr lang="en-US" altLang="zh-CN" sz="1800" b="0"/>
              <a:t>6</a:t>
            </a:r>
            <a:r>
              <a:rPr lang="zh-CN" altLang="en-US" sz="1800" b="0"/>
              <a:t>的比较次数从</a:t>
            </a:r>
            <a:r>
              <a:rPr lang="en-US" altLang="zh-CN" sz="1800" b="0"/>
              <a:t>4</a:t>
            </a:r>
            <a:r>
              <a:rPr lang="zh-CN" altLang="en-US" sz="1800" b="0"/>
              <a:t>次降到</a:t>
            </a:r>
            <a:r>
              <a:rPr lang="en-US" altLang="zh-CN" sz="1800" b="0"/>
              <a:t>3</a:t>
            </a:r>
            <a:r>
              <a:rPr lang="zh-CN" altLang="en-US" sz="1800" b="0"/>
              <a:t>次</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
                                            <p:txEl>
                                              <p:pRg st="2" end="2"/>
                                            </p:txEl>
                                          </p:spTgt>
                                        </p:tgtEl>
                                        <p:attrNameLst>
                                          <p:attrName>style.visibility</p:attrName>
                                        </p:attrNameLst>
                                      </p:cBhvr>
                                      <p:to>
                                        <p:strVal val="visible"/>
                                      </p:to>
                                    </p:set>
                                    <p:animEffect transition="in" filter="blinds(horizontal)">
                                      <p:cBhvr>
                                        <p:cTn id="7" dur="500"/>
                                        <p:tgtEl>
                                          <p:spTgt spid="18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linds(horizont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linds(horizontal)">
                                      <p:cBhvr>
                                        <p:cTn id="62" dur="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linds(horizontal)">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blinds(horizontal)">
                                      <p:cBhvr>
                                        <p:cTn id="72" dur="500"/>
                                        <p:tgtEl>
                                          <p:spTgt spid="6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blinds(horizontal)">
                                      <p:cBhvr>
                                        <p:cTn id="77" dur="500"/>
                                        <p:tgtEl>
                                          <p:spTgt spid="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blinds(horizontal)">
                                      <p:cBhvr>
                                        <p:cTn id="82" dur="500"/>
                                        <p:tgtEl>
                                          <p:spTgt spid="6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linds(horizontal)">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08"/>
                                        </p:tgtEl>
                                        <p:attrNameLst>
                                          <p:attrName>style.visibility</p:attrName>
                                        </p:attrNameLst>
                                      </p:cBhvr>
                                      <p:to>
                                        <p:strVal val="visible"/>
                                      </p:to>
                                    </p:set>
                                    <p:animEffect transition="in" filter="blinds(horizontal)">
                                      <p:cBhvr>
                                        <p:cTn id="92" dur="500"/>
                                        <p:tgtEl>
                                          <p:spTgt spid="10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1" grpId="0"/>
      <p:bldP spid="62" grpId="0"/>
      <p:bldP spid="63" grpId="0"/>
      <p:bldP spid="64" grpId="0"/>
      <p:bldP spid="67" grpId="0"/>
      <p:bldP spid="68" grpId="0"/>
      <p:bldP spid="108" grpId="0"/>
      <p:bldP spid="110"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矩形 34"/>
          <p:cNvSpPr>
            <a:spLocks noChangeArrowheads="1"/>
          </p:cNvSpPr>
          <p:nvPr/>
        </p:nvSpPr>
        <p:spPr bwMode="auto">
          <a:xfrm>
            <a:off x="755576" y="267494"/>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二次探测法存在的问题</a:t>
            </a:r>
            <a:endParaRPr lang="zh-CN" altLang="en-US" dirty="0">
              <a:latin typeface="微软雅黑" pitchFamily="34" charset="-122"/>
              <a:ea typeface="微软雅黑" pitchFamily="34" charset="-122"/>
              <a:cs typeface="楷体_GB2312"/>
            </a:endParaRPr>
          </a:p>
        </p:txBody>
      </p:sp>
      <p:sp>
        <p:nvSpPr>
          <p:cNvPr id="175108" name="矩形 181"/>
          <p:cNvSpPr>
            <a:spLocks noChangeArrowheads="1"/>
          </p:cNvSpPr>
          <p:nvPr/>
        </p:nvSpPr>
        <p:spPr bwMode="auto">
          <a:xfrm>
            <a:off x="611188" y="1203325"/>
            <a:ext cx="4321175" cy="1289050"/>
          </a:xfrm>
          <a:prstGeom prst="rect">
            <a:avLst/>
          </a:prstGeom>
          <a:noFill/>
          <a:ln w="9525">
            <a:noFill/>
            <a:miter lim="800000"/>
            <a:headEnd/>
            <a:tailEnd/>
          </a:ln>
        </p:spPr>
        <p:txBody>
          <a:bodyPr>
            <a:spAutoFit/>
          </a:bodyPr>
          <a:lstStyle/>
          <a:p>
            <a:pPr>
              <a:lnSpc>
                <a:spcPct val="150000"/>
              </a:lnSpc>
            </a:pPr>
            <a:r>
              <a:rPr lang="zh-CN" altLang="en-US" sz="1800" b="0">
                <a:ea typeface="楷体_GB2312"/>
                <a:cs typeface="楷体_GB2312"/>
              </a:rPr>
              <a:t>是否能保证每次探测到的是新单元？</a:t>
            </a:r>
            <a:endParaRPr lang="en-US" altLang="zh-CN" sz="1800" b="0">
              <a:ea typeface="楷体_GB2312"/>
              <a:cs typeface="楷体_GB2312"/>
            </a:endParaRPr>
          </a:p>
          <a:p>
            <a:pPr>
              <a:lnSpc>
                <a:spcPct val="150000"/>
              </a:lnSpc>
            </a:pPr>
            <a:r>
              <a:rPr lang="zh-CN" altLang="en-US" sz="1800" b="0">
                <a:ea typeface="楷体_GB2312"/>
                <a:cs typeface="楷体_GB2312"/>
              </a:rPr>
              <a:t>是否能保证当表没有满时一定能插入？</a:t>
            </a:r>
            <a:endParaRPr lang="en-US" altLang="zh-CN" sz="1800" b="0">
              <a:ea typeface="楷体_GB2312"/>
              <a:cs typeface="楷体_GB2312"/>
            </a:endParaRPr>
          </a:p>
          <a:p>
            <a:pPr>
              <a:lnSpc>
                <a:spcPct val="150000"/>
              </a:lnSpc>
            </a:pPr>
            <a:r>
              <a:rPr lang="zh-CN" altLang="en-US" sz="1800" b="0">
                <a:ea typeface="楷体_GB2312"/>
                <a:cs typeface="楷体_GB2312"/>
              </a:rPr>
              <a:t>地址的计算量是否太大？</a:t>
            </a:r>
          </a:p>
        </p:txBody>
      </p:sp>
      <p:grpSp>
        <p:nvGrpSpPr>
          <p:cNvPr id="2" name="组合 11"/>
          <p:cNvGrpSpPr>
            <a:grpSpLocks/>
          </p:cNvGrpSpPr>
          <p:nvPr/>
        </p:nvGrpSpPr>
        <p:grpSpPr bwMode="auto">
          <a:xfrm>
            <a:off x="4932363" y="1400175"/>
            <a:ext cx="3600450" cy="523875"/>
            <a:chOff x="4932040" y="1400458"/>
            <a:chExt cx="3600400" cy="523220"/>
          </a:xfrm>
        </p:grpSpPr>
        <p:sp>
          <p:nvSpPr>
            <p:cNvPr id="175111" name="右大括号 9"/>
            <p:cNvSpPr>
              <a:spLocks/>
            </p:cNvSpPr>
            <p:nvPr/>
          </p:nvSpPr>
          <p:spPr bwMode="auto">
            <a:xfrm>
              <a:off x="4932040" y="1419622"/>
              <a:ext cx="144016" cy="504056"/>
            </a:xfrm>
            <a:prstGeom prst="rightBrace">
              <a:avLst>
                <a:gd name="adj1" fmla="val 8329"/>
                <a:gd name="adj2" fmla="val 50000"/>
              </a:avLst>
            </a:prstGeom>
            <a:noFill/>
            <a:ln w="38100" algn="ctr">
              <a:solidFill>
                <a:schemeClr val="tx1"/>
              </a:solidFill>
              <a:round/>
              <a:headEnd/>
              <a:tailEnd/>
            </a:ln>
          </p:spPr>
          <p:txBody>
            <a:bodyPr>
              <a:spAutoFit/>
            </a:bodyPr>
            <a:lstStyle/>
            <a:p>
              <a:pPr eaLnBrk="0" hangingPunct="0">
                <a:spcBef>
                  <a:spcPct val="50000"/>
                </a:spcBef>
              </a:pPr>
              <a:endParaRPr lang="zh-CN" altLang="en-US"/>
            </a:p>
          </p:txBody>
        </p:sp>
        <p:sp>
          <p:nvSpPr>
            <p:cNvPr id="175112" name="矩形 10"/>
            <p:cNvSpPr>
              <a:spLocks noChangeArrowheads="1"/>
            </p:cNvSpPr>
            <p:nvPr/>
          </p:nvSpPr>
          <p:spPr bwMode="auto">
            <a:xfrm>
              <a:off x="5364088" y="1400458"/>
              <a:ext cx="3168352" cy="523220"/>
            </a:xfrm>
            <a:prstGeom prst="rect">
              <a:avLst/>
            </a:prstGeom>
            <a:noFill/>
            <a:ln w="9525">
              <a:noFill/>
              <a:miter lim="800000"/>
              <a:headEnd/>
              <a:tailEnd/>
            </a:ln>
          </p:spPr>
          <p:txBody>
            <a:bodyPr>
              <a:spAutoFit/>
            </a:bodyPr>
            <a:lstStyle/>
            <a:p>
              <a:r>
                <a:rPr lang="zh-CN" altLang="en-US" sz="1400" b="0">
                  <a:latin typeface="楷体_GB2312"/>
                  <a:ea typeface="楷体_GB2312"/>
                  <a:cs typeface="楷体_GB2312"/>
                </a:rPr>
                <a:t>如果表的大小是一个素数，表至少有一半是空的，新的元素总能被插入。</a:t>
              </a:r>
              <a:endParaRPr lang="zh-CN" altLang="en-US" sz="1400"/>
            </a:p>
          </p:txBody>
        </p:sp>
      </p:grpSp>
      <p:sp>
        <p:nvSpPr>
          <p:cNvPr id="13" name="矩形 12"/>
          <p:cNvSpPr>
            <a:spLocks noChangeArrowheads="1"/>
          </p:cNvSpPr>
          <p:nvPr/>
        </p:nvSpPr>
        <p:spPr bwMode="auto">
          <a:xfrm>
            <a:off x="3708400" y="2139950"/>
            <a:ext cx="3959225" cy="307975"/>
          </a:xfrm>
          <a:prstGeom prst="rect">
            <a:avLst/>
          </a:prstGeom>
          <a:noFill/>
          <a:ln w="9525">
            <a:noFill/>
            <a:miter lim="800000"/>
            <a:headEnd/>
            <a:tailEnd/>
          </a:ln>
        </p:spPr>
        <p:txBody>
          <a:bodyPr>
            <a:spAutoFit/>
          </a:bodyPr>
          <a:lstStyle/>
          <a:p>
            <a:r>
              <a:rPr lang="zh-CN" altLang="en-US" sz="1400"/>
              <a:t>只需要一次移位、一次加法、两次减法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34"/>
          <p:cNvSpPr>
            <a:spLocks noChangeArrowheads="1"/>
          </p:cNvSpPr>
          <p:nvPr/>
        </p:nvSpPr>
        <p:spPr bwMode="auto">
          <a:xfrm>
            <a:off x="539552" y="267494"/>
            <a:ext cx="6840538" cy="598487"/>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cs typeface="楷体_GB2312"/>
              </a:rPr>
              <a:t>插入保证的证明</a:t>
            </a:r>
          </a:p>
        </p:txBody>
      </p:sp>
      <p:sp>
        <p:nvSpPr>
          <p:cNvPr id="4101" name="矩形 181"/>
          <p:cNvSpPr>
            <a:spLocks noChangeArrowheads="1"/>
          </p:cNvSpPr>
          <p:nvPr/>
        </p:nvSpPr>
        <p:spPr bwMode="auto">
          <a:xfrm>
            <a:off x="611188" y="1058863"/>
            <a:ext cx="8137525" cy="1231900"/>
          </a:xfrm>
          <a:prstGeom prst="rect">
            <a:avLst/>
          </a:prstGeom>
          <a:noFill/>
          <a:ln w="9525">
            <a:noFill/>
            <a:miter lim="800000"/>
            <a:headEnd/>
            <a:tailEnd/>
          </a:ln>
        </p:spPr>
        <p:txBody>
          <a:bodyPr>
            <a:spAutoFit/>
          </a:bodyPr>
          <a:lstStyle/>
          <a:p>
            <a:pPr>
              <a:lnSpc>
                <a:spcPct val="150000"/>
              </a:lnSpc>
            </a:pPr>
            <a:r>
              <a:rPr lang="zh-CN" altLang="en-US" sz="1800">
                <a:latin typeface="楷体_GB2312"/>
                <a:ea typeface="楷体_GB2312"/>
                <a:cs typeface="楷体_GB2312"/>
              </a:rPr>
              <a:t>定理</a:t>
            </a:r>
          </a:p>
          <a:p>
            <a:pPr>
              <a:lnSpc>
                <a:spcPct val="150000"/>
              </a:lnSpc>
              <a:spcBef>
                <a:spcPts val="600"/>
              </a:spcBef>
            </a:pPr>
            <a:r>
              <a:rPr lang="zh-CN" altLang="en-US" sz="1400" b="0">
                <a:latin typeface="楷体_GB2312"/>
                <a:ea typeface="楷体_GB2312"/>
                <a:cs typeface="楷体_GB2312"/>
              </a:rPr>
              <a:t>如果采用二次探测法，并且表的大小是一个素数，那么，如果表至少有一半是空的，新的元素总能被插入。而且，在插入过程中，没有一个单元被探测两次</a:t>
            </a:r>
            <a:endParaRPr lang="zh-CN" altLang="en-US" sz="1400" b="0">
              <a:ea typeface="楷体_GB2312"/>
              <a:cs typeface="楷体_GB2312"/>
            </a:endParaRPr>
          </a:p>
        </p:txBody>
      </p:sp>
      <p:sp>
        <p:nvSpPr>
          <p:cNvPr id="9" name="矩形 8"/>
          <p:cNvSpPr>
            <a:spLocks noChangeArrowheads="1"/>
          </p:cNvSpPr>
          <p:nvPr/>
        </p:nvSpPr>
        <p:spPr bwMode="auto">
          <a:xfrm>
            <a:off x="611188" y="2643188"/>
            <a:ext cx="6337300" cy="1477962"/>
          </a:xfrm>
          <a:prstGeom prst="rect">
            <a:avLst/>
          </a:prstGeom>
          <a:noFill/>
          <a:ln w="9525">
            <a:noFill/>
            <a:miter lim="800000"/>
            <a:headEnd/>
            <a:tailEnd/>
          </a:ln>
        </p:spPr>
        <p:txBody>
          <a:bodyPr>
            <a:spAutoFit/>
          </a:bodyPr>
          <a:lstStyle/>
          <a:p>
            <a:pPr eaLnBrk="0" hangingPunct="0">
              <a:lnSpc>
                <a:spcPct val="150000"/>
              </a:lnSpc>
            </a:pPr>
            <a:r>
              <a:rPr lang="zh-CN" altLang="en-US" sz="1800">
                <a:latin typeface="楷体_GB2312"/>
                <a:ea typeface="楷体_GB2312"/>
                <a:cs typeface="楷体_GB2312"/>
              </a:rPr>
              <a:t>证明</a:t>
            </a:r>
          </a:p>
          <a:p>
            <a:pPr eaLnBrk="0" hangingPunct="0">
              <a:lnSpc>
                <a:spcPct val="150000"/>
              </a:lnSpc>
            </a:pPr>
            <a:r>
              <a:rPr lang="zh-CN" altLang="en-US" sz="1400" b="0">
                <a:latin typeface="楷体_GB2312"/>
                <a:ea typeface="楷体_GB2312"/>
                <a:cs typeface="楷体_GB2312"/>
              </a:rPr>
              <a:t>设</a:t>
            </a:r>
            <a:r>
              <a:rPr lang="en-US" altLang="zh-CN" sz="1400" b="0">
                <a:latin typeface="楷体_GB2312"/>
                <a:ea typeface="楷体_GB2312"/>
                <a:cs typeface="楷体_GB2312"/>
              </a:rPr>
              <a:t>M</a:t>
            </a:r>
            <a:r>
              <a:rPr lang="zh-CN" altLang="en-US" sz="1400" b="0">
                <a:latin typeface="楷体_GB2312"/>
                <a:ea typeface="楷体_GB2312"/>
                <a:cs typeface="楷体_GB2312"/>
              </a:rPr>
              <a:t>是表的大小，是一个大于</a:t>
            </a:r>
            <a:r>
              <a:rPr lang="en-US" altLang="zh-CN" sz="1400" b="0">
                <a:latin typeface="楷体_GB2312"/>
                <a:ea typeface="楷体_GB2312"/>
                <a:cs typeface="楷体_GB2312"/>
              </a:rPr>
              <a:t>3</a:t>
            </a:r>
            <a:r>
              <a:rPr lang="zh-CN" altLang="en-US" sz="1400" b="0">
                <a:latin typeface="楷体_GB2312"/>
                <a:ea typeface="楷体_GB2312"/>
                <a:cs typeface="楷体_GB2312"/>
              </a:rPr>
              <a:t>的奇素数</a:t>
            </a:r>
            <a:endParaRPr lang="en-US" altLang="zh-CN" sz="1400" b="0">
              <a:latin typeface="楷体_GB2312"/>
              <a:ea typeface="楷体_GB2312"/>
              <a:cs typeface="楷体_GB2312"/>
            </a:endParaRPr>
          </a:p>
          <a:p>
            <a:pPr eaLnBrk="0" hangingPunct="0">
              <a:lnSpc>
                <a:spcPct val="150000"/>
              </a:lnSpc>
            </a:pPr>
            <a:r>
              <a:rPr lang="zh-CN" altLang="en-US" sz="1400" b="0">
                <a:latin typeface="楷体_GB2312"/>
                <a:ea typeface="楷体_GB2312"/>
                <a:cs typeface="楷体_GB2312"/>
              </a:rPr>
              <a:t>可以证明前            个替换单元（包括初始单元）是不同的。</a:t>
            </a:r>
            <a:endParaRPr lang="en-US" altLang="zh-CN" sz="1400" b="0">
              <a:latin typeface="楷体_GB2312"/>
              <a:ea typeface="楷体_GB2312"/>
              <a:cs typeface="楷体_GB2312"/>
            </a:endParaRPr>
          </a:p>
          <a:p>
            <a:pPr eaLnBrk="0" hangingPunct="0">
              <a:lnSpc>
                <a:spcPct val="150000"/>
              </a:lnSpc>
            </a:pPr>
            <a:r>
              <a:rPr lang="zh-CN" altLang="en-US" sz="1400" b="0">
                <a:latin typeface="楷体_GB2312"/>
                <a:ea typeface="楷体_GB2312"/>
                <a:cs typeface="楷体_GB2312"/>
              </a:rPr>
              <a:t>所以只要表有一半的空单元，一定能插入</a:t>
            </a:r>
            <a:endParaRPr lang="en-US" altLang="zh-CN" sz="1400" b="0">
              <a:latin typeface="楷体_GB2312"/>
              <a:ea typeface="楷体_GB2312"/>
              <a:cs typeface="楷体_GB2312"/>
            </a:endParaRPr>
          </a:p>
        </p:txBody>
      </p:sp>
      <p:graphicFrame>
        <p:nvGraphicFramePr>
          <p:cNvPr id="4098" name="Object 5"/>
          <p:cNvGraphicFramePr>
            <a:graphicFrameLocks noChangeAspect="1"/>
          </p:cNvGraphicFramePr>
          <p:nvPr/>
        </p:nvGraphicFramePr>
        <p:xfrm>
          <a:off x="1619250" y="3508375"/>
          <a:ext cx="576263" cy="198438"/>
        </p:xfrm>
        <a:graphic>
          <a:graphicData uri="http://schemas.openxmlformats.org/presentationml/2006/ole">
            <p:oleObj spid="_x0000_s4101" name="Equation" r:id="rId4" imgW="619200" imgH="286920" progId="Equation.DSMT4">
              <p:embed/>
            </p:oleObj>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矩形 34"/>
          <p:cNvSpPr>
            <a:spLocks noChangeArrowheads="1"/>
          </p:cNvSpPr>
          <p:nvPr/>
        </p:nvSpPr>
        <p:spPr bwMode="auto">
          <a:xfrm>
            <a:off x="395536" y="267494"/>
            <a:ext cx="6840538" cy="598487"/>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cs typeface="楷体_GB2312"/>
              </a:rPr>
              <a:t>插入保证的证明</a:t>
            </a:r>
          </a:p>
        </p:txBody>
      </p:sp>
      <p:sp>
        <p:nvSpPr>
          <p:cNvPr id="9" name="矩形 8"/>
          <p:cNvSpPr>
            <a:spLocks noChangeArrowheads="1"/>
          </p:cNvSpPr>
          <p:nvPr/>
        </p:nvSpPr>
        <p:spPr bwMode="auto">
          <a:xfrm>
            <a:off x="468313" y="1058863"/>
            <a:ext cx="8207375" cy="3740150"/>
          </a:xfrm>
          <a:prstGeom prst="rect">
            <a:avLst/>
          </a:prstGeom>
          <a:noFill/>
          <a:ln w="9525">
            <a:noFill/>
            <a:miter lim="800000"/>
            <a:headEnd/>
            <a:tailEnd/>
          </a:ln>
        </p:spPr>
        <p:txBody>
          <a:bodyPr>
            <a:spAutoFit/>
          </a:bodyPr>
          <a:lstStyle/>
          <a:p>
            <a:pPr eaLnBrk="0" hangingPunct="0">
              <a:lnSpc>
                <a:spcPct val="150000"/>
              </a:lnSpc>
            </a:pPr>
            <a:r>
              <a:rPr lang="zh-CN" altLang="en-US" sz="1800" dirty="0">
                <a:latin typeface="楷体_GB2312"/>
                <a:ea typeface="楷体_GB2312"/>
                <a:cs typeface="楷体_GB2312"/>
              </a:rPr>
              <a:t>证明</a:t>
            </a:r>
          </a:p>
          <a:p>
            <a:pPr eaLnBrk="0" hangingPunct="0">
              <a:lnSpc>
                <a:spcPct val="150000"/>
              </a:lnSpc>
            </a:pPr>
            <a:r>
              <a:rPr lang="zh-CN" altLang="en-US" sz="1400" b="0" dirty="0">
                <a:latin typeface="楷体_GB2312"/>
                <a:ea typeface="楷体_GB2312"/>
                <a:cs typeface="楷体_GB2312"/>
              </a:rPr>
              <a:t>用反证法</a:t>
            </a:r>
            <a:endParaRPr lang="en-US" altLang="zh-CN" sz="1400" b="0" dirty="0">
              <a:latin typeface="楷体_GB2312"/>
              <a:ea typeface="楷体_GB2312"/>
              <a:cs typeface="楷体_GB2312"/>
            </a:endParaRPr>
          </a:p>
          <a:p>
            <a:pPr eaLnBrk="0" hangingPunct="0">
              <a:lnSpc>
                <a:spcPct val="150000"/>
              </a:lnSpc>
            </a:pPr>
            <a:r>
              <a:rPr lang="zh-CN" altLang="en-US" sz="1400" b="0" dirty="0">
                <a:latin typeface="楷体_GB2312"/>
                <a:ea typeface="楷体_GB2312"/>
                <a:cs typeface="楷体_GB2312"/>
              </a:rPr>
              <a:t>假设</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j</a:t>
            </a:r>
            <a:r>
              <a:rPr lang="zh-CN" altLang="en-US" sz="1400" b="0" dirty="0">
                <a:latin typeface="楷体_GB2312"/>
                <a:ea typeface="楷体_GB2312"/>
                <a:cs typeface="楷体_GB2312"/>
              </a:rPr>
              <a:t>均小于            ，则第</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次和第</a:t>
            </a:r>
            <a:r>
              <a:rPr lang="en-US" altLang="zh-CN" sz="1400" b="0" dirty="0">
                <a:latin typeface="楷体_GB2312"/>
                <a:ea typeface="楷体_GB2312"/>
                <a:cs typeface="楷体_GB2312"/>
              </a:rPr>
              <a:t>j</a:t>
            </a:r>
            <a:r>
              <a:rPr lang="zh-CN" altLang="en-US" sz="1400" b="0" dirty="0">
                <a:latin typeface="楷体_GB2312"/>
                <a:ea typeface="楷体_GB2312"/>
                <a:cs typeface="楷体_GB2312"/>
              </a:rPr>
              <a:t>次探测的地址分别是  </a:t>
            </a:r>
            <a:r>
              <a:rPr lang="en-US" altLang="zh-CN" sz="1400" b="0" dirty="0">
                <a:latin typeface="楷体_GB2312"/>
                <a:ea typeface="楷体_GB2312"/>
                <a:cs typeface="楷体_GB2312"/>
              </a:rPr>
              <a:t>H+i</a:t>
            </a:r>
            <a:r>
              <a:rPr lang="en-US" altLang="zh-CN" sz="1400" b="0" baseline="30000" dirty="0">
                <a:latin typeface="楷体_GB2312"/>
                <a:ea typeface="楷体_GB2312"/>
                <a:cs typeface="楷体_GB2312"/>
              </a:rPr>
              <a:t>2</a:t>
            </a:r>
            <a:r>
              <a:rPr lang="en-US" altLang="zh-CN" sz="1400" b="0" dirty="0">
                <a:latin typeface="楷体_GB2312"/>
                <a:ea typeface="楷体_GB2312"/>
                <a:cs typeface="楷体_GB2312"/>
              </a:rPr>
              <a:t>(mod M) </a:t>
            </a:r>
            <a:r>
              <a:rPr lang="zh-CN" altLang="en-US" sz="1400" b="0" dirty="0">
                <a:latin typeface="楷体_GB2312"/>
                <a:ea typeface="楷体_GB2312"/>
                <a:cs typeface="楷体_GB2312"/>
              </a:rPr>
              <a:t>和  </a:t>
            </a:r>
            <a:r>
              <a:rPr lang="en-US" altLang="zh-CN" sz="1400" b="0" dirty="0">
                <a:latin typeface="楷体_GB2312"/>
                <a:ea typeface="楷体_GB2312"/>
                <a:cs typeface="楷体_GB2312"/>
              </a:rPr>
              <a:t>H+j</a:t>
            </a:r>
            <a:r>
              <a:rPr lang="en-US" altLang="zh-CN" sz="1400" b="0" baseline="30000" dirty="0">
                <a:latin typeface="楷体_GB2312"/>
                <a:ea typeface="楷体_GB2312"/>
                <a:cs typeface="楷体_GB2312"/>
              </a:rPr>
              <a:t>2</a:t>
            </a:r>
            <a:r>
              <a:rPr lang="en-US" altLang="zh-CN" sz="1400" b="0" dirty="0">
                <a:latin typeface="楷体_GB2312"/>
                <a:ea typeface="楷体_GB2312"/>
                <a:cs typeface="楷体_GB2312"/>
              </a:rPr>
              <a:t>(mod M)</a:t>
            </a:r>
          </a:p>
          <a:p>
            <a:pPr eaLnBrk="0" hangingPunct="0">
              <a:lnSpc>
                <a:spcPct val="150000"/>
              </a:lnSpc>
            </a:pPr>
            <a:r>
              <a:rPr lang="zh-CN" altLang="en-US" sz="1400" b="0" dirty="0">
                <a:latin typeface="楷体_GB2312"/>
                <a:ea typeface="楷体_GB2312"/>
                <a:cs typeface="楷体_GB2312"/>
              </a:rPr>
              <a:t>假设这两个单元地址是相同的，但</a:t>
            </a:r>
            <a:r>
              <a:rPr lang="en-US" altLang="zh-CN" sz="1400" b="0" dirty="0" err="1">
                <a:latin typeface="楷体_GB2312"/>
                <a:ea typeface="楷体_GB2312"/>
                <a:cs typeface="楷体_GB2312"/>
              </a:rPr>
              <a:t>i≠j</a:t>
            </a:r>
            <a:r>
              <a:rPr lang="zh-CN" altLang="en-US" sz="1400" b="0" dirty="0">
                <a:latin typeface="楷体_GB2312"/>
                <a:ea typeface="楷体_GB2312"/>
                <a:cs typeface="楷体_GB2312"/>
              </a:rPr>
              <a:t>，那么</a:t>
            </a:r>
            <a:endParaRPr lang="en-US" altLang="zh-CN" sz="1400" b="0" dirty="0">
              <a:latin typeface="楷体_GB2312"/>
              <a:ea typeface="楷体_GB2312"/>
              <a:cs typeface="楷体_GB2312"/>
            </a:endParaRPr>
          </a:p>
          <a:p>
            <a:pPr eaLnBrk="0" hangingPunct="0">
              <a:lnSpc>
                <a:spcPct val="150000"/>
              </a:lnSpc>
            </a:pPr>
            <a:r>
              <a:rPr lang="pt-BR" altLang="zh-CN" sz="1400" b="0" dirty="0">
                <a:latin typeface="楷体_GB2312"/>
                <a:ea typeface="楷体_GB2312"/>
                <a:cs typeface="楷体_GB2312"/>
              </a:rPr>
              <a:t>H+i</a:t>
            </a:r>
            <a:r>
              <a:rPr lang="pt-BR" altLang="zh-CN" sz="1400" b="0" baseline="30000" dirty="0">
                <a:latin typeface="楷体_GB2312"/>
                <a:ea typeface="楷体_GB2312"/>
                <a:cs typeface="楷体_GB2312"/>
              </a:rPr>
              <a:t>2</a:t>
            </a:r>
            <a:r>
              <a:rPr lang="pt-BR" altLang="zh-CN" sz="1400" b="0" dirty="0">
                <a:latin typeface="楷体_GB2312"/>
                <a:ea typeface="楷体_GB2312"/>
                <a:cs typeface="楷体_GB2312"/>
              </a:rPr>
              <a:t> ≡ H+j</a:t>
            </a:r>
            <a:r>
              <a:rPr lang="pt-BR" altLang="zh-CN" sz="1400" b="0" baseline="30000" dirty="0">
                <a:latin typeface="楷体_GB2312"/>
                <a:ea typeface="楷体_GB2312"/>
                <a:cs typeface="楷体_GB2312"/>
              </a:rPr>
              <a:t>2  </a:t>
            </a:r>
            <a:r>
              <a:rPr lang="pt-BR" altLang="zh-CN" sz="1400" b="0" dirty="0">
                <a:latin typeface="楷体_GB2312"/>
                <a:ea typeface="楷体_GB2312"/>
                <a:cs typeface="楷体_GB2312"/>
              </a:rPr>
              <a:t>(mod M)</a:t>
            </a:r>
          </a:p>
          <a:p>
            <a:pPr eaLnBrk="0" hangingPunct="0">
              <a:lnSpc>
                <a:spcPct val="150000"/>
              </a:lnSpc>
            </a:pPr>
            <a:r>
              <a:rPr lang="pt-BR" altLang="zh-CN" sz="1400" b="0" dirty="0">
                <a:latin typeface="楷体_GB2312"/>
                <a:ea typeface="楷体_GB2312"/>
                <a:cs typeface="楷体_GB2312"/>
              </a:rPr>
              <a:t>i</a:t>
            </a:r>
            <a:r>
              <a:rPr lang="pt-BR" altLang="zh-CN" sz="1400" b="0" baseline="30000" dirty="0">
                <a:latin typeface="楷体_GB2312"/>
                <a:ea typeface="楷体_GB2312"/>
                <a:cs typeface="楷体_GB2312"/>
              </a:rPr>
              <a:t>2</a:t>
            </a:r>
            <a:r>
              <a:rPr lang="pt-BR" altLang="zh-CN" sz="1400" b="0" dirty="0">
                <a:latin typeface="楷体_GB2312"/>
                <a:ea typeface="楷体_GB2312"/>
                <a:cs typeface="楷体_GB2312"/>
              </a:rPr>
              <a:t> ≡ j</a:t>
            </a:r>
            <a:r>
              <a:rPr lang="pt-BR" altLang="zh-CN" sz="1400" b="0" baseline="30000" dirty="0">
                <a:latin typeface="楷体_GB2312"/>
                <a:ea typeface="楷体_GB2312"/>
                <a:cs typeface="楷体_GB2312"/>
              </a:rPr>
              <a:t>2  </a:t>
            </a:r>
            <a:r>
              <a:rPr lang="pt-BR" altLang="zh-CN" sz="1400" b="0" dirty="0">
                <a:latin typeface="楷体_GB2312"/>
                <a:ea typeface="楷体_GB2312"/>
                <a:cs typeface="楷体_GB2312"/>
              </a:rPr>
              <a:t>(mod M)</a:t>
            </a:r>
          </a:p>
          <a:p>
            <a:pPr eaLnBrk="0" hangingPunct="0">
              <a:lnSpc>
                <a:spcPct val="150000"/>
              </a:lnSpc>
            </a:pPr>
            <a:r>
              <a:rPr lang="en-US" altLang="zh-CN" sz="1400" b="0" dirty="0">
                <a:latin typeface="楷体_GB2312"/>
                <a:ea typeface="楷体_GB2312"/>
                <a:cs typeface="楷体_GB2312"/>
              </a:rPr>
              <a:t>i</a:t>
            </a:r>
            <a:r>
              <a:rPr lang="en-US" altLang="zh-CN" sz="1400" b="0" baseline="30000" dirty="0">
                <a:latin typeface="楷体_GB2312"/>
                <a:ea typeface="楷体_GB2312"/>
                <a:cs typeface="楷体_GB2312"/>
              </a:rPr>
              <a:t>2</a:t>
            </a:r>
            <a:r>
              <a:rPr lang="en-US" altLang="zh-CN" sz="1400" b="0" dirty="0">
                <a:latin typeface="楷体_GB2312"/>
                <a:ea typeface="楷体_GB2312"/>
                <a:cs typeface="楷体_GB2312"/>
              </a:rPr>
              <a:t> - j</a:t>
            </a:r>
            <a:r>
              <a:rPr lang="en-US" altLang="zh-CN" sz="1400" b="0" baseline="30000" dirty="0">
                <a:latin typeface="楷体_GB2312"/>
                <a:ea typeface="楷体_GB2312"/>
                <a:cs typeface="楷体_GB2312"/>
              </a:rPr>
              <a:t>2 </a:t>
            </a:r>
            <a:r>
              <a:rPr lang="en-US" altLang="zh-CN" sz="1400" b="0" dirty="0">
                <a:latin typeface="楷体_GB2312"/>
                <a:ea typeface="楷体_GB2312"/>
                <a:cs typeface="楷体_GB2312"/>
              </a:rPr>
              <a:t>≡ 0  (mod M)</a:t>
            </a:r>
          </a:p>
          <a:p>
            <a:pPr eaLnBrk="0" hangingPunct="0">
              <a:lnSpc>
                <a:spcPct val="150000"/>
              </a:lnSpc>
            </a:pPr>
            <a:r>
              <a:rPr lang="en-US" altLang="zh-CN" sz="1400" b="0" dirty="0">
                <a:latin typeface="楷体_GB2312"/>
                <a:ea typeface="楷体_GB2312"/>
                <a:cs typeface="楷体_GB2312"/>
              </a:rPr>
              <a:t>(</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 </a:t>
            </a:r>
            <a:r>
              <a:rPr lang="en-US" altLang="zh-CN" sz="1400" b="0" dirty="0">
                <a:latin typeface="Times New Roman" pitchFamily="18" charset="0"/>
                <a:ea typeface="楷体_GB2312"/>
                <a:cs typeface="楷体_GB2312"/>
              </a:rPr>
              <a:t>–</a:t>
            </a:r>
            <a:r>
              <a:rPr lang="en-US" altLang="zh-CN" sz="1400" b="0" dirty="0">
                <a:latin typeface="楷体_GB2312"/>
                <a:ea typeface="楷体_GB2312"/>
                <a:cs typeface="楷体_GB2312"/>
              </a:rPr>
              <a:t> j)(</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 + j) ≡ 0  (mod M)</a:t>
            </a:r>
          </a:p>
          <a:p>
            <a:pPr eaLnBrk="0" hangingPunct="0">
              <a:lnSpc>
                <a:spcPct val="150000"/>
              </a:lnSpc>
            </a:pPr>
            <a:r>
              <a:rPr lang="zh-CN" altLang="en-US" sz="1400" b="0" dirty="0">
                <a:latin typeface="楷体_GB2312"/>
                <a:ea typeface="楷体_GB2312"/>
                <a:cs typeface="楷体_GB2312"/>
              </a:rPr>
              <a:t>因为</a:t>
            </a:r>
            <a:r>
              <a:rPr lang="en-US" altLang="zh-CN" sz="1400" b="0" dirty="0">
                <a:latin typeface="楷体_GB2312"/>
                <a:ea typeface="楷体_GB2312"/>
                <a:cs typeface="楷体_GB2312"/>
              </a:rPr>
              <a:t>M</a:t>
            </a:r>
            <a:r>
              <a:rPr lang="zh-CN" altLang="en-US" sz="1400" b="0" dirty="0">
                <a:latin typeface="楷体_GB2312"/>
                <a:ea typeface="楷体_GB2312"/>
                <a:cs typeface="楷体_GB2312"/>
              </a:rPr>
              <a:t>是素数，</a:t>
            </a:r>
            <a:r>
              <a:rPr lang="en-US" altLang="zh-CN" sz="1400" b="0" dirty="0">
                <a:latin typeface="楷体_GB2312"/>
                <a:ea typeface="楷体_GB2312"/>
                <a:cs typeface="楷体_GB2312"/>
              </a:rPr>
              <a:t> </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j</a:t>
            </a:r>
            <a:r>
              <a:rPr lang="zh-CN" altLang="en-US" sz="1400" b="0" dirty="0">
                <a:latin typeface="楷体_GB2312"/>
                <a:ea typeface="楷体_GB2312"/>
                <a:cs typeface="楷体_GB2312"/>
              </a:rPr>
              <a:t>均小于             ，所以等式成立必须满足两个条件之一</a:t>
            </a:r>
            <a:endParaRPr lang="en-US" altLang="zh-CN" sz="1400" b="0" dirty="0">
              <a:latin typeface="楷体_GB2312"/>
              <a:ea typeface="楷体_GB2312"/>
              <a:cs typeface="楷体_GB2312"/>
            </a:endParaRPr>
          </a:p>
          <a:p>
            <a:pPr eaLnBrk="0" hangingPunct="0">
              <a:lnSpc>
                <a:spcPct val="150000"/>
              </a:lnSpc>
            </a:pPr>
            <a:r>
              <a:rPr lang="en-US" altLang="zh-CN" sz="1400" b="0" dirty="0">
                <a:latin typeface="楷体_GB2312"/>
                <a:ea typeface="楷体_GB2312"/>
                <a:cs typeface="楷体_GB2312"/>
              </a:rPr>
              <a:t>      </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 </a:t>
            </a:r>
            <a:r>
              <a:rPr lang="en-US" altLang="zh-CN" sz="1400" b="0" dirty="0">
                <a:latin typeface="Times New Roman" pitchFamily="18" charset="0"/>
                <a:ea typeface="楷体_GB2312"/>
                <a:cs typeface="楷体_GB2312"/>
              </a:rPr>
              <a:t>–</a:t>
            </a:r>
            <a:r>
              <a:rPr lang="en-US" altLang="zh-CN" sz="1400" b="0" dirty="0">
                <a:latin typeface="楷体_GB2312"/>
                <a:ea typeface="楷体_GB2312"/>
                <a:cs typeface="楷体_GB2312"/>
              </a:rPr>
              <a:t> j </a:t>
            </a:r>
            <a:r>
              <a:rPr lang="zh-CN" altLang="en-US" sz="1400" b="0" dirty="0">
                <a:latin typeface="楷体_GB2312"/>
                <a:ea typeface="楷体_GB2312"/>
                <a:cs typeface="楷体_GB2312"/>
              </a:rPr>
              <a:t>等于</a:t>
            </a:r>
            <a:r>
              <a:rPr lang="en-US" altLang="zh-CN" sz="1400" b="0" dirty="0">
                <a:latin typeface="楷体_GB2312"/>
                <a:ea typeface="楷体_GB2312"/>
                <a:cs typeface="楷体_GB2312"/>
              </a:rPr>
              <a:t>0 </a:t>
            </a:r>
            <a:r>
              <a:rPr lang="zh-CN" altLang="en-US" sz="1400" b="0" dirty="0">
                <a:latin typeface="楷体_GB2312"/>
                <a:ea typeface="楷体_GB2312"/>
                <a:cs typeface="楷体_GB2312"/>
              </a:rPr>
              <a:t>或 </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 + j </a:t>
            </a:r>
            <a:r>
              <a:rPr lang="zh-CN" altLang="en-US" sz="1400" b="0" dirty="0">
                <a:latin typeface="楷体_GB2312"/>
                <a:ea typeface="楷体_GB2312"/>
                <a:cs typeface="楷体_GB2312"/>
              </a:rPr>
              <a:t>等于</a:t>
            </a:r>
            <a:r>
              <a:rPr lang="en-US" altLang="zh-CN" sz="1400" b="0" dirty="0">
                <a:latin typeface="楷体_GB2312"/>
                <a:ea typeface="楷体_GB2312"/>
                <a:cs typeface="楷体_GB2312"/>
              </a:rPr>
              <a:t>M</a:t>
            </a:r>
          </a:p>
          <a:p>
            <a:pPr eaLnBrk="0" hangingPunct="0">
              <a:lnSpc>
                <a:spcPct val="150000"/>
              </a:lnSpc>
            </a:pPr>
            <a:r>
              <a:rPr lang="zh-CN" altLang="en-US" sz="1400" b="0" dirty="0">
                <a:latin typeface="楷体_GB2312"/>
                <a:ea typeface="楷体_GB2312"/>
                <a:cs typeface="楷体_GB2312"/>
              </a:rPr>
              <a:t>因为</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j</a:t>
            </a:r>
            <a:r>
              <a:rPr lang="zh-CN" altLang="en-US" sz="1400" b="0" dirty="0">
                <a:latin typeface="楷体_GB2312"/>
                <a:ea typeface="楷体_GB2312"/>
                <a:cs typeface="楷体_GB2312"/>
              </a:rPr>
              <a:t>是不同的，并且它们的和小于</a:t>
            </a:r>
            <a:r>
              <a:rPr lang="en-US" altLang="zh-CN" sz="1400" b="0" dirty="0">
                <a:latin typeface="楷体_GB2312"/>
                <a:ea typeface="楷体_GB2312"/>
                <a:cs typeface="楷体_GB2312"/>
              </a:rPr>
              <a:t>M</a:t>
            </a:r>
            <a:r>
              <a:rPr lang="zh-CN" altLang="en-US" sz="1400" b="0" dirty="0">
                <a:latin typeface="楷体_GB2312"/>
                <a:ea typeface="楷体_GB2312"/>
                <a:cs typeface="楷体_GB2312"/>
              </a:rPr>
              <a:t>，因此，这两种情况都不可能出现。矛盾。</a:t>
            </a:r>
          </a:p>
        </p:txBody>
      </p:sp>
      <p:graphicFrame>
        <p:nvGraphicFramePr>
          <p:cNvPr id="559106" name="Object 5"/>
          <p:cNvGraphicFramePr>
            <a:graphicFrameLocks noChangeAspect="1"/>
          </p:cNvGraphicFramePr>
          <p:nvPr/>
        </p:nvGraphicFramePr>
        <p:xfrm>
          <a:off x="1763713" y="1924050"/>
          <a:ext cx="576262" cy="198438"/>
        </p:xfrm>
        <a:graphic>
          <a:graphicData uri="http://schemas.openxmlformats.org/presentationml/2006/ole">
            <p:oleObj spid="_x0000_s5128" name="Equation" r:id="rId4" imgW="619200" imgH="286920" progId="Equation.DSMT4">
              <p:embed/>
            </p:oleObj>
          </a:graphicData>
        </a:graphic>
      </p:graphicFrame>
      <p:graphicFrame>
        <p:nvGraphicFramePr>
          <p:cNvPr id="559107" name="Object 3"/>
          <p:cNvGraphicFramePr>
            <a:graphicFrameLocks noChangeAspect="1"/>
          </p:cNvGraphicFramePr>
          <p:nvPr/>
        </p:nvGraphicFramePr>
        <p:xfrm>
          <a:off x="2700338" y="3849688"/>
          <a:ext cx="576262" cy="198437"/>
        </p:xfrm>
        <a:graphic>
          <a:graphicData uri="http://schemas.openxmlformats.org/presentationml/2006/ole">
            <p:oleObj spid="_x0000_s5129" name="Equation" r:id="rId5" imgW="619200" imgH="286920" progId="Equation.DSMT4">
              <p:embed/>
            </p:oleObj>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59106"/>
                                        </p:tgtEl>
                                        <p:attrNameLst>
                                          <p:attrName>style.visibility</p:attrName>
                                        </p:attrNameLst>
                                      </p:cBhvr>
                                      <p:to>
                                        <p:strVal val="visible"/>
                                      </p:to>
                                    </p:set>
                                    <p:animEffect transition="in" filter="blinds(horizontal)">
                                      <p:cBhvr>
                                        <p:cTn id="11" dur="500"/>
                                        <p:tgtEl>
                                          <p:spTgt spid="55910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blinds(horizontal)">
                                      <p:cBhvr>
                                        <p:cTn id="16" dur="500"/>
                                        <p:tgtEl>
                                          <p:spTgt spid="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blinds(horizontal)">
                                      <p:cBhvr>
                                        <p:cTn id="19" dur="500"/>
                                        <p:tgtEl>
                                          <p:spTgt spid="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blinds(horizontal)">
                                      <p:cBhvr>
                                        <p:cTn id="25" dur="500"/>
                                        <p:tgtEl>
                                          <p:spTgt spid="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blinds(horizontal)">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blinds(horizontal)">
                                      <p:cBhvr>
                                        <p:cTn id="33" dur="500"/>
                                        <p:tgtEl>
                                          <p:spTgt spid="9">
                                            <p:txEl>
                                              <p:pRg st="8" end="8"/>
                                            </p:txEl>
                                          </p:spTgt>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559107"/>
                                        </p:tgtEl>
                                        <p:attrNameLst>
                                          <p:attrName>style.visibility</p:attrName>
                                        </p:attrNameLst>
                                      </p:cBhvr>
                                      <p:to>
                                        <p:strVal val="visible"/>
                                      </p:to>
                                    </p:set>
                                    <p:animEffect transition="in" filter="blinds(horizontal)">
                                      <p:cBhvr>
                                        <p:cTn id="37" dur="500"/>
                                        <p:tgtEl>
                                          <p:spTgt spid="559107"/>
                                        </p:tgtEl>
                                      </p:cBhvr>
                                    </p:animEffect>
                                  </p:childTnLst>
                                </p:cTn>
                              </p:par>
                              <p:par>
                                <p:cTn id="38" presetID="3" presetClass="entr" presetSubtype="10" fill="hold"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blinds(horizontal)">
                                      <p:cBhvr>
                                        <p:cTn id="40" dur="500"/>
                                        <p:tgtEl>
                                          <p:spTgt spid="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animEffect transition="in" filter="blinds(horizontal)">
                                      <p:cBhvr>
                                        <p:cTn id="45"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矩形 34"/>
          <p:cNvSpPr>
            <a:spLocks noChangeArrowheads="1"/>
          </p:cNvSpPr>
          <p:nvPr/>
        </p:nvSpPr>
        <p:spPr bwMode="auto">
          <a:xfrm>
            <a:off x="539552" y="267494"/>
            <a:ext cx="6840538" cy="598487"/>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cs typeface="楷体_GB2312"/>
              </a:rPr>
              <a:t>地址计算</a:t>
            </a:r>
          </a:p>
        </p:txBody>
      </p:sp>
      <p:sp>
        <p:nvSpPr>
          <p:cNvPr id="163844" name="矩形 181"/>
          <p:cNvSpPr>
            <a:spLocks noChangeArrowheads="1"/>
          </p:cNvSpPr>
          <p:nvPr/>
        </p:nvSpPr>
        <p:spPr bwMode="auto">
          <a:xfrm>
            <a:off x="539750" y="1058863"/>
            <a:ext cx="8135938" cy="3001962"/>
          </a:xfrm>
          <a:prstGeom prst="rect">
            <a:avLst/>
          </a:prstGeom>
          <a:noFill/>
          <a:ln w="9525">
            <a:noFill/>
            <a:miter lim="800000"/>
            <a:headEnd/>
            <a:tailEnd/>
          </a:ln>
        </p:spPr>
        <p:txBody>
          <a:bodyPr>
            <a:spAutoFit/>
          </a:bodyPr>
          <a:lstStyle/>
          <a:p>
            <a:pPr>
              <a:lnSpc>
                <a:spcPct val="150000"/>
              </a:lnSpc>
            </a:pPr>
            <a:r>
              <a:rPr lang="zh-CN" altLang="en-US" sz="1800" dirty="0"/>
              <a:t>思想：从</a:t>
            </a:r>
            <a:r>
              <a:rPr lang="pt-BR" altLang="zh-CN" sz="1800" dirty="0"/>
              <a:t>H</a:t>
            </a:r>
            <a:r>
              <a:rPr lang="pt-BR" altLang="zh-CN" sz="1800" baseline="-25000" dirty="0"/>
              <a:t>i-1</a:t>
            </a:r>
            <a:r>
              <a:rPr lang="zh-CN" altLang="en-US" sz="1800" dirty="0"/>
              <a:t> 计算</a:t>
            </a:r>
            <a:r>
              <a:rPr lang="pt-BR" altLang="zh-CN" sz="1800" dirty="0"/>
              <a:t>H</a:t>
            </a:r>
            <a:r>
              <a:rPr lang="pt-BR" altLang="zh-CN" sz="1800" baseline="-25000" dirty="0"/>
              <a:t>i</a:t>
            </a:r>
            <a:endParaRPr lang="en-US" altLang="zh-CN" sz="1800" dirty="0"/>
          </a:p>
          <a:p>
            <a:pPr>
              <a:lnSpc>
                <a:spcPct val="150000"/>
              </a:lnSpc>
            </a:pPr>
            <a:r>
              <a:rPr lang="zh-CN" altLang="zh-CN" sz="1800" b="0" dirty="0"/>
              <a:t>设</a:t>
            </a:r>
            <a:r>
              <a:rPr lang="en-US" altLang="zh-CN" sz="1800" b="0" dirty="0"/>
              <a:t>H</a:t>
            </a:r>
            <a:r>
              <a:rPr lang="en-US" altLang="zh-CN" sz="1800" b="0" baseline="-25000" dirty="0"/>
              <a:t>i-1</a:t>
            </a:r>
            <a:r>
              <a:rPr lang="zh-CN" altLang="zh-CN" sz="1800" b="0" dirty="0"/>
              <a:t>是最近计算到的探测点（</a:t>
            </a:r>
            <a:r>
              <a:rPr lang="en-US" altLang="zh-CN" sz="1800" b="0" dirty="0"/>
              <a:t>H</a:t>
            </a:r>
            <a:r>
              <a:rPr lang="en-US" altLang="zh-CN" sz="1800" b="0" baseline="-25000" dirty="0"/>
              <a:t>0</a:t>
            </a:r>
            <a:r>
              <a:rPr lang="zh-CN" altLang="zh-CN" sz="1800" b="0" dirty="0"/>
              <a:t>是原始的散列位置），</a:t>
            </a:r>
            <a:r>
              <a:rPr lang="en-US" altLang="zh-CN" sz="1800" b="0" dirty="0"/>
              <a:t>H</a:t>
            </a:r>
            <a:r>
              <a:rPr lang="en-US" altLang="zh-CN" sz="1800" b="0" baseline="-25000" dirty="0"/>
              <a:t>i</a:t>
            </a:r>
            <a:r>
              <a:rPr lang="zh-CN" altLang="zh-CN" sz="1800" b="0" dirty="0"/>
              <a:t>是要计算的新的探测点，那么，可以有</a:t>
            </a:r>
          </a:p>
          <a:p>
            <a:pPr>
              <a:lnSpc>
                <a:spcPct val="150000"/>
              </a:lnSpc>
            </a:pPr>
            <a:r>
              <a:rPr lang="pt-BR" altLang="zh-CN" sz="1800" b="0" dirty="0"/>
              <a:t>H</a:t>
            </a:r>
            <a:r>
              <a:rPr lang="pt-BR" altLang="zh-CN" sz="1800" b="0" baseline="-25000" dirty="0"/>
              <a:t>i</a:t>
            </a:r>
            <a:r>
              <a:rPr lang="pt-BR" altLang="zh-CN" sz="1800" b="0" dirty="0"/>
              <a:t> = H</a:t>
            </a:r>
            <a:r>
              <a:rPr lang="pt-BR" altLang="zh-CN" sz="1800" b="0" baseline="-25000" dirty="0"/>
              <a:t>0</a:t>
            </a:r>
            <a:r>
              <a:rPr lang="pt-BR" altLang="zh-CN" sz="1800" b="0" dirty="0"/>
              <a:t> + i</a:t>
            </a:r>
            <a:r>
              <a:rPr lang="pt-BR" altLang="zh-CN" sz="1800" b="0" baseline="30000" dirty="0"/>
              <a:t>2</a:t>
            </a:r>
            <a:r>
              <a:rPr lang="pt-BR" altLang="zh-CN" sz="1800" b="0" dirty="0"/>
              <a:t>(mod M)</a:t>
            </a:r>
            <a:endParaRPr lang="zh-CN" altLang="zh-CN" sz="1800" b="0" dirty="0"/>
          </a:p>
          <a:p>
            <a:pPr>
              <a:lnSpc>
                <a:spcPct val="150000"/>
              </a:lnSpc>
            </a:pPr>
            <a:r>
              <a:rPr lang="pt-BR" altLang="zh-CN" sz="1800" b="0" dirty="0"/>
              <a:t>H</a:t>
            </a:r>
            <a:r>
              <a:rPr lang="pt-BR" altLang="zh-CN" sz="1800" b="0" baseline="-25000" dirty="0"/>
              <a:t>i-1</a:t>
            </a:r>
            <a:r>
              <a:rPr lang="pt-BR" altLang="zh-CN" sz="1800" b="0" dirty="0"/>
              <a:t> = H</a:t>
            </a:r>
            <a:r>
              <a:rPr lang="pt-BR" altLang="zh-CN" sz="1800" b="0" baseline="-25000" dirty="0"/>
              <a:t>0</a:t>
            </a:r>
            <a:r>
              <a:rPr lang="pt-BR" altLang="zh-CN" sz="1800" b="0" dirty="0"/>
              <a:t> + (i – 1)</a:t>
            </a:r>
            <a:r>
              <a:rPr lang="pt-BR" altLang="zh-CN" sz="1800" b="0" baseline="30000" dirty="0"/>
              <a:t>2</a:t>
            </a:r>
            <a:r>
              <a:rPr lang="pt-BR" altLang="zh-CN" sz="1800" b="0" dirty="0"/>
              <a:t>(mod M)                  </a:t>
            </a:r>
            <a:endParaRPr lang="zh-CN" altLang="zh-CN" sz="1800" b="0" dirty="0"/>
          </a:p>
          <a:p>
            <a:pPr>
              <a:lnSpc>
                <a:spcPct val="150000"/>
              </a:lnSpc>
            </a:pPr>
            <a:r>
              <a:rPr lang="zh-CN" altLang="zh-CN" sz="1800" b="0" dirty="0"/>
              <a:t>如果把这两个公式相减，可以得到</a:t>
            </a:r>
          </a:p>
          <a:p>
            <a:pPr>
              <a:lnSpc>
                <a:spcPct val="150000"/>
              </a:lnSpc>
            </a:pPr>
            <a:r>
              <a:rPr lang="nb-NO" altLang="zh-CN" sz="1800" b="0" dirty="0"/>
              <a:t>H</a:t>
            </a:r>
            <a:r>
              <a:rPr lang="nb-NO" altLang="zh-CN" sz="1800" b="0" baseline="-25000" dirty="0"/>
              <a:t>i</a:t>
            </a:r>
            <a:r>
              <a:rPr lang="nb-NO" altLang="zh-CN" sz="1800" b="0" dirty="0"/>
              <a:t> = H</a:t>
            </a:r>
            <a:r>
              <a:rPr lang="nb-NO" altLang="zh-CN" sz="1800" b="0" baseline="-25000" dirty="0"/>
              <a:t>i-1 </a:t>
            </a:r>
            <a:r>
              <a:rPr lang="nb-NO" altLang="zh-CN" sz="1800" b="0" dirty="0"/>
              <a:t>+ 2i – 1(mod M)                   </a:t>
            </a:r>
            <a:endParaRPr lang="zh-CN" altLang="zh-CN" sz="1800" b="0" dirty="0"/>
          </a:p>
        </p:txBody>
      </p:sp>
      <p:sp>
        <p:nvSpPr>
          <p:cNvPr id="7" name="TextBox 4"/>
          <p:cNvSpPr txBox="1">
            <a:spLocks noChangeArrowheads="1"/>
          </p:cNvSpPr>
          <p:nvPr/>
        </p:nvSpPr>
        <p:spPr bwMode="auto">
          <a:xfrm>
            <a:off x="5724525" y="2859088"/>
            <a:ext cx="2303463" cy="647700"/>
          </a:xfrm>
          <a:prstGeom prst="rect">
            <a:avLst/>
          </a:prstGeom>
          <a:noFill/>
          <a:ln w="9525">
            <a:noFill/>
            <a:miter lim="800000"/>
            <a:headEnd/>
            <a:tailEnd/>
          </a:ln>
        </p:spPr>
        <p:txBody>
          <a:bodyPr>
            <a:spAutoFit/>
          </a:bodyPr>
          <a:lstStyle/>
          <a:p>
            <a:pPr eaLnBrk="0" hangingPunct="0">
              <a:spcBef>
                <a:spcPct val="50000"/>
              </a:spcBef>
            </a:pPr>
            <a:r>
              <a:rPr lang="zh-CN" altLang="en-US" sz="1800"/>
              <a:t>乘</a:t>
            </a:r>
            <a:r>
              <a:rPr lang="en-US" altLang="zh-CN" sz="1800"/>
              <a:t>2</a:t>
            </a:r>
            <a:r>
              <a:rPr lang="zh-CN" altLang="en-US" sz="1800"/>
              <a:t>是</a:t>
            </a:r>
            <a:r>
              <a:rPr lang="en-US" altLang="zh-CN" sz="1800"/>
              <a:t>1</a:t>
            </a:r>
            <a:r>
              <a:rPr lang="zh-CN" altLang="en-US" sz="1800"/>
              <a:t>次移位， 取模可以用一个减法！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4">
                                            <p:txEl>
                                              <p:pRg st="1" end="1"/>
                                            </p:txEl>
                                          </p:spTgt>
                                        </p:tgtEl>
                                        <p:attrNameLst>
                                          <p:attrName>style.visibility</p:attrName>
                                        </p:attrNameLst>
                                      </p:cBhvr>
                                      <p:to>
                                        <p:strVal val="visible"/>
                                      </p:to>
                                    </p:set>
                                    <p:animEffect transition="in" filter="blinds(horizontal)">
                                      <p:cBhvr>
                                        <p:cTn id="7" dur="500"/>
                                        <p:tgtEl>
                                          <p:spTgt spid="16384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44">
                                            <p:txEl>
                                              <p:pRg st="2" end="2"/>
                                            </p:txEl>
                                          </p:spTgt>
                                        </p:tgtEl>
                                        <p:attrNameLst>
                                          <p:attrName>style.visibility</p:attrName>
                                        </p:attrNameLst>
                                      </p:cBhvr>
                                      <p:to>
                                        <p:strVal val="visible"/>
                                      </p:to>
                                    </p:set>
                                    <p:animEffect transition="in" filter="blinds(horizontal)">
                                      <p:cBhvr>
                                        <p:cTn id="10" dur="500"/>
                                        <p:tgtEl>
                                          <p:spTgt spid="16384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44">
                                            <p:txEl>
                                              <p:pRg st="3" end="3"/>
                                            </p:txEl>
                                          </p:spTgt>
                                        </p:tgtEl>
                                        <p:attrNameLst>
                                          <p:attrName>style.visibility</p:attrName>
                                        </p:attrNameLst>
                                      </p:cBhvr>
                                      <p:to>
                                        <p:strVal val="visible"/>
                                      </p:to>
                                    </p:set>
                                    <p:animEffect transition="in" filter="blinds(horizontal)">
                                      <p:cBhvr>
                                        <p:cTn id="13" dur="500"/>
                                        <p:tgtEl>
                                          <p:spTgt spid="16384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3844">
                                            <p:txEl>
                                              <p:pRg st="4" end="4"/>
                                            </p:txEl>
                                          </p:spTgt>
                                        </p:tgtEl>
                                        <p:attrNameLst>
                                          <p:attrName>style.visibility</p:attrName>
                                        </p:attrNameLst>
                                      </p:cBhvr>
                                      <p:to>
                                        <p:strVal val="visible"/>
                                      </p:to>
                                    </p:set>
                                    <p:animEffect transition="in" filter="blinds(horizontal)">
                                      <p:cBhvr>
                                        <p:cTn id="18" dur="500"/>
                                        <p:tgtEl>
                                          <p:spTgt spid="16384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844">
                                            <p:txEl>
                                              <p:pRg st="5" end="5"/>
                                            </p:txEl>
                                          </p:spTgt>
                                        </p:tgtEl>
                                        <p:attrNameLst>
                                          <p:attrName>style.visibility</p:attrName>
                                        </p:attrNameLst>
                                      </p:cBhvr>
                                      <p:to>
                                        <p:strVal val="visible"/>
                                      </p:to>
                                    </p:set>
                                    <p:animEffect transition="in" filter="blinds(horizontal)">
                                      <p:cBhvr>
                                        <p:cTn id="21" dur="500"/>
                                        <p:tgtEl>
                                          <p:spTgt spid="16384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par>
                          <p:cTn id="27" fill="hold">
                            <p:stCondLst>
                              <p:cond delay="500"/>
                            </p:stCondLst>
                            <p:childTnLst>
                              <p:par>
                                <p:cTn id="28" presetID="6" presetClass="emph" presetSubtype="0" fill="hold" grpId="1" nodeType="afterEffect">
                                  <p:stCondLst>
                                    <p:cond delay="0"/>
                                  </p:stCondLst>
                                  <p:childTnLst>
                                    <p:animScale>
                                      <p:cBhvr>
                                        <p:cTn id="29"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矩形 34"/>
          <p:cNvSpPr>
            <a:spLocks noChangeArrowheads="1"/>
          </p:cNvSpPr>
          <p:nvPr/>
        </p:nvSpPr>
        <p:spPr bwMode="auto">
          <a:xfrm>
            <a:off x="683568" y="267494"/>
            <a:ext cx="6840538" cy="596900"/>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冲突问题</a:t>
            </a:r>
          </a:p>
        </p:txBody>
      </p:sp>
      <p:sp>
        <p:nvSpPr>
          <p:cNvPr id="177156" name="矩形 181"/>
          <p:cNvSpPr>
            <a:spLocks noChangeArrowheads="1"/>
          </p:cNvSpPr>
          <p:nvPr/>
        </p:nvSpPr>
        <p:spPr bwMode="auto">
          <a:xfrm>
            <a:off x="611188" y="1058863"/>
            <a:ext cx="7848600" cy="777875"/>
          </a:xfrm>
          <a:prstGeom prst="rect">
            <a:avLst/>
          </a:prstGeom>
          <a:noFill/>
          <a:ln w="9525">
            <a:noFill/>
            <a:miter lim="800000"/>
            <a:headEnd/>
            <a:tailEnd/>
          </a:ln>
        </p:spPr>
        <p:txBody>
          <a:bodyPr>
            <a:spAutoFit/>
          </a:bodyPr>
          <a:lstStyle/>
          <a:p>
            <a:pPr>
              <a:lnSpc>
                <a:spcPct val="130000"/>
              </a:lnSpc>
            </a:pPr>
            <a:r>
              <a:rPr lang="zh-CN" altLang="en-US" sz="1800" b="0">
                <a:ea typeface="楷体_GB2312"/>
                <a:cs typeface="楷体_GB2312"/>
              </a:rPr>
              <a:t>一般的哈希函数都是多对一。当两个以上的关键字映射到一个存储单元时，称为冲突或碰撞。</a:t>
            </a:r>
          </a:p>
        </p:txBody>
      </p:sp>
      <p:sp>
        <p:nvSpPr>
          <p:cNvPr id="177157" name="矩形 4"/>
          <p:cNvSpPr>
            <a:spLocks noChangeArrowheads="1"/>
          </p:cNvSpPr>
          <p:nvPr/>
        </p:nvSpPr>
        <p:spPr bwMode="auto">
          <a:xfrm>
            <a:off x="755650" y="1995488"/>
            <a:ext cx="18002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cs typeface="楷体_GB2312"/>
              </a:rPr>
              <a:t>冲突解决的方法</a:t>
            </a:r>
          </a:p>
        </p:txBody>
      </p:sp>
      <p:sp>
        <p:nvSpPr>
          <p:cNvPr id="177158" name="矩形 5"/>
          <p:cNvSpPr>
            <a:spLocks noChangeArrowheads="1"/>
          </p:cNvSpPr>
          <p:nvPr/>
        </p:nvSpPr>
        <p:spPr bwMode="auto">
          <a:xfrm>
            <a:off x="755650" y="2427288"/>
            <a:ext cx="11144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闭散列表</a:t>
            </a:r>
          </a:p>
        </p:txBody>
      </p:sp>
      <p:sp>
        <p:nvSpPr>
          <p:cNvPr id="177159" name="矩形 6"/>
          <p:cNvSpPr>
            <a:spLocks noChangeArrowheads="1"/>
          </p:cNvSpPr>
          <p:nvPr/>
        </p:nvSpPr>
        <p:spPr bwMode="auto">
          <a:xfrm>
            <a:off x="755650" y="3867150"/>
            <a:ext cx="1108075" cy="369888"/>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开散列表</a:t>
            </a:r>
          </a:p>
        </p:txBody>
      </p:sp>
      <p:sp>
        <p:nvSpPr>
          <p:cNvPr id="9" name="矩形 8"/>
          <p:cNvSpPr>
            <a:spLocks noChangeArrowheads="1"/>
          </p:cNvSpPr>
          <p:nvPr/>
        </p:nvSpPr>
        <p:spPr bwMode="auto">
          <a:xfrm>
            <a:off x="755650" y="2787650"/>
            <a:ext cx="1295400" cy="933450"/>
          </a:xfrm>
          <a:prstGeom prst="rect">
            <a:avLst/>
          </a:prstGeom>
          <a:noFill/>
          <a:ln w="9525">
            <a:noFill/>
            <a:miter lim="800000"/>
            <a:headEnd/>
            <a:tailEnd/>
          </a:ln>
        </p:spPr>
        <p:txBody>
          <a:bodyPr>
            <a:spAutoFit/>
          </a:bodyPr>
          <a:lstStyle/>
          <a:p>
            <a:pPr marL="0" lvl="2">
              <a:lnSpc>
                <a:spcPct val="130000"/>
              </a:lnSpc>
            </a:pPr>
            <a:r>
              <a:rPr lang="zh-CN" altLang="en-US" sz="1400" b="0">
                <a:ea typeface="楷体_GB2312"/>
                <a:cs typeface="楷体_GB2312"/>
              </a:rPr>
              <a:t>线性探测法</a:t>
            </a:r>
          </a:p>
          <a:p>
            <a:pPr marL="0" lvl="2">
              <a:lnSpc>
                <a:spcPct val="130000"/>
              </a:lnSpc>
            </a:pPr>
            <a:r>
              <a:rPr lang="zh-CN" altLang="en-US" sz="1400" b="0">
                <a:ea typeface="楷体_GB2312"/>
                <a:cs typeface="楷体_GB2312"/>
              </a:rPr>
              <a:t>二次探测法</a:t>
            </a:r>
          </a:p>
          <a:p>
            <a:pPr marL="0" lvl="2">
              <a:lnSpc>
                <a:spcPct val="130000"/>
              </a:lnSpc>
            </a:pPr>
            <a:r>
              <a:rPr lang="zh-CN" altLang="en-US" sz="1400" b="0">
                <a:ea typeface="楷体_GB2312"/>
                <a:cs typeface="楷体_GB2312"/>
              </a:rPr>
              <a:t>再次散列法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矩形 34"/>
          <p:cNvSpPr>
            <a:spLocks noChangeArrowheads="1"/>
          </p:cNvSpPr>
          <p:nvPr/>
        </p:nvSpPr>
        <p:spPr bwMode="auto">
          <a:xfrm>
            <a:off x="539552" y="267494"/>
            <a:ext cx="6840538" cy="598487"/>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再次散列法</a:t>
            </a:r>
            <a:endParaRPr lang="zh-CN" altLang="en-US" dirty="0">
              <a:latin typeface="微软雅黑" pitchFamily="34" charset="-122"/>
              <a:ea typeface="微软雅黑" pitchFamily="34" charset="-122"/>
              <a:cs typeface="楷体_GB2312"/>
            </a:endParaRPr>
          </a:p>
        </p:txBody>
      </p:sp>
      <p:sp>
        <p:nvSpPr>
          <p:cNvPr id="178180" name="矩形 181"/>
          <p:cNvSpPr>
            <a:spLocks noChangeArrowheads="1"/>
          </p:cNvSpPr>
          <p:nvPr/>
        </p:nvSpPr>
        <p:spPr bwMode="auto">
          <a:xfrm>
            <a:off x="468313" y="1131888"/>
            <a:ext cx="8135937" cy="1338828"/>
          </a:xfrm>
          <a:prstGeom prst="rect">
            <a:avLst/>
          </a:prstGeom>
          <a:noFill/>
          <a:ln w="9525">
            <a:noFill/>
            <a:miter lim="800000"/>
            <a:headEnd/>
            <a:tailEnd/>
          </a:ln>
        </p:spPr>
        <p:txBody>
          <a:bodyPr>
            <a:spAutoFit/>
          </a:bodyPr>
          <a:lstStyle/>
          <a:p>
            <a:pPr>
              <a:lnSpc>
                <a:spcPct val="150000"/>
              </a:lnSpc>
            </a:pPr>
            <a:r>
              <a:rPr lang="zh-CN" altLang="en-US" sz="1800" b="0" dirty="0">
                <a:latin typeface="楷体_GB2312"/>
                <a:ea typeface="楷体_GB2312"/>
                <a:cs typeface="楷体_GB2312"/>
              </a:rPr>
              <a:t>采用第二个散列函数。第</a:t>
            </a:r>
            <a:r>
              <a:rPr lang="en-US" altLang="zh-CN" sz="1800" b="0" dirty="0" err="1">
                <a:latin typeface="楷体_GB2312"/>
                <a:ea typeface="楷体_GB2312"/>
                <a:cs typeface="楷体_GB2312"/>
              </a:rPr>
              <a:t>i</a:t>
            </a:r>
            <a:r>
              <a:rPr lang="zh-CN" altLang="en-US" sz="1800" b="0" dirty="0">
                <a:latin typeface="楷体_GB2312"/>
                <a:ea typeface="楷体_GB2312"/>
                <a:cs typeface="楷体_GB2312"/>
              </a:rPr>
              <a:t>次碰撞时，地址为 </a:t>
            </a:r>
            <a:r>
              <a:rPr lang="en-US" altLang="zh-CN" sz="1800" b="0" dirty="0">
                <a:latin typeface="楷体_GB2312"/>
                <a:ea typeface="楷体_GB2312"/>
                <a:cs typeface="楷体_GB2312"/>
              </a:rPr>
              <a:t>H</a:t>
            </a:r>
            <a:r>
              <a:rPr lang="en-US" altLang="zh-CN" sz="1800" b="0" baseline="-25000" dirty="0">
                <a:latin typeface="楷体_GB2312"/>
                <a:ea typeface="楷体_GB2312"/>
                <a:cs typeface="楷体_GB2312"/>
              </a:rPr>
              <a:t>i</a:t>
            </a:r>
            <a:r>
              <a:rPr lang="en-US" altLang="zh-CN" sz="1800" b="0" dirty="0">
                <a:latin typeface="楷体_GB2312"/>
                <a:ea typeface="楷体_GB2312"/>
                <a:cs typeface="楷体_GB2312"/>
              </a:rPr>
              <a:t> =H</a:t>
            </a:r>
            <a:r>
              <a:rPr lang="en-US" altLang="zh-CN" sz="1800" b="0" baseline="-25000" dirty="0">
                <a:latin typeface="楷体_GB2312"/>
                <a:ea typeface="楷体_GB2312"/>
                <a:cs typeface="楷体_GB2312"/>
              </a:rPr>
              <a:t>0</a:t>
            </a:r>
            <a:r>
              <a:rPr lang="en-US" altLang="zh-CN" sz="1800" b="0" dirty="0">
                <a:latin typeface="楷体_GB2312"/>
                <a:ea typeface="楷体_GB2312"/>
                <a:cs typeface="楷体_GB2312"/>
              </a:rPr>
              <a:t> +  </a:t>
            </a:r>
            <a:r>
              <a:rPr lang="en-US" altLang="zh-CN" sz="1800" b="0" dirty="0" err="1">
                <a:latin typeface="楷体_GB2312"/>
                <a:ea typeface="楷体_GB2312"/>
                <a:cs typeface="楷体_GB2312"/>
              </a:rPr>
              <a:t>i</a:t>
            </a:r>
            <a:r>
              <a:rPr lang="en-US" altLang="zh-CN" sz="1800" b="0" dirty="0">
                <a:latin typeface="楷体_GB2312"/>
                <a:ea typeface="楷体_GB2312"/>
                <a:cs typeface="楷体_GB2312"/>
              </a:rPr>
              <a:t>*hash</a:t>
            </a:r>
            <a:r>
              <a:rPr lang="en-US" altLang="zh-CN" sz="1800" b="0" baseline="-25000" dirty="0">
                <a:latin typeface="楷体_GB2312"/>
                <a:ea typeface="楷体_GB2312"/>
                <a:cs typeface="楷体_GB2312"/>
              </a:rPr>
              <a:t>2</a:t>
            </a:r>
            <a:r>
              <a:rPr lang="en-US" altLang="zh-CN" sz="1800" b="0" dirty="0">
                <a:latin typeface="楷体_GB2312"/>
                <a:ea typeface="楷体_GB2312"/>
                <a:cs typeface="楷体_GB2312"/>
              </a:rPr>
              <a:t>(x)</a:t>
            </a:r>
          </a:p>
          <a:p>
            <a:pPr>
              <a:lnSpc>
                <a:spcPct val="150000"/>
              </a:lnSpc>
            </a:pPr>
            <a:r>
              <a:rPr lang="en-US" altLang="zh-CN" sz="1800" b="0" dirty="0">
                <a:latin typeface="楷体_GB2312"/>
                <a:ea typeface="楷体_GB2312"/>
                <a:cs typeface="楷体_GB2312"/>
              </a:rPr>
              <a:t>Hash</a:t>
            </a:r>
            <a:r>
              <a:rPr lang="en-US" altLang="zh-CN" sz="1800" b="0" baseline="-25000" dirty="0">
                <a:latin typeface="楷体_GB2312"/>
                <a:ea typeface="楷体_GB2312"/>
                <a:cs typeface="楷体_GB2312"/>
              </a:rPr>
              <a:t>2</a:t>
            </a:r>
            <a:r>
              <a:rPr lang="zh-CN" altLang="en-US" sz="1800" b="0" dirty="0">
                <a:latin typeface="楷体_GB2312"/>
                <a:ea typeface="楷体_GB2312"/>
                <a:cs typeface="楷体_GB2312"/>
              </a:rPr>
              <a:t>的选择是非常重要的</a:t>
            </a:r>
            <a:endParaRPr lang="en-US" altLang="zh-CN" sz="1800" b="0" dirty="0">
              <a:latin typeface="楷体_GB2312"/>
              <a:ea typeface="楷体_GB2312"/>
              <a:cs typeface="楷体_GB2312"/>
            </a:endParaRPr>
          </a:p>
          <a:p>
            <a:pPr>
              <a:lnSpc>
                <a:spcPct val="150000"/>
              </a:lnSpc>
            </a:pPr>
            <a:r>
              <a:rPr lang="zh-CN" altLang="en-US" sz="1800" b="0" dirty="0">
                <a:latin typeface="楷体_GB2312"/>
                <a:ea typeface="楷体_GB2312"/>
                <a:cs typeface="楷体_GB2312"/>
              </a:rPr>
              <a:t>建议采用</a:t>
            </a:r>
            <a:r>
              <a:rPr lang="en-US" altLang="zh-CN" sz="1800" b="0" dirty="0">
                <a:latin typeface="楷体_GB2312"/>
                <a:ea typeface="楷体_GB2312"/>
                <a:cs typeface="楷体_GB2312"/>
              </a:rPr>
              <a:t>hash</a:t>
            </a:r>
            <a:r>
              <a:rPr lang="en-US" altLang="zh-CN" sz="1800" b="0" baseline="-25000" dirty="0">
                <a:latin typeface="楷体_GB2312"/>
                <a:ea typeface="楷体_GB2312"/>
                <a:cs typeface="楷体_GB2312"/>
              </a:rPr>
              <a:t>2</a:t>
            </a:r>
            <a:r>
              <a:rPr lang="en-US" altLang="zh-CN" sz="1800" b="0" dirty="0">
                <a:latin typeface="楷体_GB2312"/>
                <a:ea typeface="楷体_GB2312"/>
                <a:cs typeface="楷体_GB2312"/>
              </a:rPr>
              <a:t>(x) = R - (x mod R)</a:t>
            </a:r>
            <a:r>
              <a:rPr lang="zh-CN" altLang="en-US" sz="1800" b="0" dirty="0">
                <a:latin typeface="楷体_GB2312"/>
                <a:ea typeface="楷体_GB2312"/>
                <a:cs typeface="楷体_GB2312"/>
              </a:rPr>
              <a:t>，其中</a:t>
            </a:r>
            <a:r>
              <a:rPr lang="en-US" altLang="zh-CN" sz="1800" b="0" dirty="0">
                <a:latin typeface="楷体_GB2312"/>
                <a:ea typeface="楷体_GB2312"/>
                <a:cs typeface="楷体_GB2312"/>
              </a:rPr>
              <a:t>R</a:t>
            </a:r>
            <a:r>
              <a:rPr lang="zh-CN" altLang="en-US" sz="1800" b="0" dirty="0">
                <a:latin typeface="楷体_GB2312"/>
                <a:ea typeface="楷体_GB2312"/>
                <a:cs typeface="楷体_GB2312"/>
              </a:rPr>
              <a:t>是小于表长的一个素数</a:t>
            </a:r>
          </a:p>
        </p:txBody>
      </p:sp>
    </p:spTree>
  </p:cSld>
  <p:clrMapOvr>
    <a:masterClrMapping/>
  </p:clrMapOvr>
  <p:transition spd="slow" advTm="0"/>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矩形 34"/>
          <p:cNvSpPr>
            <a:spLocks noChangeArrowheads="1"/>
          </p:cNvSpPr>
          <p:nvPr/>
        </p:nvSpPr>
        <p:spPr bwMode="auto">
          <a:xfrm>
            <a:off x="683568" y="195486"/>
            <a:ext cx="6840538" cy="596900"/>
          </a:xfrm>
          <a:prstGeom prst="rect">
            <a:avLst/>
          </a:prstGeom>
          <a:noFill/>
          <a:ln w="9525">
            <a:noFill/>
            <a:miter lim="800000"/>
            <a:headEnd/>
            <a:tailEnd/>
          </a:ln>
        </p:spPr>
        <p:txBody>
          <a:bodyPr>
            <a:spAutoFit/>
          </a:bodyPr>
          <a:lstStyle/>
          <a:p>
            <a:pPr>
              <a:lnSpc>
                <a:spcPct val="130000"/>
              </a:lnSpc>
            </a:pPr>
            <a:r>
              <a:rPr lang="zh-CN" altLang="en-US" dirty="0">
                <a:ea typeface="楷体_GB2312"/>
                <a:cs typeface="楷体_GB2312"/>
              </a:rPr>
              <a:t>冲突问题</a:t>
            </a:r>
          </a:p>
        </p:txBody>
      </p:sp>
      <p:sp>
        <p:nvSpPr>
          <p:cNvPr id="179204" name="矩形 181"/>
          <p:cNvSpPr>
            <a:spLocks noChangeArrowheads="1"/>
          </p:cNvSpPr>
          <p:nvPr/>
        </p:nvSpPr>
        <p:spPr bwMode="auto">
          <a:xfrm>
            <a:off x="611188" y="1058863"/>
            <a:ext cx="7848600" cy="777875"/>
          </a:xfrm>
          <a:prstGeom prst="rect">
            <a:avLst/>
          </a:prstGeom>
          <a:noFill/>
          <a:ln w="9525">
            <a:noFill/>
            <a:miter lim="800000"/>
            <a:headEnd/>
            <a:tailEnd/>
          </a:ln>
        </p:spPr>
        <p:txBody>
          <a:bodyPr>
            <a:spAutoFit/>
          </a:bodyPr>
          <a:lstStyle/>
          <a:p>
            <a:pPr>
              <a:lnSpc>
                <a:spcPct val="130000"/>
              </a:lnSpc>
            </a:pPr>
            <a:r>
              <a:rPr lang="zh-CN" altLang="en-US" sz="1800" b="0">
                <a:ea typeface="楷体_GB2312"/>
                <a:cs typeface="楷体_GB2312"/>
              </a:rPr>
              <a:t>一般的哈希函数都是多对一。当两个以上的关键字映射到一个存储单元时，称为冲突或碰撞。</a:t>
            </a:r>
          </a:p>
        </p:txBody>
      </p:sp>
      <p:sp>
        <p:nvSpPr>
          <p:cNvPr id="179205" name="矩形 4"/>
          <p:cNvSpPr>
            <a:spLocks noChangeArrowheads="1"/>
          </p:cNvSpPr>
          <p:nvPr/>
        </p:nvSpPr>
        <p:spPr bwMode="auto">
          <a:xfrm>
            <a:off x="755650" y="1995488"/>
            <a:ext cx="18002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cs typeface="楷体_GB2312"/>
              </a:rPr>
              <a:t>冲突解决的方法</a:t>
            </a:r>
          </a:p>
        </p:txBody>
      </p:sp>
      <p:sp>
        <p:nvSpPr>
          <p:cNvPr id="179206" name="矩形 5"/>
          <p:cNvSpPr>
            <a:spLocks noChangeArrowheads="1"/>
          </p:cNvSpPr>
          <p:nvPr/>
        </p:nvSpPr>
        <p:spPr bwMode="auto">
          <a:xfrm>
            <a:off x="755650" y="2427288"/>
            <a:ext cx="1114425" cy="369887"/>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闭散列表</a:t>
            </a:r>
          </a:p>
        </p:txBody>
      </p:sp>
      <p:sp>
        <p:nvSpPr>
          <p:cNvPr id="7" name="矩形 6"/>
          <p:cNvSpPr>
            <a:spLocks noChangeArrowheads="1"/>
          </p:cNvSpPr>
          <p:nvPr/>
        </p:nvSpPr>
        <p:spPr bwMode="auto">
          <a:xfrm>
            <a:off x="755650" y="3867150"/>
            <a:ext cx="1108075" cy="369888"/>
          </a:xfrm>
          <a:prstGeom prst="rect">
            <a:avLst/>
          </a:prstGeom>
          <a:noFill/>
          <a:ln w="9525">
            <a:noFill/>
            <a:miter lim="800000"/>
            <a:headEnd/>
            <a:tailEnd/>
          </a:ln>
        </p:spPr>
        <p:txBody>
          <a:bodyPr wrap="none">
            <a:spAutoFit/>
          </a:bodyPr>
          <a:lstStyle/>
          <a:p>
            <a:r>
              <a:rPr lang="zh-CN" altLang="en-US" sz="1800">
                <a:latin typeface="微软雅黑" pitchFamily="34" charset="-122"/>
                <a:ea typeface="微软雅黑" pitchFamily="34" charset="-122"/>
              </a:rPr>
              <a:t>开散列表</a:t>
            </a:r>
          </a:p>
        </p:txBody>
      </p:sp>
      <p:sp>
        <p:nvSpPr>
          <p:cNvPr id="179208" name="矩形 8"/>
          <p:cNvSpPr>
            <a:spLocks noChangeArrowheads="1"/>
          </p:cNvSpPr>
          <p:nvPr/>
        </p:nvSpPr>
        <p:spPr bwMode="auto">
          <a:xfrm>
            <a:off x="755650" y="2787650"/>
            <a:ext cx="1295400" cy="933450"/>
          </a:xfrm>
          <a:prstGeom prst="rect">
            <a:avLst/>
          </a:prstGeom>
          <a:noFill/>
          <a:ln w="9525">
            <a:noFill/>
            <a:miter lim="800000"/>
            <a:headEnd/>
            <a:tailEnd/>
          </a:ln>
        </p:spPr>
        <p:txBody>
          <a:bodyPr>
            <a:spAutoFit/>
          </a:bodyPr>
          <a:lstStyle/>
          <a:p>
            <a:pPr marL="0" lvl="2">
              <a:lnSpc>
                <a:spcPct val="130000"/>
              </a:lnSpc>
            </a:pPr>
            <a:r>
              <a:rPr lang="zh-CN" altLang="en-US" sz="1400" b="0">
                <a:ea typeface="楷体_GB2312"/>
                <a:cs typeface="楷体_GB2312"/>
              </a:rPr>
              <a:t>线性探测法</a:t>
            </a:r>
          </a:p>
          <a:p>
            <a:pPr marL="0" lvl="2">
              <a:lnSpc>
                <a:spcPct val="130000"/>
              </a:lnSpc>
            </a:pPr>
            <a:r>
              <a:rPr lang="zh-CN" altLang="en-US" sz="1400" b="0">
                <a:ea typeface="楷体_GB2312"/>
                <a:cs typeface="楷体_GB2312"/>
              </a:rPr>
              <a:t>二次探测法</a:t>
            </a:r>
          </a:p>
          <a:p>
            <a:pPr marL="0" lvl="2">
              <a:lnSpc>
                <a:spcPct val="130000"/>
              </a:lnSpc>
            </a:pPr>
            <a:r>
              <a:rPr lang="zh-CN" altLang="en-US" sz="1400" b="0">
                <a:ea typeface="楷体_GB2312"/>
                <a:cs typeface="楷体_GB2312"/>
              </a:rPr>
              <a:t>再次散列法</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矩形 34"/>
          <p:cNvSpPr>
            <a:spLocks noChangeArrowheads="1"/>
          </p:cNvSpPr>
          <p:nvPr/>
        </p:nvSpPr>
        <p:spPr bwMode="auto">
          <a:xfrm>
            <a:off x="611560" y="267494"/>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开散列表</a:t>
            </a:r>
            <a:endParaRPr lang="zh-CN" altLang="en-US" dirty="0">
              <a:latin typeface="微软雅黑" pitchFamily="34" charset="-122"/>
              <a:ea typeface="微软雅黑" pitchFamily="34" charset="-122"/>
              <a:cs typeface="楷体_GB2312"/>
            </a:endParaRPr>
          </a:p>
        </p:txBody>
      </p:sp>
      <p:sp>
        <p:nvSpPr>
          <p:cNvPr id="180228" name="矩形 181"/>
          <p:cNvSpPr>
            <a:spLocks noChangeArrowheads="1"/>
          </p:cNvSpPr>
          <p:nvPr/>
        </p:nvSpPr>
        <p:spPr bwMode="auto">
          <a:xfrm>
            <a:off x="468313" y="1131888"/>
            <a:ext cx="8135937" cy="874712"/>
          </a:xfrm>
          <a:prstGeom prst="rect">
            <a:avLst/>
          </a:prstGeom>
          <a:noFill/>
          <a:ln w="9525">
            <a:noFill/>
            <a:miter lim="800000"/>
            <a:headEnd/>
            <a:tailEnd/>
          </a:ln>
        </p:spPr>
        <p:txBody>
          <a:bodyPr>
            <a:spAutoFit/>
          </a:bodyPr>
          <a:lstStyle/>
          <a:p>
            <a:pPr>
              <a:lnSpc>
                <a:spcPct val="150000"/>
              </a:lnSpc>
            </a:pPr>
            <a:r>
              <a:rPr lang="zh-CN" altLang="en-US" sz="1800" b="0">
                <a:latin typeface="Times New Roman" pitchFamily="18" charset="0"/>
                <a:ea typeface="楷体_GB2312"/>
                <a:cs typeface="楷体_GB2312"/>
              </a:rPr>
              <a:t>将散列到同一地址的结点组织成一个单链表</a:t>
            </a:r>
            <a:endParaRPr lang="en-US" altLang="zh-CN" sz="1800" b="0">
              <a:latin typeface="Times New Roman" pitchFamily="18" charset="0"/>
              <a:ea typeface="楷体_GB2312"/>
              <a:cs typeface="楷体_GB2312"/>
            </a:endParaRPr>
          </a:p>
          <a:p>
            <a:pPr>
              <a:lnSpc>
                <a:spcPct val="150000"/>
              </a:lnSpc>
            </a:pPr>
            <a:r>
              <a:rPr lang="zh-CN" altLang="en-US" sz="1800" b="0">
                <a:latin typeface="Times New Roman" pitchFamily="18" charset="0"/>
                <a:ea typeface="楷体_GB2312"/>
                <a:cs typeface="楷体_GB2312"/>
              </a:rPr>
              <a:t>存储散列表的数组中保存的是每个单链表的起始地址</a:t>
            </a:r>
            <a:endParaRPr lang="zh-CN" altLang="en-US" sz="1800" b="0">
              <a:latin typeface="楷体_GB2312"/>
              <a:ea typeface="楷体_GB2312"/>
              <a:cs typeface="楷体_GB2312"/>
            </a:endParaRPr>
          </a:p>
        </p:txBody>
      </p:sp>
      <p:sp>
        <p:nvSpPr>
          <p:cNvPr id="180230" name="Text Box 5"/>
          <p:cNvSpPr txBox="1">
            <a:spLocks noChangeArrowheads="1"/>
          </p:cNvSpPr>
          <p:nvPr/>
        </p:nvSpPr>
        <p:spPr bwMode="auto">
          <a:xfrm>
            <a:off x="992462" y="4350941"/>
            <a:ext cx="571370" cy="307181"/>
          </a:xfrm>
          <a:prstGeom prst="rect">
            <a:avLst/>
          </a:prstGeom>
          <a:noFill/>
          <a:ln w="9525">
            <a:noFill/>
            <a:miter lim="800000"/>
            <a:headEnd/>
            <a:tailEnd/>
          </a:ln>
        </p:spPr>
        <p:txBody>
          <a:bodyPr>
            <a:spAutoFit/>
          </a:bodyPr>
          <a:lstStyle/>
          <a:p>
            <a:pPr eaLnBrk="0" hangingPunct="0">
              <a:spcBef>
                <a:spcPct val="50000"/>
              </a:spcBef>
            </a:pPr>
            <a:r>
              <a:rPr lang="en-US" altLang="zh-CN" sz="1400">
                <a:solidFill>
                  <a:schemeClr val="bg2"/>
                </a:solidFill>
              </a:rPr>
              <a:t>10</a:t>
            </a:r>
          </a:p>
        </p:txBody>
      </p:sp>
      <p:sp>
        <p:nvSpPr>
          <p:cNvPr id="180231" name="Rectangle 6"/>
          <p:cNvSpPr>
            <a:spLocks noChangeArrowheads="1"/>
          </p:cNvSpPr>
          <p:nvPr/>
        </p:nvSpPr>
        <p:spPr bwMode="auto">
          <a:xfrm>
            <a:off x="772099" y="2378075"/>
            <a:ext cx="568222" cy="2515791"/>
          </a:xfrm>
          <a:prstGeom prst="rect">
            <a:avLst/>
          </a:prstGeom>
          <a:solidFill>
            <a:srgbClr val="FFFFFF"/>
          </a:solidFill>
          <a:ln w="19050">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32" name="Line 7"/>
          <p:cNvSpPr>
            <a:spLocks noChangeShapeType="1"/>
          </p:cNvSpPr>
          <p:nvPr/>
        </p:nvSpPr>
        <p:spPr bwMode="auto">
          <a:xfrm>
            <a:off x="772099" y="2606675"/>
            <a:ext cx="568222" cy="0"/>
          </a:xfrm>
          <a:prstGeom prst="line">
            <a:avLst/>
          </a:prstGeom>
          <a:noFill/>
          <a:ln w="19050">
            <a:solidFill>
              <a:srgbClr val="000000"/>
            </a:solidFill>
            <a:round/>
            <a:headEnd/>
            <a:tailEnd/>
          </a:ln>
        </p:spPr>
        <p:txBody>
          <a:bodyPr wrap="none" anchor="ctr"/>
          <a:lstStyle/>
          <a:p>
            <a:endParaRPr lang="zh-CN" altLang="en-US"/>
          </a:p>
        </p:txBody>
      </p:sp>
      <p:sp>
        <p:nvSpPr>
          <p:cNvPr id="180233" name="Line 8"/>
          <p:cNvSpPr>
            <a:spLocks noChangeShapeType="1"/>
          </p:cNvSpPr>
          <p:nvPr/>
        </p:nvSpPr>
        <p:spPr bwMode="auto">
          <a:xfrm>
            <a:off x="772099" y="2835275"/>
            <a:ext cx="568222" cy="0"/>
          </a:xfrm>
          <a:prstGeom prst="line">
            <a:avLst/>
          </a:prstGeom>
          <a:noFill/>
          <a:ln w="19050">
            <a:solidFill>
              <a:srgbClr val="000000"/>
            </a:solidFill>
            <a:round/>
            <a:headEnd/>
            <a:tailEnd/>
          </a:ln>
        </p:spPr>
        <p:txBody>
          <a:bodyPr wrap="none" anchor="ctr"/>
          <a:lstStyle/>
          <a:p>
            <a:endParaRPr lang="zh-CN" altLang="en-US"/>
          </a:p>
        </p:txBody>
      </p:sp>
      <p:sp>
        <p:nvSpPr>
          <p:cNvPr id="180234" name="Line 9"/>
          <p:cNvSpPr>
            <a:spLocks noChangeShapeType="1"/>
          </p:cNvSpPr>
          <p:nvPr/>
        </p:nvSpPr>
        <p:spPr bwMode="auto">
          <a:xfrm>
            <a:off x="772099" y="3065066"/>
            <a:ext cx="568222" cy="0"/>
          </a:xfrm>
          <a:prstGeom prst="line">
            <a:avLst/>
          </a:prstGeom>
          <a:noFill/>
          <a:ln w="19050">
            <a:solidFill>
              <a:srgbClr val="000000"/>
            </a:solidFill>
            <a:round/>
            <a:headEnd/>
            <a:tailEnd/>
          </a:ln>
        </p:spPr>
        <p:txBody>
          <a:bodyPr wrap="none" anchor="ctr"/>
          <a:lstStyle/>
          <a:p>
            <a:endParaRPr lang="zh-CN" altLang="en-US"/>
          </a:p>
        </p:txBody>
      </p:sp>
      <p:sp>
        <p:nvSpPr>
          <p:cNvPr id="180235" name="Line 10"/>
          <p:cNvSpPr>
            <a:spLocks noChangeShapeType="1"/>
          </p:cNvSpPr>
          <p:nvPr/>
        </p:nvSpPr>
        <p:spPr bwMode="auto">
          <a:xfrm>
            <a:off x="772099" y="3293666"/>
            <a:ext cx="568222" cy="0"/>
          </a:xfrm>
          <a:prstGeom prst="line">
            <a:avLst/>
          </a:prstGeom>
          <a:noFill/>
          <a:ln w="19050">
            <a:solidFill>
              <a:srgbClr val="000000"/>
            </a:solidFill>
            <a:round/>
            <a:headEnd/>
            <a:tailEnd/>
          </a:ln>
        </p:spPr>
        <p:txBody>
          <a:bodyPr wrap="none" anchor="ctr"/>
          <a:lstStyle/>
          <a:p>
            <a:endParaRPr lang="zh-CN" altLang="en-US"/>
          </a:p>
        </p:txBody>
      </p:sp>
      <p:sp>
        <p:nvSpPr>
          <p:cNvPr id="180236" name="Line 11"/>
          <p:cNvSpPr>
            <a:spLocks noChangeShapeType="1"/>
          </p:cNvSpPr>
          <p:nvPr/>
        </p:nvSpPr>
        <p:spPr bwMode="auto">
          <a:xfrm>
            <a:off x="772099" y="3522266"/>
            <a:ext cx="568222" cy="0"/>
          </a:xfrm>
          <a:prstGeom prst="line">
            <a:avLst/>
          </a:prstGeom>
          <a:noFill/>
          <a:ln w="19050">
            <a:solidFill>
              <a:srgbClr val="000000"/>
            </a:solidFill>
            <a:round/>
            <a:headEnd/>
            <a:tailEnd/>
          </a:ln>
        </p:spPr>
        <p:txBody>
          <a:bodyPr wrap="none" anchor="ctr"/>
          <a:lstStyle/>
          <a:p>
            <a:endParaRPr lang="zh-CN" altLang="en-US"/>
          </a:p>
        </p:txBody>
      </p:sp>
      <p:sp>
        <p:nvSpPr>
          <p:cNvPr id="180237" name="Line 12"/>
          <p:cNvSpPr>
            <a:spLocks noChangeShapeType="1"/>
          </p:cNvSpPr>
          <p:nvPr/>
        </p:nvSpPr>
        <p:spPr bwMode="auto">
          <a:xfrm>
            <a:off x="772099" y="3750866"/>
            <a:ext cx="568222" cy="0"/>
          </a:xfrm>
          <a:prstGeom prst="line">
            <a:avLst/>
          </a:prstGeom>
          <a:noFill/>
          <a:ln w="19050">
            <a:solidFill>
              <a:srgbClr val="000000"/>
            </a:solidFill>
            <a:round/>
            <a:headEnd/>
            <a:tailEnd/>
          </a:ln>
        </p:spPr>
        <p:txBody>
          <a:bodyPr wrap="none" anchor="ctr"/>
          <a:lstStyle/>
          <a:p>
            <a:endParaRPr lang="zh-CN" altLang="en-US"/>
          </a:p>
        </p:txBody>
      </p:sp>
      <p:sp>
        <p:nvSpPr>
          <p:cNvPr id="180238" name="Line 13"/>
          <p:cNvSpPr>
            <a:spLocks noChangeShapeType="1"/>
          </p:cNvSpPr>
          <p:nvPr/>
        </p:nvSpPr>
        <p:spPr bwMode="auto">
          <a:xfrm>
            <a:off x="772099" y="3978275"/>
            <a:ext cx="568222" cy="0"/>
          </a:xfrm>
          <a:prstGeom prst="line">
            <a:avLst/>
          </a:prstGeom>
          <a:noFill/>
          <a:ln w="19050">
            <a:solidFill>
              <a:srgbClr val="000000"/>
            </a:solidFill>
            <a:round/>
            <a:headEnd/>
            <a:tailEnd/>
          </a:ln>
        </p:spPr>
        <p:txBody>
          <a:bodyPr wrap="none" anchor="ctr"/>
          <a:lstStyle/>
          <a:p>
            <a:endParaRPr lang="zh-CN" altLang="en-US"/>
          </a:p>
        </p:txBody>
      </p:sp>
      <p:sp>
        <p:nvSpPr>
          <p:cNvPr id="180239" name="Line 14"/>
          <p:cNvSpPr>
            <a:spLocks noChangeShapeType="1"/>
          </p:cNvSpPr>
          <p:nvPr/>
        </p:nvSpPr>
        <p:spPr bwMode="auto">
          <a:xfrm>
            <a:off x="772099" y="4206875"/>
            <a:ext cx="568222" cy="0"/>
          </a:xfrm>
          <a:prstGeom prst="line">
            <a:avLst/>
          </a:prstGeom>
          <a:noFill/>
          <a:ln w="19050">
            <a:solidFill>
              <a:srgbClr val="000000"/>
            </a:solidFill>
            <a:round/>
            <a:headEnd/>
            <a:tailEnd/>
          </a:ln>
        </p:spPr>
        <p:txBody>
          <a:bodyPr wrap="none" anchor="ctr"/>
          <a:lstStyle/>
          <a:p>
            <a:endParaRPr lang="zh-CN" altLang="en-US"/>
          </a:p>
        </p:txBody>
      </p:sp>
      <p:sp>
        <p:nvSpPr>
          <p:cNvPr id="180240" name="Line 15"/>
          <p:cNvSpPr>
            <a:spLocks noChangeShapeType="1"/>
          </p:cNvSpPr>
          <p:nvPr/>
        </p:nvSpPr>
        <p:spPr bwMode="auto">
          <a:xfrm>
            <a:off x="772099" y="4436666"/>
            <a:ext cx="568222" cy="0"/>
          </a:xfrm>
          <a:prstGeom prst="line">
            <a:avLst/>
          </a:prstGeom>
          <a:noFill/>
          <a:ln w="19050">
            <a:solidFill>
              <a:srgbClr val="000000"/>
            </a:solidFill>
            <a:round/>
            <a:headEnd/>
            <a:tailEnd/>
          </a:ln>
        </p:spPr>
        <p:txBody>
          <a:bodyPr wrap="none" anchor="ctr"/>
          <a:lstStyle/>
          <a:p>
            <a:endParaRPr lang="zh-CN" altLang="en-US"/>
          </a:p>
        </p:txBody>
      </p:sp>
      <p:sp>
        <p:nvSpPr>
          <p:cNvPr id="180241" name="Line 16"/>
          <p:cNvSpPr>
            <a:spLocks noChangeShapeType="1"/>
          </p:cNvSpPr>
          <p:nvPr/>
        </p:nvSpPr>
        <p:spPr bwMode="auto">
          <a:xfrm>
            <a:off x="772099" y="4665266"/>
            <a:ext cx="568222" cy="0"/>
          </a:xfrm>
          <a:prstGeom prst="line">
            <a:avLst/>
          </a:prstGeom>
          <a:noFill/>
          <a:ln w="19050">
            <a:solidFill>
              <a:srgbClr val="000000"/>
            </a:solidFill>
            <a:round/>
            <a:headEnd/>
            <a:tailEnd/>
          </a:ln>
        </p:spPr>
        <p:txBody>
          <a:bodyPr wrap="none" anchor="ctr"/>
          <a:lstStyle/>
          <a:p>
            <a:endParaRPr lang="zh-CN" altLang="en-US"/>
          </a:p>
        </p:txBody>
      </p:sp>
      <p:sp>
        <p:nvSpPr>
          <p:cNvPr id="180242" name="Text Box 17"/>
          <p:cNvSpPr txBox="1">
            <a:spLocks noChangeArrowheads="1"/>
          </p:cNvSpPr>
          <p:nvPr/>
        </p:nvSpPr>
        <p:spPr bwMode="auto">
          <a:xfrm>
            <a:off x="468313" y="2301875"/>
            <a:ext cx="228233" cy="340519"/>
          </a:xfrm>
          <a:prstGeom prst="rect">
            <a:avLst/>
          </a:prstGeom>
          <a:noFill/>
          <a:ln w="9525">
            <a:noFill/>
            <a:miter lim="800000"/>
            <a:headEnd/>
            <a:tailEnd/>
          </a:ln>
        </p:spPr>
        <p:txBody>
          <a:bodyPr>
            <a:spAutoFit/>
          </a:bodyPr>
          <a:lstStyle/>
          <a:p>
            <a:pPr eaLnBrk="0" hangingPunct="0">
              <a:lnSpc>
                <a:spcPct val="115000"/>
              </a:lnSpc>
              <a:spcBef>
                <a:spcPct val="75000"/>
              </a:spcBef>
            </a:pPr>
            <a:endParaRPr lang="zh-CN" altLang="zh-CN" sz="1400">
              <a:solidFill>
                <a:schemeClr val="bg2"/>
              </a:solidFill>
            </a:endParaRPr>
          </a:p>
        </p:txBody>
      </p:sp>
      <p:sp>
        <p:nvSpPr>
          <p:cNvPr id="180243" name="Text Box 18"/>
          <p:cNvSpPr txBox="1">
            <a:spLocks noChangeArrowheads="1"/>
          </p:cNvSpPr>
          <p:nvPr/>
        </p:nvSpPr>
        <p:spPr bwMode="auto">
          <a:xfrm>
            <a:off x="847652" y="2316163"/>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dirty="0">
                <a:solidFill>
                  <a:schemeClr val="bg2"/>
                </a:solidFill>
              </a:rPr>
              <a:t>∧</a:t>
            </a:r>
          </a:p>
        </p:txBody>
      </p:sp>
      <p:sp>
        <p:nvSpPr>
          <p:cNvPr id="180244" name="Text Box 19"/>
          <p:cNvSpPr txBox="1">
            <a:spLocks noChangeArrowheads="1"/>
          </p:cNvSpPr>
          <p:nvPr/>
        </p:nvSpPr>
        <p:spPr bwMode="auto">
          <a:xfrm>
            <a:off x="847652" y="2817416"/>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45" name="Text Box 20"/>
          <p:cNvSpPr txBox="1">
            <a:spLocks noChangeArrowheads="1"/>
          </p:cNvSpPr>
          <p:nvPr/>
        </p:nvSpPr>
        <p:spPr bwMode="auto">
          <a:xfrm>
            <a:off x="847652" y="3021013"/>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46" name="Text Box 21"/>
          <p:cNvSpPr txBox="1">
            <a:spLocks noChangeArrowheads="1"/>
          </p:cNvSpPr>
          <p:nvPr/>
        </p:nvSpPr>
        <p:spPr bwMode="auto">
          <a:xfrm>
            <a:off x="847652" y="3287713"/>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47" name="Text Box 22"/>
          <p:cNvSpPr txBox="1">
            <a:spLocks noChangeArrowheads="1"/>
          </p:cNvSpPr>
          <p:nvPr/>
        </p:nvSpPr>
        <p:spPr bwMode="auto">
          <a:xfrm>
            <a:off x="847652" y="3725863"/>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48" name="Text Box 23"/>
          <p:cNvSpPr txBox="1">
            <a:spLocks noChangeArrowheads="1"/>
          </p:cNvSpPr>
          <p:nvPr/>
        </p:nvSpPr>
        <p:spPr bwMode="auto">
          <a:xfrm>
            <a:off x="847652" y="3960416"/>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49" name="Text Box 24"/>
          <p:cNvSpPr txBox="1">
            <a:spLocks noChangeArrowheads="1"/>
          </p:cNvSpPr>
          <p:nvPr/>
        </p:nvSpPr>
        <p:spPr bwMode="auto">
          <a:xfrm>
            <a:off x="847652" y="4148534"/>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50" name="Text Box 25"/>
          <p:cNvSpPr txBox="1">
            <a:spLocks noChangeArrowheads="1"/>
          </p:cNvSpPr>
          <p:nvPr/>
        </p:nvSpPr>
        <p:spPr bwMode="auto">
          <a:xfrm>
            <a:off x="847652" y="4383088"/>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51" name="Text Box 26"/>
          <p:cNvSpPr txBox="1">
            <a:spLocks noChangeArrowheads="1"/>
          </p:cNvSpPr>
          <p:nvPr/>
        </p:nvSpPr>
        <p:spPr bwMode="auto">
          <a:xfrm>
            <a:off x="847652" y="4618831"/>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52" name="Rectangle 27"/>
          <p:cNvSpPr>
            <a:spLocks noChangeArrowheads="1"/>
          </p:cNvSpPr>
          <p:nvPr/>
        </p:nvSpPr>
        <p:spPr bwMode="auto">
          <a:xfrm>
            <a:off x="1604757" y="2551906"/>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53" name="Line 28"/>
          <p:cNvSpPr>
            <a:spLocks noChangeShapeType="1"/>
          </p:cNvSpPr>
          <p:nvPr/>
        </p:nvSpPr>
        <p:spPr bwMode="auto">
          <a:xfrm>
            <a:off x="2171405" y="2551906"/>
            <a:ext cx="0" cy="313134"/>
          </a:xfrm>
          <a:prstGeom prst="line">
            <a:avLst/>
          </a:prstGeom>
          <a:noFill/>
          <a:ln w="9525">
            <a:solidFill>
              <a:srgbClr val="000000"/>
            </a:solidFill>
            <a:round/>
            <a:headEnd/>
            <a:tailEnd/>
          </a:ln>
        </p:spPr>
        <p:txBody>
          <a:bodyPr wrap="none" anchor="ctr"/>
          <a:lstStyle/>
          <a:p>
            <a:endParaRPr lang="zh-CN" altLang="en-US"/>
          </a:p>
        </p:txBody>
      </p:sp>
      <p:sp>
        <p:nvSpPr>
          <p:cNvPr id="180254" name="Text Box 29"/>
          <p:cNvSpPr txBox="1">
            <a:spLocks noChangeArrowheads="1"/>
          </p:cNvSpPr>
          <p:nvPr/>
        </p:nvSpPr>
        <p:spPr bwMode="auto">
          <a:xfrm>
            <a:off x="1604757" y="2551906"/>
            <a:ext cx="566648"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K</a:t>
            </a:r>
            <a:r>
              <a:rPr lang="en-US" altLang="zh-CN" sz="1400" baseline="-25000">
                <a:solidFill>
                  <a:schemeClr val="bg2"/>
                </a:solidFill>
              </a:rPr>
              <a:t>1</a:t>
            </a:r>
            <a:endParaRPr lang="en-US" altLang="zh-CN" sz="1400">
              <a:solidFill>
                <a:schemeClr val="bg2"/>
              </a:solidFill>
            </a:endParaRPr>
          </a:p>
        </p:txBody>
      </p:sp>
      <p:sp>
        <p:nvSpPr>
          <p:cNvPr id="180255" name="Rectangle 30"/>
          <p:cNvSpPr>
            <a:spLocks noChangeArrowheads="1"/>
          </p:cNvSpPr>
          <p:nvPr/>
        </p:nvSpPr>
        <p:spPr bwMode="auto">
          <a:xfrm>
            <a:off x="3118966" y="2551906"/>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56" name="Line 31"/>
          <p:cNvSpPr>
            <a:spLocks noChangeShapeType="1"/>
          </p:cNvSpPr>
          <p:nvPr/>
        </p:nvSpPr>
        <p:spPr bwMode="auto">
          <a:xfrm>
            <a:off x="3687188" y="2551906"/>
            <a:ext cx="0" cy="313134"/>
          </a:xfrm>
          <a:prstGeom prst="line">
            <a:avLst/>
          </a:prstGeom>
          <a:noFill/>
          <a:ln w="9525">
            <a:solidFill>
              <a:srgbClr val="000000"/>
            </a:solidFill>
            <a:round/>
            <a:headEnd/>
            <a:tailEnd/>
          </a:ln>
        </p:spPr>
        <p:txBody>
          <a:bodyPr wrap="none" anchor="ctr"/>
          <a:lstStyle/>
          <a:p>
            <a:endParaRPr lang="zh-CN" altLang="en-US"/>
          </a:p>
        </p:txBody>
      </p:sp>
      <p:sp>
        <p:nvSpPr>
          <p:cNvPr id="180257" name="Text Box 32"/>
          <p:cNvSpPr txBox="1">
            <a:spLocks noChangeArrowheads="1"/>
          </p:cNvSpPr>
          <p:nvPr/>
        </p:nvSpPr>
        <p:spPr bwMode="auto">
          <a:xfrm>
            <a:off x="3118966" y="2551906"/>
            <a:ext cx="568222"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dirty="0">
                <a:solidFill>
                  <a:schemeClr val="bg2"/>
                </a:solidFill>
              </a:rPr>
              <a:t>K</a:t>
            </a:r>
            <a:r>
              <a:rPr lang="en-US" altLang="zh-CN" sz="1400" baseline="-25000" dirty="0">
                <a:solidFill>
                  <a:schemeClr val="bg2"/>
                </a:solidFill>
              </a:rPr>
              <a:t>2</a:t>
            </a:r>
            <a:endParaRPr lang="en-US" altLang="zh-CN" sz="1400" dirty="0">
              <a:solidFill>
                <a:schemeClr val="bg2"/>
              </a:solidFill>
            </a:endParaRPr>
          </a:p>
        </p:txBody>
      </p:sp>
      <p:sp>
        <p:nvSpPr>
          <p:cNvPr id="180258" name="Rectangle 33"/>
          <p:cNvSpPr>
            <a:spLocks noChangeArrowheads="1"/>
          </p:cNvSpPr>
          <p:nvPr/>
        </p:nvSpPr>
        <p:spPr bwMode="auto">
          <a:xfrm>
            <a:off x="4538734" y="2551906"/>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59" name="Line 34"/>
          <p:cNvSpPr>
            <a:spLocks noChangeShapeType="1"/>
          </p:cNvSpPr>
          <p:nvPr/>
        </p:nvSpPr>
        <p:spPr bwMode="auto">
          <a:xfrm>
            <a:off x="5106957" y="2551906"/>
            <a:ext cx="0" cy="313134"/>
          </a:xfrm>
          <a:prstGeom prst="line">
            <a:avLst/>
          </a:prstGeom>
          <a:noFill/>
          <a:ln w="9525">
            <a:solidFill>
              <a:srgbClr val="000000"/>
            </a:solidFill>
            <a:round/>
            <a:headEnd/>
            <a:tailEnd/>
          </a:ln>
        </p:spPr>
        <p:txBody>
          <a:bodyPr wrap="none" anchor="ctr"/>
          <a:lstStyle/>
          <a:p>
            <a:endParaRPr lang="zh-CN" altLang="en-US"/>
          </a:p>
        </p:txBody>
      </p:sp>
      <p:sp>
        <p:nvSpPr>
          <p:cNvPr id="180260" name="Text Box 35"/>
          <p:cNvSpPr txBox="1">
            <a:spLocks noChangeArrowheads="1"/>
          </p:cNvSpPr>
          <p:nvPr/>
        </p:nvSpPr>
        <p:spPr bwMode="auto">
          <a:xfrm>
            <a:off x="4538734" y="2551906"/>
            <a:ext cx="568222"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dirty="0">
                <a:solidFill>
                  <a:schemeClr val="bg2"/>
                </a:solidFill>
              </a:rPr>
              <a:t>K</a:t>
            </a:r>
            <a:r>
              <a:rPr lang="en-US" altLang="zh-CN" sz="1400" baseline="-25000" dirty="0">
                <a:solidFill>
                  <a:schemeClr val="bg2"/>
                </a:solidFill>
              </a:rPr>
              <a:t>3</a:t>
            </a:r>
            <a:endParaRPr lang="en-US" altLang="zh-CN" sz="1400" dirty="0">
              <a:solidFill>
                <a:schemeClr val="bg2"/>
              </a:solidFill>
            </a:endParaRPr>
          </a:p>
        </p:txBody>
      </p:sp>
      <p:sp>
        <p:nvSpPr>
          <p:cNvPr id="180261" name="Text Box 36"/>
          <p:cNvSpPr txBox="1">
            <a:spLocks noChangeArrowheads="1"/>
          </p:cNvSpPr>
          <p:nvPr/>
        </p:nvSpPr>
        <p:spPr bwMode="auto">
          <a:xfrm>
            <a:off x="5106957" y="2551906"/>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62" name="Line 37"/>
          <p:cNvSpPr>
            <a:spLocks noChangeShapeType="1"/>
          </p:cNvSpPr>
          <p:nvPr/>
        </p:nvSpPr>
        <p:spPr bwMode="auto">
          <a:xfrm>
            <a:off x="1036535" y="2707878"/>
            <a:ext cx="568222"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63" name="Line 38"/>
          <p:cNvSpPr>
            <a:spLocks noChangeShapeType="1"/>
          </p:cNvSpPr>
          <p:nvPr/>
        </p:nvSpPr>
        <p:spPr bwMode="auto">
          <a:xfrm>
            <a:off x="2361862" y="2707878"/>
            <a:ext cx="75710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64" name="Line 39"/>
          <p:cNvSpPr>
            <a:spLocks noChangeShapeType="1"/>
          </p:cNvSpPr>
          <p:nvPr/>
        </p:nvSpPr>
        <p:spPr bwMode="auto">
          <a:xfrm>
            <a:off x="3970512" y="2707878"/>
            <a:ext cx="568222"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65" name="Rectangle 40"/>
          <p:cNvSpPr>
            <a:spLocks noChangeArrowheads="1"/>
          </p:cNvSpPr>
          <p:nvPr/>
        </p:nvSpPr>
        <p:spPr bwMode="auto">
          <a:xfrm>
            <a:off x="1699198" y="3491309"/>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66" name="Line 41"/>
          <p:cNvSpPr>
            <a:spLocks noChangeShapeType="1"/>
          </p:cNvSpPr>
          <p:nvPr/>
        </p:nvSpPr>
        <p:spPr bwMode="auto">
          <a:xfrm>
            <a:off x="2267420" y="3491309"/>
            <a:ext cx="0" cy="313134"/>
          </a:xfrm>
          <a:prstGeom prst="line">
            <a:avLst/>
          </a:prstGeom>
          <a:noFill/>
          <a:ln w="9525">
            <a:solidFill>
              <a:srgbClr val="000000"/>
            </a:solidFill>
            <a:round/>
            <a:headEnd/>
            <a:tailEnd/>
          </a:ln>
        </p:spPr>
        <p:txBody>
          <a:bodyPr wrap="none" anchor="ctr"/>
          <a:lstStyle/>
          <a:p>
            <a:endParaRPr lang="zh-CN" altLang="en-US"/>
          </a:p>
        </p:txBody>
      </p:sp>
      <p:sp>
        <p:nvSpPr>
          <p:cNvPr id="180267" name="Text Box 42"/>
          <p:cNvSpPr txBox="1">
            <a:spLocks noChangeArrowheads="1"/>
          </p:cNvSpPr>
          <p:nvPr/>
        </p:nvSpPr>
        <p:spPr bwMode="auto">
          <a:xfrm>
            <a:off x="1699198" y="3491309"/>
            <a:ext cx="568222"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K</a:t>
            </a:r>
            <a:r>
              <a:rPr lang="en-US" altLang="zh-CN" sz="1400" baseline="-25000">
                <a:solidFill>
                  <a:schemeClr val="bg2"/>
                </a:solidFill>
              </a:rPr>
              <a:t>4</a:t>
            </a:r>
            <a:endParaRPr lang="en-US" altLang="zh-CN" sz="1400">
              <a:solidFill>
                <a:schemeClr val="bg2"/>
              </a:solidFill>
            </a:endParaRPr>
          </a:p>
        </p:txBody>
      </p:sp>
      <p:sp>
        <p:nvSpPr>
          <p:cNvPr id="180268" name="Rectangle 43"/>
          <p:cNvSpPr>
            <a:spLocks noChangeArrowheads="1"/>
          </p:cNvSpPr>
          <p:nvPr/>
        </p:nvSpPr>
        <p:spPr bwMode="auto">
          <a:xfrm>
            <a:off x="3213408" y="3491309"/>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69" name="Line 44"/>
          <p:cNvSpPr>
            <a:spLocks noChangeShapeType="1"/>
          </p:cNvSpPr>
          <p:nvPr/>
        </p:nvSpPr>
        <p:spPr bwMode="auto">
          <a:xfrm>
            <a:off x="3781630" y="3491309"/>
            <a:ext cx="0" cy="313134"/>
          </a:xfrm>
          <a:prstGeom prst="line">
            <a:avLst/>
          </a:prstGeom>
          <a:noFill/>
          <a:ln w="9525">
            <a:solidFill>
              <a:srgbClr val="000000"/>
            </a:solidFill>
            <a:round/>
            <a:headEnd/>
            <a:tailEnd/>
          </a:ln>
        </p:spPr>
        <p:txBody>
          <a:bodyPr wrap="none" anchor="ctr"/>
          <a:lstStyle/>
          <a:p>
            <a:endParaRPr lang="zh-CN" altLang="en-US"/>
          </a:p>
        </p:txBody>
      </p:sp>
      <p:sp>
        <p:nvSpPr>
          <p:cNvPr id="180270" name="Text Box 45"/>
          <p:cNvSpPr txBox="1">
            <a:spLocks noChangeArrowheads="1"/>
          </p:cNvSpPr>
          <p:nvPr/>
        </p:nvSpPr>
        <p:spPr bwMode="auto">
          <a:xfrm>
            <a:off x="3213408" y="3491309"/>
            <a:ext cx="568222"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K</a:t>
            </a:r>
            <a:r>
              <a:rPr lang="en-US" altLang="zh-CN" sz="1400" baseline="-25000">
                <a:solidFill>
                  <a:schemeClr val="bg2"/>
                </a:solidFill>
              </a:rPr>
              <a:t>5</a:t>
            </a:r>
            <a:endParaRPr lang="en-US" altLang="zh-CN" sz="1400">
              <a:solidFill>
                <a:schemeClr val="bg2"/>
              </a:solidFill>
            </a:endParaRPr>
          </a:p>
        </p:txBody>
      </p:sp>
      <p:sp>
        <p:nvSpPr>
          <p:cNvPr id="180271" name="Rectangle 46"/>
          <p:cNvSpPr>
            <a:spLocks noChangeArrowheads="1"/>
          </p:cNvSpPr>
          <p:nvPr/>
        </p:nvSpPr>
        <p:spPr bwMode="auto">
          <a:xfrm>
            <a:off x="4633176" y="3491309"/>
            <a:ext cx="1040429" cy="313134"/>
          </a:xfrm>
          <a:prstGeom prst="rect">
            <a:avLst/>
          </a:prstGeom>
          <a:solidFill>
            <a:srgbClr val="FFFFFF"/>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180272" name="Line 47"/>
          <p:cNvSpPr>
            <a:spLocks noChangeShapeType="1"/>
          </p:cNvSpPr>
          <p:nvPr/>
        </p:nvSpPr>
        <p:spPr bwMode="auto">
          <a:xfrm>
            <a:off x="5201398" y="3491309"/>
            <a:ext cx="0" cy="313134"/>
          </a:xfrm>
          <a:prstGeom prst="line">
            <a:avLst/>
          </a:prstGeom>
          <a:noFill/>
          <a:ln w="9525">
            <a:solidFill>
              <a:srgbClr val="000000"/>
            </a:solidFill>
            <a:round/>
            <a:headEnd/>
            <a:tailEnd/>
          </a:ln>
        </p:spPr>
        <p:txBody>
          <a:bodyPr wrap="none" anchor="ctr"/>
          <a:lstStyle/>
          <a:p>
            <a:endParaRPr lang="zh-CN" altLang="en-US"/>
          </a:p>
        </p:txBody>
      </p:sp>
      <p:sp>
        <p:nvSpPr>
          <p:cNvPr id="180273" name="Text Box 48"/>
          <p:cNvSpPr txBox="1">
            <a:spLocks noChangeArrowheads="1"/>
          </p:cNvSpPr>
          <p:nvPr/>
        </p:nvSpPr>
        <p:spPr bwMode="auto">
          <a:xfrm>
            <a:off x="4633176" y="3491309"/>
            <a:ext cx="568222"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K</a:t>
            </a:r>
            <a:r>
              <a:rPr lang="en-US" altLang="zh-CN" sz="1400" baseline="-25000">
                <a:solidFill>
                  <a:schemeClr val="bg2"/>
                </a:solidFill>
              </a:rPr>
              <a:t>6</a:t>
            </a:r>
            <a:endParaRPr lang="en-US" altLang="zh-CN" sz="1400">
              <a:solidFill>
                <a:schemeClr val="bg2"/>
              </a:solidFill>
            </a:endParaRPr>
          </a:p>
        </p:txBody>
      </p:sp>
      <p:sp>
        <p:nvSpPr>
          <p:cNvPr id="180274" name="Text Box 49"/>
          <p:cNvSpPr txBox="1">
            <a:spLocks noChangeArrowheads="1"/>
          </p:cNvSpPr>
          <p:nvPr/>
        </p:nvSpPr>
        <p:spPr bwMode="auto">
          <a:xfrm>
            <a:off x="5201398" y="3491309"/>
            <a:ext cx="377765" cy="340519"/>
          </a:xfrm>
          <a:prstGeom prst="rect">
            <a:avLst/>
          </a:prstGeom>
          <a:noFill/>
          <a:ln w="9525">
            <a:noFill/>
            <a:miter lim="800000"/>
            <a:headEnd/>
            <a:tailEnd/>
          </a:ln>
        </p:spPr>
        <p:txBody>
          <a:bodyPr>
            <a:spAutoFit/>
          </a:bodyPr>
          <a:lstStyle/>
          <a:p>
            <a:pPr eaLnBrk="0" hangingPunct="0">
              <a:lnSpc>
                <a:spcPct val="115000"/>
              </a:lnSpc>
              <a:spcBef>
                <a:spcPct val="75000"/>
              </a:spcBef>
            </a:pPr>
            <a:r>
              <a:rPr lang="en-US" altLang="zh-CN" sz="1400">
                <a:solidFill>
                  <a:schemeClr val="bg2"/>
                </a:solidFill>
              </a:rPr>
              <a:t>∧</a:t>
            </a:r>
          </a:p>
        </p:txBody>
      </p:sp>
      <p:sp>
        <p:nvSpPr>
          <p:cNvPr id="180275" name="Line 50"/>
          <p:cNvSpPr>
            <a:spLocks noChangeShapeType="1"/>
          </p:cNvSpPr>
          <p:nvPr/>
        </p:nvSpPr>
        <p:spPr bwMode="auto">
          <a:xfrm>
            <a:off x="1130976" y="3647281"/>
            <a:ext cx="568222"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76" name="Line 51"/>
          <p:cNvSpPr>
            <a:spLocks noChangeShapeType="1"/>
          </p:cNvSpPr>
          <p:nvPr/>
        </p:nvSpPr>
        <p:spPr bwMode="auto">
          <a:xfrm>
            <a:off x="2456303" y="3647281"/>
            <a:ext cx="75710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77" name="Line 52"/>
          <p:cNvSpPr>
            <a:spLocks noChangeShapeType="1"/>
          </p:cNvSpPr>
          <p:nvPr/>
        </p:nvSpPr>
        <p:spPr bwMode="auto">
          <a:xfrm>
            <a:off x="4064954" y="3647281"/>
            <a:ext cx="568222"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80278" name="Text Box 53"/>
          <p:cNvSpPr txBox="1">
            <a:spLocks noChangeArrowheads="1"/>
          </p:cNvSpPr>
          <p:nvPr/>
        </p:nvSpPr>
        <p:spPr bwMode="auto">
          <a:xfrm>
            <a:off x="5958503" y="2551906"/>
            <a:ext cx="2141889" cy="340519"/>
          </a:xfrm>
          <a:prstGeom prst="rect">
            <a:avLst/>
          </a:prstGeom>
          <a:noFill/>
          <a:ln w="9525">
            <a:noFill/>
            <a:miter lim="800000"/>
            <a:headEnd/>
            <a:tailEnd/>
          </a:ln>
        </p:spPr>
        <p:txBody>
          <a:bodyPr wrap="square">
            <a:spAutoFit/>
          </a:bodyPr>
          <a:lstStyle/>
          <a:p>
            <a:pPr eaLnBrk="0" hangingPunct="0">
              <a:lnSpc>
                <a:spcPct val="115000"/>
              </a:lnSpc>
              <a:spcBef>
                <a:spcPct val="75000"/>
              </a:spcBef>
            </a:pPr>
            <a:r>
              <a:rPr lang="zh-CN" altLang="en-US" sz="1400" dirty="0"/>
              <a:t>同义链，同一散列地址</a:t>
            </a:r>
          </a:p>
        </p:txBody>
      </p:sp>
      <p:sp>
        <p:nvSpPr>
          <p:cNvPr id="180279" name="Text Box 54"/>
          <p:cNvSpPr txBox="1">
            <a:spLocks noChangeArrowheads="1"/>
          </p:cNvSpPr>
          <p:nvPr/>
        </p:nvSpPr>
        <p:spPr bwMode="auto">
          <a:xfrm>
            <a:off x="5958503" y="3491309"/>
            <a:ext cx="2141889" cy="340519"/>
          </a:xfrm>
          <a:prstGeom prst="rect">
            <a:avLst/>
          </a:prstGeom>
          <a:noFill/>
          <a:ln w="9525">
            <a:noFill/>
            <a:miter lim="800000"/>
            <a:headEnd/>
            <a:tailEnd/>
          </a:ln>
        </p:spPr>
        <p:txBody>
          <a:bodyPr wrap="square">
            <a:spAutoFit/>
          </a:bodyPr>
          <a:lstStyle/>
          <a:p>
            <a:pPr eaLnBrk="0" hangingPunct="0">
              <a:lnSpc>
                <a:spcPct val="115000"/>
              </a:lnSpc>
              <a:spcBef>
                <a:spcPct val="75000"/>
              </a:spcBef>
            </a:pPr>
            <a:r>
              <a:rPr lang="zh-CN" altLang="en-US" sz="1400" dirty="0"/>
              <a:t>同义链，同一散列地址</a:t>
            </a:r>
          </a:p>
        </p:txBody>
      </p:sp>
    </p:spTree>
  </p:cSld>
  <p:clrMapOvr>
    <a:masterClrMapping/>
  </p:clrMapOvr>
  <p:transition spd="slow"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分块查找</a:t>
            </a:r>
          </a:p>
        </p:txBody>
      </p:sp>
      <p:sp>
        <p:nvSpPr>
          <p:cNvPr id="37892" name="文本框 28"/>
          <p:cNvSpPr txBox="1">
            <a:spLocks noChangeArrowheads="1"/>
          </p:cNvSpPr>
          <p:nvPr/>
        </p:nvSpPr>
        <p:spPr bwMode="auto">
          <a:xfrm>
            <a:off x="900113" y="1058863"/>
            <a:ext cx="7488237" cy="369332"/>
          </a:xfrm>
          <a:prstGeom prst="rect">
            <a:avLst/>
          </a:prstGeom>
          <a:noFill/>
          <a:ln w="9525">
            <a:noFill/>
            <a:miter lim="800000"/>
            <a:headEnd/>
            <a:tailEnd/>
          </a:ln>
        </p:spPr>
        <p:txBody>
          <a:bodyPr>
            <a:spAutoFit/>
          </a:bodyPr>
          <a:lstStyle/>
          <a:p>
            <a:pPr>
              <a:spcBef>
                <a:spcPts val="600"/>
              </a:spcBef>
            </a:pPr>
            <a:r>
              <a:rPr lang="zh-CN" altLang="en-US" sz="1800" dirty="0">
                <a:latin typeface="楷体_GB2312"/>
                <a:ea typeface="楷体_GB2312"/>
                <a:cs typeface="楷体_GB2312"/>
              </a:rPr>
              <a:t>数据是存放在一个有序文件中</a:t>
            </a:r>
          </a:p>
        </p:txBody>
      </p:sp>
      <p:graphicFrame>
        <p:nvGraphicFramePr>
          <p:cNvPr id="12" name="Group 381"/>
          <p:cNvGraphicFramePr>
            <a:graphicFrameLocks noGrp="1"/>
          </p:cNvGraphicFramePr>
          <p:nvPr/>
        </p:nvGraphicFramePr>
        <p:xfrm>
          <a:off x="179388" y="2067694"/>
          <a:ext cx="8964612" cy="563940"/>
        </p:xfrm>
        <a:graphic>
          <a:graphicData uri="http://schemas.openxmlformats.org/drawingml/2006/table">
            <a:tbl>
              <a:tblPr/>
              <a:tblGrid>
                <a:gridCol w="447675">
                  <a:extLst>
                    <a:ext uri="{9D8B030D-6E8A-4147-A177-3AD203B41FA5}">
                      <a16:colId xmlns="" xmlns:a16="http://schemas.microsoft.com/office/drawing/2014/main" val="20000"/>
                    </a:ext>
                  </a:extLst>
                </a:gridCol>
                <a:gridCol w="447675">
                  <a:extLst>
                    <a:ext uri="{9D8B030D-6E8A-4147-A177-3AD203B41FA5}">
                      <a16:colId xmlns="" xmlns:a16="http://schemas.microsoft.com/office/drawing/2014/main" val="20001"/>
                    </a:ext>
                  </a:extLst>
                </a:gridCol>
                <a:gridCol w="447675">
                  <a:extLst>
                    <a:ext uri="{9D8B030D-6E8A-4147-A177-3AD203B41FA5}">
                      <a16:colId xmlns="" xmlns:a16="http://schemas.microsoft.com/office/drawing/2014/main" val="20002"/>
                    </a:ext>
                  </a:extLst>
                </a:gridCol>
                <a:gridCol w="449262">
                  <a:extLst>
                    <a:ext uri="{9D8B030D-6E8A-4147-A177-3AD203B41FA5}">
                      <a16:colId xmlns="" xmlns:a16="http://schemas.microsoft.com/office/drawing/2014/main" val="20003"/>
                    </a:ext>
                  </a:extLst>
                </a:gridCol>
                <a:gridCol w="447675">
                  <a:extLst>
                    <a:ext uri="{9D8B030D-6E8A-4147-A177-3AD203B41FA5}">
                      <a16:colId xmlns="" xmlns:a16="http://schemas.microsoft.com/office/drawing/2014/main" val="20004"/>
                    </a:ext>
                  </a:extLst>
                </a:gridCol>
                <a:gridCol w="447675">
                  <a:extLst>
                    <a:ext uri="{9D8B030D-6E8A-4147-A177-3AD203B41FA5}">
                      <a16:colId xmlns="" xmlns:a16="http://schemas.microsoft.com/office/drawing/2014/main" val="20005"/>
                    </a:ext>
                  </a:extLst>
                </a:gridCol>
                <a:gridCol w="447675">
                  <a:extLst>
                    <a:ext uri="{9D8B030D-6E8A-4147-A177-3AD203B41FA5}">
                      <a16:colId xmlns="" xmlns:a16="http://schemas.microsoft.com/office/drawing/2014/main" val="20006"/>
                    </a:ext>
                  </a:extLst>
                </a:gridCol>
                <a:gridCol w="447675">
                  <a:extLst>
                    <a:ext uri="{9D8B030D-6E8A-4147-A177-3AD203B41FA5}">
                      <a16:colId xmlns="" xmlns:a16="http://schemas.microsoft.com/office/drawing/2014/main" val="20007"/>
                    </a:ext>
                  </a:extLst>
                </a:gridCol>
                <a:gridCol w="447675">
                  <a:extLst>
                    <a:ext uri="{9D8B030D-6E8A-4147-A177-3AD203B41FA5}">
                      <a16:colId xmlns="" xmlns:a16="http://schemas.microsoft.com/office/drawing/2014/main" val="20008"/>
                    </a:ext>
                  </a:extLst>
                </a:gridCol>
                <a:gridCol w="447675">
                  <a:extLst>
                    <a:ext uri="{9D8B030D-6E8A-4147-A177-3AD203B41FA5}">
                      <a16:colId xmlns="" xmlns:a16="http://schemas.microsoft.com/office/drawing/2014/main" val="20009"/>
                    </a:ext>
                  </a:extLst>
                </a:gridCol>
                <a:gridCol w="449263">
                  <a:extLst>
                    <a:ext uri="{9D8B030D-6E8A-4147-A177-3AD203B41FA5}">
                      <a16:colId xmlns="" xmlns:a16="http://schemas.microsoft.com/office/drawing/2014/main" val="20010"/>
                    </a:ext>
                  </a:extLst>
                </a:gridCol>
                <a:gridCol w="447675">
                  <a:extLst>
                    <a:ext uri="{9D8B030D-6E8A-4147-A177-3AD203B41FA5}">
                      <a16:colId xmlns="" xmlns:a16="http://schemas.microsoft.com/office/drawing/2014/main" val="20011"/>
                    </a:ext>
                  </a:extLst>
                </a:gridCol>
                <a:gridCol w="449262">
                  <a:extLst>
                    <a:ext uri="{9D8B030D-6E8A-4147-A177-3AD203B41FA5}">
                      <a16:colId xmlns="" xmlns:a16="http://schemas.microsoft.com/office/drawing/2014/main" val="20012"/>
                    </a:ext>
                  </a:extLst>
                </a:gridCol>
                <a:gridCol w="447675">
                  <a:extLst>
                    <a:ext uri="{9D8B030D-6E8A-4147-A177-3AD203B41FA5}">
                      <a16:colId xmlns="" xmlns:a16="http://schemas.microsoft.com/office/drawing/2014/main" val="20013"/>
                    </a:ext>
                  </a:extLst>
                </a:gridCol>
                <a:gridCol w="447675">
                  <a:extLst>
                    <a:ext uri="{9D8B030D-6E8A-4147-A177-3AD203B41FA5}">
                      <a16:colId xmlns="" xmlns:a16="http://schemas.microsoft.com/office/drawing/2014/main" val="20014"/>
                    </a:ext>
                  </a:extLst>
                </a:gridCol>
                <a:gridCol w="447675">
                  <a:extLst>
                    <a:ext uri="{9D8B030D-6E8A-4147-A177-3AD203B41FA5}">
                      <a16:colId xmlns="" xmlns:a16="http://schemas.microsoft.com/office/drawing/2014/main" val="20015"/>
                    </a:ext>
                  </a:extLst>
                </a:gridCol>
                <a:gridCol w="447675">
                  <a:extLst>
                    <a:ext uri="{9D8B030D-6E8A-4147-A177-3AD203B41FA5}">
                      <a16:colId xmlns="" xmlns:a16="http://schemas.microsoft.com/office/drawing/2014/main" val="20016"/>
                    </a:ext>
                  </a:extLst>
                </a:gridCol>
                <a:gridCol w="449263">
                  <a:extLst>
                    <a:ext uri="{9D8B030D-6E8A-4147-A177-3AD203B41FA5}">
                      <a16:colId xmlns="" xmlns:a16="http://schemas.microsoft.com/office/drawing/2014/main" val="20017"/>
                    </a:ext>
                  </a:extLst>
                </a:gridCol>
                <a:gridCol w="449262">
                  <a:extLst>
                    <a:ext uri="{9D8B030D-6E8A-4147-A177-3AD203B41FA5}">
                      <a16:colId xmlns="" xmlns:a16="http://schemas.microsoft.com/office/drawing/2014/main" val="20018"/>
                    </a:ext>
                  </a:extLst>
                </a:gridCol>
                <a:gridCol w="450850">
                  <a:extLst>
                    <a:ext uri="{9D8B030D-6E8A-4147-A177-3AD203B41FA5}">
                      <a16:colId xmlns="" xmlns:a16="http://schemas.microsoft.com/office/drawing/2014/main" val="20019"/>
                    </a:ext>
                  </a:extLst>
                </a:gridCol>
              </a:tblGrid>
              <a:tr h="27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7981" name="矩形 12"/>
          <p:cNvSpPr>
            <a:spLocks noChangeArrowheads="1"/>
          </p:cNvSpPr>
          <p:nvPr/>
        </p:nvSpPr>
        <p:spPr bwMode="auto">
          <a:xfrm>
            <a:off x="899592" y="3003798"/>
            <a:ext cx="5904656" cy="1246495"/>
          </a:xfrm>
          <a:prstGeom prst="rect">
            <a:avLst/>
          </a:prstGeom>
          <a:noFill/>
          <a:ln w="9525">
            <a:noFill/>
            <a:miter lim="800000"/>
            <a:headEnd/>
            <a:tailEnd/>
          </a:ln>
        </p:spPr>
        <p:txBody>
          <a:bodyPr wrap="square">
            <a:spAutoFit/>
          </a:bodyPr>
          <a:lstStyle/>
          <a:p>
            <a:pPr>
              <a:lnSpc>
                <a:spcPct val="150000"/>
              </a:lnSpc>
            </a:pPr>
            <a:r>
              <a:rPr lang="en-US" altLang="zh-CN" sz="1800" dirty="0" smtClean="0">
                <a:latin typeface="Times New Roman" pitchFamily="18" charset="0"/>
                <a:ea typeface="楷体_GB2312"/>
                <a:cs typeface="楷体_GB2312"/>
              </a:rPr>
              <a:t>1T</a:t>
            </a:r>
            <a:r>
              <a:rPr lang="zh-CN" altLang="en-US" sz="1800" dirty="0" smtClean="0">
                <a:latin typeface="Times New Roman" pitchFamily="18" charset="0"/>
                <a:ea typeface="楷体_GB2312"/>
                <a:cs typeface="楷体_GB2312"/>
              </a:rPr>
              <a:t>的数据</a:t>
            </a:r>
            <a:endParaRPr lang="en-US" altLang="zh-CN" sz="1800" dirty="0" smtClean="0">
              <a:latin typeface="Times New Roman" pitchFamily="18" charset="0"/>
              <a:ea typeface="楷体_GB2312"/>
              <a:cs typeface="楷体_GB2312"/>
            </a:endParaRPr>
          </a:p>
          <a:p>
            <a:pPr>
              <a:lnSpc>
                <a:spcPct val="150000"/>
              </a:lnSpc>
            </a:pPr>
            <a:r>
              <a:rPr lang="zh-CN" altLang="en-US" sz="1600" dirty="0" smtClean="0">
                <a:latin typeface="Times New Roman" pitchFamily="18" charset="0"/>
                <a:ea typeface="楷体_GB2312"/>
                <a:cs typeface="楷体_GB2312"/>
              </a:rPr>
              <a:t>顺序查找：如果每次 </a:t>
            </a:r>
            <a:r>
              <a:rPr lang="en-US" altLang="zh-CN" sz="1600" dirty="0" smtClean="0">
                <a:latin typeface="Times New Roman" pitchFamily="18" charset="0"/>
                <a:ea typeface="楷体_GB2312"/>
                <a:cs typeface="楷体_GB2312"/>
              </a:rPr>
              <a:t>I/O </a:t>
            </a:r>
            <a:r>
              <a:rPr lang="zh-CN" altLang="en-US" sz="1600" dirty="0" smtClean="0">
                <a:latin typeface="Times New Roman" pitchFamily="18" charset="0"/>
                <a:ea typeface="楷体_GB2312"/>
                <a:cs typeface="楷体_GB2312"/>
              </a:rPr>
              <a:t>读 </a:t>
            </a:r>
            <a:r>
              <a:rPr lang="en-US" altLang="zh-CN" sz="1600" dirty="0" smtClean="0">
                <a:latin typeface="Times New Roman" pitchFamily="18" charset="0"/>
                <a:ea typeface="楷体_GB2312"/>
                <a:cs typeface="楷体_GB2312"/>
              </a:rPr>
              <a:t>1 M </a:t>
            </a:r>
            <a:r>
              <a:rPr lang="zh-CN" altLang="en-US" sz="1600" dirty="0" smtClean="0">
                <a:latin typeface="Times New Roman" pitchFamily="18" charset="0"/>
                <a:ea typeface="楷体_GB2312"/>
                <a:cs typeface="楷体_GB2312"/>
              </a:rPr>
              <a:t>数据，需要</a:t>
            </a:r>
            <a:r>
              <a:rPr lang="en-US" altLang="zh-CN" sz="1600" dirty="0" smtClean="0">
                <a:latin typeface="Times New Roman" pitchFamily="18" charset="0"/>
                <a:ea typeface="楷体_GB2312"/>
                <a:cs typeface="楷体_GB2312"/>
              </a:rPr>
              <a:t>1000</a:t>
            </a:r>
            <a:r>
              <a:rPr lang="zh-CN" altLang="en-US" sz="1600" dirty="0" smtClean="0">
                <a:latin typeface="Times New Roman" pitchFamily="18" charset="0"/>
                <a:ea typeface="楷体_GB2312"/>
                <a:cs typeface="楷体_GB2312"/>
              </a:rPr>
              <a:t>次外存访问</a:t>
            </a:r>
            <a:endParaRPr lang="en-US" altLang="zh-CN" sz="1600" dirty="0" smtClean="0">
              <a:latin typeface="Times New Roman" pitchFamily="18" charset="0"/>
              <a:ea typeface="楷体_GB2312"/>
              <a:cs typeface="楷体_GB2312"/>
            </a:endParaRPr>
          </a:p>
          <a:p>
            <a:pPr>
              <a:lnSpc>
                <a:spcPct val="150000"/>
              </a:lnSpc>
            </a:pPr>
            <a:r>
              <a:rPr lang="zh-CN" altLang="en-US" sz="1600" dirty="0" smtClean="0">
                <a:latin typeface="Times New Roman" pitchFamily="18" charset="0"/>
                <a:ea typeface="楷体_GB2312"/>
                <a:cs typeface="楷体_GB2312"/>
              </a:rPr>
              <a:t>二分查找：需要</a:t>
            </a:r>
            <a:r>
              <a:rPr lang="en-US" altLang="zh-CN" sz="1600" dirty="0">
                <a:latin typeface="Times New Roman" pitchFamily="18" charset="0"/>
                <a:ea typeface="楷体_GB2312"/>
                <a:cs typeface="楷体_GB2312"/>
              </a:rPr>
              <a:t>30</a:t>
            </a:r>
            <a:r>
              <a:rPr lang="zh-CN" altLang="en-US" sz="1600" dirty="0">
                <a:latin typeface="Times New Roman" pitchFamily="18" charset="0"/>
                <a:ea typeface="楷体_GB2312"/>
                <a:cs typeface="楷体_GB2312"/>
              </a:rPr>
              <a:t>次外存访问</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81">
                                            <p:txEl>
                                              <p:pRg st="0" end="0"/>
                                            </p:txEl>
                                          </p:spTgt>
                                        </p:tgtEl>
                                        <p:attrNameLst>
                                          <p:attrName>style.visibility</p:attrName>
                                        </p:attrNameLst>
                                      </p:cBhvr>
                                      <p:to>
                                        <p:strVal val="visible"/>
                                      </p:to>
                                    </p:set>
                                    <p:animEffect transition="in" filter="blinds(horizontal)">
                                      <p:cBhvr>
                                        <p:cTn id="7" dur="500"/>
                                        <p:tgtEl>
                                          <p:spTgt spid="379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981">
                                            <p:txEl>
                                              <p:pRg st="1" end="1"/>
                                            </p:txEl>
                                          </p:spTgt>
                                        </p:tgtEl>
                                        <p:attrNameLst>
                                          <p:attrName>style.visibility</p:attrName>
                                        </p:attrNameLst>
                                      </p:cBhvr>
                                      <p:to>
                                        <p:strVal val="visible"/>
                                      </p:to>
                                    </p:set>
                                    <p:animEffect transition="in" filter="blinds(horizontal)">
                                      <p:cBhvr>
                                        <p:cTn id="12" dur="500"/>
                                        <p:tgtEl>
                                          <p:spTgt spid="379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981">
                                            <p:txEl>
                                              <p:pRg st="2" end="2"/>
                                            </p:txEl>
                                          </p:spTgt>
                                        </p:tgtEl>
                                        <p:attrNameLst>
                                          <p:attrName>style.visibility</p:attrName>
                                        </p:attrNameLst>
                                      </p:cBhvr>
                                      <p:to>
                                        <p:strVal val="visible"/>
                                      </p:to>
                                    </p:set>
                                    <p:animEffect transition="in" filter="blinds(horizontal)">
                                      <p:cBhvr>
                                        <p:cTn id="17" dur="500"/>
                                        <p:tgtEl>
                                          <p:spTgt spid="379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矩形 34"/>
          <p:cNvSpPr>
            <a:spLocks noChangeArrowheads="1"/>
          </p:cNvSpPr>
          <p:nvPr/>
        </p:nvSpPr>
        <p:spPr bwMode="auto">
          <a:xfrm>
            <a:off x="611560" y="267494"/>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开散列表的实现</a:t>
            </a:r>
            <a:endParaRPr lang="zh-CN" altLang="en-US" dirty="0">
              <a:latin typeface="微软雅黑" pitchFamily="34" charset="-122"/>
              <a:ea typeface="微软雅黑" pitchFamily="34" charset="-122"/>
              <a:cs typeface="楷体_GB2312"/>
            </a:endParaRPr>
          </a:p>
        </p:txBody>
      </p:sp>
      <p:sp>
        <p:nvSpPr>
          <p:cNvPr id="181252" name="矩形 181"/>
          <p:cNvSpPr>
            <a:spLocks noChangeArrowheads="1"/>
          </p:cNvSpPr>
          <p:nvPr/>
        </p:nvSpPr>
        <p:spPr bwMode="auto">
          <a:xfrm>
            <a:off x="468313" y="1131888"/>
            <a:ext cx="8135937" cy="2360612"/>
          </a:xfrm>
          <a:prstGeom prst="rect">
            <a:avLst/>
          </a:prstGeom>
          <a:noFill/>
          <a:ln w="9525">
            <a:noFill/>
            <a:miter lim="800000"/>
            <a:headEnd/>
            <a:tailEnd/>
          </a:ln>
        </p:spPr>
        <p:txBody>
          <a:bodyPr>
            <a:spAutoFit/>
          </a:bodyPr>
          <a:lstStyle/>
          <a:p>
            <a:pPr>
              <a:lnSpc>
                <a:spcPct val="110000"/>
              </a:lnSpc>
              <a:spcBef>
                <a:spcPts val="1200"/>
              </a:spcBef>
            </a:pPr>
            <a:r>
              <a:rPr lang="zh-CN" altLang="en-US" sz="1800" b="0">
                <a:latin typeface="楷体_GB2312"/>
                <a:ea typeface="楷体_GB2312"/>
                <a:cs typeface="楷体_GB2312"/>
              </a:rPr>
              <a:t>开散列表是将所有散列到同一地址的元素链成一个单链表，于是需要定义了一个单链表中的结点类。</a:t>
            </a:r>
            <a:endParaRPr lang="en-US" altLang="zh-CN" sz="1800" b="0">
              <a:latin typeface="楷体_GB2312"/>
              <a:ea typeface="楷体_GB2312"/>
              <a:cs typeface="楷体_GB2312"/>
            </a:endParaRPr>
          </a:p>
          <a:p>
            <a:pPr>
              <a:lnSpc>
                <a:spcPct val="110000"/>
              </a:lnSpc>
              <a:spcBef>
                <a:spcPts val="1200"/>
              </a:spcBef>
            </a:pPr>
            <a:r>
              <a:rPr lang="zh-CN" altLang="en-US" sz="1800" b="0">
                <a:latin typeface="楷体_GB2312"/>
                <a:ea typeface="楷体_GB2312"/>
                <a:cs typeface="楷体_GB2312"/>
              </a:rPr>
              <a:t>采用不带头结点的单链表</a:t>
            </a:r>
          </a:p>
          <a:p>
            <a:pPr>
              <a:lnSpc>
                <a:spcPct val="110000"/>
              </a:lnSpc>
              <a:spcBef>
                <a:spcPts val="1200"/>
              </a:spcBef>
            </a:pPr>
            <a:r>
              <a:rPr lang="zh-CN" altLang="en-US" sz="1800" b="0">
                <a:latin typeface="楷体_GB2312"/>
                <a:ea typeface="楷体_GB2312"/>
                <a:cs typeface="楷体_GB2312"/>
              </a:rPr>
              <a:t>散列表保存在一个数组中，数组的每个元素是一个指针，指向对应的单链表的首地址。</a:t>
            </a:r>
          </a:p>
          <a:p>
            <a:pPr>
              <a:lnSpc>
                <a:spcPct val="110000"/>
              </a:lnSpc>
              <a:spcBef>
                <a:spcPts val="1200"/>
              </a:spcBef>
            </a:pPr>
            <a:r>
              <a:rPr lang="zh-CN" altLang="en-US" sz="1800" b="0">
                <a:latin typeface="楷体_GB2312"/>
                <a:ea typeface="楷体_GB2312"/>
                <a:cs typeface="楷体_GB2312"/>
              </a:rPr>
              <a:t>开散列表的行为除了构造函数和析构函数之外，还支持插入、删除和查找操作 </a:t>
            </a:r>
          </a:p>
        </p:txBody>
      </p:sp>
    </p:spTree>
  </p:cSld>
  <p:clrMapOvr>
    <a:masterClrMapping/>
  </p:clrMapOvr>
  <p:transition spd="slow" advTm="0"/>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矩形 34"/>
          <p:cNvSpPr>
            <a:spLocks noChangeArrowheads="1"/>
          </p:cNvSpPr>
          <p:nvPr/>
        </p:nvSpPr>
        <p:spPr bwMode="auto">
          <a:xfrm>
            <a:off x="683568" y="195486"/>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开散列类的定义</a:t>
            </a:r>
            <a:endParaRPr lang="zh-CN" altLang="en-US" dirty="0">
              <a:latin typeface="微软雅黑" pitchFamily="34" charset="-122"/>
              <a:ea typeface="微软雅黑" pitchFamily="34" charset="-122"/>
              <a:cs typeface="楷体_GB2312"/>
            </a:endParaRPr>
          </a:p>
        </p:txBody>
      </p:sp>
      <p:sp>
        <p:nvSpPr>
          <p:cNvPr id="182276" name="矩形 181"/>
          <p:cNvSpPr>
            <a:spLocks noChangeArrowheads="1"/>
          </p:cNvSpPr>
          <p:nvPr/>
        </p:nvSpPr>
        <p:spPr bwMode="auto">
          <a:xfrm>
            <a:off x="611188" y="842963"/>
            <a:ext cx="7489204" cy="4402137"/>
          </a:xfrm>
          <a:prstGeom prst="rect">
            <a:avLst/>
          </a:prstGeom>
          <a:noFill/>
          <a:ln w="9525">
            <a:noFill/>
            <a:miter lim="800000"/>
            <a:headEnd/>
            <a:tailEnd/>
          </a:ln>
        </p:spPr>
        <p:txBody>
          <a:bodyPr wrap="square">
            <a:spAutoFit/>
          </a:bodyPr>
          <a:lstStyle/>
          <a:p>
            <a:r>
              <a:rPr lang="en-US" altLang="zh-CN" sz="1400" dirty="0"/>
              <a:t>template &lt;class KEY, class OTHER&gt;</a:t>
            </a:r>
            <a:endParaRPr lang="zh-CN" altLang="zh-CN" sz="1400" dirty="0"/>
          </a:p>
          <a:p>
            <a:r>
              <a:rPr lang="en-US" altLang="zh-CN" sz="1400" dirty="0"/>
              <a:t>class </a:t>
            </a:r>
            <a:r>
              <a:rPr lang="en-US" altLang="zh-CN" sz="1400" dirty="0" err="1"/>
              <a:t>openHashTable:public</a:t>
            </a:r>
            <a:r>
              <a:rPr lang="en-US" altLang="zh-CN" sz="1400" dirty="0"/>
              <a:t> </a:t>
            </a:r>
            <a:r>
              <a:rPr lang="en-US" altLang="zh-CN" sz="1400" dirty="0" err="1"/>
              <a:t>dynamicSearchTable</a:t>
            </a:r>
            <a:r>
              <a:rPr lang="en-US" altLang="zh-CN" sz="1400" dirty="0"/>
              <a:t>&lt;KEY, OTHER&gt;</a:t>
            </a:r>
            <a:r>
              <a:rPr lang="zh-CN" altLang="en-US" sz="1400" dirty="0"/>
              <a:t> </a:t>
            </a:r>
            <a:r>
              <a:rPr lang="en-US" altLang="zh-CN" sz="1400" dirty="0"/>
              <a:t>{</a:t>
            </a:r>
            <a:endParaRPr lang="zh-CN" altLang="zh-CN" sz="1400" dirty="0"/>
          </a:p>
          <a:p>
            <a:r>
              <a:rPr lang="en-US" altLang="zh-CN" sz="1400" dirty="0"/>
              <a:t>private:</a:t>
            </a:r>
            <a:endParaRPr lang="zh-CN" altLang="zh-CN" sz="1400" dirty="0"/>
          </a:p>
          <a:p>
            <a:r>
              <a:rPr lang="en-US" altLang="zh-CN" sz="1400" dirty="0"/>
              <a:t>      </a:t>
            </a:r>
            <a:r>
              <a:rPr lang="en-US" altLang="zh-CN" sz="1400" dirty="0" err="1"/>
              <a:t>struct</a:t>
            </a:r>
            <a:r>
              <a:rPr lang="en-US" altLang="zh-CN" sz="1400" dirty="0"/>
              <a:t> node {                                   //</a:t>
            </a:r>
            <a:r>
              <a:rPr lang="zh-CN" altLang="zh-CN" sz="1400" dirty="0"/>
              <a:t>开散列表中链表的结点类</a:t>
            </a:r>
          </a:p>
          <a:p>
            <a:r>
              <a:rPr lang="en-US" altLang="zh-CN" sz="1400" dirty="0"/>
              <a:t>          SET&lt;KEY, OTHER&gt;  data;</a:t>
            </a:r>
            <a:endParaRPr lang="zh-CN" altLang="zh-CN" sz="1400" dirty="0"/>
          </a:p>
          <a:p>
            <a:r>
              <a:rPr lang="en-US" altLang="zh-CN" sz="1400" dirty="0"/>
              <a:t>          node             *next; </a:t>
            </a:r>
            <a:endParaRPr lang="zh-CN" altLang="zh-CN" sz="1400" dirty="0"/>
          </a:p>
          <a:p>
            <a:r>
              <a:rPr lang="en-US" altLang="zh-CN" sz="1400" dirty="0"/>
              <a:t>          node (const SET&lt;KEY, OTHER&gt; &amp;d, node *n = NULL)</a:t>
            </a:r>
            <a:r>
              <a:rPr lang="zh-CN" altLang="en-US" sz="1400" dirty="0"/>
              <a:t>   </a:t>
            </a:r>
            <a:r>
              <a:rPr lang="en-US" altLang="zh-CN" sz="1400" dirty="0"/>
              <a:t> {</a:t>
            </a:r>
            <a:r>
              <a:rPr lang="zh-CN" altLang="en-US" sz="1400" dirty="0"/>
              <a:t> </a:t>
            </a:r>
            <a:r>
              <a:rPr lang="en-US" altLang="zh-CN" sz="1400" dirty="0"/>
              <a:t>data = d; </a:t>
            </a:r>
            <a:r>
              <a:rPr lang="zh-CN" altLang="en-US" sz="1400" dirty="0"/>
              <a:t> </a:t>
            </a:r>
            <a:r>
              <a:rPr lang="en-US" altLang="zh-CN" sz="1400" dirty="0"/>
              <a:t>next = n;</a:t>
            </a:r>
            <a:r>
              <a:rPr lang="zh-CN" altLang="en-US" sz="1400" dirty="0"/>
              <a:t> </a:t>
            </a:r>
            <a:r>
              <a:rPr lang="en-US" altLang="zh-CN" sz="1400" dirty="0"/>
              <a:t>}</a:t>
            </a:r>
          </a:p>
          <a:p>
            <a:r>
              <a:rPr lang="en-US" altLang="zh-CN" sz="1400" dirty="0"/>
              <a:t>          node () {next = NULL;}</a:t>
            </a:r>
            <a:endParaRPr lang="zh-CN" altLang="zh-CN" sz="1400" dirty="0"/>
          </a:p>
          <a:p>
            <a:r>
              <a:rPr lang="en-US" altLang="zh-CN" sz="1400" dirty="0"/>
              <a:t>     };</a:t>
            </a:r>
            <a:endParaRPr lang="zh-CN" altLang="zh-CN" sz="1400" dirty="0"/>
          </a:p>
          <a:p>
            <a:r>
              <a:rPr lang="en-US" altLang="zh-CN" sz="1400" dirty="0"/>
              <a:t>     node **array;                          //</a:t>
            </a:r>
            <a:r>
              <a:rPr lang="zh-CN" altLang="zh-CN" sz="1400" dirty="0"/>
              <a:t>指针数组</a:t>
            </a:r>
          </a:p>
          <a:p>
            <a:r>
              <a:rPr lang="en-US" altLang="zh-CN" sz="1400" dirty="0"/>
              <a:t>     </a:t>
            </a:r>
            <a:r>
              <a:rPr lang="en-US" altLang="zh-CN" sz="1400" dirty="0" err="1"/>
              <a:t>int</a:t>
            </a:r>
            <a:r>
              <a:rPr lang="en-US" altLang="zh-CN" sz="1400" dirty="0"/>
              <a:t>  size;</a:t>
            </a:r>
            <a:endParaRPr lang="zh-CN" altLang="zh-CN" sz="1400" dirty="0"/>
          </a:p>
          <a:p>
            <a:r>
              <a:rPr lang="en-US" altLang="zh-CN" sz="1400" dirty="0"/>
              <a:t>     </a:t>
            </a:r>
            <a:r>
              <a:rPr lang="en-US" altLang="zh-CN" sz="1400" dirty="0" err="1"/>
              <a:t>int</a:t>
            </a:r>
            <a:r>
              <a:rPr lang="en-US" altLang="zh-CN" sz="1400" dirty="0"/>
              <a:t> (*key)(const KEY &amp;x);</a:t>
            </a:r>
            <a:endParaRPr lang="zh-CN" altLang="zh-CN" sz="1400" dirty="0"/>
          </a:p>
          <a:p>
            <a:r>
              <a:rPr lang="zh-CN" altLang="en-US" sz="1400" dirty="0"/>
              <a:t>     </a:t>
            </a:r>
            <a:r>
              <a:rPr lang="en-US" altLang="zh-CN" sz="1400" dirty="0"/>
              <a:t>static </a:t>
            </a:r>
            <a:r>
              <a:rPr lang="en-US" altLang="zh-CN" sz="1400" dirty="0" err="1"/>
              <a:t>int</a:t>
            </a:r>
            <a:r>
              <a:rPr lang="en-US" altLang="zh-CN" sz="1400" dirty="0"/>
              <a:t> </a:t>
            </a:r>
            <a:r>
              <a:rPr lang="en-US" altLang="zh-CN" sz="1400" dirty="0" err="1"/>
              <a:t>defaultKey</a:t>
            </a:r>
            <a:r>
              <a:rPr lang="en-US" altLang="zh-CN" sz="1400" dirty="0"/>
              <a:t>(const </a:t>
            </a:r>
            <a:r>
              <a:rPr lang="en-US" altLang="zh-CN" sz="1400" dirty="0" err="1"/>
              <a:t>int</a:t>
            </a:r>
            <a:r>
              <a:rPr lang="en-US" altLang="zh-CN" sz="1400" dirty="0"/>
              <a:t> &amp;x) { return x; }</a:t>
            </a:r>
            <a:endParaRPr lang="zh-CN" altLang="zh-CN" sz="1400" dirty="0"/>
          </a:p>
          <a:p>
            <a:r>
              <a:rPr lang="en-US" altLang="zh-CN" sz="1400" dirty="0"/>
              <a:t>  public: </a:t>
            </a:r>
            <a:endParaRPr lang="zh-CN" altLang="zh-CN" sz="1400" dirty="0"/>
          </a:p>
          <a:p>
            <a:r>
              <a:rPr lang="en-US" altLang="zh-CN" sz="1400" dirty="0"/>
              <a:t>      </a:t>
            </a:r>
            <a:r>
              <a:rPr lang="en-US" altLang="zh-CN" sz="1400" dirty="0" err="1"/>
              <a:t>openHashTable</a:t>
            </a:r>
            <a:r>
              <a:rPr lang="en-US" altLang="zh-CN" sz="1400" dirty="0"/>
              <a:t>(</a:t>
            </a:r>
            <a:r>
              <a:rPr lang="en-US" altLang="zh-CN" sz="1400" dirty="0" err="1"/>
              <a:t>int</a:t>
            </a:r>
            <a:r>
              <a:rPr lang="en-US" altLang="zh-CN" sz="1400" dirty="0"/>
              <a:t> length = 101, </a:t>
            </a:r>
            <a:r>
              <a:rPr lang="zh-CN" altLang="en-US" sz="1400" dirty="0"/>
              <a:t>  </a:t>
            </a:r>
            <a:r>
              <a:rPr lang="en-US" altLang="zh-CN" sz="1400" dirty="0" err="1"/>
              <a:t>int</a:t>
            </a:r>
            <a:r>
              <a:rPr lang="en-US" altLang="zh-CN" sz="1400" dirty="0"/>
              <a:t> (*f)(const KEY &amp;x) = </a:t>
            </a:r>
            <a:r>
              <a:rPr lang="en-US" altLang="zh-CN" sz="1400" dirty="0" err="1"/>
              <a:t>defaultKey</a:t>
            </a:r>
            <a:r>
              <a:rPr lang="en-US" altLang="zh-CN" sz="1400" dirty="0"/>
              <a:t>);</a:t>
            </a:r>
            <a:endParaRPr lang="zh-CN" altLang="zh-CN" sz="1400" dirty="0"/>
          </a:p>
          <a:p>
            <a:r>
              <a:rPr lang="en-US" altLang="zh-CN" sz="1400" dirty="0"/>
              <a:t>      ~</a:t>
            </a:r>
            <a:r>
              <a:rPr lang="en-US" altLang="zh-CN" sz="1400" dirty="0" err="1"/>
              <a:t>openHashTable</a:t>
            </a:r>
            <a:r>
              <a:rPr lang="en-US" altLang="zh-CN" sz="1400" dirty="0"/>
              <a:t>() ;</a:t>
            </a:r>
            <a:endParaRPr lang="zh-CN" altLang="zh-CN" sz="1400" dirty="0"/>
          </a:p>
          <a:p>
            <a:r>
              <a:rPr lang="en-US" altLang="zh-CN" sz="1400" dirty="0"/>
              <a:t>      SET&lt;KEY, OTHER&gt; *find(const KEY &amp;x) const;</a:t>
            </a:r>
            <a:endParaRPr lang="zh-CN" altLang="zh-CN" sz="1400" dirty="0"/>
          </a:p>
          <a:p>
            <a:r>
              <a:rPr lang="en-US" altLang="zh-CN" sz="1400" dirty="0"/>
              <a:t>      void insert(const SET&lt;KEY, OTHER&gt; &amp;x);</a:t>
            </a:r>
            <a:endParaRPr lang="zh-CN" altLang="zh-CN" sz="1400" dirty="0"/>
          </a:p>
          <a:p>
            <a:r>
              <a:rPr lang="en-US" altLang="zh-CN" sz="1400" dirty="0"/>
              <a:t>      void remove(const KEY &amp;x) ;</a:t>
            </a:r>
            <a:endParaRPr lang="zh-CN" altLang="zh-CN" sz="1400" dirty="0"/>
          </a:p>
          <a:p>
            <a:r>
              <a:rPr lang="en-US" altLang="zh-CN" sz="1400" dirty="0"/>
              <a:t>};</a:t>
            </a:r>
            <a:endParaRPr lang="zh-CN" altLang="zh-CN" sz="1400" dirty="0"/>
          </a:p>
        </p:txBody>
      </p:sp>
    </p:spTree>
  </p:cSld>
  <p:clrMapOvr>
    <a:masterClrMapping/>
  </p:clrMapOvr>
  <p:transition spd="slow" advTm="0"/>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矩形 34"/>
          <p:cNvSpPr>
            <a:spLocks noChangeArrowheads="1"/>
          </p:cNvSpPr>
          <p:nvPr/>
        </p:nvSpPr>
        <p:spPr bwMode="auto">
          <a:xfrm>
            <a:off x="755576" y="267494"/>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开散列类的构造函数</a:t>
            </a:r>
            <a:endParaRPr lang="zh-CN" altLang="en-US" dirty="0">
              <a:latin typeface="微软雅黑" pitchFamily="34" charset="-122"/>
              <a:ea typeface="微软雅黑" pitchFamily="34" charset="-122"/>
              <a:cs typeface="楷体_GB2312"/>
            </a:endParaRPr>
          </a:p>
        </p:txBody>
      </p:sp>
      <p:sp>
        <p:nvSpPr>
          <p:cNvPr id="183300" name="矩形 181"/>
          <p:cNvSpPr>
            <a:spLocks noChangeArrowheads="1"/>
          </p:cNvSpPr>
          <p:nvPr/>
        </p:nvSpPr>
        <p:spPr bwMode="auto">
          <a:xfrm>
            <a:off x="611188" y="1203325"/>
            <a:ext cx="7993062" cy="2770188"/>
          </a:xfrm>
          <a:prstGeom prst="rect">
            <a:avLst/>
          </a:prstGeom>
          <a:noFill/>
          <a:ln w="9525">
            <a:noFill/>
            <a:miter lim="800000"/>
            <a:headEnd/>
            <a:tailEnd/>
          </a:ln>
        </p:spPr>
        <p:txBody>
          <a:bodyPr>
            <a:spAutoFit/>
          </a:bodyPr>
          <a:lstStyle/>
          <a:p>
            <a:r>
              <a:rPr lang="zh-CN" altLang="en-US" sz="2000"/>
              <a:t>申请一动态指针数组，并设所有元素值为空指针</a:t>
            </a:r>
            <a:endParaRPr lang="en-US" altLang="zh-CN" sz="2000"/>
          </a:p>
          <a:p>
            <a:endParaRPr lang="en-US" altLang="zh-CN" sz="1400"/>
          </a:p>
          <a:p>
            <a:endParaRPr lang="en-US" altLang="zh-CN" sz="1400"/>
          </a:p>
          <a:p>
            <a:r>
              <a:rPr lang="en-US" altLang="zh-CN" sz="1400"/>
              <a:t>template &lt;class KEY, class OTHER&gt;</a:t>
            </a:r>
            <a:endParaRPr lang="zh-CN" altLang="zh-CN" sz="1400"/>
          </a:p>
          <a:p>
            <a:r>
              <a:rPr lang="en-US" altLang="zh-CN" sz="1400"/>
              <a:t>openHashTable&lt;KEY, OTHER&gt;::openHashTable</a:t>
            </a:r>
            <a:r>
              <a:rPr lang="zh-CN" altLang="en-US" sz="1400"/>
              <a:t>   </a:t>
            </a:r>
            <a:r>
              <a:rPr lang="en-US" altLang="zh-CN" sz="1400"/>
              <a:t>(int length,</a:t>
            </a:r>
            <a:r>
              <a:rPr lang="zh-CN" altLang="en-US" sz="1400"/>
              <a:t> </a:t>
            </a:r>
            <a:r>
              <a:rPr lang="en-US" altLang="zh-CN" sz="1400"/>
              <a:t> int (*f)(const KEY  &amp;x) )</a:t>
            </a:r>
            <a:endParaRPr lang="zh-CN" altLang="zh-CN" sz="1400"/>
          </a:p>
          <a:p>
            <a:r>
              <a:rPr lang="en-US" altLang="zh-CN" sz="1400"/>
              <a:t>{</a:t>
            </a:r>
            <a:endParaRPr lang="zh-CN" altLang="zh-CN" sz="1400"/>
          </a:p>
          <a:p>
            <a:r>
              <a:rPr lang="en-US" altLang="zh-CN" sz="1400"/>
              <a:t>     size = length;</a:t>
            </a:r>
            <a:endParaRPr lang="zh-CN" altLang="zh-CN" sz="1400"/>
          </a:p>
          <a:p>
            <a:r>
              <a:rPr lang="en-US" altLang="zh-CN" sz="1400"/>
              <a:t>     array = new node*[size];</a:t>
            </a:r>
            <a:endParaRPr lang="zh-CN" altLang="zh-CN" sz="1400"/>
          </a:p>
          <a:p>
            <a:r>
              <a:rPr lang="en-US" altLang="zh-CN" sz="1400"/>
              <a:t>     key = f;</a:t>
            </a:r>
            <a:endParaRPr lang="zh-CN" altLang="zh-CN" sz="1400"/>
          </a:p>
          <a:p>
            <a:r>
              <a:rPr lang="en-US" altLang="zh-CN" sz="1400"/>
              <a:t>     for (int i = 0; i &lt; size; ++i)</a:t>
            </a:r>
          </a:p>
          <a:p>
            <a:r>
              <a:rPr lang="en-US" altLang="zh-CN" sz="1400"/>
              <a:t>            array[i] = NULL;</a:t>
            </a:r>
            <a:endParaRPr lang="zh-CN" altLang="zh-CN" sz="1400"/>
          </a:p>
          <a:p>
            <a:r>
              <a:rPr lang="en-US" altLang="zh-CN" sz="1400"/>
              <a:t>}</a:t>
            </a:r>
            <a:endParaRPr lang="zh-CN" altLang="zh-CN" sz="1400"/>
          </a:p>
        </p:txBody>
      </p:sp>
    </p:spTree>
  </p:cSld>
  <p:clrMapOvr>
    <a:masterClrMapping/>
  </p:clrMapOvr>
  <p:transition spd="slow" advTm="0"/>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矩形 34"/>
          <p:cNvSpPr>
            <a:spLocks noChangeArrowheads="1"/>
          </p:cNvSpPr>
          <p:nvPr/>
        </p:nvSpPr>
        <p:spPr bwMode="auto">
          <a:xfrm>
            <a:off x="755576" y="195486"/>
            <a:ext cx="6840538" cy="652462"/>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开散列类的析构函数</a:t>
            </a:r>
            <a:endParaRPr lang="zh-CN" altLang="en-US" dirty="0">
              <a:latin typeface="微软雅黑" pitchFamily="34" charset="-122"/>
              <a:ea typeface="微软雅黑" pitchFamily="34" charset="-122"/>
              <a:cs typeface="楷体_GB2312"/>
            </a:endParaRPr>
          </a:p>
        </p:txBody>
      </p:sp>
      <p:sp>
        <p:nvSpPr>
          <p:cNvPr id="184324" name="矩形 181"/>
          <p:cNvSpPr>
            <a:spLocks noChangeArrowheads="1"/>
          </p:cNvSpPr>
          <p:nvPr/>
        </p:nvSpPr>
        <p:spPr bwMode="auto">
          <a:xfrm>
            <a:off x="684213" y="987425"/>
            <a:ext cx="7127875" cy="3970338"/>
          </a:xfrm>
          <a:prstGeom prst="rect">
            <a:avLst/>
          </a:prstGeom>
          <a:noFill/>
          <a:ln w="9525">
            <a:noFill/>
            <a:miter lim="800000"/>
            <a:headEnd/>
            <a:tailEnd/>
          </a:ln>
        </p:spPr>
        <p:txBody>
          <a:bodyPr>
            <a:spAutoFit/>
          </a:bodyPr>
          <a:lstStyle/>
          <a:p>
            <a:r>
              <a:rPr lang="zh-CN" altLang="en-US" sz="1400" dirty="0">
                <a:latin typeface="楷体_GB2312"/>
                <a:ea typeface="楷体_GB2312"/>
                <a:cs typeface="楷体_GB2312"/>
              </a:rPr>
              <a:t>析构函数不仅要释放存放散列表的数组的空间，还要释放每个单链表中所有结点的空间 </a:t>
            </a:r>
            <a:endParaRPr lang="en-US" altLang="zh-CN" sz="1400" dirty="0"/>
          </a:p>
          <a:p>
            <a:endParaRPr lang="en-US" altLang="zh-CN" sz="1400" dirty="0"/>
          </a:p>
          <a:p>
            <a:r>
              <a:rPr lang="en-US" altLang="zh-CN" sz="1400" dirty="0"/>
              <a:t>template &lt;class KEY, class OTHER&gt;</a:t>
            </a:r>
            <a:endParaRPr lang="zh-CN" altLang="zh-CN" sz="1400" dirty="0"/>
          </a:p>
          <a:p>
            <a:r>
              <a:rPr lang="en-US" altLang="zh-CN" sz="1400" dirty="0" err="1"/>
              <a:t>openHashTable</a:t>
            </a:r>
            <a:r>
              <a:rPr lang="en-US" altLang="zh-CN" sz="1400" dirty="0"/>
              <a:t>&lt;KEY, OTHER&gt;::~</a:t>
            </a:r>
            <a:r>
              <a:rPr lang="en-US" altLang="zh-CN" sz="1400" dirty="0" err="1"/>
              <a:t>openHashTable</a:t>
            </a:r>
            <a:r>
              <a:rPr lang="en-US" altLang="zh-CN" sz="1400" dirty="0"/>
              <a:t>()</a:t>
            </a:r>
            <a:endParaRPr lang="zh-CN" altLang="zh-CN" sz="1400" dirty="0"/>
          </a:p>
          <a:p>
            <a:r>
              <a:rPr lang="en-US" altLang="zh-CN" sz="1400" dirty="0"/>
              <a:t>{</a:t>
            </a:r>
            <a:endParaRPr lang="zh-CN" altLang="zh-CN" sz="1400" dirty="0"/>
          </a:p>
          <a:p>
            <a:r>
              <a:rPr lang="en-US" altLang="zh-CN" sz="1400" dirty="0"/>
              <a:t>       node *p, *q;</a:t>
            </a:r>
            <a:endParaRPr lang="zh-CN" altLang="zh-CN" sz="1400" dirty="0"/>
          </a:p>
          <a:p>
            <a:r>
              <a:rPr lang="en-US" altLang="zh-CN" sz="1400" dirty="0"/>
              <a:t>	</a:t>
            </a:r>
            <a:endParaRPr lang="zh-CN" altLang="zh-CN" sz="1400" dirty="0"/>
          </a:p>
          <a:p>
            <a:r>
              <a:rPr lang="en-US" altLang="zh-CN" sz="1400" dirty="0"/>
              <a:t>       for (</a:t>
            </a:r>
            <a:r>
              <a:rPr lang="en-US" altLang="zh-CN" sz="1400" dirty="0" err="1"/>
              <a:t>int</a:t>
            </a:r>
            <a:r>
              <a:rPr lang="en-US" altLang="zh-CN" sz="1400" dirty="0"/>
              <a:t> </a:t>
            </a:r>
            <a:r>
              <a:rPr lang="en-US" altLang="zh-CN" sz="1400" dirty="0" err="1"/>
              <a:t>i</a:t>
            </a:r>
            <a:r>
              <a:rPr lang="en-US" altLang="zh-CN" sz="1400" dirty="0"/>
              <a:t> = 0; </a:t>
            </a:r>
            <a:r>
              <a:rPr lang="en-US" altLang="zh-CN" sz="1400" dirty="0" err="1"/>
              <a:t>i</a:t>
            </a:r>
            <a:r>
              <a:rPr lang="en-US" altLang="zh-CN" sz="1400" dirty="0"/>
              <a:t>&lt; size; ++</a:t>
            </a:r>
            <a:r>
              <a:rPr lang="en-US" altLang="zh-CN" sz="1400" dirty="0" err="1"/>
              <a:t>i</a:t>
            </a:r>
            <a:r>
              <a:rPr lang="en-US" altLang="zh-CN" sz="1400" dirty="0"/>
              <a:t>)</a:t>
            </a:r>
            <a:r>
              <a:rPr lang="zh-CN" altLang="en-US" sz="1400" dirty="0"/>
              <a:t> </a:t>
            </a:r>
            <a:r>
              <a:rPr lang="en-US" altLang="zh-CN" sz="1400" dirty="0"/>
              <a:t>{           </a:t>
            </a:r>
            <a:endParaRPr lang="zh-CN" altLang="zh-CN" sz="1400" dirty="0"/>
          </a:p>
          <a:p>
            <a:r>
              <a:rPr lang="en-US" altLang="zh-CN" sz="1400" dirty="0"/>
              <a:t>            p = array[</a:t>
            </a:r>
            <a:r>
              <a:rPr lang="en-US" altLang="zh-CN" sz="1400" dirty="0" err="1"/>
              <a:t>i</a:t>
            </a:r>
            <a:r>
              <a:rPr lang="en-US" altLang="zh-CN" sz="1400" dirty="0"/>
              <a:t>]; </a:t>
            </a:r>
            <a:endParaRPr lang="zh-CN" altLang="zh-CN" sz="1400" dirty="0"/>
          </a:p>
          <a:p>
            <a:r>
              <a:rPr lang="en-US" altLang="zh-CN" sz="1400" dirty="0"/>
              <a:t>            while (p != NULL) { </a:t>
            </a:r>
          </a:p>
          <a:p>
            <a:r>
              <a:rPr lang="en-US" altLang="zh-CN" sz="1400" dirty="0"/>
              <a:t>                   q= p-&gt;next; </a:t>
            </a:r>
          </a:p>
          <a:p>
            <a:r>
              <a:rPr lang="en-US" altLang="zh-CN" sz="1400" dirty="0"/>
              <a:t>                   delete p;</a:t>
            </a:r>
          </a:p>
          <a:p>
            <a:r>
              <a:rPr lang="en-US" altLang="zh-CN" sz="1400" dirty="0"/>
              <a:t>                   p = q; </a:t>
            </a:r>
          </a:p>
          <a:p>
            <a:r>
              <a:rPr lang="en-US" altLang="zh-CN" sz="1400" dirty="0"/>
              <a:t>            }</a:t>
            </a:r>
            <a:endParaRPr lang="zh-CN" altLang="zh-CN" sz="1400" dirty="0"/>
          </a:p>
          <a:p>
            <a:r>
              <a:rPr lang="en-US" altLang="zh-CN" sz="1400" dirty="0"/>
              <a:t>      }</a:t>
            </a:r>
            <a:endParaRPr lang="zh-CN" altLang="zh-CN" sz="1400" dirty="0"/>
          </a:p>
          <a:p>
            <a:r>
              <a:rPr lang="en-US" altLang="zh-CN" sz="1400" dirty="0"/>
              <a:t> </a:t>
            </a:r>
            <a:endParaRPr lang="zh-CN" altLang="zh-CN" sz="1400" dirty="0"/>
          </a:p>
          <a:p>
            <a:r>
              <a:rPr lang="en-US" altLang="zh-CN" sz="1400" dirty="0"/>
              <a:t>     delete [] array;</a:t>
            </a:r>
            <a:endParaRPr lang="zh-CN" altLang="zh-CN" sz="1400" dirty="0"/>
          </a:p>
          <a:p>
            <a:r>
              <a:rPr lang="en-US" altLang="zh-CN" sz="1400" dirty="0"/>
              <a:t>} </a:t>
            </a:r>
          </a:p>
        </p:txBody>
      </p:sp>
    </p:spTree>
  </p:cSld>
  <p:clrMapOvr>
    <a:masterClrMapping/>
  </p:clrMapOvr>
  <p:transition spd="slow" advTm="0"/>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矩形 34"/>
          <p:cNvSpPr>
            <a:spLocks noChangeArrowheads="1"/>
          </p:cNvSpPr>
          <p:nvPr/>
        </p:nvSpPr>
        <p:spPr bwMode="auto">
          <a:xfrm>
            <a:off x="683568" y="195486"/>
            <a:ext cx="6840538" cy="593725"/>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insert</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85348" name="矩形 181"/>
          <p:cNvSpPr>
            <a:spLocks noChangeArrowheads="1"/>
          </p:cNvSpPr>
          <p:nvPr/>
        </p:nvSpPr>
        <p:spPr bwMode="auto">
          <a:xfrm>
            <a:off x="684213" y="1058863"/>
            <a:ext cx="7127875" cy="2462212"/>
          </a:xfrm>
          <a:prstGeom prst="rect">
            <a:avLst/>
          </a:prstGeom>
          <a:noFill/>
          <a:ln w="9525">
            <a:noFill/>
            <a:miter lim="800000"/>
            <a:headEnd/>
            <a:tailEnd/>
          </a:ln>
        </p:spPr>
        <p:txBody>
          <a:bodyPr>
            <a:spAutoFit/>
          </a:bodyPr>
          <a:lstStyle/>
          <a:p>
            <a:r>
              <a:rPr lang="zh-CN" altLang="en-US" sz="1400" dirty="0"/>
              <a:t>找到哈希地址，在相应的链表头上插入元素</a:t>
            </a:r>
            <a:endParaRPr lang="en-US" altLang="zh-CN" sz="1400" dirty="0"/>
          </a:p>
          <a:p>
            <a:endParaRPr lang="en-US" altLang="zh-CN" sz="1400" dirty="0"/>
          </a:p>
          <a:p>
            <a:r>
              <a:rPr lang="en-US" altLang="zh-CN" sz="1400" dirty="0"/>
              <a:t>template &lt;class KEY, class OTHER&gt;</a:t>
            </a:r>
            <a:endParaRPr lang="zh-CN" altLang="zh-CN" sz="1400" dirty="0"/>
          </a:p>
          <a:p>
            <a:r>
              <a:rPr lang="en-US" altLang="zh-CN" sz="1400" dirty="0"/>
              <a:t>void </a:t>
            </a:r>
            <a:r>
              <a:rPr lang="en-US" altLang="zh-CN" sz="1400" dirty="0" err="1"/>
              <a:t>openHashTable</a:t>
            </a:r>
            <a:r>
              <a:rPr lang="en-US" altLang="zh-CN" sz="1400" dirty="0"/>
              <a:t>&lt;KEY, OTHER&gt;::insert(const SET&lt;KEY, OTHER&gt; &amp;x)</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pos ;</a:t>
            </a:r>
            <a:endParaRPr lang="zh-CN" altLang="zh-CN" sz="1400" dirty="0"/>
          </a:p>
          <a:p>
            <a:r>
              <a:rPr lang="en-US" altLang="zh-CN" sz="1400" dirty="0"/>
              <a:t>         node *p;</a:t>
            </a:r>
            <a:endParaRPr lang="zh-CN" altLang="zh-CN" sz="1400" dirty="0"/>
          </a:p>
          <a:p>
            <a:r>
              <a:rPr lang="en-US" altLang="zh-CN" sz="1400" dirty="0"/>
              <a:t> </a:t>
            </a:r>
            <a:endParaRPr lang="zh-CN" altLang="zh-CN" sz="1400" dirty="0"/>
          </a:p>
          <a:p>
            <a:r>
              <a:rPr lang="en-US" altLang="zh-CN" sz="1400" dirty="0"/>
              <a:t>      </a:t>
            </a:r>
            <a:r>
              <a:rPr lang="zh-CN" altLang="en-US" sz="1400" dirty="0"/>
              <a:t>   </a:t>
            </a:r>
            <a:r>
              <a:rPr lang="en-US" altLang="zh-CN" sz="1400" dirty="0"/>
              <a:t>pos = key(</a:t>
            </a:r>
            <a:r>
              <a:rPr lang="en-US" altLang="zh-CN" sz="1400" dirty="0" err="1"/>
              <a:t>x.key</a:t>
            </a:r>
            <a:r>
              <a:rPr lang="en-US" altLang="zh-CN" sz="1400" dirty="0"/>
              <a:t>) % size;</a:t>
            </a:r>
            <a:endParaRPr lang="zh-CN" altLang="zh-CN" sz="1400" dirty="0"/>
          </a:p>
          <a:p>
            <a:r>
              <a:rPr lang="en-US" altLang="zh-CN" sz="1400" dirty="0"/>
              <a:t>         array[pos] = new node(x, array[pos]);</a:t>
            </a:r>
            <a:endParaRPr lang="zh-CN" altLang="zh-CN" sz="1400" dirty="0"/>
          </a:p>
          <a:p>
            <a:r>
              <a:rPr lang="en-US" altLang="zh-CN" sz="1400" dirty="0"/>
              <a:t>}</a:t>
            </a:r>
            <a:endParaRPr lang="zh-CN" altLang="zh-CN" sz="1400" dirty="0"/>
          </a:p>
        </p:txBody>
      </p:sp>
    </p:spTree>
  </p:cSld>
  <p:clrMapOvr>
    <a:masterClrMapping/>
  </p:clrMapOvr>
  <p:transition spd="slow" advTm="0"/>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矩形 34"/>
          <p:cNvSpPr>
            <a:spLocks noChangeArrowheads="1"/>
          </p:cNvSpPr>
          <p:nvPr/>
        </p:nvSpPr>
        <p:spPr bwMode="auto">
          <a:xfrm>
            <a:off x="251520" y="123478"/>
            <a:ext cx="6840538" cy="652462"/>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remove</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86372" name="矩形 181"/>
          <p:cNvSpPr>
            <a:spLocks noChangeArrowheads="1"/>
          </p:cNvSpPr>
          <p:nvPr/>
        </p:nvSpPr>
        <p:spPr bwMode="auto">
          <a:xfrm>
            <a:off x="323850" y="915988"/>
            <a:ext cx="4103688" cy="3970337"/>
          </a:xfrm>
          <a:prstGeom prst="rect">
            <a:avLst/>
          </a:prstGeom>
          <a:noFill/>
          <a:ln w="3175">
            <a:solidFill>
              <a:schemeClr val="tx1"/>
            </a:solidFill>
            <a:miter lim="800000"/>
            <a:headEnd/>
            <a:tailEnd/>
          </a:ln>
        </p:spPr>
        <p:txBody>
          <a:bodyPr>
            <a:spAutoFit/>
          </a:bodyPr>
          <a:lstStyle/>
          <a:p>
            <a:r>
              <a:rPr lang="zh-CN" altLang="en-US" sz="1400" dirty="0"/>
              <a:t>找到哈希地址，在相应的链表寻找并删除元素</a:t>
            </a:r>
            <a:endParaRPr lang="en-US" altLang="zh-CN" sz="1400" dirty="0"/>
          </a:p>
          <a:p>
            <a:endParaRPr lang="en-US" altLang="zh-CN" sz="1400" dirty="0"/>
          </a:p>
          <a:p>
            <a:r>
              <a:rPr lang="en-US" altLang="zh-CN" sz="1400" dirty="0"/>
              <a:t>template &lt;class KEY, class OTHER&gt;</a:t>
            </a:r>
            <a:endParaRPr lang="zh-CN" altLang="zh-CN" sz="1400" dirty="0"/>
          </a:p>
          <a:p>
            <a:r>
              <a:rPr lang="en-US" altLang="zh-CN" sz="1400" dirty="0"/>
              <a:t>void </a:t>
            </a:r>
            <a:r>
              <a:rPr lang="en-US" altLang="zh-CN" sz="1400" dirty="0" err="1"/>
              <a:t>openHashTable</a:t>
            </a:r>
            <a:r>
              <a:rPr lang="en-US" altLang="zh-CN" sz="1400" dirty="0"/>
              <a:t>&lt;KEY, OTHER&gt;::</a:t>
            </a:r>
          </a:p>
          <a:p>
            <a:r>
              <a:rPr lang="en-US" altLang="zh-CN" sz="1400" dirty="0"/>
              <a:t>          remove(const KEY &amp;x) </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pos ;</a:t>
            </a:r>
            <a:endParaRPr lang="zh-CN" altLang="zh-CN" sz="1400" dirty="0"/>
          </a:p>
          <a:p>
            <a:r>
              <a:rPr lang="en-US" altLang="zh-CN" sz="1400" dirty="0"/>
              <a:t>     node *p, *q;</a:t>
            </a:r>
            <a:endParaRPr lang="zh-CN" altLang="zh-CN" sz="1400" dirty="0"/>
          </a:p>
          <a:p>
            <a:r>
              <a:rPr lang="en-US" altLang="zh-CN" sz="1400" dirty="0"/>
              <a:t> </a:t>
            </a:r>
            <a:endParaRPr lang="zh-CN" altLang="zh-CN" sz="1400" dirty="0"/>
          </a:p>
          <a:p>
            <a:r>
              <a:rPr lang="en-US" altLang="zh-CN" sz="1400" dirty="0"/>
              <a:t>     pos = key(x) % size;</a:t>
            </a:r>
            <a:endParaRPr lang="zh-CN" altLang="zh-CN" sz="1400" dirty="0"/>
          </a:p>
          <a:p>
            <a:r>
              <a:rPr lang="en-US" altLang="zh-CN" sz="1400" dirty="0"/>
              <a:t>     if (array[pos] == NULL) return;</a:t>
            </a:r>
            <a:endParaRPr lang="zh-CN" altLang="zh-CN" sz="1400" dirty="0"/>
          </a:p>
          <a:p>
            <a:r>
              <a:rPr lang="zh-CN" altLang="en-US" sz="1400" dirty="0"/>
              <a:t>  </a:t>
            </a:r>
            <a:r>
              <a:rPr lang="en-US" altLang="zh-CN" sz="1400" dirty="0"/>
              <a:t>   p = array[pos];</a:t>
            </a:r>
          </a:p>
          <a:p>
            <a:endParaRPr lang="zh-CN" altLang="zh-CN" sz="1400" dirty="0"/>
          </a:p>
          <a:p>
            <a:r>
              <a:rPr lang="en-US" altLang="zh-CN" sz="1400" dirty="0"/>
              <a:t>     if (array[pos]-&gt;</a:t>
            </a:r>
            <a:r>
              <a:rPr lang="en-US" altLang="zh-CN" sz="1400" dirty="0" err="1"/>
              <a:t>data.key</a:t>
            </a:r>
            <a:r>
              <a:rPr lang="en-US" altLang="zh-CN" sz="1400" dirty="0"/>
              <a:t> == x) {</a:t>
            </a:r>
            <a:r>
              <a:rPr lang="zh-CN" altLang="en-US" sz="1400" dirty="0"/>
              <a:t>    </a:t>
            </a:r>
            <a:endParaRPr lang="zh-CN" altLang="zh-CN" sz="1400" dirty="0"/>
          </a:p>
          <a:p>
            <a:r>
              <a:rPr lang="en-US" altLang="zh-CN" sz="1400" dirty="0"/>
              <a:t>           array[pos] = p-&gt;next;</a:t>
            </a:r>
          </a:p>
          <a:p>
            <a:r>
              <a:rPr lang="en-US" altLang="zh-CN" sz="1400" dirty="0"/>
              <a:t>           delete p;   </a:t>
            </a:r>
          </a:p>
          <a:p>
            <a:r>
              <a:rPr lang="en-US" altLang="zh-CN" sz="1400" dirty="0"/>
              <a:t>           return;	   </a:t>
            </a:r>
          </a:p>
          <a:p>
            <a:r>
              <a:rPr lang="en-US" altLang="zh-CN" sz="1400" dirty="0"/>
              <a:t>     }</a:t>
            </a:r>
            <a:endParaRPr lang="zh-CN" altLang="zh-CN" sz="1400" dirty="0"/>
          </a:p>
        </p:txBody>
      </p:sp>
      <p:sp>
        <p:nvSpPr>
          <p:cNvPr id="186373" name="矩形 4"/>
          <p:cNvSpPr>
            <a:spLocks noChangeArrowheads="1"/>
          </p:cNvSpPr>
          <p:nvPr/>
        </p:nvSpPr>
        <p:spPr bwMode="auto">
          <a:xfrm>
            <a:off x="4859338" y="2355850"/>
            <a:ext cx="3816350" cy="2246313"/>
          </a:xfrm>
          <a:prstGeom prst="rect">
            <a:avLst/>
          </a:prstGeom>
          <a:noFill/>
          <a:ln w="3175">
            <a:solidFill>
              <a:schemeClr val="tx1"/>
            </a:solidFill>
            <a:miter lim="800000"/>
            <a:headEnd/>
            <a:tailEnd/>
          </a:ln>
        </p:spPr>
        <p:txBody>
          <a:bodyPr>
            <a:spAutoFit/>
          </a:bodyPr>
          <a:lstStyle/>
          <a:p>
            <a:r>
              <a:rPr lang="en-US" altLang="zh-CN" sz="1400" dirty="0"/>
              <a:t>     while (p-&gt;next != NULL</a:t>
            </a:r>
          </a:p>
          <a:p>
            <a:r>
              <a:rPr lang="en-US" altLang="zh-CN" sz="1400" dirty="0"/>
              <a:t>              &amp;&amp; !(p-&gt;next-&gt;</a:t>
            </a:r>
            <a:r>
              <a:rPr lang="en-US" altLang="zh-CN" sz="1400" dirty="0" err="1"/>
              <a:t>data.key</a:t>
            </a:r>
            <a:r>
              <a:rPr lang="en-US" altLang="zh-CN" sz="1400" dirty="0"/>
              <a:t> == x) ) </a:t>
            </a:r>
          </a:p>
          <a:p>
            <a:r>
              <a:rPr lang="en-US" altLang="zh-CN" sz="1400" dirty="0"/>
              <a:t>             p = p-&gt;next;</a:t>
            </a:r>
          </a:p>
          <a:p>
            <a:endParaRPr lang="zh-CN" altLang="zh-CN" sz="1400" dirty="0"/>
          </a:p>
          <a:p>
            <a:r>
              <a:rPr lang="en-US" altLang="zh-CN" sz="1400" dirty="0"/>
              <a:t>   </a:t>
            </a:r>
            <a:r>
              <a:rPr lang="zh-CN" altLang="en-US" sz="1400" dirty="0"/>
              <a:t> </a:t>
            </a:r>
            <a:r>
              <a:rPr lang="en-US" altLang="zh-CN" sz="1400" dirty="0"/>
              <a:t> if (p-&gt;next != NULL) {</a:t>
            </a:r>
            <a:endParaRPr lang="zh-CN" altLang="zh-CN" sz="1400" dirty="0"/>
          </a:p>
          <a:p>
            <a:r>
              <a:rPr lang="zh-CN" altLang="en-US" sz="1400" dirty="0"/>
              <a:t>           </a:t>
            </a:r>
            <a:r>
              <a:rPr lang="en-US" altLang="zh-CN" sz="1400" dirty="0"/>
              <a:t>   q = p-&gt;next;</a:t>
            </a:r>
            <a:r>
              <a:rPr lang="zh-CN" altLang="en-US" sz="1400" dirty="0"/>
              <a:t> </a:t>
            </a:r>
            <a:r>
              <a:rPr lang="en-US" altLang="zh-CN" sz="1400" dirty="0"/>
              <a:t> </a:t>
            </a:r>
          </a:p>
          <a:p>
            <a:r>
              <a:rPr lang="en-US" altLang="zh-CN" sz="1400" dirty="0"/>
              <a:t>               p-&gt;next = q-&gt;next;  </a:t>
            </a:r>
          </a:p>
          <a:p>
            <a:r>
              <a:rPr lang="en-US" altLang="zh-CN" sz="1400" dirty="0"/>
              <a:t>               delete q;    </a:t>
            </a:r>
          </a:p>
          <a:p>
            <a:r>
              <a:rPr lang="en-US" altLang="zh-CN" sz="1400" dirty="0"/>
              <a:t>     }</a:t>
            </a:r>
            <a:endParaRPr lang="zh-CN" altLang="zh-CN" sz="1400" dirty="0"/>
          </a:p>
          <a:p>
            <a:r>
              <a:rPr lang="en-US" altLang="zh-CN" sz="1400" dirty="0"/>
              <a:t>}</a:t>
            </a:r>
            <a:endParaRPr lang="zh-CN" altLang="en-US" sz="1400" dirty="0"/>
          </a:p>
        </p:txBody>
      </p:sp>
      <p:sp>
        <p:nvSpPr>
          <p:cNvPr id="6" name="圆角矩形标注 5"/>
          <p:cNvSpPr>
            <a:spLocks noChangeArrowheads="1"/>
          </p:cNvSpPr>
          <p:nvPr/>
        </p:nvSpPr>
        <p:spPr bwMode="auto">
          <a:xfrm>
            <a:off x="2699792" y="2355726"/>
            <a:ext cx="1512168" cy="238363"/>
          </a:xfrm>
          <a:prstGeom prst="wedgeRoundRectCallout">
            <a:avLst>
              <a:gd name="adj1" fmla="val -52041"/>
              <a:gd name="adj2" fmla="val 517545"/>
              <a:gd name="adj3" fmla="val 16667"/>
            </a:avLst>
          </a:prstGeom>
          <a:noFill/>
          <a:ln w="3175" algn="ctr">
            <a:solidFill>
              <a:schemeClr val="tx1"/>
            </a:solidFill>
            <a:round/>
            <a:headEnd/>
            <a:tailEnd/>
          </a:ln>
        </p:spPr>
        <p:txBody>
          <a:bodyPr wrap="square" lIns="0" tIns="0" rIns="0" bIns="0">
            <a:spAutoFit/>
          </a:bodyPr>
          <a:lstStyle/>
          <a:p>
            <a:pPr eaLnBrk="0" hangingPunct="0">
              <a:spcBef>
                <a:spcPct val="50000"/>
              </a:spcBef>
            </a:pPr>
            <a:r>
              <a:rPr lang="zh-CN" altLang="en-US" sz="1400" dirty="0"/>
              <a:t>删除第一个结点</a:t>
            </a:r>
          </a:p>
        </p:txBody>
      </p:sp>
      <p:sp>
        <p:nvSpPr>
          <p:cNvPr id="7" name="圆角矩形标注 6"/>
          <p:cNvSpPr>
            <a:spLocks noChangeArrowheads="1"/>
          </p:cNvSpPr>
          <p:nvPr/>
        </p:nvSpPr>
        <p:spPr bwMode="auto">
          <a:xfrm>
            <a:off x="7920037" y="1131590"/>
            <a:ext cx="1223963" cy="476250"/>
          </a:xfrm>
          <a:prstGeom prst="wedgeRoundRectCallout">
            <a:avLst>
              <a:gd name="adj1" fmla="val -106529"/>
              <a:gd name="adj2" fmla="val 270558"/>
              <a:gd name="adj3" fmla="val 16667"/>
            </a:avLst>
          </a:prstGeom>
          <a:noFill/>
          <a:ln w="3175" algn="ctr">
            <a:solidFill>
              <a:schemeClr val="tx1"/>
            </a:solidFill>
            <a:round/>
            <a:headEnd/>
            <a:tailEnd/>
          </a:ln>
        </p:spPr>
        <p:txBody>
          <a:bodyPr lIns="0" tIns="0" rIns="0" bIns="0">
            <a:spAutoFit/>
          </a:bodyPr>
          <a:lstStyle/>
          <a:p>
            <a:pPr eaLnBrk="0" hangingPunct="0">
              <a:spcBef>
                <a:spcPct val="50000"/>
              </a:spcBef>
            </a:pPr>
            <a:r>
              <a:rPr lang="en-US" altLang="zh-CN" sz="1400"/>
              <a:t>P</a:t>
            </a:r>
            <a:r>
              <a:rPr lang="zh-CN" altLang="en-US" sz="1400"/>
              <a:t>指向被删结点的前一结点</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矩形 34"/>
          <p:cNvSpPr>
            <a:spLocks noChangeArrowheads="1"/>
          </p:cNvSpPr>
          <p:nvPr/>
        </p:nvSpPr>
        <p:spPr bwMode="auto">
          <a:xfrm>
            <a:off x="395536" y="123478"/>
            <a:ext cx="6840538" cy="652462"/>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find</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187396" name="矩形 181"/>
          <p:cNvSpPr>
            <a:spLocks noChangeArrowheads="1"/>
          </p:cNvSpPr>
          <p:nvPr/>
        </p:nvSpPr>
        <p:spPr bwMode="auto">
          <a:xfrm>
            <a:off x="323850" y="987425"/>
            <a:ext cx="8064500" cy="3754438"/>
          </a:xfrm>
          <a:prstGeom prst="rect">
            <a:avLst/>
          </a:prstGeom>
          <a:noFill/>
          <a:ln w="3175">
            <a:solidFill>
              <a:schemeClr val="tx1"/>
            </a:solidFill>
            <a:miter lim="800000"/>
            <a:headEnd/>
            <a:tailEnd/>
          </a:ln>
        </p:spPr>
        <p:txBody>
          <a:bodyPr>
            <a:spAutoFit/>
          </a:bodyPr>
          <a:lstStyle/>
          <a:p>
            <a:r>
              <a:rPr lang="zh-CN" altLang="en-US" sz="1400" dirty="0"/>
              <a:t>找到哈希地址，在相应的链表寻找元素</a:t>
            </a:r>
            <a:endParaRPr lang="en-US" altLang="zh-CN" sz="1400" dirty="0"/>
          </a:p>
          <a:p>
            <a:endParaRPr lang="en-US" altLang="zh-CN" sz="1400" dirty="0"/>
          </a:p>
          <a:p>
            <a:r>
              <a:rPr lang="en-US" altLang="zh-CN" sz="1400" dirty="0"/>
              <a:t>template &lt;class KEY, class OTHER&gt;</a:t>
            </a:r>
            <a:endParaRPr lang="zh-CN" altLang="zh-CN" sz="1400" dirty="0"/>
          </a:p>
          <a:p>
            <a:r>
              <a:rPr lang="en-US" altLang="zh-CN" sz="1400" dirty="0"/>
              <a:t>SET&lt;KEY, OTHER&gt; *</a:t>
            </a:r>
            <a:r>
              <a:rPr lang="en-US" altLang="zh-CN" sz="1400" dirty="0" err="1"/>
              <a:t>openHashTable</a:t>
            </a:r>
            <a:r>
              <a:rPr lang="en-US" altLang="zh-CN" sz="1400" dirty="0"/>
              <a:t>&lt;KEY, OTHER&gt;</a:t>
            </a:r>
            <a:r>
              <a:rPr lang="zh-CN" altLang="en-US" sz="1400" dirty="0"/>
              <a:t> </a:t>
            </a:r>
            <a:r>
              <a:rPr lang="en-US" altLang="zh-CN" sz="1400" dirty="0"/>
              <a:t>::find(const KEY &amp;x) const</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pos ;</a:t>
            </a:r>
            <a:endParaRPr lang="zh-CN" altLang="zh-CN" sz="1400" dirty="0"/>
          </a:p>
          <a:p>
            <a:r>
              <a:rPr lang="en-US" altLang="zh-CN" sz="1400" dirty="0"/>
              <a:t>    </a:t>
            </a:r>
            <a:r>
              <a:rPr lang="zh-CN" altLang="en-US" sz="1400" dirty="0"/>
              <a:t>   </a:t>
            </a:r>
            <a:r>
              <a:rPr lang="en-US" altLang="zh-CN" sz="1400" dirty="0"/>
              <a:t>node *p;</a:t>
            </a:r>
            <a:endParaRPr lang="zh-CN" altLang="zh-CN" sz="1400" dirty="0"/>
          </a:p>
          <a:p>
            <a:r>
              <a:rPr lang="en-US" altLang="zh-CN" sz="1400" dirty="0"/>
              <a:t> </a:t>
            </a:r>
            <a:endParaRPr lang="zh-CN" altLang="zh-CN" sz="1400" dirty="0"/>
          </a:p>
          <a:p>
            <a:r>
              <a:rPr lang="en-US" altLang="zh-CN" sz="1400" dirty="0"/>
              <a:t>   </a:t>
            </a:r>
            <a:r>
              <a:rPr lang="zh-CN" altLang="en-US" sz="1400" dirty="0"/>
              <a:t>   </a:t>
            </a:r>
            <a:r>
              <a:rPr lang="en-US" altLang="zh-CN" sz="1400" dirty="0"/>
              <a:t> pos = key(x) % size;</a:t>
            </a:r>
            <a:endParaRPr lang="zh-CN" altLang="zh-CN" sz="1400" dirty="0"/>
          </a:p>
          <a:p>
            <a:r>
              <a:rPr lang="en-US" altLang="zh-CN" sz="1400" dirty="0"/>
              <a:t>   </a:t>
            </a:r>
            <a:r>
              <a:rPr lang="zh-CN" altLang="en-US" sz="1400" dirty="0"/>
              <a:t>   </a:t>
            </a:r>
            <a:r>
              <a:rPr lang="en-US" altLang="zh-CN" sz="1400" dirty="0"/>
              <a:t> p = array[pos];</a:t>
            </a:r>
            <a:endParaRPr lang="zh-CN" altLang="zh-CN" sz="1400" dirty="0"/>
          </a:p>
          <a:p>
            <a:r>
              <a:rPr lang="en-US" altLang="zh-CN" sz="1400" dirty="0"/>
              <a:t>   </a:t>
            </a:r>
            <a:r>
              <a:rPr lang="zh-CN" altLang="en-US" sz="1400" dirty="0"/>
              <a:t> </a:t>
            </a:r>
            <a:endParaRPr lang="en-US" altLang="zh-CN" sz="1400" dirty="0"/>
          </a:p>
          <a:p>
            <a:r>
              <a:rPr lang="en-US" altLang="zh-CN" sz="1400" dirty="0"/>
              <a:t>    </a:t>
            </a:r>
            <a:r>
              <a:rPr lang="zh-CN" altLang="en-US" sz="1400" dirty="0"/>
              <a:t>  </a:t>
            </a:r>
            <a:r>
              <a:rPr lang="en-US" altLang="zh-CN" sz="1400" dirty="0"/>
              <a:t> while (p != NULL &amp;&amp; !(p-&gt;</a:t>
            </a:r>
            <a:r>
              <a:rPr lang="en-US" altLang="zh-CN" sz="1400" dirty="0" err="1"/>
              <a:t>data.key</a:t>
            </a:r>
            <a:r>
              <a:rPr lang="en-US" altLang="zh-CN" sz="1400" dirty="0"/>
              <a:t> == x) )</a:t>
            </a:r>
          </a:p>
          <a:p>
            <a:r>
              <a:rPr lang="en-US" altLang="zh-CN" sz="1400" dirty="0"/>
              <a:t>             p = p-&gt;next;</a:t>
            </a:r>
          </a:p>
          <a:p>
            <a:endParaRPr lang="zh-CN" altLang="zh-CN" sz="1400" dirty="0"/>
          </a:p>
          <a:p>
            <a:r>
              <a:rPr lang="en-US" altLang="zh-CN" sz="1400" dirty="0"/>
              <a:t>  </a:t>
            </a:r>
            <a:r>
              <a:rPr lang="zh-CN" altLang="en-US" sz="1400" dirty="0"/>
              <a:t>   </a:t>
            </a:r>
            <a:r>
              <a:rPr lang="en-US" altLang="zh-CN" sz="1400" dirty="0"/>
              <a:t>  if (p == NULL) return NULL;</a:t>
            </a:r>
            <a:endParaRPr lang="zh-CN" altLang="zh-CN" sz="1400" dirty="0"/>
          </a:p>
          <a:p>
            <a:r>
              <a:rPr lang="en-US" altLang="zh-CN" sz="1400" dirty="0"/>
              <a:t>    </a:t>
            </a:r>
            <a:r>
              <a:rPr lang="zh-CN" altLang="en-US" sz="1400" dirty="0"/>
              <a:t>   </a:t>
            </a:r>
            <a:r>
              <a:rPr lang="en-US" altLang="zh-CN" sz="1400" dirty="0"/>
              <a:t>else return (SET&lt;KEY, OTHER&gt; *)p;</a:t>
            </a:r>
            <a:endParaRPr lang="zh-CN" altLang="zh-CN" sz="1400" dirty="0"/>
          </a:p>
          <a:p>
            <a:r>
              <a:rPr lang="en-US" altLang="zh-CN" sz="1400" dirty="0"/>
              <a:t>}</a:t>
            </a:r>
            <a:endParaRPr lang="zh-CN" altLang="zh-CN" sz="1400" dirty="0"/>
          </a:p>
        </p:txBody>
      </p:sp>
    </p:spTree>
  </p:cSld>
  <p:clrMapOvr>
    <a:masterClrMapping/>
  </p:clrMapOvr>
  <p:transition spd="slow" advTm="0"/>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矩形 34"/>
          <p:cNvSpPr>
            <a:spLocks noChangeArrowheads="1"/>
          </p:cNvSpPr>
          <p:nvPr/>
        </p:nvSpPr>
        <p:spPr bwMode="auto">
          <a:xfrm>
            <a:off x="683568" y="339502"/>
            <a:ext cx="6840538" cy="593725"/>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总结</a:t>
            </a:r>
            <a:endParaRPr lang="zh-CN" altLang="en-US" dirty="0">
              <a:latin typeface="微软雅黑" pitchFamily="34" charset="-122"/>
              <a:ea typeface="微软雅黑" pitchFamily="34" charset="-122"/>
              <a:cs typeface="楷体_GB2312"/>
            </a:endParaRPr>
          </a:p>
        </p:txBody>
      </p:sp>
      <p:sp>
        <p:nvSpPr>
          <p:cNvPr id="188420" name="矩形 181"/>
          <p:cNvSpPr>
            <a:spLocks noChangeArrowheads="1"/>
          </p:cNvSpPr>
          <p:nvPr/>
        </p:nvSpPr>
        <p:spPr bwMode="auto">
          <a:xfrm>
            <a:off x="684213" y="1203325"/>
            <a:ext cx="7775575" cy="1785938"/>
          </a:xfrm>
          <a:prstGeom prst="rect">
            <a:avLst/>
          </a:prstGeom>
          <a:noFill/>
          <a:ln w="9525">
            <a:noFill/>
            <a:miter lim="800000"/>
            <a:headEnd/>
            <a:tailEnd/>
          </a:ln>
        </p:spPr>
        <p:txBody>
          <a:bodyPr>
            <a:spAutoFit/>
          </a:bodyPr>
          <a:lstStyle/>
          <a:p>
            <a:pPr>
              <a:spcBef>
                <a:spcPts val="1200"/>
              </a:spcBef>
            </a:pPr>
            <a:r>
              <a:rPr lang="zh-CN" altLang="en-US" sz="1800" b="0">
                <a:latin typeface="楷体_GB2312"/>
                <a:ea typeface="楷体_GB2312"/>
                <a:cs typeface="楷体_GB2312"/>
              </a:rPr>
              <a:t>散列存储结构最</a:t>
            </a:r>
            <a:r>
              <a:rPr lang="zh-CN" altLang="en-US" sz="1800" b="0">
                <a:ea typeface="楷体_GB2312"/>
                <a:cs typeface="楷体_GB2312"/>
              </a:rPr>
              <a:t>“</a:t>
            </a:r>
            <a:r>
              <a:rPr lang="zh-CN" altLang="en-US" sz="1800" b="0">
                <a:latin typeface="楷体_GB2312"/>
                <a:ea typeface="楷体_GB2312"/>
                <a:cs typeface="楷体_GB2312"/>
              </a:rPr>
              <a:t>忠实</a:t>
            </a:r>
            <a:r>
              <a:rPr lang="zh-CN" altLang="en-US" sz="1800" b="0">
                <a:ea typeface="楷体_GB2312"/>
                <a:cs typeface="楷体_GB2312"/>
              </a:rPr>
              <a:t>”</a:t>
            </a:r>
            <a:r>
              <a:rPr lang="zh-CN" altLang="en-US" sz="1800" b="0">
                <a:latin typeface="楷体_GB2312"/>
                <a:ea typeface="楷体_GB2312"/>
                <a:cs typeface="楷体_GB2312"/>
              </a:rPr>
              <a:t>地表达了集合结构。</a:t>
            </a:r>
          </a:p>
          <a:p>
            <a:pPr>
              <a:spcBef>
                <a:spcPts val="1200"/>
              </a:spcBef>
            </a:pPr>
            <a:r>
              <a:rPr lang="zh-CN" altLang="en-US" sz="1800" b="0">
                <a:latin typeface="楷体_GB2312"/>
                <a:ea typeface="楷体_GB2312"/>
                <a:cs typeface="楷体_GB2312"/>
              </a:rPr>
              <a:t>散列结构不是利用数据元素之间的关系，而是利用散列函数来查找元素，因此在理想的情况下可以在常量的时间内实现</a:t>
            </a:r>
            <a:r>
              <a:rPr lang="en-US" altLang="zh-CN" sz="1800" b="0">
                <a:latin typeface="楷体_GB2312"/>
                <a:ea typeface="楷体_GB2312"/>
                <a:cs typeface="楷体_GB2312"/>
              </a:rPr>
              <a:t>insert</a:t>
            </a:r>
            <a:r>
              <a:rPr lang="zh-CN" altLang="en-US" sz="1800" b="0">
                <a:latin typeface="楷体_GB2312"/>
                <a:ea typeface="楷体_GB2312"/>
                <a:cs typeface="楷体_GB2312"/>
              </a:rPr>
              <a:t>、</a:t>
            </a:r>
            <a:r>
              <a:rPr lang="en-US" altLang="zh-CN" sz="1800" b="0">
                <a:latin typeface="楷体_GB2312"/>
                <a:ea typeface="楷体_GB2312"/>
                <a:cs typeface="楷体_GB2312"/>
              </a:rPr>
              <a:t>remove</a:t>
            </a:r>
            <a:r>
              <a:rPr lang="zh-CN" altLang="en-US" sz="1800" b="0">
                <a:latin typeface="楷体_GB2312"/>
                <a:ea typeface="楷体_GB2312"/>
                <a:cs typeface="楷体_GB2312"/>
              </a:rPr>
              <a:t>和</a:t>
            </a:r>
            <a:r>
              <a:rPr lang="en-US" altLang="zh-CN" sz="1800" b="0">
                <a:latin typeface="楷体_GB2312"/>
                <a:ea typeface="楷体_GB2312"/>
                <a:cs typeface="楷体_GB2312"/>
              </a:rPr>
              <a:t>find</a:t>
            </a:r>
            <a:r>
              <a:rPr lang="zh-CN" altLang="en-US" sz="1800" b="0">
                <a:latin typeface="楷体_GB2312"/>
                <a:ea typeface="楷体_GB2312"/>
                <a:cs typeface="楷体_GB2312"/>
              </a:rPr>
              <a:t>操作。</a:t>
            </a:r>
          </a:p>
          <a:p>
            <a:pPr>
              <a:spcBef>
                <a:spcPts val="1200"/>
              </a:spcBef>
            </a:pPr>
            <a:r>
              <a:rPr lang="zh-CN" altLang="en-US" sz="1800" b="0">
                <a:latin typeface="楷体_GB2312"/>
                <a:ea typeface="楷体_GB2312"/>
                <a:cs typeface="楷体_GB2312"/>
              </a:rPr>
              <a:t>本章讨论了散列表实现中需要解决的问题，包括散列函数的选择、碰撞的解决。在此基础上实现了开散列表类和闭散列表类。 </a:t>
            </a:r>
          </a:p>
        </p:txBody>
      </p:sp>
    </p:spTree>
  </p:cSld>
  <p:clrMapOvr>
    <a:masterClrMapping/>
  </p:clrMapOvr>
  <p:transition spd="slow" advTm="0"/>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42" name="组合 35"/>
          <p:cNvGrpSpPr>
            <a:grpSpLocks/>
          </p:cNvGrpSpPr>
          <p:nvPr/>
        </p:nvGrpSpPr>
        <p:grpSpPr bwMode="auto">
          <a:xfrm>
            <a:off x="309563" y="1779588"/>
            <a:ext cx="1525587" cy="2630487"/>
            <a:chOff x="1005545" y="2207188"/>
            <a:chExt cx="2322740" cy="4338161"/>
          </a:xfrm>
        </p:grpSpPr>
        <p:sp>
          <p:nvSpPr>
            <p:cNvPr id="189460" name="矩形 25"/>
            <p:cNvSpPr>
              <a:spLocks noChangeArrowheads="1"/>
            </p:cNvSpPr>
            <p:nvPr/>
          </p:nvSpPr>
          <p:spPr bwMode="auto">
            <a:xfrm>
              <a:off x="1246075" y="4565783"/>
              <a:ext cx="2082210" cy="1979566"/>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二叉查找树</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9443" name="组合 37"/>
          <p:cNvGrpSpPr>
            <a:grpSpLocks/>
          </p:cNvGrpSpPr>
          <p:nvPr/>
        </p:nvGrpSpPr>
        <p:grpSpPr bwMode="auto">
          <a:xfrm>
            <a:off x="2051050" y="1779588"/>
            <a:ext cx="1525588" cy="2020887"/>
            <a:chOff x="970896" y="2207188"/>
            <a:chExt cx="2294208" cy="3334544"/>
          </a:xfrm>
        </p:grpSpPr>
        <p:sp>
          <p:nvSpPr>
            <p:cNvPr id="189457" name="矩形 38"/>
            <p:cNvSpPr>
              <a:spLocks noChangeArrowheads="1"/>
            </p:cNvSpPr>
            <p:nvPr/>
          </p:nvSpPr>
          <p:spPr bwMode="auto">
            <a:xfrm>
              <a:off x="970896" y="4582963"/>
              <a:ext cx="2294208" cy="958769"/>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  平衡树</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9</a:t>
            </a:r>
            <a:r>
              <a:rPr lang="zh-CN" altLang="en-US" sz="3600" dirty="0">
                <a:latin typeface="微软雅黑" pitchFamily="34" charset="-122"/>
                <a:ea typeface="微软雅黑" pitchFamily="34" charset="-122"/>
              </a:rPr>
              <a:t>章  动态查找表</a:t>
            </a:r>
            <a:endParaRPr lang="en-US" altLang="zh-CN" sz="3600" dirty="0">
              <a:latin typeface="微软雅黑" pitchFamily="34" charset="-122"/>
              <a:ea typeface="微软雅黑" pitchFamily="34" charset="-122"/>
            </a:endParaRPr>
          </a:p>
        </p:txBody>
      </p:sp>
      <p:grpSp>
        <p:nvGrpSpPr>
          <p:cNvPr id="189445"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伸展树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189446"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哈希表</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4</a:t>
              </a:r>
            </a:p>
          </p:txBody>
        </p:sp>
      </p:grpSp>
      <p:grpSp>
        <p:nvGrpSpPr>
          <p:cNvPr id="189447" name="组合 37"/>
          <p:cNvGrpSpPr>
            <a:grpSpLocks/>
          </p:cNvGrpSpPr>
          <p:nvPr/>
        </p:nvGrpSpPr>
        <p:grpSpPr bwMode="auto">
          <a:xfrm>
            <a:off x="7343775" y="1779588"/>
            <a:ext cx="1800225" cy="2640012"/>
            <a:chOff x="1024671" y="2206370"/>
            <a:chExt cx="2704739" cy="4357154"/>
          </a:xfrm>
        </p:grpSpPr>
        <p:sp>
          <p:nvSpPr>
            <p:cNvPr id="189448"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中的动态查找表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矩形 34"/>
          <p:cNvSpPr>
            <a:spLocks noChangeArrowheads="1"/>
          </p:cNvSpPr>
          <p:nvPr/>
        </p:nvSpPr>
        <p:spPr bwMode="auto">
          <a:xfrm>
            <a:off x="683568" y="267494"/>
            <a:ext cx="6840538" cy="593725"/>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STL</a:t>
            </a:r>
            <a:r>
              <a:rPr lang="zh-CN" altLang="en-US" dirty="0">
                <a:latin typeface="微软雅黑" pitchFamily="34" charset="-122"/>
                <a:ea typeface="微软雅黑" pitchFamily="34" charset="-122"/>
              </a:rPr>
              <a:t>中的动态查找表</a:t>
            </a:r>
            <a:endParaRPr lang="zh-CN" altLang="en-US" dirty="0">
              <a:latin typeface="微软雅黑" pitchFamily="34" charset="-122"/>
              <a:ea typeface="微软雅黑" pitchFamily="34" charset="-122"/>
              <a:cs typeface="楷体_GB2312"/>
            </a:endParaRPr>
          </a:p>
        </p:txBody>
      </p:sp>
      <p:sp>
        <p:nvSpPr>
          <p:cNvPr id="180228" name="矩形 181"/>
          <p:cNvSpPr>
            <a:spLocks noChangeArrowheads="1"/>
          </p:cNvSpPr>
          <p:nvPr/>
        </p:nvSpPr>
        <p:spPr bwMode="auto">
          <a:xfrm>
            <a:off x="684213" y="1203325"/>
            <a:ext cx="7775575" cy="2554288"/>
          </a:xfrm>
          <a:prstGeom prst="rect">
            <a:avLst/>
          </a:prstGeom>
          <a:noFill/>
          <a:ln w="9525">
            <a:noFill/>
            <a:miter lim="800000"/>
            <a:headEnd/>
            <a:tailEnd/>
          </a:ln>
        </p:spPr>
        <p:txBody>
          <a:bodyPr>
            <a:spAutoFit/>
          </a:bodyPr>
          <a:lstStyle/>
          <a:p>
            <a:pPr>
              <a:spcBef>
                <a:spcPts val="1800"/>
              </a:spcBef>
              <a:defRPr/>
            </a:pPr>
            <a:r>
              <a:rPr lang="en-US" altLang="zh-CN" sz="1800" dirty="0">
                <a:latin typeface="楷体_GB2312"/>
                <a:ea typeface="楷体_GB2312"/>
                <a:cs typeface="楷体_GB2312"/>
              </a:rPr>
              <a:t>STL</a:t>
            </a:r>
            <a:r>
              <a:rPr lang="zh-CN" altLang="en-US" sz="1800" dirty="0">
                <a:latin typeface="楷体_GB2312"/>
                <a:ea typeface="楷体_GB2312"/>
                <a:cs typeface="楷体_GB2312"/>
              </a:rPr>
              <a:t>中的查找表称为关联容器</a:t>
            </a:r>
          </a:p>
          <a:p>
            <a:pPr>
              <a:spcBef>
                <a:spcPts val="1800"/>
              </a:spcBef>
              <a:defRPr/>
            </a:pPr>
            <a:r>
              <a:rPr lang="zh-CN" altLang="en-US" sz="1800" dirty="0">
                <a:latin typeface="楷体_GB2312"/>
                <a:ea typeface="楷体_GB2312"/>
                <a:cs typeface="楷体_GB2312"/>
              </a:rPr>
              <a:t>关联容器支持高效的通过关键字的读写</a:t>
            </a:r>
          </a:p>
          <a:p>
            <a:pPr>
              <a:spcBef>
                <a:spcPts val="1800"/>
              </a:spcBef>
              <a:defRPr/>
            </a:pPr>
            <a:r>
              <a:rPr lang="zh-CN" altLang="en-US" sz="1800" dirty="0">
                <a:latin typeface="楷体_GB2312"/>
                <a:ea typeface="楷体_GB2312"/>
                <a:cs typeface="楷体_GB2312"/>
              </a:rPr>
              <a:t>最基本的两个关联容器是</a:t>
            </a:r>
            <a:r>
              <a:rPr lang="en-US" altLang="zh-CN" sz="1800" dirty="0">
                <a:latin typeface="楷体_GB2312"/>
                <a:ea typeface="楷体_GB2312"/>
                <a:cs typeface="楷体_GB2312"/>
              </a:rPr>
              <a:t>set</a:t>
            </a:r>
            <a:r>
              <a:rPr lang="zh-CN" altLang="en-US" sz="1800" dirty="0">
                <a:latin typeface="楷体_GB2312"/>
                <a:ea typeface="楷体_GB2312"/>
                <a:cs typeface="楷体_GB2312"/>
              </a:rPr>
              <a:t>和</a:t>
            </a:r>
            <a:r>
              <a:rPr lang="en-US" altLang="zh-CN" sz="1800" dirty="0">
                <a:latin typeface="楷体_GB2312"/>
                <a:ea typeface="楷体_GB2312"/>
                <a:cs typeface="楷体_GB2312"/>
              </a:rPr>
              <a:t>map</a:t>
            </a:r>
          </a:p>
          <a:p>
            <a:pPr marL="342900" indent="-342900">
              <a:spcBef>
                <a:spcPts val="1200"/>
              </a:spcBef>
              <a:defRPr/>
            </a:pPr>
            <a:r>
              <a:rPr lang="zh-CN" altLang="en-US" sz="1400" b="0" dirty="0">
                <a:latin typeface="楷体_GB2312"/>
                <a:ea typeface="楷体_GB2312"/>
                <a:cs typeface="楷体_GB2312"/>
              </a:rPr>
              <a:t>集合（</a:t>
            </a:r>
            <a:r>
              <a:rPr lang="en-US" altLang="zh-CN" sz="1400" b="0" dirty="0">
                <a:latin typeface="楷体_GB2312"/>
                <a:ea typeface="楷体_GB2312"/>
                <a:cs typeface="楷体_GB2312"/>
              </a:rPr>
              <a:t>set</a:t>
            </a:r>
            <a:r>
              <a:rPr lang="zh-CN" altLang="en-US" sz="1400" b="0" dirty="0">
                <a:latin typeface="楷体_GB2312"/>
                <a:ea typeface="楷体_GB2312"/>
                <a:cs typeface="楷体_GB2312"/>
              </a:rPr>
              <a:t>）</a:t>
            </a:r>
          </a:p>
          <a:p>
            <a:pPr marL="342900" indent="-342900">
              <a:spcBef>
                <a:spcPts val="1200"/>
              </a:spcBef>
              <a:defRPr/>
            </a:pPr>
            <a:r>
              <a:rPr lang="zh-CN" altLang="en-US" sz="1400" b="0" dirty="0">
                <a:latin typeface="楷体_GB2312"/>
                <a:ea typeface="楷体_GB2312"/>
                <a:cs typeface="楷体_GB2312"/>
              </a:rPr>
              <a:t>映射（</a:t>
            </a:r>
            <a:r>
              <a:rPr lang="en-US" altLang="zh-CN" sz="1400" b="0" dirty="0">
                <a:latin typeface="楷体_GB2312"/>
                <a:ea typeface="楷体_GB2312"/>
                <a:cs typeface="楷体_GB2312"/>
              </a:rPr>
              <a:t>map</a:t>
            </a:r>
            <a:r>
              <a:rPr lang="zh-CN" altLang="en-US" sz="1400" b="0" dirty="0">
                <a:latin typeface="楷体_GB2312"/>
                <a:ea typeface="楷体_GB2312"/>
                <a:cs typeface="楷体_GB2312"/>
              </a:rPr>
              <a:t>）</a:t>
            </a:r>
          </a:p>
          <a:p>
            <a:pPr>
              <a:spcBef>
                <a:spcPts val="1200"/>
              </a:spcBef>
              <a:defRPr/>
            </a:pPr>
            <a:endParaRPr lang="zh-CN" altLang="en-US" sz="1800" dirty="0">
              <a:latin typeface="楷体_GB2312"/>
              <a:ea typeface="楷体_GB2312"/>
              <a:cs typeface="楷体_GB2312"/>
            </a:endParaRPr>
          </a:p>
        </p:txBody>
      </p:sp>
    </p:spTree>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分块查找</a:t>
            </a:r>
          </a:p>
        </p:txBody>
      </p:sp>
      <p:sp>
        <p:nvSpPr>
          <p:cNvPr id="37892" name="文本框 28"/>
          <p:cNvSpPr txBox="1">
            <a:spLocks noChangeArrowheads="1"/>
          </p:cNvSpPr>
          <p:nvPr/>
        </p:nvSpPr>
        <p:spPr bwMode="auto">
          <a:xfrm>
            <a:off x="900113" y="1058863"/>
            <a:ext cx="7488237" cy="1355725"/>
          </a:xfrm>
          <a:prstGeom prst="rect">
            <a:avLst/>
          </a:prstGeom>
          <a:noFill/>
          <a:ln w="9525">
            <a:noFill/>
            <a:miter lim="800000"/>
            <a:headEnd/>
            <a:tailEnd/>
          </a:ln>
        </p:spPr>
        <p:txBody>
          <a:bodyPr>
            <a:spAutoFit/>
          </a:bodyPr>
          <a:lstStyle/>
          <a:p>
            <a:pPr>
              <a:spcBef>
                <a:spcPts val="600"/>
              </a:spcBef>
            </a:pPr>
            <a:r>
              <a:rPr lang="zh-CN" altLang="en-US" sz="1800" dirty="0">
                <a:latin typeface="楷体_GB2312"/>
                <a:ea typeface="楷体_GB2312"/>
                <a:cs typeface="楷体_GB2312"/>
              </a:rPr>
              <a:t>分块查找也称为索引顺序块的查找</a:t>
            </a:r>
          </a:p>
          <a:p>
            <a:pPr>
              <a:spcBef>
                <a:spcPts val="600"/>
              </a:spcBef>
            </a:pPr>
            <a:r>
              <a:rPr lang="zh-CN" altLang="en-US" sz="1800" dirty="0">
                <a:latin typeface="楷体_GB2312"/>
                <a:ea typeface="楷体_GB2312"/>
                <a:cs typeface="楷体_GB2312"/>
              </a:rPr>
              <a:t>是处理大量数据查找的一种方法</a:t>
            </a:r>
          </a:p>
          <a:p>
            <a:pPr>
              <a:spcBef>
                <a:spcPts val="600"/>
              </a:spcBef>
            </a:pPr>
            <a:r>
              <a:rPr lang="zh-CN" altLang="en-US" sz="1800" dirty="0">
                <a:latin typeface="楷体_GB2312"/>
                <a:ea typeface="楷体_GB2312"/>
                <a:cs typeface="楷体_GB2312"/>
              </a:rPr>
              <a:t>它把整个有序表分成若干块，块内的数据元素可以是有序存储，也可以是无序的，但块之间必须是有序的 </a:t>
            </a:r>
          </a:p>
        </p:txBody>
      </p:sp>
      <p:sp>
        <p:nvSpPr>
          <p:cNvPr id="37893" name="Line 5"/>
          <p:cNvSpPr>
            <a:spLocks noChangeShapeType="1"/>
          </p:cNvSpPr>
          <p:nvPr/>
        </p:nvSpPr>
        <p:spPr bwMode="auto">
          <a:xfrm flipH="1">
            <a:off x="468313" y="3219450"/>
            <a:ext cx="3167062" cy="487363"/>
          </a:xfrm>
          <a:prstGeom prst="line">
            <a:avLst/>
          </a:prstGeom>
          <a:noFill/>
          <a:ln w="38100">
            <a:solidFill>
              <a:schemeClr val="tx1"/>
            </a:solidFill>
            <a:round/>
            <a:headEnd/>
            <a:tailEnd type="triangle" w="med" len="med"/>
          </a:ln>
        </p:spPr>
        <p:txBody>
          <a:bodyPr/>
          <a:lstStyle/>
          <a:p>
            <a:endParaRPr lang="zh-CN" altLang="en-US"/>
          </a:p>
        </p:txBody>
      </p:sp>
      <p:sp>
        <p:nvSpPr>
          <p:cNvPr id="37894" name="Line 6"/>
          <p:cNvSpPr>
            <a:spLocks noChangeShapeType="1"/>
          </p:cNvSpPr>
          <p:nvPr/>
        </p:nvSpPr>
        <p:spPr bwMode="auto">
          <a:xfrm flipH="1">
            <a:off x="3203575" y="3148013"/>
            <a:ext cx="1296988" cy="558800"/>
          </a:xfrm>
          <a:prstGeom prst="line">
            <a:avLst/>
          </a:prstGeom>
          <a:noFill/>
          <a:ln w="38100">
            <a:solidFill>
              <a:schemeClr val="tx1"/>
            </a:solidFill>
            <a:round/>
            <a:headEnd/>
            <a:tailEnd type="triangle" w="med" len="med"/>
          </a:ln>
        </p:spPr>
        <p:txBody>
          <a:bodyPr/>
          <a:lstStyle/>
          <a:p>
            <a:endParaRPr lang="zh-CN" altLang="en-US"/>
          </a:p>
        </p:txBody>
      </p:sp>
      <p:sp>
        <p:nvSpPr>
          <p:cNvPr id="37895" name="Line 4"/>
          <p:cNvSpPr>
            <a:spLocks noChangeShapeType="1"/>
          </p:cNvSpPr>
          <p:nvPr/>
        </p:nvSpPr>
        <p:spPr bwMode="auto">
          <a:xfrm>
            <a:off x="5292725" y="3219450"/>
            <a:ext cx="1439863" cy="487363"/>
          </a:xfrm>
          <a:prstGeom prst="line">
            <a:avLst/>
          </a:prstGeom>
          <a:noFill/>
          <a:ln w="38100">
            <a:solidFill>
              <a:schemeClr val="tx1"/>
            </a:solidFill>
            <a:round/>
            <a:headEnd/>
            <a:tailEnd type="triangle" w="med" len="med"/>
          </a:ln>
        </p:spPr>
        <p:txBody>
          <a:bodyPr/>
          <a:lstStyle/>
          <a:p>
            <a:endParaRPr lang="zh-CN" altLang="en-US"/>
          </a:p>
        </p:txBody>
      </p:sp>
      <p:graphicFrame>
        <p:nvGraphicFramePr>
          <p:cNvPr id="11" name="Group 93"/>
          <p:cNvGraphicFramePr>
            <a:graphicFrameLocks noGrp="1"/>
          </p:cNvGraphicFramePr>
          <p:nvPr/>
        </p:nvGraphicFramePr>
        <p:xfrm>
          <a:off x="1908175" y="2643188"/>
          <a:ext cx="4608513" cy="563880"/>
        </p:xfrm>
        <a:graphic>
          <a:graphicData uri="http://schemas.openxmlformats.org/drawingml/2006/table">
            <a:tbl>
              <a:tblPr/>
              <a:tblGrid>
                <a:gridCol w="1443038">
                  <a:extLst>
                    <a:ext uri="{9D8B030D-6E8A-4147-A177-3AD203B41FA5}">
                      <a16:colId xmlns="" xmlns:a16="http://schemas.microsoft.com/office/drawing/2014/main" val="20000"/>
                    </a:ext>
                  </a:extLst>
                </a:gridCol>
                <a:gridCol w="717550">
                  <a:extLst>
                    <a:ext uri="{9D8B030D-6E8A-4147-A177-3AD203B41FA5}">
                      <a16:colId xmlns="" xmlns:a16="http://schemas.microsoft.com/office/drawing/2014/main" val="20001"/>
                    </a:ext>
                  </a:extLst>
                </a:gridCol>
                <a:gridCol w="719137">
                  <a:extLst>
                    <a:ext uri="{9D8B030D-6E8A-4147-A177-3AD203B41FA5}">
                      <a16:colId xmlns="" xmlns:a16="http://schemas.microsoft.com/office/drawing/2014/main" val="20002"/>
                    </a:ext>
                  </a:extLst>
                </a:gridCol>
                <a:gridCol w="717550">
                  <a:extLst>
                    <a:ext uri="{9D8B030D-6E8A-4147-A177-3AD203B41FA5}">
                      <a16:colId xmlns="" xmlns:a16="http://schemas.microsoft.com/office/drawing/2014/main" val="20003"/>
                    </a:ext>
                  </a:extLst>
                </a:gridCol>
                <a:gridCol w="1011238">
                  <a:extLst>
                    <a:ext uri="{9D8B030D-6E8A-4147-A177-3AD203B41FA5}">
                      <a16:colId xmlns="" xmlns:a16="http://schemas.microsoft.com/office/drawing/2014/main" val="20004"/>
                    </a:ext>
                  </a:extLst>
                </a:gridCol>
              </a:tblGrid>
              <a:tr h="1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块内最大关键字</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60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块起始地址</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楷体_GB2312" pitchFamily="49" charset="-122"/>
                        <a:ea typeface="楷体_GB2312" pitchFamily="49"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2" name="Group 381"/>
          <p:cNvGraphicFramePr>
            <a:graphicFrameLocks noGrp="1"/>
          </p:cNvGraphicFramePr>
          <p:nvPr/>
        </p:nvGraphicFramePr>
        <p:xfrm>
          <a:off x="179388" y="3759200"/>
          <a:ext cx="8964612" cy="563940"/>
        </p:xfrm>
        <a:graphic>
          <a:graphicData uri="http://schemas.openxmlformats.org/drawingml/2006/table">
            <a:tbl>
              <a:tblPr/>
              <a:tblGrid>
                <a:gridCol w="447675">
                  <a:extLst>
                    <a:ext uri="{9D8B030D-6E8A-4147-A177-3AD203B41FA5}">
                      <a16:colId xmlns="" xmlns:a16="http://schemas.microsoft.com/office/drawing/2014/main" val="20000"/>
                    </a:ext>
                  </a:extLst>
                </a:gridCol>
                <a:gridCol w="447675">
                  <a:extLst>
                    <a:ext uri="{9D8B030D-6E8A-4147-A177-3AD203B41FA5}">
                      <a16:colId xmlns="" xmlns:a16="http://schemas.microsoft.com/office/drawing/2014/main" val="20001"/>
                    </a:ext>
                  </a:extLst>
                </a:gridCol>
                <a:gridCol w="447675">
                  <a:extLst>
                    <a:ext uri="{9D8B030D-6E8A-4147-A177-3AD203B41FA5}">
                      <a16:colId xmlns="" xmlns:a16="http://schemas.microsoft.com/office/drawing/2014/main" val="20002"/>
                    </a:ext>
                  </a:extLst>
                </a:gridCol>
                <a:gridCol w="449262">
                  <a:extLst>
                    <a:ext uri="{9D8B030D-6E8A-4147-A177-3AD203B41FA5}">
                      <a16:colId xmlns="" xmlns:a16="http://schemas.microsoft.com/office/drawing/2014/main" val="20003"/>
                    </a:ext>
                  </a:extLst>
                </a:gridCol>
                <a:gridCol w="447675">
                  <a:extLst>
                    <a:ext uri="{9D8B030D-6E8A-4147-A177-3AD203B41FA5}">
                      <a16:colId xmlns="" xmlns:a16="http://schemas.microsoft.com/office/drawing/2014/main" val="20004"/>
                    </a:ext>
                  </a:extLst>
                </a:gridCol>
                <a:gridCol w="447675">
                  <a:extLst>
                    <a:ext uri="{9D8B030D-6E8A-4147-A177-3AD203B41FA5}">
                      <a16:colId xmlns="" xmlns:a16="http://schemas.microsoft.com/office/drawing/2014/main" val="20005"/>
                    </a:ext>
                  </a:extLst>
                </a:gridCol>
                <a:gridCol w="447675">
                  <a:extLst>
                    <a:ext uri="{9D8B030D-6E8A-4147-A177-3AD203B41FA5}">
                      <a16:colId xmlns="" xmlns:a16="http://schemas.microsoft.com/office/drawing/2014/main" val="20006"/>
                    </a:ext>
                  </a:extLst>
                </a:gridCol>
                <a:gridCol w="447675">
                  <a:extLst>
                    <a:ext uri="{9D8B030D-6E8A-4147-A177-3AD203B41FA5}">
                      <a16:colId xmlns="" xmlns:a16="http://schemas.microsoft.com/office/drawing/2014/main" val="20007"/>
                    </a:ext>
                  </a:extLst>
                </a:gridCol>
                <a:gridCol w="447675">
                  <a:extLst>
                    <a:ext uri="{9D8B030D-6E8A-4147-A177-3AD203B41FA5}">
                      <a16:colId xmlns="" xmlns:a16="http://schemas.microsoft.com/office/drawing/2014/main" val="20008"/>
                    </a:ext>
                  </a:extLst>
                </a:gridCol>
                <a:gridCol w="447675">
                  <a:extLst>
                    <a:ext uri="{9D8B030D-6E8A-4147-A177-3AD203B41FA5}">
                      <a16:colId xmlns="" xmlns:a16="http://schemas.microsoft.com/office/drawing/2014/main" val="20009"/>
                    </a:ext>
                  </a:extLst>
                </a:gridCol>
                <a:gridCol w="449263">
                  <a:extLst>
                    <a:ext uri="{9D8B030D-6E8A-4147-A177-3AD203B41FA5}">
                      <a16:colId xmlns="" xmlns:a16="http://schemas.microsoft.com/office/drawing/2014/main" val="20010"/>
                    </a:ext>
                  </a:extLst>
                </a:gridCol>
                <a:gridCol w="447675">
                  <a:extLst>
                    <a:ext uri="{9D8B030D-6E8A-4147-A177-3AD203B41FA5}">
                      <a16:colId xmlns="" xmlns:a16="http://schemas.microsoft.com/office/drawing/2014/main" val="20011"/>
                    </a:ext>
                  </a:extLst>
                </a:gridCol>
                <a:gridCol w="449262">
                  <a:extLst>
                    <a:ext uri="{9D8B030D-6E8A-4147-A177-3AD203B41FA5}">
                      <a16:colId xmlns="" xmlns:a16="http://schemas.microsoft.com/office/drawing/2014/main" val="20012"/>
                    </a:ext>
                  </a:extLst>
                </a:gridCol>
                <a:gridCol w="447675">
                  <a:extLst>
                    <a:ext uri="{9D8B030D-6E8A-4147-A177-3AD203B41FA5}">
                      <a16:colId xmlns="" xmlns:a16="http://schemas.microsoft.com/office/drawing/2014/main" val="20013"/>
                    </a:ext>
                  </a:extLst>
                </a:gridCol>
                <a:gridCol w="447675">
                  <a:extLst>
                    <a:ext uri="{9D8B030D-6E8A-4147-A177-3AD203B41FA5}">
                      <a16:colId xmlns="" xmlns:a16="http://schemas.microsoft.com/office/drawing/2014/main" val="20014"/>
                    </a:ext>
                  </a:extLst>
                </a:gridCol>
                <a:gridCol w="447675">
                  <a:extLst>
                    <a:ext uri="{9D8B030D-6E8A-4147-A177-3AD203B41FA5}">
                      <a16:colId xmlns="" xmlns:a16="http://schemas.microsoft.com/office/drawing/2014/main" val="20015"/>
                    </a:ext>
                  </a:extLst>
                </a:gridCol>
                <a:gridCol w="447675">
                  <a:extLst>
                    <a:ext uri="{9D8B030D-6E8A-4147-A177-3AD203B41FA5}">
                      <a16:colId xmlns="" xmlns:a16="http://schemas.microsoft.com/office/drawing/2014/main" val="20016"/>
                    </a:ext>
                  </a:extLst>
                </a:gridCol>
                <a:gridCol w="449263">
                  <a:extLst>
                    <a:ext uri="{9D8B030D-6E8A-4147-A177-3AD203B41FA5}">
                      <a16:colId xmlns="" xmlns:a16="http://schemas.microsoft.com/office/drawing/2014/main" val="20017"/>
                    </a:ext>
                  </a:extLst>
                </a:gridCol>
                <a:gridCol w="449262">
                  <a:extLst>
                    <a:ext uri="{9D8B030D-6E8A-4147-A177-3AD203B41FA5}">
                      <a16:colId xmlns="" xmlns:a16="http://schemas.microsoft.com/office/drawing/2014/main" val="20018"/>
                    </a:ext>
                  </a:extLst>
                </a:gridCol>
                <a:gridCol w="450850">
                  <a:extLst>
                    <a:ext uri="{9D8B030D-6E8A-4147-A177-3AD203B41FA5}">
                      <a16:colId xmlns="" xmlns:a16="http://schemas.microsoft.com/office/drawing/2014/main" val="20019"/>
                    </a:ext>
                  </a:extLst>
                </a:gridCol>
              </a:tblGrid>
              <a:tr h="27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4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7981" name="矩形 12"/>
          <p:cNvSpPr>
            <a:spLocks noChangeArrowheads="1"/>
          </p:cNvSpPr>
          <p:nvPr/>
        </p:nvSpPr>
        <p:spPr bwMode="auto">
          <a:xfrm>
            <a:off x="1331913" y="4587875"/>
            <a:ext cx="5400675" cy="369888"/>
          </a:xfrm>
          <a:prstGeom prst="rect">
            <a:avLst/>
          </a:prstGeom>
          <a:noFill/>
          <a:ln w="9525">
            <a:noFill/>
            <a:miter lim="800000"/>
            <a:headEnd/>
            <a:tailEnd/>
          </a:ln>
        </p:spPr>
        <p:txBody>
          <a:bodyPr>
            <a:spAutoFit/>
          </a:bodyPr>
          <a:lstStyle/>
          <a:p>
            <a:r>
              <a:rPr lang="zh-CN" altLang="en-US" sz="1800" dirty="0">
                <a:latin typeface="Times New Roman" pitchFamily="18" charset="0"/>
                <a:ea typeface="楷体_GB2312"/>
                <a:cs typeface="楷体_GB2312"/>
              </a:rPr>
              <a:t>查找由两个阶段组成：查找索引和查找某一块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4"/>
                                        </p:tgtEl>
                                        <p:attrNameLst>
                                          <p:attrName>style.visibility</p:attrName>
                                        </p:attrNameLst>
                                      </p:cBhvr>
                                      <p:to>
                                        <p:strVal val="visible"/>
                                      </p:to>
                                    </p:set>
                                    <p:animEffect transition="in" filter="blinds(horizontal)">
                                      <p:cBhvr>
                                        <p:cTn id="10" dur="500"/>
                                        <p:tgtEl>
                                          <p:spTgt spid="3789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5"/>
                                        </p:tgtEl>
                                        <p:attrNameLst>
                                          <p:attrName>style.visibility</p:attrName>
                                        </p:attrNameLst>
                                      </p:cBhvr>
                                      <p:to>
                                        <p:strVal val="visible"/>
                                      </p:to>
                                    </p:set>
                                    <p:animEffect transition="in" filter="blinds(horizontal)">
                                      <p:cBhvr>
                                        <p:cTn id="13" dur="500"/>
                                        <p:tgtEl>
                                          <p:spTgt spid="37895"/>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7981"/>
                                        </p:tgtEl>
                                        <p:attrNameLst>
                                          <p:attrName>style.visibility</p:attrName>
                                        </p:attrNameLst>
                                      </p:cBhvr>
                                      <p:to>
                                        <p:strVal val="visible"/>
                                      </p:to>
                                    </p:set>
                                    <p:animEffect transition="in" filter="blinds(horizontal)">
                                      <p:cBhvr>
                                        <p:cTn id="24" dur="500"/>
                                        <p:tgtEl>
                                          <p:spTgt spid="3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P spid="37894" grpId="0" animBg="1"/>
      <p:bldP spid="37895" grpId="0" animBg="1"/>
      <p:bldP spid="37981"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矩形 34"/>
          <p:cNvSpPr>
            <a:spLocks noChangeArrowheads="1"/>
          </p:cNvSpPr>
          <p:nvPr/>
        </p:nvSpPr>
        <p:spPr bwMode="auto">
          <a:xfrm>
            <a:off x="539552" y="123478"/>
            <a:ext cx="6840538" cy="593725"/>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set</a:t>
            </a:r>
            <a:endParaRPr lang="zh-CN" altLang="en-US" dirty="0">
              <a:latin typeface="微软雅黑" pitchFamily="34" charset="-122"/>
              <a:ea typeface="微软雅黑" pitchFamily="34" charset="-122"/>
              <a:cs typeface="楷体_GB2312"/>
            </a:endParaRPr>
          </a:p>
        </p:txBody>
      </p:sp>
      <p:sp>
        <p:nvSpPr>
          <p:cNvPr id="191492" name="矩形 181"/>
          <p:cNvSpPr>
            <a:spLocks noChangeArrowheads="1"/>
          </p:cNvSpPr>
          <p:nvPr/>
        </p:nvSpPr>
        <p:spPr bwMode="auto">
          <a:xfrm>
            <a:off x="539750" y="915988"/>
            <a:ext cx="8208963" cy="3416300"/>
          </a:xfrm>
          <a:prstGeom prst="rect">
            <a:avLst/>
          </a:prstGeom>
          <a:noFill/>
          <a:ln w="9525">
            <a:noFill/>
            <a:miter lim="800000"/>
            <a:headEnd/>
            <a:tailEnd/>
          </a:ln>
        </p:spPr>
        <p:txBody>
          <a:bodyPr>
            <a:spAutoFit/>
          </a:bodyPr>
          <a:lstStyle/>
          <a:p>
            <a:pPr>
              <a:spcBef>
                <a:spcPts val="1200"/>
              </a:spcBef>
            </a:pPr>
            <a:r>
              <a:rPr lang="en-US" altLang="zh-CN" sz="1800" dirty="0">
                <a:latin typeface="楷体_GB2312"/>
                <a:ea typeface="楷体_GB2312"/>
                <a:cs typeface="楷体_GB2312"/>
              </a:rPr>
              <a:t>Set</a:t>
            </a:r>
            <a:r>
              <a:rPr lang="zh-CN" altLang="en-US" sz="1800" dirty="0">
                <a:latin typeface="楷体_GB2312"/>
                <a:ea typeface="楷体_GB2312"/>
                <a:cs typeface="楷体_GB2312"/>
              </a:rPr>
              <a:t>中的元素只有一个字段，即关键字</a:t>
            </a:r>
            <a:endParaRPr lang="en-US" altLang="zh-CN" sz="1800" dirty="0">
              <a:latin typeface="楷体_GB2312"/>
              <a:ea typeface="楷体_GB2312"/>
              <a:cs typeface="楷体_GB2312"/>
            </a:endParaRPr>
          </a:p>
          <a:p>
            <a:pPr>
              <a:spcBef>
                <a:spcPts val="1200"/>
              </a:spcBef>
            </a:pPr>
            <a:r>
              <a:rPr lang="en-US" altLang="zh-CN" sz="1800" dirty="0">
                <a:latin typeface="楷体_GB2312"/>
                <a:ea typeface="楷体_GB2312"/>
                <a:cs typeface="楷体_GB2312"/>
              </a:rPr>
              <a:t>set</a:t>
            </a:r>
            <a:r>
              <a:rPr lang="zh-CN" altLang="en-US" sz="1800" dirty="0">
                <a:latin typeface="楷体_GB2312"/>
                <a:ea typeface="楷体_GB2312"/>
                <a:cs typeface="楷体_GB2312"/>
              </a:rPr>
              <a:t>是一个排序后的容器，该容器中的元素不允许重复。</a:t>
            </a:r>
          </a:p>
          <a:p>
            <a:pPr>
              <a:spcBef>
                <a:spcPts val="1200"/>
              </a:spcBef>
            </a:pPr>
            <a:r>
              <a:rPr lang="en-US" altLang="zh-CN" sz="1800" dirty="0">
                <a:latin typeface="楷体_GB2312"/>
                <a:ea typeface="楷体_GB2312"/>
                <a:cs typeface="楷体_GB2312"/>
              </a:rPr>
              <a:t>set</a:t>
            </a:r>
            <a:r>
              <a:rPr lang="zh-CN" altLang="en-US" sz="1800" dirty="0">
                <a:latin typeface="楷体_GB2312"/>
                <a:ea typeface="楷体_GB2312"/>
                <a:cs typeface="楷体_GB2312"/>
              </a:rPr>
              <a:t>中有两个迭代器</a:t>
            </a:r>
            <a:r>
              <a:rPr lang="en-US" altLang="zh-CN" sz="1800" dirty="0" err="1">
                <a:latin typeface="楷体_GB2312"/>
                <a:ea typeface="楷体_GB2312"/>
                <a:cs typeface="楷体_GB2312"/>
              </a:rPr>
              <a:t>iterator</a:t>
            </a:r>
            <a:r>
              <a:rPr lang="zh-CN" altLang="en-US" sz="1800" dirty="0">
                <a:latin typeface="楷体_GB2312"/>
                <a:ea typeface="楷体_GB2312"/>
                <a:cs typeface="楷体_GB2312"/>
              </a:rPr>
              <a:t>和</a:t>
            </a:r>
            <a:r>
              <a:rPr lang="en-US" altLang="zh-CN" sz="1800" dirty="0" err="1">
                <a:latin typeface="楷体_GB2312"/>
                <a:ea typeface="楷体_GB2312"/>
                <a:cs typeface="楷体_GB2312"/>
              </a:rPr>
              <a:t>const_iterator</a:t>
            </a:r>
            <a:r>
              <a:rPr lang="zh-CN" altLang="en-US" sz="1800" dirty="0">
                <a:latin typeface="楷体_GB2312"/>
                <a:ea typeface="楷体_GB2312"/>
                <a:cs typeface="楷体_GB2312"/>
              </a:rPr>
              <a:t>，可以通过这两个迭代器遍历</a:t>
            </a:r>
            <a:r>
              <a:rPr lang="en-US" altLang="zh-CN" sz="1800" dirty="0">
                <a:latin typeface="楷体_GB2312"/>
                <a:ea typeface="楷体_GB2312"/>
                <a:cs typeface="楷体_GB2312"/>
              </a:rPr>
              <a:t>set</a:t>
            </a:r>
            <a:r>
              <a:rPr lang="zh-CN" altLang="en-US" sz="1800" dirty="0">
                <a:latin typeface="楷体_GB2312"/>
                <a:ea typeface="楷体_GB2312"/>
                <a:cs typeface="楷体_GB2312"/>
              </a:rPr>
              <a:t>。</a:t>
            </a:r>
          </a:p>
          <a:p>
            <a:pPr>
              <a:spcBef>
                <a:spcPts val="1200"/>
              </a:spcBef>
            </a:pPr>
            <a:r>
              <a:rPr lang="zh-CN" altLang="en-US" sz="1800" dirty="0">
                <a:latin typeface="楷体_GB2312"/>
                <a:ea typeface="楷体_GB2312"/>
                <a:cs typeface="楷体_GB2312"/>
              </a:rPr>
              <a:t>作为一个动态查找表，</a:t>
            </a:r>
            <a:r>
              <a:rPr lang="en-US" altLang="zh-CN" sz="1800" dirty="0">
                <a:latin typeface="楷体_GB2312"/>
                <a:ea typeface="楷体_GB2312"/>
                <a:cs typeface="楷体_GB2312"/>
              </a:rPr>
              <a:t>set</a:t>
            </a:r>
            <a:r>
              <a:rPr lang="zh-CN" altLang="en-US" sz="1800" dirty="0">
                <a:latin typeface="楷体_GB2312"/>
                <a:ea typeface="楷体_GB2312"/>
                <a:cs typeface="楷体_GB2312"/>
              </a:rPr>
              <a:t>提供动态查找表的标准操作</a:t>
            </a:r>
            <a:endParaRPr lang="en-US" altLang="zh-CN" sz="1800" dirty="0">
              <a:latin typeface="楷体_GB2312"/>
              <a:ea typeface="楷体_GB2312"/>
              <a:cs typeface="楷体_GB2312"/>
            </a:endParaRPr>
          </a:p>
          <a:p>
            <a:pPr>
              <a:spcBef>
                <a:spcPts val="1200"/>
              </a:spcBef>
            </a:pPr>
            <a:r>
              <a:rPr lang="zh-CN" altLang="en-US" sz="1400" b="0" dirty="0">
                <a:latin typeface="楷体_GB2312"/>
                <a:ea typeface="楷体_GB2312"/>
                <a:cs typeface="楷体_GB2312"/>
              </a:rPr>
              <a:t>插入：  </a:t>
            </a:r>
            <a:r>
              <a:rPr lang="en-US" altLang="zh-CN" sz="1400" b="0" dirty="0"/>
              <a:t>pair&lt;</a:t>
            </a:r>
            <a:r>
              <a:rPr lang="en-US" altLang="zh-CN" sz="1400" b="0" dirty="0" err="1"/>
              <a:t>iterator</a:t>
            </a:r>
            <a:r>
              <a:rPr lang="en-US" altLang="zh-CN" sz="1400" b="0" dirty="0"/>
              <a:t>, </a:t>
            </a:r>
            <a:r>
              <a:rPr lang="en-US" altLang="zh-CN" sz="1400" b="0" dirty="0" err="1"/>
              <a:t>bool</a:t>
            </a:r>
            <a:r>
              <a:rPr lang="en-US" altLang="zh-CN" sz="1400" b="0" dirty="0"/>
              <a:t>&gt;  insert(const  object &amp;x); </a:t>
            </a:r>
            <a:endParaRPr lang="en-US" altLang="zh-CN" sz="1400" b="0" dirty="0">
              <a:ea typeface="楷体_GB2312"/>
              <a:cs typeface="楷体_GB2312"/>
            </a:endParaRPr>
          </a:p>
          <a:p>
            <a:pPr>
              <a:spcBef>
                <a:spcPts val="1200"/>
              </a:spcBef>
            </a:pPr>
            <a:r>
              <a:rPr lang="zh-CN" altLang="en-US" sz="1400" b="0" dirty="0">
                <a:latin typeface="楷体_GB2312"/>
                <a:ea typeface="楷体_GB2312"/>
                <a:cs typeface="楷体_GB2312"/>
              </a:rPr>
              <a:t>删除：</a:t>
            </a:r>
            <a:r>
              <a:rPr lang="fr-FR" altLang="zh-CN" sz="1400" b="0" dirty="0"/>
              <a:t>int  erase(const object &amp;x) ;</a:t>
            </a:r>
            <a:endParaRPr lang="pt-BR" altLang="zh-CN" sz="1400" b="0" dirty="0"/>
          </a:p>
          <a:p>
            <a:pPr lvl="1">
              <a:lnSpc>
                <a:spcPct val="150000"/>
              </a:lnSpc>
            </a:pPr>
            <a:r>
              <a:rPr lang="pt-BR" altLang="zh-CN" sz="1400" b="0" dirty="0"/>
              <a:t> iterator erase(iterator itr) ;</a:t>
            </a:r>
            <a:endParaRPr lang="en-US" altLang="zh-CN" sz="1400" b="0" dirty="0"/>
          </a:p>
          <a:p>
            <a:pPr lvl="1">
              <a:lnSpc>
                <a:spcPct val="150000"/>
              </a:lnSpc>
            </a:pPr>
            <a:r>
              <a:rPr lang="en-US" altLang="zh-CN" sz="1400" b="0" dirty="0"/>
              <a:t> </a:t>
            </a:r>
            <a:r>
              <a:rPr lang="en-US" altLang="zh-CN" sz="1400" b="0" dirty="0" err="1"/>
              <a:t>iterator</a:t>
            </a:r>
            <a:r>
              <a:rPr lang="en-US" altLang="zh-CN" sz="1400" b="0" dirty="0"/>
              <a:t> erase(</a:t>
            </a:r>
            <a:r>
              <a:rPr lang="en-US" altLang="zh-CN" sz="1400" b="0" dirty="0" err="1"/>
              <a:t>iterator</a:t>
            </a:r>
            <a:r>
              <a:rPr lang="en-US" altLang="zh-CN" sz="1400" b="0" dirty="0"/>
              <a:t>  start,  </a:t>
            </a:r>
            <a:r>
              <a:rPr lang="en-US" altLang="zh-CN" sz="1400" b="0" dirty="0" err="1"/>
              <a:t>iterator</a:t>
            </a:r>
            <a:r>
              <a:rPr lang="en-US" altLang="zh-CN" sz="1400" b="0" dirty="0"/>
              <a:t>  end);</a:t>
            </a:r>
            <a:endParaRPr lang="en-US" altLang="zh-CN" sz="1400" b="0" dirty="0">
              <a:latin typeface="楷体_GB2312"/>
              <a:ea typeface="楷体_GB2312"/>
              <a:cs typeface="楷体_GB2312"/>
            </a:endParaRPr>
          </a:p>
          <a:p>
            <a:pPr>
              <a:spcBef>
                <a:spcPts val="1200"/>
              </a:spcBef>
            </a:pPr>
            <a:r>
              <a:rPr lang="zh-CN" altLang="en-US" sz="1400" b="0" dirty="0">
                <a:latin typeface="楷体_GB2312"/>
                <a:ea typeface="楷体_GB2312"/>
                <a:cs typeface="楷体_GB2312"/>
              </a:rPr>
              <a:t>查找 ：</a:t>
            </a:r>
            <a:r>
              <a:rPr lang="zh-CN" altLang="en-US" sz="1400" b="0" dirty="0"/>
              <a:t> </a:t>
            </a:r>
            <a:r>
              <a:rPr lang="en-US" altLang="zh-CN" sz="1400" b="0" dirty="0" err="1"/>
              <a:t>iterator</a:t>
            </a:r>
            <a:r>
              <a:rPr lang="en-US" altLang="zh-CN" sz="1400" b="0" dirty="0"/>
              <a:t> find(const object &amp;x) const;</a:t>
            </a:r>
            <a:endParaRPr lang="zh-CN" altLang="en-US" sz="1400" b="0" dirty="0">
              <a:latin typeface="楷体_GB2312"/>
              <a:ea typeface="楷体_GB2312"/>
              <a:cs typeface="楷体_GB2312"/>
            </a:endParaRPr>
          </a:p>
        </p:txBody>
      </p:sp>
    </p:spTree>
  </p:cSld>
  <p:clrMapOvr>
    <a:masterClrMapping/>
  </p:clrMapOvr>
  <p:transition spd="slow" advTm="0"/>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矩形 34"/>
          <p:cNvSpPr>
            <a:spLocks noChangeArrowheads="1"/>
          </p:cNvSpPr>
          <p:nvPr/>
        </p:nvSpPr>
        <p:spPr bwMode="auto">
          <a:xfrm>
            <a:off x="611560" y="267494"/>
            <a:ext cx="6840538" cy="593725"/>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map</a:t>
            </a:r>
            <a:endParaRPr lang="zh-CN" altLang="en-US" dirty="0">
              <a:latin typeface="微软雅黑" pitchFamily="34" charset="-122"/>
              <a:ea typeface="微软雅黑" pitchFamily="34" charset="-122"/>
              <a:cs typeface="楷体_GB2312"/>
            </a:endParaRPr>
          </a:p>
        </p:txBody>
      </p:sp>
      <p:sp>
        <p:nvSpPr>
          <p:cNvPr id="192516" name="矩形 181"/>
          <p:cNvSpPr>
            <a:spLocks noChangeArrowheads="1"/>
          </p:cNvSpPr>
          <p:nvPr/>
        </p:nvSpPr>
        <p:spPr bwMode="auto">
          <a:xfrm>
            <a:off x="539750" y="915988"/>
            <a:ext cx="8208963" cy="2243137"/>
          </a:xfrm>
          <a:prstGeom prst="rect">
            <a:avLst/>
          </a:prstGeom>
          <a:noFill/>
          <a:ln w="9525">
            <a:noFill/>
            <a:miter lim="800000"/>
            <a:headEnd/>
            <a:tailEnd/>
          </a:ln>
        </p:spPr>
        <p:txBody>
          <a:bodyPr>
            <a:spAutoFit/>
          </a:bodyPr>
          <a:lstStyle/>
          <a:p>
            <a:pPr>
              <a:lnSpc>
                <a:spcPct val="150000"/>
              </a:lnSpc>
            </a:pPr>
            <a:r>
              <a:rPr lang="zh-CN" altLang="en-US" sz="1800">
                <a:latin typeface="楷体_GB2312"/>
                <a:ea typeface="楷体_GB2312"/>
                <a:cs typeface="楷体_GB2312"/>
              </a:rPr>
              <a:t>映射是用来存储由关键字</a:t>
            </a:r>
            <a:r>
              <a:rPr lang="en-US" altLang="zh-CN" sz="1800">
                <a:latin typeface="楷体_GB2312"/>
                <a:ea typeface="楷体_GB2312"/>
                <a:cs typeface="楷体_GB2312"/>
              </a:rPr>
              <a:t>(key)</a:t>
            </a:r>
            <a:r>
              <a:rPr lang="zh-CN" altLang="en-US" sz="1800">
                <a:latin typeface="楷体_GB2312"/>
                <a:ea typeface="楷体_GB2312"/>
                <a:cs typeface="楷体_GB2312"/>
              </a:rPr>
              <a:t>和值</a:t>
            </a:r>
            <a:r>
              <a:rPr lang="en-US" altLang="zh-CN" sz="1800">
                <a:latin typeface="楷体_GB2312"/>
                <a:ea typeface="楷体_GB2312"/>
                <a:cs typeface="楷体_GB2312"/>
              </a:rPr>
              <a:t>(value)</a:t>
            </a:r>
            <a:r>
              <a:rPr lang="zh-CN" altLang="en-US" sz="1800">
                <a:latin typeface="楷体_GB2312"/>
                <a:ea typeface="楷体_GB2312"/>
                <a:cs typeface="楷体_GB2312"/>
              </a:rPr>
              <a:t>组成的序偶的集合</a:t>
            </a:r>
            <a:endParaRPr lang="en-US" altLang="zh-CN" sz="1800">
              <a:latin typeface="楷体_GB2312"/>
              <a:ea typeface="楷体_GB2312"/>
              <a:cs typeface="楷体_GB2312"/>
            </a:endParaRPr>
          </a:p>
          <a:p>
            <a:pPr>
              <a:lnSpc>
                <a:spcPct val="150000"/>
              </a:lnSpc>
              <a:spcBef>
                <a:spcPts val="600"/>
              </a:spcBef>
            </a:pPr>
            <a:r>
              <a:rPr lang="zh-CN" altLang="en-US" sz="1800">
                <a:latin typeface="楷体_GB2312"/>
                <a:ea typeface="楷体_GB2312"/>
                <a:cs typeface="楷体_GB2312"/>
              </a:rPr>
              <a:t>在一个映射中，关键字必须是唯一的，不同的关键字可以对应相同的值</a:t>
            </a:r>
            <a:endParaRPr lang="en-US" altLang="zh-CN" sz="1800">
              <a:latin typeface="楷体_GB2312"/>
              <a:ea typeface="楷体_GB2312"/>
              <a:cs typeface="楷体_GB2312"/>
            </a:endParaRPr>
          </a:p>
          <a:p>
            <a:pPr>
              <a:lnSpc>
                <a:spcPct val="150000"/>
              </a:lnSpc>
              <a:spcBef>
                <a:spcPts val="600"/>
              </a:spcBef>
            </a:pPr>
            <a:r>
              <a:rPr lang="zh-CN" altLang="en-US" sz="1800">
                <a:latin typeface="楷体_GB2312"/>
                <a:ea typeface="楷体_GB2312"/>
                <a:cs typeface="楷体_GB2312"/>
              </a:rPr>
              <a:t>有两个迭代器</a:t>
            </a:r>
            <a:r>
              <a:rPr lang="en-US" altLang="zh-CN" sz="1800">
                <a:latin typeface="楷体_GB2312"/>
                <a:ea typeface="楷体_GB2312"/>
                <a:cs typeface="楷体_GB2312"/>
              </a:rPr>
              <a:t>iterator</a:t>
            </a:r>
            <a:r>
              <a:rPr lang="zh-CN" altLang="en-US" sz="1800">
                <a:latin typeface="楷体_GB2312"/>
                <a:ea typeface="楷体_GB2312"/>
                <a:cs typeface="楷体_GB2312"/>
              </a:rPr>
              <a:t>和</a:t>
            </a:r>
            <a:r>
              <a:rPr lang="en-US" altLang="zh-CN" sz="1800">
                <a:latin typeface="楷体_GB2312"/>
                <a:ea typeface="楷体_GB2312"/>
                <a:cs typeface="楷体_GB2312"/>
              </a:rPr>
              <a:t>const_iterator</a:t>
            </a:r>
            <a:r>
              <a:rPr lang="zh-CN" altLang="en-US" sz="1800">
                <a:latin typeface="楷体_GB2312"/>
                <a:ea typeface="楷体_GB2312"/>
                <a:cs typeface="楷体_GB2312"/>
              </a:rPr>
              <a:t>，可以通过这两个迭代器遍历</a:t>
            </a:r>
            <a:r>
              <a:rPr lang="en-US" altLang="zh-CN" sz="1800">
                <a:latin typeface="楷体_GB2312"/>
                <a:ea typeface="楷体_GB2312"/>
                <a:cs typeface="楷体_GB2312"/>
              </a:rPr>
              <a:t>map</a:t>
            </a:r>
            <a:endParaRPr lang="zh-CN" altLang="en-US" sz="1800">
              <a:latin typeface="楷体_GB2312"/>
              <a:ea typeface="楷体_GB2312"/>
              <a:cs typeface="楷体_GB2312"/>
            </a:endParaRPr>
          </a:p>
          <a:p>
            <a:pPr>
              <a:lnSpc>
                <a:spcPct val="150000"/>
              </a:lnSpc>
              <a:spcBef>
                <a:spcPts val="600"/>
              </a:spcBef>
            </a:pPr>
            <a:r>
              <a:rPr kumimoji="0" lang="zh-CN" altLang="en-US" sz="1800">
                <a:latin typeface="楷体_GB2312"/>
                <a:ea typeface="楷体_GB2312"/>
                <a:cs typeface="楷体_GB2312"/>
              </a:rPr>
              <a:t>允许的操作：与</a:t>
            </a:r>
            <a:r>
              <a:rPr kumimoji="0" lang="en-US" altLang="zh-CN" sz="1800">
                <a:latin typeface="楷体_GB2312"/>
                <a:ea typeface="楷体_GB2312"/>
                <a:cs typeface="楷体_GB2312"/>
              </a:rPr>
              <a:t>set</a:t>
            </a:r>
            <a:r>
              <a:rPr kumimoji="0" lang="zh-CN" altLang="en-US" sz="1800">
                <a:latin typeface="楷体_GB2312"/>
                <a:ea typeface="楷体_GB2312"/>
                <a:cs typeface="楷体_GB2312"/>
              </a:rPr>
              <a:t>类似</a:t>
            </a:r>
            <a:endParaRPr kumimoji="0" lang="en-US" altLang="zh-CN" sz="1800">
              <a:latin typeface="楷体_GB2312"/>
              <a:ea typeface="楷体_GB2312"/>
              <a:cs typeface="楷体_GB2312"/>
            </a:endParaRPr>
          </a:p>
          <a:p>
            <a:pPr>
              <a:lnSpc>
                <a:spcPct val="120000"/>
              </a:lnSpc>
            </a:pPr>
            <a:endParaRPr lang="zh-CN" altLang="en-US" sz="1400" b="0">
              <a:latin typeface="楷体_GB2312"/>
              <a:ea typeface="楷体_GB2312"/>
              <a:cs typeface="楷体_GB2312"/>
            </a:endParaRPr>
          </a:p>
        </p:txBody>
      </p:sp>
      <p:sp>
        <p:nvSpPr>
          <p:cNvPr id="192517" name="矩形 4"/>
          <p:cNvSpPr>
            <a:spLocks noChangeArrowheads="1"/>
          </p:cNvSpPr>
          <p:nvPr/>
        </p:nvSpPr>
        <p:spPr bwMode="auto">
          <a:xfrm>
            <a:off x="611188" y="3076575"/>
            <a:ext cx="1920875" cy="368300"/>
          </a:xfrm>
          <a:prstGeom prst="rect">
            <a:avLst/>
          </a:prstGeom>
          <a:noFill/>
          <a:ln w="9525">
            <a:noFill/>
            <a:miter lim="800000"/>
            <a:headEnd/>
            <a:tailEnd/>
          </a:ln>
        </p:spPr>
        <p:txBody>
          <a:bodyPr wrap="none">
            <a:spAutoFit/>
          </a:bodyPr>
          <a:lstStyle/>
          <a:p>
            <a:r>
              <a:rPr lang="en-US" altLang="zh-CN" sz="1800">
                <a:latin typeface="微软雅黑" pitchFamily="34" charset="-122"/>
                <a:ea typeface="微软雅黑" pitchFamily="34" charset="-122"/>
              </a:rPr>
              <a:t>map</a:t>
            </a:r>
            <a:r>
              <a:rPr lang="zh-CN" altLang="en-US" sz="1800">
                <a:latin typeface="微软雅黑" pitchFamily="34" charset="-122"/>
                <a:ea typeface="微软雅黑" pitchFamily="34" charset="-122"/>
              </a:rPr>
              <a:t>的使用实例 </a:t>
            </a:r>
          </a:p>
        </p:txBody>
      </p:sp>
      <p:sp>
        <p:nvSpPr>
          <p:cNvPr id="192518" name="矩形 5"/>
          <p:cNvSpPr>
            <a:spLocks noChangeArrowheads="1"/>
          </p:cNvSpPr>
          <p:nvPr/>
        </p:nvSpPr>
        <p:spPr bwMode="auto">
          <a:xfrm>
            <a:off x="611188" y="3508375"/>
            <a:ext cx="7632700" cy="695325"/>
          </a:xfrm>
          <a:prstGeom prst="rect">
            <a:avLst/>
          </a:prstGeom>
          <a:noFill/>
          <a:ln w="9525">
            <a:noFill/>
            <a:miter lim="800000"/>
            <a:headEnd/>
            <a:tailEnd/>
          </a:ln>
        </p:spPr>
        <p:txBody>
          <a:bodyPr>
            <a:spAutoFit/>
          </a:bodyPr>
          <a:lstStyle/>
          <a:p>
            <a:pPr>
              <a:lnSpc>
                <a:spcPct val="140000"/>
              </a:lnSpc>
            </a:pPr>
            <a:r>
              <a:rPr lang="zh-CN" altLang="en-US" sz="1400" b="0">
                <a:latin typeface="楷体_GB2312"/>
                <a:ea typeface="楷体_GB2312"/>
                <a:cs typeface="楷体_GB2312"/>
              </a:rPr>
              <a:t>模拟一本通信录的管理。我们将通信录存放在一个</a:t>
            </a:r>
            <a:r>
              <a:rPr lang="en-US" altLang="zh-CN" sz="1400" b="0">
                <a:latin typeface="楷体_GB2312"/>
                <a:ea typeface="楷体_GB2312"/>
                <a:cs typeface="楷体_GB2312"/>
              </a:rPr>
              <a:t>map</a:t>
            </a:r>
            <a:r>
              <a:rPr lang="zh-CN" altLang="en-US" sz="1400" b="0">
                <a:latin typeface="楷体_GB2312"/>
                <a:ea typeface="楷体_GB2312"/>
                <a:cs typeface="楷体_GB2312"/>
              </a:rPr>
              <a:t>中。这个</a:t>
            </a:r>
            <a:r>
              <a:rPr lang="en-US" altLang="zh-CN" sz="1400" b="0">
                <a:latin typeface="楷体_GB2312"/>
                <a:ea typeface="楷体_GB2312"/>
                <a:cs typeface="楷体_GB2312"/>
              </a:rPr>
              <a:t>map</a:t>
            </a:r>
            <a:r>
              <a:rPr lang="zh-CN" altLang="en-US" sz="1400" b="0">
                <a:latin typeface="楷体_GB2312"/>
                <a:ea typeface="楷体_GB2312"/>
                <a:cs typeface="楷体_GB2312"/>
              </a:rPr>
              <a:t>的关键字是姓名，值是对应的居住地 </a:t>
            </a:r>
          </a:p>
        </p:txBody>
      </p:sp>
    </p:spTree>
  </p:cSld>
  <p:clrMapOvr>
    <a:masterClrMapping/>
  </p:clrMapOvr>
  <p:transition spd="slow" advTm="0"/>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矩形 34"/>
          <p:cNvSpPr>
            <a:spLocks noChangeArrowheads="1"/>
          </p:cNvSpPr>
          <p:nvPr/>
        </p:nvSpPr>
        <p:spPr bwMode="auto">
          <a:xfrm>
            <a:off x="611560" y="123478"/>
            <a:ext cx="6840538" cy="593725"/>
          </a:xfrm>
          <a:prstGeom prst="rect">
            <a:avLst/>
          </a:prstGeom>
          <a:noFill/>
          <a:ln w="9525">
            <a:noFill/>
            <a:miter lim="800000"/>
            <a:headEnd/>
            <a:tailEnd/>
          </a:ln>
        </p:spPr>
        <p:txBody>
          <a:bodyPr>
            <a:spAutoFit/>
          </a:bodyPr>
          <a:lstStyle/>
          <a:p>
            <a:pPr>
              <a:lnSpc>
                <a:spcPct val="130000"/>
              </a:lnSpc>
            </a:pPr>
            <a:r>
              <a:rPr lang="en-US" altLang="zh-CN" dirty="0">
                <a:latin typeface="微软雅黑" pitchFamily="34" charset="-122"/>
                <a:ea typeface="微软雅黑" pitchFamily="34" charset="-122"/>
              </a:rPr>
              <a:t>Map</a:t>
            </a:r>
            <a:r>
              <a:rPr lang="zh-CN" altLang="en-US" dirty="0">
                <a:latin typeface="微软雅黑" pitchFamily="34" charset="-122"/>
                <a:ea typeface="微软雅黑" pitchFamily="34" charset="-122"/>
              </a:rPr>
              <a:t>使用实例</a:t>
            </a:r>
            <a:endParaRPr lang="zh-CN" altLang="en-US" dirty="0">
              <a:latin typeface="微软雅黑" pitchFamily="34" charset="-122"/>
              <a:ea typeface="微软雅黑" pitchFamily="34" charset="-122"/>
              <a:cs typeface="楷体_GB2312"/>
            </a:endParaRPr>
          </a:p>
        </p:txBody>
      </p:sp>
      <p:sp>
        <p:nvSpPr>
          <p:cNvPr id="193540" name="矩形 181"/>
          <p:cNvSpPr>
            <a:spLocks noChangeArrowheads="1"/>
          </p:cNvSpPr>
          <p:nvPr/>
        </p:nvSpPr>
        <p:spPr bwMode="auto">
          <a:xfrm>
            <a:off x="935038" y="771525"/>
            <a:ext cx="7237412" cy="4400550"/>
          </a:xfrm>
          <a:prstGeom prst="rect">
            <a:avLst/>
          </a:prstGeom>
          <a:noFill/>
          <a:ln w="9525">
            <a:noFill/>
            <a:miter lim="800000"/>
            <a:headEnd/>
            <a:tailEnd/>
          </a:ln>
        </p:spPr>
        <p:txBody>
          <a:bodyPr>
            <a:spAutoFit/>
          </a:bodyPr>
          <a:lstStyle/>
          <a:p>
            <a:pPr marL="609600" indent="-609600"/>
            <a:r>
              <a:rPr lang="en-US" altLang="zh-CN" sz="1400" b="0"/>
              <a:t>#include &lt;iostream&gt;</a:t>
            </a:r>
          </a:p>
          <a:p>
            <a:pPr marL="609600" indent="-609600"/>
            <a:r>
              <a:rPr lang="en-US" altLang="zh-CN" sz="1400" b="0"/>
              <a:t>#include &lt;map&gt;</a:t>
            </a:r>
          </a:p>
          <a:p>
            <a:pPr marL="609600" indent="-609600"/>
            <a:r>
              <a:rPr lang="en-US" altLang="zh-CN" sz="1400" b="0"/>
              <a:t>#include &lt;string&gt;</a:t>
            </a:r>
          </a:p>
          <a:p>
            <a:pPr marL="609600" indent="-609600"/>
            <a:r>
              <a:rPr lang="en-US" altLang="zh-CN" sz="1400" b="0"/>
              <a:t>using namespace std;</a:t>
            </a:r>
          </a:p>
          <a:p>
            <a:pPr marL="609600" indent="-609600"/>
            <a:r>
              <a:rPr lang="en-US" altLang="zh-CN" sz="1400" b="0"/>
              <a:t>int main()</a:t>
            </a:r>
          </a:p>
          <a:p>
            <a:pPr marL="609600" indent="-609600"/>
            <a:r>
              <a:rPr lang="en-US" altLang="zh-CN" sz="1400" b="0"/>
              <a:t>{    map &lt;string,string&gt; s;</a:t>
            </a:r>
          </a:p>
          <a:p>
            <a:pPr marL="609600" indent="-609600"/>
            <a:r>
              <a:rPr lang="en-US" altLang="zh-CN" sz="1400" b="0"/>
              <a:t>     string name[6] = {"</a:t>
            </a:r>
            <a:r>
              <a:rPr lang="zh-CN" altLang="en-US" sz="1400" b="0"/>
              <a:t>钱一</a:t>
            </a:r>
            <a:r>
              <a:rPr lang="en-US" altLang="zh-CN" sz="1400" b="0"/>
              <a:t>","</a:t>
            </a:r>
            <a:r>
              <a:rPr lang="zh-CN" altLang="en-US" sz="1400" b="0"/>
              <a:t>孙二</a:t>
            </a:r>
            <a:r>
              <a:rPr lang="en-US" altLang="zh-CN" sz="1400" b="0"/>
              <a:t>","</a:t>
            </a:r>
            <a:r>
              <a:rPr lang="zh-CN" altLang="en-US" sz="1400" b="0"/>
              <a:t>张三</a:t>
            </a:r>
            <a:r>
              <a:rPr lang="en-US" altLang="zh-CN" sz="1400" b="0"/>
              <a:t>","</a:t>
            </a:r>
            <a:r>
              <a:rPr lang="zh-CN" altLang="en-US" sz="1400" b="0"/>
              <a:t>李四</a:t>
            </a:r>
            <a:r>
              <a:rPr lang="en-US" altLang="zh-CN" sz="1400" b="0"/>
              <a:t>","</a:t>
            </a:r>
            <a:r>
              <a:rPr lang="zh-CN" altLang="en-US" sz="1400" b="0"/>
              <a:t>王五</a:t>
            </a:r>
            <a:r>
              <a:rPr lang="en-US" altLang="zh-CN" sz="1400" b="0"/>
              <a:t>","</a:t>
            </a:r>
            <a:r>
              <a:rPr lang="zh-CN" altLang="en-US" sz="1400" b="0"/>
              <a:t>赵六</a:t>
            </a:r>
            <a:r>
              <a:rPr lang="en-US" altLang="zh-CN" sz="1400" b="0"/>
              <a:t>"};</a:t>
            </a:r>
          </a:p>
          <a:p>
            <a:pPr marL="609600" indent="-609600"/>
            <a:r>
              <a:rPr lang="en-US" altLang="zh-CN" sz="1400" b="0"/>
              <a:t>     string addr[6] = {"</a:t>
            </a:r>
            <a:r>
              <a:rPr lang="zh-CN" altLang="en-US" sz="1400" b="0"/>
              <a:t>上海</a:t>
            </a:r>
            <a:r>
              <a:rPr lang="en-US" altLang="zh-CN" sz="1400" b="0"/>
              <a:t>","</a:t>
            </a:r>
            <a:r>
              <a:rPr lang="zh-CN" altLang="en-US" sz="1400" b="0"/>
              <a:t>南京</a:t>
            </a:r>
            <a:r>
              <a:rPr lang="en-US" altLang="zh-CN" sz="1400" b="0"/>
              <a:t>","</a:t>
            </a:r>
            <a:r>
              <a:rPr lang="zh-CN" altLang="en-US" sz="1400" b="0"/>
              <a:t>杭州</a:t>
            </a:r>
            <a:r>
              <a:rPr lang="en-US" altLang="zh-CN" sz="1400" b="0"/>
              <a:t>","</a:t>
            </a:r>
            <a:r>
              <a:rPr lang="zh-CN" altLang="en-US" sz="1400" b="0"/>
              <a:t>南京</a:t>
            </a:r>
            <a:r>
              <a:rPr lang="en-US" altLang="zh-CN" sz="1400" b="0"/>
              <a:t>","</a:t>
            </a:r>
            <a:r>
              <a:rPr lang="zh-CN" altLang="en-US" sz="1400" b="0"/>
              <a:t>南京</a:t>
            </a:r>
            <a:r>
              <a:rPr lang="en-US" altLang="zh-CN" sz="1400" b="0"/>
              <a:t>","</a:t>
            </a:r>
            <a:r>
              <a:rPr lang="zh-CN" altLang="en-US" sz="1400" b="0"/>
              <a:t>杭州</a:t>
            </a:r>
            <a:r>
              <a:rPr lang="en-US" altLang="zh-CN" sz="1400" b="0"/>
              <a:t>"};</a:t>
            </a:r>
          </a:p>
          <a:p>
            <a:pPr marL="609600" indent="-609600"/>
            <a:r>
              <a:rPr lang="en-US" altLang="zh-CN" sz="1400" b="0"/>
              <a:t>     </a:t>
            </a:r>
            <a:r>
              <a:rPr lang="nb-NO" altLang="zh-CN" sz="1400" b="0"/>
              <a:t>map&lt;string,string&gt;::iterator p;</a:t>
            </a:r>
          </a:p>
          <a:p>
            <a:pPr marL="609600" indent="-609600"/>
            <a:r>
              <a:rPr lang="nb-NO" altLang="zh-CN" sz="1400" b="0"/>
              <a:t>     </a:t>
            </a:r>
            <a:r>
              <a:rPr lang="en-US" altLang="zh-CN" sz="1400" b="0"/>
              <a:t>for (int i=0; i&lt;6; ++i)  s.insert(pair&lt;string, string&gt;(name[i], addr[i]));</a:t>
            </a:r>
          </a:p>
          <a:p>
            <a:pPr marL="609600" indent="-609600"/>
            <a:r>
              <a:rPr lang="en-US" altLang="zh-CN" sz="1400" b="0"/>
              <a:t>     cout &lt;&lt; "the content of s: " &lt;&lt; endl;</a:t>
            </a:r>
          </a:p>
          <a:p>
            <a:pPr marL="609600" indent="-609600"/>
            <a:r>
              <a:rPr lang="en-US" altLang="zh-CN" sz="1400" b="0"/>
              <a:t>     for (p=s.begin(); p!=s.end(); ++p)  cout &lt;&lt; p-&gt;first &lt;&lt; '\t' &lt;&lt; p-&gt;second &lt;&lt; endl;</a:t>
            </a:r>
          </a:p>
          <a:p>
            <a:pPr marL="609600" indent="-609600"/>
            <a:r>
              <a:rPr lang="en-US" altLang="zh-CN" sz="1400" b="0"/>
              <a:t>     p = s.find("</a:t>
            </a:r>
            <a:r>
              <a:rPr lang="zh-CN" altLang="en-US" sz="1400" b="0"/>
              <a:t>张三</a:t>
            </a:r>
            <a:r>
              <a:rPr lang="en-US" altLang="zh-CN" sz="1400" b="0"/>
              <a:t>");</a:t>
            </a:r>
          </a:p>
          <a:p>
            <a:pPr marL="609600" indent="-609600"/>
            <a:r>
              <a:rPr lang="en-US" altLang="zh-CN" sz="1400" b="0"/>
              <a:t>     cout &lt;&lt; "\nfind(\"</a:t>
            </a:r>
            <a:r>
              <a:rPr lang="zh-CN" altLang="en-US" sz="1400" b="0"/>
              <a:t>张三</a:t>
            </a:r>
            <a:r>
              <a:rPr lang="en-US" altLang="zh-CN" sz="1400" b="0"/>
              <a:t>\"): " &lt;&lt;  p-&gt;first &lt;&lt; '\t' &lt;&lt; p-&gt;second &lt;&lt; endl;</a:t>
            </a:r>
          </a:p>
          <a:p>
            <a:pPr marL="609600" indent="-609600"/>
            <a:r>
              <a:rPr lang="en-US" altLang="zh-CN" sz="1400" b="0"/>
              <a:t>     s.erase("</a:t>
            </a:r>
            <a:r>
              <a:rPr lang="zh-CN" altLang="en-US" sz="1400" b="0"/>
              <a:t>张三</a:t>
            </a:r>
            <a:r>
              <a:rPr lang="en-US" altLang="zh-CN" sz="1400" b="0"/>
              <a:t>");</a:t>
            </a:r>
          </a:p>
          <a:p>
            <a:pPr marL="609600" indent="-609600"/>
            <a:r>
              <a:rPr lang="en-US" altLang="zh-CN" sz="1400" b="0"/>
              <a:t>     cout &lt;&lt; "after erase(\"</a:t>
            </a:r>
            <a:r>
              <a:rPr lang="zh-CN" altLang="en-US" sz="1400" b="0"/>
              <a:t>张三</a:t>
            </a:r>
            <a:r>
              <a:rPr lang="en-US" altLang="zh-CN" sz="1400" b="0"/>
              <a:t>\"), the content of s: " &lt;&lt; endl;</a:t>
            </a:r>
          </a:p>
          <a:p>
            <a:pPr marL="609600" indent="-609600"/>
            <a:r>
              <a:rPr lang="en-US" altLang="zh-CN" sz="1400" b="0"/>
              <a:t>     for (p=s.begin(); p!=s.end(); ++p)   cout &lt;&lt; p-&gt;first &lt;&lt; '\t' &lt;&lt; p-&gt;second &lt;&lt; endl;</a:t>
            </a:r>
          </a:p>
          <a:p>
            <a:pPr marL="609600" indent="-609600"/>
            <a:r>
              <a:rPr lang="en-US" altLang="zh-CN" sz="1400" b="0"/>
              <a:t>     cout &lt;&lt; endl;</a:t>
            </a:r>
          </a:p>
          <a:p>
            <a:pPr marL="609600" indent="-609600"/>
            <a:r>
              <a:rPr lang="en-US" altLang="zh-CN" sz="1400" b="0"/>
              <a:t>     return 0;</a:t>
            </a:r>
          </a:p>
          <a:p>
            <a:pPr marL="609600" indent="-609600"/>
            <a:r>
              <a:rPr lang="en-US" altLang="zh-CN" sz="1400" b="0"/>
              <a:t>}</a:t>
            </a:r>
          </a:p>
        </p:txBody>
      </p:sp>
    </p:spTree>
  </p:cSld>
  <p:clrMapOvr>
    <a:masterClrMapping/>
  </p:clrMapOvr>
  <p:transition spd="slow" advTm="0"/>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539552" y="195486"/>
            <a:ext cx="6840538" cy="593725"/>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总结</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8313" y="987425"/>
            <a:ext cx="8064500" cy="3140075"/>
          </a:xfrm>
          <a:prstGeom prst="rect">
            <a:avLst/>
          </a:prstGeom>
          <a:noFill/>
          <a:ln w="9525">
            <a:noFill/>
            <a:miter lim="800000"/>
            <a:headEnd/>
            <a:tailEnd/>
          </a:ln>
        </p:spPr>
        <p:txBody>
          <a:bodyPr>
            <a:spAutoFit/>
          </a:bodyPr>
          <a:lstStyle/>
          <a:p>
            <a:pPr>
              <a:lnSpc>
                <a:spcPct val="150000"/>
              </a:lnSpc>
            </a:pPr>
            <a:r>
              <a:rPr lang="zh-CN" altLang="en-US" sz="1800">
                <a:latin typeface="楷体_GB2312"/>
                <a:ea typeface="楷体_GB2312"/>
                <a:cs typeface="楷体_GB2312"/>
              </a:rPr>
              <a:t>动态查找表支持插入、删除、查找的数据结构</a:t>
            </a:r>
          </a:p>
          <a:p>
            <a:pPr>
              <a:lnSpc>
                <a:spcPct val="150000"/>
              </a:lnSpc>
            </a:pPr>
            <a:r>
              <a:rPr lang="zh-CN" altLang="en-US" sz="1800">
                <a:latin typeface="楷体_GB2312"/>
                <a:ea typeface="楷体_GB2312"/>
                <a:cs typeface="楷体_GB2312"/>
              </a:rPr>
              <a:t>动态查找表的最基本的组织方式</a:t>
            </a:r>
            <a:endParaRPr lang="en-US" altLang="zh-CN" sz="1800">
              <a:latin typeface="楷体_GB2312"/>
              <a:ea typeface="楷体_GB2312"/>
              <a:cs typeface="楷体_GB2312"/>
            </a:endParaRPr>
          </a:p>
          <a:p>
            <a:pPr>
              <a:lnSpc>
                <a:spcPct val="150000"/>
              </a:lnSpc>
            </a:pPr>
            <a:r>
              <a:rPr lang="zh-CN" altLang="en-US" sz="1800" b="0">
                <a:latin typeface="楷体_GB2312"/>
                <a:ea typeface="楷体_GB2312"/>
                <a:cs typeface="楷体_GB2312"/>
              </a:rPr>
              <a:t>树</a:t>
            </a:r>
          </a:p>
          <a:p>
            <a:pPr>
              <a:lnSpc>
                <a:spcPct val="150000"/>
              </a:lnSpc>
            </a:pPr>
            <a:r>
              <a:rPr lang="zh-CN" altLang="en-US" sz="1400" b="0">
                <a:latin typeface="楷体_GB2312"/>
                <a:ea typeface="楷体_GB2312"/>
                <a:cs typeface="楷体_GB2312"/>
              </a:rPr>
              <a:t>二叉查找树：最差性能是线性的，平均是对数的</a:t>
            </a:r>
            <a:endParaRPr lang="en-US" altLang="zh-CN" sz="1400" b="0">
              <a:latin typeface="楷体_GB2312"/>
              <a:ea typeface="楷体_GB2312"/>
              <a:cs typeface="楷体_GB2312"/>
            </a:endParaRPr>
          </a:p>
          <a:p>
            <a:pPr>
              <a:lnSpc>
                <a:spcPct val="150000"/>
              </a:lnSpc>
            </a:pPr>
            <a:r>
              <a:rPr lang="zh-CN" altLang="en-US" sz="1400" b="0">
                <a:latin typeface="楷体_GB2312"/>
                <a:ea typeface="楷体_GB2312"/>
                <a:cs typeface="楷体_GB2312"/>
              </a:rPr>
              <a:t>平衡树：</a:t>
            </a:r>
            <a:r>
              <a:rPr lang="en-US" altLang="zh-CN" sz="1400" b="0">
                <a:latin typeface="楷体_GB2312"/>
                <a:ea typeface="楷体_GB2312"/>
                <a:cs typeface="楷体_GB2312"/>
              </a:rPr>
              <a:t>AVL</a:t>
            </a:r>
            <a:r>
              <a:rPr lang="zh-CN" altLang="en-US" sz="1400" b="0">
                <a:latin typeface="楷体_GB2312"/>
                <a:ea typeface="楷体_GB2312"/>
                <a:cs typeface="楷体_GB2312"/>
              </a:rPr>
              <a:t>树、红黑树、</a:t>
            </a:r>
            <a:r>
              <a:rPr lang="en-US" altLang="zh-CN" sz="1400" b="0">
                <a:latin typeface="楷体_GB2312"/>
                <a:ea typeface="楷体_GB2312"/>
                <a:cs typeface="楷体_GB2312"/>
              </a:rPr>
              <a:t>AA</a:t>
            </a:r>
            <a:r>
              <a:rPr lang="zh-CN" altLang="en-US" sz="1400" b="0">
                <a:latin typeface="楷体_GB2312"/>
                <a:ea typeface="楷体_GB2312"/>
                <a:cs typeface="楷体_GB2312"/>
              </a:rPr>
              <a:t>树。最差性能是对数的。</a:t>
            </a:r>
          </a:p>
          <a:p>
            <a:pPr>
              <a:lnSpc>
                <a:spcPct val="150000"/>
              </a:lnSpc>
            </a:pPr>
            <a:r>
              <a:rPr lang="zh-CN" altLang="en-US" sz="1400" b="0">
                <a:latin typeface="楷体_GB2312"/>
                <a:ea typeface="楷体_GB2312"/>
                <a:cs typeface="楷体_GB2312"/>
              </a:rPr>
              <a:t>伸展树：不保证最差是对数的，但对</a:t>
            </a:r>
            <a:r>
              <a:rPr lang="en-US" altLang="zh-CN" sz="1400" b="0">
                <a:latin typeface="楷体_GB2312"/>
                <a:ea typeface="楷体_GB2312"/>
                <a:cs typeface="楷体_GB2312"/>
              </a:rPr>
              <a:t>N</a:t>
            </a:r>
            <a:r>
              <a:rPr lang="zh-CN" altLang="en-US" sz="1400" b="0">
                <a:latin typeface="楷体_GB2312"/>
                <a:ea typeface="楷体_GB2312"/>
                <a:cs typeface="楷体_GB2312"/>
              </a:rPr>
              <a:t>个连续的操作而言，能保证平均每个操作的时间性能是对数的。</a:t>
            </a:r>
            <a:endParaRPr lang="en-US" altLang="zh-CN" sz="1400" b="0">
              <a:latin typeface="楷体_GB2312"/>
              <a:ea typeface="楷体_GB2312"/>
              <a:cs typeface="楷体_GB2312"/>
            </a:endParaRPr>
          </a:p>
          <a:p>
            <a:pPr>
              <a:lnSpc>
                <a:spcPct val="150000"/>
              </a:lnSpc>
            </a:pPr>
            <a:r>
              <a:rPr lang="zh-CN" altLang="en-US" sz="1800" b="0">
                <a:latin typeface="楷体_GB2312"/>
                <a:ea typeface="楷体_GB2312"/>
                <a:cs typeface="楷体_GB2312"/>
              </a:rPr>
              <a:t>哈希表</a:t>
            </a:r>
            <a:endParaRPr lang="en-US" altLang="zh-CN" sz="1800" b="0">
              <a:latin typeface="楷体_GB2312"/>
              <a:ea typeface="楷体_GB2312"/>
              <a:cs typeface="楷体_GB2312"/>
            </a:endParaRPr>
          </a:p>
          <a:p>
            <a:pPr>
              <a:lnSpc>
                <a:spcPct val="150000"/>
              </a:lnSpc>
            </a:pPr>
            <a:r>
              <a:rPr lang="zh-CN" altLang="en-US" sz="1400" b="0">
                <a:latin typeface="楷体_GB2312"/>
                <a:ea typeface="楷体_GB2312"/>
                <a:cs typeface="楷体_GB2312"/>
              </a:rPr>
              <a:t>键到地址的直接转换，性能取决于采用的碰撞解决方法和负载因子</a:t>
            </a:r>
          </a:p>
        </p:txBody>
      </p:sp>
    </p:spTree>
  </p:cSld>
  <p:clrMapOvr>
    <a:masterClrMapping/>
  </p:clrMapOvr>
  <p:transition spd="slow" advTm="0"/>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文本框 55"/>
          <p:cNvSpPr txBox="1">
            <a:spLocks noChangeArrowheads="1"/>
          </p:cNvSpPr>
          <p:nvPr/>
        </p:nvSpPr>
        <p:spPr bwMode="auto">
          <a:xfrm>
            <a:off x="1475656" y="267494"/>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sp>
        <p:nvSpPr>
          <p:cNvPr id="23" name="矩形 22"/>
          <p:cNvSpPr/>
          <p:nvPr/>
        </p:nvSpPr>
        <p:spPr>
          <a:xfrm>
            <a:off x="467544" y="1131590"/>
            <a:ext cx="8136904" cy="3407087"/>
          </a:xfrm>
          <a:prstGeom prst="rect">
            <a:avLst/>
          </a:prstGeom>
        </p:spPr>
        <p:txBody>
          <a:bodyPr wrap="square">
            <a:spAutoFit/>
          </a:bodyPr>
          <a:lstStyle/>
          <a:p>
            <a:pPr eaLnBrk="1" hangingPunct="1">
              <a:lnSpc>
                <a:spcPct val="120000"/>
              </a:lnSpc>
              <a:spcBef>
                <a:spcPts val="1800"/>
              </a:spcBef>
            </a:pPr>
            <a:r>
              <a:rPr lang="zh-CN" altLang="en-US" sz="1800" dirty="0">
                <a:latin typeface="微软雅黑" pitchFamily="34" charset="-122"/>
                <a:ea typeface="微软雅黑" pitchFamily="34" charset="-122"/>
              </a:rPr>
              <a:t>所谓排序就是把集合中的数据元素按照它们的关键字的非递减或非递增序排成一个序列。</a:t>
            </a:r>
          </a:p>
          <a:p>
            <a:pPr eaLnBrk="1" hangingPunct="1">
              <a:lnSpc>
                <a:spcPct val="120000"/>
              </a:lnSpc>
              <a:spcBef>
                <a:spcPts val="1800"/>
              </a:spcBef>
            </a:pPr>
            <a:r>
              <a:rPr lang="zh-CN" altLang="en-US" sz="1800" dirty="0">
                <a:latin typeface="微软雅黑" pitchFamily="34" charset="-122"/>
                <a:ea typeface="微软雅黑" pitchFamily="34" charset="-122"/>
              </a:rPr>
              <a:t>稳定与非稳定排序</a:t>
            </a:r>
            <a:endParaRPr lang="en-US" altLang="zh-CN" sz="1800" dirty="0">
              <a:latin typeface="微软雅黑" pitchFamily="34" charset="-122"/>
              <a:ea typeface="微软雅黑" pitchFamily="34" charset="-122"/>
            </a:endParaRPr>
          </a:p>
          <a:p>
            <a:pPr eaLnBrk="1" hangingPunct="1">
              <a:lnSpc>
                <a:spcPct val="120000"/>
              </a:lnSpc>
              <a:spcBef>
                <a:spcPts val="600"/>
              </a:spcBef>
            </a:pPr>
            <a:r>
              <a:rPr lang="zh-CN" altLang="en-US" sz="1400" b="0" dirty="0">
                <a:latin typeface="微软雅黑" pitchFamily="34" charset="-122"/>
                <a:ea typeface="微软雅黑" pitchFamily="34" charset="-122"/>
              </a:rPr>
              <a:t>假定在待排序的集合中存在多个关键字值相同的数据元素。如果经过排序后，这些数据元素的相对次序保持不变则称为稳定排序，否则称为不稳定排序。</a:t>
            </a:r>
          </a:p>
          <a:p>
            <a:pPr eaLnBrk="1" hangingPunct="1">
              <a:lnSpc>
                <a:spcPct val="120000"/>
              </a:lnSpc>
              <a:spcBef>
                <a:spcPts val="1800"/>
              </a:spcBef>
            </a:pPr>
            <a:r>
              <a:rPr lang="zh-CN" altLang="en-US" sz="1800" dirty="0">
                <a:latin typeface="微软雅黑" pitchFamily="34" charset="-122"/>
                <a:ea typeface="微软雅黑" pitchFamily="34" charset="-122"/>
              </a:rPr>
              <a:t>内排序与外排序</a:t>
            </a:r>
          </a:p>
          <a:p>
            <a:pPr>
              <a:lnSpc>
                <a:spcPct val="120000"/>
              </a:lnSpc>
              <a:spcBef>
                <a:spcPts val="600"/>
              </a:spcBef>
            </a:pPr>
            <a:r>
              <a:rPr lang="zh-CN" altLang="en-US" sz="1400" b="0" dirty="0">
                <a:latin typeface="微软雅黑" pitchFamily="34" charset="-122"/>
                <a:ea typeface="微软雅黑" pitchFamily="34" charset="-122"/>
              </a:rPr>
              <a:t>内排序是指被排序的数据元素全部存放在计算机的内存之中，并且在内存中调整数据元素的相对位置。</a:t>
            </a:r>
          </a:p>
          <a:p>
            <a:pPr>
              <a:lnSpc>
                <a:spcPct val="120000"/>
              </a:lnSpc>
              <a:spcBef>
                <a:spcPts val="600"/>
              </a:spcBef>
            </a:pPr>
            <a:r>
              <a:rPr lang="zh-CN" altLang="en-US" sz="1400" b="0" dirty="0">
                <a:latin typeface="微软雅黑" pitchFamily="34" charset="-122"/>
                <a:ea typeface="微软雅黑" pitchFamily="34" charset="-122"/>
              </a:rPr>
              <a:t>外排序是指在排序的过程中，数据元素主要存放在外存储器中，借助于内存储器逐步调整数据元素之间的相对位置。</a:t>
            </a:r>
          </a:p>
        </p:txBody>
      </p:sp>
    </p:spTree>
  </p:cSld>
  <p:clrMapOvr>
    <a:masterClrMapping/>
  </p:clrMapOvr>
  <p:transition spd="slow" advTm="0"/>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309563"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插入排序</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051050" y="1779588"/>
            <a:ext cx="1525588" cy="2086160"/>
            <a:chOff x="970896" y="2207188"/>
            <a:chExt cx="2294208" cy="3442247"/>
          </a:xfrm>
        </p:grpSpPr>
        <p:sp>
          <p:nvSpPr>
            <p:cNvPr id="189457" name="矩形 38"/>
            <p:cNvSpPr>
              <a:spLocks noChangeArrowheads="1"/>
            </p:cNvSpPr>
            <p:nvPr/>
          </p:nvSpPr>
          <p:spPr bwMode="auto">
            <a:xfrm>
              <a:off x="970896" y="4582963"/>
              <a:ext cx="2294208" cy="1066472"/>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选择排序</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交换排序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5"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归并排序</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4</a:t>
              </a:r>
            </a:p>
          </p:txBody>
        </p:sp>
      </p:grpSp>
      <p:grpSp>
        <p:nvGrpSpPr>
          <p:cNvPr id="6" name="组合 37"/>
          <p:cNvGrpSpPr>
            <a:grpSpLocks/>
          </p:cNvGrpSpPr>
          <p:nvPr/>
        </p:nvGrpSpPr>
        <p:grpSpPr bwMode="auto">
          <a:xfrm>
            <a:off x="7343775" y="1779588"/>
            <a:ext cx="1800225" cy="2020991"/>
            <a:chOff x="1024671" y="2206370"/>
            <a:chExt cx="2704739" cy="3335504"/>
          </a:xfrm>
        </p:grpSpPr>
        <p:sp>
          <p:nvSpPr>
            <p:cNvPr id="189448" name="矩形 13"/>
            <p:cNvSpPr>
              <a:spLocks noChangeArrowheads="1"/>
            </p:cNvSpPr>
            <p:nvPr/>
          </p:nvSpPr>
          <p:spPr bwMode="auto">
            <a:xfrm>
              <a:off x="1024671" y="4582880"/>
              <a:ext cx="2704739" cy="9589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基数排序</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611560" y="195486"/>
            <a:ext cx="6840538" cy="593239"/>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8312" y="987425"/>
            <a:ext cx="8352159" cy="825932"/>
          </a:xfrm>
          <a:prstGeom prst="rect">
            <a:avLst/>
          </a:prstGeom>
          <a:noFill/>
          <a:ln w="9525">
            <a:noFill/>
            <a:miter lim="800000"/>
            <a:headEnd/>
            <a:tailEnd/>
          </a:ln>
        </p:spPr>
        <p:txBody>
          <a:bodyPr wrap="square">
            <a:spAutoFit/>
          </a:bodyPr>
          <a:lstStyle/>
          <a:p>
            <a:pPr eaLnBrk="1" hangingPunct="1">
              <a:lnSpc>
                <a:spcPct val="140000"/>
              </a:lnSpc>
              <a:buFontTx/>
              <a:buNone/>
            </a:pPr>
            <a:r>
              <a:rPr lang="zh-CN" altLang="en-US" sz="1800" b="0" dirty="0">
                <a:latin typeface="楷体_GB2312"/>
                <a:ea typeface="楷体_GB2312"/>
                <a:cs typeface="楷体_GB2312"/>
              </a:rPr>
              <a:t>首先将由第一个数据元素组成的序列看成是有序的，然后将剩余的</a:t>
            </a:r>
            <a:r>
              <a:rPr lang="en-US" altLang="zh-CN" sz="1800" b="0" dirty="0">
                <a:latin typeface="楷体_GB2312"/>
                <a:ea typeface="楷体_GB2312"/>
                <a:cs typeface="楷体_GB2312"/>
              </a:rPr>
              <a:t>n-1</a:t>
            </a:r>
            <a:r>
              <a:rPr lang="zh-CN" altLang="en-US" sz="1800" b="0" dirty="0">
                <a:latin typeface="楷体_GB2312"/>
                <a:ea typeface="楷体_GB2312"/>
                <a:cs typeface="楷体_GB2312"/>
              </a:rPr>
              <a:t>个元素依次插入到前面的已排好序的子序列中去，使得每次插入后的子序列也是有序的。  </a:t>
            </a:r>
          </a:p>
        </p:txBody>
      </p:sp>
      <p:grpSp>
        <p:nvGrpSpPr>
          <p:cNvPr id="26" name="组合 25"/>
          <p:cNvGrpSpPr/>
          <p:nvPr/>
        </p:nvGrpSpPr>
        <p:grpSpPr>
          <a:xfrm>
            <a:off x="1115616" y="2067694"/>
            <a:ext cx="6922145" cy="2592288"/>
            <a:chOff x="611560" y="1923678"/>
            <a:chExt cx="7498209" cy="3722385"/>
          </a:xfrm>
        </p:grpSpPr>
        <p:grpSp>
          <p:nvGrpSpPr>
            <p:cNvPr id="5" name="组合 4"/>
            <p:cNvGrpSpPr/>
            <p:nvPr/>
          </p:nvGrpSpPr>
          <p:grpSpPr>
            <a:xfrm>
              <a:off x="611560" y="1923678"/>
              <a:ext cx="7498209" cy="3722385"/>
              <a:chOff x="5652120" y="771550"/>
              <a:chExt cx="7642225" cy="5323356"/>
            </a:xfrm>
          </p:grpSpPr>
          <p:sp>
            <p:nvSpPr>
              <p:cNvPr id="6" name="Rectangle 104"/>
              <p:cNvSpPr>
                <a:spLocks noChangeArrowheads="1"/>
              </p:cNvSpPr>
              <p:nvPr/>
            </p:nvSpPr>
            <p:spPr bwMode="auto">
              <a:xfrm>
                <a:off x="12445032" y="771550"/>
                <a:ext cx="849313"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7" name="Rectangle 103"/>
              <p:cNvSpPr>
                <a:spLocks noChangeArrowheads="1"/>
              </p:cNvSpPr>
              <p:nvPr/>
            </p:nvSpPr>
            <p:spPr bwMode="auto">
              <a:xfrm>
                <a:off x="11597307" y="771550"/>
                <a:ext cx="847725"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8" name="Rectangle 102"/>
              <p:cNvSpPr>
                <a:spLocks noChangeArrowheads="1"/>
              </p:cNvSpPr>
              <p:nvPr/>
            </p:nvSpPr>
            <p:spPr bwMode="auto">
              <a:xfrm>
                <a:off x="10746407" y="771550"/>
                <a:ext cx="850900"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9" name="Rectangle 101"/>
              <p:cNvSpPr>
                <a:spLocks noChangeArrowheads="1"/>
              </p:cNvSpPr>
              <p:nvPr/>
            </p:nvSpPr>
            <p:spPr bwMode="auto">
              <a:xfrm>
                <a:off x="9897095" y="771550"/>
                <a:ext cx="849312"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10" name="Rectangle 100"/>
              <p:cNvSpPr>
                <a:spLocks noChangeArrowheads="1"/>
              </p:cNvSpPr>
              <p:nvPr/>
            </p:nvSpPr>
            <p:spPr bwMode="auto">
              <a:xfrm>
                <a:off x="9049370" y="771550"/>
                <a:ext cx="847725"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11" name="Rectangle 99"/>
              <p:cNvSpPr>
                <a:spLocks noChangeArrowheads="1"/>
              </p:cNvSpPr>
              <p:nvPr/>
            </p:nvSpPr>
            <p:spPr bwMode="auto">
              <a:xfrm>
                <a:off x="8200057" y="771550"/>
                <a:ext cx="849313"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12" name="Rectangle 98"/>
              <p:cNvSpPr>
                <a:spLocks noChangeArrowheads="1"/>
              </p:cNvSpPr>
              <p:nvPr/>
            </p:nvSpPr>
            <p:spPr bwMode="auto">
              <a:xfrm>
                <a:off x="7349157" y="771550"/>
                <a:ext cx="850900"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13" name="Rectangle 97"/>
              <p:cNvSpPr>
                <a:spLocks noChangeArrowheads="1"/>
              </p:cNvSpPr>
              <p:nvPr/>
            </p:nvSpPr>
            <p:spPr bwMode="auto">
              <a:xfrm>
                <a:off x="6501432" y="771550"/>
                <a:ext cx="847725" cy="708025"/>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27</a:t>
                </a:r>
                <a:endParaRPr lang="en-US" altLang="zh-CN" sz="1400">
                  <a:latin typeface="Times New Roman" pitchFamily="18" charset="0"/>
                </a:endParaRPr>
              </a:p>
            </p:txBody>
          </p:sp>
          <p:sp>
            <p:nvSpPr>
              <p:cNvPr id="14" name="Rectangle 96"/>
              <p:cNvSpPr>
                <a:spLocks noChangeArrowheads="1"/>
              </p:cNvSpPr>
              <p:nvPr/>
            </p:nvSpPr>
            <p:spPr bwMode="auto">
              <a:xfrm>
                <a:off x="5652120" y="771550"/>
                <a:ext cx="849312" cy="708025"/>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15" name="Line 193"/>
              <p:cNvSpPr>
                <a:spLocks noChangeShapeType="1"/>
              </p:cNvSpPr>
              <p:nvPr/>
            </p:nvSpPr>
            <p:spPr bwMode="auto">
              <a:xfrm>
                <a:off x="5652120" y="771550"/>
                <a:ext cx="0" cy="4070350"/>
              </a:xfrm>
              <a:prstGeom prst="line">
                <a:avLst/>
              </a:prstGeom>
              <a:noFill/>
              <a:ln w="12700">
                <a:solidFill>
                  <a:schemeClr val="tx1"/>
                </a:solidFill>
                <a:round/>
                <a:headEnd/>
                <a:tailEnd/>
              </a:ln>
            </p:spPr>
            <p:txBody>
              <a:bodyPr/>
              <a:lstStyle/>
              <a:p>
                <a:endParaRPr lang="zh-CN" altLang="en-US" sz="1400"/>
              </a:p>
            </p:txBody>
          </p:sp>
          <p:sp>
            <p:nvSpPr>
              <p:cNvPr id="16" name="Line 196"/>
              <p:cNvSpPr>
                <a:spLocks noChangeShapeType="1"/>
              </p:cNvSpPr>
              <p:nvPr/>
            </p:nvSpPr>
            <p:spPr bwMode="auto">
              <a:xfrm>
                <a:off x="6501432" y="771550"/>
                <a:ext cx="0" cy="4070350"/>
              </a:xfrm>
              <a:prstGeom prst="line">
                <a:avLst/>
              </a:prstGeom>
              <a:noFill/>
              <a:ln w="12700">
                <a:solidFill>
                  <a:schemeClr val="tx1"/>
                </a:solidFill>
                <a:round/>
                <a:headEnd/>
                <a:tailEnd/>
              </a:ln>
            </p:spPr>
            <p:txBody>
              <a:bodyPr/>
              <a:lstStyle/>
              <a:p>
                <a:endParaRPr lang="zh-CN" altLang="en-US" sz="1400"/>
              </a:p>
            </p:txBody>
          </p:sp>
          <p:sp>
            <p:nvSpPr>
              <p:cNvPr id="17" name="Line 199"/>
              <p:cNvSpPr>
                <a:spLocks noChangeShapeType="1"/>
              </p:cNvSpPr>
              <p:nvPr/>
            </p:nvSpPr>
            <p:spPr bwMode="auto">
              <a:xfrm>
                <a:off x="7349157" y="771550"/>
                <a:ext cx="0" cy="4070350"/>
              </a:xfrm>
              <a:prstGeom prst="line">
                <a:avLst/>
              </a:prstGeom>
              <a:noFill/>
              <a:ln w="12700">
                <a:solidFill>
                  <a:schemeClr val="tx1"/>
                </a:solidFill>
                <a:round/>
                <a:headEnd/>
                <a:tailEnd/>
              </a:ln>
            </p:spPr>
            <p:txBody>
              <a:bodyPr/>
              <a:lstStyle/>
              <a:p>
                <a:endParaRPr lang="zh-CN" altLang="en-US" sz="1400"/>
              </a:p>
            </p:txBody>
          </p:sp>
          <p:sp>
            <p:nvSpPr>
              <p:cNvPr id="18" name="Line 202"/>
              <p:cNvSpPr>
                <a:spLocks noChangeShapeType="1"/>
              </p:cNvSpPr>
              <p:nvPr/>
            </p:nvSpPr>
            <p:spPr bwMode="auto">
              <a:xfrm>
                <a:off x="8200057" y="771550"/>
                <a:ext cx="0" cy="4070350"/>
              </a:xfrm>
              <a:prstGeom prst="line">
                <a:avLst/>
              </a:prstGeom>
              <a:noFill/>
              <a:ln w="12700">
                <a:solidFill>
                  <a:schemeClr val="tx1"/>
                </a:solidFill>
                <a:round/>
                <a:headEnd/>
                <a:tailEnd/>
              </a:ln>
            </p:spPr>
            <p:txBody>
              <a:bodyPr/>
              <a:lstStyle/>
              <a:p>
                <a:endParaRPr lang="zh-CN" altLang="en-US" sz="1400"/>
              </a:p>
            </p:txBody>
          </p:sp>
          <p:sp>
            <p:nvSpPr>
              <p:cNvPr id="19" name="Line 205"/>
              <p:cNvSpPr>
                <a:spLocks noChangeShapeType="1"/>
              </p:cNvSpPr>
              <p:nvPr/>
            </p:nvSpPr>
            <p:spPr bwMode="auto">
              <a:xfrm>
                <a:off x="9049370" y="771550"/>
                <a:ext cx="0" cy="4070350"/>
              </a:xfrm>
              <a:prstGeom prst="line">
                <a:avLst/>
              </a:prstGeom>
              <a:noFill/>
              <a:ln w="12700">
                <a:solidFill>
                  <a:schemeClr val="tx1"/>
                </a:solidFill>
                <a:round/>
                <a:headEnd/>
                <a:tailEnd/>
              </a:ln>
            </p:spPr>
            <p:txBody>
              <a:bodyPr/>
              <a:lstStyle/>
              <a:p>
                <a:endParaRPr lang="zh-CN" altLang="en-US" sz="1400"/>
              </a:p>
            </p:txBody>
          </p:sp>
          <p:sp>
            <p:nvSpPr>
              <p:cNvPr id="20" name="Line 208"/>
              <p:cNvSpPr>
                <a:spLocks noChangeShapeType="1"/>
              </p:cNvSpPr>
              <p:nvPr/>
            </p:nvSpPr>
            <p:spPr bwMode="auto">
              <a:xfrm>
                <a:off x="9897095" y="771550"/>
                <a:ext cx="0" cy="4070350"/>
              </a:xfrm>
              <a:prstGeom prst="line">
                <a:avLst/>
              </a:prstGeom>
              <a:noFill/>
              <a:ln w="12700">
                <a:solidFill>
                  <a:schemeClr val="tx1"/>
                </a:solidFill>
                <a:round/>
                <a:headEnd/>
                <a:tailEnd/>
              </a:ln>
            </p:spPr>
            <p:txBody>
              <a:bodyPr/>
              <a:lstStyle/>
              <a:p>
                <a:endParaRPr lang="zh-CN" altLang="en-US" sz="1400"/>
              </a:p>
            </p:txBody>
          </p:sp>
          <p:sp>
            <p:nvSpPr>
              <p:cNvPr id="21" name="Line 211"/>
              <p:cNvSpPr>
                <a:spLocks noChangeShapeType="1"/>
              </p:cNvSpPr>
              <p:nvPr/>
            </p:nvSpPr>
            <p:spPr bwMode="auto">
              <a:xfrm>
                <a:off x="10746407" y="771550"/>
                <a:ext cx="0" cy="4070350"/>
              </a:xfrm>
              <a:prstGeom prst="line">
                <a:avLst/>
              </a:prstGeom>
              <a:noFill/>
              <a:ln w="12700">
                <a:solidFill>
                  <a:schemeClr val="tx1"/>
                </a:solidFill>
                <a:round/>
                <a:headEnd/>
                <a:tailEnd/>
              </a:ln>
            </p:spPr>
            <p:txBody>
              <a:bodyPr/>
              <a:lstStyle/>
              <a:p>
                <a:endParaRPr lang="zh-CN" altLang="en-US" sz="1400"/>
              </a:p>
            </p:txBody>
          </p:sp>
          <p:sp>
            <p:nvSpPr>
              <p:cNvPr id="22" name="Line 214"/>
              <p:cNvSpPr>
                <a:spLocks noChangeShapeType="1"/>
              </p:cNvSpPr>
              <p:nvPr/>
            </p:nvSpPr>
            <p:spPr bwMode="auto">
              <a:xfrm>
                <a:off x="11597307" y="771550"/>
                <a:ext cx="0" cy="4070350"/>
              </a:xfrm>
              <a:prstGeom prst="line">
                <a:avLst/>
              </a:prstGeom>
              <a:noFill/>
              <a:ln w="12700">
                <a:solidFill>
                  <a:schemeClr val="tx1"/>
                </a:solidFill>
                <a:round/>
                <a:headEnd/>
                <a:tailEnd/>
              </a:ln>
            </p:spPr>
            <p:txBody>
              <a:bodyPr/>
              <a:lstStyle/>
              <a:p>
                <a:endParaRPr lang="zh-CN" altLang="en-US" sz="1400"/>
              </a:p>
            </p:txBody>
          </p:sp>
          <p:sp>
            <p:nvSpPr>
              <p:cNvPr id="23" name="Line 217"/>
              <p:cNvSpPr>
                <a:spLocks noChangeShapeType="1"/>
              </p:cNvSpPr>
              <p:nvPr/>
            </p:nvSpPr>
            <p:spPr bwMode="auto">
              <a:xfrm>
                <a:off x="12445032" y="771550"/>
                <a:ext cx="0" cy="4070350"/>
              </a:xfrm>
              <a:prstGeom prst="line">
                <a:avLst/>
              </a:prstGeom>
              <a:noFill/>
              <a:ln w="12700">
                <a:solidFill>
                  <a:schemeClr val="tx1"/>
                </a:solidFill>
                <a:round/>
                <a:headEnd/>
                <a:tailEnd/>
              </a:ln>
            </p:spPr>
            <p:txBody>
              <a:bodyPr/>
              <a:lstStyle/>
              <a:p>
                <a:endParaRPr lang="zh-CN" altLang="en-US" sz="1400"/>
              </a:p>
            </p:txBody>
          </p:sp>
          <p:sp>
            <p:nvSpPr>
              <p:cNvPr id="24" name="Line 188"/>
              <p:cNvSpPr>
                <a:spLocks noChangeShapeType="1"/>
              </p:cNvSpPr>
              <p:nvPr/>
            </p:nvSpPr>
            <p:spPr bwMode="auto">
              <a:xfrm flipH="1">
                <a:off x="13283993" y="771550"/>
                <a:ext cx="10352" cy="5323356"/>
              </a:xfrm>
              <a:prstGeom prst="line">
                <a:avLst/>
              </a:prstGeom>
              <a:noFill/>
              <a:ln w="12700" cap="sq">
                <a:solidFill>
                  <a:schemeClr val="tx1"/>
                </a:solidFill>
                <a:round/>
                <a:headEnd/>
                <a:tailEnd/>
              </a:ln>
            </p:spPr>
            <p:txBody>
              <a:bodyPr/>
              <a:lstStyle/>
              <a:p>
                <a:endParaRPr lang="zh-CN" altLang="en-US" sz="1400"/>
              </a:p>
            </p:txBody>
          </p:sp>
        </p:grpSp>
        <p:sp>
          <p:nvSpPr>
            <p:cNvPr id="25" name="Line 185"/>
            <p:cNvSpPr>
              <a:spLocks noChangeShapeType="1"/>
            </p:cNvSpPr>
            <p:nvPr/>
          </p:nvSpPr>
          <p:spPr bwMode="auto">
            <a:xfrm>
              <a:off x="611561" y="1923678"/>
              <a:ext cx="7488832" cy="0"/>
            </a:xfrm>
            <a:prstGeom prst="line">
              <a:avLst/>
            </a:prstGeom>
            <a:noFill/>
            <a:ln w="12700" cap="sq">
              <a:solidFill>
                <a:schemeClr val="tx1"/>
              </a:solidFill>
              <a:round/>
              <a:headEnd/>
              <a:tailEnd/>
            </a:ln>
          </p:spPr>
          <p:txBody>
            <a:bodyPr/>
            <a:lstStyle/>
            <a:p>
              <a:endParaRPr lang="zh-CN" altLang="en-US" sz="1400"/>
            </a:p>
          </p:txBody>
        </p:sp>
      </p:grpSp>
      <p:grpSp>
        <p:nvGrpSpPr>
          <p:cNvPr id="27" name="Group 783"/>
          <p:cNvGrpSpPr>
            <a:grpSpLocks/>
          </p:cNvGrpSpPr>
          <p:nvPr/>
        </p:nvGrpSpPr>
        <p:grpSpPr bwMode="auto">
          <a:xfrm>
            <a:off x="208088" y="2355726"/>
            <a:ext cx="7848872" cy="288032"/>
            <a:chOff x="204" y="1167"/>
            <a:chExt cx="5443" cy="365"/>
          </a:xfrm>
        </p:grpSpPr>
        <p:sp>
          <p:nvSpPr>
            <p:cNvPr id="28" name="Rectangle 114"/>
            <p:cNvSpPr>
              <a:spLocks noChangeArrowheads="1"/>
            </p:cNvSpPr>
            <p:nvPr/>
          </p:nvSpPr>
          <p:spPr bwMode="auto">
            <a:xfrm>
              <a:off x="5112" y="1167"/>
              <a:ext cx="535"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34</a:t>
              </a:r>
              <a:endParaRPr lang="en-US" altLang="zh-CN" sz="1400" dirty="0">
                <a:latin typeface="Times New Roman" pitchFamily="18" charset="0"/>
              </a:endParaRPr>
            </a:p>
          </p:txBody>
        </p:sp>
        <p:sp>
          <p:nvSpPr>
            <p:cNvPr id="29" name="Rectangle 113"/>
            <p:cNvSpPr>
              <a:spLocks noChangeArrowheads="1"/>
            </p:cNvSpPr>
            <p:nvPr/>
          </p:nvSpPr>
          <p:spPr bwMode="auto">
            <a:xfrm>
              <a:off x="4578" y="1167"/>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30" name="Rectangle 112"/>
            <p:cNvSpPr>
              <a:spLocks noChangeArrowheads="1"/>
            </p:cNvSpPr>
            <p:nvPr/>
          </p:nvSpPr>
          <p:spPr bwMode="auto">
            <a:xfrm>
              <a:off x="4042" y="1167"/>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31" name="Rectangle 111"/>
            <p:cNvSpPr>
              <a:spLocks noChangeArrowheads="1"/>
            </p:cNvSpPr>
            <p:nvPr/>
          </p:nvSpPr>
          <p:spPr bwMode="auto">
            <a:xfrm>
              <a:off x="3507" y="1167"/>
              <a:ext cx="535"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66</a:t>
              </a:r>
              <a:endParaRPr lang="en-US" altLang="zh-CN" sz="1400" dirty="0">
                <a:latin typeface="Times New Roman" pitchFamily="18" charset="0"/>
              </a:endParaRPr>
            </a:p>
          </p:txBody>
        </p:sp>
        <p:sp>
          <p:nvSpPr>
            <p:cNvPr id="32" name="Rectangle 110"/>
            <p:cNvSpPr>
              <a:spLocks noChangeArrowheads="1"/>
            </p:cNvSpPr>
            <p:nvPr/>
          </p:nvSpPr>
          <p:spPr bwMode="auto">
            <a:xfrm>
              <a:off x="2973" y="1167"/>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33" name="Rectangle 109"/>
            <p:cNvSpPr>
              <a:spLocks noChangeArrowheads="1"/>
            </p:cNvSpPr>
            <p:nvPr/>
          </p:nvSpPr>
          <p:spPr bwMode="auto">
            <a:xfrm>
              <a:off x="2438" y="1167"/>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34" name="Rectangle 108"/>
            <p:cNvSpPr>
              <a:spLocks noChangeArrowheads="1"/>
            </p:cNvSpPr>
            <p:nvPr/>
          </p:nvSpPr>
          <p:spPr bwMode="auto">
            <a:xfrm>
              <a:off x="1902" y="1167"/>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35" name="Rectangle 107"/>
            <p:cNvSpPr>
              <a:spLocks noChangeArrowheads="1"/>
            </p:cNvSpPr>
            <p:nvPr/>
          </p:nvSpPr>
          <p:spPr bwMode="auto">
            <a:xfrm>
              <a:off x="1368" y="116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36" name="Rectangle 106"/>
            <p:cNvSpPr>
              <a:spLocks noChangeArrowheads="1"/>
            </p:cNvSpPr>
            <p:nvPr/>
          </p:nvSpPr>
          <p:spPr bwMode="auto">
            <a:xfrm>
              <a:off x="833" y="116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37" name="Rectangle 105"/>
            <p:cNvSpPr>
              <a:spLocks noChangeArrowheads="1"/>
            </p:cNvSpPr>
            <p:nvPr/>
          </p:nvSpPr>
          <p:spPr bwMode="auto">
            <a:xfrm>
              <a:off x="204" y="1167"/>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1</a:t>
              </a:r>
              <a:endParaRPr lang="en-US" altLang="zh-CN" sz="1400" dirty="0">
                <a:latin typeface="Times New Roman" pitchFamily="18" charset="0"/>
              </a:endParaRPr>
            </a:p>
          </p:txBody>
        </p:sp>
        <p:sp>
          <p:nvSpPr>
            <p:cNvPr id="38" name="Line 191"/>
            <p:cNvSpPr>
              <a:spLocks noChangeShapeType="1"/>
            </p:cNvSpPr>
            <p:nvPr/>
          </p:nvSpPr>
          <p:spPr bwMode="auto">
            <a:xfrm>
              <a:off x="853" y="1167"/>
              <a:ext cx="4794" cy="0"/>
            </a:xfrm>
            <a:prstGeom prst="line">
              <a:avLst/>
            </a:prstGeom>
            <a:noFill/>
            <a:ln w="12700">
              <a:solidFill>
                <a:schemeClr val="tx1"/>
              </a:solidFill>
              <a:round/>
              <a:headEnd/>
              <a:tailEnd/>
            </a:ln>
          </p:spPr>
          <p:txBody>
            <a:bodyPr/>
            <a:lstStyle/>
            <a:p>
              <a:endParaRPr lang="zh-CN" altLang="en-US" sz="1400"/>
            </a:p>
          </p:txBody>
        </p:sp>
        <p:sp>
          <p:nvSpPr>
            <p:cNvPr id="39" name="Line 221"/>
            <p:cNvSpPr>
              <a:spLocks noChangeShapeType="1"/>
            </p:cNvSpPr>
            <p:nvPr/>
          </p:nvSpPr>
          <p:spPr bwMode="auto">
            <a:xfrm flipV="1">
              <a:off x="853" y="1520"/>
              <a:ext cx="4794" cy="12"/>
            </a:xfrm>
            <a:prstGeom prst="line">
              <a:avLst/>
            </a:prstGeom>
            <a:noFill/>
            <a:ln w="12700">
              <a:solidFill>
                <a:schemeClr val="tx1"/>
              </a:solidFill>
              <a:round/>
              <a:headEnd/>
              <a:tailEnd/>
            </a:ln>
          </p:spPr>
          <p:txBody>
            <a:bodyPr/>
            <a:lstStyle/>
            <a:p>
              <a:endParaRPr lang="zh-CN" altLang="en-US" sz="1400"/>
            </a:p>
          </p:txBody>
        </p:sp>
      </p:grpSp>
      <p:grpSp>
        <p:nvGrpSpPr>
          <p:cNvPr id="40" name="Group 784"/>
          <p:cNvGrpSpPr>
            <a:grpSpLocks/>
          </p:cNvGrpSpPr>
          <p:nvPr/>
        </p:nvGrpSpPr>
        <p:grpSpPr bwMode="auto">
          <a:xfrm>
            <a:off x="200944" y="2643758"/>
            <a:ext cx="7848550" cy="288032"/>
            <a:chOff x="204" y="1520"/>
            <a:chExt cx="5443" cy="353"/>
          </a:xfrm>
        </p:grpSpPr>
        <p:sp>
          <p:nvSpPr>
            <p:cNvPr id="41" name="Rectangle 124"/>
            <p:cNvSpPr>
              <a:spLocks noChangeArrowheads="1"/>
            </p:cNvSpPr>
            <p:nvPr/>
          </p:nvSpPr>
          <p:spPr bwMode="auto">
            <a:xfrm>
              <a:off x="5112" y="1520"/>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42" name="Rectangle 123"/>
            <p:cNvSpPr>
              <a:spLocks noChangeArrowheads="1"/>
            </p:cNvSpPr>
            <p:nvPr/>
          </p:nvSpPr>
          <p:spPr bwMode="auto">
            <a:xfrm>
              <a:off x="4578" y="1520"/>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43" name="Rectangle 122"/>
            <p:cNvSpPr>
              <a:spLocks noChangeArrowheads="1"/>
            </p:cNvSpPr>
            <p:nvPr/>
          </p:nvSpPr>
          <p:spPr bwMode="auto">
            <a:xfrm>
              <a:off x="4042" y="1520"/>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44" name="Rectangle 121"/>
            <p:cNvSpPr>
              <a:spLocks noChangeArrowheads="1"/>
            </p:cNvSpPr>
            <p:nvPr/>
          </p:nvSpPr>
          <p:spPr bwMode="auto">
            <a:xfrm>
              <a:off x="3507" y="1520"/>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45" name="Rectangle 120"/>
            <p:cNvSpPr>
              <a:spLocks noChangeArrowheads="1"/>
            </p:cNvSpPr>
            <p:nvPr/>
          </p:nvSpPr>
          <p:spPr bwMode="auto">
            <a:xfrm>
              <a:off x="2973" y="1520"/>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46" name="Rectangle 119"/>
            <p:cNvSpPr>
              <a:spLocks noChangeArrowheads="1"/>
            </p:cNvSpPr>
            <p:nvPr/>
          </p:nvSpPr>
          <p:spPr bwMode="auto">
            <a:xfrm>
              <a:off x="2438" y="1520"/>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47" name="Rectangle 118"/>
            <p:cNvSpPr>
              <a:spLocks noChangeArrowheads="1"/>
            </p:cNvSpPr>
            <p:nvPr/>
          </p:nvSpPr>
          <p:spPr bwMode="auto">
            <a:xfrm>
              <a:off x="1902" y="1520"/>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48" name="Rectangle 117"/>
            <p:cNvSpPr>
              <a:spLocks noChangeArrowheads="1"/>
            </p:cNvSpPr>
            <p:nvPr/>
          </p:nvSpPr>
          <p:spPr bwMode="auto">
            <a:xfrm>
              <a:off x="1368" y="1520"/>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49" name="Rectangle 116"/>
            <p:cNvSpPr>
              <a:spLocks noChangeArrowheads="1"/>
            </p:cNvSpPr>
            <p:nvPr/>
          </p:nvSpPr>
          <p:spPr bwMode="auto">
            <a:xfrm>
              <a:off x="833" y="1520"/>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50" name="Rectangle 115"/>
            <p:cNvSpPr>
              <a:spLocks noChangeArrowheads="1"/>
            </p:cNvSpPr>
            <p:nvPr/>
          </p:nvSpPr>
          <p:spPr bwMode="auto">
            <a:xfrm>
              <a:off x="204" y="1520"/>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2</a:t>
              </a:r>
              <a:endParaRPr lang="en-US" altLang="zh-CN" sz="1400" dirty="0">
                <a:latin typeface="Times New Roman" pitchFamily="18" charset="0"/>
              </a:endParaRPr>
            </a:p>
          </p:txBody>
        </p:sp>
        <p:sp>
          <p:nvSpPr>
            <p:cNvPr id="51" name="Line 269"/>
            <p:cNvSpPr>
              <a:spLocks noChangeShapeType="1"/>
            </p:cNvSpPr>
            <p:nvPr/>
          </p:nvSpPr>
          <p:spPr bwMode="auto">
            <a:xfrm>
              <a:off x="838" y="1873"/>
              <a:ext cx="4809" cy="0"/>
            </a:xfrm>
            <a:prstGeom prst="line">
              <a:avLst/>
            </a:prstGeom>
            <a:noFill/>
            <a:ln w="12700">
              <a:solidFill>
                <a:schemeClr val="tx1"/>
              </a:solidFill>
              <a:round/>
              <a:headEnd/>
              <a:tailEnd/>
            </a:ln>
          </p:spPr>
          <p:txBody>
            <a:bodyPr/>
            <a:lstStyle/>
            <a:p>
              <a:endParaRPr lang="zh-CN" altLang="en-US" sz="1400"/>
            </a:p>
          </p:txBody>
        </p:sp>
      </p:grpSp>
      <p:grpSp>
        <p:nvGrpSpPr>
          <p:cNvPr id="52" name="Group 785"/>
          <p:cNvGrpSpPr>
            <a:grpSpLocks/>
          </p:cNvGrpSpPr>
          <p:nvPr/>
        </p:nvGrpSpPr>
        <p:grpSpPr bwMode="auto">
          <a:xfrm>
            <a:off x="186089" y="2931790"/>
            <a:ext cx="7920880" cy="288031"/>
            <a:chOff x="204" y="1873"/>
            <a:chExt cx="5443" cy="353"/>
          </a:xfrm>
        </p:grpSpPr>
        <p:sp>
          <p:nvSpPr>
            <p:cNvPr id="53" name="Rectangle 134"/>
            <p:cNvSpPr>
              <a:spLocks noChangeArrowheads="1"/>
            </p:cNvSpPr>
            <p:nvPr/>
          </p:nvSpPr>
          <p:spPr bwMode="auto">
            <a:xfrm>
              <a:off x="5112" y="1873"/>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54" name="Rectangle 133"/>
            <p:cNvSpPr>
              <a:spLocks noChangeArrowheads="1"/>
            </p:cNvSpPr>
            <p:nvPr/>
          </p:nvSpPr>
          <p:spPr bwMode="auto">
            <a:xfrm>
              <a:off x="4578" y="1873"/>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55" name="Rectangle 132"/>
            <p:cNvSpPr>
              <a:spLocks noChangeArrowheads="1"/>
            </p:cNvSpPr>
            <p:nvPr/>
          </p:nvSpPr>
          <p:spPr bwMode="auto">
            <a:xfrm>
              <a:off x="4042" y="1873"/>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56" name="Rectangle 131"/>
            <p:cNvSpPr>
              <a:spLocks noChangeArrowheads="1"/>
            </p:cNvSpPr>
            <p:nvPr/>
          </p:nvSpPr>
          <p:spPr bwMode="auto">
            <a:xfrm>
              <a:off x="3507" y="1873"/>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57" name="Rectangle 130"/>
            <p:cNvSpPr>
              <a:spLocks noChangeArrowheads="1"/>
            </p:cNvSpPr>
            <p:nvPr/>
          </p:nvSpPr>
          <p:spPr bwMode="auto">
            <a:xfrm>
              <a:off x="2973" y="1873"/>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58" name="Rectangle 129"/>
            <p:cNvSpPr>
              <a:spLocks noChangeArrowheads="1"/>
            </p:cNvSpPr>
            <p:nvPr/>
          </p:nvSpPr>
          <p:spPr bwMode="auto">
            <a:xfrm>
              <a:off x="2438" y="1873"/>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59" name="Rectangle 128"/>
            <p:cNvSpPr>
              <a:spLocks noChangeArrowheads="1"/>
            </p:cNvSpPr>
            <p:nvPr/>
          </p:nvSpPr>
          <p:spPr bwMode="auto">
            <a:xfrm>
              <a:off x="1902" y="1873"/>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60" name="Rectangle 127"/>
            <p:cNvSpPr>
              <a:spLocks noChangeArrowheads="1"/>
            </p:cNvSpPr>
            <p:nvPr/>
          </p:nvSpPr>
          <p:spPr bwMode="auto">
            <a:xfrm>
              <a:off x="1368" y="1873"/>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61" name="Rectangle 126"/>
            <p:cNvSpPr>
              <a:spLocks noChangeArrowheads="1"/>
            </p:cNvSpPr>
            <p:nvPr/>
          </p:nvSpPr>
          <p:spPr bwMode="auto">
            <a:xfrm>
              <a:off x="833" y="1873"/>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62" name="Rectangle 125"/>
            <p:cNvSpPr>
              <a:spLocks noChangeArrowheads="1"/>
            </p:cNvSpPr>
            <p:nvPr/>
          </p:nvSpPr>
          <p:spPr bwMode="auto">
            <a:xfrm>
              <a:off x="204" y="1873"/>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3</a:t>
              </a:r>
              <a:endParaRPr lang="en-US" altLang="zh-CN" sz="1400" dirty="0">
                <a:latin typeface="Times New Roman" pitchFamily="18" charset="0"/>
              </a:endParaRPr>
            </a:p>
          </p:txBody>
        </p:sp>
        <p:sp>
          <p:nvSpPr>
            <p:cNvPr id="63" name="Line 317"/>
            <p:cNvSpPr>
              <a:spLocks noChangeShapeType="1"/>
            </p:cNvSpPr>
            <p:nvPr/>
          </p:nvSpPr>
          <p:spPr bwMode="auto">
            <a:xfrm flipV="1">
              <a:off x="843" y="2226"/>
              <a:ext cx="4804" cy="0"/>
            </a:xfrm>
            <a:prstGeom prst="line">
              <a:avLst/>
            </a:prstGeom>
            <a:noFill/>
            <a:ln w="12700">
              <a:solidFill>
                <a:schemeClr val="tx1"/>
              </a:solidFill>
              <a:round/>
              <a:headEnd/>
              <a:tailEnd/>
            </a:ln>
          </p:spPr>
          <p:txBody>
            <a:bodyPr/>
            <a:lstStyle/>
            <a:p>
              <a:endParaRPr lang="zh-CN" altLang="en-US" sz="1400"/>
            </a:p>
          </p:txBody>
        </p:sp>
      </p:grpSp>
      <p:grpSp>
        <p:nvGrpSpPr>
          <p:cNvPr id="64" name="Group 786"/>
          <p:cNvGrpSpPr>
            <a:grpSpLocks/>
          </p:cNvGrpSpPr>
          <p:nvPr/>
        </p:nvGrpSpPr>
        <p:grpSpPr bwMode="auto">
          <a:xfrm>
            <a:off x="179513" y="3219822"/>
            <a:ext cx="7920879" cy="288032"/>
            <a:chOff x="204" y="2226"/>
            <a:chExt cx="5443" cy="352"/>
          </a:xfrm>
        </p:grpSpPr>
        <p:sp>
          <p:nvSpPr>
            <p:cNvPr id="65" name="Rectangle 144"/>
            <p:cNvSpPr>
              <a:spLocks noChangeArrowheads="1"/>
            </p:cNvSpPr>
            <p:nvPr/>
          </p:nvSpPr>
          <p:spPr bwMode="auto">
            <a:xfrm>
              <a:off x="5112" y="2226"/>
              <a:ext cx="535"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66" name="Rectangle 143"/>
            <p:cNvSpPr>
              <a:spLocks noChangeArrowheads="1"/>
            </p:cNvSpPr>
            <p:nvPr/>
          </p:nvSpPr>
          <p:spPr bwMode="auto">
            <a:xfrm>
              <a:off x="4578" y="2226"/>
              <a:ext cx="534"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67" name="Rectangle 142"/>
            <p:cNvSpPr>
              <a:spLocks noChangeArrowheads="1"/>
            </p:cNvSpPr>
            <p:nvPr/>
          </p:nvSpPr>
          <p:spPr bwMode="auto">
            <a:xfrm>
              <a:off x="4042" y="2226"/>
              <a:ext cx="536"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68" name="Rectangle 141"/>
            <p:cNvSpPr>
              <a:spLocks noChangeArrowheads="1"/>
            </p:cNvSpPr>
            <p:nvPr/>
          </p:nvSpPr>
          <p:spPr bwMode="auto">
            <a:xfrm>
              <a:off x="3507" y="2226"/>
              <a:ext cx="535"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69" name="Rectangle 140"/>
            <p:cNvSpPr>
              <a:spLocks noChangeArrowheads="1"/>
            </p:cNvSpPr>
            <p:nvPr/>
          </p:nvSpPr>
          <p:spPr bwMode="auto">
            <a:xfrm>
              <a:off x="2973" y="2226"/>
              <a:ext cx="534"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70" name="Rectangle 139"/>
            <p:cNvSpPr>
              <a:spLocks noChangeArrowheads="1"/>
            </p:cNvSpPr>
            <p:nvPr/>
          </p:nvSpPr>
          <p:spPr bwMode="auto">
            <a:xfrm>
              <a:off x="2438" y="2226"/>
              <a:ext cx="535"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71" name="Rectangle 138"/>
            <p:cNvSpPr>
              <a:spLocks noChangeArrowheads="1"/>
            </p:cNvSpPr>
            <p:nvPr/>
          </p:nvSpPr>
          <p:spPr bwMode="auto">
            <a:xfrm>
              <a:off x="1902" y="2226"/>
              <a:ext cx="536"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72" name="Rectangle 137"/>
            <p:cNvSpPr>
              <a:spLocks noChangeArrowheads="1"/>
            </p:cNvSpPr>
            <p:nvPr/>
          </p:nvSpPr>
          <p:spPr bwMode="auto">
            <a:xfrm>
              <a:off x="1368" y="2226"/>
              <a:ext cx="534"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73" name="Rectangle 136"/>
            <p:cNvSpPr>
              <a:spLocks noChangeArrowheads="1"/>
            </p:cNvSpPr>
            <p:nvPr/>
          </p:nvSpPr>
          <p:spPr bwMode="auto">
            <a:xfrm>
              <a:off x="833" y="2226"/>
              <a:ext cx="535"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74" name="Rectangle 135"/>
            <p:cNvSpPr>
              <a:spLocks noChangeArrowheads="1"/>
            </p:cNvSpPr>
            <p:nvPr/>
          </p:nvSpPr>
          <p:spPr bwMode="auto">
            <a:xfrm>
              <a:off x="204" y="2226"/>
              <a:ext cx="629" cy="35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4</a:t>
              </a:r>
              <a:endParaRPr lang="en-US" altLang="zh-CN" sz="1400" dirty="0">
                <a:latin typeface="Times New Roman" pitchFamily="18" charset="0"/>
              </a:endParaRPr>
            </a:p>
          </p:txBody>
        </p:sp>
        <p:sp>
          <p:nvSpPr>
            <p:cNvPr id="75" name="Line 365"/>
            <p:cNvSpPr>
              <a:spLocks noChangeShapeType="1"/>
            </p:cNvSpPr>
            <p:nvPr/>
          </p:nvSpPr>
          <p:spPr bwMode="auto">
            <a:xfrm>
              <a:off x="847" y="2578"/>
              <a:ext cx="4750" cy="0"/>
            </a:xfrm>
            <a:prstGeom prst="line">
              <a:avLst/>
            </a:prstGeom>
            <a:noFill/>
            <a:ln w="12700">
              <a:solidFill>
                <a:schemeClr val="tx1"/>
              </a:solidFill>
              <a:round/>
              <a:headEnd/>
              <a:tailEnd/>
            </a:ln>
          </p:spPr>
          <p:txBody>
            <a:bodyPr/>
            <a:lstStyle/>
            <a:p>
              <a:endParaRPr lang="zh-CN" altLang="en-US" sz="1400"/>
            </a:p>
          </p:txBody>
        </p:sp>
      </p:grpSp>
      <p:grpSp>
        <p:nvGrpSpPr>
          <p:cNvPr id="76" name="Group 787"/>
          <p:cNvGrpSpPr>
            <a:grpSpLocks/>
          </p:cNvGrpSpPr>
          <p:nvPr/>
        </p:nvGrpSpPr>
        <p:grpSpPr bwMode="auto">
          <a:xfrm>
            <a:off x="179513" y="3507855"/>
            <a:ext cx="7920879" cy="288032"/>
            <a:chOff x="204" y="2578"/>
            <a:chExt cx="5443" cy="353"/>
          </a:xfrm>
        </p:grpSpPr>
        <p:sp>
          <p:nvSpPr>
            <p:cNvPr id="77" name="Rectangle 154"/>
            <p:cNvSpPr>
              <a:spLocks noChangeArrowheads="1"/>
            </p:cNvSpPr>
            <p:nvPr/>
          </p:nvSpPr>
          <p:spPr bwMode="auto">
            <a:xfrm>
              <a:off x="5112" y="2578"/>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78" name="Rectangle 153"/>
            <p:cNvSpPr>
              <a:spLocks noChangeArrowheads="1"/>
            </p:cNvSpPr>
            <p:nvPr/>
          </p:nvSpPr>
          <p:spPr bwMode="auto">
            <a:xfrm>
              <a:off x="4578" y="2578"/>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79" name="Rectangle 152"/>
            <p:cNvSpPr>
              <a:spLocks noChangeArrowheads="1"/>
            </p:cNvSpPr>
            <p:nvPr/>
          </p:nvSpPr>
          <p:spPr bwMode="auto">
            <a:xfrm>
              <a:off x="4042" y="2578"/>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80" name="Rectangle 151"/>
            <p:cNvSpPr>
              <a:spLocks noChangeArrowheads="1"/>
            </p:cNvSpPr>
            <p:nvPr/>
          </p:nvSpPr>
          <p:spPr bwMode="auto">
            <a:xfrm>
              <a:off x="3507"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81" name="Rectangle 150"/>
            <p:cNvSpPr>
              <a:spLocks noChangeArrowheads="1"/>
            </p:cNvSpPr>
            <p:nvPr/>
          </p:nvSpPr>
          <p:spPr bwMode="auto">
            <a:xfrm>
              <a:off x="2973" y="2578"/>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82" name="Rectangle 149"/>
            <p:cNvSpPr>
              <a:spLocks noChangeArrowheads="1"/>
            </p:cNvSpPr>
            <p:nvPr/>
          </p:nvSpPr>
          <p:spPr bwMode="auto">
            <a:xfrm>
              <a:off x="2438"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83" name="Rectangle 148"/>
            <p:cNvSpPr>
              <a:spLocks noChangeArrowheads="1"/>
            </p:cNvSpPr>
            <p:nvPr/>
          </p:nvSpPr>
          <p:spPr bwMode="auto">
            <a:xfrm>
              <a:off x="1902" y="2578"/>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84" name="Rectangle 147"/>
            <p:cNvSpPr>
              <a:spLocks noChangeArrowheads="1"/>
            </p:cNvSpPr>
            <p:nvPr/>
          </p:nvSpPr>
          <p:spPr bwMode="auto">
            <a:xfrm>
              <a:off x="1368" y="2578"/>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85" name="Rectangle 146"/>
            <p:cNvSpPr>
              <a:spLocks noChangeArrowheads="1"/>
            </p:cNvSpPr>
            <p:nvPr/>
          </p:nvSpPr>
          <p:spPr bwMode="auto">
            <a:xfrm>
              <a:off x="833"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86" name="Rectangle 145"/>
            <p:cNvSpPr>
              <a:spLocks noChangeArrowheads="1"/>
            </p:cNvSpPr>
            <p:nvPr/>
          </p:nvSpPr>
          <p:spPr bwMode="auto">
            <a:xfrm>
              <a:off x="204" y="2578"/>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5</a:t>
              </a:r>
              <a:endParaRPr lang="en-US" altLang="zh-CN" sz="1400" dirty="0">
                <a:latin typeface="Times New Roman" pitchFamily="18" charset="0"/>
              </a:endParaRPr>
            </a:p>
          </p:txBody>
        </p:sp>
        <p:sp>
          <p:nvSpPr>
            <p:cNvPr id="87" name="Line 413"/>
            <p:cNvSpPr>
              <a:spLocks noChangeShapeType="1"/>
            </p:cNvSpPr>
            <p:nvPr/>
          </p:nvSpPr>
          <p:spPr bwMode="auto">
            <a:xfrm>
              <a:off x="847" y="2931"/>
              <a:ext cx="4750" cy="0"/>
            </a:xfrm>
            <a:prstGeom prst="line">
              <a:avLst/>
            </a:prstGeom>
            <a:noFill/>
            <a:ln w="12700">
              <a:solidFill>
                <a:schemeClr val="tx1"/>
              </a:solidFill>
              <a:round/>
              <a:headEnd/>
              <a:tailEnd/>
            </a:ln>
          </p:spPr>
          <p:txBody>
            <a:bodyPr/>
            <a:lstStyle/>
            <a:p>
              <a:endParaRPr lang="zh-CN" altLang="en-US" sz="1400"/>
            </a:p>
          </p:txBody>
        </p:sp>
      </p:grpSp>
      <p:grpSp>
        <p:nvGrpSpPr>
          <p:cNvPr id="88" name="Group 788"/>
          <p:cNvGrpSpPr>
            <a:grpSpLocks/>
          </p:cNvGrpSpPr>
          <p:nvPr/>
        </p:nvGrpSpPr>
        <p:grpSpPr bwMode="auto">
          <a:xfrm>
            <a:off x="193801" y="3795886"/>
            <a:ext cx="7848871" cy="288032"/>
            <a:chOff x="204" y="2931"/>
            <a:chExt cx="5443" cy="353"/>
          </a:xfrm>
        </p:grpSpPr>
        <p:sp>
          <p:nvSpPr>
            <p:cNvPr id="89" name="Rectangle 164"/>
            <p:cNvSpPr>
              <a:spLocks noChangeArrowheads="1"/>
            </p:cNvSpPr>
            <p:nvPr/>
          </p:nvSpPr>
          <p:spPr bwMode="auto">
            <a:xfrm>
              <a:off x="5112" y="2931"/>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90" name="Rectangle 163"/>
            <p:cNvSpPr>
              <a:spLocks noChangeArrowheads="1"/>
            </p:cNvSpPr>
            <p:nvPr/>
          </p:nvSpPr>
          <p:spPr bwMode="auto">
            <a:xfrm>
              <a:off x="4578" y="2931"/>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91" name="Rectangle 162"/>
            <p:cNvSpPr>
              <a:spLocks noChangeArrowheads="1"/>
            </p:cNvSpPr>
            <p:nvPr/>
          </p:nvSpPr>
          <p:spPr bwMode="auto">
            <a:xfrm>
              <a:off x="4042" y="2931"/>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92" name="Rectangle 161"/>
            <p:cNvSpPr>
              <a:spLocks noChangeArrowheads="1"/>
            </p:cNvSpPr>
            <p:nvPr/>
          </p:nvSpPr>
          <p:spPr bwMode="auto">
            <a:xfrm>
              <a:off x="3507"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93" name="Rectangle 160"/>
            <p:cNvSpPr>
              <a:spLocks noChangeArrowheads="1"/>
            </p:cNvSpPr>
            <p:nvPr/>
          </p:nvSpPr>
          <p:spPr bwMode="auto">
            <a:xfrm>
              <a:off x="2973" y="2931"/>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94" name="Rectangle 159"/>
            <p:cNvSpPr>
              <a:spLocks noChangeArrowheads="1"/>
            </p:cNvSpPr>
            <p:nvPr/>
          </p:nvSpPr>
          <p:spPr bwMode="auto">
            <a:xfrm>
              <a:off x="2438"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95" name="Rectangle 158"/>
            <p:cNvSpPr>
              <a:spLocks noChangeArrowheads="1"/>
            </p:cNvSpPr>
            <p:nvPr/>
          </p:nvSpPr>
          <p:spPr bwMode="auto">
            <a:xfrm>
              <a:off x="1902" y="2931"/>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96" name="Rectangle 157"/>
            <p:cNvSpPr>
              <a:spLocks noChangeArrowheads="1"/>
            </p:cNvSpPr>
            <p:nvPr/>
          </p:nvSpPr>
          <p:spPr bwMode="auto">
            <a:xfrm>
              <a:off x="1368" y="2931"/>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97" name="Rectangle 156"/>
            <p:cNvSpPr>
              <a:spLocks noChangeArrowheads="1"/>
            </p:cNvSpPr>
            <p:nvPr/>
          </p:nvSpPr>
          <p:spPr bwMode="auto">
            <a:xfrm>
              <a:off x="833"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98" name="Rectangle 155"/>
            <p:cNvSpPr>
              <a:spLocks noChangeArrowheads="1"/>
            </p:cNvSpPr>
            <p:nvPr/>
          </p:nvSpPr>
          <p:spPr bwMode="auto">
            <a:xfrm>
              <a:off x="204" y="2931"/>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6</a:t>
              </a:r>
              <a:endParaRPr lang="en-US" altLang="zh-CN" sz="1400" dirty="0">
                <a:latin typeface="Times New Roman" pitchFamily="18" charset="0"/>
              </a:endParaRPr>
            </a:p>
          </p:txBody>
        </p:sp>
        <p:sp>
          <p:nvSpPr>
            <p:cNvPr id="99" name="Line 461"/>
            <p:cNvSpPr>
              <a:spLocks noChangeShapeType="1"/>
            </p:cNvSpPr>
            <p:nvPr/>
          </p:nvSpPr>
          <p:spPr bwMode="auto">
            <a:xfrm>
              <a:off x="843" y="3284"/>
              <a:ext cx="4804" cy="0"/>
            </a:xfrm>
            <a:prstGeom prst="line">
              <a:avLst/>
            </a:prstGeom>
            <a:noFill/>
            <a:ln w="12700">
              <a:solidFill>
                <a:schemeClr val="tx1"/>
              </a:solidFill>
              <a:round/>
              <a:headEnd/>
              <a:tailEnd/>
            </a:ln>
          </p:spPr>
          <p:txBody>
            <a:bodyPr/>
            <a:lstStyle/>
            <a:p>
              <a:endParaRPr lang="zh-CN" altLang="en-US" sz="1400"/>
            </a:p>
          </p:txBody>
        </p:sp>
      </p:grpSp>
      <p:grpSp>
        <p:nvGrpSpPr>
          <p:cNvPr id="100" name="Group 789"/>
          <p:cNvGrpSpPr>
            <a:grpSpLocks/>
          </p:cNvGrpSpPr>
          <p:nvPr/>
        </p:nvGrpSpPr>
        <p:grpSpPr bwMode="auto">
          <a:xfrm>
            <a:off x="179512" y="4083919"/>
            <a:ext cx="7848872" cy="288032"/>
            <a:chOff x="204" y="3284"/>
            <a:chExt cx="5443" cy="353"/>
          </a:xfrm>
        </p:grpSpPr>
        <p:sp>
          <p:nvSpPr>
            <p:cNvPr id="101" name="Rectangle 174"/>
            <p:cNvSpPr>
              <a:spLocks noChangeArrowheads="1"/>
            </p:cNvSpPr>
            <p:nvPr/>
          </p:nvSpPr>
          <p:spPr bwMode="auto">
            <a:xfrm>
              <a:off x="5112" y="3284"/>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102" name="Rectangle 173"/>
            <p:cNvSpPr>
              <a:spLocks noChangeArrowheads="1"/>
            </p:cNvSpPr>
            <p:nvPr/>
          </p:nvSpPr>
          <p:spPr bwMode="auto">
            <a:xfrm>
              <a:off x="4578"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103" name="Rectangle 172"/>
            <p:cNvSpPr>
              <a:spLocks noChangeArrowheads="1"/>
            </p:cNvSpPr>
            <p:nvPr/>
          </p:nvSpPr>
          <p:spPr bwMode="auto">
            <a:xfrm>
              <a:off x="4042" y="3284"/>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104" name="Rectangle 171"/>
            <p:cNvSpPr>
              <a:spLocks noChangeArrowheads="1"/>
            </p:cNvSpPr>
            <p:nvPr/>
          </p:nvSpPr>
          <p:spPr bwMode="auto">
            <a:xfrm>
              <a:off x="3507"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105" name="Rectangle 170"/>
            <p:cNvSpPr>
              <a:spLocks noChangeArrowheads="1"/>
            </p:cNvSpPr>
            <p:nvPr/>
          </p:nvSpPr>
          <p:spPr bwMode="auto">
            <a:xfrm>
              <a:off x="2973"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106" name="Rectangle 169"/>
            <p:cNvSpPr>
              <a:spLocks noChangeArrowheads="1"/>
            </p:cNvSpPr>
            <p:nvPr/>
          </p:nvSpPr>
          <p:spPr bwMode="auto">
            <a:xfrm>
              <a:off x="2438"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107" name="Rectangle 168"/>
            <p:cNvSpPr>
              <a:spLocks noChangeArrowheads="1"/>
            </p:cNvSpPr>
            <p:nvPr/>
          </p:nvSpPr>
          <p:spPr bwMode="auto">
            <a:xfrm>
              <a:off x="1902" y="3284"/>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108" name="Rectangle 167"/>
            <p:cNvSpPr>
              <a:spLocks noChangeArrowheads="1"/>
            </p:cNvSpPr>
            <p:nvPr/>
          </p:nvSpPr>
          <p:spPr bwMode="auto">
            <a:xfrm>
              <a:off x="1368"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109" name="Rectangle 166"/>
            <p:cNvSpPr>
              <a:spLocks noChangeArrowheads="1"/>
            </p:cNvSpPr>
            <p:nvPr/>
          </p:nvSpPr>
          <p:spPr bwMode="auto">
            <a:xfrm>
              <a:off x="833"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12</a:t>
              </a:r>
              <a:endParaRPr lang="en-US" altLang="zh-CN" sz="1400">
                <a:solidFill>
                  <a:schemeClr val="bg2"/>
                </a:solidFill>
                <a:latin typeface="Times New Roman" pitchFamily="18" charset="0"/>
              </a:endParaRPr>
            </a:p>
          </p:txBody>
        </p:sp>
        <p:sp>
          <p:nvSpPr>
            <p:cNvPr id="110" name="Rectangle 165"/>
            <p:cNvSpPr>
              <a:spLocks noChangeArrowheads="1"/>
            </p:cNvSpPr>
            <p:nvPr/>
          </p:nvSpPr>
          <p:spPr bwMode="auto">
            <a:xfrm>
              <a:off x="204" y="3284"/>
              <a:ext cx="629"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7</a:t>
              </a:r>
              <a:endParaRPr lang="en-US" altLang="zh-CN" sz="1400" dirty="0">
                <a:latin typeface="Times New Roman" pitchFamily="18" charset="0"/>
              </a:endParaRPr>
            </a:p>
          </p:txBody>
        </p:sp>
        <p:sp>
          <p:nvSpPr>
            <p:cNvPr id="111" name="Line 509"/>
            <p:cNvSpPr>
              <a:spLocks noChangeShapeType="1"/>
            </p:cNvSpPr>
            <p:nvPr/>
          </p:nvSpPr>
          <p:spPr bwMode="auto">
            <a:xfrm>
              <a:off x="803" y="3637"/>
              <a:ext cx="4844" cy="0"/>
            </a:xfrm>
            <a:prstGeom prst="line">
              <a:avLst/>
            </a:prstGeom>
            <a:noFill/>
            <a:ln w="12700">
              <a:solidFill>
                <a:schemeClr val="tx1"/>
              </a:solidFill>
              <a:round/>
              <a:headEnd/>
              <a:tailEnd/>
            </a:ln>
          </p:spPr>
          <p:txBody>
            <a:bodyPr/>
            <a:lstStyle/>
            <a:p>
              <a:endParaRPr lang="zh-CN" altLang="en-US" sz="1400"/>
            </a:p>
          </p:txBody>
        </p:sp>
      </p:grpSp>
      <p:grpSp>
        <p:nvGrpSpPr>
          <p:cNvPr id="112" name="Group 790"/>
          <p:cNvGrpSpPr>
            <a:grpSpLocks/>
          </p:cNvGrpSpPr>
          <p:nvPr/>
        </p:nvGrpSpPr>
        <p:grpSpPr bwMode="auto">
          <a:xfrm>
            <a:off x="179512" y="4371950"/>
            <a:ext cx="7848871" cy="288032"/>
            <a:chOff x="204" y="3637"/>
            <a:chExt cx="5443" cy="353"/>
          </a:xfrm>
        </p:grpSpPr>
        <p:sp>
          <p:nvSpPr>
            <p:cNvPr id="113" name="Rectangle 184"/>
            <p:cNvSpPr>
              <a:spLocks noChangeArrowheads="1"/>
            </p:cNvSpPr>
            <p:nvPr/>
          </p:nvSpPr>
          <p:spPr bwMode="auto">
            <a:xfrm>
              <a:off x="5112"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114" name="Rectangle 183"/>
            <p:cNvSpPr>
              <a:spLocks noChangeArrowheads="1"/>
            </p:cNvSpPr>
            <p:nvPr/>
          </p:nvSpPr>
          <p:spPr bwMode="auto">
            <a:xfrm>
              <a:off x="4578"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115" name="Rectangle 182"/>
            <p:cNvSpPr>
              <a:spLocks noChangeArrowheads="1"/>
            </p:cNvSpPr>
            <p:nvPr/>
          </p:nvSpPr>
          <p:spPr bwMode="auto">
            <a:xfrm>
              <a:off x="4042" y="3637"/>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116" name="Rectangle 181"/>
            <p:cNvSpPr>
              <a:spLocks noChangeArrowheads="1"/>
            </p:cNvSpPr>
            <p:nvPr/>
          </p:nvSpPr>
          <p:spPr bwMode="auto">
            <a:xfrm>
              <a:off x="3507"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117" name="Rectangle 180"/>
            <p:cNvSpPr>
              <a:spLocks noChangeArrowheads="1"/>
            </p:cNvSpPr>
            <p:nvPr/>
          </p:nvSpPr>
          <p:spPr bwMode="auto">
            <a:xfrm>
              <a:off x="2973"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118" name="Rectangle 179"/>
            <p:cNvSpPr>
              <a:spLocks noChangeArrowheads="1"/>
            </p:cNvSpPr>
            <p:nvPr/>
          </p:nvSpPr>
          <p:spPr bwMode="auto">
            <a:xfrm>
              <a:off x="2438"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119" name="Rectangle 178"/>
            <p:cNvSpPr>
              <a:spLocks noChangeArrowheads="1"/>
            </p:cNvSpPr>
            <p:nvPr/>
          </p:nvSpPr>
          <p:spPr bwMode="auto">
            <a:xfrm>
              <a:off x="1902" y="3637"/>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34</a:t>
              </a:r>
              <a:endParaRPr lang="en-US" altLang="zh-CN" sz="1400">
                <a:solidFill>
                  <a:schemeClr val="bg2"/>
                </a:solidFill>
                <a:latin typeface="Times New Roman" pitchFamily="18" charset="0"/>
              </a:endParaRPr>
            </a:p>
          </p:txBody>
        </p:sp>
        <p:sp>
          <p:nvSpPr>
            <p:cNvPr id="120" name="Rectangle 177"/>
            <p:cNvSpPr>
              <a:spLocks noChangeArrowheads="1"/>
            </p:cNvSpPr>
            <p:nvPr/>
          </p:nvSpPr>
          <p:spPr bwMode="auto">
            <a:xfrm>
              <a:off x="1368"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121" name="Rectangle 176"/>
            <p:cNvSpPr>
              <a:spLocks noChangeArrowheads="1"/>
            </p:cNvSpPr>
            <p:nvPr/>
          </p:nvSpPr>
          <p:spPr bwMode="auto">
            <a:xfrm>
              <a:off x="833"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12</a:t>
              </a:r>
              <a:endParaRPr lang="en-US" altLang="zh-CN" sz="1400">
                <a:solidFill>
                  <a:schemeClr val="bg2"/>
                </a:solidFill>
                <a:latin typeface="Times New Roman" pitchFamily="18" charset="0"/>
              </a:endParaRPr>
            </a:p>
          </p:txBody>
        </p:sp>
        <p:sp>
          <p:nvSpPr>
            <p:cNvPr id="122" name="Rectangle 175"/>
            <p:cNvSpPr>
              <a:spLocks noChangeArrowheads="1"/>
            </p:cNvSpPr>
            <p:nvPr/>
          </p:nvSpPr>
          <p:spPr bwMode="auto">
            <a:xfrm>
              <a:off x="204" y="3637"/>
              <a:ext cx="580" cy="353"/>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          8</a:t>
              </a:r>
              <a:endParaRPr lang="en-US" altLang="zh-CN" sz="1400" dirty="0">
                <a:latin typeface="Times New Roman" pitchFamily="18" charset="0"/>
              </a:endParaRPr>
            </a:p>
          </p:txBody>
        </p:sp>
        <p:sp>
          <p:nvSpPr>
            <p:cNvPr id="123" name="Line 186"/>
            <p:cNvSpPr>
              <a:spLocks noChangeShapeType="1"/>
            </p:cNvSpPr>
            <p:nvPr/>
          </p:nvSpPr>
          <p:spPr bwMode="auto">
            <a:xfrm>
              <a:off x="847" y="3990"/>
              <a:ext cx="4800" cy="0"/>
            </a:xfrm>
            <a:prstGeom prst="line">
              <a:avLst/>
            </a:prstGeom>
            <a:noFill/>
            <a:ln w="12700" cap="sq">
              <a:solidFill>
                <a:schemeClr val="tx1"/>
              </a:solidFill>
              <a:round/>
              <a:headEnd/>
              <a:tailEnd/>
            </a:ln>
          </p:spPr>
          <p:txBody>
            <a:bodyPr/>
            <a:lstStyle/>
            <a:p>
              <a:endParaRPr lang="zh-CN" altLang="en-US"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linds(horizontal)">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linds(horizontal)">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blinds(horizontal)">
                                      <p:cBhvr>
                                        <p:cTn id="42" dur="500"/>
                                        <p:tgtEl>
                                          <p:spTgt spid="10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blinds(horizontal)">
                                      <p:cBhvr>
                                        <p:cTn id="4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539552" y="267494"/>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几种常见的插入排序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7544" y="1059582"/>
            <a:ext cx="8064500" cy="1438855"/>
          </a:xfrm>
          <a:prstGeom prst="rect">
            <a:avLst/>
          </a:prstGeom>
          <a:noFill/>
          <a:ln w="9525">
            <a:noFill/>
            <a:miter lim="800000"/>
            <a:headEnd/>
            <a:tailEnd/>
          </a:ln>
        </p:spPr>
        <p:txBody>
          <a:bodyPr>
            <a:spAutoFit/>
          </a:bodyPr>
          <a:lstStyle/>
          <a:p>
            <a:pPr eaLnBrk="1" hangingPunct="1">
              <a:lnSpc>
                <a:spcPct val="150000"/>
              </a:lnSpc>
            </a:pPr>
            <a:r>
              <a:rPr lang="zh-CN" altLang="en-US" sz="1800" dirty="0">
                <a:latin typeface="微软雅黑" pitchFamily="34" charset="-122"/>
                <a:ea typeface="微软雅黑" pitchFamily="34" charset="-122"/>
                <a:cs typeface="楷体_GB2312"/>
              </a:rPr>
              <a:t>根据往已经排好序的有序数据表中插入的不同方法，可以将插入排序分为：</a:t>
            </a:r>
          </a:p>
          <a:p>
            <a:pPr>
              <a:lnSpc>
                <a:spcPct val="150000"/>
              </a:lnSpc>
            </a:pPr>
            <a:r>
              <a:rPr lang="zh-CN" altLang="en-US" sz="1400" b="0" dirty="0">
                <a:latin typeface="楷体_GB2312"/>
                <a:ea typeface="楷体_GB2312"/>
                <a:cs typeface="楷体_GB2312"/>
              </a:rPr>
              <a:t>直接插入排序</a:t>
            </a:r>
          </a:p>
          <a:p>
            <a:pPr>
              <a:lnSpc>
                <a:spcPct val="150000"/>
              </a:lnSpc>
            </a:pPr>
            <a:r>
              <a:rPr lang="zh-CN" altLang="en-US" sz="1400" b="0" dirty="0">
                <a:latin typeface="楷体_GB2312"/>
                <a:ea typeface="楷体_GB2312"/>
                <a:cs typeface="楷体_GB2312"/>
              </a:rPr>
              <a:t>折半插入排序</a:t>
            </a:r>
          </a:p>
          <a:p>
            <a:pPr>
              <a:lnSpc>
                <a:spcPct val="150000"/>
              </a:lnSpc>
            </a:pPr>
            <a:r>
              <a:rPr lang="zh-CN" altLang="en-US" sz="1400" b="0" dirty="0">
                <a:latin typeface="楷体_GB2312"/>
                <a:ea typeface="楷体_GB2312"/>
                <a:cs typeface="楷体_GB2312"/>
              </a:rPr>
              <a:t>希尔排序</a:t>
            </a:r>
            <a:endParaRPr lang="zh-CN" altLang="en-US"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4564">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539552" y="195486"/>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直接插入排序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7544" y="1059582"/>
            <a:ext cx="8064500" cy="458908"/>
          </a:xfrm>
          <a:prstGeom prst="rect">
            <a:avLst/>
          </a:prstGeom>
          <a:noFill/>
          <a:ln w="9525">
            <a:noFill/>
            <a:miter lim="800000"/>
            <a:headEnd/>
            <a:tailEnd/>
          </a:ln>
        </p:spPr>
        <p:txBody>
          <a:bodyPr>
            <a:spAutoFit/>
          </a:bodyPr>
          <a:lstStyle/>
          <a:p>
            <a:pPr eaLnBrk="1" hangingPunct="1">
              <a:lnSpc>
                <a:spcPct val="150000"/>
              </a:lnSpc>
            </a:pPr>
            <a:r>
              <a:rPr lang="zh-CN" altLang="en-US" sz="1800" dirty="0">
                <a:latin typeface="微软雅黑" pitchFamily="34" charset="-122"/>
                <a:ea typeface="微软雅黑" pitchFamily="34" charset="-122"/>
                <a:cs typeface="楷体_GB2312"/>
              </a:rPr>
              <a:t>每个元素的插入都采用暴力的方法</a:t>
            </a:r>
          </a:p>
        </p:txBody>
      </p:sp>
      <p:sp>
        <p:nvSpPr>
          <p:cNvPr id="76" name="Rectangle 68"/>
          <p:cNvSpPr>
            <a:spLocks noChangeArrowheads="1"/>
          </p:cNvSpPr>
          <p:nvPr/>
        </p:nvSpPr>
        <p:spPr bwMode="auto">
          <a:xfrm>
            <a:off x="7502079" y="1851670"/>
            <a:ext cx="931862" cy="38829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77" name="Rectangle 67"/>
          <p:cNvSpPr>
            <a:spLocks noChangeArrowheads="1"/>
          </p:cNvSpPr>
          <p:nvPr/>
        </p:nvSpPr>
        <p:spPr bwMode="auto">
          <a:xfrm>
            <a:off x="6574979" y="1851670"/>
            <a:ext cx="927100" cy="38829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78" name="Rectangle 66"/>
          <p:cNvSpPr>
            <a:spLocks noChangeArrowheads="1"/>
          </p:cNvSpPr>
          <p:nvPr/>
        </p:nvSpPr>
        <p:spPr bwMode="auto">
          <a:xfrm>
            <a:off x="5643116" y="1851670"/>
            <a:ext cx="931863" cy="38829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79" name="Rectangle 65"/>
          <p:cNvSpPr>
            <a:spLocks noChangeArrowheads="1"/>
          </p:cNvSpPr>
          <p:nvPr/>
        </p:nvSpPr>
        <p:spPr bwMode="auto">
          <a:xfrm>
            <a:off x="4716016" y="1851670"/>
            <a:ext cx="927100" cy="38829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80" name="Rectangle 64"/>
          <p:cNvSpPr>
            <a:spLocks noChangeArrowheads="1"/>
          </p:cNvSpPr>
          <p:nvPr/>
        </p:nvSpPr>
        <p:spPr bwMode="auto">
          <a:xfrm>
            <a:off x="3784154" y="1851670"/>
            <a:ext cx="931862"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81" name="Rectangle 63"/>
          <p:cNvSpPr>
            <a:spLocks noChangeArrowheads="1"/>
          </p:cNvSpPr>
          <p:nvPr/>
        </p:nvSpPr>
        <p:spPr bwMode="auto">
          <a:xfrm>
            <a:off x="2857054" y="1851670"/>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82" name="Rectangle 62"/>
          <p:cNvSpPr>
            <a:spLocks noChangeArrowheads="1"/>
          </p:cNvSpPr>
          <p:nvPr/>
        </p:nvSpPr>
        <p:spPr bwMode="auto">
          <a:xfrm>
            <a:off x="1925191" y="1851670"/>
            <a:ext cx="931863"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83" name="Rectangle 61"/>
          <p:cNvSpPr>
            <a:spLocks noChangeArrowheads="1"/>
          </p:cNvSpPr>
          <p:nvPr/>
        </p:nvSpPr>
        <p:spPr bwMode="auto">
          <a:xfrm>
            <a:off x="656779" y="1851670"/>
            <a:ext cx="1268412" cy="388292"/>
          </a:xfrm>
          <a:prstGeom prst="rect">
            <a:avLst/>
          </a:prstGeom>
          <a:noFill/>
          <a:ln w="9525" algn="ctr">
            <a:noFill/>
            <a:miter lim="800000"/>
            <a:headEnd/>
            <a:tailEnd/>
          </a:ln>
        </p:spPr>
        <p:txBody>
          <a:bodyPr/>
          <a:lstStyle/>
          <a:p>
            <a:r>
              <a:rPr lang="zh-CN" altLang="en-US" sz="1400" dirty="0">
                <a:latin typeface="Times New Roman" pitchFamily="18" charset="0"/>
                <a:cs typeface="Times New Roman" pitchFamily="18" charset="0"/>
              </a:rPr>
              <a:t>初始时</a:t>
            </a:r>
            <a:endParaRPr lang="zh-CN" altLang="en-US" sz="1400" dirty="0">
              <a:latin typeface="Times New Roman" pitchFamily="18" charset="0"/>
            </a:endParaRPr>
          </a:p>
        </p:txBody>
      </p:sp>
      <p:sp>
        <p:nvSpPr>
          <p:cNvPr id="84" name="Line 125"/>
          <p:cNvSpPr>
            <a:spLocks noChangeShapeType="1"/>
          </p:cNvSpPr>
          <p:nvPr/>
        </p:nvSpPr>
        <p:spPr bwMode="auto">
          <a:xfrm>
            <a:off x="1925191" y="1851671"/>
            <a:ext cx="28575" cy="1926292"/>
          </a:xfrm>
          <a:prstGeom prst="line">
            <a:avLst/>
          </a:prstGeom>
          <a:noFill/>
          <a:ln w="12700">
            <a:solidFill>
              <a:schemeClr val="tx1"/>
            </a:solidFill>
            <a:round/>
            <a:headEnd/>
            <a:tailEnd/>
          </a:ln>
        </p:spPr>
        <p:txBody>
          <a:bodyPr/>
          <a:lstStyle/>
          <a:p>
            <a:endParaRPr lang="zh-CN" altLang="en-US" sz="1400"/>
          </a:p>
        </p:txBody>
      </p:sp>
      <p:sp>
        <p:nvSpPr>
          <p:cNvPr id="85" name="Line 128"/>
          <p:cNvSpPr>
            <a:spLocks noChangeShapeType="1"/>
          </p:cNvSpPr>
          <p:nvPr/>
        </p:nvSpPr>
        <p:spPr bwMode="auto">
          <a:xfrm flipH="1">
            <a:off x="2817366" y="1851671"/>
            <a:ext cx="39688" cy="1926292"/>
          </a:xfrm>
          <a:prstGeom prst="line">
            <a:avLst/>
          </a:prstGeom>
          <a:noFill/>
          <a:ln w="12700">
            <a:solidFill>
              <a:schemeClr val="tx1"/>
            </a:solidFill>
            <a:round/>
            <a:headEnd/>
            <a:tailEnd/>
          </a:ln>
        </p:spPr>
        <p:txBody>
          <a:bodyPr/>
          <a:lstStyle/>
          <a:p>
            <a:endParaRPr lang="zh-CN" altLang="en-US" sz="1400"/>
          </a:p>
        </p:txBody>
      </p:sp>
      <p:sp>
        <p:nvSpPr>
          <p:cNvPr id="86" name="Line 131"/>
          <p:cNvSpPr>
            <a:spLocks noChangeShapeType="1"/>
          </p:cNvSpPr>
          <p:nvPr/>
        </p:nvSpPr>
        <p:spPr bwMode="auto">
          <a:xfrm flipH="1">
            <a:off x="3753990" y="1851670"/>
            <a:ext cx="30163" cy="1960672"/>
          </a:xfrm>
          <a:prstGeom prst="line">
            <a:avLst/>
          </a:prstGeom>
          <a:noFill/>
          <a:ln w="12700">
            <a:solidFill>
              <a:schemeClr val="tx1"/>
            </a:solidFill>
            <a:round/>
            <a:headEnd/>
            <a:tailEnd/>
          </a:ln>
        </p:spPr>
        <p:txBody>
          <a:bodyPr/>
          <a:lstStyle/>
          <a:p>
            <a:endParaRPr lang="zh-CN" altLang="en-US" sz="1400"/>
          </a:p>
        </p:txBody>
      </p:sp>
      <p:sp>
        <p:nvSpPr>
          <p:cNvPr id="87" name="Line 134"/>
          <p:cNvSpPr>
            <a:spLocks noChangeShapeType="1"/>
          </p:cNvSpPr>
          <p:nvPr/>
        </p:nvSpPr>
        <p:spPr bwMode="auto">
          <a:xfrm>
            <a:off x="4716016" y="1851670"/>
            <a:ext cx="0" cy="1944216"/>
          </a:xfrm>
          <a:prstGeom prst="line">
            <a:avLst/>
          </a:prstGeom>
          <a:noFill/>
          <a:ln w="12700">
            <a:solidFill>
              <a:schemeClr val="tx1"/>
            </a:solidFill>
            <a:round/>
            <a:headEnd/>
            <a:tailEnd/>
          </a:ln>
        </p:spPr>
        <p:txBody>
          <a:bodyPr/>
          <a:lstStyle/>
          <a:p>
            <a:endParaRPr lang="zh-CN" altLang="en-US" sz="1400"/>
          </a:p>
        </p:txBody>
      </p:sp>
      <p:sp>
        <p:nvSpPr>
          <p:cNvPr id="88" name="Line 137"/>
          <p:cNvSpPr>
            <a:spLocks noChangeShapeType="1"/>
          </p:cNvSpPr>
          <p:nvPr/>
        </p:nvSpPr>
        <p:spPr bwMode="auto">
          <a:xfrm flipH="1">
            <a:off x="5625654" y="1851671"/>
            <a:ext cx="17462" cy="1926292"/>
          </a:xfrm>
          <a:prstGeom prst="line">
            <a:avLst/>
          </a:prstGeom>
          <a:noFill/>
          <a:ln w="12700">
            <a:solidFill>
              <a:schemeClr val="tx1"/>
            </a:solidFill>
            <a:round/>
            <a:headEnd/>
            <a:tailEnd/>
          </a:ln>
        </p:spPr>
        <p:txBody>
          <a:bodyPr/>
          <a:lstStyle/>
          <a:p>
            <a:endParaRPr lang="zh-CN" altLang="en-US" sz="1400"/>
          </a:p>
        </p:txBody>
      </p:sp>
      <p:sp>
        <p:nvSpPr>
          <p:cNvPr id="89" name="Line 140"/>
          <p:cNvSpPr>
            <a:spLocks noChangeShapeType="1"/>
          </p:cNvSpPr>
          <p:nvPr/>
        </p:nvSpPr>
        <p:spPr bwMode="auto">
          <a:xfrm flipH="1">
            <a:off x="6562279" y="1851670"/>
            <a:ext cx="12700" cy="1960672"/>
          </a:xfrm>
          <a:prstGeom prst="line">
            <a:avLst/>
          </a:prstGeom>
          <a:noFill/>
          <a:ln w="12700">
            <a:solidFill>
              <a:schemeClr val="tx1"/>
            </a:solidFill>
            <a:round/>
            <a:headEnd/>
            <a:tailEnd/>
          </a:ln>
        </p:spPr>
        <p:txBody>
          <a:bodyPr/>
          <a:lstStyle/>
          <a:p>
            <a:endParaRPr lang="zh-CN" altLang="en-US" sz="1400"/>
          </a:p>
        </p:txBody>
      </p:sp>
      <p:sp>
        <p:nvSpPr>
          <p:cNvPr id="90" name="Line 143"/>
          <p:cNvSpPr>
            <a:spLocks noChangeShapeType="1"/>
          </p:cNvSpPr>
          <p:nvPr/>
        </p:nvSpPr>
        <p:spPr bwMode="auto">
          <a:xfrm flipH="1">
            <a:off x="7497315" y="1851671"/>
            <a:ext cx="4763" cy="1926292"/>
          </a:xfrm>
          <a:prstGeom prst="line">
            <a:avLst/>
          </a:prstGeom>
          <a:noFill/>
          <a:ln w="12700">
            <a:solidFill>
              <a:schemeClr val="tx1"/>
            </a:solidFill>
            <a:round/>
            <a:headEnd/>
            <a:tailEnd/>
          </a:ln>
        </p:spPr>
        <p:txBody>
          <a:bodyPr/>
          <a:lstStyle/>
          <a:p>
            <a:endParaRPr lang="zh-CN" altLang="en-US" sz="1400"/>
          </a:p>
        </p:txBody>
      </p:sp>
      <p:grpSp>
        <p:nvGrpSpPr>
          <p:cNvPr id="91" name="Group 483"/>
          <p:cNvGrpSpPr>
            <a:grpSpLocks/>
          </p:cNvGrpSpPr>
          <p:nvPr/>
        </p:nvGrpSpPr>
        <p:grpSpPr bwMode="auto">
          <a:xfrm>
            <a:off x="657275" y="2230090"/>
            <a:ext cx="7777162" cy="388292"/>
            <a:chOff x="521" y="903"/>
            <a:chExt cx="4899" cy="512"/>
          </a:xfrm>
        </p:grpSpPr>
        <p:sp>
          <p:nvSpPr>
            <p:cNvPr id="92" name="Rectangle 76"/>
            <p:cNvSpPr>
              <a:spLocks noChangeArrowheads="1"/>
            </p:cNvSpPr>
            <p:nvPr/>
          </p:nvSpPr>
          <p:spPr bwMode="auto">
            <a:xfrm>
              <a:off x="4833" y="903"/>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93" name="Rectangle 75"/>
            <p:cNvSpPr>
              <a:spLocks noChangeArrowheads="1"/>
            </p:cNvSpPr>
            <p:nvPr/>
          </p:nvSpPr>
          <p:spPr bwMode="auto">
            <a:xfrm>
              <a:off x="4249" y="903"/>
              <a:ext cx="584" cy="512"/>
            </a:xfrm>
            <a:prstGeom prst="rect">
              <a:avLst/>
            </a:prstGeom>
            <a:noFill/>
            <a:ln w="9525" algn="ctr">
              <a:noFill/>
              <a:miter lim="800000"/>
              <a:headEnd/>
              <a:tailEnd/>
            </a:ln>
          </p:spPr>
          <p:txBody>
            <a:bodyPr/>
            <a:lstStyle/>
            <a:p>
              <a:r>
                <a:rPr lang="en-US" altLang="zh-CN" sz="1400">
                  <a:latin typeface="Times New Roman" pitchFamily="18" charset="0"/>
                </a:rPr>
                <a:t>0</a:t>
              </a:r>
            </a:p>
          </p:txBody>
        </p:sp>
        <p:sp>
          <p:nvSpPr>
            <p:cNvPr id="94" name="Rectangle 74"/>
            <p:cNvSpPr>
              <a:spLocks noChangeArrowheads="1"/>
            </p:cNvSpPr>
            <p:nvPr/>
          </p:nvSpPr>
          <p:spPr bwMode="auto">
            <a:xfrm>
              <a:off x="3662" y="903"/>
              <a:ext cx="587" cy="512"/>
            </a:xfrm>
            <a:prstGeom prst="rect">
              <a:avLst/>
            </a:prstGeom>
            <a:noFill/>
            <a:ln w="9525" algn="ctr">
              <a:noFill/>
              <a:miter lim="800000"/>
              <a:headEnd/>
              <a:tailEnd/>
            </a:ln>
          </p:spPr>
          <p:txBody>
            <a:bodyPr/>
            <a:lstStyle/>
            <a:p>
              <a:r>
                <a:rPr lang="en-US" altLang="zh-CN" sz="1400">
                  <a:latin typeface="Times New Roman" pitchFamily="18" charset="0"/>
                </a:rPr>
                <a:t>9</a:t>
              </a:r>
            </a:p>
          </p:txBody>
        </p:sp>
        <p:sp>
          <p:nvSpPr>
            <p:cNvPr id="95" name="Rectangle 73"/>
            <p:cNvSpPr>
              <a:spLocks noChangeArrowheads="1"/>
            </p:cNvSpPr>
            <p:nvPr/>
          </p:nvSpPr>
          <p:spPr bwMode="auto">
            <a:xfrm>
              <a:off x="3078" y="903"/>
              <a:ext cx="584" cy="512"/>
            </a:xfrm>
            <a:prstGeom prst="rect">
              <a:avLst/>
            </a:prstGeom>
            <a:noFill/>
            <a:ln w="9525" algn="ctr">
              <a:noFill/>
              <a:miter lim="800000"/>
              <a:headEnd/>
              <a:tailEnd/>
            </a:ln>
          </p:spPr>
          <p:txBody>
            <a:bodyPr/>
            <a:lstStyle/>
            <a:p>
              <a:endParaRPr lang="en-US" altLang="zh-CN" sz="1400">
                <a:latin typeface="Times New Roman" pitchFamily="18" charset="0"/>
              </a:endParaRPr>
            </a:p>
          </p:txBody>
        </p:sp>
        <p:sp>
          <p:nvSpPr>
            <p:cNvPr id="96" name="Rectangle 72"/>
            <p:cNvSpPr>
              <a:spLocks noChangeArrowheads="1"/>
            </p:cNvSpPr>
            <p:nvPr/>
          </p:nvSpPr>
          <p:spPr bwMode="auto">
            <a:xfrm>
              <a:off x="2491" y="903"/>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97" name="Rectangle 71"/>
            <p:cNvSpPr>
              <a:spLocks noChangeArrowheads="1"/>
            </p:cNvSpPr>
            <p:nvPr/>
          </p:nvSpPr>
          <p:spPr bwMode="auto">
            <a:xfrm>
              <a:off x="1907" y="903"/>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98" name="Rectangle 70"/>
            <p:cNvSpPr>
              <a:spLocks noChangeArrowheads="1"/>
            </p:cNvSpPr>
            <p:nvPr/>
          </p:nvSpPr>
          <p:spPr bwMode="auto">
            <a:xfrm>
              <a:off x="1320" y="903"/>
              <a:ext cx="587" cy="512"/>
            </a:xfrm>
            <a:prstGeom prst="rect">
              <a:avLst/>
            </a:prstGeom>
            <a:noFill/>
            <a:ln w="9525" algn="ctr">
              <a:noFill/>
              <a:miter lim="800000"/>
              <a:headEnd/>
              <a:tailEnd/>
            </a:ln>
          </p:spPr>
          <p:txBody>
            <a:bodyPr/>
            <a:lstStyle/>
            <a:p>
              <a:endParaRPr lang="en-US" altLang="zh-CN" sz="1400">
                <a:solidFill>
                  <a:schemeClr val="bg2"/>
                </a:solidFill>
                <a:latin typeface="Times New Roman" pitchFamily="18" charset="0"/>
              </a:endParaRPr>
            </a:p>
          </p:txBody>
        </p:sp>
        <p:sp>
          <p:nvSpPr>
            <p:cNvPr id="99" name="Rectangle 69"/>
            <p:cNvSpPr>
              <a:spLocks noChangeArrowheads="1"/>
            </p:cNvSpPr>
            <p:nvPr/>
          </p:nvSpPr>
          <p:spPr bwMode="auto">
            <a:xfrm>
              <a:off x="521" y="903"/>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00" name="Line 123"/>
            <p:cNvSpPr>
              <a:spLocks noChangeShapeType="1"/>
            </p:cNvSpPr>
            <p:nvPr/>
          </p:nvSpPr>
          <p:spPr bwMode="auto">
            <a:xfrm>
              <a:off x="521" y="903"/>
              <a:ext cx="4899" cy="0"/>
            </a:xfrm>
            <a:prstGeom prst="line">
              <a:avLst/>
            </a:prstGeom>
            <a:noFill/>
            <a:ln w="12700">
              <a:solidFill>
                <a:schemeClr val="tx1"/>
              </a:solidFill>
              <a:round/>
              <a:headEnd/>
              <a:tailEnd/>
            </a:ln>
          </p:spPr>
          <p:txBody>
            <a:bodyPr/>
            <a:lstStyle/>
            <a:p>
              <a:endParaRPr lang="zh-CN" altLang="en-US" sz="1400"/>
            </a:p>
          </p:txBody>
        </p:sp>
        <p:sp>
          <p:nvSpPr>
            <p:cNvPr id="101" name="Line 147"/>
            <p:cNvSpPr>
              <a:spLocks noChangeShapeType="1"/>
            </p:cNvSpPr>
            <p:nvPr/>
          </p:nvSpPr>
          <p:spPr bwMode="auto">
            <a:xfrm>
              <a:off x="521" y="1415"/>
              <a:ext cx="4899" cy="0"/>
            </a:xfrm>
            <a:prstGeom prst="line">
              <a:avLst/>
            </a:prstGeom>
            <a:noFill/>
            <a:ln w="12700">
              <a:solidFill>
                <a:schemeClr val="tx1"/>
              </a:solidFill>
              <a:round/>
              <a:headEnd/>
              <a:tailEnd/>
            </a:ln>
          </p:spPr>
          <p:txBody>
            <a:bodyPr/>
            <a:lstStyle/>
            <a:p>
              <a:endParaRPr lang="zh-CN" altLang="en-US" sz="1400"/>
            </a:p>
          </p:txBody>
        </p:sp>
      </p:grpSp>
      <p:grpSp>
        <p:nvGrpSpPr>
          <p:cNvPr id="102" name="Group 484"/>
          <p:cNvGrpSpPr>
            <a:grpSpLocks/>
          </p:cNvGrpSpPr>
          <p:nvPr/>
        </p:nvGrpSpPr>
        <p:grpSpPr bwMode="auto">
          <a:xfrm>
            <a:off x="657275" y="2624534"/>
            <a:ext cx="7777162" cy="383356"/>
            <a:chOff x="521" y="1415"/>
            <a:chExt cx="4899" cy="512"/>
          </a:xfrm>
        </p:grpSpPr>
        <p:sp>
          <p:nvSpPr>
            <p:cNvPr id="103" name="Rectangle 84"/>
            <p:cNvSpPr>
              <a:spLocks noChangeArrowheads="1"/>
            </p:cNvSpPr>
            <p:nvPr/>
          </p:nvSpPr>
          <p:spPr bwMode="auto">
            <a:xfrm>
              <a:off x="4833" y="1415"/>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04" name="Rectangle 83"/>
            <p:cNvSpPr>
              <a:spLocks noChangeArrowheads="1"/>
            </p:cNvSpPr>
            <p:nvPr/>
          </p:nvSpPr>
          <p:spPr bwMode="auto">
            <a:xfrm>
              <a:off x="4249" y="1415"/>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105" name="Rectangle 82"/>
            <p:cNvSpPr>
              <a:spLocks noChangeArrowheads="1"/>
            </p:cNvSpPr>
            <p:nvPr/>
          </p:nvSpPr>
          <p:spPr bwMode="auto">
            <a:xfrm>
              <a:off x="3662" y="1415"/>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106" name="Rectangle 81"/>
            <p:cNvSpPr>
              <a:spLocks noChangeArrowheads="1"/>
            </p:cNvSpPr>
            <p:nvPr/>
          </p:nvSpPr>
          <p:spPr bwMode="auto">
            <a:xfrm>
              <a:off x="3078" y="1415"/>
              <a:ext cx="584" cy="51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107" name="Rectangle 80"/>
            <p:cNvSpPr>
              <a:spLocks noChangeArrowheads="1"/>
            </p:cNvSpPr>
            <p:nvPr/>
          </p:nvSpPr>
          <p:spPr bwMode="auto">
            <a:xfrm>
              <a:off x="2491" y="1415"/>
              <a:ext cx="587" cy="512"/>
            </a:xfrm>
            <a:prstGeom prst="rect">
              <a:avLst/>
            </a:prstGeom>
            <a:noFill/>
            <a:ln w="9525" algn="ctr">
              <a:noFill/>
              <a:miter lim="800000"/>
              <a:headEnd/>
              <a:tailEnd/>
            </a:ln>
          </p:spPr>
          <p:txBody>
            <a:bodyPr/>
            <a:lstStyle/>
            <a:p>
              <a:endParaRPr lang="en-US" altLang="zh-CN" sz="1400">
                <a:latin typeface="Times New Roman" pitchFamily="18" charset="0"/>
              </a:endParaRPr>
            </a:p>
          </p:txBody>
        </p:sp>
        <p:sp>
          <p:nvSpPr>
            <p:cNvPr id="108" name="Rectangle 79"/>
            <p:cNvSpPr>
              <a:spLocks noChangeArrowheads="1"/>
            </p:cNvSpPr>
            <p:nvPr/>
          </p:nvSpPr>
          <p:spPr bwMode="auto">
            <a:xfrm>
              <a:off x="1907" y="1415"/>
              <a:ext cx="584"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3</a:t>
              </a:r>
              <a:endParaRPr lang="en-US" altLang="zh-CN" sz="1400">
                <a:solidFill>
                  <a:schemeClr val="bg2"/>
                </a:solidFill>
                <a:latin typeface="Times New Roman" pitchFamily="18" charset="0"/>
              </a:endParaRPr>
            </a:p>
          </p:txBody>
        </p:sp>
        <p:sp>
          <p:nvSpPr>
            <p:cNvPr id="109" name="Rectangle 78"/>
            <p:cNvSpPr>
              <a:spLocks noChangeArrowheads="1"/>
            </p:cNvSpPr>
            <p:nvPr/>
          </p:nvSpPr>
          <p:spPr bwMode="auto">
            <a:xfrm>
              <a:off x="1320" y="1415"/>
              <a:ext cx="587"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0</a:t>
              </a:r>
              <a:endParaRPr lang="en-US" altLang="zh-CN" sz="1400">
                <a:solidFill>
                  <a:schemeClr val="bg2"/>
                </a:solidFill>
                <a:latin typeface="Times New Roman" pitchFamily="18" charset="0"/>
              </a:endParaRPr>
            </a:p>
          </p:txBody>
        </p:sp>
        <p:sp>
          <p:nvSpPr>
            <p:cNvPr id="110" name="Rectangle 77"/>
            <p:cNvSpPr>
              <a:spLocks noChangeArrowheads="1"/>
            </p:cNvSpPr>
            <p:nvPr/>
          </p:nvSpPr>
          <p:spPr bwMode="auto">
            <a:xfrm>
              <a:off x="521" y="1415"/>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111" name="Line 185"/>
            <p:cNvSpPr>
              <a:spLocks noChangeShapeType="1"/>
            </p:cNvSpPr>
            <p:nvPr/>
          </p:nvSpPr>
          <p:spPr bwMode="auto">
            <a:xfrm>
              <a:off x="521" y="1927"/>
              <a:ext cx="4899" cy="0"/>
            </a:xfrm>
            <a:prstGeom prst="line">
              <a:avLst/>
            </a:prstGeom>
            <a:noFill/>
            <a:ln w="12700">
              <a:solidFill>
                <a:schemeClr val="tx1"/>
              </a:solidFill>
              <a:round/>
              <a:headEnd/>
              <a:tailEnd/>
            </a:ln>
          </p:spPr>
          <p:txBody>
            <a:bodyPr/>
            <a:lstStyle/>
            <a:p>
              <a:endParaRPr lang="zh-CN" altLang="en-US" sz="1400"/>
            </a:p>
          </p:txBody>
        </p:sp>
      </p:grpSp>
      <p:grpSp>
        <p:nvGrpSpPr>
          <p:cNvPr id="112" name="Group 485"/>
          <p:cNvGrpSpPr>
            <a:grpSpLocks/>
          </p:cNvGrpSpPr>
          <p:nvPr/>
        </p:nvGrpSpPr>
        <p:grpSpPr bwMode="auto">
          <a:xfrm>
            <a:off x="635843" y="3022178"/>
            <a:ext cx="7777162" cy="388292"/>
            <a:chOff x="521" y="1927"/>
            <a:chExt cx="4899" cy="511"/>
          </a:xfrm>
        </p:grpSpPr>
        <p:sp>
          <p:nvSpPr>
            <p:cNvPr id="113" name="Rectangle 92"/>
            <p:cNvSpPr>
              <a:spLocks noChangeArrowheads="1"/>
            </p:cNvSpPr>
            <p:nvPr/>
          </p:nvSpPr>
          <p:spPr bwMode="auto">
            <a:xfrm>
              <a:off x="4833" y="1927"/>
              <a:ext cx="587"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14" name="Rectangle 91"/>
            <p:cNvSpPr>
              <a:spLocks noChangeArrowheads="1"/>
            </p:cNvSpPr>
            <p:nvPr/>
          </p:nvSpPr>
          <p:spPr bwMode="auto">
            <a:xfrm>
              <a:off x="4249" y="1927"/>
              <a:ext cx="584"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115" name="Rectangle 90"/>
            <p:cNvSpPr>
              <a:spLocks noChangeArrowheads="1"/>
            </p:cNvSpPr>
            <p:nvPr/>
          </p:nvSpPr>
          <p:spPr bwMode="auto">
            <a:xfrm>
              <a:off x="3662" y="1927"/>
              <a:ext cx="587"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116" name="Rectangle 89"/>
            <p:cNvSpPr>
              <a:spLocks noChangeArrowheads="1"/>
            </p:cNvSpPr>
            <p:nvPr/>
          </p:nvSpPr>
          <p:spPr bwMode="auto">
            <a:xfrm>
              <a:off x="3078" y="1927"/>
              <a:ext cx="584"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17" name="Rectangle 88"/>
            <p:cNvSpPr>
              <a:spLocks noChangeArrowheads="1"/>
            </p:cNvSpPr>
            <p:nvPr/>
          </p:nvSpPr>
          <p:spPr bwMode="auto">
            <a:xfrm>
              <a:off x="2491" y="1927"/>
              <a:ext cx="587" cy="511"/>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a:t>
              </a:r>
              <a:endParaRPr lang="en-US" altLang="zh-CN" sz="1400">
                <a:solidFill>
                  <a:schemeClr val="bg2"/>
                </a:solidFill>
                <a:latin typeface="Times New Roman" pitchFamily="18" charset="0"/>
              </a:endParaRPr>
            </a:p>
          </p:txBody>
        </p:sp>
        <p:sp>
          <p:nvSpPr>
            <p:cNvPr id="118" name="Rectangle 86"/>
            <p:cNvSpPr>
              <a:spLocks noChangeArrowheads="1"/>
            </p:cNvSpPr>
            <p:nvPr/>
          </p:nvSpPr>
          <p:spPr bwMode="auto">
            <a:xfrm>
              <a:off x="1320" y="1927"/>
              <a:ext cx="587" cy="511"/>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0</a:t>
              </a:r>
              <a:endParaRPr lang="en-US" altLang="zh-CN" sz="1400">
                <a:solidFill>
                  <a:schemeClr val="bg2"/>
                </a:solidFill>
                <a:latin typeface="Times New Roman" pitchFamily="18" charset="0"/>
              </a:endParaRPr>
            </a:p>
          </p:txBody>
        </p:sp>
        <p:sp>
          <p:nvSpPr>
            <p:cNvPr id="119" name="Rectangle 85"/>
            <p:cNvSpPr>
              <a:spLocks noChangeArrowheads="1"/>
            </p:cNvSpPr>
            <p:nvPr/>
          </p:nvSpPr>
          <p:spPr bwMode="auto">
            <a:xfrm>
              <a:off x="521" y="1927"/>
              <a:ext cx="799"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120" name="Line 223"/>
            <p:cNvSpPr>
              <a:spLocks noChangeShapeType="1"/>
            </p:cNvSpPr>
            <p:nvPr/>
          </p:nvSpPr>
          <p:spPr bwMode="auto">
            <a:xfrm>
              <a:off x="521" y="2438"/>
              <a:ext cx="4899" cy="0"/>
            </a:xfrm>
            <a:prstGeom prst="line">
              <a:avLst/>
            </a:prstGeom>
            <a:noFill/>
            <a:ln w="12700">
              <a:solidFill>
                <a:schemeClr val="tx1"/>
              </a:solidFill>
              <a:round/>
              <a:headEnd/>
              <a:tailEnd/>
            </a:ln>
          </p:spPr>
          <p:txBody>
            <a:bodyPr/>
            <a:lstStyle/>
            <a:p>
              <a:endParaRPr lang="zh-CN" altLang="en-US" sz="1400"/>
            </a:p>
          </p:txBody>
        </p:sp>
      </p:grpSp>
      <p:grpSp>
        <p:nvGrpSpPr>
          <p:cNvPr id="121" name="Group 486"/>
          <p:cNvGrpSpPr>
            <a:grpSpLocks/>
          </p:cNvGrpSpPr>
          <p:nvPr/>
        </p:nvGrpSpPr>
        <p:grpSpPr bwMode="auto">
          <a:xfrm>
            <a:off x="656779" y="3390156"/>
            <a:ext cx="7777162" cy="388292"/>
            <a:chOff x="521" y="2438"/>
            <a:chExt cx="4899" cy="512"/>
          </a:xfrm>
        </p:grpSpPr>
        <p:sp>
          <p:nvSpPr>
            <p:cNvPr id="122" name="Rectangle 100"/>
            <p:cNvSpPr>
              <a:spLocks noChangeArrowheads="1"/>
            </p:cNvSpPr>
            <p:nvPr/>
          </p:nvSpPr>
          <p:spPr bwMode="auto">
            <a:xfrm>
              <a:off x="4833" y="2438"/>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123" name="Rectangle 99"/>
            <p:cNvSpPr>
              <a:spLocks noChangeArrowheads="1"/>
            </p:cNvSpPr>
            <p:nvPr/>
          </p:nvSpPr>
          <p:spPr bwMode="auto">
            <a:xfrm>
              <a:off x="4249" y="2438"/>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124" name="Rectangle 98"/>
            <p:cNvSpPr>
              <a:spLocks noChangeArrowheads="1"/>
            </p:cNvSpPr>
            <p:nvPr/>
          </p:nvSpPr>
          <p:spPr bwMode="auto">
            <a:xfrm>
              <a:off x="3662" y="2438"/>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125" name="Rectangle 97"/>
            <p:cNvSpPr>
              <a:spLocks noChangeArrowheads="1"/>
            </p:cNvSpPr>
            <p:nvPr/>
          </p:nvSpPr>
          <p:spPr bwMode="auto">
            <a:xfrm>
              <a:off x="3078" y="2438"/>
              <a:ext cx="584"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a:t>
              </a:r>
              <a:endParaRPr lang="en-US" altLang="zh-CN" sz="1400">
                <a:solidFill>
                  <a:schemeClr val="bg2"/>
                </a:solidFill>
                <a:latin typeface="Times New Roman" pitchFamily="18" charset="0"/>
              </a:endParaRPr>
            </a:p>
          </p:txBody>
        </p:sp>
        <p:sp>
          <p:nvSpPr>
            <p:cNvPr id="126" name="Rectangle 96"/>
            <p:cNvSpPr>
              <a:spLocks noChangeArrowheads="1"/>
            </p:cNvSpPr>
            <p:nvPr/>
          </p:nvSpPr>
          <p:spPr bwMode="auto">
            <a:xfrm>
              <a:off x="2491" y="2438"/>
              <a:ext cx="587"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a:t>
              </a:r>
              <a:endParaRPr lang="en-US" altLang="zh-CN" sz="1400">
                <a:solidFill>
                  <a:schemeClr val="bg2"/>
                </a:solidFill>
                <a:latin typeface="Times New Roman" pitchFamily="18" charset="0"/>
              </a:endParaRPr>
            </a:p>
          </p:txBody>
        </p:sp>
        <p:sp>
          <p:nvSpPr>
            <p:cNvPr id="127" name="Rectangle 95"/>
            <p:cNvSpPr>
              <a:spLocks noChangeArrowheads="1"/>
            </p:cNvSpPr>
            <p:nvPr/>
          </p:nvSpPr>
          <p:spPr bwMode="auto">
            <a:xfrm>
              <a:off x="1907" y="2438"/>
              <a:ext cx="584"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3</a:t>
              </a:r>
              <a:endParaRPr lang="en-US" altLang="zh-CN" sz="1400">
                <a:solidFill>
                  <a:schemeClr val="bg2"/>
                </a:solidFill>
                <a:latin typeface="Times New Roman" pitchFamily="18" charset="0"/>
              </a:endParaRPr>
            </a:p>
          </p:txBody>
        </p:sp>
        <p:sp>
          <p:nvSpPr>
            <p:cNvPr id="128" name="Rectangle 94"/>
            <p:cNvSpPr>
              <a:spLocks noChangeArrowheads="1"/>
            </p:cNvSpPr>
            <p:nvPr/>
          </p:nvSpPr>
          <p:spPr bwMode="auto">
            <a:xfrm>
              <a:off x="1320" y="2438"/>
              <a:ext cx="587" cy="512"/>
            </a:xfrm>
            <a:prstGeom prst="rect">
              <a:avLst/>
            </a:prstGeom>
            <a:solidFill>
              <a:srgbClr val="CCCCCC"/>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0</a:t>
              </a:r>
              <a:endParaRPr lang="en-US" altLang="zh-CN" sz="1400">
                <a:solidFill>
                  <a:schemeClr val="bg2"/>
                </a:solidFill>
                <a:latin typeface="Times New Roman" pitchFamily="18" charset="0"/>
              </a:endParaRPr>
            </a:p>
          </p:txBody>
        </p:sp>
        <p:sp>
          <p:nvSpPr>
            <p:cNvPr id="129" name="Rectangle 93"/>
            <p:cNvSpPr>
              <a:spLocks noChangeArrowheads="1"/>
            </p:cNvSpPr>
            <p:nvPr/>
          </p:nvSpPr>
          <p:spPr bwMode="auto">
            <a:xfrm>
              <a:off x="521" y="2438"/>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130" name="Line 261"/>
            <p:cNvSpPr>
              <a:spLocks noChangeShapeType="1"/>
            </p:cNvSpPr>
            <p:nvPr/>
          </p:nvSpPr>
          <p:spPr bwMode="auto">
            <a:xfrm>
              <a:off x="521" y="2950"/>
              <a:ext cx="4899" cy="0"/>
            </a:xfrm>
            <a:prstGeom prst="line">
              <a:avLst/>
            </a:prstGeom>
            <a:noFill/>
            <a:ln w="12700">
              <a:solidFill>
                <a:schemeClr val="tx1"/>
              </a:solidFill>
              <a:round/>
              <a:headEnd/>
              <a:tailEnd/>
            </a:ln>
          </p:spPr>
          <p:txBody>
            <a:bodyPr/>
            <a:lstStyle/>
            <a:p>
              <a:endParaRPr lang="zh-CN" altLang="en-US" sz="1400"/>
            </a:p>
          </p:txBody>
        </p:sp>
      </p:grpSp>
      <p:sp>
        <p:nvSpPr>
          <p:cNvPr id="131" name="Line 117"/>
          <p:cNvSpPr>
            <a:spLocks noChangeShapeType="1"/>
          </p:cNvSpPr>
          <p:nvPr/>
        </p:nvSpPr>
        <p:spPr bwMode="auto">
          <a:xfrm>
            <a:off x="656779" y="1851670"/>
            <a:ext cx="7777162" cy="0"/>
          </a:xfrm>
          <a:prstGeom prst="line">
            <a:avLst/>
          </a:prstGeom>
          <a:noFill/>
          <a:ln w="12700" cap="sq">
            <a:solidFill>
              <a:schemeClr val="tx1"/>
            </a:solidFill>
            <a:round/>
            <a:headEnd/>
            <a:tailEnd/>
          </a:ln>
        </p:spPr>
        <p:txBody>
          <a:bodyPr/>
          <a:lstStyle/>
          <a:p>
            <a:endParaRPr lang="zh-CN" altLang="en-US" sz="1400"/>
          </a:p>
        </p:txBody>
      </p:sp>
      <p:sp>
        <p:nvSpPr>
          <p:cNvPr id="132" name="Line 119"/>
          <p:cNvSpPr>
            <a:spLocks noChangeShapeType="1"/>
          </p:cNvSpPr>
          <p:nvPr/>
        </p:nvSpPr>
        <p:spPr bwMode="auto">
          <a:xfrm>
            <a:off x="656779" y="1851670"/>
            <a:ext cx="0" cy="1960672"/>
          </a:xfrm>
          <a:prstGeom prst="line">
            <a:avLst/>
          </a:prstGeom>
          <a:noFill/>
          <a:ln w="12700" cap="sq">
            <a:solidFill>
              <a:schemeClr val="tx1"/>
            </a:solidFill>
            <a:round/>
            <a:headEnd/>
            <a:tailEnd/>
          </a:ln>
        </p:spPr>
        <p:txBody>
          <a:bodyPr/>
          <a:lstStyle/>
          <a:p>
            <a:endParaRPr lang="zh-CN" altLang="en-US" sz="1400"/>
          </a:p>
        </p:txBody>
      </p:sp>
      <p:sp>
        <p:nvSpPr>
          <p:cNvPr id="133" name="Line 120"/>
          <p:cNvSpPr>
            <a:spLocks noChangeShapeType="1"/>
          </p:cNvSpPr>
          <p:nvPr/>
        </p:nvSpPr>
        <p:spPr bwMode="auto">
          <a:xfrm>
            <a:off x="8433941" y="1851671"/>
            <a:ext cx="0" cy="1926292"/>
          </a:xfrm>
          <a:prstGeom prst="line">
            <a:avLst/>
          </a:prstGeom>
          <a:noFill/>
          <a:ln w="12700" cap="sq">
            <a:solidFill>
              <a:schemeClr val="tx1"/>
            </a:solidFill>
            <a:round/>
            <a:headEnd/>
            <a:tailEnd/>
          </a:ln>
        </p:spPr>
        <p:txBody>
          <a:bodyPr/>
          <a:lstStyle/>
          <a:p>
            <a:endParaRPr lang="zh-CN" altLang="en-US" sz="1400"/>
          </a:p>
        </p:txBody>
      </p:sp>
      <p:sp>
        <p:nvSpPr>
          <p:cNvPr id="134" name="Rectangle 62"/>
          <p:cNvSpPr>
            <a:spLocks noChangeArrowheads="1"/>
          </p:cNvSpPr>
          <p:nvPr/>
        </p:nvSpPr>
        <p:spPr bwMode="auto">
          <a:xfrm>
            <a:off x="1925191" y="2230090"/>
            <a:ext cx="931863"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135" name="Rectangle 63"/>
          <p:cNvSpPr>
            <a:spLocks noChangeArrowheads="1"/>
          </p:cNvSpPr>
          <p:nvPr/>
        </p:nvSpPr>
        <p:spPr bwMode="auto">
          <a:xfrm>
            <a:off x="2850704" y="2234852"/>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136" name="Rectangle 63"/>
          <p:cNvSpPr>
            <a:spLocks noChangeArrowheads="1"/>
          </p:cNvSpPr>
          <p:nvPr/>
        </p:nvSpPr>
        <p:spPr bwMode="auto">
          <a:xfrm>
            <a:off x="3787329" y="2238027"/>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137" name="Rectangle 63"/>
          <p:cNvSpPr>
            <a:spLocks noChangeArrowheads="1"/>
          </p:cNvSpPr>
          <p:nvPr/>
        </p:nvSpPr>
        <p:spPr bwMode="auto">
          <a:xfrm>
            <a:off x="2874169" y="2606799"/>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138" name="Rectangle 62"/>
          <p:cNvSpPr>
            <a:spLocks noChangeArrowheads="1"/>
          </p:cNvSpPr>
          <p:nvPr/>
        </p:nvSpPr>
        <p:spPr bwMode="auto">
          <a:xfrm>
            <a:off x="1939131" y="2597274"/>
            <a:ext cx="931863"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139" name="Rectangle 81"/>
          <p:cNvSpPr>
            <a:spLocks noChangeArrowheads="1"/>
          </p:cNvSpPr>
          <p:nvPr/>
        </p:nvSpPr>
        <p:spPr bwMode="auto">
          <a:xfrm>
            <a:off x="4698255" y="3015034"/>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40" name="Rectangle 63"/>
          <p:cNvSpPr>
            <a:spLocks noChangeArrowheads="1"/>
          </p:cNvSpPr>
          <p:nvPr/>
        </p:nvSpPr>
        <p:spPr bwMode="auto">
          <a:xfrm>
            <a:off x="3784623" y="3022971"/>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141" name="Rectangle 62"/>
          <p:cNvSpPr>
            <a:spLocks noChangeArrowheads="1"/>
          </p:cNvSpPr>
          <p:nvPr/>
        </p:nvSpPr>
        <p:spPr bwMode="auto">
          <a:xfrm>
            <a:off x="1923305" y="3030115"/>
            <a:ext cx="931863"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142" name="Rectangle 81"/>
          <p:cNvSpPr>
            <a:spLocks noChangeArrowheads="1"/>
          </p:cNvSpPr>
          <p:nvPr/>
        </p:nvSpPr>
        <p:spPr bwMode="auto">
          <a:xfrm>
            <a:off x="4709666" y="3382218"/>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43" name="Rectangle 63"/>
          <p:cNvSpPr>
            <a:spLocks noChangeArrowheads="1"/>
          </p:cNvSpPr>
          <p:nvPr/>
        </p:nvSpPr>
        <p:spPr bwMode="auto">
          <a:xfrm>
            <a:off x="3796854" y="3413968"/>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144" name="Rectangle 63"/>
          <p:cNvSpPr>
            <a:spLocks noChangeArrowheads="1"/>
          </p:cNvSpPr>
          <p:nvPr/>
        </p:nvSpPr>
        <p:spPr bwMode="auto">
          <a:xfrm>
            <a:off x="2879279" y="3396506"/>
            <a:ext cx="927100"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6</a:t>
            </a:r>
            <a:endParaRPr lang="en-US" altLang="zh-CN" sz="1400" dirty="0">
              <a:latin typeface="Times New Roman" pitchFamily="18" charset="0"/>
            </a:endParaRPr>
          </a:p>
        </p:txBody>
      </p:sp>
      <p:sp>
        <p:nvSpPr>
          <p:cNvPr id="145" name="Rectangle 62"/>
          <p:cNvSpPr>
            <a:spLocks noChangeArrowheads="1"/>
          </p:cNvSpPr>
          <p:nvPr/>
        </p:nvSpPr>
        <p:spPr bwMode="auto">
          <a:xfrm>
            <a:off x="1925191" y="3382218"/>
            <a:ext cx="931863" cy="388292"/>
          </a:xfrm>
          <a:prstGeom prst="rect">
            <a:avLst/>
          </a:prstGeom>
          <a:solidFill>
            <a:schemeClr val="accent4">
              <a:lumMod val="75000"/>
            </a:schemeClr>
          </a:solidFill>
          <a:ln w="9525" algn="ctr">
            <a:noFill/>
            <a:miter lim="800000"/>
            <a:headEnd/>
            <a:tailEnd/>
          </a:ln>
        </p:spPr>
        <p:txBody>
          <a:bodyPr/>
          <a:lstStyle/>
          <a:p>
            <a:pPr>
              <a:defRPr/>
            </a:pPr>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146" name="TextBox 145"/>
          <p:cNvSpPr txBox="1">
            <a:spLocks noChangeArrowheads="1"/>
          </p:cNvSpPr>
          <p:nvPr/>
        </p:nvSpPr>
        <p:spPr bwMode="auto">
          <a:xfrm>
            <a:off x="1737395" y="4174306"/>
            <a:ext cx="863600" cy="307777"/>
          </a:xfrm>
          <a:prstGeom prst="rect">
            <a:avLst/>
          </a:prstGeom>
          <a:noFill/>
          <a:ln w="9525">
            <a:solidFill>
              <a:srgbClr val="FFFF00"/>
            </a:solidFill>
            <a:miter lim="800000"/>
            <a:headEnd/>
            <a:tailEnd/>
          </a:ln>
        </p:spPr>
        <p:txBody>
          <a:bodyPr wrap="square">
            <a:spAutoFit/>
          </a:bodyPr>
          <a:lstStyle/>
          <a:p>
            <a:pPr eaLnBrk="0" hangingPunct="0">
              <a:spcBef>
                <a:spcPct val="50000"/>
              </a:spcBef>
            </a:pPr>
            <a:r>
              <a:rPr lang="en-US" altLang="zh-CN" sz="1400"/>
              <a:t>6</a:t>
            </a:r>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linds(horizontal)">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blinds(horizontal)">
                                      <p:cBhvr>
                                        <p:cTn id="15" dur="500"/>
                                        <p:tgtEl>
                                          <p:spTgt spid="1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5"/>
                                        </p:tgtEl>
                                        <p:attrNameLst>
                                          <p:attrName>style.visibility</p:attrName>
                                        </p:attrNameLst>
                                      </p:cBhvr>
                                      <p:to>
                                        <p:strVal val="visible"/>
                                      </p:to>
                                    </p:set>
                                    <p:animEffect transition="in" filter="blinds(horizontal)">
                                      <p:cBhvr>
                                        <p:cTn id="18" dur="500"/>
                                        <p:tgtEl>
                                          <p:spTgt spid="1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6"/>
                                        </p:tgtEl>
                                        <p:attrNameLst>
                                          <p:attrName>style.visibility</p:attrName>
                                        </p:attrNameLst>
                                      </p:cBhvr>
                                      <p:to>
                                        <p:strVal val="visible"/>
                                      </p:to>
                                    </p:set>
                                    <p:animEffect transition="in" filter="blinds(horizontal)">
                                      <p:cBhvr>
                                        <p:cTn id="21" dur="500"/>
                                        <p:tgtEl>
                                          <p:spTgt spid="1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blinds(horizontal)">
                                      <p:cBhvr>
                                        <p:cTn id="26" dur="500"/>
                                        <p:tgtEl>
                                          <p:spTgt spid="10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blinds(horizontal)">
                                      <p:cBhvr>
                                        <p:cTn id="29" dur="500"/>
                                        <p:tgtEl>
                                          <p:spTgt spid="13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blinds(horizontal)">
                                      <p:cBhvr>
                                        <p:cTn id="32" dur="5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blinds(horizontal)">
                                      <p:cBhvr>
                                        <p:cTn id="37" dur="500"/>
                                        <p:tgtEl>
                                          <p:spTgt spid="1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blinds(horizontal)">
                                      <p:cBhvr>
                                        <p:cTn id="40" dur="500"/>
                                        <p:tgtEl>
                                          <p:spTgt spid="13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blinds(horizontal)">
                                      <p:cBhvr>
                                        <p:cTn id="43" dur="500"/>
                                        <p:tgtEl>
                                          <p:spTgt spid="14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blinds(horizontal)">
                                      <p:cBhvr>
                                        <p:cTn id="46" dur="500"/>
                                        <p:tgtEl>
                                          <p:spTgt spid="14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blinds(horizontal)">
                                      <p:cBhvr>
                                        <p:cTn id="51" dur="500"/>
                                        <p:tgtEl>
                                          <p:spTgt spid="1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2"/>
                                        </p:tgtEl>
                                        <p:attrNameLst>
                                          <p:attrName>style.visibility</p:attrName>
                                        </p:attrNameLst>
                                      </p:cBhvr>
                                      <p:to>
                                        <p:strVal val="visible"/>
                                      </p:to>
                                    </p:set>
                                    <p:animEffect transition="in" filter="blinds(horizontal)">
                                      <p:cBhvr>
                                        <p:cTn id="54" dur="500"/>
                                        <p:tgtEl>
                                          <p:spTgt spid="14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43"/>
                                        </p:tgtEl>
                                        <p:attrNameLst>
                                          <p:attrName>style.visibility</p:attrName>
                                        </p:attrNameLst>
                                      </p:cBhvr>
                                      <p:to>
                                        <p:strVal val="visible"/>
                                      </p:to>
                                    </p:set>
                                    <p:animEffect transition="in" filter="blinds(horizontal)">
                                      <p:cBhvr>
                                        <p:cTn id="57" dur="500"/>
                                        <p:tgtEl>
                                          <p:spTgt spid="14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44"/>
                                        </p:tgtEl>
                                        <p:attrNameLst>
                                          <p:attrName>style.visibility</p:attrName>
                                        </p:attrNameLst>
                                      </p:cBhvr>
                                      <p:to>
                                        <p:strVal val="visible"/>
                                      </p:to>
                                    </p:set>
                                    <p:animEffect transition="in" filter="blinds(horizontal)">
                                      <p:cBhvr>
                                        <p:cTn id="60" dur="500"/>
                                        <p:tgtEl>
                                          <p:spTgt spid="14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blinds(horizontal)">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323528" y="195486"/>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直接插入排序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107504" y="987574"/>
            <a:ext cx="3888432" cy="3816429"/>
          </a:xfrm>
          <a:prstGeom prst="rect">
            <a:avLst/>
          </a:prstGeom>
          <a:noFill/>
          <a:ln w="9525">
            <a:noFill/>
            <a:miter lim="800000"/>
            <a:headEnd/>
            <a:tailEnd/>
          </a:ln>
        </p:spPr>
        <p:txBody>
          <a:bodyPr wrap="square">
            <a:spAutoFit/>
          </a:bodyPr>
          <a:lstStyle/>
          <a:p>
            <a:pPr eaLnBrk="1" hangingPunct="1">
              <a:spcBef>
                <a:spcPts val="1200"/>
              </a:spcBef>
            </a:pPr>
            <a:r>
              <a:rPr lang="zh-CN" altLang="en-US" sz="1400" b="0" dirty="0">
                <a:latin typeface="楷体_GB2312"/>
                <a:ea typeface="楷体_GB2312"/>
                <a:cs typeface="楷体_GB2312"/>
              </a:rPr>
              <a:t>假定待排序的是数组</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，它共有</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个 数组元素。</a:t>
            </a:r>
            <a:endParaRPr lang="en-US" altLang="zh-CN" sz="1400" b="0" dirty="0">
              <a:latin typeface="楷体_GB2312"/>
              <a:ea typeface="楷体_GB2312"/>
              <a:cs typeface="楷体_GB2312"/>
            </a:endParaRPr>
          </a:p>
          <a:p>
            <a:pPr eaLnBrk="1" hangingPunct="1">
              <a:spcBef>
                <a:spcPts val="1200"/>
              </a:spcBef>
            </a:pPr>
            <a:r>
              <a:rPr lang="zh-CN" altLang="en-US" sz="1400" b="0" dirty="0">
                <a:latin typeface="楷体_GB2312"/>
                <a:ea typeface="楷体_GB2312"/>
                <a:cs typeface="楷体_GB2312"/>
              </a:rPr>
              <a:t>对于每个</a:t>
            </a:r>
            <a:r>
              <a:rPr lang="en-US" altLang="zh-CN" sz="1400" b="0" dirty="0">
                <a:latin typeface="楷体_GB2312"/>
                <a:ea typeface="楷体_GB2312"/>
                <a:cs typeface="楷体_GB2312"/>
              </a:rPr>
              <a:t>1 &lt;= j &lt;n</a:t>
            </a:r>
            <a:r>
              <a:rPr lang="zh-CN" altLang="en-US" sz="1400" b="0" dirty="0">
                <a:latin typeface="楷体_GB2312"/>
                <a:ea typeface="楷体_GB2312"/>
                <a:cs typeface="楷体_GB2312"/>
              </a:rPr>
              <a:t>的 </a:t>
            </a:r>
            <a:r>
              <a:rPr lang="en-US" altLang="zh-CN" sz="1400" b="0" dirty="0">
                <a:latin typeface="楷体_GB2312"/>
                <a:ea typeface="楷体_GB2312"/>
                <a:cs typeface="楷体_GB2312"/>
              </a:rPr>
              <a:t>j</a:t>
            </a:r>
            <a:r>
              <a:rPr lang="zh-CN" altLang="en-US" sz="1400" b="0" dirty="0">
                <a:latin typeface="楷体_GB2312"/>
                <a:ea typeface="楷体_GB2312"/>
                <a:cs typeface="楷体_GB2312"/>
              </a:rPr>
              <a:t>，将 </a:t>
            </a:r>
            <a:r>
              <a:rPr lang="en-US" altLang="zh-CN" sz="1400" b="0" dirty="0">
                <a:latin typeface="楷体_GB2312"/>
                <a:ea typeface="楷体_GB2312"/>
                <a:cs typeface="楷体_GB2312"/>
              </a:rPr>
              <a:t>a[j]</a:t>
            </a:r>
            <a:r>
              <a:rPr lang="zh-CN" altLang="en-US" sz="1400" b="0" dirty="0">
                <a:latin typeface="楷体_GB2312"/>
                <a:ea typeface="楷体_GB2312"/>
                <a:cs typeface="楷体_GB2312"/>
              </a:rPr>
              <a:t>插入到已经排好序的序列</a:t>
            </a:r>
            <a:r>
              <a:rPr lang="en-US" altLang="zh-CN" sz="1400" b="0" dirty="0">
                <a:latin typeface="楷体_GB2312"/>
                <a:ea typeface="楷体_GB2312"/>
                <a:cs typeface="楷体_GB2312"/>
              </a:rPr>
              <a:t>a[0]</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a[1], a[2],</a:t>
            </a:r>
            <a:r>
              <a:rPr lang="en-US" altLang="zh-CN" sz="1400" b="0" dirty="0">
                <a:ea typeface="楷体_GB2312"/>
                <a:cs typeface="楷体_GB2312"/>
              </a:rPr>
              <a:t>……</a:t>
            </a:r>
            <a:r>
              <a:rPr lang="en-US" altLang="zh-CN" sz="1400" b="0" dirty="0">
                <a:latin typeface="楷体_GB2312"/>
                <a:ea typeface="楷体_GB2312"/>
                <a:cs typeface="楷体_GB2312"/>
              </a:rPr>
              <a:t>, a[j-1] </a:t>
            </a:r>
            <a:r>
              <a:rPr lang="zh-CN" altLang="en-US" sz="1400" b="0" dirty="0">
                <a:latin typeface="楷体_GB2312"/>
                <a:ea typeface="楷体_GB2312"/>
                <a:cs typeface="楷体_GB2312"/>
              </a:rPr>
              <a:t>中去。</a:t>
            </a:r>
          </a:p>
          <a:p>
            <a:pPr eaLnBrk="1" hangingPunct="1">
              <a:spcBef>
                <a:spcPts val="1200"/>
              </a:spcBef>
            </a:pPr>
            <a:r>
              <a:rPr lang="zh-CN" altLang="en-US" sz="1400" b="0" dirty="0">
                <a:latin typeface="楷体_GB2312"/>
                <a:ea typeface="楷体_GB2312"/>
                <a:cs typeface="楷体_GB2312"/>
              </a:rPr>
              <a:t>首先将</a:t>
            </a:r>
            <a:r>
              <a:rPr lang="en-US" altLang="zh-CN" sz="1400" b="0" dirty="0">
                <a:latin typeface="楷体_GB2312"/>
                <a:ea typeface="楷体_GB2312"/>
                <a:cs typeface="楷体_GB2312"/>
              </a:rPr>
              <a:t>a[j]</a:t>
            </a:r>
            <a:r>
              <a:rPr lang="zh-CN" altLang="en-US" sz="1400" b="0" dirty="0">
                <a:latin typeface="楷体_GB2312"/>
                <a:ea typeface="楷体_GB2312"/>
                <a:cs typeface="楷体_GB2312"/>
              </a:rPr>
              <a:t>放入到一个某个变量</a:t>
            </a:r>
            <a:r>
              <a:rPr lang="en-US" altLang="zh-CN" sz="1400" b="0" dirty="0" err="1">
                <a:latin typeface="楷体_GB2312"/>
                <a:ea typeface="楷体_GB2312"/>
                <a:cs typeface="楷体_GB2312"/>
              </a:rPr>
              <a:t>tmp</a:t>
            </a:r>
            <a:r>
              <a:rPr lang="zh-CN" altLang="en-US" sz="1400" b="0" dirty="0">
                <a:latin typeface="楷体_GB2312"/>
                <a:ea typeface="楷体_GB2312"/>
                <a:cs typeface="楷体_GB2312"/>
              </a:rPr>
              <a:t>中。然后从右到左与</a:t>
            </a:r>
            <a:r>
              <a:rPr lang="en-US" altLang="zh-CN" sz="1400" b="0" dirty="0">
                <a:latin typeface="楷体_GB2312"/>
                <a:ea typeface="楷体_GB2312"/>
                <a:cs typeface="楷体_GB2312"/>
              </a:rPr>
              <a:t>a[j-1]</a:t>
            </a:r>
            <a:r>
              <a:rPr lang="en-US" altLang="zh-CN" sz="1400" b="0" dirty="0">
                <a:ea typeface="楷体_GB2312"/>
                <a:cs typeface="楷体_GB2312"/>
              </a:rPr>
              <a:t>……</a:t>
            </a:r>
            <a:r>
              <a:rPr lang="en-US" altLang="zh-CN" sz="1400" b="0" dirty="0">
                <a:latin typeface="楷体_GB2312"/>
                <a:ea typeface="楷体_GB2312"/>
                <a:cs typeface="楷体_GB2312"/>
              </a:rPr>
              <a:t>, a[2], a[1], a[0]</a:t>
            </a:r>
            <a:r>
              <a:rPr lang="zh-CN" altLang="en-US" sz="1400" b="0" dirty="0">
                <a:latin typeface="楷体_GB2312"/>
                <a:ea typeface="楷体_GB2312"/>
                <a:cs typeface="楷体_GB2312"/>
              </a:rPr>
              <a:t>，进行比较。</a:t>
            </a:r>
          </a:p>
          <a:p>
            <a:pPr lvl="1">
              <a:spcBef>
                <a:spcPts val="1200"/>
              </a:spcBef>
            </a:pPr>
            <a:r>
              <a:rPr lang="zh-CN" altLang="en-US" sz="1400" b="0" dirty="0">
                <a:latin typeface="楷体_GB2312"/>
                <a:ea typeface="楷体_GB2312"/>
                <a:cs typeface="楷体_GB2312"/>
              </a:rPr>
              <a:t>若</a:t>
            </a:r>
            <a:r>
              <a:rPr lang="en-US" altLang="zh-CN" sz="1400" b="0" dirty="0" err="1">
                <a:latin typeface="楷体_GB2312"/>
                <a:ea typeface="楷体_GB2312"/>
                <a:cs typeface="楷体_GB2312"/>
              </a:rPr>
              <a:t>tmp</a:t>
            </a:r>
            <a:r>
              <a:rPr lang="en-US" altLang="zh-CN" sz="1400" b="0" dirty="0">
                <a:latin typeface="楷体_GB2312"/>
                <a:ea typeface="楷体_GB2312"/>
                <a:cs typeface="楷体_GB2312"/>
              </a:rPr>
              <a:t> &lt; a[j-1]</a:t>
            </a:r>
            <a:r>
              <a:rPr lang="zh-CN" altLang="en-US" sz="1400" b="0" dirty="0">
                <a:latin typeface="楷体_GB2312"/>
                <a:ea typeface="楷体_GB2312"/>
                <a:cs typeface="楷体_GB2312"/>
              </a:rPr>
              <a:t>，将</a:t>
            </a:r>
            <a:r>
              <a:rPr lang="en-US" altLang="zh-CN" sz="1400" b="0" dirty="0">
                <a:latin typeface="楷体_GB2312"/>
                <a:ea typeface="楷体_GB2312"/>
                <a:cs typeface="楷体_GB2312"/>
              </a:rPr>
              <a:t>a[j-1]</a:t>
            </a:r>
            <a:r>
              <a:rPr lang="zh-CN" altLang="en-US" sz="1400" b="0" dirty="0">
                <a:latin typeface="楷体_GB2312"/>
                <a:ea typeface="楷体_GB2312"/>
                <a:cs typeface="楷体_GB2312"/>
              </a:rPr>
              <a:t>的内容移到</a:t>
            </a:r>
            <a:r>
              <a:rPr lang="en-US" altLang="zh-CN" sz="1400" b="0" dirty="0">
                <a:latin typeface="楷体_GB2312"/>
                <a:ea typeface="楷体_GB2312"/>
                <a:cs typeface="楷体_GB2312"/>
              </a:rPr>
              <a:t>a[j]</a:t>
            </a:r>
            <a:r>
              <a:rPr lang="zh-CN" altLang="en-US" sz="1400" b="0" dirty="0">
                <a:latin typeface="楷体_GB2312"/>
                <a:ea typeface="楷体_GB2312"/>
                <a:cs typeface="楷体_GB2312"/>
              </a:rPr>
              <a:t>中去</a:t>
            </a:r>
          </a:p>
          <a:p>
            <a:pPr lvl="1">
              <a:spcBef>
                <a:spcPts val="1200"/>
              </a:spcBef>
            </a:pPr>
            <a:r>
              <a:rPr lang="zh-CN" altLang="en-US" sz="1400" b="0" dirty="0">
                <a:latin typeface="楷体_GB2312"/>
                <a:ea typeface="楷体_GB2312"/>
                <a:cs typeface="楷体_GB2312"/>
              </a:rPr>
              <a:t>若</a:t>
            </a:r>
            <a:r>
              <a:rPr lang="en-US" altLang="zh-CN" sz="1400" b="0" dirty="0">
                <a:latin typeface="楷体_GB2312"/>
                <a:ea typeface="楷体_GB2312"/>
                <a:cs typeface="楷体_GB2312"/>
              </a:rPr>
              <a:t>x &lt; a[j-2]</a:t>
            </a:r>
            <a:r>
              <a:rPr lang="zh-CN" altLang="en-US" sz="1400" b="0" dirty="0">
                <a:latin typeface="楷体_GB2312"/>
                <a:ea typeface="楷体_GB2312"/>
                <a:cs typeface="楷体_GB2312"/>
              </a:rPr>
              <a:t>，将</a:t>
            </a:r>
            <a:r>
              <a:rPr lang="en-US" altLang="zh-CN" sz="1400" b="0" dirty="0">
                <a:latin typeface="楷体_GB2312"/>
                <a:ea typeface="楷体_GB2312"/>
                <a:cs typeface="楷体_GB2312"/>
              </a:rPr>
              <a:t>a[j-2]</a:t>
            </a:r>
            <a:r>
              <a:rPr lang="zh-CN" altLang="en-US" sz="1400" b="0" dirty="0">
                <a:latin typeface="楷体_GB2312"/>
                <a:ea typeface="楷体_GB2312"/>
                <a:cs typeface="楷体_GB2312"/>
              </a:rPr>
              <a:t>的内容移到</a:t>
            </a:r>
            <a:r>
              <a:rPr lang="en-US" altLang="zh-CN" sz="1400" b="0" dirty="0">
                <a:latin typeface="楷体_GB2312"/>
                <a:ea typeface="楷体_GB2312"/>
                <a:cs typeface="楷体_GB2312"/>
              </a:rPr>
              <a:t>a[j-1]</a:t>
            </a:r>
            <a:r>
              <a:rPr lang="zh-CN" altLang="en-US" sz="1400" b="0" dirty="0">
                <a:latin typeface="楷体_GB2312"/>
                <a:ea typeface="楷体_GB2312"/>
                <a:cs typeface="楷体_GB2312"/>
              </a:rPr>
              <a:t>中去</a:t>
            </a:r>
          </a:p>
          <a:p>
            <a:pPr lvl="1">
              <a:spcBef>
                <a:spcPts val="1200"/>
              </a:spcBef>
            </a:pPr>
            <a:r>
              <a:rPr lang="zh-CN" altLang="en-US" sz="1400" b="0" dirty="0">
                <a:latin typeface="楷体_GB2312"/>
                <a:ea typeface="楷体_GB2312"/>
                <a:cs typeface="楷体_GB2312"/>
              </a:rPr>
              <a:t>重复这个过程，直至找到比</a:t>
            </a:r>
            <a:r>
              <a:rPr lang="en-US" altLang="zh-CN" sz="1400" b="0" dirty="0" err="1">
                <a:latin typeface="楷体_GB2312"/>
                <a:ea typeface="楷体_GB2312"/>
                <a:cs typeface="楷体_GB2312"/>
              </a:rPr>
              <a:t>tmp</a:t>
            </a:r>
            <a:r>
              <a:rPr lang="zh-CN" altLang="en-US" sz="1400" b="0" dirty="0">
                <a:latin typeface="楷体_GB2312"/>
                <a:ea typeface="楷体_GB2312"/>
                <a:cs typeface="楷体_GB2312"/>
              </a:rPr>
              <a:t>小的数组元素</a:t>
            </a:r>
            <a:r>
              <a:rPr lang="en-US" altLang="zh-CN" sz="1400" b="0" dirty="0">
                <a:latin typeface="楷体_GB2312"/>
                <a:ea typeface="楷体_GB2312"/>
                <a:cs typeface="楷体_GB2312"/>
              </a:rPr>
              <a:t>a[k]</a:t>
            </a:r>
            <a:r>
              <a:rPr lang="zh-CN" altLang="en-US" sz="1400" b="0" dirty="0">
                <a:latin typeface="楷体_GB2312"/>
                <a:ea typeface="楷体_GB2312"/>
                <a:cs typeface="楷体_GB2312"/>
              </a:rPr>
              <a:t>，将</a:t>
            </a:r>
            <a:r>
              <a:rPr lang="en-US" altLang="zh-CN" sz="1400" b="0" dirty="0" err="1">
                <a:latin typeface="楷体_GB2312"/>
                <a:ea typeface="楷体_GB2312"/>
                <a:cs typeface="楷体_GB2312"/>
              </a:rPr>
              <a:t>tmp</a:t>
            </a:r>
            <a:r>
              <a:rPr lang="zh-CN" altLang="en-US" sz="1400" b="0" dirty="0">
                <a:latin typeface="楷体_GB2312"/>
                <a:ea typeface="楷体_GB2312"/>
                <a:cs typeface="楷体_GB2312"/>
              </a:rPr>
              <a:t>存入</a:t>
            </a:r>
            <a:r>
              <a:rPr lang="en-US" altLang="zh-CN" sz="1400" b="0" dirty="0">
                <a:latin typeface="楷体_GB2312"/>
                <a:ea typeface="楷体_GB2312"/>
                <a:cs typeface="楷体_GB2312"/>
              </a:rPr>
              <a:t>a[k+1]</a:t>
            </a:r>
            <a:r>
              <a:rPr lang="zh-CN" altLang="en-US" sz="1400" b="0" dirty="0">
                <a:latin typeface="楷体_GB2312"/>
                <a:ea typeface="楷体_GB2312"/>
                <a:cs typeface="楷体_GB2312"/>
              </a:rPr>
              <a:t>。</a:t>
            </a:r>
          </a:p>
          <a:p>
            <a:pPr lvl="1">
              <a:spcBef>
                <a:spcPts val="1200"/>
              </a:spcBef>
            </a:pPr>
            <a:r>
              <a:rPr lang="zh-CN" altLang="en-US" sz="1400" b="0" dirty="0">
                <a:latin typeface="楷体_GB2312"/>
                <a:ea typeface="楷体_GB2312"/>
                <a:cs typeface="楷体_GB2312"/>
              </a:rPr>
              <a:t>如果一直找到</a:t>
            </a:r>
            <a:r>
              <a:rPr lang="en-US" altLang="zh-CN" sz="1400" b="0" dirty="0">
                <a:latin typeface="楷体_GB2312"/>
                <a:ea typeface="楷体_GB2312"/>
                <a:cs typeface="楷体_GB2312"/>
              </a:rPr>
              <a:t>a[0]</a:t>
            </a:r>
            <a:r>
              <a:rPr lang="zh-CN" altLang="en-US" sz="1400" b="0" dirty="0">
                <a:latin typeface="楷体_GB2312"/>
                <a:ea typeface="楷体_GB2312"/>
                <a:cs typeface="楷体_GB2312"/>
              </a:rPr>
              <a:t>都没有找到一个小于</a:t>
            </a:r>
            <a:r>
              <a:rPr lang="en-US" altLang="zh-CN" sz="1400" b="0" dirty="0" err="1">
                <a:latin typeface="楷体_GB2312"/>
                <a:ea typeface="楷体_GB2312"/>
                <a:cs typeface="楷体_GB2312"/>
              </a:rPr>
              <a:t>tmp</a:t>
            </a:r>
            <a:r>
              <a:rPr lang="zh-CN" altLang="en-US" sz="1400" b="0" dirty="0">
                <a:latin typeface="楷体_GB2312"/>
                <a:ea typeface="楷体_GB2312"/>
                <a:cs typeface="楷体_GB2312"/>
              </a:rPr>
              <a:t>的值，将</a:t>
            </a:r>
            <a:r>
              <a:rPr lang="en-US" altLang="zh-CN" sz="1400" b="0" dirty="0" err="1">
                <a:latin typeface="楷体_GB2312"/>
                <a:ea typeface="楷体_GB2312"/>
                <a:cs typeface="楷体_GB2312"/>
              </a:rPr>
              <a:t>tmp</a:t>
            </a:r>
            <a:r>
              <a:rPr lang="zh-CN" altLang="en-US" sz="1400" b="0" dirty="0">
                <a:latin typeface="楷体_GB2312"/>
                <a:ea typeface="楷体_GB2312"/>
                <a:cs typeface="楷体_GB2312"/>
              </a:rPr>
              <a:t>存入</a:t>
            </a:r>
            <a:r>
              <a:rPr lang="en-US" altLang="zh-CN" sz="1400" b="0" dirty="0">
                <a:latin typeface="楷体_GB2312"/>
                <a:ea typeface="楷体_GB2312"/>
                <a:cs typeface="楷体_GB2312"/>
              </a:rPr>
              <a:t>a[0]</a:t>
            </a:r>
            <a:r>
              <a:rPr lang="zh-CN" altLang="en-US" sz="1400" b="0" dirty="0">
                <a:latin typeface="楷体_GB2312"/>
                <a:ea typeface="楷体_GB2312"/>
                <a:cs typeface="楷体_GB2312"/>
              </a:rPr>
              <a:t>。 </a:t>
            </a:r>
          </a:p>
        </p:txBody>
      </p:sp>
      <p:sp>
        <p:nvSpPr>
          <p:cNvPr id="91" name="Text Box 2"/>
          <p:cNvSpPr txBox="1">
            <a:spLocks noChangeArrowheads="1"/>
          </p:cNvSpPr>
          <p:nvPr/>
        </p:nvSpPr>
        <p:spPr bwMode="auto">
          <a:xfrm>
            <a:off x="4427984" y="987574"/>
            <a:ext cx="4680520" cy="3862596"/>
          </a:xfrm>
          <a:prstGeom prst="rect">
            <a:avLst/>
          </a:prstGeom>
          <a:noFill/>
          <a:ln w="9525">
            <a:solidFill>
              <a:srgbClr val="FFFFFF"/>
            </a:solidFill>
            <a:miter lim="800000"/>
            <a:headEnd/>
            <a:tailEnd/>
          </a:ln>
        </p:spPr>
        <p:txBody>
          <a:bodyPr wrap="square">
            <a:spAutoFit/>
          </a:bodyPr>
          <a:lstStyle/>
          <a:p>
            <a:pPr eaLnBrk="0" hangingPunct="0">
              <a:spcBef>
                <a:spcPct val="50000"/>
              </a:spcBef>
            </a:pPr>
            <a:r>
              <a:rPr lang="en-US" altLang="zh-CN" sz="1400" b="0" dirty="0"/>
              <a:t>template &lt;class KEY, class OTHER&gt;</a:t>
            </a:r>
            <a:endParaRPr lang="zh-CN" altLang="zh-CN" sz="1400" b="0" dirty="0"/>
          </a:p>
          <a:p>
            <a:pPr eaLnBrk="0" hangingPunct="0">
              <a:spcBef>
                <a:spcPct val="50000"/>
              </a:spcBef>
            </a:pPr>
            <a:r>
              <a:rPr lang="fr-FR" altLang="zh-CN" sz="1400" b="0" dirty="0"/>
              <a:t>void simpleInsertSort(</a:t>
            </a:r>
            <a:r>
              <a:rPr lang="en-US" altLang="zh-CN" sz="1400" b="0" dirty="0"/>
              <a:t>SET&lt;KEY, OTHER&gt;</a:t>
            </a:r>
            <a:r>
              <a:rPr lang="fr-FR" altLang="zh-CN" sz="1400" b="0" dirty="0"/>
              <a:t> a[], int size)</a:t>
            </a:r>
            <a:endParaRPr lang="zh-CN" altLang="zh-CN" sz="1400" b="0" dirty="0"/>
          </a:p>
          <a:p>
            <a:pPr eaLnBrk="0" hangingPunct="0">
              <a:spcBef>
                <a:spcPct val="50000"/>
              </a:spcBef>
            </a:pPr>
            <a:r>
              <a:rPr lang="en-US" altLang="zh-CN" sz="1400" b="0" dirty="0"/>
              <a:t>{ </a:t>
            </a:r>
          </a:p>
          <a:p>
            <a:pPr eaLnBrk="0" hangingPunct="0">
              <a:spcBef>
                <a:spcPct val="50000"/>
              </a:spcBef>
            </a:pPr>
            <a:r>
              <a:rPr lang="en-US" altLang="zh-CN" sz="1400" b="0" dirty="0"/>
              <a:t>      </a:t>
            </a:r>
            <a:r>
              <a:rPr lang="en-US" altLang="zh-CN" sz="1400" b="0" dirty="0" err="1"/>
              <a:t>int</a:t>
            </a:r>
            <a:r>
              <a:rPr lang="en-US" altLang="zh-CN" sz="1400" b="0" dirty="0"/>
              <a:t> k;</a:t>
            </a:r>
            <a:endParaRPr lang="zh-CN" altLang="zh-CN" sz="1400" b="0" dirty="0"/>
          </a:p>
          <a:p>
            <a:pPr eaLnBrk="0" hangingPunct="0">
              <a:spcBef>
                <a:spcPct val="50000"/>
              </a:spcBef>
            </a:pPr>
            <a:r>
              <a:rPr lang="en-US" altLang="zh-CN" sz="1400" b="0" dirty="0"/>
              <a:t>     SET&lt;KEY, OTHER&gt; </a:t>
            </a:r>
            <a:r>
              <a:rPr lang="en-US" altLang="zh-CN" sz="1400" b="0" dirty="0" err="1"/>
              <a:t>tmp</a:t>
            </a:r>
            <a:r>
              <a:rPr lang="en-US" altLang="zh-CN" sz="1400" b="0" dirty="0"/>
              <a:t>; </a:t>
            </a:r>
            <a:endParaRPr lang="zh-CN" altLang="zh-CN" sz="1400" b="0" dirty="0"/>
          </a:p>
          <a:p>
            <a:pPr eaLnBrk="0" hangingPunct="0">
              <a:spcBef>
                <a:spcPct val="50000"/>
              </a:spcBef>
            </a:pPr>
            <a:r>
              <a:rPr lang="en-US" altLang="zh-CN" sz="1400" b="0" dirty="0"/>
              <a:t>     for (</a:t>
            </a:r>
            <a:r>
              <a:rPr lang="en-US" altLang="zh-CN" sz="1400" b="0" dirty="0" err="1"/>
              <a:t>int</a:t>
            </a:r>
            <a:r>
              <a:rPr lang="en-US" altLang="zh-CN" sz="1400" b="0" dirty="0"/>
              <a:t> j=1; j&lt;size; ++j) {</a:t>
            </a:r>
            <a:endParaRPr lang="zh-CN" altLang="zh-CN" sz="1400" b="0" dirty="0"/>
          </a:p>
          <a:p>
            <a:pPr eaLnBrk="0" hangingPunct="0">
              <a:spcBef>
                <a:spcPct val="50000"/>
              </a:spcBef>
            </a:pPr>
            <a:r>
              <a:rPr lang="en-US" altLang="zh-CN" sz="1400" b="0" dirty="0"/>
              <a:t>          </a:t>
            </a:r>
            <a:r>
              <a:rPr lang="en-US" altLang="zh-CN" sz="1400" b="0" dirty="0" err="1"/>
              <a:t>tmp</a:t>
            </a:r>
            <a:r>
              <a:rPr lang="en-US" altLang="zh-CN" sz="1400" b="0" dirty="0"/>
              <a:t> = a[j];</a:t>
            </a:r>
            <a:endParaRPr lang="zh-CN" altLang="zh-CN" sz="1400" b="0" dirty="0"/>
          </a:p>
          <a:p>
            <a:pPr eaLnBrk="0" hangingPunct="0">
              <a:spcBef>
                <a:spcPct val="50000"/>
              </a:spcBef>
            </a:pPr>
            <a:r>
              <a:rPr lang="en-US" altLang="zh-CN" sz="1400" b="0" dirty="0"/>
              <a:t>          for ( k = j-1; k &gt;= 0 &amp;&amp; </a:t>
            </a:r>
            <a:r>
              <a:rPr lang="en-US" altLang="zh-CN" sz="1400" b="0" dirty="0" err="1"/>
              <a:t>tmp.key</a:t>
            </a:r>
            <a:r>
              <a:rPr lang="en-US" altLang="zh-CN" sz="1400" b="0" dirty="0"/>
              <a:t> &lt; a[k].key; --k)</a:t>
            </a:r>
            <a:endParaRPr lang="zh-CN" altLang="zh-CN" sz="1400" b="0" dirty="0"/>
          </a:p>
          <a:p>
            <a:pPr eaLnBrk="0" hangingPunct="0">
              <a:spcBef>
                <a:spcPct val="50000"/>
              </a:spcBef>
            </a:pPr>
            <a:r>
              <a:rPr lang="en-US" altLang="zh-CN" sz="1400" b="0" dirty="0"/>
              <a:t>              a[k+1] = a[k];</a:t>
            </a:r>
            <a:endParaRPr lang="zh-CN" altLang="zh-CN" sz="1400" b="0" dirty="0"/>
          </a:p>
          <a:p>
            <a:pPr eaLnBrk="0" hangingPunct="0">
              <a:spcBef>
                <a:spcPct val="50000"/>
              </a:spcBef>
            </a:pPr>
            <a:r>
              <a:rPr lang="en-US" altLang="zh-CN" sz="1400" b="0" dirty="0"/>
              <a:t>          a[k+1] = </a:t>
            </a:r>
            <a:r>
              <a:rPr lang="en-US" altLang="zh-CN" sz="1400" b="0" dirty="0" err="1"/>
              <a:t>tmp</a:t>
            </a:r>
            <a:r>
              <a:rPr lang="en-US" altLang="zh-CN" sz="1400" b="0" dirty="0"/>
              <a:t>;</a:t>
            </a:r>
            <a:endParaRPr lang="zh-CN" altLang="zh-CN" sz="1400" b="0" dirty="0"/>
          </a:p>
          <a:p>
            <a:pPr eaLnBrk="0" hangingPunct="0">
              <a:spcBef>
                <a:spcPct val="50000"/>
              </a:spcBef>
            </a:pPr>
            <a:r>
              <a:rPr lang="en-US" altLang="zh-CN" sz="1400" b="0" dirty="0"/>
              <a:t>     }</a:t>
            </a:r>
            <a:endParaRPr lang="zh-CN" altLang="zh-CN" sz="1400" b="0" dirty="0"/>
          </a:p>
          <a:p>
            <a:pPr eaLnBrk="0" hangingPunct="0">
              <a:spcBef>
                <a:spcPct val="50000"/>
              </a:spcBef>
            </a:pPr>
            <a:r>
              <a:rPr lang="en-US" altLang="zh-CN" sz="1400" b="0" dirty="0"/>
              <a:t>}</a:t>
            </a:r>
            <a:endParaRPr lang="zh-CN" altLang="zh-CN"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35"/>
          <p:cNvGrpSpPr>
            <a:grpSpLocks/>
          </p:cNvGrpSpPr>
          <p:nvPr/>
        </p:nvGrpSpPr>
        <p:grpSpPr bwMode="auto">
          <a:xfrm>
            <a:off x="309563" y="1779588"/>
            <a:ext cx="1525587" cy="2076450"/>
            <a:chOff x="1005545" y="2207188"/>
            <a:chExt cx="2322740" cy="3424453"/>
          </a:xfrm>
        </p:grpSpPr>
        <p:sp>
          <p:nvSpPr>
            <p:cNvPr id="38932" name="矩形 25"/>
            <p:cNvSpPr>
              <a:spLocks noChangeArrowheads="1"/>
            </p:cNvSpPr>
            <p:nvPr/>
          </p:nvSpPr>
          <p:spPr bwMode="auto">
            <a:xfrm>
              <a:off x="1026819" y="4565784"/>
              <a:ext cx="2301466" cy="1065857"/>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集合概念</a:t>
              </a:r>
            </a:p>
          </p:txBody>
        </p:sp>
        <p:sp>
          <p:nvSpPr>
            <p:cNvPr id="34" name="等腰三角形 33"/>
            <p:cNvSpPr/>
            <p:nvPr/>
          </p:nvSpPr>
          <p:spPr>
            <a:xfrm>
              <a:off x="1005545" y="2207188"/>
              <a:ext cx="2160801" cy="179862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8915" name="组合 37"/>
          <p:cNvGrpSpPr>
            <a:grpSpLocks/>
          </p:cNvGrpSpPr>
          <p:nvPr/>
        </p:nvGrpSpPr>
        <p:grpSpPr bwMode="auto">
          <a:xfrm>
            <a:off x="2051050" y="1779588"/>
            <a:ext cx="1525588" cy="2085975"/>
            <a:chOff x="970896" y="2207188"/>
            <a:chExt cx="2294208" cy="3441947"/>
          </a:xfrm>
        </p:grpSpPr>
        <p:sp>
          <p:nvSpPr>
            <p:cNvPr id="38929" name="矩形 38"/>
            <p:cNvSpPr>
              <a:spLocks noChangeArrowheads="1"/>
            </p:cNvSpPr>
            <p:nvPr/>
          </p:nvSpPr>
          <p:spPr bwMode="auto">
            <a:xfrm>
              <a:off x="970896" y="4582963"/>
              <a:ext cx="2294208" cy="1066172"/>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查找操作</a:t>
              </a:r>
            </a:p>
          </p:txBody>
        </p:sp>
        <p:sp>
          <p:nvSpPr>
            <p:cNvPr id="40" name="等腰三角形 39"/>
            <p:cNvSpPr/>
            <p:nvPr/>
          </p:nvSpPr>
          <p:spPr>
            <a:xfrm>
              <a:off x="1006706" y="2207188"/>
              <a:ext cx="2160517" cy="18021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8931"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38916" name="文本框 55"/>
          <p:cNvSpPr txBox="1">
            <a:spLocks noChangeArrowheads="1"/>
          </p:cNvSpPr>
          <p:nvPr/>
        </p:nvSpPr>
        <p:spPr bwMode="auto">
          <a:xfrm>
            <a:off x="1908175" y="411163"/>
            <a:ext cx="5543550" cy="762000"/>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8</a:t>
            </a:r>
            <a:r>
              <a:rPr lang="zh-CN" altLang="en-US" sz="3600" dirty="0">
                <a:latin typeface="微软雅黑" pitchFamily="34" charset="-122"/>
                <a:ea typeface="微软雅黑" pitchFamily="34" charset="-122"/>
              </a:rPr>
              <a:t>章  集合与静态查找表</a:t>
            </a:r>
            <a:endParaRPr lang="en-US" altLang="zh-CN" sz="3600" dirty="0">
              <a:latin typeface="微软雅黑" pitchFamily="34" charset="-122"/>
              <a:ea typeface="微软雅黑" pitchFamily="34" charset="-122"/>
            </a:endParaRPr>
          </a:p>
        </p:txBody>
      </p:sp>
      <p:grpSp>
        <p:nvGrpSpPr>
          <p:cNvPr id="38917" name="组合 37"/>
          <p:cNvGrpSpPr>
            <a:grpSpLocks/>
          </p:cNvGrpSpPr>
          <p:nvPr/>
        </p:nvGrpSpPr>
        <p:grpSpPr bwMode="auto">
          <a:xfrm>
            <a:off x="3635375" y="1779588"/>
            <a:ext cx="1944688" cy="2017712"/>
            <a:chOff x="862444" y="2206370"/>
            <a:chExt cx="2921826" cy="3329397"/>
          </a:xfrm>
        </p:grpSpPr>
        <p:sp>
          <p:nvSpPr>
            <p:cNvPr id="3892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无序表查找</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892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38918" name="组合 37"/>
          <p:cNvGrpSpPr>
            <a:grpSpLocks/>
          </p:cNvGrpSpPr>
          <p:nvPr/>
        </p:nvGrpSpPr>
        <p:grpSpPr bwMode="auto">
          <a:xfrm>
            <a:off x="5435600" y="1779588"/>
            <a:ext cx="1944688" cy="2017712"/>
            <a:chOff x="862444" y="2206370"/>
            <a:chExt cx="2921826" cy="3329409"/>
          </a:xfrm>
        </p:grpSpPr>
        <p:sp>
          <p:nvSpPr>
            <p:cNvPr id="38923"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有序表查找</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8925"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38919" name="组合 37"/>
          <p:cNvGrpSpPr>
            <a:grpSpLocks/>
          </p:cNvGrpSpPr>
          <p:nvPr/>
        </p:nvGrpSpPr>
        <p:grpSpPr bwMode="auto">
          <a:xfrm>
            <a:off x="7343775" y="1779588"/>
            <a:ext cx="1800225" cy="2640012"/>
            <a:chOff x="1024671" y="2206370"/>
            <a:chExt cx="2704739" cy="4357154"/>
          </a:xfrm>
        </p:grpSpPr>
        <p:sp>
          <p:nvSpPr>
            <p:cNvPr id="38920"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中的静态查找表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892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683568" y="339502"/>
            <a:ext cx="6840538" cy="593725"/>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cs typeface="楷体_GB2312"/>
              </a:rPr>
              <a:t>直接插入排序</a:t>
            </a:r>
            <a:r>
              <a:rPr lang="zh-CN" altLang="en-US" dirty="0">
                <a:latin typeface="微软雅黑" pitchFamily="34" charset="-122"/>
                <a:ea typeface="微软雅黑" pitchFamily="34" charset="-122"/>
              </a:rPr>
              <a:t>时间复杂度分析</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899592" y="1203598"/>
            <a:ext cx="7128792" cy="3031599"/>
          </a:xfrm>
          <a:prstGeom prst="rect">
            <a:avLst/>
          </a:prstGeom>
          <a:noFill/>
          <a:ln w="9525">
            <a:noFill/>
            <a:miter lim="800000"/>
            <a:headEnd/>
            <a:tailEnd/>
          </a:ln>
        </p:spPr>
        <p:txBody>
          <a:bodyPr wrap="square">
            <a:spAutoFit/>
          </a:bodyPr>
          <a:lstStyle/>
          <a:p>
            <a:pPr eaLnBrk="1" hangingPunct="1">
              <a:lnSpc>
                <a:spcPct val="150000"/>
              </a:lnSpc>
            </a:pPr>
            <a:r>
              <a:rPr lang="zh-CN" altLang="en-US" sz="1800" dirty="0">
                <a:latin typeface="楷体_GB2312"/>
                <a:ea typeface="楷体_GB2312"/>
                <a:cs typeface="楷体_GB2312"/>
              </a:rPr>
              <a:t>直接插入排序是两层循环嵌套，因此时间复杂度是</a:t>
            </a:r>
            <a:r>
              <a:rPr lang="en-US" altLang="zh-CN" sz="1800" dirty="0">
                <a:latin typeface="楷体_GB2312"/>
                <a:ea typeface="楷体_GB2312"/>
                <a:cs typeface="楷体_GB2312"/>
              </a:rPr>
              <a:t>O(N</a:t>
            </a:r>
            <a:r>
              <a:rPr lang="en-US" altLang="zh-CN" sz="1800" baseline="30000" dirty="0">
                <a:latin typeface="楷体_GB2312"/>
                <a:ea typeface="楷体_GB2312"/>
                <a:cs typeface="楷体_GB2312"/>
              </a:rPr>
              <a:t>2</a:t>
            </a:r>
            <a:r>
              <a:rPr lang="en-US" altLang="zh-CN" sz="1800" dirty="0">
                <a:latin typeface="楷体_GB2312"/>
                <a:ea typeface="楷体_GB2312"/>
                <a:cs typeface="楷体_GB2312"/>
              </a:rPr>
              <a:t>)</a:t>
            </a:r>
            <a:r>
              <a:rPr lang="zh-CN" altLang="en-US" sz="1800" dirty="0">
                <a:latin typeface="楷体_GB2312"/>
                <a:ea typeface="楷体_GB2312"/>
                <a:cs typeface="楷体_GB2312"/>
              </a:rPr>
              <a:t>的</a:t>
            </a:r>
          </a:p>
          <a:p>
            <a:pPr eaLnBrk="1" hangingPunct="1">
              <a:lnSpc>
                <a:spcPct val="150000"/>
              </a:lnSpc>
            </a:pPr>
            <a:r>
              <a:rPr lang="zh-CN" altLang="en-US" sz="1800" dirty="0">
                <a:latin typeface="楷体_GB2312"/>
                <a:ea typeface="楷体_GB2312"/>
                <a:cs typeface="楷体_GB2312"/>
              </a:rPr>
              <a:t>该上限是可达的。当输入是逆序的时候，达到上限</a:t>
            </a:r>
          </a:p>
          <a:p>
            <a:pPr eaLnBrk="1" hangingPunct="1">
              <a:lnSpc>
                <a:spcPct val="150000"/>
              </a:lnSpc>
              <a:spcBef>
                <a:spcPts val="1200"/>
              </a:spcBef>
            </a:pPr>
            <a:r>
              <a:rPr lang="zh-CN" altLang="en-US" sz="1800" dirty="0">
                <a:latin typeface="楷体_GB2312"/>
                <a:ea typeface="楷体_GB2312"/>
                <a:cs typeface="楷体_GB2312"/>
              </a:rPr>
              <a:t>最好情况</a:t>
            </a:r>
            <a:endParaRPr lang="en-US" altLang="zh-CN" sz="180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当输入已排序时，运行时间是</a:t>
            </a:r>
            <a:r>
              <a:rPr lang="en-US" altLang="zh-CN" sz="1400" b="0" dirty="0">
                <a:latin typeface="楷体_GB2312"/>
                <a:ea typeface="楷体_GB2312"/>
                <a:cs typeface="楷体_GB2312"/>
              </a:rPr>
              <a:t>O(N)</a:t>
            </a:r>
            <a:r>
              <a:rPr lang="zh-CN" altLang="en-US" sz="1400" b="0" dirty="0">
                <a:latin typeface="楷体_GB2312"/>
                <a:ea typeface="楷体_GB2312"/>
                <a:cs typeface="楷体_GB2312"/>
              </a:rPr>
              <a:t>。因为内层循环只执行一个周期</a:t>
            </a:r>
          </a:p>
          <a:p>
            <a:pPr eaLnBrk="1" hangingPunct="1">
              <a:lnSpc>
                <a:spcPct val="150000"/>
              </a:lnSpc>
              <a:spcBef>
                <a:spcPts val="1200"/>
              </a:spcBef>
            </a:pPr>
            <a:r>
              <a:rPr lang="zh-CN" altLang="en-US" sz="1800" dirty="0">
                <a:latin typeface="楷体_GB2312"/>
                <a:ea typeface="楷体_GB2312"/>
                <a:cs typeface="楷体_GB2312"/>
              </a:rPr>
              <a:t>适用情况</a:t>
            </a:r>
            <a:endParaRPr lang="en-US" altLang="zh-CN" sz="180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排序元素较少</a:t>
            </a:r>
            <a:endParaRPr lang="en-US" altLang="zh-CN" sz="1400" b="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几乎是已排序的</a:t>
            </a:r>
          </a:p>
        </p:txBody>
      </p:sp>
    </p:spTree>
  </p:cSld>
  <p:clrMapOvr>
    <a:masterClrMapping/>
  </p:clrMapOvr>
  <p:transition spd="slow" advTm="0"/>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539552" y="267494"/>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几种常见的插入排序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7544" y="1059582"/>
            <a:ext cx="8064500" cy="1438855"/>
          </a:xfrm>
          <a:prstGeom prst="rect">
            <a:avLst/>
          </a:prstGeom>
          <a:noFill/>
          <a:ln w="9525">
            <a:noFill/>
            <a:miter lim="800000"/>
            <a:headEnd/>
            <a:tailEnd/>
          </a:ln>
        </p:spPr>
        <p:txBody>
          <a:bodyPr>
            <a:spAutoFit/>
          </a:bodyPr>
          <a:lstStyle/>
          <a:p>
            <a:pPr eaLnBrk="1" hangingPunct="1">
              <a:lnSpc>
                <a:spcPct val="150000"/>
              </a:lnSpc>
            </a:pPr>
            <a:r>
              <a:rPr lang="zh-CN" altLang="en-US" sz="1800" dirty="0">
                <a:latin typeface="微软雅黑" pitchFamily="34" charset="-122"/>
                <a:ea typeface="微软雅黑" pitchFamily="34" charset="-122"/>
                <a:cs typeface="楷体_GB2312"/>
              </a:rPr>
              <a:t>根据往已经排好序的有序数据表中插入的不同方法，可以将插入排序分为：</a:t>
            </a:r>
          </a:p>
          <a:p>
            <a:pPr>
              <a:lnSpc>
                <a:spcPct val="150000"/>
              </a:lnSpc>
            </a:pPr>
            <a:r>
              <a:rPr lang="zh-CN" altLang="en-US" sz="1400" b="0" dirty="0">
                <a:latin typeface="楷体_GB2312"/>
                <a:ea typeface="楷体_GB2312"/>
                <a:cs typeface="楷体_GB2312"/>
              </a:rPr>
              <a:t>直接插入排序</a:t>
            </a:r>
          </a:p>
          <a:p>
            <a:pPr>
              <a:lnSpc>
                <a:spcPct val="150000"/>
              </a:lnSpc>
            </a:pPr>
            <a:r>
              <a:rPr lang="zh-CN" altLang="en-US" sz="1400" b="0" dirty="0">
                <a:latin typeface="楷体_GB2312"/>
                <a:ea typeface="楷体_GB2312"/>
                <a:cs typeface="楷体_GB2312"/>
              </a:rPr>
              <a:t>折半插入排序</a:t>
            </a:r>
          </a:p>
          <a:p>
            <a:pPr>
              <a:lnSpc>
                <a:spcPct val="150000"/>
              </a:lnSpc>
            </a:pPr>
            <a:r>
              <a:rPr lang="zh-CN" altLang="en-US" sz="1400" b="0" dirty="0">
                <a:latin typeface="楷体_GB2312"/>
                <a:ea typeface="楷体_GB2312"/>
                <a:cs typeface="楷体_GB2312"/>
              </a:rPr>
              <a:t>希尔排序</a:t>
            </a:r>
            <a:endParaRPr lang="zh-CN" altLang="en-US"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4564">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611560" y="267494"/>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折半插入排序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7544" y="1059582"/>
            <a:ext cx="8064500" cy="825932"/>
          </a:xfrm>
          <a:prstGeom prst="rect">
            <a:avLst/>
          </a:prstGeom>
          <a:noFill/>
          <a:ln w="9525">
            <a:noFill/>
            <a:miter lim="800000"/>
            <a:headEnd/>
            <a:tailEnd/>
          </a:ln>
        </p:spPr>
        <p:txBody>
          <a:bodyPr>
            <a:spAutoFit/>
          </a:bodyPr>
          <a:lstStyle/>
          <a:p>
            <a:pPr eaLnBrk="1" hangingPunct="1">
              <a:lnSpc>
                <a:spcPct val="140000"/>
              </a:lnSpc>
            </a:pPr>
            <a:r>
              <a:rPr lang="zh-CN" altLang="en-US" sz="1800" dirty="0">
                <a:latin typeface="楷体_GB2312"/>
                <a:ea typeface="楷体_GB2312"/>
                <a:cs typeface="楷体_GB2312"/>
              </a:rPr>
              <a:t>利用二分查找法，快速地找到</a:t>
            </a:r>
            <a:r>
              <a:rPr lang="en-US" altLang="zh-CN" sz="1800" dirty="0">
                <a:latin typeface="楷体_GB2312"/>
                <a:ea typeface="楷体_GB2312"/>
                <a:cs typeface="楷体_GB2312"/>
              </a:rPr>
              <a:t>a[j]</a:t>
            </a:r>
            <a:r>
              <a:rPr lang="zh-CN" altLang="en-US" sz="1800" dirty="0">
                <a:latin typeface="楷体_GB2312"/>
                <a:ea typeface="楷体_GB2312"/>
                <a:cs typeface="楷体_GB2312"/>
              </a:rPr>
              <a:t>的插入位置。从而达到减少比较次数的目的 </a:t>
            </a:r>
          </a:p>
          <a:p>
            <a:pPr eaLnBrk="1" hangingPunct="1">
              <a:lnSpc>
                <a:spcPct val="140000"/>
              </a:lnSpc>
            </a:pPr>
            <a:r>
              <a:rPr lang="zh-CN" altLang="en-US" sz="1800" dirty="0">
                <a:latin typeface="楷体_GB2312"/>
                <a:ea typeface="楷体_GB2312"/>
                <a:cs typeface="楷体_GB2312"/>
              </a:rPr>
              <a:t>最坏情况下总的比较次数还是</a:t>
            </a:r>
            <a:r>
              <a:rPr lang="en-US" altLang="zh-CN" sz="1800" dirty="0">
                <a:latin typeface="楷体_GB2312"/>
                <a:ea typeface="楷体_GB2312"/>
                <a:cs typeface="楷体_GB2312"/>
              </a:rPr>
              <a:t>O</a:t>
            </a:r>
            <a:r>
              <a:rPr lang="zh-CN" altLang="en-US" sz="1800" dirty="0">
                <a:latin typeface="楷体_GB2312"/>
                <a:ea typeface="楷体_GB2312"/>
                <a:cs typeface="楷体_GB2312"/>
              </a:rPr>
              <a:t>（</a:t>
            </a:r>
            <a:r>
              <a:rPr lang="en-US" altLang="zh-CN" sz="1800" dirty="0">
                <a:latin typeface="楷体_GB2312"/>
                <a:ea typeface="楷体_GB2312"/>
                <a:cs typeface="楷体_GB2312"/>
              </a:rPr>
              <a:t>n</a:t>
            </a:r>
            <a:r>
              <a:rPr lang="en-US" altLang="zh-CN" sz="1800" baseline="30000" dirty="0">
                <a:latin typeface="楷体_GB2312"/>
                <a:ea typeface="楷体_GB2312"/>
                <a:cs typeface="楷体_GB2312"/>
              </a:rPr>
              <a:t>2</a:t>
            </a:r>
            <a:r>
              <a:rPr lang="zh-CN" altLang="en-US" sz="1800" dirty="0">
                <a:latin typeface="楷体_GB2312"/>
                <a:ea typeface="楷体_GB2312"/>
                <a:cs typeface="楷体_GB2312"/>
              </a:rPr>
              <a:t>）</a:t>
            </a:r>
          </a:p>
        </p:txBody>
      </p:sp>
    </p:spTree>
  </p:cSld>
  <p:clrMapOvr>
    <a:masterClrMapping/>
  </p:clrMapOvr>
  <p:transition spd="slow" advTm="0"/>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矩形 34"/>
          <p:cNvSpPr>
            <a:spLocks noChangeArrowheads="1"/>
          </p:cNvSpPr>
          <p:nvPr/>
        </p:nvSpPr>
        <p:spPr bwMode="auto">
          <a:xfrm>
            <a:off x="467544" y="267494"/>
            <a:ext cx="6840538" cy="593725"/>
          </a:xfrm>
          <a:prstGeom prst="rect">
            <a:avLst/>
          </a:prstGeom>
          <a:noFill/>
          <a:ln w="9525">
            <a:noFill/>
            <a:miter lim="800000"/>
            <a:headEnd/>
            <a:tailEnd/>
          </a:ln>
        </p:spPr>
        <p:txBody>
          <a:bodyPr>
            <a:spAutoFit/>
          </a:bodyPr>
          <a:lstStyle/>
          <a:p>
            <a:pPr>
              <a:lnSpc>
                <a:spcPct val="130000"/>
              </a:lnSpc>
            </a:pPr>
            <a:r>
              <a:rPr lang="zh-CN" altLang="en-US" dirty="0">
                <a:latin typeface="楷体_GB2312"/>
                <a:ea typeface="楷体_GB2312"/>
                <a:cs typeface="楷体_GB2312"/>
              </a:rPr>
              <a:t>几种常见的插入排序</a:t>
            </a:r>
            <a:endParaRPr lang="zh-CN" altLang="en-US" dirty="0">
              <a:latin typeface="微软雅黑" pitchFamily="34" charset="-122"/>
              <a:ea typeface="微软雅黑" pitchFamily="34" charset="-122"/>
              <a:cs typeface="楷体_GB2312"/>
            </a:endParaRPr>
          </a:p>
        </p:txBody>
      </p:sp>
      <p:sp>
        <p:nvSpPr>
          <p:cNvPr id="194564" name="矩形 181"/>
          <p:cNvSpPr>
            <a:spLocks noChangeArrowheads="1"/>
          </p:cNvSpPr>
          <p:nvPr/>
        </p:nvSpPr>
        <p:spPr bwMode="auto">
          <a:xfrm>
            <a:off x="467544" y="1059582"/>
            <a:ext cx="8064500" cy="1438855"/>
          </a:xfrm>
          <a:prstGeom prst="rect">
            <a:avLst/>
          </a:prstGeom>
          <a:noFill/>
          <a:ln w="9525">
            <a:noFill/>
            <a:miter lim="800000"/>
            <a:headEnd/>
            <a:tailEnd/>
          </a:ln>
        </p:spPr>
        <p:txBody>
          <a:bodyPr>
            <a:spAutoFit/>
          </a:bodyPr>
          <a:lstStyle/>
          <a:p>
            <a:pPr eaLnBrk="1" hangingPunct="1">
              <a:lnSpc>
                <a:spcPct val="150000"/>
              </a:lnSpc>
            </a:pPr>
            <a:r>
              <a:rPr lang="zh-CN" altLang="en-US" sz="1800" dirty="0">
                <a:latin typeface="微软雅黑" pitchFamily="34" charset="-122"/>
                <a:ea typeface="微软雅黑" pitchFamily="34" charset="-122"/>
                <a:cs typeface="楷体_GB2312"/>
              </a:rPr>
              <a:t>根据往已经排好序的有序数据表中插入的不同方法，可以将插入排序分为：</a:t>
            </a:r>
          </a:p>
          <a:p>
            <a:pPr>
              <a:lnSpc>
                <a:spcPct val="150000"/>
              </a:lnSpc>
            </a:pPr>
            <a:r>
              <a:rPr lang="zh-CN" altLang="en-US" sz="1400" b="0" dirty="0">
                <a:latin typeface="楷体_GB2312"/>
                <a:ea typeface="楷体_GB2312"/>
                <a:cs typeface="楷体_GB2312"/>
              </a:rPr>
              <a:t>直接插入排序</a:t>
            </a:r>
          </a:p>
          <a:p>
            <a:pPr>
              <a:lnSpc>
                <a:spcPct val="150000"/>
              </a:lnSpc>
            </a:pPr>
            <a:r>
              <a:rPr lang="zh-CN" altLang="en-US" sz="1400" b="0" dirty="0">
                <a:latin typeface="楷体_GB2312"/>
                <a:ea typeface="楷体_GB2312"/>
                <a:cs typeface="楷体_GB2312"/>
              </a:rPr>
              <a:t>折半插入排序</a:t>
            </a:r>
          </a:p>
          <a:p>
            <a:pPr>
              <a:lnSpc>
                <a:spcPct val="150000"/>
              </a:lnSpc>
            </a:pPr>
            <a:r>
              <a:rPr lang="zh-CN" altLang="en-US" sz="1400" b="0" dirty="0">
                <a:latin typeface="楷体_GB2312"/>
                <a:ea typeface="楷体_GB2312"/>
                <a:cs typeface="楷体_GB2312"/>
              </a:rPr>
              <a:t>希尔排序</a:t>
            </a:r>
            <a:endParaRPr lang="zh-CN" altLang="en-US"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4564">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195486"/>
            <a:ext cx="7632848" cy="609600"/>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楷体_GB2312"/>
                <a:ea typeface="楷体_GB2312"/>
                <a:cs typeface="楷体_GB2312"/>
              </a:rPr>
              <a:t>直接插入排序的高代价主要由大量的移动产生 </a:t>
            </a:r>
          </a:p>
        </p:txBody>
      </p:sp>
      <p:sp>
        <p:nvSpPr>
          <p:cNvPr id="7" name="Rectangle 104"/>
          <p:cNvSpPr>
            <a:spLocks noChangeArrowheads="1"/>
          </p:cNvSpPr>
          <p:nvPr/>
        </p:nvSpPr>
        <p:spPr bwMode="auto">
          <a:xfrm>
            <a:off x="8114978" y="1006078"/>
            <a:ext cx="849313"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8" name="Rectangle 103"/>
          <p:cNvSpPr>
            <a:spLocks noChangeArrowheads="1"/>
          </p:cNvSpPr>
          <p:nvPr/>
        </p:nvSpPr>
        <p:spPr bwMode="auto">
          <a:xfrm>
            <a:off x="7267253" y="1006078"/>
            <a:ext cx="847725"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9" name="Rectangle 102"/>
          <p:cNvSpPr>
            <a:spLocks noChangeArrowheads="1"/>
          </p:cNvSpPr>
          <p:nvPr/>
        </p:nvSpPr>
        <p:spPr bwMode="auto">
          <a:xfrm>
            <a:off x="6416353" y="1006078"/>
            <a:ext cx="850900"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21</a:t>
            </a:r>
            <a:endParaRPr lang="en-US" altLang="zh-CN" sz="1400">
              <a:latin typeface="Times New Roman" pitchFamily="18" charset="0"/>
            </a:endParaRPr>
          </a:p>
        </p:txBody>
      </p:sp>
      <p:sp>
        <p:nvSpPr>
          <p:cNvPr id="10" name="Rectangle 101"/>
          <p:cNvSpPr>
            <a:spLocks noChangeArrowheads="1"/>
          </p:cNvSpPr>
          <p:nvPr/>
        </p:nvSpPr>
        <p:spPr bwMode="auto">
          <a:xfrm>
            <a:off x="5567041" y="1006078"/>
            <a:ext cx="849312"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11" name="Rectangle 100"/>
          <p:cNvSpPr>
            <a:spLocks noChangeArrowheads="1"/>
          </p:cNvSpPr>
          <p:nvPr/>
        </p:nvSpPr>
        <p:spPr bwMode="auto">
          <a:xfrm>
            <a:off x="4719316" y="1006078"/>
            <a:ext cx="847725"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57</a:t>
            </a:r>
            <a:endParaRPr lang="en-US" altLang="zh-CN" sz="1400">
              <a:latin typeface="Times New Roman" pitchFamily="18" charset="0"/>
            </a:endParaRPr>
          </a:p>
        </p:txBody>
      </p:sp>
      <p:sp>
        <p:nvSpPr>
          <p:cNvPr id="12" name="Rectangle 99"/>
          <p:cNvSpPr>
            <a:spLocks noChangeArrowheads="1"/>
          </p:cNvSpPr>
          <p:nvPr/>
        </p:nvSpPr>
        <p:spPr bwMode="auto">
          <a:xfrm>
            <a:off x="3870003" y="1006078"/>
            <a:ext cx="849313"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13" name="Rectangle 98"/>
          <p:cNvSpPr>
            <a:spLocks noChangeArrowheads="1"/>
          </p:cNvSpPr>
          <p:nvPr/>
        </p:nvSpPr>
        <p:spPr bwMode="auto">
          <a:xfrm>
            <a:off x="3019103" y="1006078"/>
            <a:ext cx="850900"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14" name="Rectangle 97"/>
          <p:cNvSpPr>
            <a:spLocks noChangeArrowheads="1"/>
          </p:cNvSpPr>
          <p:nvPr/>
        </p:nvSpPr>
        <p:spPr bwMode="auto">
          <a:xfrm>
            <a:off x="2171378" y="1006078"/>
            <a:ext cx="847725" cy="401489"/>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15" name="Rectangle 96"/>
          <p:cNvSpPr>
            <a:spLocks noChangeArrowheads="1"/>
          </p:cNvSpPr>
          <p:nvPr/>
        </p:nvSpPr>
        <p:spPr bwMode="auto">
          <a:xfrm>
            <a:off x="1331591" y="1006078"/>
            <a:ext cx="849312" cy="401489"/>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94</a:t>
            </a:r>
          </a:p>
        </p:txBody>
      </p:sp>
      <p:sp>
        <p:nvSpPr>
          <p:cNvPr id="16" name="Rectangle 95"/>
          <p:cNvSpPr>
            <a:spLocks noChangeArrowheads="1"/>
          </p:cNvSpPr>
          <p:nvPr/>
        </p:nvSpPr>
        <p:spPr bwMode="auto">
          <a:xfrm>
            <a:off x="323528" y="1006078"/>
            <a:ext cx="998538" cy="401489"/>
          </a:xfrm>
          <a:prstGeom prst="rect">
            <a:avLst/>
          </a:prstGeom>
          <a:noFill/>
          <a:ln w="9525" algn="ctr">
            <a:noFill/>
            <a:miter lim="800000"/>
            <a:headEnd/>
            <a:tailEnd/>
          </a:ln>
        </p:spPr>
        <p:txBody>
          <a:bodyPr/>
          <a:lstStyle/>
          <a:p>
            <a:r>
              <a:rPr lang="zh-CN" altLang="en-US" sz="1400" dirty="0">
                <a:latin typeface="Times New Roman" pitchFamily="18" charset="0"/>
                <a:cs typeface="Times New Roman" pitchFamily="18" charset="0"/>
              </a:rPr>
              <a:t>初始时</a:t>
            </a:r>
            <a:endParaRPr lang="zh-CN" altLang="en-US" sz="1400" dirty="0">
              <a:latin typeface="Times New Roman" pitchFamily="18" charset="0"/>
            </a:endParaRPr>
          </a:p>
        </p:txBody>
      </p:sp>
      <p:sp>
        <p:nvSpPr>
          <p:cNvPr id="17" name="Line 193"/>
          <p:cNvSpPr>
            <a:spLocks noChangeShapeType="1"/>
          </p:cNvSpPr>
          <p:nvPr/>
        </p:nvSpPr>
        <p:spPr bwMode="auto">
          <a:xfrm flipH="1">
            <a:off x="1322388" y="987574"/>
            <a:ext cx="9252" cy="3763814"/>
          </a:xfrm>
          <a:prstGeom prst="line">
            <a:avLst/>
          </a:prstGeom>
          <a:noFill/>
          <a:ln w="12700">
            <a:solidFill>
              <a:schemeClr val="tx1"/>
            </a:solidFill>
            <a:round/>
            <a:headEnd/>
            <a:tailEnd/>
          </a:ln>
        </p:spPr>
        <p:txBody>
          <a:bodyPr/>
          <a:lstStyle/>
          <a:p>
            <a:endParaRPr lang="zh-CN" altLang="en-US" sz="1400"/>
          </a:p>
        </p:txBody>
      </p:sp>
      <p:sp>
        <p:nvSpPr>
          <p:cNvPr id="18" name="Line 196"/>
          <p:cNvSpPr>
            <a:spLocks noChangeShapeType="1"/>
          </p:cNvSpPr>
          <p:nvPr/>
        </p:nvSpPr>
        <p:spPr bwMode="auto">
          <a:xfrm flipH="1">
            <a:off x="2171700" y="987574"/>
            <a:ext cx="24036" cy="3763814"/>
          </a:xfrm>
          <a:prstGeom prst="line">
            <a:avLst/>
          </a:prstGeom>
          <a:noFill/>
          <a:ln w="12700">
            <a:solidFill>
              <a:schemeClr val="tx1"/>
            </a:solidFill>
            <a:round/>
            <a:headEnd/>
            <a:tailEnd/>
          </a:ln>
        </p:spPr>
        <p:txBody>
          <a:bodyPr/>
          <a:lstStyle/>
          <a:p>
            <a:endParaRPr lang="zh-CN" altLang="en-US" sz="1400"/>
          </a:p>
        </p:txBody>
      </p:sp>
      <p:sp>
        <p:nvSpPr>
          <p:cNvPr id="19" name="Line 199"/>
          <p:cNvSpPr>
            <a:spLocks noChangeShapeType="1"/>
          </p:cNvSpPr>
          <p:nvPr/>
        </p:nvSpPr>
        <p:spPr bwMode="auto">
          <a:xfrm>
            <a:off x="2987824" y="987574"/>
            <a:ext cx="31601" cy="3763814"/>
          </a:xfrm>
          <a:prstGeom prst="line">
            <a:avLst/>
          </a:prstGeom>
          <a:noFill/>
          <a:ln w="12700">
            <a:solidFill>
              <a:schemeClr val="tx1"/>
            </a:solidFill>
            <a:round/>
            <a:headEnd/>
            <a:tailEnd/>
          </a:ln>
        </p:spPr>
        <p:txBody>
          <a:bodyPr/>
          <a:lstStyle/>
          <a:p>
            <a:endParaRPr lang="zh-CN" altLang="en-US" sz="1400"/>
          </a:p>
        </p:txBody>
      </p:sp>
      <p:sp>
        <p:nvSpPr>
          <p:cNvPr id="20" name="Line 202"/>
          <p:cNvSpPr>
            <a:spLocks noChangeShapeType="1"/>
          </p:cNvSpPr>
          <p:nvPr/>
        </p:nvSpPr>
        <p:spPr bwMode="auto">
          <a:xfrm>
            <a:off x="3851920" y="987574"/>
            <a:ext cx="18405" cy="3763814"/>
          </a:xfrm>
          <a:prstGeom prst="line">
            <a:avLst/>
          </a:prstGeom>
          <a:noFill/>
          <a:ln w="12700">
            <a:solidFill>
              <a:schemeClr val="tx1"/>
            </a:solidFill>
            <a:round/>
            <a:headEnd/>
            <a:tailEnd/>
          </a:ln>
        </p:spPr>
        <p:txBody>
          <a:bodyPr/>
          <a:lstStyle/>
          <a:p>
            <a:endParaRPr lang="zh-CN" altLang="en-US" sz="1400"/>
          </a:p>
        </p:txBody>
      </p:sp>
      <p:sp>
        <p:nvSpPr>
          <p:cNvPr id="21" name="Line 205"/>
          <p:cNvSpPr>
            <a:spLocks noChangeShapeType="1"/>
          </p:cNvSpPr>
          <p:nvPr/>
        </p:nvSpPr>
        <p:spPr bwMode="auto">
          <a:xfrm>
            <a:off x="4716016" y="987574"/>
            <a:ext cx="3622" cy="3763814"/>
          </a:xfrm>
          <a:prstGeom prst="line">
            <a:avLst/>
          </a:prstGeom>
          <a:noFill/>
          <a:ln w="12700">
            <a:solidFill>
              <a:schemeClr val="tx1"/>
            </a:solidFill>
            <a:round/>
            <a:headEnd/>
            <a:tailEnd/>
          </a:ln>
        </p:spPr>
        <p:txBody>
          <a:bodyPr/>
          <a:lstStyle/>
          <a:p>
            <a:endParaRPr lang="zh-CN" altLang="en-US" sz="1400"/>
          </a:p>
        </p:txBody>
      </p:sp>
      <p:sp>
        <p:nvSpPr>
          <p:cNvPr id="22" name="Line 208"/>
          <p:cNvSpPr>
            <a:spLocks noChangeShapeType="1"/>
          </p:cNvSpPr>
          <p:nvPr/>
        </p:nvSpPr>
        <p:spPr bwMode="auto">
          <a:xfrm flipH="1">
            <a:off x="5567362" y="987574"/>
            <a:ext cx="12750" cy="3763814"/>
          </a:xfrm>
          <a:prstGeom prst="line">
            <a:avLst/>
          </a:prstGeom>
          <a:noFill/>
          <a:ln w="12700">
            <a:solidFill>
              <a:schemeClr val="tx1"/>
            </a:solidFill>
            <a:round/>
            <a:headEnd/>
            <a:tailEnd/>
          </a:ln>
        </p:spPr>
        <p:txBody>
          <a:bodyPr/>
          <a:lstStyle/>
          <a:p>
            <a:endParaRPr lang="zh-CN" altLang="en-US" sz="1400"/>
          </a:p>
        </p:txBody>
      </p:sp>
      <p:sp>
        <p:nvSpPr>
          <p:cNvPr id="23" name="Line 211"/>
          <p:cNvSpPr>
            <a:spLocks noChangeShapeType="1"/>
          </p:cNvSpPr>
          <p:nvPr/>
        </p:nvSpPr>
        <p:spPr bwMode="auto">
          <a:xfrm>
            <a:off x="6372200" y="987574"/>
            <a:ext cx="44475" cy="3763814"/>
          </a:xfrm>
          <a:prstGeom prst="line">
            <a:avLst/>
          </a:prstGeom>
          <a:noFill/>
          <a:ln w="12700">
            <a:solidFill>
              <a:schemeClr val="tx1"/>
            </a:solidFill>
            <a:round/>
            <a:headEnd/>
            <a:tailEnd/>
          </a:ln>
        </p:spPr>
        <p:txBody>
          <a:bodyPr/>
          <a:lstStyle/>
          <a:p>
            <a:endParaRPr lang="zh-CN" altLang="en-US" sz="1400"/>
          </a:p>
        </p:txBody>
      </p:sp>
      <p:sp>
        <p:nvSpPr>
          <p:cNvPr id="24" name="Line 214"/>
          <p:cNvSpPr>
            <a:spLocks noChangeShapeType="1"/>
          </p:cNvSpPr>
          <p:nvPr/>
        </p:nvSpPr>
        <p:spPr bwMode="auto">
          <a:xfrm>
            <a:off x="7236296" y="987574"/>
            <a:ext cx="31279" cy="3763814"/>
          </a:xfrm>
          <a:prstGeom prst="line">
            <a:avLst/>
          </a:prstGeom>
          <a:noFill/>
          <a:ln w="12700">
            <a:solidFill>
              <a:schemeClr val="tx1"/>
            </a:solidFill>
            <a:round/>
            <a:headEnd/>
            <a:tailEnd/>
          </a:ln>
        </p:spPr>
        <p:txBody>
          <a:bodyPr/>
          <a:lstStyle/>
          <a:p>
            <a:endParaRPr lang="zh-CN" altLang="en-US" sz="1400"/>
          </a:p>
        </p:txBody>
      </p:sp>
      <p:sp>
        <p:nvSpPr>
          <p:cNvPr id="25" name="Line 217"/>
          <p:cNvSpPr>
            <a:spLocks noChangeShapeType="1"/>
          </p:cNvSpPr>
          <p:nvPr/>
        </p:nvSpPr>
        <p:spPr bwMode="auto">
          <a:xfrm>
            <a:off x="8100392" y="987574"/>
            <a:ext cx="14908" cy="3763814"/>
          </a:xfrm>
          <a:prstGeom prst="line">
            <a:avLst/>
          </a:prstGeom>
          <a:noFill/>
          <a:ln w="12700">
            <a:solidFill>
              <a:schemeClr val="tx1"/>
            </a:solidFill>
            <a:round/>
            <a:headEnd/>
            <a:tailEnd/>
          </a:ln>
        </p:spPr>
        <p:txBody>
          <a:bodyPr/>
          <a:lstStyle/>
          <a:p>
            <a:endParaRPr lang="zh-CN" altLang="en-US" sz="1400"/>
          </a:p>
        </p:txBody>
      </p:sp>
      <p:grpSp>
        <p:nvGrpSpPr>
          <p:cNvPr id="26" name="Group 783"/>
          <p:cNvGrpSpPr>
            <a:grpSpLocks/>
          </p:cNvGrpSpPr>
          <p:nvPr/>
        </p:nvGrpSpPr>
        <p:grpSpPr bwMode="auto">
          <a:xfrm>
            <a:off x="323850" y="1389063"/>
            <a:ext cx="8640763" cy="420687"/>
            <a:chOff x="204" y="1167"/>
            <a:chExt cx="5443" cy="353"/>
          </a:xfrm>
        </p:grpSpPr>
        <p:sp>
          <p:nvSpPr>
            <p:cNvPr id="27" name="Rectangle 114"/>
            <p:cNvSpPr>
              <a:spLocks noChangeArrowheads="1"/>
            </p:cNvSpPr>
            <p:nvPr/>
          </p:nvSpPr>
          <p:spPr bwMode="auto">
            <a:xfrm>
              <a:off x="5112" y="1167"/>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28" name="Rectangle 113"/>
            <p:cNvSpPr>
              <a:spLocks noChangeArrowheads="1"/>
            </p:cNvSpPr>
            <p:nvPr/>
          </p:nvSpPr>
          <p:spPr bwMode="auto">
            <a:xfrm>
              <a:off x="4578" y="1167"/>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29" name="Rectangle 112"/>
            <p:cNvSpPr>
              <a:spLocks noChangeArrowheads="1"/>
            </p:cNvSpPr>
            <p:nvPr/>
          </p:nvSpPr>
          <p:spPr bwMode="auto">
            <a:xfrm>
              <a:off x="4042" y="1167"/>
              <a:ext cx="536" cy="353"/>
            </a:xfrm>
            <a:prstGeom prst="rect">
              <a:avLst/>
            </a:prstGeom>
            <a:noFill/>
            <a:ln w="9525" algn="ctr">
              <a:noFill/>
              <a:miter lim="800000"/>
              <a:headEnd/>
              <a:tailEnd/>
            </a:ln>
          </p:spPr>
          <p:txBody>
            <a:bodyPr/>
            <a:lstStyle/>
            <a:p>
              <a:r>
                <a:rPr lang="en-US" altLang="zh-CN" sz="1400">
                  <a:latin typeface="Times New Roman" pitchFamily="18" charset="0"/>
                </a:rPr>
                <a:t>21</a:t>
              </a:r>
            </a:p>
          </p:txBody>
        </p:sp>
        <p:sp>
          <p:nvSpPr>
            <p:cNvPr id="30" name="Rectangle 111"/>
            <p:cNvSpPr>
              <a:spLocks noChangeArrowheads="1"/>
            </p:cNvSpPr>
            <p:nvPr/>
          </p:nvSpPr>
          <p:spPr bwMode="auto">
            <a:xfrm>
              <a:off x="3507" y="1167"/>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31" name="Rectangle 110"/>
            <p:cNvSpPr>
              <a:spLocks noChangeArrowheads="1"/>
            </p:cNvSpPr>
            <p:nvPr/>
          </p:nvSpPr>
          <p:spPr bwMode="auto">
            <a:xfrm>
              <a:off x="2973" y="1167"/>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57</a:t>
              </a:r>
              <a:endParaRPr lang="en-US" altLang="zh-CN" sz="1400">
                <a:latin typeface="Times New Roman" pitchFamily="18" charset="0"/>
              </a:endParaRPr>
            </a:p>
          </p:txBody>
        </p:sp>
        <p:sp>
          <p:nvSpPr>
            <p:cNvPr id="32" name="Rectangle 109"/>
            <p:cNvSpPr>
              <a:spLocks noChangeArrowheads="1"/>
            </p:cNvSpPr>
            <p:nvPr/>
          </p:nvSpPr>
          <p:spPr bwMode="auto">
            <a:xfrm>
              <a:off x="2438" y="1167"/>
              <a:ext cx="535"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33" name="Rectangle 108"/>
            <p:cNvSpPr>
              <a:spLocks noChangeArrowheads="1"/>
            </p:cNvSpPr>
            <p:nvPr/>
          </p:nvSpPr>
          <p:spPr bwMode="auto">
            <a:xfrm>
              <a:off x="1902" y="1167"/>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34" name="Rectangle 107"/>
            <p:cNvSpPr>
              <a:spLocks noChangeArrowheads="1"/>
            </p:cNvSpPr>
            <p:nvPr/>
          </p:nvSpPr>
          <p:spPr bwMode="auto">
            <a:xfrm>
              <a:off x="1368" y="116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35" name="Rectangle 106"/>
            <p:cNvSpPr>
              <a:spLocks noChangeArrowheads="1"/>
            </p:cNvSpPr>
            <p:nvPr/>
          </p:nvSpPr>
          <p:spPr bwMode="auto">
            <a:xfrm>
              <a:off x="833" y="116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36" name="Rectangle 105"/>
            <p:cNvSpPr>
              <a:spLocks noChangeArrowheads="1"/>
            </p:cNvSpPr>
            <p:nvPr/>
          </p:nvSpPr>
          <p:spPr bwMode="auto">
            <a:xfrm>
              <a:off x="204" y="1167"/>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37" name="Line 191"/>
            <p:cNvSpPr>
              <a:spLocks noChangeShapeType="1"/>
            </p:cNvSpPr>
            <p:nvPr/>
          </p:nvSpPr>
          <p:spPr bwMode="auto">
            <a:xfrm>
              <a:off x="204" y="1167"/>
              <a:ext cx="5443" cy="0"/>
            </a:xfrm>
            <a:prstGeom prst="line">
              <a:avLst/>
            </a:prstGeom>
            <a:noFill/>
            <a:ln w="12700">
              <a:solidFill>
                <a:schemeClr val="tx1"/>
              </a:solidFill>
              <a:round/>
              <a:headEnd/>
              <a:tailEnd/>
            </a:ln>
          </p:spPr>
          <p:txBody>
            <a:bodyPr/>
            <a:lstStyle/>
            <a:p>
              <a:endParaRPr lang="zh-CN" altLang="en-US" sz="1400"/>
            </a:p>
          </p:txBody>
        </p:sp>
        <p:sp>
          <p:nvSpPr>
            <p:cNvPr id="38" name="Line 221"/>
            <p:cNvSpPr>
              <a:spLocks noChangeShapeType="1"/>
            </p:cNvSpPr>
            <p:nvPr/>
          </p:nvSpPr>
          <p:spPr bwMode="auto">
            <a:xfrm>
              <a:off x="204" y="1520"/>
              <a:ext cx="5443" cy="0"/>
            </a:xfrm>
            <a:prstGeom prst="line">
              <a:avLst/>
            </a:prstGeom>
            <a:noFill/>
            <a:ln w="12700">
              <a:solidFill>
                <a:schemeClr val="tx1"/>
              </a:solidFill>
              <a:round/>
              <a:headEnd/>
              <a:tailEnd/>
            </a:ln>
          </p:spPr>
          <p:txBody>
            <a:bodyPr/>
            <a:lstStyle/>
            <a:p>
              <a:endParaRPr lang="zh-CN" altLang="en-US" sz="1400"/>
            </a:p>
          </p:txBody>
        </p:sp>
      </p:grpSp>
      <p:grpSp>
        <p:nvGrpSpPr>
          <p:cNvPr id="39" name="Group 784"/>
          <p:cNvGrpSpPr>
            <a:grpSpLocks/>
          </p:cNvGrpSpPr>
          <p:nvPr/>
        </p:nvGrpSpPr>
        <p:grpSpPr bwMode="auto">
          <a:xfrm>
            <a:off x="323850" y="1809750"/>
            <a:ext cx="8640763" cy="420688"/>
            <a:chOff x="204" y="1520"/>
            <a:chExt cx="5443" cy="353"/>
          </a:xfrm>
        </p:grpSpPr>
        <p:sp>
          <p:nvSpPr>
            <p:cNvPr id="40" name="Rectangle 124"/>
            <p:cNvSpPr>
              <a:spLocks noChangeArrowheads="1"/>
            </p:cNvSpPr>
            <p:nvPr/>
          </p:nvSpPr>
          <p:spPr bwMode="auto">
            <a:xfrm>
              <a:off x="5112" y="1520"/>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41" name="Rectangle 123"/>
            <p:cNvSpPr>
              <a:spLocks noChangeArrowheads="1"/>
            </p:cNvSpPr>
            <p:nvPr/>
          </p:nvSpPr>
          <p:spPr bwMode="auto">
            <a:xfrm>
              <a:off x="4578" y="1520"/>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42" name="Rectangle 122"/>
            <p:cNvSpPr>
              <a:spLocks noChangeArrowheads="1"/>
            </p:cNvSpPr>
            <p:nvPr/>
          </p:nvSpPr>
          <p:spPr bwMode="auto">
            <a:xfrm>
              <a:off x="4042" y="1520"/>
              <a:ext cx="536" cy="353"/>
            </a:xfrm>
            <a:prstGeom prst="rect">
              <a:avLst/>
            </a:prstGeom>
            <a:noFill/>
            <a:ln w="9525" algn="ctr">
              <a:noFill/>
              <a:miter lim="800000"/>
              <a:headEnd/>
              <a:tailEnd/>
            </a:ln>
          </p:spPr>
          <p:txBody>
            <a:bodyPr/>
            <a:lstStyle/>
            <a:p>
              <a:r>
                <a:rPr lang="en-US" altLang="zh-CN" sz="1400">
                  <a:latin typeface="Times New Roman" pitchFamily="18" charset="0"/>
                </a:rPr>
                <a:t>21</a:t>
              </a:r>
            </a:p>
          </p:txBody>
        </p:sp>
        <p:sp>
          <p:nvSpPr>
            <p:cNvPr id="43" name="Rectangle 121"/>
            <p:cNvSpPr>
              <a:spLocks noChangeArrowheads="1"/>
            </p:cNvSpPr>
            <p:nvPr/>
          </p:nvSpPr>
          <p:spPr bwMode="auto">
            <a:xfrm>
              <a:off x="3507" y="1520"/>
              <a:ext cx="535" cy="353"/>
            </a:xfrm>
            <a:prstGeom prst="rect">
              <a:avLst/>
            </a:prstGeom>
            <a:noFill/>
            <a:ln w="9525" algn="ctr">
              <a:noFill/>
              <a:miter lim="800000"/>
              <a:headEnd/>
              <a:tailEnd/>
            </a:ln>
          </p:spPr>
          <p:txBody>
            <a:bodyPr/>
            <a:lstStyle/>
            <a:p>
              <a:r>
                <a:rPr lang="en-US" altLang="zh-CN" sz="1400">
                  <a:latin typeface="Times New Roman" pitchFamily="18" charset="0"/>
                </a:rPr>
                <a:t>45</a:t>
              </a:r>
            </a:p>
          </p:txBody>
        </p:sp>
        <p:sp>
          <p:nvSpPr>
            <p:cNvPr id="44" name="Rectangle 120"/>
            <p:cNvSpPr>
              <a:spLocks noChangeArrowheads="1"/>
            </p:cNvSpPr>
            <p:nvPr/>
          </p:nvSpPr>
          <p:spPr bwMode="auto">
            <a:xfrm>
              <a:off x="2973" y="1520"/>
              <a:ext cx="534" cy="353"/>
            </a:xfrm>
            <a:prstGeom prst="rect">
              <a:avLst/>
            </a:prstGeom>
            <a:noFill/>
            <a:ln w="9525" algn="ctr">
              <a:noFill/>
              <a:miter lim="800000"/>
              <a:headEnd/>
              <a:tailEnd/>
            </a:ln>
          </p:spPr>
          <p:txBody>
            <a:bodyPr/>
            <a:lstStyle/>
            <a:p>
              <a:r>
                <a:rPr lang="en-US" altLang="zh-CN" sz="1400">
                  <a:latin typeface="Times New Roman" pitchFamily="18" charset="0"/>
                </a:rPr>
                <a:t>57</a:t>
              </a:r>
            </a:p>
          </p:txBody>
        </p:sp>
        <p:sp>
          <p:nvSpPr>
            <p:cNvPr id="45" name="Rectangle 119"/>
            <p:cNvSpPr>
              <a:spLocks noChangeArrowheads="1"/>
            </p:cNvSpPr>
            <p:nvPr/>
          </p:nvSpPr>
          <p:spPr bwMode="auto">
            <a:xfrm>
              <a:off x="2438" y="1520"/>
              <a:ext cx="535" cy="353"/>
            </a:xfrm>
            <a:prstGeom prst="rect">
              <a:avLst/>
            </a:prstGeom>
            <a:noFill/>
            <a:ln w="9525" algn="ctr">
              <a:noFill/>
              <a:miter lim="800000"/>
              <a:headEnd/>
              <a:tailEnd/>
            </a:ln>
          </p:spPr>
          <p:txBody>
            <a:bodyPr/>
            <a:lstStyle/>
            <a:p>
              <a:r>
                <a:rPr lang="en-US" altLang="zh-CN" sz="1400">
                  <a:latin typeface="Times New Roman" pitchFamily="18" charset="0"/>
                </a:rPr>
                <a:t>66</a:t>
              </a:r>
            </a:p>
          </p:txBody>
        </p:sp>
        <p:sp>
          <p:nvSpPr>
            <p:cNvPr id="46" name="Rectangle 118"/>
            <p:cNvSpPr>
              <a:spLocks noChangeArrowheads="1"/>
            </p:cNvSpPr>
            <p:nvPr/>
          </p:nvSpPr>
          <p:spPr bwMode="auto">
            <a:xfrm>
              <a:off x="1902" y="1520"/>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47" name="Rectangle 117"/>
            <p:cNvSpPr>
              <a:spLocks noChangeArrowheads="1"/>
            </p:cNvSpPr>
            <p:nvPr/>
          </p:nvSpPr>
          <p:spPr bwMode="auto">
            <a:xfrm>
              <a:off x="1368" y="1520"/>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48" name="Rectangle 116"/>
            <p:cNvSpPr>
              <a:spLocks noChangeArrowheads="1"/>
            </p:cNvSpPr>
            <p:nvPr/>
          </p:nvSpPr>
          <p:spPr bwMode="auto">
            <a:xfrm>
              <a:off x="833" y="1520"/>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49" name="Rectangle 115"/>
            <p:cNvSpPr>
              <a:spLocks noChangeArrowheads="1"/>
            </p:cNvSpPr>
            <p:nvPr/>
          </p:nvSpPr>
          <p:spPr bwMode="auto">
            <a:xfrm>
              <a:off x="204" y="1520"/>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50" name="Line 269"/>
            <p:cNvSpPr>
              <a:spLocks noChangeShapeType="1"/>
            </p:cNvSpPr>
            <p:nvPr/>
          </p:nvSpPr>
          <p:spPr bwMode="auto">
            <a:xfrm>
              <a:off x="204" y="1873"/>
              <a:ext cx="5443" cy="0"/>
            </a:xfrm>
            <a:prstGeom prst="line">
              <a:avLst/>
            </a:prstGeom>
            <a:noFill/>
            <a:ln w="12700">
              <a:solidFill>
                <a:schemeClr val="tx1"/>
              </a:solidFill>
              <a:round/>
              <a:headEnd/>
              <a:tailEnd/>
            </a:ln>
          </p:spPr>
          <p:txBody>
            <a:bodyPr/>
            <a:lstStyle/>
            <a:p>
              <a:endParaRPr lang="zh-CN" altLang="en-US" sz="1400"/>
            </a:p>
          </p:txBody>
        </p:sp>
      </p:grpSp>
      <p:grpSp>
        <p:nvGrpSpPr>
          <p:cNvPr id="51" name="Group 785"/>
          <p:cNvGrpSpPr>
            <a:grpSpLocks/>
          </p:cNvGrpSpPr>
          <p:nvPr/>
        </p:nvGrpSpPr>
        <p:grpSpPr bwMode="auto">
          <a:xfrm>
            <a:off x="323850" y="2230438"/>
            <a:ext cx="8640763" cy="420687"/>
            <a:chOff x="204" y="1873"/>
            <a:chExt cx="5443" cy="353"/>
          </a:xfrm>
        </p:grpSpPr>
        <p:sp>
          <p:nvSpPr>
            <p:cNvPr id="52" name="Rectangle 134"/>
            <p:cNvSpPr>
              <a:spLocks noChangeArrowheads="1"/>
            </p:cNvSpPr>
            <p:nvPr/>
          </p:nvSpPr>
          <p:spPr bwMode="auto">
            <a:xfrm>
              <a:off x="5112" y="1873"/>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53" name="Rectangle 133"/>
            <p:cNvSpPr>
              <a:spLocks noChangeArrowheads="1"/>
            </p:cNvSpPr>
            <p:nvPr/>
          </p:nvSpPr>
          <p:spPr bwMode="auto">
            <a:xfrm>
              <a:off x="4578" y="1873"/>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54" name="Rectangle 132"/>
            <p:cNvSpPr>
              <a:spLocks noChangeArrowheads="1"/>
            </p:cNvSpPr>
            <p:nvPr/>
          </p:nvSpPr>
          <p:spPr bwMode="auto">
            <a:xfrm>
              <a:off x="4042" y="1873"/>
              <a:ext cx="536"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21</a:t>
              </a:r>
              <a:endParaRPr lang="en-US" altLang="zh-CN" sz="1400">
                <a:latin typeface="Times New Roman" pitchFamily="18" charset="0"/>
              </a:endParaRPr>
            </a:p>
          </p:txBody>
        </p:sp>
        <p:sp>
          <p:nvSpPr>
            <p:cNvPr id="55" name="Rectangle 131"/>
            <p:cNvSpPr>
              <a:spLocks noChangeArrowheads="1"/>
            </p:cNvSpPr>
            <p:nvPr/>
          </p:nvSpPr>
          <p:spPr bwMode="auto">
            <a:xfrm>
              <a:off x="3507" y="1873"/>
              <a:ext cx="535" cy="353"/>
            </a:xfrm>
            <a:prstGeom prst="rect">
              <a:avLst/>
            </a:prstGeom>
            <a:noFill/>
            <a:ln w="9525" algn="ctr">
              <a:noFill/>
              <a:miter lim="800000"/>
              <a:headEnd/>
              <a:tailEnd/>
            </a:ln>
          </p:spPr>
          <p:txBody>
            <a:bodyPr/>
            <a:lstStyle/>
            <a:p>
              <a:r>
                <a:rPr lang="en-US" altLang="zh-CN" sz="1400">
                  <a:latin typeface="Times New Roman" pitchFamily="18" charset="0"/>
                </a:rPr>
                <a:t>45</a:t>
              </a:r>
            </a:p>
          </p:txBody>
        </p:sp>
        <p:sp>
          <p:nvSpPr>
            <p:cNvPr id="56" name="Rectangle 130"/>
            <p:cNvSpPr>
              <a:spLocks noChangeArrowheads="1"/>
            </p:cNvSpPr>
            <p:nvPr/>
          </p:nvSpPr>
          <p:spPr bwMode="auto">
            <a:xfrm>
              <a:off x="2973" y="1873"/>
              <a:ext cx="534" cy="353"/>
            </a:xfrm>
            <a:prstGeom prst="rect">
              <a:avLst/>
            </a:prstGeom>
            <a:noFill/>
            <a:ln w="9525" algn="ctr">
              <a:noFill/>
              <a:miter lim="800000"/>
              <a:headEnd/>
              <a:tailEnd/>
            </a:ln>
          </p:spPr>
          <p:txBody>
            <a:bodyPr/>
            <a:lstStyle/>
            <a:p>
              <a:r>
                <a:rPr lang="en-US" altLang="zh-CN" sz="1400">
                  <a:latin typeface="Times New Roman" pitchFamily="18" charset="0"/>
                </a:rPr>
                <a:t>57</a:t>
              </a:r>
            </a:p>
          </p:txBody>
        </p:sp>
        <p:sp>
          <p:nvSpPr>
            <p:cNvPr id="57" name="Rectangle 129"/>
            <p:cNvSpPr>
              <a:spLocks noChangeArrowheads="1"/>
            </p:cNvSpPr>
            <p:nvPr/>
          </p:nvSpPr>
          <p:spPr bwMode="auto">
            <a:xfrm>
              <a:off x="2438" y="1873"/>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94</a:t>
              </a:r>
            </a:p>
          </p:txBody>
        </p:sp>
        <p:sp>
          <p:nvSpPr>
            <p:cNvPr id="58" name="Rectangle 128"/>
            <p:cNvSpPr>
              <a:spLocks noChangeArrowheads="1"/>
            </p:cNvSpPr>
            <p:nvPr/>
          </p:nvSpPr>
          <p:spPr bwMode="auto">
            <a:xfrm>
              <a:off x="1902" y="1873"/>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59" name="Rectangle 127"/>
            <p:cNvSpPr>
              <a:spLocks noChangeArrowheads="1"/>
            </p:cNvSpPr>
            <p:nvPr/>
          </p:nvSpPr>
          <p:spPr bwMode="auto">
            <a:xfrm>
              <a:off x="1368" y="1873"/>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60" name="Rectangle 126"/>
            <p:cNvSpPr>
              <a:spLocks noChangeArrowheads="1"/>
            </p:cNvSpPr>
            <p:nvPr/>
          </p:nvSpPr>
          <p:spPr bwMode="auto">
            <a:xfrm>
              <a:off x="833" y="1873"/>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61" name="Rectangle 125"/>
            <p:cNvSpPr>
              <a:spLocks noChangeArrowheads="1"/>
            </p:cNvSpPr>
            <p:nvPr/>
          </p:nvSpPr>
          <p:spPr bwMode="auto">
            <a:xfrm>
              <a:off x="204" y="1873"/>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62" name="Line 317"/>
            <p:cNvSpPr>
              <a:spLocks noChangeShapeType="1"/>
            </p:cNvSpPr>
            <p:nvPr/>
          </p:nvSpPr>
          <p:spPr bwMode="auto">
            <a:xfrm>
              <a:off x="204" y="2226"/>
              <a:ext cx="5443" cy="0"/>
            </a:xfrm>
            <a:prstGeom prst="line">
              <a:avLst/>
            </a:prstGeom>
            <a:noFill/>
            <a:ln w="12700">
              <a:solidFill>
                <a:schemeClr val="tx1"/>
              </a:solidFill>
              <a:round/>
              <a:headEnd/>
              <a:tailEnd/>
            </a:ln>
          </p:spPr>
          <p:txBody>
            <a:bodyPr/>
            <a:lstStyle/>
            <a:p>
              <a:endParaRPr lang="zh-CN" altLang="en-US" sz="1400"/>
            </a:p>
          </p:txBody>
        </p:sp>
      </p:grpSp>
      <p:grpSp>
        <p:nvGrpSpPr>
          <p:cNvPr id="63" name="Group 786"/>
          <p:cNvGrpSpPr>
            <a:grpSpLocks/>
          </p:cNvGrpSpPr>
          <p:nvPr/>
        </p:nvGrpSpPr>
        <p:grpSpPr bwMode="auto">
          <a:xfrm>
            <a:off x="323850" y="2649538"/>
            <a:ext cx="8640763" cy="419100"/>
            <a:chOff x="204" y="2226"/>
            <a:chExt cx="5443" cy="352"/>
          </a:xfrm>
        </p:grpSpPr>
        <p:sp>
          <p:nvSpPr>
            <p:cNvPr id="64" name="Rectangle 144"/>
            <p:cNvSpPr>
              <a:spLocks noChangeArrowheads="1"/>
            </p:cNvSpPr>
            <p:nvPr/>
          </p:nvSpPr>
          <p:spPr bwMode="auto">
            <a:xfrm>
              <a:off x="5112" y="2226"/>
              <a:ext cx="535" cy="352"/>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65" name="Rectangle 143"/>
            <p:cNvSpPr>
              <a:spLocks noChangeArrowheads="1"/>
            </p:cNvSpPr>
            <p:nvPr/>
          </p:nvSpPr>
          <p:spPr bwMode="auto">
            <a:xfrm>
              <a:off x="4578" y="2226"/>
              <a:ext cx="534"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66" name="Rectangle 142"/>
            <p:cNvSpPr>
              <a:spLocks noChangeArrowheads="1"/>
            </p:cNvSpPr>
            <p:nvPr/>
          </p:nvSpPr>
          <p:spPr bwMode="auto">
            <a:xfrm>
              <a:off x="4042" y="2226"/>
              <a:ext cx="536" cy="352"/>
            </a:xfrm>
            <a:prstGeom prst="rect">
              <a:avLst/>
            </a:prstGeom>
            <a:noFill/>
            <a:ln w="9525" algn="ctr">
              <a:noFill/>
              <a:miter lim="800000"/>
              <a:headEnd/>
              <a:tailEnd/>
            </a:ln>
          </p:spPr>
          <p:txBody>
            <a:bodyPr/>
            <a:lstStyle/>
            <a:p>
              <a:r>
                <a:rPr lang="en-US" altLang="zh-CN" sz="1400">
                  <a:latin typeface="Times New Roman" pitchFamily="18" charset="0"/>
                </a:rPr>
                <a:t>21</a:t>
              </a:r>
            </a:p>
          </p:txBody>
        </p:sp>
        <p:sp>
          <p:nvSpPr>
            <p:cNvPr id="67" name="Rectangle 141"/>
            <p:cNvSpPr>
              <a:spLocks noChangeArrowheads="1"/>
            </p:cNvSpPr>
            <p:nvPr/>
          </p:nvSpPr>
          <p:spPr bwMode="auto">
            <a:xfrm>
              <a:off x="3507" y="2226"/>
              <a:ext cx="535" cy="352"/>
            </a:xfrm>
            <a:prstGeom prst="rect">
              <a:avLst/>
            </a:prstGeom>
            <a:noFill/>
            <a:ln w="9525" algn="ctr">
              <a:noFill/>
              <a:miter lim="800000"/>
              <a:headEnd/>
              <a:tailEnd/>
            </a:ln>
          </p:spPr>
          <p:txBody>
            <a:bodyPr/>
            <a:lstStyle/>
            <a:p>
              <a:r>
                <a:rPr lang="en-US" altLang="zh-CN" sz="1400">
                  <a:latin typeface="Times New Roman" pitchFamily="18" charset="0"/>
                </a:rPr>
                <a:t>45</a:t>
              </a:r>
            </a:p>
          </p:txBody>
        </p:sp>
        <p:sp>
          <p:nvSpPr>
            <p:cNvPr id="68" name="Rectangle 140"/>
            <p:cNvSpPr>
              <a:spLocks noChangeArrowheads="1"/>
            </p:cNvSpPr>
            <p:nvPr/>
          </p:nvSpPr>
          <p:spPr bwMode="auto">
            <a:xfrm>
              <a:off x="2973" y="2226"/>
              <a:ext cx="534"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69" name="Rectangle 139"/>
            <p:cNvSpPr>
              <a:spLocks noChangeArrowheads="1"/>
            </p:cNvSpPr>
            <p:nvPr/>
          </p:nvSpPr>
          <p:spPr bwMode="auto">
            <a:xfrm>
              <a:off x="2438" y="2226"/>
              <a:ext cx="535"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70" name="Rectangle 138"/>
            <p:cNvSpPr>
              <a:spLocks noChangeArrowheads="1"/>
            </p:cNvSpPr>
            <p:nvPr/>
          </p:nvSpPr>
          <p:spPr bwMode="auto">
            <a:xfrm>
              <a:off x="1902" y="2226"/>
              <a:ext cx="536"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87</a:t>
              </a:r>
            </a:p>
          </p:txBody>
        </p:sp>
        <p:sp>
          <p:nvSpPr>
            <p:cNvPr id="71" name="Rectangle 137"/>
            <p:cNvSpPr>
              <a:spLocks noChangeArrowheads="1"/>
            </p:cNvSpPr>
            <p:nvPr/>
          </p:nvSpPr>
          <p:spPr bwMode="auto">
            <a:xfrm>
              <a:off x="1368" y="2226"/>
              <a:ext cx="534"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66</a:t>
              </a:r>
            </a:p>
          </p:txBody>
        </p:sp>
        <p:sp>
          <p:nvSpPr>
            <p:cNvPr id="72" name="Rectangle 136"/>
            <p:cNvSpPr>
              <a:spLocks noChangeArrowheads="1"/>
            </p:cNvSpPr>
            <p:nvPr/>
          </p:nvSpPr>
          <p:spPr bwMode="auto">
            <a:xfrm>
              <a:off x="833" y="2226"/>
              <a:ext cx="535" cy="352"/>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57</a:t>
              </a:r>
            </a:p>
          </p:txBody>
        </p:sp>
        <p:sp>
          <p:nvSpPr>
            <p:cNvPr id="73" name="Rectangle 135"/>
            <p:cNvSpPr>
              <a:spLocks noChangeArrowheads="1"/>
            </p:cNvSpPr>
            <p:nvPr/>
          </p:nvSpPr>
          <p:spPr bwMode="auto">
            <a:xfrm>
              <a:off x="204" y="2226"/>
              <a:ext cx="629" cy="35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74" name="Line 365"/>
            <p:cNvSpPr>
              <a:spLocks noChangeShapeType="1"/>
            </p:cNvSpPr>
            <p:nvPr/>
          </p:nvSpPr>
          <p:spPr bwMode="auto">
            <a:xfrm>
              <a:off x="204" y="2578"/>
              <a:ext cx="5443" cy="0"/>
            </a:xfrm>
            <a:prstGeom prst="line">
              <a:avLst/>
            </a:prstGeom>
            <a:noFill/>
            <a:ln w="12700">
              <a:solidFill>
                <a:schemeClr val="tx1"/>
              </a:solidFill>
              <a:round/>
              <a:headEnd/>
              <a:tailEnd/>
            </a:ln>
          </p:spPr>
          <p:txBody>
            <a:bodyPr/>
            <a:lstStyle/>
            <a:p>
              <a:endParaRPr lang="zh-CN" altLang="en-US" sz="1400"/>
            </a:p>
          </p:txBody>
        </p:sp>
      </p:grpSp>
      <p:grpSp>
        <p:nvGrpSpPr>
          <p:cNvPr id="75" name="Group 787"/>
          <p:cNvGrpSpPr>
            <a:grpSpLocks/>
          </p:cNvGrpSpPr>
          <p:nvPr/>
        </p:nvGrpSpPr>
        <p:grpSpPr bwMode="auto">
          <a:xfrm>
            <a:off x="323850" y="3068638"/>
            <a:ext cx="8640763" cy="420687"/>
            <a:chOff x="204" y="2578"/>
            <a:chExt cx="5443" cy="353"/>
          </a:xfrm>
        </p:grpSpPr>
        <p:sp>
          <p:nvSpPr>
            <p:cNvPr id="76" name="Rectangle 154"/>
            <p:cNvSpPr>
              <a:spLocks noChangeArrowheads="1"/>
            </p:cNvSpPr>
            <p:nvPr/>
          </p:nvSpPr>
          <p:spPr bwMode="auto">
            <a:xfrm>
              <a:off x="5112" y="2578"/>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77" name="Rectangle 153"/>
            <p:cNvSpPr>
              <a:spLocks noChangeArrowheads="1"/>
            </p:cNvSpPr>
            <p:nvPr/>
          </p:nvSpPr>
          <p:spPr bwMode="auto">
            <a:xfrm>
              <a:off x="4578" y="2578"/>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78" name="Rectangle 152"/>
            <p:cNvSpPr>
              <a:spLocks noChangeArrowheads="1"/>
            </p:cNvSpPr>
            <p:nvPr/>
          </p:nvSpPr>
          <p:spPr bwMode="auto">
            <a:xfrm>
              <a:off x="4042" y="2578"/>
              <a:ext cx="536" cy="353"/>
            </a:xfrm>
            <a:prstGeom prst="rect">
              <a:avLst/>
            </a:prstGeom>
            <a:noFill/>
            <a:ln w="9525" algn="ctr">
              <a:noFill/>
              <a:miter lim="800000"/>
              <a:headEnd/>
              <a:tailEnd/>
            </a:ln>
          </p:spPr>
          <p:txBody>
            <a:bodyPr/>
            <a:lstStyle/>
            <a:p>
              <a:r>
                <a:rPr lang="en-US" altLang="zh-CN" sz="1400">
                  <a:latin typeface="Times New Roman" pitchFamily="18" charset="0"/>
                </a:rPr>
                <a:t>21</a:t>
              </a:r>
            </a:p>
          </p:txBody>
        </p:sp>
        <p:sp>
          <p:nvSpPr>
            <p:cNvPr id="79" name="Rectangle 151"/>
            <p:cNvSpPr>
              <a:spLocks noChangeArrowheads="1"/>
            </p:cNvSpPr>
            <p:nvPr/>
          </p:nvSpPr>
          <p:spPr bwMode="auto">
            <a:xfrm>
              <a:off x="3507"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80" name="Rectangle 150"/>
            <p:cNvSpPr>
              <a:spLocks noChangeArrowheads="1"/>
            </p:cNvSpPr>
            <p:nvPr/>
          </p:nvSpPr>
          <p:spPr bwMode="auto">
            <a:xfrm>
              <a:off x="2973" y="2578"/>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81" name="Rectangle 149"/>
            <p:cNvSpPr>
              <a:spLocks noChangeArrowheads="1"/>
            </p:cNvSpPr>
            <p:nvPr/>
          </p:nvSpPr>
          <p:spPr bwMode="auto">
            <a:xfrm>
              <a:off x="2438"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87</a:t>
              </a:r>
            </a:p>
          </p:txBody>
        </p:sp>
        <p:sp>
          <p:nvSpPr>
            <p:cNvPr id="82" name="Rectangle 148"/>
            <p:cNvSpPr>
              <a:spLocks noChangeArrowheads="1"/>
            </p:cNvSpPr>
            <p:nvPr/>
          </p:nvSpPr>
          <p:spPr bwMode="auto">
            <a:xfrm>
              <a:off x="1902" y="2578"/>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66</a:t>
              </a:r>
            </a:p>
          </p:txBody>
        </p:sp>
        <p:sp>
          <p:nvSpPr>
            <p:cNvPr id="83" name="Rectangle 147"/>
            <p:cNvSpPr>
              <a:spLocks noChangeArrowheads="1"/>
            </p:cNvSpPr>
            <p:nvPr/>
          </p:nvSpPr>
          <p:spPr bwMode="auto">
            <a:xfrm>
              <a:off x="1368" y="2578"/>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57</a:t>
              </a:r>
            </a:p>
          </p:txBody>
        </p:sp>
        <p:sp>
          <p:nvSpPr>
            <p:cNvPr id="84" name="Rectangle 146"/>
            <p:cNvSpPr>
              <a:spLocks noChangeArrowheads="1"/>
            </p:cNvSpPr>
            <p:nvPr/>
          </p:nvSpPr>
          <p:spPr bwMode="auto">
            <a:xfrm>
              <a:off x="833" y="2578"/>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45</a:t>
              </a:r>
            </a:p>
          </p:txBody>
        </p:sp>
        <p:sp>
          <p:nvSpPr>
            <p:cNvPr id="85" name="Rectangle 145"/>
            <p:cNvSpPr>
              <a:spLocks noChangeArrowheads="1"/>
            </p:cNvSpPr>
            <p:nvPr/>
          </p:nvSpPr>
          <p:spPr bwMode="auto">
            <a:xfrm>
              <a:off x="204" y="2578"/>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86" name="Line 413"/>
            <p:cNvSpPr>
              <a:spLocks noChangeShapeType="1"/>
            </p:cNvSpPr>
            <p:nvPr/>
          </p:nvSpPr>
          <p:spPr bwMode="auto">
            <a:xfrm>
              <a:off x="204" y="2931"/>
              <a:ext cx="5443" cy="0"/>
            </a:xfrm>
            <a:prstGeom prst="line">
              <a:avLst/>
            </a:prstGeom>
            <a:noFill/>
            <a:ln w="12700">
              <a:solidFill>
                <a:schemeClr val="tx1"/>
              </a:solidFill>
              <a:round/>
              <a:headEnd/>
              <a:tailEnd/>
            </a:ln>
          </p:spPr>
          <p:txBody>
            <a:bodyPr/>
            <a:lstStyle/>
            <a:p>
              <a:endParaRPr lang="zh-CN" altLang="en-US" sz="1400"/>
            </a:p>
          </p:txBody>
        </p:sp>
      </p:grpSp>
      <p:grpSp>
        <p:nvGrpSpPr>
          <p:cNvPr id="87" name="Group 788"/>
          <p:cNvGrpSpPr>
            <a:grpSpLocks/>
          </p:cNvGrpSpPr>
          <p:nvPr/>
        </p:nvGrpSpPr>
        <p:grpSpPr bwMode="auto">
          <a:xfrm>
            <a:off x="323850" y="3489325"/>
            <a:ext cx="8640763" cy="420688"/>
            <a:chOff x="204" y="2931"/>
            <a:chExt cx="5443" cy="353"/>
          </a:xfrm>
        </p:grpSpPr>
        <p:sp>
          <p:nvSpPr>
            <p:cNvPr id="88" name="Rectangle 164"/>
            <p:cNvSpPr>
              <a:spLocks noChangeArrowheads="1"/>
            </p:cNvSpPr>
            <p:nvPr/>
          </p:nvSpPr>
          <p:spPr bwMode="auto">
            <a:xfrm>
              <a:off x="5112" y="2931"/>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89" name="Rectangle 163"/>
            <p:cNvSpPr>
              <a:spLocks noChangeArrowheads="1"/>
            </p:cNvSpPr>
            <p:nvPr/>
          </p:nvSpPr>
          <p:spPr bwMode="auto">
            <a:xfrm>
              <a:off x="4578" y="2931"/>
              <a:ext cx="534"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13</a:t>
              </a:r>
              <a:endParaRPr lang="en-US" altLang="zh-CN" sz="1400">
                <a:latin typeface="Times New Roman" pitchFamily="18" charset="0"/>
              </a:endParaRPr>
            </a:p>
          </p:txBody>
        </p:sp>
        <p:sp>
          <p:nvSpPr>
            <p:cNvPr id="90" name="Rectangle 162"/>
            <p:cNvSpPr>
              <a:spLocks noChangeArrowheads="1"/>
            </p:cNvSpPr>
            <p:nvPr/>
          </p:nvSpPr>
          <p:spPr bwMode="auto">
            <a:xfrm>
              <a:off x="4042" y="2931"/>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91" name="Rectangle 161"/>
            <p:cNvSpPr>
              <a:spLocks noChangeArrowheads="1"/>
            </p:cNvSpPr>
            <p:nvPr/>
          </p:nvSpPr>
          <p:spPr bwMode="auto">
            <a:xfrm>
              <a:off x="3507"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92" name="Rectangle 160"/>
            <p:cNvSpPr>
              <a:spLocks noChangeArrowheads="1"/>
            </p:cNvSpPr>
            <p:nvPr/>
          </p:nvSpPr>
          <p:spPr bwMode="auto">
            <a:xfrm>
              <a:off x="2973" y="2931"/>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93" name="Rectangle 159"/>
            <p:cNvSpPr>
              <a:spLocks noChangeArrowheads="1"/>
            </p:cNvSpPr>
            <p:nvPr/>
          </p:nvSpPr>
          <p:spPr bwMode="auto">
            <a:xfrm>
              <a:off x="2438"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94" name="Rectangle 158"/>
            <p:cNvSpPr>
              <a:spLocks noChangeArrowheads="1"/>
            </p:cNvSpPr>
            <p:nvPr/>
          </p:nvSpPr>
          <p:spPr bwMode="auto">
            <a:xfrm>
              <a:off x="1902" y="2931"/>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57</a:t>
              </a:r>
              <a:endParaRPr lang="en-US" altLang="zh-CN" sz="1400">
                <a:solidFill>
                  <a:schemeClr val="bg2"/>
                </a:solidFill>
                <a:latin typeface="Times New Roman" pitchFamily="18" charset="0"/>
              </a:endParaRPr>
            </a:p>
          </p:txBody>
        </p:sp>
        <p:sp>
          <p:nvSpPr>
            <p:cNvPr id="95" name="Rectangle 157"/>
            <p:cNvSpPr>
              <a:spLocks noChangeArrowheads="1"/>
            </p:cNvSpPr>
            <p:nvPr/>
          </p:nvSpPr>
          <p:spPr bwMode="auto">
            <a:xfrm>
              <a:off x="1368" y="2931"/>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96" name="Rectangle 156"/>
            <p:cNvSpPr>
              <a:spLocks noChangeArrowheads="1"/>
            </p:cNvSpPr>
            <p:nvPr/>
          </p:nvSpPr>
          <p:spPr bwMode="auto">
            <a:xfrm>
              <a:off x="833" y="2931"/>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21</a:t>
              </a:r>
              <a:endParaRPr lang="en-US" altLang="zh-CN" sz="1400">
                <a:solidFill>
                  <a:schemeClr val="bg2"/>
                </a:solidFill>
                <a:latin typeface="Times New Roman" pitchFamily="18" charset="0"/>
              </a:endParaRPr>
            </a:p>
          </p:txBody>
        </p:sp>
        <p:sp>
          <p:nvSpPr>
            <p:cNvPr id="97" name="Rectangle 155"/>
            <p:cNvSpPr>
              <a:spLocks noChangeArrowheads="1"/>
            </p:cNvSpPr>
            <p:nvPr/>
          </p:nvSpPr>
          <p:spPr bwMode="auto">
            <a:xfrm>
              <a:off x="204" y="2931"/>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98" name="Line 461"/>
            <p:cNvSpPr>
              <a:spLocks noChangeShapeType="1"/>
            </p:cNvSpPr>
            <p:nvPr/>
          </p:nvSpPr>
          <p:spPr bwMode="auto">
            <a:xfrm>
              <a:off x="204" y="3284"/>
              <a:ext cx="5443" cy="0"/>
            </a:xfrm>
            <a:prstGeom prst="line">
              <a:avLst/>
            </a:prstGeom>
            <a:noFill/>
            <a:ln w="12700">
              <a:solidFill>
                <a:schemeClr val="tx1"/>
              </a:solidFill>
              <a:round/>
              <a:headEnd/>
              <a:tailEnd/>
            </a:ln>
          </p:spPr>
          <p:txBody>
            <a:bodyPr/>
            <a:lstStyle/>
            <a:p>
              <a:endParaRPr lang="zh-CN" altLang="en-US" sz="1400"/>
            </a:p>
          </p:txBody>
        </p:sp>
      </p:grpSp>
      <p:grpSp>
        <p:nvGrpSpPr>
          <p:cNvPr id="99" name="Group 789"/>
          <p:cNvGrpSpPr>
            <a:grpSpLocks/>
          </p:cNvGrpSpPr>
          <p:nvPr/>
        </p:nvGrpSpPr>
        <p:grpSpPr bwMode="auto">
          <a:xfrm>
            <a:off x="323850" y="3910013"/>
            <a:ext cx="8640763" cy="420687"/>
            <a:chOff x="204" y="3284"/>
            <a:chExt cx="5443" cy="353"/>
          </a:xfrm>
        </p:grpSpPr>
        <p:sp>
          <p:nvSpPr>
            <p:cNvPr id="100" name="Rectangle 174"/>
            <p:cNvSpPr>
              <a:spLocks noChangeArrowheads="1"/>
            </p:cNvSpPr>
            <p:nvPr/>
          </p:nvSpPr>
          <p:spPr bwMode="auto">
            <a:xfrm>
              <a:off x="5112" y="3284"/>
              <a:ext cx="535" cy="353"/>
            </a:xfrm>
            <a:prstGeom prst="rect">
              <a:avLst/>
            </a:prstGeom>
            <a:noFill/>
            <a:ln w="9525" algn="ctr">
              <a:noFill/>
              <a:miter lim="800000"/>
              <a:headEnd/>
              <a:tailEnd/>
            </a:ln>
          </p:spPr>
          <p:txBody>
            <a:bodyPr/>
            <a:lstStyle/>
            <a:p>
              <a:r>
                <a:rPr lang="en-US" altLang="zh-CN" sz="1400">
                  <a:latin typeface="Times New Roman" pitchFamily="18" charset="0"/>
                </a:rPr>
                <a:t>12</a:t>
              </a:r>
            </a:p>
          </p:txBody>
        </p:sp>
        <p:sp>
          <p:nvSpPr>
            <p:cNvPr id="101" name="Rectangle 173"/>
            <p:cNvSpPr>
              <a:spLocks noChangeArrowheads="1"/>
            </p:cNvSpPr>
            <p:nvPr/>
          </p:nvSpPr>
          <p:spPr bwMode="auto">
            <a:xfrm>
              <a:off x="4578"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102" name="Rectangle 172"/>
            <p:cNvSpPr>
              <a:spLocks noChangeArrowheads="1"/>
            </p:cNvSpPr>
            <p:nvPr/>
          </p:nvSpPr>
          <p:spPr bwMode="auto">
            <a:xfrm>
              <a:off x="4042" y="3284"/>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103" name="Rectangle 171"/>
            <p:cNvSpPr>
              <a:spLocks noChangeArrowheads="1"/>
            </p:cNvSpPr>
            <p:nvPr/>
          </p:nvSpPr>
          <p:spPr bwMode="auto">
            <a:xfrm>
              <a:off x="3507"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104" name="Rectangle 170"/>
            <p:cNvSpPr>
              <a:spLocks noChangeArrowheads="1"/>
            </p:cNvSpPr>
            <p:nvPr/>
          </p:nvSpPr>
          <p:spPr bwMode="auto">
            <a:xfrm>
              <a:off x="2973"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105" name="Rectangle 169"/>
            <p:cNvSpPr>
              <a:spLocks noChangeArrowheads="1"/>
            </p:cNvSpPr>
            <p:nvPr/>
          </p:nvSpPr>
          <p:spPr bwMode="auto">
            <a:xfrm>
              <a:off x="2438"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57</a:t>
              </a:r>
              <a:endParaRPr lang="en-US" altLang="zh-CN" sz="1400">
                <a:solidFill>
                  <a:schemeClr val="bg2"/>
                </a:solidFill>
                <a:latin typeface="Times New Roman" pitchFamily="18" charset="0"/>
              </a:endParaRPr>
            </a:p>
          </p:txBody>
        </p:sp>
        <p:sp>
          <p:nvSpPr>
            <p:cNvPr id="106" name="Rectangle 168"/>
            <p:cNvSpPr>
              <a:spLocks noChangeArrowheads="1"/>
            </p:cNvSpPr>
            <p:nvPr/>
          </p:nvSpPr>
          <p:spPr bwMode="auto">
            <a:xfrm>
              <a:off x="1902" y="3284"/>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107" name="Rectangle 167"/>
            <p:cNvSpPr>
              <a:spLocks noChangeArrowheads="1"/>
            </p:cNvSpPr>
            <p:nvPr/>
          </p:nvSpPr>
          <p:spPr bwMode="auto">
            <a:xfrm>
              <a:off x="1368" y="3284"/>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21</a:t>
              </a:r>
              <a:endParaRPr lang="en-US" altLang="zh-CN" sz="1400">
                <a:solidFill>
                  <a:schemeClr val="bg2"/>
                </a:solidFill>
                <a:latin typeface="Times New Roman" pitchFamily="18" charset="0"/>
              </a:endParaRPr>
            </a:p>
          </p:txBody>
        </p:sp>
        <p:sp>
          <p:nvSpPr>
            <p:cNvPr id="108" name="Rectangle 166"/>
            <p:cNvSpPr>
              <a:spLocks noChangeArrowheads="1"/>
            </p:cNvSpPr>
            <p:nvPr/>
          </p:nvSpPr>
          <p:spPr bwMode="auto">
            <a:xfrm>
              <a:off x="833" y="3284"/>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13</a:t>
              </a:r>
              <a:endParaRPr lang="en-US" altLang="zh-CN" sz="1400">
                <a:solidFill>
                  <a:schemeClr val="bg2"/>
                </a:solidFill>
                <a:latin typeface="Times New Roman" pitchFamily="18" charset="0"/>
              </a:endParaRPr>
            </a:p>
          </p:txBody>
        </p:sp>
        <p:sp>
          <p:nvSpPr>
            <p:cNvPr id="109" name="Rectangle 165"/>
            <p:cNvSpPr>
              <a:spLocks noChangeArrowheads="1"/>
            </p:cNvSpPr>
            <p:nvPr/>
          </p:nvSpPr>
          <p:spPr bwMode="auto">
            <a:xfrm>
              <a:off x="204" y="3284"/>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110" name="Line 509"/>
            <p:cNvSpPr>
              <a:spLocks noChangeShapeType="1"/>
            </p:cNvSpPr>
            <p:nvPr/>
          </p:nvSpPr>
          <p:spPr bwMode="auto">
            <a:xfrm>
              <a:off x="204" y="3637"/>
              <a:ext cx="5443" cy="0"/>
            </a:xfrm>
            <a:prstGeom prst="line">
              <a:avLst/>
            </a:prstGeom>
            <a:noFill/>
            <a:ln w="12700">
              <a:solidFill>
                <a:schemeClr val="tx1"/>
              </a:solidFill>
              <a:round/>
              <a:headEnd/>
              <a:tailEnd/>
            </a:ln>
          </p:spPr>
          <p:txBody>
            <a:bodyPr/>
            <a:lstStyle/>
            <a:p>
              <a:endParaRPr lang="zh-CN" altLang="en-US" sz="1400"/>
            </a:p>
          </p:txBody>
        </p:sp>
      </p:grpSp>
      <p:sp>
        <p:nvSpPr>
          <p:cNvPr id="111" name="Line 185"/>
          <p:cNvSpPr>
            <a:spLocks noChangeShapeType="1"/>
          </p:cNvSpPr>
          <p:nvPr/>
        </p:nvSpPr>
        <p:spPr bwMode="auto">
          <a:xfrm>
            <a:off x="323528" y="994718"/>
            <a:ext cx="8640763" cy="0"/>
          </a:xfrm>
          <a:prstGeom prst="line">
            <a:avLst/>
          </a:prstGeom>
          <a:noFill/>
          <a:ln w="12700" cap="sq">
            <a:solidFill>
              <a:schemeClr val="tx1"/>
            </a:solidFill>
            <a:round/>
            <a:headEnd/>
            <a:tailEnd/>
          </a:ln>
        </p:spPr>
        <p:txBody>
          <a:bodyPr/>
          <a:lstStyle/>
          <a:p>
            <a:endParaRPr lang="zh-CN" altLang="en-US" sz="1400"/>
          </a:p>
        </p:txBody>
      </p:sp>
      <p:sp>
        <p:nvSpPr>
          <p:cNvPr id="112" name="Line 187"/>
          <p:cNvSpPr>
            <a:spLocks noChangeShapeType="1"/>
          </p:cNvSpPr>
          <p:nvPr/>
        </p:nvSpPr>
        <p:spPr bwMode="auto">
          <a:xfrm>
            <a:off x="323528" y="987574"/>
            <a:ext cx="322" cy="3763814"/>
          </a:xfrm>
          <a:prstGeom prst="line">
            <a:avLst/>
          </a:prstGeom>
          <a:noFill/>
          <a:ln w="12700" cap="sq">
            <a:solidFill>
              <a:schemeClr val="tx1"/>
            </a:solidFill>
            <a:round/>
            <a:headEnd/>
            <a:tailEnd/>
          </a:ln>
        </p:spPr>
        <p:txBody>
          <a:bodyPr/>
          <a:lstStyle/>
          <a:p>
            <a:endParaRPr lang="zh-CN" altLang="en-US" sz="1400"/>
          </a:p>
        </p:txBody>
      </p:sp>
      <p:sp>
        <p:nvSpPr>
          <p:cNvPr id="113" name="Line 188"/>
          <p:cNvSpPr>
            <a:spLocks noChangeShapeType="1"/>
          </p:cNvSpPr>
          <p:nvPr/>
        </p:nvSpPr>
        <p:spPr bwMode="auto">
          <a:xfrm>
            <a:off x="8964488" y="987574"/>
            <a:ext cx="125" cy="3763814"/>
          </a:xfrm>
          <a:prstGeom prst="line">
            <a:avLst/>
          </a:prstGeom>
          <a:noFill/>
          <a:ln w="12700" cap="sq">
            <a:solidFill>
              <a:schemeClr val="tx1"/>
            </a:solidFill>
            <a:round/>
            <a:headEnd/>
            <a:tailEnd/>
          </a:ln>
        </p:spPr>
        <p:txBody>
          <a:bodyPr/>
          <a:lstStyle/>
          <a:p>
            <a:endParaRPr lang="zh-CN" altLang="en-US" sz="1400"/>
          </a:p>
        </p:txBody>
      </p:sp>
      <p:grpSp>
        <p:nvGrpSpPr>
          <p:cNvPr id="114" name="Group 790"/>
          <p:cNvGrpSpPr>
            <a:grpSpLocks/>
          </p:cNvGrpSpPr>
          <p:nvPr/>
        </p:nvGrpSpPr>
        <p:grpSpPr bwMode="auto">
          <a:xfrm>
            <a:off x="323850" y="4330700"/>
            <a:ext cx="8640763" cy="420688"/>
            <a:chOff x="204" y="3637"/>
            <a:chExt cx="5443" cy="353"/>
          </a:xfrm>
        </p:grpSpPr>
        <p:sp>
          <p:nvSpPr>
            <p:cNvPr id="115" name="Rectangle 184"/>
            <p:cNvSpPr>
              <a:spLocks noChangeArrowheads="1"/>
            </p:cNvSpPr>
            <p:nvPr/>
          </p:nvSpPr>
          <p:spPr bwMode="auto">
            <a:xfrm>
              <a:off x="5112"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94</a:t>
              </a:r>
              <a:endParaRPr lang="en-US" altLang="zh-CN" sz="1400">
                <a:solidFill>
                  <a:schemeClr val="bg2"/>
                </a:solidFill>
                <a:latin typeface="Times New Roman" pitchFamily="18" charset="0"/>
              </a:endParaRPr>
            </a:p>
          </p:txBody>
        </p:sp>
        <p:sp>
          <p:nvSpPr>
            <p:cNvPr id="116" name="Rectangle 183"/>
            <p:cNvSpPr>
              <a:spLocks noChangeArrowheads="1"/>
            </p:cNvSpPr>
            <p:nvPr/>
          </p:nvSpPr>
          <p:spPr bwMode="auto">
            <a:xfrm>
              <a:off x="4578"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117" name="Rectangle 182"/>
            <p:cNvSpPr>
              <a:spLocks noChangeArrowheads="1"/>
            </p:cNvSpPr>
            <p:nvPr/>
          </p:nvSpPr>
          <p:spPr bwMode="auto">
            <a:xfrm>
              <a:off x="4042" y="3637"/>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118" name="Rectangle 181"/>
            <p:cNvSpPr>
              <a:spLocks noChangeArrowheads="1"/>
            </p:cNvSpPr>
            <p:nvPr/>
          </p:nvSpPr>
          <p:spPr bwMode="auto">
            <a:xfrm>
              <a:off x="3507"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119" name="Rectangle 180"/>
            <p:cNvSpPr>
              <a:spLocks noChangeArrowheads="1"/>
            </p:cNvSpPr>
            <p:nvPr/>
          </p:nvSpPr>
          <p:spPr bwMode="auto">
            <a:xfrm>
              <a:off x="2973"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57</a:t>
              </a:r>
              <a:endParaRPr lang="en-US" altLang="zh-CN" sz="1400">
                <a:solidFill>
                  <a:schemeClr val="bg2"/>
                </a:solidFill>
                <a:latin typeface="Times New Roman" pitchFamily="18" charset="0"/>
              </a:endParaRPr>
            </a:p>
          </p:txBody>
        </p:sp>
        <p:sp>
          <p:nvSpPr>
            <p:cNvPr id="120" name="Rectangle 179"/>
            <p:cNvSpPr>
              <a:spLocks noChangeArrowheads="1"/>
            </p:cNvSpPr>
            <p:nvPr/>
          </p:nvSpPr>
          <p:spPr bwMode="auto">
            <a:xfrm>
              <a:off x="2438"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121" name="Rectangle 178"/>
            <p:cNvSpPr>
              <a:spLocks noChangeArrowheads="1"/>
            </p:cNvSpPr>
            <p:nvPr/>
          </p:nvSpPr>
          <p:spPr bwMode="auto">
            <a:xfrm>
              <a:off x="1902" y="3637"/>
              <a:ext cx="536"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21</a:t>
              </a:r>
            </a:p>
          </p:txBody>
        </p:sp>
        <p:sp>
          <p:nvSpPr>
            <p:cNvPr id="122" name="Rectangle 177"/>
            <p:cNvSpPr>
              <a:spLocks noChangeArrowheads="1"/>
            </p:cNvSpPr>
            <p:nvPr/>
          </p:nvSpPr>
          <p:spPr bwMode="auto">
            <a:xfrm>
              <a:off x="1368" y="3637"/>
              <a:ext cx="534"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rPr>
                <a:t>13</a:t>
              </a:r>
            </a:p>
          </p:txBody>
        </p:sp>
        <p:sp>
          <p:nvSpPr>
            <p:cNvPr id="123" name="Rectangle 176"/>
            <p:cNvSpPr>
              <a:spLocks noChangeArrowheads="1"/>
            </p:cNvSpPr>
            <p:nvPr/>
          </p:nvSpPr>
          <p:spPr bwMode="auto">
            <a:xfrm>
              <a:off x="833" y="3637"/>
              <a:ext cx="535" cy="353"/>
            </a:xfrm>
            <a:prstGeom prst="rect">
              <a:avLst/>
            </a:prstGeom>
            <a:solidFill>
              <a:srgbClr val="BFBFBF"/>
            </a:solidFill>
            <a:ln w="9525" algn="ctr">
              <a:noFill/>
              <a:miter lim="800000"/>
              <a:headEnd/>
              <a:tailEnd/>
            </a:ln>
          </p:spPr>
          <p:txBody>
            <a:bodyPr/>
            <a:lstStyle/>
            <a:p>
              <a:r>
                <a:rPr lang="en-US" altLang="zh-CN" sz="1400">
                  <a:solidFill>
                    <a:schemeClr val="bg2"/>
                  </a:solidFill>
                  <a:latin typeface="Times New Roman" pitchFamily="18" charset="0"/>
                  <a:cs typeface="Times New Roman" pitchFamily="18" charset="0"/>
                </a:rPr>
                <a:t>12</a:t>
              </a:r>
              <a:endParaRPr lang="en-US" altLang="zh-CN" sz="1400">
                <a:solidFill>
                  <a:schemeClr val="bg2"/>
                </a:solidFill>
                <a:latin typeface="Times New Roman" pitchFamily="18" charset="0"/>
              </a:endParaRPr>
            </a:p>
          </p:txBody>
        </p:sp>
        <p:sp>
          <p:nvSpPr>
            <p:cNvPr id="124" name="Rectangle 175"/>
            <p:cNvSpPr>
              <a:spLocks noChangeArrowheads="1"/>
            </p:cNvSpPr>
            <p:nvPr/>
          </p:nvSpPr>
          <p:spPr bwMode="auto">
            <a:xfrm>
              <a:off x="204" y="3637"/>
              <a:ext cx="629" cy="353"/>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125" name="Line 186"/>
            <p:cNvSpPr>
              <a:spLocks noChangeShapeType="1"/>
            </p:cNvSpPr>
            <p:nvPr/>
          </p:nvSpPr>
          <p:spPr bwMode="auto">
            <a:xfrm>
              <a:off x="204" y="3990"/>
              <a:ext cx="5443" cy="0"/>
            </a:xfrm>
            <a:prstGeom prst="line">
              <a:avLst/>
            </a:prstGeom>
            <a:noFill/>
            <a:ln w="12700" cap="sq">
              <a:solidFill>
                <a:schemeClr val="tx1"/>
              </a:solidFill>
              <a:round/>
              <a:headEnd/>
              <a:tailEnd/>
            </a:ln>
          </p:spPr>
          <p:txBody>
            <a:bodyPr/>
            <a:lstStyle/>
            <a:p>
              <a:endParaRPr lang="zh-CN" altLang="en-US"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blinds(horizontal)">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linds(horizontal)">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blinds(horizontal)">
                                      <p:cBhvr>
                                        <p:cTn id="37" dur="500"/>
                                        <p:tgtEl>
                                          <p:spTgt spid="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linds(horizontal)">
                                      <p:cBhvr>
                                        <p:cTn id="4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希尔排序思想</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059582"/>
            <a:ext cx="7848872" cy="369332"/>
          </a:xfrm>
          <a:prstGeom prst="rect">
            <a:avLst/>
          </a:prstGeom>
        </p:spPr>
        <p:txBody>
          <a:bodyPr wrap="square">
            <a:spAutoFit/>
          </a:bodyPr>
          <a:lstStyle/>
          <a:p>
            <a:r>
              <a:rPr lang="zh-CN" altLang="en-US" sz="1800" b="0" dirty="0">
                <a:latin typeface="楷体_GB2312"/>
                <a:ea typeface="楷体_GB2312"/>
                <a:cs typeface="楷体_GB2312"/>
              </a:rPr>
              <a:t>减少数据移动的次数，提高移动的效率</a:t>
            </a:r>
            <a:endParaRPr lang="zh-CN" altLang="en-US" sz="1800" b="0" dirty="0"/>
          </a:p>
        </p:txBody>
      </p:sp>
      <p:sp>
        <p:nvSpPr>
          <p:cNvPr id="127" name="矩形 126"/>
          <p:cNvSpPr/>
          <p:nvPr/>
        </p:nvSpPr>
        <p:spPr>
          <a:xfrm>
            <a:off x="611560" y="1635646"/>
            <a:ext cx="6912768" cy="877163"/>
          </a:xfrm>
          <a:prstGeom prst="rect">
            <a:avLst/>
          </a:prstGeom>
        </p:spPr>
        <p:txBody>
          <a:bodyPr wrap="square">
            <a:spAutoFit/>
          </a:bodyPr>
          <a:lstStyle/>
          <a:p>
            <a:r>
              <a:rPr lang="zh-CN" altLang="en-US" sz="1800" dirty="0">
                <a:latin typeface="微软雅黑" pitchFamily="34" charset="-122"/>
                <a:ea typeface="微软雅黑" pitchFamily="34" charset="-122"/>
                <a:cs typeface="楷体_GB2312"/>
              </a:rPr>
              <a:t>具体思想</a:t>
            </a:r>
            <a:endParaRPr lang="en-US" altLang="zh-CN" sz="1800" dirty="0">
              <a:latin typeface="微软雅黑" pitchFamily="34" charset="-122"/>
              <a:ea typeface="微软雅黑" pitchFamily="34" charset="-122"/>
              <a:cs typeface="楷体_GB2312"/>
            </a:endParaRPr>
          </a:p>
          <a:p>
            <a:pPr>
              <a:spcBef>
                <a:spcPts val="600"/>
              </a:spcBef>
            </a:pPr>
            <a:r>
              <a:rPr lang="zh-CN" altLang="en-US" sz="1400" b="0" dirty="0">
                <a:latin typeface="楷体_GB2312"/>
                <a:ea typeface="楷体_GB2312"/>
                <a:cs typeface="楷体_GB2312"/>
              </a:rPr>
              <a:t>先是比较那些离得稍远些的元素，这样，一次交换就相当于直接插入排序中的多次交换。然后比较那些离得近一点的元素，以此类推，逐步逼近直接的插入排序 </a:t>
            </a:r>
            <a:endParaRPr lang="zh-CN" altLang="en-US" sz="1400" b="0" dirty="0"/>
          </a:p>
        </p:txBody>
      </p:sp>
      <p:sp>
        <p:nvSpPr>
          <p:cNvPr id="129" name="矩形 128"/>
          <p:cNvSpPr/>
          <p:nvPr/>
        </p:nvSpPr>
        <p:spPr>
          <a:xfrm>
            <a:off x="611560" y="2715766"/>
            <a:ext cx="6912768" cy="2105192"/>
          </a:xfrm>
          <a:prstGeom prst="rect">
            <a:avLst/>
          </a:prstGeom>
        </p:spPr>
        <p:txBody>
          <a:bodyPr wrap="square">
            <a:spAutoFit/>
          </a:bodyPr>
          <a:lstStyle/>
          <a:p>
            <a:r>
              <a:rPr lang="zh-CN" altLang="en-US" sz="1800" dirty="0">
                <a:latin typeface="微软雅黑" pitchFamily="34" charset="-122"/>
                <a:ea typeface="微软雅黑" pitchFamily="34" charset="-122"/>
                <a:cs typeface="楷体_GB2312"/>
              </a:rPr>
              <a:t>具体过程</a:t>
            </a:r>
            <a:endParaRPr lang="en-US" altLang="zh-CN" sz="1800" dirty="0">
              <a:latin typeface="微软雅黑" pitchFamily="34" charset="-122"/>
              <a:ea typeface="微软雅黑" pitchFamily="34" charset="-122"/>
              <a:cs typeface="楷体_GB2312"/>
            </a:endParaRPr>
          </a:p>
          <a:p>
            <a:pPr eaLnBrk="1" hangingPunct="1">
              <a:lnSpc>
                <a:spcPct val="110000"/>
              </a:lnSpc>
              <a:spcBef>
                <a:spcPts val="600"/>
              </a:spcBef>
            </a:pPr>
            <a:r>
              <a:rPr lang="zh-CN" altLang="en-US" sz="1400" b="0" dirty="0">
                <a:latin typeface="楷体_GB2312"/>
                <a:ea typeface="楷体_GB2312"/>
                <a:cs typeface="楷体_GB2312"/>
              </a:rPr>
              <a:t>设待排序的对象序列有</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个对象，</a:t>
            </a:r>
          </a:p>
          <a:p>
            <a:pPr eaLnBrk="1" hangingPunct="1">
              <a:lnSpc>
                <a:spcPct val="110000"/>
              </a:lnSpc>
            </a:pPr>
            <a:r>
              <a:rPr lang="zh-CN" altLang="en-US" sz="1400" b="0" dirty="0">
                <a:latin typeface="楷体_GB2312"/>
                <a:ea typeface="楷体_GB2312"/>
                <a:cs typeface="楷体_GB2312"/>
              </a:rPr>
              <a:t>首先取一个整数</a:t>
            </a:r>
            <a:r>
              <a:rPr lang="en-US" altLang="zh-CN" sz="1400" b="0" dirty="0">
                <a:latin typeface="楷体_GB2312"/>
                <a:ea typeface="楷体_GB2312"/>
                <a:cs typeface="楷体_GB2312"/>
              </a:rPr>
              <a:t>gap &lt; n</a:t>
            </a:r>
            <a:r>
              <a:rPr lang="zh-CN" altLang="en-US" sz="1400" b="0" dirty="0">
                <a:latin typeface="楷体_GB2312"/>
                <a:ea typeface="楷体_GB2312"/>
                <a:cs typeface="楷体_GB2312"/>
              </a:rPr>
              <a:t>作为增量，</a:t>
            </a:r>
          </a:p>
          <a:p>
            <a:pPr eaLnBrk="1" hangingPunct="1">
              <a:lnSpc>
                <a:spcPct val="110000"/>
              </a:lnSpc>
            </a:pPr>
            <a:r>
              <a:rPr lang="zh-CN" altLang="en-US" sz="1400" b="0" dirty="0">
                <a:latin typeface="楷体_GB2312"/>
                <a:ea typeface="楷体_GB2312"/>
                <a:cs typeface="楷体_GB2312"/>
              </a:rPr>
              <a:t>将全部对象分为</a:t>
            </a:r>
            <a:r>
              <a:rPr lang="en-US" altLang="zh-CN" sz="1400" b="0" dirty="0">
                <a:latin typeface="楷体_GB2312"/>
                <a:ea typeface="楷体_GB2312"/>
                <a:cs typeface="楷体_GB2312"/>
              </a:rPr>
              <a:t>gap</a:t>
            </a:r>
            <a:r>
              <a:rPr lang="zh-CN" altLang="en-US" sz="1400" b="0" dirty="0">
                <a:latin typeface="楷体_GB2312"/>
                <a:ea typeface="楷体_GB2312"/>
                <a:cs typeface="楷体_GB2312"/>
              </a:rPr>
              <a:t>个子序列，</a:t>
            </a:r>
          </a:p>
          <a:p>
            <a:pPr eaLnBrk="1" hangingPunct="1">
              <a:lnSpc>
                <a:spcPct val="110000"/>
              </a:lnSpc>
            </a:pPr>
            <a:r>
              <a:rPr lang="zh-CN" altLang="en-US" sz="1400" b="0" dirty="0">
                <a:latin typeface="楷体_GB2312"/>
                <a:ea typeface="楷体_GB2312"/>
                <a:cs typeface="楷体_GB2312"/>
              </a:rPr>
              <a:t>所有距离为</a:t>
            </a:r>
            <a:r>
              <a:rPr lang="en-US" altLang="zh-CN" sz="1400" b="0" dirty="0">
                <a:latin typeface="楷体_GB2312"/>
                <a:ea typeface="楷体_GB2312"/>
                <a:cs typeface="楷体_GB2312"/>
              </a:rPr>
              <a:t>gap</a:t>
            </a:r>
            <a:r>
              <a:rPr lang="zh-CN" altLang="en-US" sz="1400" b="0" dirty="0">
                <a:latin typeface="楷体_GB2312"/>
                <a:ea typeface="楷体_GB2312"/>
                <a:cs typeface="楷体_GB2312"/>
              </a:rPr>
              <a:t>的对象放在同一个序列中，</a:t>
            </a:r>
          </a:p>
          <a:p>
            <a:pPr eaLnBrk="1" hangingPunct="1">
              <a:lnSpc>
                <a:spcPct val="110000"/>
              </a:lnSpc>
            </a:pPr>
            <a:r>
              <a:rPr lang="zh-CN" altLang="en-US" sz="1400" b="0" dirty="0">
                <a:latin typeface="楷体_GB2312"/>
                <a:ea typeface="楷体_GB2312"/>
                <a:cs typeface="楷体_GB2312"/>
              </a:rPr>
              <a:t>对每一个子序列中分别施行直接插入排序，</a:t>
            </a:r>
          </a:p>
          <a:p>
            <a:pPr eaLnBrk="1" hangingPunct="1">
              <a:lnSpc>
                <a:spcPct val="110000"/>
              </a:lnSpc>
            </a:pPr>
            <a:r>
              <a:rPr lang="zh-CN" altLang="en-US" sz="1400" b="0" dirty="0">
                <a:latin typeface="楷体_GB2312"/>
                <a:ea typeface="楷体_GB2312"/>
                <a:cs typeface="楷体_GB2312"/>
              </a:rPr>
              <a:t>然后缩小增量</a:t>
            </a:r>
            <a:r>
              <a:rPr lang="en-US" altLang="zh-CN" sz="1400" b="0" dirty="0">
                <a:latin typeface="楷体_GB2312"/>
                <a:ea typeface="楷体_GB2312"/>
                <a:cs typeface="楷体_GB2312"/>
              </a:rPr>
              <a:t>gap</a:t>
            </a:r>
            <a:r>
              <a:rPr lang="zh-CN" altLang="en-US" sz="1400" b="0" dirty="0">
                <a:latin typeface="楷体_GB2312"/>
                <a:ea typeface="楷体_GB2312"/>
                <a:cs typeface="楷体_GB2312"/>
              </a:rPr>
              <a:t>，</a:t>
            </a:r>
          </a:p>
          <a:p>
            <a:pPr eaLnBrk="1" hangingPunct="1">
              <a:lnSpc>
                <a:spcPct val="110000"/>
              </a:lnSpc>
            </a:pPr>
            <a:r>
              <a:rPr lang="zh-CN" altLang="en-US" sz="1400" b="0" dirty="0">
                <a:latin typeface="楷体_GB2312"/>
                <a:ea typeface="楷体_GB2312"/>
                <a:cs typeface="楷体_GB2312"/>
              </a:rPr>
              <a:t>重复上述的子序列划分和排序工作，直到最后取</a:t>
            </a:r>
            <a:r>
              <a:rPr lang="en-US" altLang="zh-CN" sz="1400" b="0" dirty="0">
                <a:latin typeface="楷体_GB2312"/>
                <a:ea typeface="楷体_GB2312"/>
                <a:cs typeface="楷体_GB2312"/>
              </a:rPr>
              <a:t>gap</a:t>
            </a:r>
            <a:r>
              <a:rPr lang="zh-CN" altLang="en-US" sz="1400" b="0" dirty="0">
                <a:latin typeface="楷体_GB2312"/>
                <a:ea typeface="楷体_GB2312"/>
                <a:cs typeface="楷体_GB2312"/>
              </a:rPr>
              <a:t>为</a:t>
            </a:r>
            <a:r>
              <a:rPr lang="en-US" altLang="zh-CN" sz="1400" b="0" dirty="0">
                <a:latin typeface="楷体_GB2312"/>
                <a:ea typeface="楷体_GB2312"/>
                <a:cs typeface="楷体_GB2312"/>
              </a:rPr>
              <a:t>1</a:t>
            </a:r>
            <a:r>
              <a:rPr lang="zh-CN" altLang="en-US" sz="1400" b="0" dirty="0">
                <a:latin typeface="楷体_GB2312"/>
                <a:ea typeface="楷体_GB2312"/>
                <a:cs typeface="楷体_GB2312"/>
              </a:rPr>
              <a:t>为止。</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linds(horizont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blinds(horizontal)">
                                      <p:cBhvr>
                                        <p:cTn id="1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339502"/>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希尔排序法的执行实例 </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275606"/>
            <a:ext cx="7848872" cy="369332"/>
          </a:xfrm>
          <a:prstGeom prst="rect">
            <a:avLst/>
          </a:prstGeom>
        </p:spPr>
        <p:txBody>
          <a:bodyPr wrap="square">
            <a:spAutoFit/>
          </a:bodyPr>
          <a:lstStyle/>
          <a:p>
            <a:r>
              <a:rPr lang="zh-CN" altLang="en-US" sz="1800" dirty="0">
                <a:latin typeface="Times New Roman" pitchFamily="18" charset="0"/>
                <a:ea typeface="楷体_GB2312"/>
                <a:cs typeface="楷体_GB2312"/>
              </a:rPr>
              <a:t>增量序列是</a:t>
            </a:r>
            <a:r>
              <a:rPr lang="en-US" altLang="zh-CN" sz="1800" dirty="0">
                <a:latin typeface="Times New Roman" pitchFamily="18" charset="0"/>
                <a:ea typeface="楷体_GB2312"/>
                <a:cs typeface="楷体_GB2312"/>
              </a:rPr>
              <a:t>{1</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3</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5}</a:t>
            </a:r>
            <a:endParaRPr lang="zh-CN" altLang="en-US" sz="1800" dirty="0">
              <a:latin typeface="Times New Roman" pitchFamily="18" charset="0"/>
              <a:ea typeface="楷体_GB2312"/>
              <a:cs typeface="楷体_GB2312"/>
            </a:endParaRPr>
          </a:p>
        </p:txBody>
      </p:sp>
      <p:sp>
        <p:nvSpPr>
          <p:cNvPr id="7" name="Rectangle 70"/>
          <p:cNvSpPr>
            <a:spLocks noChangeArrowheads="1"/>
          </p:cNvSpPr>
          <p:nvPr/>
        </p:nvSpPr>
        <p:spPr bwMode="auto">
          <a:xfrm>
            <a:off x="8466138" y="1866581"/>
            <a:ext cx="677862"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8" name="Rectangle 69"/>
          <p:cNvSpPr>
            <a:spLocks noChangeArrowheads="1"/>
          </p:cNvSpPr>
          <p:nvPr/>
        </p:nvSpPr>
        <p:spPr bwMode="auto">
          <a:xfrm>
            <a:off x="7788275" y="1866581"/>
            <a:ext cx="677863"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11</a:t>
            </a:r>
            <a:endParaRPr lang="en-US" altLang="zh-CN" sz="1400">
              <a:latin typeface="Times New Roman" pitchFamily="18" charset="0"/>
            </a:endParaRPr>
          </a:p>
        </p:txBody>
      </p:sp>
      <p:sp>
        <p:nvSpPr>
          <p:cNvPr id="9" name="Rectangle 68"/>
          <p:cNvSpPr>
            <a:spLocks noChangeArrowheads="1"/>
          </p:cNvSpPr>
          <p:nvPr/>
        </p:nvSpPr>
        <p:spPr bwMode="auto">
          <a:xfrm>
            <a:off x="7110413" y="1866581"/>
            <a:ext cx="677862"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10" name="Rectangle 67"/>
          <p:cNvSpPr>
            <a:spLocks noChangeArrowheads="1"/>
          </p:cNvSpPr>
          <p:nvPr/>
        </p:nvSpPr>
        <p:spPr bwMode="auto">
          <a:xfrm>
            <a:off x="6430963" y="1866581"/>
            <a:ext cx="679450"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11" name="Rectangle 66"/>
          <p:cNvSpPr>
            <a:spLocks noChangeArrowheads="1"/>
          </p:cNvSpPr>
          <p:nvPr/>
        </p:nvSpPr>
        <p:spPr bwMode="auto">
          <a:xfrm>
            <a:off x="5753100" y="1866581"/>
            <a:ext cx="677863"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12" name="Rectangle 65"/>
          <p:cNvSpPr>
            <a:spLocks noChangeArrowheads="1"/>
          </p:cNvSpPr>
          <p:nvPr/>
        </p:nvSpPr>
        <p:spPr bwMode="auto">
          <a:xfrm>
            <a:off x="5075238" y="1866581"/>
            <a:ext cx="677862"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13" name="Rectangle 64"/>
          <p:cNvSpPr>
            <a:spLocks noChangeArrowheads="1"/>
          </p:cNvSpPr>
          <p:nvPr/>
        </p:nvSpPr>
        <p:spPr bwMode="auto">
          <a:xfrm>
            <a:off x="4397375" y="1866581"/>
            <a:ext cx="677863"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16</a:t>
            </a:r>
            <a:endParaRPr lang="en-US" altLang="zh-CN" sz="1400">
              <a:latin typeface="Times New Roman" pitchFamily="18" charset="0"/>
            </a:endParaRPr>
          </a:p>
        </p:txBody>
      </p:sp>
      <p:sp>
        <p:nvSpPr>
          <p:cNvPr id="14" name="Rectangle 63"/>
          <p:cNvSpPr>
            <a:spLocks noChangeArrowheads="1"/>
          </p:cNvSpPr>
          <p:nvPr/>
        </p:nvSpPr>
        <p:spPr bwMode="auto">
          <a:xfrm>
            <a:off x="3717925" y="1866581"/>
            <a:ext cx="679450"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15" name="Rectangle 62"/>
          <p:cNvSpPr>
            <a:spLocks noChangeArrowheads="1"/>
          </p:cNvSpPr>
          <p:nvPr/>
        </p:nvSpPr>
        <p:spPr bwMode="auto">
          <a:xfrm>
            <a:off x="3040063" y="1866581"/>
            <a:ext cx="677862"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16" name="Rectangle 61"/>
          <p:cNvSpPr>
            <a:spLocks noChangeArrowheads="1"/>
          </p:cNvSpPr>
          <p:nvPr/>
        </p:nvSpPr>
        <p:spPr bwMode="auto">
          <a:xfrm>
            <a:off x="2362200" y="1866581"/>
            <a:ext cx="677863" cy="433512"/>
          </a:xfrm>
          <a:prstGeom prst="rect">
            <a:avLst/>
          </a:prstGeom>
          <a:noFill/>
          <a:ln w="9525" algn="ctr">
            <a:noFill/>
            <a:miter lim="800000"/>
            <a:headEnd/>
            <a:tailEnd/>
          </a:ln>
        </p:spPr>
        <p:txBody>
          <a:bodyPr/>
          <a:lstStyle/>
          <a:p>
            <a:pPr marL="342900" indent="-342900"/>
            <a:r>
              <a:rPr lang="en-US" altLang="zh-CN" sz="1400" dirty="0">
                <a:latin typeface="Times New Roman" pitchFamily="18" charset="0"/>
                <a:cs typeface="Times New Roman" pitchFamily="18" charset="0"/>
              </a:rPr>
              <a:t>33</a:t>
            </a:r>
            <a:endParaRPr lang="en-US" altLang="zh-CN" sz="1400" dirty="0">
              <a:latin typeface="Times New Roman" pitchFamily="18" charset="0"/>
            </a:endParaRPr>
          </a:p>
        </p:txBody>
      </p:sp>
      <p:sp>
        <p:nvSpPr>
          <p:cNvPr id="17" name="Rectangle 60"/>
          <p:cNvSpPr>
            <a:spLocks noChangeArrowheads="1"/>
          </p:cNvSpPr>
          <p:nvPr/>
        </p:nvSpPr>
        <p:spPr bwMode="auto">
          <a:xfrm>
            <a:off x="1684338" y="1866581"/>
            <a:ext cx="677862"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27</a:t>
            </a:r>
            <a:endParaRPr lang="en-US" altLang="zh-CN" sz="1400">
              <a:latin typeface="Times New Roman" pitchFamily="18" charset="0"/>
            </a:endParaRPr>
          </a:p>
        </p:txBody>
      </p:sp>
      <p:sp>
        <p:nvSpPr>
          <p:cNvPr id="18" name="Rectangle 59"/>
          <p:cNvSpPr>
            <a:spLocks noChangeArrowheads="1"/>
          </p:cNvSpPr>
          <p:nvPr/>
        </p:nvSpPr>
        <p:spPr bwMode="auto">
          <a:xfrm>
            <a:off x="1004888" y="1866581"/>
            <a:ext cx="679450" cy="433512"/>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54</a:t>
            </a:r>
            <a:endParaRPr lang="en-US" altLang="zh-CN" sz="1400">
              <a:latin typeface="Times New Roman" pitchFamily="18" charset="0"/>
            </a:endParaRPr>
          </a:p>
        </p:txBody>
      </p:sp>
      <p:sp>
        <p:nvSpPr>
          <p:cNvPr id="19" name="Rectangle 58"/>
          <p:cNvSpPr>
            <a:spLocks noChangeArrowheads="1"/>
          </p:cNvSpPr>
          <p:nvPr/>
        </p:nvSpPr>
        <p:spPr bwMode="auto">
          <a:xfrm>
            <a:off x="34925" y="1866581"/>
            <a:ext cx="969963" cy="433512"/>
          </a:xfrm>
          <a:prstGeom prst="rect">
            <a:avLst/>
          </a:prstGeom>
          <a:noFill/>
          <a:ln w="9525" algn="ctr">
            <a:noFill/>
            <a:miter lim="800000"/>
            <a:headEnd/>
            <a:tailEnd/>
          </a:ln>
        </p:spPr>
        <p:txBody>
          <a:bodyPr/>
          <a:lstStyle/>
          <a:p>
            <a:pPr marL="342900" indent="-342900"/>
            <a:r>
              <a:rPr lang="zh-CN" altLang="en-US" sz="1400">
                <a:latin typeface="Times New Roman" pitchFamily="18" charset="0"/>
                <a:cs typeface="Times New Roman" pitchFamily="18" charset="0"/>
              </a:rPr>
              <a:t>初始时</a:t>
            </a:r>
            <a:endParaRPr lang="zh-CN" altLang="en-US" sz="1400">
              <a:latin typeface="Times New Roman" pitchFamily="18" charset="0"/>
            </a:endParaRPr>
          </a:p>
        </p:txBody>
      </p:sp>
      <p:sp>
        <p:nvSpPr>
          <p:cNvPr id="20" name="Line 118"/>
          <p:cNvSpPr>
            <a:spLocks noChangeShapeType="1"/>
          </p:cNvSpPr>
          <p:nvPr/>
        </p:nvSpPr>
        <p:spPr bwMode="auto">
          <a:xfrm>
            <a:off x="1004888" y="1851670"/>
            <a:ext cx="0" cy="1727130"/>
          </a:xfrm>
          <a:prstGeom prst="line">
            <a:avLst/>
          </a:prstGeom>
          <a:noFill/>
          <a:ln w="12700">
            <a:solidFill>
              <a:schemeClr val="tx1"/>
            </a:solidFill>
            <a:round/>
            <a:headEnd/>
            <a:tailEnd/>
          </a:ln>
        </p:spPr>
        <p:txBody>
          <a:bodyPr/>
          <a:lstStyle/>
          <a:p>
            <a:endParaRPr lang="zh-CN" altLang="en-US" sz="1400"/>
          </a:p>
        </p:txBody>
      </p:sp>
      <p:sp>
        <p:nvSpPr>
          <p:cNvPr id="21" name="Line 121"/>
          <p:cNvSpPr>
            <a:spLocks noChangeShapeType="1"/>
          </p:cNvSpPr>
          <p:nvPr/>
        </p:nvSpPr>
        <p:spPr bwMode="auto">
          <a:xfrm>
            <a:off x="1684338" y="1851670"/>
            <a:ext cx="0" cy="1727130"/>
          </a:xfrm>
          <a:prstGeom prst="line">
            <a:avLst/>
          </a:prstGeom>
          <a:noFill/>
          <a:ln w="12700">
            <a:solidFill>
              <a:schemeClr val="tx1"/>
            </a:solidFill>
            <a:round/>
            <a:headEnd/>
            <a:tailEnd/>
          </a:ln>
        </p:spPr>
        <p:txBody>
          <a:bodyPr/>
          <a:lstStyle/>
          <a:p>
            <a:endParaRPr lang="zh-CN" altLang="en-US" sz="1400"/>
          </a:p>
        </p:txBody>
      </p:sp>
      <p:sp>
        <p:nvSpPr>
          <p:cNvPr id="22" name="Line 124"/>
          <p:cNvSpPr>
            <a:spLocks noChangeShapeType="1"/>
          </p:cNvSpPr>
          <p:nvPr/>
        </p:nvSpPr>
        <p:spPr bwMode="auto">
          <a:xfrm>
            <a:off x="2362200" y="1851670"/>
            <a:ext cx="0" cy="1727130"/>
          </a:xfrm>
          <a:prstGeom prst="line">
            <a:avLst/>
          </a:prstGeom>
          <a:noFill/>
          <a:ln w="12700">
            <a:solidFill>
              <a:schemeClr val="tx1"/>
            </a:solidFill>
            <a:round/>
            <a:headEnd/>
            <a:tailEnd/>
          </a:ln>
        </p:spPr>
        <p:txBody>
          <a:bodyPr/>
          <a:lstStyle/>
          <a:p>
            <a:endParaRPr lang="zh-CN" altLang="en-US" sz="1400"/>
          </a:p>
        </p:txBody>
      </p:sp>
      <p:sp>
        <p:nvSpPr>
          <p:cNvPr id="23" name="Line 127"/>
          <p:cNvSpPr>
            <a:spLocks noChangeShapeType="1"/>
          </p:cNvSpPr>
          <p:nvPr/>
        </p:nvSpPr>
        <p:spPr bwMode="auto">
          <a:xfrm>
            <a:off x="3040063" y="1851670"/>
            <a:ext cx="0" cy="1727130"/>
          </a:xfrm>
          <a:prstGeom prst="line">
            <a:avLst/>
          </a:prstGeom>
          <a:noFill/>
          <a:ln w="12700">
            <a:solidFill>
              <a:schemeClr val="tx1"/>
            </a:solidFill>
            <a:round/>
            <a:headEnd/>
            <a:tailEnd/>
          </a:ln>
        </p:spPr>
        <p:txBody>
          <a:bodyPr/>
          <a:lstStyle/>
          <a:p>
            <a:endParaRPr lang="zh-CN" altLang="en-US" sz="1400"/>
          </a:p>
        </p:txBody>
      </p:sp>
      <p:sp>
        <p:nvSpPr>
          <p:cNvPr id="24" name="Line 130"/>
          <p:cNvSpPr>
            <a:spLocks noChangeShapeType="1"/>
          </p:cNvSpPr>
          <p:nvPr/>
        </p:nvSpPr>
        <p:spPr bwMode="auto">
          <a:xfrm>
            <a:off x="3717925" y="1851670"/>
            <a:ext cx="0" cy="1727130"/>
          </a:xfrm>
          <a:prstGeom prst="line">
            <a:avLst/>
          </a:prstGeom>
          <a:noFill/>
          <a:ln w="12700">
            <a:solidFill>
              <a:schemeClr val="tx1"/>
            </a:solidFill>
            <a:round/>
            <a:headEnd/>
            <a:tailEnd/>
          </a:ln>
        </p:spPr>
        <p:txBody>
          <a:bodyPr/>
          <a:lstStyle/>
          <a:p>
            <a:endParaRPr lang="zh-CN" altLang="en-US" sz="1400"/>
          </a:p>
        </p:txBody>
      </p:sp>
      <p:sp>
        <p:nvSpPr>
          <p:cNvPr id="25" name="Line 133"/>
          <p:cNvSpPr>
            <a:spLocks noChangeShapeType="1"/>
          </p:cNvSpPr>
          <p:nvPr/>
        </p:nvSpPr>
        <p:spPr bwMode="auto">
          <a:xfrm>
            <a:off x="4397375" y="1851670"/>
            <a:ext cx="0" cy="1727130"/>
          </a:xfrm>
          <a:prstGeom prst="line">
            <a:avLst/>
          </a:prstGeom>
          <a:noFill/>
          <a:ln w="12700">
            <a:solidFill>
              <a:schemeClr val="tx1"/>
            </a:solidFill>
            <a:round/>
            <a:headEnd/>
            <a:tailEnd/>
          </a:ln>
        </p:spPr>
        <p:txBody>
          <a:bodyPr/>
          <a:lstStyle/>
          <a:p>
            <a:endParaRPr lang="zh-CN" altLang="en-US" sz="1400"/>
          </a:p>
        </p:txBody>
      </p:sp>
      <p:sp>
        <p:nvSpPr>
          <p:cNvPr id="26" name="Line 136"/>
          <p:cNvSpPr>
            <a:spLocks noChangeShapeType="1"/>
          </p:cNvSpPr>
          <p:nvPr/>
        </p:nvSpPr>
        <p:spPr bwMode="auto">
          <a:xfrm>
            <a:off x="5075238" y="1851670"/>
            <a:ext cx="0" cy="1727130"/>
          </a:xfrm>
          <a:prstGeom prst="line">
            <a:avLst/>
          </a:prstGeom>
          <a:noFill/>
          <a:ln w="12700">
            <a:solidFill>
              <a:schemeClr val="tx1"/>
            </a:solidFill>
            <a:round/>
            <a:headEnd/>
            <a:tailEnd/>
          </a:ln>
        </p:spPr>
        <p:txBody>
          <a:bodyPr/>
          <a:lstStyle/>
          <a:p>
            <a:endParaRPr lang="zh-CN" altLang="en-US" sz="1400"/>
          </a:p>
        </p:txBody>
      </p:sp>
      <p:sp>
        <p:nvSpPr>
          <p:cNvPr id="27" name="Line 139"/>
          <p:cNvSpPr>
            <a:spLocks noChangeShapeType="1"/>
          </p:cNvSpPr>
          <p:nvPr/>
        </p:nvSpPr>
        <p:spPr bwMode="auto">
          <a:xfrm>
            <a:off x="5753100" y="1851670"/>
            <a:ext cx="0" cy="1727130"/>
          </a:xfrm>
          <a:prstGeom prst="line">
            <a:avLst/>
          </a:prstGeom>
          <a:noFill/>
          <a:ln w="12700">
            <a:solidFill>
              <a:schemeClr val="tx1"/>
            </a:solidFill>
            <a:round/>
            <a:headEnd/>
            <a:tailEnd/>
          </a:ln>
        </p:spPr>
        <p:txBody>
          <a:bodyPr/>
          <a:lstStyle/>
          <a:p>
            <a:endParaRPr lang="zh-CN" altLang="en-US" sz="1400"/>
          </a:p>
        </p:txBody>
      </p:sp>
      <p:sp>
        <p:nvSpPr>
          <p:cNvPr id="28" name="Line 142"/>
          <p:cNvSpPr>
            <a:spLocks noChangeShapeType="1"/>
          </p:cNvSpPr>
          <p:nvPr/>
        </p:nvSpPr>
        <p:spPr bwMode="auto">
          <a:xfrm>
            <a:off x="6430963" y="1851670"/>
            <a:ext cx="0" cy="1727130"/>
          </a:xfrm>
          <a:prstGeom prst="line">
            <a:avLst/>
          </a:prstGeom>
          <a:noFill/>
          <a:ln w="12700">
            <a:solidFill>
              <a:schemeClr val="tx1"/>
            </a:solidFill>
            <a:round/>
            <a:headEnd/>
            <a:tailEnd/>
          </a:ln>
        </p:spPr>
        <p:txBody>
          <a:bodyPr/>
          <a:lstStyle/>
          <a:p>
            <a:endParaRPr lang="zh-CN" altLang="en-US" sz="1400"/>
          </a:p>
        </p:txBody>
      </p:sp>
      <p:sp>
        <p:nvSpPr>
          <p:cNvPr id="29" name="Line 145"/>
          <p:cNvSpPr>
            <a:spLocks noChangeShapeType="1"/>
          </p:cNvSpPr>
          <p:nvPr/>
        </p:nvSpPr>
        <p:spPr bwMode="auto">
          <a:xfrm>
            <a:off x="7110413" y="1851670"/>
            <a:ext cx="0" cy="1727130"/>
          </a:xfrm>
          <a:prstGeom prst="line">
            <a:avLst/>
          </a:prstGeom>
          <a:noFill/>
          <a:ln w="12700">
            <a:solidFill>
              <a:schemeClr val="tx1"/>
            </a:solidFill>
            <a:round/>
            <a:headEnd/>
            <a:tailEnd/>
          </a:ln>
        </p:spPr>
        <p:txBody>
          <a:bodyPr/>
          <a:lstStyle/>
          <a:p>
            <a:endParaRPr lang="zh-CN" altLang="en-US" sz="1400"/>
          </a:p>
        </p:txBody>
      </p:sp>
      <p:sp>
        <p:nvSpPr>
          <p:cNvPr id="30" name="Line 148"/>
          <p:cNvSpPr>
            <a:spLocks noChangeShapeType="1"/>
          </p:cNvSpPr>
          <p:nvPr/>
        </p:nvSpPr>
        <p:spPr bwMode="auto">
          <a:xfrm>
            <a:off x="7788275" y="1851670"/>
            <a:ext cx="0" cy="1727130"/>
          </a:xfrm>
          <a:prstGeom prst="line">
            <a:avLst/>
          </a:prstGeom>
          <a:noFill/>
          <a:ln w="12700">
            <a:solidFill>
              <a:schemeClr val="tx1"/>
            </a:solidFill>
            <a:round/>
            <a:headEnd/>
            <a:tailEnd/>
          </a:ln>
        </p:spPr>
        <p:txBody>
          <a:bodyPr/>
          <a:lstStyle/>
          <a:p>
            <a:endParaRPr lang="zh-CN" altLang="en-US" sz="1400"/>
          </a:p>
        </p:txBody>
      </p:sp>
      <p:sp>
        <p:nvSpPr>
          <p:cNvPr id="31" name="Line 151"/>
          <p:cNvSpPr>
            <a:spLocks noChangeShapeType="1"/>
          </p:cNvSpPr>
          <p:nvPr/>
        </p:nvSpPr>
        <p:spPr bwMode="auto">
          <a:xfrm>
            <a:off x="8466138" y="1851670"/>
            <a:ext cx="0" cy="1727130"/>
          </a:xfrm>
          <a:prstGeom prst="line">
            <a:avLst/>
          </a:prstGeom>
          <a:noFill/>
          <a:ln w="12700">
            <a:solidFill>
              <a:schemeClr val="tx1"/>
            </a:solidFill>
            <a:round/>
            <a:headEnd/>
            <a:tailEnd/>
          </a:ln>
        </p:spPr>
        <p:txBody>
          <a:bodyPr/>
          <a:lstStyle/>
          <a:p>
            <a:endParaRPr lang="zh-CN" altLang="en-US" sz="1400"/>
          </a:p>
        </p:txBody>
      </p:sp>
      <p:grpSp>
        <p:nvGrpSpPr>
          <p:cNvPr id="32" name="Group 452"/>
          <p:cNvGrpSpPr>
            <a:grpSpLocks/>
          </p:cNvGrpSpPr>
          <p:nvPr/>
        </p:nvGrpSpPr>
        <p:grpSpPr bwMode="auto">
          <a:xfrm>
            <a:off x="28573" y="2298629"/>
            <a:ext cx="9109075" cy="432048"/>
            <a:chOff x="22" y="2342"/>
            <a:chExt cx="5738" cy="499"/>
          </a:xfrm>
        </p:grpSpPr>
        <p:sp>
          <p:nvSpPr>
            <p:cNvPr id="33" name="Rectangle 83"/>
            <p:cNvSpPr>
              <a:spLocks noChangeArrowheads="1"/>
            </p:cNvSpPr>
            <p:nvPr/>
          </p:nvSpPr>
          <p:spPr bwMode="auto">
            <a:xfrm>
              <a:off x="5333" y="2342"/>
              <a:ext cx="427" cy="499"/>
            </a:xfrm>
            <a:prstGeom prst="rect">
              <a:avLst/>
            </a:prstGeom>
            <a:solidFill>
              <a:srgbClr val="CCCCCC"/>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88</a:t>
              </a:r>
              <a:endParaRPr lang="en-US" altLang="zh-CN" sz="1400">
                <a:solidFill>
                  <a:schemeClr val="bg2"/>
                </a:solidFill>
                <a:latin typeface="Times New Roman" pitchFamily="18" charset="0"/>
              </a:endParaRPr>
            </a:p>
          </p:txBody>
        </p:sp>
        <p:sp>
          <p:nvSpPr>
            <p:cNvPr id="34" name="Rectangle 82"/>
            <p:cNvSpPr>
              <a:spLocks noChangeArrowheads="1"/>
            </p:cNvSpPr>
            <p:nvPr/>
          </p:nvSpPr>
          <p:spPr bwMode="auto">
            <a:xfrm>
              <a:off x="4906" y="2342"/>
              <a:ext cx="427" cy="499"/>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35" name="Rectangle 81"/>
            <p:cNvSpPr>
              <a:spLocks noChangeArrowheads="1"/>
            </p:cNvSpPr>
            <p:nvPr/>
          </p:nvSpPr>
          <p:spPr bwMode="auto">
            <a:xfrm>
              <a:off x="4479" y="2342"/>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36" name="Rectangle 80"/>
            <p:cNvSpPr>
              <a:spLocks noChangeArrowheads="1"/>
            </p:cNvSpPr>
            <p:nvPr/>
          </p:nvSpPr>
          <p:spPr bwMode="auto">
            <a:xfrm>
              <a:off x="4051" y="2342"/>
              <a:ext cx="428" cy="499"/>
            </a:xfrm>
            <a:prstGeom prst="rect">
              <a:avLst/>
            </a:prstGeom>
            <a:solidFill>
              <a:srgbClr val="E5E5E5"/>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93</a:t>
              </a:r>
              <a:endParaRPr lang="en-US" altLang="zh-CN" sz="1400">
                <a:solidFill>
                  <a:schemeClr val="bg2"/>
                </a:solidFill>
                <a:latin typeface="Times New Roman" pitchFamily="18" charset="0"/>
              </a:endParaRPr>
            </a:p>
          </p:txBody>
        </p:sp>
        <p:sp>
          <p:nvSpPr>
            <p:cNvPr id="37" name="Rectangle 79"/>
            <p:cNvSpPr>
              <a:spLocks noChangeArrowheads="1"/>
            </p:cNvSpPr>
            <p:nvPr/>
          </p:nvSpPr>
          <p:spPr bwMode="auto">
            <a:xfrm>
              <a:off x="3624" y="2342"/>
              <a:ext cx="427" cy="499"/>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33</a:t>
              </a:r>
              <a:endParaRPr lang="en-US" altLang="zh-CN" sz="1400">
                <a:solidFill>
                  <a:schemeClr val="bg2"/>
                </a:solidFill>
                <a:latin typeface="Times New Roman" pitchFamily="18" charset="0"/>
              </a:endParaRPr>
            </a:p>
          </p:txBody>
        </p:sp>
        <p:sp>
          <p:nvSpPr>
            <p:cNvPr id="38" name="Rectangle 78"/>
            <p:cNvSpPr>
              <a:spLocks noChangeArrowheads="1"/>
            </p:cNvSpPr>
            <p:nvPr/>
          </p:nvSpPr>
          <p:spPr bwMode="auto">
            <a:xfrm>
              <a:off x="3197" y="2342"/>
              <a:ext cx="427" cy="499"/>
            </a:xfrm>
            <a:prstGeom prst="rect">
              <a:avLst/>
            </a:prstGeom>
            <a:solidFill>
              <a:srgbClr val="CCCCCC"/>
            </a:solidFill>
            <a:ln w="9525" algn="ctr">
              <a:noFill/>
              <a:miter lim="800000"/>
              <a:headEnd/>
              <a:tailEnd/>
            </a:ln>
          </p:spPr>
          <p:txBody>
            <a:bodyPr/>
            <a:lstStyle/>
            <a:p>
              <a:pPr marL="342900" indent="-342900"/>
              <a:r>
                <a:rPr lang="en-US" altLang="zh-CN" sz="1400" dirty="0">
                  <a:solidFill>
                    <a:schemeClr val="bg2"/>
                  </a:solidFill>
                  <a:latin typeface="Times New Roman" pitchFamily="18" charset="0"/>
                  <a:cs typeface="Times New Roman" pitchFamily="18" charset="0"/>
                </a:rPr>
                <a:t>87</a:t>
              </a:r>
              <a:endParaRPr lang="en-US" altLang="zh-CN" sz="1400" dirty="0">
                <a:solidFill>
                  <a:schemeClr val="bg2"/>
                </a:solidFill>
                <a:latin typeface="Times New Roman" pitchFamily="18" charset="0"/>
              </a:endParaRPr>
            </a:p>
          </p:txBody>
        </p:sp>
        <p:sp>
          <p:nvSpPr>
            <p:cNvPr id="39" name="Rectangle 77"/>
            <p:cNvSpPr>
              <a:spLocks noChangeArrowheads="1"/>
            </p:cNvSpPr>
            <p:nvPr/>
          </p:nvSpPr>
          <p:spPr bwMode="auto">
            <a:xfrm>
              <a:off x="2770" y="2342"/>
              <a:ext cx="427" cy="499"/>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16</a:t>
              </a:r>
              <a:endParaRPr lang="en-US" altLang="zh-CN" sz="1400">
                <a:solidFill>
                  <a:schemeClr val="bg2"/>
                </a:solidFill>
                <a:latin typeface="Times New Roman" pitchFamily="18" charset="0"/>
              </a:endParaRPr>
            </a:p>
          </p:txBody>
        </p:sp>
        <p:sp>
          <p:nvSpPr>
            <p:cNvPr id="40" name="Rectangle 76"/>
            <p:cNvSpPr>
              <a:spLocks noChangeArrowheads="1"/>
            </p:cNvSpPr>
            <p:nvPr/>
          </p:nvSpPr>
          <p:spPr bwMode="auto">
            <a:xfrm>
              <a:off x="2342" y="2342"/>
              <a:ext cx="428"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45</a:t>
              </a:r>
              <a:endParaRPr lang="en-US" altLang="zh-CN" sz="1400">
                <a:latin typeface="Times New Roman" pitchFamily="18" charset="0"/>
              </a:endParaRPr>
            </a:p>
          </p:txBody>
        </p:sp>
        <p:sp>
          <p:nvSpPr>
            <p:cNvPr id="41" name="Rectangle 75"/>
            <p:cNvSpPr>
              <a:spLocks noChangeArrowheads="1"/>
            </p:cNvSpPr>
            <p:nvPr/>
          </p:nvSpPr>
          <p:spPr bwMode="auto">
            <a:xfrm>
              <a:off x="1915" y="2342"/>
              <a:ext cx="427" cy="499"/>
            </a:xfrm>
            <a:prstGeom prst="rect">
              <a:avLst/>
            </a:prstGeom>
            <a:solidFill>
              <a:srgbClr val="E5E5E5"/>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34</a:t>
              </a:r>
              <a:endParaRPr lang="en-US" altLang="zh-CN" sz="1400">
                <a:solidFill>
                  <a:schemeClr val="bg2"/>
                </a:solidFill>
                <a:latin typeface="Times New Roman" pitchFamily="18" charset="0"/>
              </a:endParaRPr>
            </a:p>
          </p:txBody>
        </p:sp>
        <p:sp>
          <p:nvSpPr>
            <p:cNvPr id="42" name="Rectangle 74"/>
            <p:cNvSpPr>
              <a:spLocks noChangeArrowheads="1"/>
            </p:cNvSpPr>
            <p:nvPr/>
          </p:nvSpPr>
          <p:spPr bwMode="auto">
            <a:xfrm>
              <a:off x="1488" y="2342"/>
              <a:ext cx="427" cy="499"/>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12</a:t>
              </a:r>
              <a:endParaRPr lang="en-US" altLang="zh-CN" sz="1400">
                <a:solidFill>
                  <a:schemeClr val="bg2"/>
                </a:solidFill>
                <a:latin typeface="Times New Roman" pitchFamily="18" charset="0"/>
              </a:endParaRPr>
            </a:p>
          </p:txBody>
        </p:sp>
        <p:sp>
          <p:nvSpPr>
            <p:cNvPr id="43" name="Rectangle 73"/>
            <p:cNvSpPr>
              <a:spLocks noChangeArrowheads="1"/>
            </p:cNvSpPr>
            <p:nvPr/>
          </p:nvSpPr>
          <p:spPr bwMode="auto">
            <a:xfrm>
              <a:off x="1061" y="2342"/>
              <a:ext cx="427" cy="499"/>
            </a:xfrm>
            <a:prstGeom prst="rect">
              <a:avLst/>
            </a:prstGeom>
            <a:solidFill>
              <a:srgbClr val="CCCCCC"/>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44" name="Rectangle 72"/>
            <p:cNvSpPr>
              <a:spLocks noChangeArrowheads="1"/>
            </p:cNvSpPr>
            <p:nvPr/>
          </p:nvSpPr>
          <p:spPr bwMode="auto">
            <a:xfrm>
              <a:off x="633" y="2342"/>
              <a:ext cx="428" cy="499"/>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11</a:t>
              </a:r>
              <a:endParaRPr lang="en-US" altLang="zh-CN" sz="1400">
                <a:solidFill>
                  <a:schemeClr val="bg2"/>
                </a:solidFill>
                <a:latin typeface="Times New Roman" pitchFamily="18" charset="0"/>
              </a:endParaRPr>
            </a:p>
          </p:txBody>
        </p:sp>
        <p:sp>
          <p:nvSpPr>
            <p:cNvPr id="45" name="Rectangle 71"/>
            <p:cNvSpPr>
              <a:spLocks noChangeArrowheads="1"/>
            </p:cNvSpPr>
            <p:nvPr/>
          </p:nvSpPr>
          <p:spPr bwMode="auto">
            <a:xfrm>
              <a:off x="22" y="2342"/>
              <a:ext cx="611"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a:t>
              </a:r>
              <a:r>
                <a:rPr lang="zh-CN" altLang="en-US" sz="1400">
                  <a:latin typeface="Times New Roman" pitchFamily="18" charset="0"/>
                  <a:cs typeface="Times New Roman" pitchFamily="18" charset="0"/>
                </a:rPr>
                <a:t>排序</a:t>
              </a:r>
              <a:endParaRPr lang="zh-CN" altLang="en-US" sz="1400">
                <a:latin typeface="Times New Roman" pitchFamily="18" charset="0"/>
              </a:endParaRPr>
            </a:p>
          </p:txBody>
        </p:sp>
        <p:sp>
          <p:nvSpPr>
            <p:cNvPr id="46" name="Line 116"/>
            <p:cNvSpPr>
              <a:spLocks noChangeShapeType="1"/>
            </p:cNvSpPr>
            <p:nvPr/>
          </p:nvSpPr>
          <p:spPr bwMode="auto">
            <a:xfrm>
              <a:off x="22" y="2342"/>
              <a:ext cx="5738" cy="0"/>
            </a:xfrm>
            <a:prstGeom prst="line">
              <a:avLst/>
            </a:prstGeom>
            <a:noFill/>
            <a:ln w="12700">
              <a:solidFill>
                <a:schemeClr val="tx1"/>
              </a:solidFill>
              <a:round/>
              <a:headEnd/>
              <a:tailEnd/>
            </a:ln>
          </p:spPr>
          <p:txBody>
            <a:bodyPr/>
            <a:lstStyle/>
            <a:p>
              <a:endParaRPr lang="zh-CN" altLang="en-US" sz="1400"/>
            </a:p>
          </p:txBody>
        </p:sp>
        <p:sp>
          <p:nvSpPr>
            <p:cNvPr id="47" name="Line 155"/>
            <p:cNvSpPr>
              <a:spLocks noChangeShapeType="1"/>
            </p:cNvSpPr>
            <p:nvPr/>
          </p:nvSpPr>
          <p:spPr bwMode="auto">
            <a:xfrm>
              <a:off x="22" y="2841"/>
              <a:ext cx="5738" cy="0"/>
            </a:xfrm>
            <a:prstGeom prst="line">
              <a:avLst/>
            </a:prstGeom>
            <a:noFill/>
            <a:ln w="12700">
              <a:solidFill>
                <a:schemeClr val="tx1"/>
              </a:solidFill>
              <a:round/>
              <a:headEnd/>
              <a:tailEnd/>
            </a:ln>
          </p:spPr>
          <p:txBody>
            <a:bodyPr/>
            <a:lstStyle/>
            <a:p>
              <a:endParaRPr lang="zh-CN" altLang="en-US" sz="1400"/>
            </a:p>
          </p:txBody>
        </p:sp>
      </p:grpSp>
      <p:grpSp>
        <p:nvGrpSpPr>
          <p:cNvPr id="48" name="Group 453"/>
          <p:cNvGrpSpPr>
            <a:grpSpLocks/>
          </p:cNvGrpSpPr>
          <p:nvPr/>
        </p:nvGrpSpPr>
        <p:grpSpPr bwMode="auto">
          <a:xfrm>
            <a:off x="34925" y="2730677"/>
            <a:ext cx="9109075" cy="432048"/>
            <a:chOff x="22" y="2841"/>
            <a:chExt cx="5738" cy="500"/>
          </a:xfrm>
        </p:grpSpPr>
        <p:sp>
          <p:nvSpPr>
            <p:cNvPr id="49" name="Rectangle 96"/>
            <p:cNvSpPr>
              <a:spLocks noChangeArrowheads="1"/>
            </p:cNvSpPr>
            <p:nvPr/>
          </p:nvSpPr>
          <p:spPr bwMode="auto">
            <a:xfrm>
              <a:off x="5333" y="2841"/>
              <a:ext cx="427" cy="5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50" name="Rectangle 95"/>
            <p:cNvSpPr>
              <a:spLocks noChangeArrowheads="1"/>
            </p:cNvSpPr>
            <p:nvPr/>
          </p:nvSpPr>
          <p:spPr bwMode="auto">
            <a:xfrm>
              <a:off x="4906" y="2841"/>
              <a:ext cx="427" cy="500"/>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54</a:t>
              </a:r>
              <a:endParaRPr lang="en-US" altLang="zh-CN" sz="1400">
                <a:solidFill>
                  <a:schemeClr val="bg2"/>
                </a:solidFill>
                <a:latin typeface="Times New Roman" pitchFamily="18" charset="0"/>
              </a:endParaRPr>
            </a:p>
          </p:txBody>
        </p:sp>
        <p:sp>
          <p:nvSpPr>
            <p:cNvPr id="51" name="Rectangle 94"/>
            <p:cNvSpPr>
              <a:spLocks noChangeArrowheads="1"/>
            </p:cNvSpPr>
            <p:nvPr/>
          </p:nvSpPr>
          <p:spPr bwMode="auto">
            <a:xfrm>
              <a:off x="4479" y="2841"/>
              <a:ext cx="427" cy="500"/>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87</a:t>
              </a:r>
              <a:endParaRPr lang="en-US" altLang="zh-CN" sz="1400">
                <a:solidFill>
                  <a:schemeClr val="bg2"/>
                </a:solidFill>
                <a:latin typeface="Times New Roman" pitchFamily="18" charset="0"/>
              </a:endParaRPr>
            </a:p>
          </p:txBody>
        </p:sp>
        <p:sp>
          <p:nvSpPr>
            <p:cNvPr id="52" name="Rectangle 93"/>
            <p:cNvSpPr>
              <a:spLocks noChangeArrowheads="1"/>
            </p:cNvSpPr>
            <p:nvPr/>
          </p:nvSpPr>
          <p:spPr bwMode="auto">
            <a:xfrm>
              <a:off x="4051" y="2841"/>
              <a:ext cx="428" cy="5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53" name="Rectangle 92"/>
            <p:cNvSpPr>
              <a:spLocks noChangeArrowheads="1"/>
            </p:cNvSpPr>
            <p:nvPr/>
          </p:nvSpPr>
          <p:spPr bwMode="auto">
            <a:xfrm>
              <a:off x="3624" y="2841"/>
              <a:ext cx="427" cy="500"/>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45</a:t>
              </a:r>
              <a:endParaRPr lang="en-US" altLang="zh-CN" sz="1400">
                <a:solidFill>
                  <a:schemeClr val="bg2"/>
                </a:solidFill>
                <a:latin typeface="Times New Roman" pitchFamily="18" charset="0"/>
              </a:endParaRPr>
            </a:p>
          </p:txBody>
        </p:sp>
        <p:sp>
          <p:nvSpPr>
            <p:cNvPr id="54" name="Rectangle 91"/>
            <p:cNvSpPr>
              <a:spLocks noChangeArrowheads="1"/>
            </p:cNvSpPr>
            <p:nvPr/>
          </p:nvSpPr>
          <p:spPr bwMode="auto">
            <a:xfrm>
              <a:off x="3197" y="2841"/>
              <a:ext cx="427" cy="500"/>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66</a:t>
              </a:r>
              <a:endParaRPr lang="en-US" altLang="zh-CN" sz="1400">
                <a:solidFill>
                  <a:schemeClr val="bg2"/>
                </a:solidFill>
                <a:latin typeface="Times New Roman" pitchFamily="18" charset="0"/>
              </a:endParaRPr>
            </a:p>
          </p:txBody>
        </p:sp>
        <p:sp>
          <p:nvSpPr>
            <p:cNvPr id="55" name="Rectangle 90"/>
            <p:cNvSpPr>
              <a:spLocks noChangeArrowheads="1"/>
            </p:cNvSpPr>
            <p:nvPr/>
          </p:nvSpPr>
          <p:spPr bwMode="auto">
            <a:xfrm>
              <a:off x="2770" y="2841"/>
              <a:ext cx="427" cy="5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16</a:t>
              </a:r>
              <a:endParaRPr lang="en-US" altLang="zh-CN" sz="1400">
                <a:latin typeface="Times New Roman" pitchFamily="18" charset="0"/>
              </a:endParaRPr>
            </a:p>
          </p:txBody>
        </p:sp>
        <p:sp>
          <p:nvSpPr>
            <p:cNvPr id="56" name="Rectangle 89"/>
            <p:cNvSpPr>
              <a:spLocks noChangeArrowheads="1"/>
            </p:cNvSpPr>
            <p:nvPr/>
          </p:nvSpPr>
          <p:spPr bwMode="auto">
            <a:xfrm>
              <a:off x="2342" y="2841"/>
              <a:ext cx="428" cy="500"/>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33</a:t>
              </a:r>
              <a:endParaRPr lang="en-US" altLang="zh-CN" sz="1400">
                <a:solidFill>
                  <a:schemeClr val="bg2"/>
                </a:solidFill>
                <a:latin typeface="Times New Roman" pitchFamily="18" charset="0"/>
              </a:endParaRPr>
            </a:p>
          </p:txBody>
        </p:sp>
        <p:sp>
          <p:nvSpPr>
            <p:cNvPr id="57" name="Rectangle 88"/>
            <p:cNvSpPr>
              <a:spLocks noChangeArrowheads="1"/>
            </p:cNvSpPr>
            <p:nvPr/>
          </p:nvSpPr>
          <p:spPr bwMode="auto">
            <a:xfrm>
              <a:off x="1915" y="2841"/>
              <a:ext cx="427" cy="500"/>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34</a:t>
              </a:r>
              <a:endParaRPr lang="en-US" altLang="zh-CN" sz="1400">
                <a:solidFill>
                  <a:schemeClr val="bg2"/>
                </a:solidFill>
                <a:latin typeface="Times New Roman" pitchFamily="18" charset="0"/>
              </a:endParaRPr>
            </a:p>
          </p:txBody>
        </p:sp>
        <p:sp>
          <p:nvSpPr>
            <p:cNvPr id="58" name="Rectangle 87"/>
            <p:cNvSpPr>
              <a:spLocks noChangeArrowheads="1"/>
            </p:cNvSpPr>
            <p:nvPr/>
          </p:nvSpPr>
          <p:spPr bwMode="auto">
            <a:xfrm>
              <a:off x="1488" y="2841"/>
              <a:ext cx="427" cy="5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59" name="Rectangle 86"/>
            <p:cNvSpPr>
              <a:spLocks noChangeArrowheads="1"/>
            </p:cNvSpPr>
            <p:nvPr/>
          </p:nvSpPr>
          <p:spPr bwMode="auto">
            <a:xfrm>
              <a:off x="1061" y="2841"/>
              <a:ext cx="427" cy="500"/>
            </a:xfrm>
            <a:prstGeom prst="rect">
              <a:avLst/>
            </a:prstGeom>
            <a:solidFill>
              <a:srgbClr val="D9D9D9"/>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27</a:t>
              </a:r>
              <a:endParaRPr lang="en-US" altLang="zh-CN" sz="1400">
                <a:solidFill>
                  <a:schemeClr val="bg2"/>
                </a:solidFill>
                <a:latin typeface="Times New Roman" pitchFamily="18" charset="0"/>
              </a:endParaRPr>
            </a:p>
          </p:txBody>
        </p:sp>
        <p:sp>
          <p:nvSpPr>
            <p:cNvPr id="60" name="Rectangle 85"/>
            <p:cNvSpPr>
              <a:spLocks noChangeArrowheads="1"/>
            </p:cNvSpPr>
            <p:nvPr/>
          </p:nvSpPr>
          <p:spPr bwMode="auto">
            <a:xfrm>
              <a:off x="633" y="2841"/>
              <a:ext cx="428" cy="500"/>
            </a:xfrm>
            <a:prstGeom prst="rect">
              <a:avLst/>
            </a:prstGeom>
            <a:solidFill>
              <a:srgbClr val="BFBFBF"/>
            </a:solidFill>
            <a:ln w="9525" algn="ctr">
              <a:noFill/>
              <a:miter lim="800000"/>
              <a:headEnd/>
              <a:tailEnd/>
            </a:ln>
          </p:spPr>
          <p:txBody>
            <a:bodyPr/>
            <a:lstStyle/>
            <a:p>
              <a:pPr marL="342900" indent="-342900"/>
              <a:r>
                <a:rPr lang="en-US" altLang="zh-CN" sz="1400">
                  <a:solidFill>
                    <a:schemeClr val="bg2"/>
                  </a:solidFill>
                  <a:latin typeface="Times New Roman" pitchFamily="18" charset="0"/>
                  <a:cs typeface="Times New Roman" pitchFamily="18" charset="0"/>
                </a:rPr>
                <a:t>11</a:t>
              </a:r>
              <a:endParaRPr lang="en-US" altLang="zh-CN" sz="1400">
                <a:solidFill>
                  <a:schemeClr val="bg2"/>
                </a:solidFill>
                <a:latin typeface="Times New Roman" pitchFamily="18" charset="0"/>
              </a:endParaRPr>
            </a:p>
          </p:txBody>
        </p:sp>
        <p:sp>
          <p:nvSpPr>
            <p:cNvPr id="61" name="Rectangle 84"/>
            <p:cNvSpPr>
              <a:spLocks noChangeArrowheads="1"/>
            </p:cNvSpPr>
            <p:nvPr/>
          </p:nvSpPr>
          <p:spPr bwMode="auto">
            <a:xfrm>
              <a:off x="22" y="2841"/>
              <a:ext cx="611" cy="500"/>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a:t>
              </a:r>
              <a:r>
                <a:rPr lang="zh-CN" altLang="en-US" sz="1400">
                  <a:latin typeface="Times New Roman" pitchFamily="18" charset="0"/>
                  <a:cs typeface="Times New Roman" pitchFamily="18" charset="0"/>
                </a:rPr>
                <a:t>排序</a:t>
              </a:r>
              <a:endParaRPr lang="zh-CN" altLang="en-US" sz="1400">
                <a:latin typeface="Times New Roman" pitchFamily="18" charset="0"/>
              </a:endParaRPr>
            </a:p>
          </p:txBody>
        </p:sp>
        <p:sp>
          <p:nvSpPr>
            <p:cNvPr id="62" name="Line 218"/>
            <p:cNvSpPr>
              <a:spLocks noChangeShapeType="1"/>
            </p:cNvSpPr>
            <p:nvPr/>
          </p:nvSpPr>
          <p:spPr bwMode="auto">
            <a:xfrm>
              <a:off x="22" y="3341"/>
              <a:ext cx="5738" cy="0"/>
            </a:xfrm>
            <a:prstGeom prst="line">
              <a:avLst/>
            </a:prstGeom>
            <a:noFill/>
            <a:ln w="12700">
              <a:solidFill>
                <a:schemeClr val="tx1"/>
              </a:solidFill>
              <a:round/>
              <a:headEnd/>
              <a:tailEnd/>
            </a:ln>
          </p:spPr>
          <p:txBody>
            <a:bodyPr/>
            <a:lstStyle/>
            <a:p>
              <a:endParaRPr lang="zh-CN" altLang="en-US" sz="1400"/>
            </a:p>
          </p:txBody>
        </p:sp>
      </p:grpSp>
      <p:sp>
        <p:nvSpPr>
          <p:cNvPr id="63" name="Line 110"/>
          <p:cNvSpPr>
            <a:spLocks noChangeShapeType="1"/>
          </p:cNvSpPr>
          <p:nvPr/>
        </p:nvSpPr>
        <p:spPr bwMode="auto">
          <a:xfrm>
            <a:off x="34925" y="1866581"/>
            <a:ext cx="9109075" cy="0"/>
          </a:xfrm>
          <a:prstGeom prst="line">
            <a:avLst/>
          </a:prstGeom>
          <a:noFill/>
          <a:ln w="12700" cap="sq">
            <a:solidFill>
              <a:schemeClr val="tx1"/>
            </a:solidFill>
            <a:round/>
            <a:headEnd/>
            <a:tailEnd/>
          </a:ln>
        </p:spPr>
        <p:txBody>
          <a:bodyPr/>
          <a:lstStyle/>
          <a:p>
            <a:endParaRPr lang="zh-CN" altLang="en-US" sz="1400"/>
          </a:p>
        </p:txBody>
      </p:sp>
      <p:sp>
        <p:nvSpPr>
          <p:cNvPr id="64" name="Line 112"/>
          <p:cNvSpPr>
            <a:spLocks noChangeShapeType="1"/>
          </p:cNvSpPr>
          <p:nvPr/>
        </p:nvSpPr>
        <p:spPr bwMode="auto">
          <a:xfrm>
            <a:off x="34925" y="1851670"/>
            <a:ext cx="0" cy="1727130"/>
          </a:xfrm>
          <a:prstGeom prst="line">
            <a:avLst/>
          </a:prstGeom>
          <a:noFill/>
          <a:ln w="12700" cap="sq">
            <a:solidFill>
              <a:schemeClr val="tx1"/>
            </a:solidFill>
            <a:round/>
            <a:headEnd/>
            <a:tailEnd/>
          </a:ln>
        </p:spPr>
        <p:txBody>
          <a:bodyPr/>
          <a:lstStyle/>
          <a:p>
            <a:endParaRPr lang="zh-CN" altLang="en-US" sz="1400"/>
          </a:p>
        </p:txBody>
      </p:sp>
      <p:sp>
        <p:nvSpPr>
          <p:cNvPr id="65" name="Line 113"/>
          <p:cNvSpPr>
            <a:spLocks noChangeShapeType="1"/>
          </p:cNvSpPr>
          <p:nvPr/>
        </p:nvSpPr>
        <p:spPr bwMode="auto">
          <a:xfrm>
            <a:off x="9144000" y="1851670"/>
            <a:ext cx="0" cy="1727130"/>
          </a:xfrm>
          <a:prstGeom prst="line">
            <a:avLst/>
          </a:prstGeom>
          <a:noFill/>
          <a:ln w="12700" cap="sq">
            <a:solidFill>
              <a:schemeClr val="tx1"/>
            </a:solidFill>
            <a:round/>
            <a:headEnd/>
            <a:tailEnd/>
          </a:ln>
        </p:spPr>
        <p:txBody>
          <a:bodyPr/>
          <a:lstStyle/>
          <a:p>
            <a:endParaRPr lang="zh-CN" altLang="en-US" sz="1400"/>
          </a:p>
        </p:txBody>
      </p:sp>
      <p:grpSp>
        <p:nvGrpSpPr>
          <p:cNvPr id="66" name="Group 454"/>
          <p:cNvGrpSpPr>
            <a:grpSpLocks/>
          </p:cNvGrpSpPr>
          <p:nvPr/>
        </p:nvGrpSpPr>
        <p:grpSpPr bwMode="auto">
          <a:xfrm>
            <a:off x="0" y="3199634"/>
            <a:ext cx="9109075" cy="395139"/>
            <a:chOff x="22" y="3341"/>
            <a:chExt cx="5738" cy="499"/>
          </a:xfrm>
        </p:grpSpPr>
        <p:sp>
          <p:nvSpPr>
            <p:cNvPr id="67" name="Rectangle 109"/>
            <p:cNvSpPr>
              <a:spLocks noChangeArrowheads="1"/>
            </p:cNvSpPr>
            <p:nvPr/>
          </p:nvSpPr>
          <p:spPr bwMode="auto">
            <a:xfrm>
              <a:off x="5333"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93</a:t>
              </a:r>
              <a:endParaRPr lang="en-US" altLang="zh-CN" sz="1400">
                <a:latin typeface="Times New Roman" pitchFamily="18" charset="0"/>
              </a:endParaRPr>
            </a:p>
          </p:txBody>
        </p:sp>
        <p:sp>
          <p:nvSpPr>
            <p:cNvPr id="68" name="Rectangle 108"/>
            <p:cNvSpPr>
              <a:spLocks noChangeArrowheads="1"/>
            </p:cNvSpPr>
            <p:nvPr/>
          </p:nvSpPr>
          <p:spPr bwMode="auto">
            <a:xfrm>
              <a:off x="4906"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88</a:t>
              </a:r>
              <a:endParaRPr lang="en-US" altLang="zh-CN" sz="1400">
                <a:latin typeface="Times New Roman" pitchFamily="18" charset="0"/>
              </a:endParaRPr>
            </a:p>
          </p:txBody>
        </p:sp>
        <p:sp>
          <p:nvSpPr>
            <p:cNvPr id="69" name="Rectangle 107"/>
            <p:cNvSpPr>
              <a:spLocks noChangeArrowheads="1"/>
            </p:cNvSpPr>
            <p:nvPr/>
          </p:nvSpPr>
          <p:spPr bwMode="auto">
            <a:xfrm>
              <a:off x="4479"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87</a:t>
              </a:r>
              <a:endParaRPr lang="en-US" altLang="zh-CN" sz="1400">
                <a:latin typeface="Times New Roman" pitchFamily="18" charset="0"/>
              </a:endParaRPr>
            </a:p>
          </p:txBody>
        </p:sp>
        <p:sp>
          <p:nvSpPr>
            <p:cNvPr id="70" name="Rectangle 106"/>
            <p:cNvSpPr>
              <a:spLocks noChangeArrowheads="1"/>
            </p:cNvSpPr>
            <p:nvPr/>
          </p:nvSpPr>
          <p:spPr bwMode="auto">
            <a:xfrm>
              <a:off x="4051" y="3341"/>
              <a:ext cx="428"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66</a:t>
              </a:r>
              <a:endParaRPr lang="en-US" altLang="zh-CN" sz="1400">
                <a:latin typeface="Times New Roman" pitchFamily="18" charset="0"/>
              </a:endParaRPr>
            </a:p>
          </p:txBody>
        </p:sp>
        <p:sp>
          <p:nvSpPr>
            <p:cNvPr id="71" name="Rectangle 105"/>
            <p:cNvSpPr>
              <a:spLocks noChangeArrowheads="1"/>
            </p:cNvSpPr>
            <p:nvPr/>
          </p:nvSpPr>
          <p:spPr bwMode="auto">
            <a:xfrm>
              <a:off x="3624"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54</a:t>
              </a:r>
              <a:endParaRPr lang="en-US" altLang="zh-CN" sz="1400">
                <a:latin typeface="Times New Roman" pitchFamily="18" charset="0"/>
              </a:endParaRPr>
            </a:p>
          </p:txBody>
        </p:sp>
        <p:sp>
          <p:nvSpPr>
            <p:cNvPr id="72" name="Rectangle 104"/>
            <p:cNvSpPr>
              <a:spLocks noChangeArrowheads="1"/>
            </p:cNvSpPr>
            <p:nvPr/>
          </p:nvSpPr>
          <p:spPr bwMode="auto">
            <a:xfrm>
              <a:off x="3197" y="3341"/>
              <a:ext cx="427" cy="499"/>
            </a:xfrm>
            <a:prstGeom prst="rect">
              <a:avLst/>
            </a:prstGeom>
            <a:noFill/>
            <a:ln w="9525" algn="ctr">
              <a:noFill/>
              <a:miter lim="800000"/>
              <a:headEnd/>
              <a:tailEnd/>
            </a:ln>
          </p:spPr>
          <p:txBody>
            <a:bodyPr/>
            <a:lstStyle/>
            <a:p>
              <a:pPr marL="342900" indent="-342900"/>
              <a:r>
                <a:rPr lang="en-US" altLang="zh-CN" sz="1400" dirty="0">
                  <a:latin typeface="Times New Roman" pitchFamily="18" charset="0"/>
                  <a:cs typeface="Times New Roman" pitchFamily="18" charset="0"/>
                </a:rPr>
                <a:t>45</a:t>
              </a:r>
              <a:endParaRPr lang="en-US" altLang="zh-CN" sz="1400" dirty="0">
                <a:latin typeface="Times New Roman" pitchFamily="18" charset="0"/>
              </a:endParaRPr>
            </a:p>
          </p:txBody>
        </p:sp>
        <p:sp>
          <p:nvSpPr>
            <p:cNvPr id="73" name="Rectangle 103"/>
            <p:cNvSpPr>
              <a:spLocks noChangeArrowheads="1"/>
            </p:cNvSpPr>
            <p:nvPr/>
          </p:nvSpPr>
          <p:spPr bwMode="auto">
            <a:xfrm>
              <a:off x="2770"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34</a:t>
              </a:r>
              <a:endParaRPr lang="en-US" altLang="zh-CN" sz="1400">
                <a:latin typeface="Times New Roman" pitchFamily="18" charset="0"/>
              </a:endParaRPr>
            </a:p>
          </p:txBody>
        </p:sp>
        <p:sp>
          <p:nvSpPr>
            <p:cNvPr id="74" name="Rectangle 102"/>
            <p:cNvSpPr>
              <a:spLocks noChangeArrowheads="1"/>
            </p:cNvSpPr>
            <p:nvPr/>
          </p:nvSpPr>
          <p:spPr bwMode="auto">
            <a:xfrm>
              <a:off x="2342" y="3341"/>
              <a:ext cx="428"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33</a:t>
              </a:r>
              <a:endParaRPr lang="en-US" altLang="zh-CN" sz="1400">
                <a:latin typeface="Times New Roman" pitchFamily="18" charset="0"/>
              </a:endParaRPr>
            </a:p>
          </p:txBody>
        </p:sp>
        <p:sp>
          <p:nvSpPr>
            <p:cNvPr id="75" name="Rectangle 101"/>
            <p:cNvSpPr>
              <a:spLocks noChangeArrowheads="1"/>
            </p:cNvSpPr>
            <p:nvPr/>
          </p:nvSpPr>
          <p:spPr bwMode="auto">
            <a:xfrm>
              <a:off x="1915"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27</a:t>
              </a:r>
              <a:endParaRPr lang="en-US" altLang="zh-CN" sz="1400">
                <a:latin typeface="Times New Roman" pitchFamily="18" charset="0"/>
              </a:endParaRPr>
            </a:p>
          </p:txBody>
        </p:sp>
        <p:sp>
          <p:nvSpPr>
            <p:cNvPr id="76" name="Rectangle 100"/>
            <p:cNvSpPr>
              <a:spLocks noChangeArrowheads="1"/>
            </p:cNvSpPr>
            <p:nvPr/>
          </p:nvSpPr>
          <p:spPr bwMode="auto">
            <a:xfrm>
              <a:off x="1488"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16</a:t>
              </a:r>
              <a:endParaRPr lang="en-US" altLang="zh-CN" sz="1400">
                <a:latin typeface="Times New Roman" pitchFamily="18" charset="0"/>
              </a:endParaRPr>
            </a:p>
          </p:txBody>
        </p:sp>
        <p:sp>
          <p:nvSpPr>
            <p:cNvPr id="77" name="Rectangle 99"/>
            <p:cNvSpPr>
              <a:spLocks noChangeArrowheads="1"/>
            </p:cNvSpPr>
            <p:nvPr/>
          </p:nvSpPr>
          <p:spPr bwMode="auto">
            <a:xfrm>
              <a:off x="1061" y="3341"/>
              <a:ext cx="427"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12</a:t>
              </a:r>
              <a:endParaRPr lang="en-US" altLang="zh-CN" sz="1400">
                <a:latin typeface="Times New Roman" pitchFamily="18" charset="0"/>
              </a:endParaRPr>
            </a:p>
          </p:txBody>
        </p:sp>
        <p:sp>
          <p:nvSpPr>
            <p:cNvPr id="78" name="Rectangle 98"/>
            <p:cNvSpPr>
              <a:spLocks noChangeArrowheads="1"/>
            </p:cNvSpPr>
            <p:nvPr/>
          </p:nvSpPr>
          <p:spPr bwMode="auto">
            <a:xfrm>
              <a:off x="633" y="3341"/>
              <a:ext cx="428" cy="499"/>
            </a:xfrm>
            <a:prstGeom prst="rect">
              <a:avLst/>
            </a:prstGeom>
            <a:noFill/>
            <a:ln w="9525" algn="ctr">
              <a:noFill/>
              <a:miter lim="800000"/>
              <a:headEnd/>
              <a:tailEnd/>
            </a:ln>
          </p:spPr>
          <p:txBody>
            <a:bodyPr/>
            <a:lstStyle/>
            <a:p>
              <a:pPr marL="342900" indent="-342900"/>
              <a:r>
                <a:rPr lang="en-US" altLang="zh-CN" sz="1400" dirty="0">
                  <a:latin typeface="Times New Roman" pitchFamily="18" charset="0"/>
                  <a:cs typeface="Times New Roman" pitchFamily="18" charset="0"/>
                </a:rPr>
                <a:t>11</a:t>
              </a:r>
              <a:endParaRPr lang="en-US" altLang="zh-CN" sz="1400" dirty="0">
                <a:latin typeface="Times New Roman" pitchFamily="18" charset="0"/>
              </a:endParaRPr>
            </a:p>
          </p:txBody>
        </p:sp>
        <p:sp>
          <p:nvSpPr>
            <p:cNvPr id="79" name="Rectangle 97"/>
            <p:cNvSpPr>
              <a:spLocks noChangeArrowheads="1"/>
            </p:cNvSpPr>
            <p:nvPr/>
          </p:nvSpPr>
          <p:spPr bwMode="auto">
            <a:xfrm>
              <a:off x="22" y="3341"/>
              <a:ext cx="611" cy="499"/>
            </a:xfrm>
            <a:prstGeom prst="rect">
              <a:avLst/>
            </a:prstGeom>
            <a:noFill/>
            <a:ln w="9525" algn="ctr">
              <a:noFill/>
              <a:miter lim="800000"/>
              <a:headEnd/>
              <a:tailEnd/>
            </a:ln>
          </p:spPr>
          <p:txBody>
            <a:bodyPr/>
            <a:lstStyle/>
            <a:p>
              <a:pPr marL="342900" indent="-342900"/>
              <a:r>
                <a:rPr lang="en-US" altLang="zh-CN" sz="1400">
                  <a:latin typeface="Times New Roman" pitchFamily="18" charset="0"/>
                  <a:cs typeface="Times New Roman" pitchFamily="18" charset="0"/>
                </a:rPr>
                <a:t>1</a:t>
              </a:r>
              <a:r>
                <a:rPr lang="zh-CN" altLang="en-US" sz="1400">
                  <a:latin typeface="Times New Roman" pitchFamily="18" charset="0"/>
                  <a:cs typeface="Times New Roman" pitchFamily="18" charset="0"/>
                </a:rPr>
                <a:t>排序</a:t>
              </a:r>
              <a:endParaRPr lang="zh-CN" altLang="en-US" sz="1400">
                <a:latin typeface="Times New Roman" pitchFamily="18" charset="0"/>
              </a:endParaRPr>
            </a:p>
          </p:txBody>
        </p:sp>
        <p:sp>
          <p:nvSpPr>
            <p:cNvPr id="80" name="Line 111"/>
            <p:cNvSpPr>
              <a:spLocks noChangeShapeType="1"/>
            </p:cNvSpPr>
            <p:nvPr/>
          </p:nvSpPr>
          <p:spPr bwMode="auto">
            <a:xfrm>
              <a:off x="22" y="3840"/>
              <a:ext cx="5738" cy="0"/>
            </a:xfrm>
            <a:prstGeom prst="line">
              <a:avLst/>
            </a:prstGeom>
            <a:noFill/>
            <a:ln w="12700" cap="sq">
              <a:solidFill>
                <a:schemeClr val="tx1"/>
              </a:solidFill>
              <a:round/>
              <a:headEnd/>
              <a:tailEnd/>
            </a:ln>
          </p:spPr>
          <p:txBody>
            <a:bodyPr/>
            <a:lstStyle/>
            <a:p>
              <a:endParaRPr lang="zh-CN" altLang="en-US" sz="1400"/>
            </a:p>
          </p:txBody>
        </p:sp>
      </p:grpSp>
      <p:sp>
        <p:nvSpPr>
          <p:cNvPr id="81" name="矩形 80"/>
          <p:cNvSpPr/>
          <p:nvPr/>
        </p:nvSpPr>
        <p:spPr>
          <a:xfrm>
            <a:off x="539552" y="3939902"/>
            <a:ext cx="7848872" cy="369332"/>
          </a:xfrm>
          <a:prstGeom prst="rect">
            <a:avLst/>
          </a:prstGeom>
        </p:spPr>
        <p:txBody>
          <a:bodyPr wrap="square">
            <a:spAutoFit/>
          </a:bodyPr>
          <a:lstStyle/>
          <a:p>
            <a:r>
              <a:rPr lang="zh-CN" altLang="en-US" sz="1800" dirty="0">
                <a:latin typeface="Times New Roman" pitchFamily="18" charset="0"/>
                <a:ea typeface="楷体_GB2312"/>
                <a:cs typeface="楷体_GB2312"/>
              </a:rPr>
              <a:t>需要一个四层的嵌套循环！</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希尔排序的实现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755576" y="1034683"/>
            <a:ext cx="6408712" cy="4401205"/>
          </a:xfrm>
          <a:prstGeom prst="rect">
            <a:avLst/>
          </a:prstGeom>
        </p:spPr>
        <p:txBody>
          <a:bodyPr wrap="square">
            <a:spAutoFit/>
          </a:bodyPr>
          <a:lstStyle/>
          <a:p>
            <a:pPr eaLnBrk="0" hangingPunct="0">
              <a:spcBef>
                <a:spcPts val="600"/>
              </a:spcBef>
            </a:pPr>
            <a:r>
              <a:rPr lang="en-US" altLang="zh-CN" sz="1400" dirty="0"/>
              <a:t>template &lt;class KEY, class OTHER&gt;</a:t>
            </a:r>
            <a:endParaRPr lang="zh-CN" altLang="zh-CN" sz="1400" dirty="0"/>
          </a:p>
          <a:p>
            <a:pPr eaLnBrk="0" hangingPunct="0">
              <a:spcBef>
                <a:spcPts val="600"/>
              </a:spcBef>
            </a:pPr>
            <a:r>
              <a:rPr lang="en-US" altLang="zh-CN" sz="1400" dirty="0"/>
              <a:t>void </a:t>
            </a:r>
            <a:r>
              <a:rPr lang="en-US" altLang="zh-CN" sz="1400" dirty="0" err="1"/>
              <a:t>shellSort</a:t>
            </a:r>
            <a:r>
              <a:rPr lang="en-US" altLang="zh-CN" sz="1400" dirty="0"/>
              <a:t>(SET&lt;KEY, OTHER&gt; a[], </a:t>
            </a:r>
            <a:r>
              <a:rPr lang="en-US" altLang="zh-CN" sz="1400" dirty="0" err="1"/>
              <a:t>int</a:t>
            </a:r>
            <a:r>
              <a:rPr lang="en-US" altLang="zh-CN" sz="1400" dirty="0"/>
              <a:t> size)</a:t>
            </a:r>
            <a:endParaRPr lang="zh-CN" altLang="zh-CN" sz="1400" dirty="0"/>
          </a:p>
          <a:p>
            <a:pPr eaLnBrk="0" hangingPunct="0">
              <a:spcBef>
                <a:spcPts val="600"/>
              </a:spcBef>
            </a:pPr>
            <a:r>
              <a:rPr lang="en-US" altLang="zh-CN" sz="1400" dirty="0"/>
              <a:t>{</a:t>
            </a:r>
            <a:endParaRPr lang="zh-CN" altLang="zh-CN" sz="1400" dirty="0"/>
          </a:p>
          <a:p>
            <a:pPr eaLnBrk="0" hangingPunct="0">
              <a:spcBef>
                <a:spcPts val="600"/>
              </a:spcBef>
            </a:pPr>
            <a:r>
              <a:rPr lang="en-US" altLang="zh-CN" sz="1400" dirty="0"/>
              <a:t>    </a:t>
            </a:r>
            <a:r>
              <a:rPr lang="en-US" altLang="zh-CN" sz="1400" dirty="0" err="1"/>
              <a:t>int</a:t>
            </a:r>
            <a:r>
              <a:rPr lang="en-US" altLang="zh-CN" sz="1400" dirty="0"/>
              <a:t> step, </a:t>
            </a:r>
            <a:r>
              <a:rPr lang="en-US" altLang="zh-CN" sz="1400" dirty="0" err="1"/>
              <a:t>i</a:t>
            </a:r>
            <a:r>
              <a:rPr lang="en-US" altLang="zh-CN" sz="1400" dirty="0"/>
              <a:t>, j, k;</a:t>
            </a:r>
            <a:endParaRPr lang="zh-CN" altLang="zh-CN" sz="1400" dirty="0"/>
          </a:p>
          <a:p>
            <a:pPr eaLnBrk="0" hangingPunct="0">
              <a:spcBef>
                <a:spcPts val="600"/>
              </a:spcBef>
            </a:pPr>
            <a:r>
              <a:rPr lang="en-US" altLang="zh-CN" sz="1400" dirty="0"/>
              <a:t>    SET&lt;KEY, OTHER&gt; </a:t>
            </a:r>
            <a:r>
              <a:rPr lang="en-US" altLang="zh-CN" sz="1400" dirty="0" err="1"/>
              <a:t>tmp</a:t>
            </a:r>
            <a:r>
              <a:rPr lang="en-US" altLang="zh-CN" sz="1400" dirty="0"/>
              <a:t>;</a:t>
            </a:r>
            <a:endParaRPr lang="zh-CN" altLang="zh-CN" sz="1400" dirty="0"/>
          </a:p>
          <a:p>
            <a:pPr eaLnBrk="0" hangingPunct="0">
              <a:spcBef>
                <a:spcPts val="600"/>
              </a:spcBef>
            </a:pPr>
            <a:r>
              <a:rPr lang="en-US" altLang="zh-CN" sz="1400" dirty="0"/>
              <a:t> </a:t>
            </a:r>
            <a:endParaRPr lang="zh-CN" altLang="zh-CN" sz="1400" dirty="0"/>
          </a:p>
          <a:p>
            <a:pPr eaLnBrk="0" hangingPunct="0">
              <a:spcBef>
                <a:spcPts val="600"/>
              </a:spcBef>
            </a:pPr>
            <a:r>
              <a:rPr lang="en-US" altLang="zh-CN" sz="1400" dirty="0"/>
              <a:t>    for (step = size/2; step &gt; 0; step /= 2)     //step</a:t>
            </a:r>
            <a:r>
              <a:rPr lang="zh-CN" altLang="zh-CN" sz="1400" dirty="0"/>
              <a:t>为希尔增量</a:t>
            </a:r>
            <a:endParaRPr lang="en-US" altLang="zh-CN" sz="1400" dirty="0"/>
          </a:p>
          <a:p>
            <a:pPr eaLnBrk="0" hangingPunct="0">
              <a:spcBef>
                <a:spcPts val="600"/>
              </a:spcBef>
            </a:pPr>
            <a:r>
              <a:rPr lang="en-US" altLang="zh-CN" sz="1400" dirty="0"/>
              <a:t>         for (k = 0; k &lt; step; ++k)</a:t>
            </a:r>
            <a:endParaRPr lang="zh-CN" altLang="zh-CN" sz="1400" dirty="0"/>
          </a:p>
          <a:p>
            <a:pPr eaLnBrk="0" hangingPunct="0">
              <a:spcBef>
                <a:spcPts val="600"/>
              </a:spcBef>
            </a:pPr>
            <a:r>
              <a:rPr lang="en-US" altLang="zh-CN" sz="1400" dirty="0"/>
              <a:t>             for (</a:t>
            </a:r>
            <a:r>
              <a:rPr lang="en-US" altLang="zh-CN" sz="1400" dirty="0" err="1"/>
              <a:t>i</a:t>
            </a:r>
            <a:r>
              <a:rPr lang="en-US" altLang="zh-CN" sz="1400" dirty="0"/>
              <a:t> = k + step; </a:t>
            </a:r>
            <a:r>
              <a:rPr lang="en-US" altLang="zh-CN" sz="1400" dirty="0" err="1"/>
              <a:t>i</a:t>
            </a:r>
            <a:r>
              <a:rPr lang="en-US" altLang="zh-CN" sz="1400" dirty="0"/>
              <a:t> &lt; size; </a:t>
            </a:r>
            <a:r>
              <a:rPr lang="en-US" altLang="zh-CN" sz="1400" dirty="0" err="1"/>
              <a:t>i</a:t>
            </a:r>
            <a:r>
              <a:rPr lang="en-US" altLang="zh-CN" sz="1400" dirty="0"/>
              <a:t>+= step) {</a:t>
            </a:r>
            <a:endParaRPr lang="zh-CN" altLang="zh-CN" sz="1400" dirty="0"/>
          </a:p>
          <a:p>
            <a:pPr eaLnBrk="0" hangingPunct="0">
              <a:spcBef>
                <a:spcPts val="600"/>
              </a:spcBef>
            </a:pPr>
            <a:r>
              <a:rPr lang="en-US" altLang="zh-CN" sz="1400" dirty="0"/>
              <a:t>                 </a:t>
            </a:r>
            <a:r>
              <a:rPr lang="en-US" altLang="zh-CN" sz="1400" dirty="0" err="1"/>
              <a:t>tmp</a:t>
            </a:r>
            <a:r>
              <a:rPr lang="en-US" altLang="zh-CN" sz="1400" dirty="0"/>
              <a:t> = a[</a:t>
            </a:r>
            <a:r>
              <a:rPr lang="en-US" altLang="zh-CN" sz="1400" dirty="0" err="1"/>
              <a:t>i</a:t>
            </a:r>
            <a:r>
              <a:rPr lang="en-US" altLang="zh-CN" sz="1400" dirty="0"/>
              <a:t>];</a:t>
            </a:r>
            <a:endParaRPr lang="zh-CN" altLang="zh-CN" sz="1400" dirty="0"/>
          </a:p>
          <a:p>
            <a:pPr eaLnBrk="0" hangingPunct="0">
              <a:spcBef>
                <a:spcPts val="600"/>
              </a:spcBef>
            </a:pPr>
            <a:r>
              <a:rPr lang="en-US" altLang="zh-CN" sz="1400" dirty="0"/>
              <a:t>                 for (j = </a:t>
            </a:r>
            <a:r>
              <a:rPr lang="en-US" altLang="zh-CN" sz="1400" dirty="0" err="1"/>
              <a:t>i</a:t>
            </a:r>
            <a:r>
              <a:rPr lang="en-US" altLang="zh-CN" sz="1400" dirty="0"/>
              <a:t> - step; j &gt;= 0 &amp;&amp; a[j].key &gt; </a:t>
            </a:r>
            <a:r>
              <a:rPr lang="en-US" altLang="zh-CN" sz="1400" dirty="0" err="1"/>
              <a:t>tmp.key</a:t>
            </a:r>
            <a:r>
              <a:rPr lang="en-US" altLang="zh-CN" sz="1400" dirty="0"/>
              <a:t>;  j -= step) </a:t>
            </a:r>
            <a:endParaRPr lang="zh-CN" altLang="zh-CN" sz="1400" dirty="0"/>
          </a:p>
          <a:p>
            <a:pPr eaLnBrk="0" hangingPunct="0">
              <a:spcBef>
                <a:spcPts val="600"/>
              </a:spcBef>
            </a:pPr>
            <a:r>
              <a:rPr lang="en-US" altLang="zh-CN" sz="1400" dirty="0"/>
              <a:t>	           a[</a:t>
            </a:r>
            <a:r>
              <a:rPr lang="en-US" altLang="zh-CN" sz="1400" dirty="0" err="1"/>
              <a:t>j+step</a:t>
            </a:r>
            <a:r>
              <a:rPr lang="en-US" altLang="zh-CN" sz="1400" dirty="0"/>
              <a:t>] = a[j];</a:t>
            </a:r>
            <a:endParaRPr lang="zh-CN" altLang="zh-CN" sz="1400" dirty="0"/>
          </a:p>
          <a:p>
            <a:pPr eaLnBrk="0" hangingPunct="0">
              <a:spcBef>
                <a:spcPts val="600"/>
              </a:spcBef>
            </a:pPr>
            <a:r>
              <a:rPr lang="en-US" altLang="zh-CN" sz="1400" dirty="0"/>
              <a:t>                 a[</a:t>
            </a:r>
            <a:r>
              <a:rPr lang="en-US" altLang="zh-CN" sz="1400" dirty="0" err="1"/>
              <a:t>j+step</a:t>
            </a:r>
            <a:r>
              <a:rPr lang="en-US" altLang="zh-CN" sz="1400" dirty="0"/>
              <a:t>] = </a:t>
            </a:r>
            <a:r>
              <a:rPr lang="en-US" altLang="zh-CN" sz="1400" dirty="0" err="1"/>
              <a:t>tmp</a:t>
            </a:r>
            <a:r>
              <a:rPr lang="en-US" altLang="zh-CN" sz="1400" dirty="0"/>
              <a:t>;</a:t>
            </a:r>
            <a:endParaRPr lang="zh-CN" altLang="zh-CN" sz="1400" dirty="0"/>
          </a:p>
          <a:p>
            <a:pPr eaLnBrk="0" hangingPunct="0">
              <a:spcBef>
                <a:spcPts val="600"/>
              </a:spcBef>
            </a:pPr>
            <a:r>
              <a:rPr lang="en-US" altLang="zh-CN" sz="1400" dirty="0"/>
              <a:t>           }</a:t>
            </a:r>
            <a:endParaRPr lang="zh-CN" altLang="zh-CN" sz="1400" dirty="0"/>
          </a:p>
          <a:p>
            <a:pPr eaLnBrk="0" hangingPunct="0">
              <a:spcBef>
                <a:spcPts val="600"/>
              </a:spcBef>
            </a:pPr>
            <a:r>
              <a:rPr lang="en-US" altLang="zh-CN" sz="1400" dirty="0"/>
              <a:t>}</a:t>
            </a:r>
            <a:endParaRPr lang="zh-CN" altLang="zh-CN" sz="1400" dirty="0"/>
          </a:p>
        </p:txBody>
      </p:sp>
      <p:sp>
        <p:nvSpPr>
          <p:cNvPr id="5" name="圆角矩形标注 4"/>
          <p:cNvSpPr>
            <a:spLocks noChangeArrowheads="1"/>
          </p:cNvSpPr>
          <p:nvPr/>
        </p:nvSpPr>
        <p:spPr bwMode="auto">
          <a:xfrm rot="10800000" flipV="1">
            <a:off x="6516216" y="2105650"/>
            <a:ext cx="1800200" cy="544830"/>
          </a:xfrm>
          <a:prstGeom prst="wedgeRoundRectCallout">
            <a:avLst>
              <a:gd name="adj1" fmla="val 114427"/>
              <a:gd name="adj2" fmla="val 186051"/>
              <a:gd name="adj3" fmla="val 16667"/>
            </a:avLst>
          </a:prstGeom>
          <a:noFill/>
          <a:ln w="3175" algn="ctr">
            <a:solidFill>
              <a:schemeClr val="tx1"/>
            </a:solidFill>
            <a:round/>
            <a:headEnd/>
            <a:tailEnd/>
          </a:ln>
        </p:spPr>
        <p:txBody>
          <a:bodyPr wrap="square" lIns="0" tIns="0" rIns="0" bIns="0">
            <a:spAutoFit/>
          </a:bodyPr>
          <a:lstStyle/>
          <a:p>
            <a:pPr eaLnBrk="0" hangingPunct="0">
              <a:spcBef>
                <a:spcPct val="50000"/>
              </a:spcBef>
            </a:pPr>
            <a:r>
              <a:rPr lang="zh-CN" altLang="en-US" sz="1600" b="0" dirty="0"/>
              <a:t>有没有必要用四层嵌套？？？</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希尔排序的实现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755576" y="1034683"/>
            <a:ext cx="6408712" cy="4108817"/>
          </a:xfrm>
          <a:prstGeom prst="rect">
            <a:avLst/>
          </a:prstGeom>
        </p:spPr>
        <p:txBody>
          <a:bodyPr wrap="square">
            <a:spAutoFit/>
          </a:bodyPr>
          <a:lstStyle/>
          <a:p>
            <a:pPr eaLnBrk="0" hangingPunct="0">
              <a:spcBef>
                <a:spcPts val="600"/>
              </a:spcBef>
            </a:pPr>
            <a:r>
              <a:rPr lang="en-US" altLang="zh-CN" sz="1400" dirty="0"/>
              <a:t>template &lt;class KEY, class OTHER&gt;</a:t>
            </a:r>
            <a:endParaRPr lang="zh-CN" altLang="zh-CN" sz="1400" dirty="0"/>
          </a:p>
          <a:p>
            <a:pPr eaLnBrk="0" hangingPunct="0">
              <a:spcBef>
                <a:spcPts val="600"/>
              </a:spcBef>
            </a:pPr>
            <a:r>
              <a:rPr lang="en-US" altLang="zh-CN" sz="1400" dirty="0"/>
              <a:t>void </a:t>
            </a:r>
            <a:r>
              <a:rPr lang="en-US" altLang="zh-CN" sz="1400" dirty="0" err="1"/>
              <a:t>shellSort</a:t>
            </a:r>
            <a:r>
              <a:rPr lang="en-US" altLang="zh-CN" sz="1400" dirty="0"/>
              <a:t>(SET&lt;KEY, OTHER&gt; a[], </a:t>
            </a:r>
            <a:r>
              <a:rPr lang="en-US" altLang="zh-CN" sz="1400" dirty="0" err="1"/>
              <a:t>int</a:t>
            </a:r>
            <a:r>
              <a:rPr lang="en-US" altLang="zh-CN" sz="1400" dirty="0"/>
              <a:t> size)</a:t>
            </a:r>
            <a:endParaRPr lang="zh-CN" altLang="zh-CN" sz="1400" dirty="0"/>
          </a:p>
          <a:p>
            <a:pPr eaLnBrk="0" hangingPunct="0">
              <a:spcBef>
                <a:spcPts val="600"/>
              </a:spcBef>
            </a:pPr>
            <a:r>
              <a:rPr lang="en-US" altLang="zh-CN" sz="1400" dirty="0"/>
              <a:t>{</a:t>
            </a:r>
            <a:endParaRPr lang="zh-CN" altLang="zh-CN" sz="1400" dirty="0"/>
          </a:p>
          <a:p>
            <a:pPr eaLnBrk="0" hangingPunct="0">
              <a:spcBef>
                <a:spcPts val="600"/>
              </a:spcBef>
            </a:pPr>
            <a:r>
              <a:rPr lang="en-US" altLang="zh-CN" sz="1400" dirty="0"/>
              <a:t>    </a:t>
            </a:r>
            <a:r>
              <a:rPr lang="en-US" altLang="zh-CN" sz="1400" dirty="0" err="1"/>
              <a:t>int</a:t>
            </a:r>
            <a:r>
              <a:rPr lang="en-US" altLang="zh-CN" sz="1400" dirty="0"/>
              <a:t> step, </a:t>
            </a:r>
            <a:r>
              <a:rPr lang="en-US" altLang="zh-CN" sz="1400" dirty="0" err="1"/>
              <a:t>i</a:t>
            </a:r>
            <a:r>
              <a:rPr lang="en-US" altLang="zh-CN" sz="1400" dirty="0"/>
              <a:t>, j;</a:t>
            </a:r>
            <a:endParaRPr lang="zh-CN" altLang="zh-CN" sz="1400" dirty="0"/>
          </a:p>
          <a:p>
            <a:pPr eaLnBrk="0" hangingPunct="0">
              <a:spcBef>
                <a:spcPts val="600"/>
              </a:spcBef>
            </a:pPr>
            <a:r>
              <a:rPr lang="en-US" altLang="zh-CN" sz="1400" dirty="0"/>
              <a:t>    SET&lt;KEY, OTHER&gt; </a:t>
            </a:r>
            <a:r>
              <a:rPr lang="en-US" altLang="zh-CN" sz="1400" dirty="0" err="1"/>
              <a:t>tmp</a:t>
            </a:r>
            <a:r>
              <a:rPr lang="en-US" altLang="zh-CN" sz="1400" dirty="0"/>
              <a:t>;</a:t>
            </a:r>
            <a:endParaRPr lang="zh-CN" altLang="zh-CN" sz="1400" dirty="0"/>
          </a:p>
          <a:p>
            <a:pPr eaLnBrk="0" hangingPunct="0">
              <a:spcBef>
                <a:spcPts val="600"/>
              </a:spcBef>
            </a:pPr>
            <a:r>
              <a:rPr lang="en-US" altLang="zh-CN" sz="1400" dirty="0"/>
              <a:t> </a:t>
            </a:r>
            <a:endParaRPr lang="zh-CN" altLang="zh-CN" sz="1400" dirty="0"/>
          </a:p>
          <a:p>
            <a:pPr eaLnBrk="0" hangingPunct="0">
              <a:spcBef>
                <a:spcPts val="600"/>
              </a:spcBef>
            </a:pPr>
            <a:r>
              <a:rPr lang="en-US" altLang="zh-CN" sz="1400" dirty="0"/>
              <a:t>    for (step = size/2; step &gt; 0; step /= 2)     //step</a:t>
            </a:r>
            <a:r>
              <a:rPr lang="zh-CN" altLang="zh-CN" sz="1400" dirty="0"/>
              <a:t>为希尔增量</a:t>
            </a:r>
          </a:p>
          <a:p>
            <a:pPr eaLnBrk="0" hangingPunct="0">
              <a:spcBef>
                <a:spcPts val="600"/>
              </a:spcBef>
            </a:pPr>
            <a:r>
              <a:rPr lang="en-US" altLang="zh-CN" sz="1400" dirty="0"/>
              <a:t>          for (</a:t>
            </a:r>
            <a:r>
              <a:rPr lang="en-US" altLang="zh-CN" sz="1400" dirty="0" err="1"/>
              <a:t>i</a:t>
            </a:r>
            <a:r>
              <a:rPr lang="en-US" altLang="zh-CN" sz="1400" dirty="0"/>
              <a:t> = step; </a:t>
            </a:r>
            <a:r>
              <a:rPr lang="en-US" altLang="zh-CN" sz="1400" dirty="0" err="1"/>
              <a:t>i</a:t>
            </a:r>
            <a:r>
              <a:rPr lang="en-US" altLang="zh-CN" sz="1400" dirty="0"/>
              <a:t> &lt; size; ++</a:t>
            </a:r>
            <a:r>
              <a:rPr lang="en-US" altLang="zh-CN" sz="1400" dirty="0" err="1"/>
              <a:t>i</a:t>
            </a:r>
            <a:r>
              <a:rPr lang="en-US" altLang="zh-CN" sz="1400" dirty="0"/>
              <a:t>) {</a:t>
            </a:r>
            <a:endParaRPr lang="zh-CN" altLang="zh-CN" sz="1400" dirty="0"/>
          </a:p>
          <a:p>
            <a:pPr eaLnBrk="0" hangingPunct="0">
              <a:spcBef>
                <a:spcPts val="600"/>
              </a:spcBef>
            </a:pPr>
            <a:r>
              <a:rPr lang="en-US" altLang="zh-CN" sz="1400" dirty="0"/>
              <a:t>                 </a:t>
            </a:r>
            <a:r>
              <a:rPr lang="en-US" altLang="zh-CN" sz="1400" dirty="0" err="1"/>
              <a:t>tmp</a:t>
            </a:r>
            <a:r>
              <a:rPr lang="en-US" altLang="zh-CN" sz="1400" dirty="0"/>
              <a:t> = a[</a:t>
            </a:r>
            <a:r>
              <a:rPr lang="en-US" altLang="zh-CN" sz="1400" dirty="0" err="1"/>
              <a:t>i</a:t>
            </a:r>
            <a:r>
              <a:rPr lang="en-US" altLang="zh-CN" sz="1400" dirty="0"/>
              <a:t>];</a:t>
            </a:r>
            <a:endParaRPr lang="zh-CN" altLang="zh-CN" sz="1400" dirty="0"/>
          </a:p>
          <a:p>
            <a:pPr eaLnBrk="0" hangingPunct="0">
              <a:spcBef>
                <a:spcPts val="600"/>
              </a:spcBef>
            </a:pPr>
            <a:r>
              <a:rPr lang="en-US" altLang="zh-CN" sz="1400" dirty="0"/>
              <a:t>                 for (j = </a:t>
            </a:r>
            <a:r>
              <a:rPr lang="en-US" altLang="zh-CN" sz="1400" dirty="0" err="1"/>
              <a:t>i</a:t>
            </a:r>
            <a:r>
              <a:rPr lang="en-US" altLang="zh-CN" sz="1400" dirty="0"/>
              <a:t> - step; j &gt;= 0 &amp;&amp; a[j].key &gt; </a:t>
            </a:r>
            <a:r>
              <a:rPr lang="en-US" altLang="zh-CN" sz="1400" dirty="0" err="1"/>
              <a:t>tmp.key</a:t>
            </a:r>
            <a:r>
              <a:rPr lang="en-US" altLang="zh-CN" sz="1400" dirty="0"/>
              <a:t>;  j -= step) </a:t>
            </a:r>
            <a:endParaRPr lang="zh-CN" altLang="zh-CN" sz="1400" dirty="0"/>
          </a:p>
          <a:p>
            <a:pPr eaLnBrk="0" hangingPunct="0">
              <a:spcBef>
                <a:spcPts val="600"/>
              </a:spcBef>
            </a:pPr>
            <a:r>
              <a:rPr lang="en-US" altLang="zh-CN" sz="1400" dirty="0"/>
              <a:t>	           a[</a:t>
            </a:r>
            <a:r>
              <a:rPr lang="en-US" altLang="zh-CN" sz="1400" dirty="0" err="1"/>
              <a:t>j+step</a:t>
            </a:r>
            <a:r>
              <a:rPr lang="en-US" altLang="zh-CN" sz="1400" dirty="0"/>
              <a:t>] = a[j];</a:t>
            </a:r>
            <a:endParaRPr lang="zh-CN" altLang="zh-CN" sz="1400" dirty="0"/>
          </a:p>
          <a:p>
            <a:pPr eaLnBrk="0" hangingPunct="0">
              <a:spcBef>
                <a:spcPts val="600"/>
              </a:spcBef>
            </a:pPr>
            <a:r>
              <a:rPr lang="en-US" altLang="zh-CN" sz="1400" dirty="0"/>
              <a:t>                 a[</a:t>
            </a:r>
            <a:r>
              <a:rPr lang="en-US" altLang="zh-CN" sz="1400" dirty="0" err="1"/>
              <a:t>j+step</a:t>
            </a:r>
            <a:r>
              <a:rPr lang="en-US" altLang="zh-CN" sz="1400" dirty="0"/>
              <a:t>] = </a:t>
            </a:r>
            <a:r>
              <a:rPr lang="en-US" altLang="zh-CN" sz="1400" dirty="0" err="1"/>
              <a:t>tmp</a:t>
            </a:r>
            <a:r>
              <a:rPr lang="en-US" altLang="zh-CN" sz="1400" dirty="0"/>
              <a:t>;</a:t>
            </a:r>
            <a:endParaRPr lang="zh-CN" altLang="zh-CN" sz="1400" dirty="0"/>
          </a:p>
          <a:p>
            <a:pPr eaLnBrk="0" hangingPunct="0">
              <a:spcBef>
                <a:spcPts val="600"/>
              </a:spcBef>
            </a:pPr>
            <a:r>
              <a:rPr lang="en-US" altLang="zh-CN" sz="1400" dirty="0"/>
              <a:t>         }</a:t>
            </a:r>
            <a:endParaRPr lang="zh-CN" altLang="zh-CN" sz="1400" dirty="0"/>
          </a:p>
          <a:p>
            <a:pPr eaLnBrk="0" hangingPunct="0">
              <a:spcBef>
                <a:spcPts val="600"/>
              </a:spcBef>
            </a:pPr>
            <a:r>
              <a:rPr lang="en-US" altLang="zh-CN" sz="1400" dirty="0"/>
              <a:t>}</a:t>
            </a:r>
            <a:endParaRPr lang="zh-CN" altLang="zh-CN" sz="1400" dirty="0"/>
          </a:p>
        </p:txBody>
      </p:sp>
    </p:spTree>
  </p:cSld>
  <p:clrMapOvr>
    <a:masterClrMapping/>
  </p:clrMapOvr>
  <p:transition spd="slow" advTm="0"/>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希尔排序性质</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059582"/>
            <a:ext cx="7848872" cy="2120902"/>
          </a:xfrm>
          <a:prstGeom prst="rect">
            <a:avLst/>
          </a:prstGeom>
        </p:spPr>
        <p:txBody>
          <a:bodyPr wrap="square">
            <a:spAutoFit/>
          </a:bodyPr>
          <a:lstStyle/>
          <a:p>
            <a:pPr eaLnBrk="1" hangingPunct="1">
              <a:lnSpc>
                <a:spcPct val="150000"/>
              </a:lnSpc>
            </a:pPr>
            <a:r>
              <a:rPr lang="zh-CN" altLang="en-US" sz="1800" b="0" dirty="0">
                <a:latin typeface="楷体_GB2312"/>
                <a:ea typeface="楷体_GB2312"/>
                <a:cs typeface="楷体_GB2312"/>
              </a:rPr>
              <a:t>一个</a:t>
            </a:r>
            <a:r>
              <a:rPr lang="en-US" altLang="zh-CN" sz="1800" b="0" dirty="0" err="1">
                <a:latin typeface="楷体_GB2312"/>
                <a:ea typeface="楷体_GB2312"/>
                <a:cs typeface="楷体_GB2312"/>
              </a:rPr>
              <a:t>h</a:t>
            </a:r>
            <a:r>
              <a:rPr lang="en-US" altLang="zh-CN" sz="1800" b="0" baseline="-25000" dirty="0" err="1">
                <a:latin typeface="楷体_GB2312"/>
                <a:ea typeface="楷体_GB2312"/>
                <a:cs typeface="楷体_GB2312"/>
              </a:rPr>
              <a:t>k</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有序的数组经过</a:t>
            </a:r>
            <a:r>
              <a:rPr lang="en-US" altLang="zh-CN" sz="1800" b="0" dirty="0">
                <a:latin typeface="楷体_GB2312"/>
                <a:ea typeface="楷体_GB2312"/>
                <a:cs typeface="楷体_GB2312"/>
              </a:rPr>
              <a:t>h</a:t>
            </a:r>
            <a:r>
              <a:rPr lang="en-US" altLang="zh-CN" sz="1800" b="0" baseline="-25000" dirty="0">
                <a:latin typeface="楷体_GB2312"/>
                <a:ea typeface="楷体_GB2312"/>
                <a:cs typeface="楷体_GB2312"/>
              </a:rPr>
              <a:t>k-1</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排序后仍然是</a:t>
            </a:r>
            <a:r>
              <a:rPr lang="en-US" altLang="zh-CN" sz="1800" b="0" dirty="0" err="1">
                <a:latin typeface="楷体_GB2312"/>
                <a:ea typeface="楷体_GB2312"/>
                <a:cs typeface="楷体_GB2312"/>
              </a:rPr>
              <a:t>h</a:t>
            </a:r>
            <a:r>
              <a:rPr lang="en-US" altLang="zh-CN" sz="1800" b="0" baseline="-25000" dirty="0" err="1">
                <a:latin typeface="楷体_GB2312"/>
                <a:ea typeface="楷体_GB2312"/>
                <a:cs typeface="楷体_GB2312"/>
              </a:rPr>
              <a:t>k</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有序的。</a:t>
            </a:r>
          </a:p>
          <a:p>
            <a:pPr eaLnBrk="1" hangingPunct="1">
              <a:lnSpc>
                <a:spcPct val="150000"/>
              </a:lnSpc>
            </a:pPr>
            <a:r>
              <a:rPr lang="zh-CN" altLang="en-US" sz="1800" b="0" dirty="0">
                <a:latin typeface="楷体_GB2312"/>
                <a:ea typeface="楷体_GB2312"/>
                <a:cs typeface="楷体_GB2312"/>
              </a:rPr>
              <a:t>上述性质保证了所有的交换都是有序的。</a:t>
            </a:r>
          </a:p>
          <a:p>
            <a:pPr eaLnBrk="1" hangingPunct="1">
              <a:lnSpc>
                <a:spcPct val="150000"/>
              </a:lnSpc>
            </a:pPr>
            <a:r>
              <a:rPr lang="zh-CN" altLang="en-US" sz="1800" b="0" dirty="0">
                <a:latin typeface="楷体_GB2312"/>
                <a:ea typeface="楷体_GB2312"/>
                <a:cs typeface="楷体_GB2312"/>
              </a:rPr>
              <a:t>不同的增量序列有不同的时间性能。 </a:t>
            </a:r>
          </a:p>
          <a:p>
            <a:pPr eaLnBrk="1" hangingPunct="1">
              <a:lnSpc>
                <a:spcPct val="150000"/>
              </a:lnSpc>
            </a:pPr>
            <a:r>
              <a:rPr lang="zh-CN" altLang="en-US" sz="1800" b="0" dirty="0">
                <a:latin typeface="楷体_GB2312"/>
                <a:ea typeface="楷体_GB2312"/>
                <a:cs typeface="楷体_GB2312"/>
              </a:rPr>
              <a:t>希尔建议</a:t>
            </a:r>
            <a:r>
              <a:rPr lang="en-US" altLang="zh-CN" sz="1800" b="0" dirty="0">
                <a:latin typeface="楷体_GB2312"/>
                <a:ea typeface="楷体_GB2312"/>
                <a:cs typeface="楷体_GB2312"/>
              </a:rPr>
              <a:t>gap</a:t>
            </a:r>
            <a:r>
              <a:rPr lang="zh-CN" altLang="en-US" sz="1800" b="0" dirty="0">
                <a:latin typeface="楷体_GB2312"/>
                <a:ea typeface="楷体_GB2312"/>
                <a:cs typeface="楷体_GB2312"/>
              </a:rPr>
              <a:t>从</a:t>
            </a:r>
            <a:r>
              <a:rPr lang="en-US" altLang="zh-CN" sz="1800" b="0" dirty="0">
                <a:latin typeface="楷体_GB2312"/>
                <a:ea typeface="楷体_GB2312"/>
                <a:cs typeface="楷体_GB2312"/>
              </a:rPr>
              <a:t>N/2</a:t>
            </a:r>
            <a:r>
              <a:rPr lang="zh-CN" altLang="en-US" sz="1800" b="0" dirty="0">
                <a:latin typeface="楷体_GB2312"/>
                <a:ea typeface="楷体_GB2312"/>
                <a:cs typeface="楷体_GB2312"/>
              </a:rPr>
              <a:t>开始平分直到</a:t>
            </a:r>
            <a:r>
              <a:rPr lang="en-US" altLang="zh-CN" sz="1800" b="0" dirty="0">
                <a:latin typeface="楷体_GB2312"/>
                <a:ea typeface="楷体_GB2312"/>
                <a:cs typeface="楷体_GB2312"/>
              </a:rPr>
              <a:t>gap</a:t>
            </a:r>
            <a:r>
              <a:rPr lang="zh-CN" altLang="en-US" sz="1800" b="0" dirty="0">
                <a:latin typeface="楷体_GB2312"/>
                <a:ea typeface="楷体_GB2312"/>
                <a:cs typeface="楷体_GB2312"/>
              </a:rPr>
              <a:t>为</a:t>
            </a:r>
            <a:r>
              <a:rPr lang="en-US" altLang="zh-CN" sz="1800" b="0" dirty="0">
                <a:latin typeface="楷体_GB2312"/>
                <a:ea typeface="楷体_GB2312"/>
                <a:cs typeface="楷体_GB2312"/>
              </a:rPr>
              <a:t>1</a:t>
            </a:r>
            <a:r>
              <a:rPr lang="zh-CN" altLang="en-US" sz="1800" b="0" dirty="0">
                <a:latin typeface="楷体_GB2312"/>
                <a:ea typeface="楷体_GB2312"/>
                <a:cs typeface="楷体_GB2312"/>
              </a:rPr>
              <a:t>，之后程序可终止。</a:t>
            </a:r>
          </a:p>
          <a:p>
            <a:pPr eaLnBrk="1" hangingPunct="1">
              <a:lnSpc>
                <a:spcPct val="150000"/>
              </a:lnSpc>
            </a:pPr>
            <a:r>
              <a:rPr lang="zh-CN" altLang="en-US" sz="1800" b="0" dirty="0">
                <a:latin typeface="楷体_GB2312"/>
                <a:ea typeface="楷体_GB2312"/>
                <a:cs typeface="楷体_GB2312"/>
              </a:rPr>
              <a:t>应用希尔增量，最坏的时间复杂性是</a:t>
            </a:r>
            <a:r>
              <a:rPr lang="en-US" altLang="zh-CN" sz="1800" b="0" dirty="0">
                <a:latin typeface="楷体_GB2312"/>
                <a:ea typeface="楷体_GB2312"/>
                <a:cs typeface="楷体_GB2312"/>
              </a:rPr>
              <a:t>O(N</a:t>
            </a:r>
            <a:r>
              <a:rPr lang="en-US" altLang="zh-CN" sz="1800" b="0" baseline="30000" dirty="0">
                <a:latin typeface="楷体_GB2312"/>
                <a:ea typeface="楷体_GB2312"/>
                <a:cs typeface="楷体_GB2312"/>
              </a:rPr>
              <a:t>2</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，平均时间复杂性是</a:t>
            </a:r>
            <a:r>
              <a:rPr lang="en-US" altLang="zh-CN" sz="1800" b="0" dirty="0">
                <a:latin typeface="楷体_GB2312"/>
                <a:ea typeface="楷体_GB2312"/>
                <a:cs typeface="楷体_GB2312"/>
              </a:rPr>
              <a:t>O(N</a:t>
            </a:r>
            <a:r>
              <a:rPr lang="en-US" altLang="zh-CN" sz="1800" b="0" baseline="30000" dirty="0">
                <a:latin typeface="楷体_GB2312"/>
                <a:ea typeface="楷体_GB2312"/>
                <a:cs typeface="楷体_GB2312"/>
              </a:rPr>
              <a:t>3/2</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 </a:t>
            </a:r>
          </a:p>
        </p:txBody>
      </p:sp>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34"/>
          <p:cNvSpPr>
            <a:spLocks noChangeArrowheads="1"/>
          </p:cNvSpPr>
          <p:nvPr/>
        </p:nvSpPr>
        <p:spPr bwMode="auto">
          <a:xfrm>
            <a:off x="1020763"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集合</a:t>
            </a:r>
          </a:p>
        </p:txBody>
      </p:sp>
      <p:grpSp>
        <p:nvGrpSpPr>
          <p:cNvPr id="2" name="组合 5"/>
          <p:cNvGrpSpPr>
            <a:grpSpLocks/>
          </p:cNvGrpSpPr>
          <p:nvPr/>
        </p:nvGrpSpPr>
        <p:grpSpPr bwMode="auto">
          <a:xfrm>
            <a:off x="1042988" y="1708150"/>
            <a:ext cx="4608512" cy="2173288"/>
            <a:chOff x="1346951" y="4448006"/>
            <a:chExt cx="8955971" cy="2434981"/>
          </a:xfrm>
        </p:grpSpPr>
        <p:sp>
          <p:nvSpPr>
            <p:cNvPr id="24582" name="文本框 28"/>
            <p:cNvSpPr txBox="1">
              <a:spLocks noChangeArrowheads="1"/>
            </p:cNvSpPr>
            <p:nvPr/>
          </p:nvSpPr>
          <p:spPr bwMode="auto">
            <a:xfrm>
              <a:off x="1348787" y="4931532"/>
              <a:ext cx="8954135" cy="1951455"/>
            </a:xfrm>
            <a:prstGeom prst="rect">
              <a:avLst/>
            </a:prstGeom>
            <a:noFill/>
            <a:ln w="9525">
              <a:noFill/>
              <a:miter lim="800000"/>
              <a:headEnd/>
              <a:tailEnd/>
            </a:ln>
          </p:spPr>
          <p:txBody>
            <a:bodyPr>
              <a:spAutoFit/>
            </a:bodyPr>
            <a:lstStyle/>
            <a:p>
              <a:pPr lvl="1">
                <a:lnSpc>
                  <a:spcPct val="130000"/>
                </a:lnSpc>
                <a:buFont typeface="Wingdings" pitchFamily="2" charset="2"/>
                <a:buChar char="Ø"/>
              </a:pPr>
              <a:r>
                <a:rPr lang="zh-CN" altLang="en-US" sz="1400">
                  <a:ea typeface="楷体_GB2312"/>
                  <a:cs typeface="楷体_GB2312"/>
                </a:rPr>
                <a:t>静态查找表</a:t>
              </a:r>
              <a:endParaRPr lang="en-US" altLang="zh-CN" sz="1400">
                <a:ea typeface="楷体_GB2312"/>
                <a:cs typeface="楷体_GB2312"/>
              </a:endParaRPr>
            </a:p>
            <a:p>
              <a:pPr lvl="1">
                <a:lnSpc>
                  <a:spcPct val="130000"/>
                </a:lnSpc>
                <a:buFont typeface="Wingdings" pitchFamily="2" charset="2"/>
                <a:buChar char="Ø"/>
              </a:pPr>
              <a:r>
                <a:rPr lang="zh-CN" altLang="en-US" sz="1400">
                  <a:ea typeface="楷体_GB2312"/>
                  <a:cs typeface="楷体_GB2312"/>
                </a:rPr>
                <a:t>动态查找表：查找树、散列表</a:t>
              </a:r>
            </a:p>
            <a:p>
              <a:pPr lvl="1">
                <a:lnSpc>
                  <a:spcPct val="130000"/>
                </a:lnSpc>
                <a:buFont typeface="Wingdings" pitchFamily="2" charset="2"/>
                <a:buChar char="Ø"/>
              </a:pPr>
              <a:r>
                <a:rPr lang="zh-CN" altLang="en-US" sz="1400">
                  <a:ea typeface="楷体_GB2312"/>
                  <a:cs typeface="楷体_GB2312"/>
                </a:rPr>
                <a:t>排序算法</a:t>
              </a:r>
            </a:p>
            <a:p>
              <a:pPr lvl="1">
                <a:lnSpc>
                  <a:spcPct val="130000"/>
                </a:lnSpc>
                <a:buFont typeface="Wingdings" pitchFamily="2" charset="2"/>
                <a:buChar char="Ø"/>
              </a:pPr>
              <a:r>
                <a:rPr lang="zh-CN" altLang="en-US" sz="1400">
                  <a:ea typeface="楷体_GB2312"/>
                  <a:cs typeface="楷体_GB2312"/>
                </a:rPr>
                <a:t>外存储器上的查找和排序</a:t>
              </a:r>
              <a:endParaRPr lang="en-US" altLang="zh-CN" sz="1400">
                <a:ea typeface="楷体_GB2312"/>
                <a:cs typeface="楷体_GB2312"/>
              </a:endParaRPr>
            </a:p>
            <a:p>
              <a:pPr lvl="1">
                <a:lnSpc>
                  <a:spcPct val="130000"/>
                </a:lnSpc>
                <a:buFont typeface="Wingdings" pitchFamily="2" charset="2"/>
                <a:buChar char="Ø"/>
              </a:pPr>
              <a:r>
                <a:rPr lang="zh-CN" altLang="en-US" sz="1400">
                  <a:ea typeface="楷体_GB2312"/>
                  <a:cs typeface="楷体_GB2312"/>
                </a:rPr>
                <a:t>不相交集</a:t>
              </a:r>
            </a:p>
          </p:txBody>
        </p:sp>
        <p:sp>
          <p:nvSpPr>
            <p:cNvPr id="24583" name="文本框 29"/>
            <p:cNvSpPr txBox="1">
              <a:spLocks noChangeArrowheads="1"/>
            </p:cNvSpPr>
            <p:nvPr/>
          </p:nvSpPr>
          <p:spPr bwMode="auto">
            <a:xfrm>
              <a:off x="1346951" y="4448006"/>
              <a:ext cx="8803261" cy="568991"/>
            </a:xfrm>
            <a:prstGeom prst="rect">
              <a:avLst/>
            </a:prstGeom>
            <a:noFill/>
            <a:ln w="9525">
              <a:noFill/>
              <a:miter lim="800000"/>
              <a:headEnd/>
              <a:tailEnd/>
            </a:ln>
          </p:spPr>
          <p:txBody>
            <a:bodyPr>
              <a:spAutoFit/>
            </a:bodyPr>
            <a:lstStyle/>
            <a:p>
              <a:pPr eaLnBrk="0" hangingPunct="0">
                <a:lnSpc>
                  <a:spcPct val="150000"/>
                </a:lnSpc>
              </a:pPr>
              <a:r>
                <a:rPr lang="zh-CN" altLang="en-US" sz="1800">
                  <a:latin typeface="微软雅黑" pitchFamily="34" charset="-122"/>
                  <a:ea typeface="微软雅黑" pitchFamily="34" charset="-122"/>
                </a:rPr>
                <a:t>包括五部分内容</a:t>
              </a:r>
            </a:p>
          </p:txBody>
        </p:sp>
      </p:grpSp>
      <p:sp>
        <p:nvSpPr>
          <p:cNvPr id="24581" name="文本框 29"/>
          <p:cNvSpPr txBox="1">
            <a:spLocks noChangeArrowheads="1"/>
          </p:cNvSpPr>
          <p:nvPr/>
        </p:nvSpPr>
        <p:spPr bwMode="auto">
          <a:xfrm>
            <a:off x="971550" y="1058863"/>
            <a:ext cx="4968875" cy="369887"/>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处理集合关系的数据元素</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STL</a:t>
            </a:r>
            <a:r>
              <a:rPr lang="zh-CN" altLang="en-US" dirty="0">
                <a:latin typeface="微软雅黑" pitchFamily="34" charset="-122"/>
                <a:ea typeface="微软雅黑" pitchFamily="34" charset="-122"/>
              </a:rPr>
              <a:t>中的静态查找表</a:t>
            </a:r>
          </a:p>
        </p:txBody>
      </p:sp>
      <p:sp>
        <p:nvSpPr>
          <p:cNvPr id="39940" name="文本框 28"/>
          <p:cNvSpPr txBox="1">
            <a:spLocks noChangeArrowheads="1"/>
          </p:cNvSpPr>
          <p:nvPr/>
        </p:nvSpPr>
        <p:spPr bwMode="auto">
          <a:xfrm>
            <a:off x="755650" y="987425"/>
            <a:ext cx="7489825" cy="2540000"/>
          </a:xfrm>
          <a:prstGeom prst="rect">
            <a:avLst/>
          </a:prstGeom>
          <a:noFill/>
          <a:ln w="9525">
            <a:noFill/>
            <a:miter lim="800000"/>
            <a:headEnd/>
            <a:tailEnd/>
          </a:ln>
        </p:spPr>
        <p:txBody>
          <a:bodyPr>
            <a:spAutoFit/>
          </a:bodyPr>
          <a:lstStyle/>
          <a:p>
            <a:pPr>
              <a:lnSpc>
                <a:spcPct val="120000"/>
              </a:lnSpc>
            </a:pPr>
            <a:r>
              <a:rPr lang="en-US" altLang="zh-CN" sz="1800" dirty="0">
                <a:latin typeface="微软雅黑" pitchFamily="34" charset="-122"/>
                <a:ea typeface="微软雅黑" pitchFamily="34" charset="-122"/>
              </a:rPr>
              <a:t>C++</a:t>
            </a:r>
            <a:r>
              <a:rPr lang="zh-CN" altLang="en-US" sz="1800" dirty="0">
                <a:latin typeface="微软雅黑" pitchFamily="34" charset="-122"/>
                <a:ea typeface="微软雅黑" pitchFamily="34" charset="-122"/>
              </a:rPr>
              <a:t>的标准库</a:t>
            </a:r>
            <a:r>
              <a:rPr lang="en-US" altLang="zh-CN" sz="1800" dirty="0">
                <a:latin typeface="微软雅黑" pitchFamily="34" charset="-122"/>
                <a:ea typeface="微软雅黑" pitchFamily="34" charset="-122"/>
              </a:rPr>
              <a:t>algorithm</a:t>
            </a:r>
            <a:r>
              <a:rPr lang="zh-CN" altLang="en-US" sz="1800" dirty="0">
                <a:latin typeface="微软雅黑" pitchFamily="34" charset="-122"/>
                <a:ea typeface="微软雅黑" pitchFamily="34" charset="-122"/>
              </a:rPr>
              <a:t>中提供两个模板函数</a:t>
            </a:r>
            <a:endParaRPr lang="en-US" altLang="zh-CN" sz="1800" dirty="0">
              <a:latin typeface="微软雅黑" pitchFamily="34" charset="-122"/>
              <a:ea typeface="微软雅黑" pitchFamily="34" charset="-122"/>
            </a:endParaRPr>
          </a:p>
          <a:p>
            <a:pPr>
              <a:lnSpc>
                <a:spcPct val="120000"/>
              </a:lnSpc>
            </a:pPr>
            <a:r>
              <a:rPr lang="en-US" altLang="zh-CN" sz="1400" dirty="0">
                <a:latin typeface="楷体_GB2312"/>
                <a:ea typeface="楷体_GB2312"/>
                <a:cs typeface="楷体_GB2312"/>
              </a:rPr>
              <a:t>find</a:t>
            </a:r>
            <a:r>
              <a:rPr lang="zh-CN" altLang="en-US" sz="1400" dirty="0">
                <a:latin typeface="楷体_GB2312"/>
                <a:ea typeface="楷体_GB2312"/>
                <a:cs typeface="楷体_GB2312"/>
              </a:rPr>
              <a:t>：顺序查找</a:t>
            </a:r>
            <a:endParaRPr lang="en-US" altLang="zh-CN" sz="1400" dirty="0">
              <a:latin typeface="楷体_GB2312"/>
              <a:ea typeface="楷体_GB2312"/>
              <a:cs typeface="楷体_GB2312"/>
            </a:endParaRPr>
          </a:p>
          <a:p>
            <a:pPr>
              <a:lnSpc>
                <a:spcPct val="120000"/>
              </a:lnSpc>
            </a:pPr>
            <a:r>
              <a:rPr lang="en-US" altLang="zh-CN" sz="1400" dirty="0" err="1">
                <a:latin typeface="楷体_GB2312"/>
                <a:ea typeface="楷体_GB2312"/>
                <a:cs typeface="楷体_GB2312"/>
              </a:rPr>
              <a:t>binary_search</a:t>
            </a:r>
            <a:r>
              <a:rPr lang="zh-CN" altLang="en-US" sz="1400" dirty="0">
                <a:latin typeface="楷体_GB2312"/>
                <a:ea typeface="楷体_GB2312"/>
                <a:cs typeface="楷体_GB2312"/>
              </a:rPr>
              <a:t>：二分查找</a:t>
            </a:r>
            <a:endParaRPr lang="en-US" altLang="zh-CN" sz="1400" dirty="0">
              <a:latin typeface="楷体_GB2312"/>
              <a:ea typeface="楷体_GB2312"/>
              <a:cs typeface="楷体_GB2312"/>
            </a:endParaRPr>
          </a:p>
          <a:p>
            <a:pPr>
              <a:lnSpc>
                <a:spcPct val="120000"/>
              </a:lnSpc>
              <a:spcBef>
                <a:spcPts val="1800"/>
              </a:spcBef>
            </a:pPr>
            <a:r>
              <a:rPr lang="en-US" altLang="zh-CN" sz="1800" dirty="0">
                <a:latin typeface="微软雅黑" pitchFamily="34" charset="-122"/>
                <a:ea typeface="微软雅黑" pitchFamily="34" charset="-122"/>
              </a:rPr>
              <a:t>find</a:t>
            </a:r>
            <a:r>
              <a:rPr lang="zh-CN" altLang="en-US" sz="1800" dirty="0">
                <a:latin typeface="微软雅黑" pitchFamily="34" charset="-122"/>
                <a:ea typeface="微软雅黑" pitchFamily="34" charset="-122"/>
              </a:rPr>
              <a:t>函数</a:t>
            </a:r>
          </a:p>
          <a:p>
            <a:pPr>
              <a:lnSpc>
                <a:spcPct val="120000"/>
              </a:lnSpc>
            </a:pPr>
            <a:r>
              <a:rPr lang="zh-CN" altLang="en-US" sz="1400" dirty="0">
                <a:latin typeface="楷体_GB2312"/>
                <a:ea typeface="楷体_GB2312"/>
                <a:cs typeface="楷体_GB2312"/>
              </a:rPr>
              <a:t>两个模板参数：存储集合数据的容器的迭代器、集合元素的类型。</a:t>
            </a:r>
          </a:p>
          <a:p>
            <a:pPr>
              <a:lnSpc>
                <a:spcPct val="120000"/>
              </a:lnSpc>
            </a:pPr>
            <a:r>
              <a:rPr lang="zh-CN" altLang="en-US" sz="1400" dirty="0">
                <a:latin typeface="楷体_GB2312"/>
                <a:ea typeface="楷体_GB2312"/>
                <a:cs typeface="楷体_GB2312"/>
              </a:rPr>
              <a:t>函数有三个形式参数：两个迭代器对象，指出查找的范围</a:t>
            </a:r>
            <a:endParaRPr lang="en-US" altLang="zh-CN" sz="1400" dirty="0">
              <a:latin typeface="楷体_GB2312"/>
              <a:ea typeface="楷体_GB2312"/>
              <a:cs typeface="楷体_GB2312"/>
            </a:endParaRPr>
          </a:p>
          <a:p>
            <a:pPr>
              <a:lnSpc>
                <a:spcPct val="120000"/>
              </a:lnSpc>
            </a:pPr>
            <a:r>
              <a:rPr lang="zh-CN" altLang="en-US" sz="1400" dirty="0">
                <a:latin typeface="楷体_GB2312"/>
                <a:ea typeface="楷体_GB2312"/>
                <a:cs typeface="楷体_GB2312"/>
              </a:rPr>
              <a:t>                    第三个参数是需要查找的对象值。</a:t>
            </a:r>
          </a:p>
          <a:p>
            <a:pPr>
              <a:lnSpc>
                <a:spcPct val="120000"/>
              </a:lnSpc>
            </a:pPr>
            <a:r>
              <a:rPr lang="en-US" altLang="zh-CN" sz="1400" dirty="0">
                <a:latin typeface="楷体_GB2312"/>
                <a:ea typeface="楷体_GB2312"/>
                <a:cs typeface="楷体_GB2312"/>
              </a:rPr>
              <a:t>find</a:t>
            </a:r>
            <a:r>
              <a:rPr lang="zh-CN" altLang="en-US" sz="1400" dirty="0">
                <a:latin typeface="楷体_GB2312"/>
                <a:ea typeface="楷体_GB2312"/>
                <a:cs typeface="楷体_GB2312"/>
              </a:rPr>
              <a:t>函数的返回值是一个迭代器对象，指出了被查找的元素在容器中的位置。</a:t>
            </a:r>
          </a:p>
        </p:txBody>
      </p:sp>
      <p:sp>
        <p:nvSpPr>
          <p:cNvPr id="39941" name="矩形 7"/>
          <p:cNvSpPr>
            <a:spLocks noChangeArrowheads="1"/>
          </p:cNvSpPr>
          <p:nvPr/>
        </p:nvSpPr>
        <p:spPr bwMode="auto">
          <a:xfrm>
            <a:off x="755650" y="3651250"/>
            <a:ext cx="7704138" cy="1308100"/>
          </a:xfrm>
          <a:prstGeom prst="rect">
            <a:avLst/>
          </a:prstGeom>
          <a:noFill/>
          <a:ln w="9525">
            <a:noFill/>
            <a:miter lim="800000"/>
            <a:headEnd/>
            <a:tailEnd/>
          </a:ln>
        </p:spPr>
        <p:txBody>
          <a:bodyPr>
            <a:spAutoFit/>
          </a:bodyPr>
          <a:lstStyle/>
          <a:p>
            <a:r>
              <a:rPr lang="en-US" altLang="zh-CN" sz="1800">
                <a:latin typeface="微软雅黑" pitchFamily="34" charset="-122"/>
                <a:ea typeface="微软雅黑" pitchFamily="34" charset="-122"/>
              </a:rPr>
              <a:t>binary_search</a:t>
            </a:r>
            <a:r>
              <a:rPr lang="zh-CN" altLang="en-US" sz="1800">
                <a:latin typeface="微软雅黑" pitchFamily="34" charset="-122"/>
                <a:ea typeface="微软雅黑" pitchFamily="34" charset="-122"/>
              </a:rPr>
              <a:t>函数</a:t>
            </a:r>
          </a:p>
          <a:p>
            <a:pPr>
              <a:spcBef>
                <a:spcPts val="600"/>
              </a:spcBef>
            </a:pPr>
            <a:r>
              <a:rPr lang="zh-CN" altLang="en-US" sz="1400">
                <a:latin typeface="楷体_GB2312"/>
                <a:ea typeface="楷体_GB2312"/>
                <a:cs typeface="楷体_GB2312"/>
              </a:rPr>
              <a:t>两个模板参数：存储集合数据的容器的迭代器。第二个模板参数是集合元素的类型。</a:t>
            </a:r>
          </a:p>
          <a:p>
            <a:r>
              <a:rPr lang="zh-CN" altLang="en-US" sz="1400">
                <a:latin typeface="楷体_GB2312"/>
                <a:ea typeface="楷体_GB2312"/>
                <a:cs typeface="楷体_GB2312"/>
              </a:rPr>
              <a:t>函数有三个形式参数：两个迭代器对象，指出查找的范围</a:t>
            </a:r>
            <a:endParaRPr lang="en-US" altLang="zh-CN" sz="1400">
              <a:latin typeface="楷体_GB2312"/>
              <a:ea typeface="楷体_GB2312"/>
              <a:cs typeface="楷体_GB2312"/>
            </a:endParaRPr>
          </a:p>
          <a:p>
            <a:r>
              <a:rPr lang="zh-CN" altLang="en-US" sz="1400">
                <a:latin typeface="楷体_GB2312"/>
                <a:ea typeface="楷体_GB2312"/>
                <a:cs typeface="楷体_GB2312"/>
              </a:rPr>
              <a:t>                    第三个参数是需要查找的对象值。</a:t>
            </a:r>
          </a:p>
          <a:p>
            <a:r>
              <a:rPr lang="zh-CN" altLang="en-US" sz="1400">
                <a:latin typeface="楷体_GB2312"/>
                <a:ea typeface="楷体_GB2312"/>
                <a:cs typeface="楷体_GB2312"/>
              </a:rPr>
              <a:t>函数的返回值是</a:t>
            </a:r>
            <a:r>
              <a:rPr lang="en-US" altLang="zh-CN" sz="1400">
                <a:latin typeface="楷体_GB2312"/>
                <a:ea typeface="楷体_GB2312"/>
                <a:cs typeface="楷体_GB2312"/>
              </a:rPr>
              <a:t>bool</a:t>
            </a:r>
            <a:r>
              <a:rPr lang="zh-CN" altLang="en-US" sz="1400">
                <a:latin typeface="楷体_GB2312"/>
                <a:ea typeface="楷体_GB2312"/>
                <a:cs typeface="楷体_GB2312"/>
              </a:rPr>
              <a:t>类型的：指出了被查找的元素在容器中是否存在</a:t>
            </a:r>
          </a:p>
        </p:txBody>
      </p:sp>
    </p:spTree>
  </p:cSld>
  <p:clrMapOvr>
    <a:masterClrMapping/>
  </p:clrMapOvr>
  <p:transition spd="slow" advTm="0"/>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309563"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插入排序</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051050" y="1779588"/>
            <a:ext cx="1525588" cy="2086160"/>
            <a:chOff x="970896" y="2207188"/>
            <a:chExt cx="2294208" cy="3442247"/>
          </a:xfrm>
        </p:grpSpPr>
        <p:sp>
          <p:nvSpPr>
            <p:cNvPr id="189457" name="矩形 38"/>
            <p:cNvSpPr>
              <a:spLocks noChangeArrowheads="1"/>
            </p:cNvSpPr>
            <p:nvPr/>
          </p:nvSpPr>
          <p:spPr bwMode="auto">
            <a:xfrm>
              <a:off x="970896" y="4582963"/>
              <a:ext cx="2294208" cy="1066472"/>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选择排序</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交换排序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5"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归并排序</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4</a:t>
              </a:r>
            </a:p>
          </p:txBody>
        </p:sp>
      </p:grpSp>
      <p:grpSp>
        <p:nvGrpSpPr>
          <p:cNvPr id="6" name="组合 37"/>
          <p:cNvGrpSpPr>
            <a:grpSpLocks/>
          </p:cNvGrpSpPr>
          <p:nvPr/>
        </p:nvGrpSpPr>
        <p:grpSpPr bwMode="auto">
          <a:xfrm>
            <a:off x="7343775" y="1779588"/>
            <a:ext cx="1800225" cy="2020991"/>
            <a:chOff x="1024671" y="2206370"/>
            <a:chExt cx="2704739" cy="3335504"/>
          </a:xfrm>
        </p:grpSpPr>
        <p:sp>
          <p:nvSpPr>
            <p:cNvPr id="189448" name="矩形 13"/>
            <p:cNvSpPr>
              <a:spLocks noChangeArrowheads="1"/>
            </p:cNvSpPr>
            <p:nvPr/>
          </p:nvSpPr>
          <p:spPr bwMode="auto">
            <a:xfrm>
              <a:off x="1024671" y="4582880"/>
              <a:ext cx="2704739" cy="9589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基数排序</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选择排序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059582"/>
            <a:ext cx="7848872" cy="1393587"/>
          </a:xfrm>
          <a:prstGeom prst="rect">
            <a:avLst/>
          </a:prstGeom>
        </p:spPr>
        <p:txBody>
          <a:bodyPr wrap="square">
            <a:spAutoFit/>
          </a:bodyPr>
          <a:lstStyle/>
          <a:p>
            <a:pPr>
              <a:lnSpc>
                <a:spcPct val="120000"/>
              </a:lnSpc>
            </a:pPr>
            <a:r>
              <a:rPr lang="zh-CN" altLang="en-US" sz="1800" b="0" dirty="0">
                <a:latin typeface="Times New Roman" pitchFamily="18" charset="0"/>
                <a:ea typeface="楷体_GB2312"/>
                <a:cs typeface="楷体_GB2312"/>
              </a:rPr>
              <a:t>首先，从</a:t>
            </a:r>
            <a:r>
              <a:rPr lang="en-US" altLang="zh-CN" sz="1800" b="0" dirty="0">
                <a:latin typeface="Times New Roman" pitchFamily="18" charset="0"/>
                <a:ea typeface="楷体_GB2312"/>
                <a:cs typeface="楷体_GB2312"/>
              </a:rPr>
              <a:t>n</a:t>
            </a:r>
            <a:r>
              <a:rPr lang="zh-CN" altLang="en-US" sz="1800" b="0" dirty="0">
                <a:latin typeface="Times New Roman" pitchFamily="18" charset="0"/>
                <a:ea typeface="楷体_GB2312"/>
                <a:cs typeface="楷体_GB2312"/>
              </a:rPr>
              <a:t>个元素中选出关键字最小的元素。再从剩下的</a:t>
            </a:r>
            <a:r>
              <a:rPr lang="en-US" altLang="zh-CN" sz="1800" b="0" dirty="0">
                <a:latin typeface="Times New Roman" pitchFamily="18" charset="0"/>
                <a:ea typeface="楷体_GB2312"/>
                <a:cs typeface="楷体_GB2312"/>
              </a:rPr>
              <a:t>(n-1)</a:t>
            </a:r>
            <a:r>
              <a:rPr lang="zh-CN" altLang="en-US" sz="1800" b="0" dirty="0">
                <a:latin typeface="Times New Roman" pitchFamily="18" charset="0"/>
                <a:ea typeface="楷体_GB2312"/>
                <a:cs typeface="楷体_GB2312"/>
              </a:rPr>
              <a:t>个元素中选出关键字最小的元素，依次类推，每次从剩下的元素序列中挑出关键字最小的元素，直至序列中最后只剩下一个元素为止。这样，把每次得到的元素排成一个序列，就得到了按非递减序排列的排序序列。 </a:t>
            </a:r>
          </a:p>
        </p:txBody>
      </p:sp>
      <p:sp>
        <p:nvSpPr>
          <p:cNvPr id="5" name="Rectangle 3"/>
          <p:cNvSpPr txBox="1">
            <a:spLocks noChangeArrowheads="1"/>
          </p:cNvSpPr>
          <p:nvPr/>
        </p:nvSpPr>
        <p:spPr>
          <a:xfrm>
            <a:off x="1187624" y="2715766"/>
            <a:ext cx="3457575" cy="1135062"/>
          </a:xfrm>
          <a:prstGeom prst="rect">
            <a:avLst/>
          </a:prstGeom>
        </p:spPr>
        <p:txBody>
          <a:bodyPr/>
          <a:lstStyle/>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800" b="1" i="0" u="none" strike="noStrike" kern="0" cap="none" spc="0" normalizeH="0" baseline="0" noProof="0" dirty="0">
                <a:ln>
                  <a:noFill/>
                </a:ln>
                <a:solidFill>
                  <a:schemeClr val="tx1"/>
                </a:solidFill>
                <a:effectLst/>
                <a:uLnTx/>
                <a:uFillTx/>
                <a:latin typeface="+mn-lt"/>
                <a:ea typeface="楷体_GB2312"/>
                <a:cs typeface="楷体_GB2312"/>
              </a:rPr>
              <a:t>可分为</a:t>
            </a:r>
            <a:endParaRPr kumimoji="1" lang="en-US" altLang="zh-CN" sz="1800" b="1" i="0" u="none" strike="noStrike" kern="0" cap="none" spc="0" normalizeH="0" baseline="0" noProof="0" dirty="0">
              <a:ln>
                <a:noFill/>
              </a:ln>
              <a:solidFill>
                <a:schemeClr val="tx1"/>
              </a:solidFill>
              <a:effectLst/>
              <a:uLnTx/>
              <a:uFillTx/>
              <a:latin typeface="+mn-lt"/>
              <a:ea typeface="楷体_GB2312"/>
              <a:cs typeface="楷体_GB2312"/>
            </a:endParaRPr>
          </a:p>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400" b="0" i="0" u="none" strike="noStrike" kern="0" cap="none" spc="0" normalizeH="0" baseline="0" noProof="0" dirty="0">
                <a:ln>
                  <a:noFill/>
                </a:ln>
                <a:solidFill>
                  <a:schemeClr val="tx1"/>
                </a:solidFill>
                <a:effectLst/>
                <a:uLnTx/>
                <a:uFillTx/>
                <a:latin typeface="+mn-lt"/>
                <a:ea typeface="楷体_GB2312"/>
                <a:cs typeface="楷体_GB2312"/>
              </a:rPr>
              <a:t>直接选择排序</a:t>
            </a:r>
          </a:p>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400" b="0" i="0" u="none" strike="noStrike" kern="0" cap="none" spc="0" normalizeH="0" baseline="0" noProof="0" dirty="0">
                <a:ln>
                  <a:noFill/>
                </a:ln>
                <a:solidFill>
                  <a:schemeClr val="tx1"/>
                </a:solidFill>
                <a:effectLst/>
                <a:uLnTx/>
                <a:uFillTx/>
                <a:latin typeface="+mn-lt"/>
                <a:ea typeface="楷体_GB2312"/>
                <a:cs typeface="楷体_GB2312"/>
              </a:rPr>
              <a:t>堆排序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直接选择排序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987574"/>
            <a:ext cx="3600400" cy="424732"/>
          </a:xfrm>
          <a:prstGeom prst="rect">
            <a:avLst/>
          </a:prstGeom>
        </p:spPr>
        <p:txBody>
          <a:bodyPr wrap="square">
            <a:spAutoFit/>
          </a:bodyPr>
          <a:lstStyle/>
          <a:p>
            <a:pPr>
              <a:lnSpc>
                <a:spcPct val="120000"/>
              </a:lnSpc>
            </a:pPr>
            <a:r>
              <a:rPr lang="zh-CN" altLang="en-US" sz="1800" b="0" dirty="0">
                <a:latin typeface="Times New Roman" pitchFamily="18" charset="0"/>
                <a:ea typeface="楷体_GB2312"/>
                <a:cs typeface="楷体_GB2312"/>
              </a:rPr>
              <a:t>找最小元素时采用暴力的方法</a:t>
            </a:r>
          </a:p>
        </p:txBody>
      </p:sp>
      <p:grpSp>
        <p:nvGrpSpPr>
          <p:cNvPr id="14" name="Group 483"/>
          <p:cNvGrpSpPr>
            <a:grpSpLocks/>
          </p:cNvGrpSpPr>
          <p:nvPr/>
        </p:nvGrpSpPr>
        <p:grpSpPr bwMode="auto">
          <a:xfrm>
            <a:off x="683568" y="2067694"/>
            <a:ext cx="6840760" cy="398512"/>
            <a:chOff x="521" y="903"/>
            <a:chExt cx="4899" cy="512"/>
          </a:xfrm>
        </p:grpSpPr>
        <p:sp>
          <p:nvSpPr>
            <p:cNvPr id="15" name="Rectangle 76"/>
            <p:cNvSpPr>
              <a:spLocks noChangeArrowheads="1"/>
            </p:cNvSpPr>
            <p:nvPr/>
          </p:nvSpPr>
          <p:spPr bwMode="auto">
            <a:xfrm>
              <a:off x="4833" y="903"/>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16" name="Rectangle 75"/>
            <p:cNvSpPr>
              <a:spLocks noChangeArrowheads="1"/>
            </p:cNvSpPr>
            <p:nvPr/>
          </p:nvSpPr>
          <p:spPr bwMode="auto">
            <a:xfrm>
              <a:off x="4249" y="903"/>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17" name="Rectangle 74"/>
            <p:cNvSpPr>
              <a:spLocks noChangeArrowheads="1"/>
            </p:cNvSpPr>
            <p:nvPr/>
          </p:nvSpPr>
          <p:spPr bwMode="auto">
            <a:xfrm>
              <a:off x="3662" y="903"/>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18" name="Rectangle 73"/>
            <p:cNvSpPr>
              <a:spLocks noChangeArrowheads="1"/>
            </p:cNvSpPr>
            <p:nvPr/>
          </p:nvSpPr>
          <p:spPr bwMode="auto">
            <a:xfrm>
              <a:off x="2996" y="903"/>
              <a:ext cx="584" cy="51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19" name="Rectangle 72"/>
            <p:cNvSpPr>
              <a:spLocks noChangeArrowheads="1"/>
            </p:cNvSpPr>
            <p:nvPr/>
          </p:nvSpPr>
          <p:spPr bwMode="auto">
            <a:xfrm>
              <a:off x="2429" y="903"/>
              <a:ext cx="587" cy="51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20" name="Rectangle 71"/>
            <p:cNvSpPr>
              <a:spLocks noChangeArrowheads="1"/>
            </p:cNvSpPr>
            <p:nvPr/>
          </p:nvSpPr>
          <p:spPr bwMode="auto">
            <a:xfrm>
              <a:off x="1759" y="903"/>
              <a:ext cx="584" cy="51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9</a:t>
              </a:r>
              <a:endParaRPr lang="en-US" altLang="zh-CN" sz="1400" dirty="0">
                <a:latin typeface="Times New Roman" pitchFamily="18" charset="0"/>
              </a:endParaRPr>
            </a:p>
          </p:txBody>
        </p:sp>
        <p:sp>
          <p:nvSpPr>
            <p:cNvPr id="21" name="Rectangle 70"/>
            <p:cNvSpPr>
              <a:spLocks noChangeArrowheads="1"/>
            </p:cNvSpPr>
            <p:nvPr/>
          </p:nvSpPr>
          <p:spPr bwMode="auto">
            <a:xfrm>
              <a:off x="1037" y="903"/>
              <a:ext cx="516"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22" name="Rectangle 69"/>
            <p:cNvSpPr>
              <a:spLocks noChangeArrowheads="1"/>
            </p:cNvSpPr>
            <p:nvPr/>
          </p:nvSpPr>
          <p:spPr bwMode="auto">
            <a:xfrm>
              <a:off x="521" y="903"/>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23" name="Line 123"/>
            <p:cNvSpPr>
              <a:spLocks noChangeShapeType="1"/>
            </p:cNvSpPr>
            <p:nvPr/>
          </p:nvSpPr>
          <p:spPr bwMode="auto">
            <a:xfrm>
              <a:off x="521" y="903"/>
              <a:ext cx="4899" cy="0"/>
            </a:xfrm>
            <a:prstGeom prst="line">
              <a:avLst/>
            </a:prstGeom>
            <a:noFill/>
            <a:ln w="12700">
              <a:solidFill>
                <a:schemeClr val="tx1"/>
              </a:solidFill>
              <a:round/>
              <a:headEnd/>
              <a:tailEnd/>
            </a:ln>
          </p:spPr>
          <p:txBody>
            <a:bodyPr/>
            <a:lstStyle/>
            <a:p>
              <a:endParaRPr lang="zh-CN" altLang="en-US" sz="1400"/>
            </a:p>
          </p:txBody>
        </p:sp>
        <p:sp>
          <p:nvSpPr>
            <p:cNvPr id="24" name="Line 147"/>
            <p:cNvSpPr>
              <a:spLocks noChangeShapeType="1"/>
            </p:cNvSpPr>
            <p:nvPr/>
          </p:nvSpPr>
          <p:spPr bwMode="auto">
            <a:xfrm>
              <a:off x="521" y="1415"/>
              <a:ext cx="4899" cy="0"/>
            </a:xfrm>
            <a:prstGeom prst="line">
              <a:avLst/>
            </a:prstGeom>
            <a:noFill/>
            <a:ln w="12700">
              <a:solidFill>
                <a:schemeClr val="tx1"/>
              </a:solidFill>
              <a:round/>
              <a:headEnd/>
              <a:tailEnd/>
            </a:ln>
          </p:spPr>
          <p:txBody>
            <a:bodyPr/>
            <a:lstStyle/>
            <a:p>
              <a:endParaRPr lang="zh-CN" altLang="en-US" sz="1400"/>
            </a:p>
          </p:txBody>
        </p:sp>
      </p:grpSp>
      <p:grpSp>
        <p:nvGrpSpPr>
          <p:cNvPr id="25" name="Group 484"/>
          <p:cNvGrpSpPr>
            <a:grpSpLocks/>
          </p:cNvGrpSpPr>
          <p:nvPr/>
        </p:nvGrpSpPr>
        <p:grpSpPr bwMode="auto">
          <a:xfrm>
            <a:off x="683568" y="2466206"/>
            <a:ext cx="6840760" cy="364976"/>
            <a:chOff x="521" y="1415"/>
            <a:chExt cx="4899" cy="512"/>
          </a:xfrm>
        </p:grpSpPr>
        <p:sp>
          <p:nvSpPr>
            <p:cNvPr id="26" name="Rectangle 84"/>
            <p:cNvSpPr>
              <a:spLocks noChangeArrowheads="1"/>
            </p:cNvSpPr>
            <p:nvPr/>
          </p:nvSpPr>
          <p:spPr bwMode="auto">
            <a:xfrm>
              <a:off x="4833" y="1415"/>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27" name="Rectangle 83"/>
            <p:cNvSpPr>
              <a:spLocks noChangeArrowheads="1"/>
            </p:cNvSpPr>
            <p:nvPr/>
          </p:nvSpPr>
          <p:spPr bwMode="auto">
            <a:xfrm>
              <a:off x="4249" y="1415"/>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28" name="Rectangle 82"/>
            <p:cNvSpPr>
              <a:spLocks noChangeArrowheads="1"/>
            </p:cNvSpPr>
            <p:nvPr/>
          </p:nvSpPr>
          <p:spPr bwMode="auto">
            <a:xfrm>
              <a:off x="3662" y="1415"/>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29" name="Rectangle 81"/>
            <p:cNvSpPr>
              <a:spLocks noChangeArrowheads="1"/>
            </p:cNvSpPr>
            <p:nvPr/>
          </p:nvSpPr>
          <p:spPr bwMode="auto">
            <a:xfrm>
              <a:off x="2996" y="1415"/>
              <a:ext cx="584" cy="51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30" name="Rectangle 80"/>
            <p:cNvSpPr>
              <a:spLocks noChangeArrowheads="1"/>
            </p:cNvSpPr>
            <p:nvPr/>
          </p:nvSpPr>
          <p:spPr bwMode="auto">
            <a:xfrm>
              <a:off x="2429" y="1415"/>
              <a:ext cx="587" cy="512"/>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9</a:t>
              </a:r>
              <a:endParaRPr lang="en-US" altLang="zh-CN" sz="1400" dirty="0">
                <a:latin typeface="Times New Roman" pitchFamily="18" charset="0"/>
              </a:endParaRPr>
            </a:p>
          </p:txBody>
        </p:sp>
        <p:sp>
          <p:nvSpPr>
            <p:cNvPr id="31" name="Rectangle 79"/>
            <p:cNvSpPr>
              <a:spLocks noChangeArrowheads="1"/>
            </p:cNvSpPr>
            <p:nvPr/>
          </p:nvSpPr>
          <p:spPr bwMode="auto">
            <a:xfrm>
              <a:off x="1587" y="1415"/>
              <a:ext cx="58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3</a:t>
              </a:r>
              <a:endParaRPr lang="en-US" altLang="zh-CN" sz="1400" dirty="0">
                <a:solidFill>
                  <a:schemeClr val="bg2"/>
                </a:solidFill>
                <a:latin typeface="Times New Roman" pitchFamily="18" charset="0"/>
              </a:endParaRPr>
            </a:p>
          </p:txBody>
        </p:sp>
        <p:sp>
          <p:nvSpPr>
            <p:cNvPr id="32" name="Rectangle 78"/>
            <p:cNvSpPr>
              <a:spLocks noChangeArrowheads="1"/>
            </p:cNvSpPr>
            <p:nvPr/>
          </p:nvSpPr>
          <p:spPr bwMode="auto">
            <a:xfrm>
              <a:off x="1037" y="1415"/>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33" name="Rectangle 77"/>
            <p:cNvSpPr>
              <a:spLocks noChangeArrowheads="1"/>
            </p:cNvSpPr>
            <p:nvPr/>
          </p:nvSpPr>
          <p:spPr bwMode="auto">
            <a:xfrm>
              <a:off x="521" y="1415"/>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34" name="Line 185"/>
            <p:cNvSpPr>
              <a:spLocks noChangeShapeType="1"/>
            </p:cNvSpPr>
            <p:nvPr/>
          </p:nvSpPr>
          <p:spPr bwMode="auto">
            <a:xfrm>
              <a:off x="521" y="1927"/>
              <a:ext cx="4899" cy="0"/>
            </a:xfrm>
            <a:prstGeom prst="line">
              <a:avLst/>
            </a:prstGeom>
            <a:noFill/>
            <a:ln w="12700">
              <a:solidFill>
                <a:schemeClr val="tx1"/>
              </a:solidFill>
              <a:round/>
              <a:headEnd/>
              <a:tailEnd/>
            </a:ln>
          </p:spPr>
          <p:txBody>
            <a:bodyPr/>
            <a:lstStyle/>
            <a:p>
              <a:endParaRPr lang="zh-CN" altLang="en-US" sz="1400"/>
            </a:p>
          </p:txBody>
        </p:sp>
      </p:grpSp>
      <p:grpSp>
        <p:nvGrpSpPr>
          <p:cNvPr id="35" name="Group 485"/>
          <p:cNvGrpSpPr>
            <a:grpSpLocks/>
          </p:cNvGrpSpPr>
          <p:nvPr/>
        </p:nvGrpSpPr>
        <p:grpSpPr bwMode="auto">
          <a:xfrm>
            <a:off x="684034" y="2826246"/>
            <a:ext cx="6840294" cy="360040"/>
            <a:chOff x="521" y="1927"/>
            <a:chExt cx="4899" cy="511"/>
          </a:xfrm>
        </p:grpSpPr>
        <p:sp>
          <p:nvSpPr>
            <p:cNvPr id="36" name="Rectangle 92"/>
            <p:cNvSpPr>
              <a:spLocks noChangeArrowheads="1"/>
            </p:cNvSpPr>
            <p:nvPr/>
          </p:nvSpPr>
          <p:spPr bwMode="auto">
            <a:xfrm>
              <a:off x="4833" y="1927"/>
              <a:ext cx="587"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37" name="Rectangle 91"/>
            <p:cNvSpPr>
              <a:spLocks noChangeArrowheads="1"/>
            </p:cNvSpPr>
            <p:nvPr/>
          </p:nvSpPr>
          <p:spPr bwMode="auto">
            <a:xfrm>
              <a:off x="4249" y="1927"/>
              <a:ext cx="584"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38" name="Rectangle 90"/>
            <p:cNvSpPr>
              <a:spLocks noChangeArrowheads="1"/>
            </p:cNvSpPr>
            <p:nvPr/>
          </p:nvSpPr>
          <p:spPr bwMode="auto">
            <a:xfrm>
              <a:off x="3662" y="1927"/>
              <a:ext cx="587"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39" name="Rectangle 89"/>
            <p:cNvSpPr>
              <a:spLocks noChangeArrowheads="1"/>
            </p:cNvSpPr>
            <p:nvPr/>
          </p:nvSpPr>
          <p:spPr bwMode="auto">
            <a:xfrm>
              <a:off x="2996" y="1927"/>
              <a:ext cx="584" cy="511"/>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40" name="Rectangle 88"/>
            <p:cNvSpPr>
              <a:spLocks noChangeArrowheads="1"/>
            </p:cNvSpPr>
            <p:nvPr/>
          </p:nvSpPr>
          <p:spPr bwMode="auto">
            <a:xfrm>
              <a:off x="2172" y="1927"/>
              <a:ext cx="587" cy="511"/>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5</a:t>
              </a:r>
              <a:endParaRPr lang="en-US" altLang="zh-CN" sz="1400" dirty="0">
                <a:solidFill>
                  <a:schemeClr val="bg2"/>
                </a:solidFill>
                <a:latin typeface="Times New Roman" pitchFamily="18" charset="0"/>
              </a:endParaRPr>
            </a:p>
          </p:txBody>
        </p:sp>
        <p:sp>
          <p:nvSpPr>
            <p:cNvPr id="41" name="Rectangle 87"/>
            <p:cNvSpPr>
              <a:spLocks noChangeArrowheads="1"/>
            </p:cNvSpPr>
            <p:nvPr/>
          </p:nvSpPr>
          <p:spPr bwMode="auto">
            <a:xfrm>
              <a:off x="1598" y="1927"/>
              <a:ext cx="584" cy="511"/>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3</a:t>
              </a:r>
              <a:endParaRPr lang="en-US" altLang="zh-CN" sz="1400" dirty="0">
                <a:solidFill>
                  <a:schemeClr val="bg2"/>
                </a:solidFill>
                <a:latin typeface="Times New Roman" pitchFamily="18" charset="0"/>
              </a:endParaRPr>
            </a:p>
          </p:txBody>
        </p:sp>
        <p:sp>
          <p:nvSpPr>
            <p:cNvPr id="42" name="Rectangle 86"/>
            <p:cNvSpPr>
              <a:spLocks noChangeArrowheads="1"/>
            </p:cNvSpPr>
            <p:nvPr/>
          </p:nvSpPr>
          <p:spPr bwMode="auto">
            <a:xfrm>
              <a:off x="1037" y="1927"/>
              <a:ext cx="587" cy="511"/>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43" name="Rectangle 85"/>
            <p:cNvSpPr>
              <a:spLocks noChangeArrowheads="1"/>
            </p:cNvSpPr>
            <p:nvPr/>
          </p:nvSpPr>
          <p:spPr bwMode="auto">
            <a:xfrm>
              <a:off x="521" y="1927"/>
              <a:ext cx="799" cy="511"/>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44" name="Line 223"/>
            <p:cNvSpPr>
              <a:spLocks noChangeShapeType="1"/>
            </p:cNvSpPr>
            <p:nvPr/>
          </p:nvSpPr>
          <p:spPr bwMode="auto">
            <a:xfrm>
              <a:off x="521" y="2438"/>
              <a:ext cx="4899" cy="0"/>
            </a:xfrm>
            <a:prstGeom prst="line">
              <a:avLst/>
            </a:prstGeom>
            <a:noFill/>
            <a:ln w="12700">
              <a:solidFill>
                <a:schemeClr val="tx1"/>
              </a:solidFill>
              <a:round/>
              <a:headEnd/>
              <a:tailEnd/>
            </a:ln>
          </p:spPr>
          <p:txBody>
            <a:bodyPr/>
            <a:lstStyle/>
            <a:p>
              <a:endParaRPr lang="zh-CN" altLang="en-US" sz="1400"/>
            </a:p>
          </p:txBody>
        </p:sp>
      </p:grpSp>
      <p:grpSp>
        <p:nvGrpSpPr>
          <p:cNvPr id="45" name="Group 486"/>
          <p:cNvGrpSpPr>
            <a:grpSpLocks/>
          </p:cNvGrpSpPr>
          <p:nvPr/>
        </p:nvGrpSpPr>
        <p:grpSpPr bwMode="auto">
          <a:xfrm>
            <a:off x="683568" y="3186286"/>
            <a:ext cx="6840760" cy="297904"/>
            <a:chOff x="521" y="2438"/>
            <a:chExt cx="4899" cy="512"/>
          </a:xfrm>
        </p:grpSpPr>
        <p:sp>
          <p:nvSpPr>
            <p:cNvPr id="46" name="Rectangle 100"/>
            <p:cNvSpPr>
              <a:spLocks noChangeArrowheads="1"/>
            </p:cNvSpPr>
            <p:nvPr/>
          </p:nvSpPr>
          <p:spPr bwMode="auto">
            <a:xfrm>
              <a:off x="4833" y="2438"/>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47" name="Rectangle 99"/>
            <p:cNvSpPr>
              <a:spLocks noChangeArrowheads="1"/>
            </p:cNvSpPr>
            <p:nvPr/>
          </p:nvSpPr>
          <p:spPr bwMode="auto">
            <a:xfrm>
              <a:off x="4249" y="2438"/>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48" name="Rectangle 98"/>
            <p:cNvSpPr>
              <a:spLocks noChangeArrowheads="1"/>
            </p:cNvSpPr>
            <p:nvPr/>
          </p:nvSpPr>
          <p:spPr bwMode="auto">
            <a:xfrm>
              <a:off x="3662" y="2438"/>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49" name="Rectangle 97"/>
            <p:cNvSpPr>
              <a:spLocks noChangeArrowheads="1"/>
            </p:cNvSpPr>
            <p:nvPr/>
          </p:nvSpPr>
          <p:spPr bwMode="auto">
            <a:xfrm>
              <a:off x="2738" y="2438"/>
              <a:ext cx="701"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6</a:t>
              </a:r>
              <a:endParaRPr lang="en-US" altLang="zh-CN" sz="1400" dirty="0">
                <a:solidFill>
                  <a:schemeClr val="bg2"/>
                </a:solidFill>
                <a:latin typeface="Times New Roman" pitchFamily="18" charset="0"/>
              </a:endParaRPr>
            </a:p>
          </p:txBody>
        </p:sp>
        <p:sp>
          <p:nvSpPr>
            <p:cNvPr id="50" name="Rectangle 96"/>
            <p:cNvSpPr>
              <a:spLocks noChangeArrowheads="1"/>
            </p:cNvSpPr>
            <p:nvPr/>
          </p:nvSpPr>
          <p:spPr bwMode="auto">
            <a:xfrm>
              <a:off x="2171" y="2438"/>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5</a:t>
              </a:r>
              <a:endParaRPr lang="en-US" altLang="zh-CN" sz="1400" dirty="0">
                <a:solidFill>
                  <a:schemeClr val="bg2"/>
                </a:solidFill>
                <a:latin typeface="Times New Roman" pitchFamily="18" charset="0"/>
              </a:endParaRPr>
            </a:p>
          </p:txBody>
        </p:sp>
        <p:sp>
          <p:nvSpPr>
            <p:cNvPr id="51" name="Rectangle 95"/>
            <p:cNvSpPr>
              <a:spLocks noChangeArrowheads="1"/>
            </p:cNvSpPr>
            <p:nvPr/>
          </p:nvSpPr>
          <p:spPr bwMode="auto">
            <a:xfrm>
              <a:off x="1587" y="2438"/>
              <a:ext cx="58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3</a:t>
              </a:r>
              <a:endParaRPr lang="en-US" altLang="zh-CN" sz="1400" dirty="0">
                <a:solidFill>
                  <a:schemeClr val="bg2"/>
                </a:solidFill>
                <a:latin typeface="Times New Roman" pitchFamily="18" charset="0"/>
              </a:endParaRPr>
            </a:p>
          </p:txBody>
        </p:sp>
        <p:sp>
          <p:nvSpPr>
            <p:cNvPr id="52" name="Rectangle 94"/>
            <p:cNvSpPr>
              <a:spLocks noChangeArrowheads="1"/>
            </p:cNvSpPr>
            <p:nvPr/>
          </p:nvSpPr>
          <p:spPr bwMode="auto">
            <a:xfrm>
              <a:off x="1037" y="2438"/>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53" name="Rectangle 93"/>
            <p:cNvSpPr>
              <a:spLocks noChangeArrowheads="1"/>
            </p:cNvSpPr>
            <p:nvPr/>
          </p:nvSpPr>
          <p:spPr bwMode="auto">
            <a:xfrm>
              <a:off x="521" y="2438"/>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54" name="Line 261"/>
            <p:cNvSpPr>
              <a:spLocks noChangeShapeType="1"/>
            </p:cNvSpPr>
            <p:nvPr/>
          </p:nvSpPr>
          <p:spPr bwMode="auto">
            <a:xfrm>
              <a:off x="521" y="2950"/>
              <a:ext cx="4899" cy="0"/>
            </a:xfrm>
            <a:prstGeom prst="line">
              <a:avLst/>
            </a:prstGeom>
            <a:noFill/>
            <a:ln w="12700">
              <a:solidFill>
                <a:schemeClr val="tx1"/>
              </a:solidFill>
              <a:round/>
              <a:headEnd/>
              <a:tailEnd/>
            </a:ln>
          </p:spPr>
          <p:txBody>
            <a:bodyPr/>
            <a:lstStyle/>
            <a:p>
              <a:endParaRPr lang="zh-CN" altLang="en-US" sz="1400"/>
            </a:p>
          </p:txBody>
        </p:sp>
      </p:grpSp>
      <p:grpSp>
        <p:nvGrpSpPr>
          <p:cNvPr id="55" name="Group 487"/>
          <p:cNvGrpSpPr>
            <a:grpSpLocks/>
          </p:cNvGrpSpPr>
          <p:nvPr/>
        </p:nvGrpSpPr>
        <p:grpSpPr bwMode="auto">
          <a:xfrm>
            <a:off x="683568" y="3474318"/>
            <a:ext cx="6840760" cy="336376"/>
            <a:chOff x="521" y="2950"/>
            <a:chExt cx="4899" cy="512"/>
          </a:xfrm>
        </p:grpSpPr>
        <p:sp>
          <p:nvSpPr>
            <p:cNvPr id="56" name="Rectangle 108"/>
            <p:cNvSpPr>
              <a:spLocks noChangeArrowheads="1"/>
            </p:cNvSpPr>
            <p:nvPr/>
          </p:nvSpPr>
          <p:spPr bwMode="auto">
            <a:xfrm>
              <a:off x="4833" y="2950"/>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57" name="Rectangle 107"/>
            <p:cNvSpPr>
              <a:spLocks noChangeArrowheads="1"/>
            </p:cNvSpPr>
            <p:nvPr/>
          </p:nvSpPr>
          <p:spPr bwMode="auto">
            <a:xfrm>
              <a:off x="4249" y="2950"/>
              <a:ext cx="584"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58" name="Rectangle 106"/>
            <p:cNvSpPr>
              <a:spLocks noChangeArrowheads="1"/>
            </p:cNvSpPr>
            <p:nvPr/>
          </p:nvSpPr>
          <p:spPr bwMode="auto">
            <a:xfrm>
              <a:off x="3424" y="2950"/>
              <a:ext cx="670"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7</a:t>
              </a:r>
              <a:endParaRPr lang="en-US" altLang="zh-CN" sz="1400" dirty="0">
                <a:solidFill>
                  <a:schemeClr val="bg2"/>
                </a:solidFill>
                <a:latin typeface="Times New Roman" pitchFamily="18" charset="0"/>
              </a:endParaRPr>
            </a:p>
          </p:txBody>
        </p:sp>
        <p:sp>
          <p:nvSpPr>
            <p:cNvPr id="59" name="Rectangle 105"/>
            <p:cNvSpPr>
              <a:spLocks noChangeArrowheads="1"/>
            </p:cNvSpPr>
            <p:nvPr/>
          </p:nvSpPr>
          <p:spPr bwMode="auto">
            <a:xfrm>
              <a:off x="2738" y="2950"/>
              <a:ext cx="722"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6</a:t>
              </a:r>
              <a:endParaRPr lang="en-US" altLang="zh-CN" sz="1400" dirty="0">
                <a:solidFill>
                  <a:schemeClr val="bg2"/>
                </a:solidFill>
                <a:latin typeface="Times New Roman" pitchFamily="18" charset="0"/>
              </a:endParaRPr>
            </a:p>
          </p:txBody>
        </p:sp>
        <p:sp>
          <p:nvSpPr>
            <p:cNvPr id="60" name="Rectangle 104"/>
            <p:cNvSpPr>
              <a:spLocks noChangeArrowheads="1"/>
            </p:cNvSpPr>
            <p:nvPr/>
          </p:nvSpPr>
          <p:spPr bwMode="auto">
            <a:xfrm>
              <a:off x="2171" y="2950"/>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5</a:t>
              </a:r>
              <a:endParaRPr lang="en-US" altLang="zh-CN" sz="1400" dirty="0">
                <a:solidFill>
                  <a:schemeClr val="bg2"/>
                </a:solidFill>
                <a:latin typeface="Times New Roman" pitchFamily="18" charset="0"/>
              </a:endParaRPr>
            </a:p>
          </p:txBody>
        </p:sp>
        <p:sp>
          <p:nvSpPr>
            <p:cNvPr id="61" name="Rectangle 103"/>
            <p:cNvSpPr>
              <a:spLocks noChangeArrowheads="1"/>
            </p:cNvSpPr>
            <p:nvPr/>
          </p:nvSpPr>
          <p:spPr bwMode="auto">
            <a:xfrm>
              <a:off x="1604" y="2950"/>
              <a:ext cx="58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3</a:t>
              </a:r>
              <a:endParaRPr lang="en-US" altLang="zh-CN" sz="1400" dirty="0">
                <a:solidFill>
                  <a:schemeClr val="bg2"/>
                </a:solidFill>
                <a:latin typeface="Times New Roman" pitchFamily="18" charset="0"/>
              </a:endParaRPr>
            </a:p>
          </p:txBody>
        </p:sp>
        <p:sp>
          <p:nvSpPr>
            <p:cNvPr id="62" name="Rectangle 102"/>
            <p:cNvSpPr>
              <a:spLocks noChangeArrowheads="1"/>
            </p:cNvSpPr>
            <p:nvPr/>
          </p:nvSpPr>
          <p:spPr bwMode="auto">
            <a:xfrm>
              <a:off x="1037" y="2950"/>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63" name="Rectangle 101"/>
            <p:cNvSpPr>
              <a:spLocks noChangeArrowheads="1"/>
            </p:cNvSpPr>
            <p:nvPr/>
          </p:nvSpPr>
          <p:spPr bwMode="auto">
            <a:xfrm>
              <a:off x="521" y="2950"/>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64" name="Line 299"/>
            <p:cNvSpPr>
              <a:spLocks noChangeShapeType="1"/>
            </p:cNvSpPr>
            <p:nvPr/>
          </p:nvSpPr>
          <p:spPr bwMode="auto">
            <a:xfrm>
              <a:off x="521" y="3462"/>
              <a:ext cx="4899" cy="0"/>
            </a:xfrm>
            <a:prstGeom prst="line">
              <a:avLst/>
            </a:prstGeom>
            <a:noFill/>
            <a:ln w="12700">
              <a:solidFill>
                <a:schemeClr val="tx1"/>
              </a:solidFill>
              <a:round/>
              <a:headEnd/>
              <a:tailEnd/>
            </a:ln>
          </p:spPr>
          <p:txBody>
            <a:bodyPr/>
            <a:lstStyle/>
            <a:p>
              <a:endParaRPr lang="zh-CN" altLang="en-US" sz="1400"/>
            </a:p>
          </p:txBody>
        </p:sp>
      </p:grpSp>
      <p:grpSp>
        <p:nvGrpSpPr>
          <p:cNvPr id="76" name="组合 75"/>
          <p:cNvGrpSpPr/>
          <p:nvPr/>
        </p:nvGrpSpPr>
        <p:grpSpPr>
          <a:xfrm>
            <a:off x="683568" y="1707654"/>
            <a:ext cx="6845300" cy="2415084"/>
            <a:chOff x="755576" y="1424358"/>
            <a:chExt cx="6845300" cy="3634484"/>
          </a:xfrm>
        </p:grpSpPr>
        <p:sp>
          <p:nvSpPr>
            <p:cNvPr id="7" name="Line 125"/>
            <p:cNvSpPr>
              <a:spLocks noChangeShapeType="1"/>
            </p:cNvSpPr>
            <p:nvPr/>
          </p:nvSpPr>
          <p:spPr bwMode="auto">
            <a:xfrm>
              <a:off x="1475656" y="1424358"/>
              <a:ext cx="0" cy="3634484"/>
            </a:xfrm>
            <a:prstGeom prst="line">
              <a:avLst/>
            </a:prstGeom>
            <a:noFill/>
            <a:ln w="12700">
              <a:solidFill>
                <a:schemeClr val="tx1"/>
              </a:solidFill>
              <a:round/>
              <a:headEnd/>
              <a:tailEnd/>
            </a:ln>
          </p:spPr>
          <p:txBody>
            <a:bodyPr/>
            <a:lstStyle/>
            <a:p>
              <a:endParaRPr lang="zh-CN" altLang="en-US" sz="1400"/>
            </a:p>
          </p:txBody>
        </p:sp>
        <p:sp>
          <p:nvSpPr>
            <p:cNvPr id="8" name="Line 128"/>
            <p:cNvSpPr>
              <a:spLocks noChangeShapeType="1"/>
            </p:cNvSpPr>
            <p:nvPr/>
          </p:nvSpPr>
          <p:spPr bwMode="auto">
            <a:xfrm>
              <a:off x="3059832" y="1424358"/>
              <a:ext cx="0" cy="3634484"/>
            </a:xfrm>
            <a:prstGeom prst="line">
              <a:avLst/>
            </a:prstGeom>
            <a:noFill/>
            <a:ln w="12700">
              <a:solidFill>
                <a:schemeClr val="tx1"/>
              </a:solidFill>
              <a:round/>
              <a:headEnd/>
              <a:tailEnd/>
            </a:ln>
          </p:spPr>
          <p:txBody>
            <a:bodyPr/>
            <a:lstStyle/>
            <a:p>
              <a:endParaRPr lang="zh-CN" altLang="en-US" sz="1400"/>
            </a:p>
          </p:txBody>
        </p:sp>
        <p:sp>
          <p:nvSpPr>
            <p:cNvPr id="9" name="Line 131"/>
            <p:cNvSpPr>
              <a:spLocks noChangeShapeType="1"/>
            </p:cNvSpPr>
            <p:nvPr/>
          </p:nvSpPr>
          <p:spPr bwMode="auto">
            <a:xfrm>
              <a:off x="3882951" y="1424358"/>
              <a:ext cx="0" cy="3634484"/>
            </a:xfrm>
            <a:prstGeom prst="line">
              <a:avLst/>
            </a:prstGeom>
            <a:noFill/>
            <a:ln w="12700">
              <a:solidFill>
                <a:schemeClr val="tx1"/>
              </a:solidFill>
              <a:round/>
              <a:headEnd/>
              <a:tailEnd/>
            </a:ln>
          </p:spPr>
          <p:txBody>
            <a:bodyPr/>
            <a:lstStyle/>
            <a:p>
              <a:endParaRPr lang="zh-CN" altLang="en-US" sz="1400"/>
            </a:p>
          </p:txBody>
        </p:sp>
        <p:sp>
          <p:nvSpPr>
            <p:cNvPr id="10" name="Line 134"/>
            <p:cNvSpPr>
              <a:spLocks noChangeShapeType="1"/>
            </p:cNvSpPr>
            <p:nvPr/>
          </p:nvSpPr>
          <p:spPr bwMode="auto">
            <a:xfrm>
              <a:off x="4814813" y="1424358"/>
              <a:ext cx="0" cy="3634484"/>
            </a:xfrm>
            <a:prstGeom prst="line">
              <a:avLst/>
            </a:prstGeom>
            <a:noFill/>
            <a:ln w="12700">
              <a:solidFill>
                <a:schemeClr val="tx1"/>
              </a:solidFill>
              <a:round/>
              <a:headEnd/>
              <a:tailEnd/>
            </a:ln>
          </p:spPr>
          <p:txBody>
            <a:bodyPr/>
            <a:lstStyle/>
            <a:p>
              <a:endParaRPr lang="zh-CN" altLang="en-US" sz="1400"/>
            </a:p>
          </p:txBody>
        </p:sp>
        <p:sp>
          <p:nvSpPr>
            <p:cNvPr id="11" name="Line 137"/>
            <p:cNvSpPr>
              <a:spLocks noChangeShapeType="1"/>
            </p:cNvSpPr>
            <p:nvPr/>
          </p:nvSpPr>
          <p:spPr bwMode="auto">
            <a:xfrm>
              <a:off x="5741913" y="1424358"/>
              <a:ext cx="0" cy="3634484"/>
            </a:xfrm>
            <a:prstGeom prst="line">
              <a:avLst/>
            </a:prstGeom>
            <a:noFill/>
            <a:ln w="12700">
              <a:solidFill>
                <a:schemeClr val="tx1"/>
              </a:solidFill>
              <a:round/>
              <a:headEnd/>
              <a:tailEnd/>
            </a:ln>
          </p:spPr>
          <p:txBody>
            <a:bodyPr/>
            <a:lstStyle/>
            <a:p>
              <a:endParaRPr lang="zh-CN" altLang="en-US" sz="1400"/>
            </a:p>
          </p:txBody>
        </p:sp>
        <p:sp>
          <p:nvSpPr>
            <p:cNvPr id="12" name="Line 140"/>
            <p:cNvSpPr>
              <a:spLocks noChangeShapeType="1"/>
            </p:cNvSpPr>
            <p:nvPr/>
          </p:nvSpPr>
          <p:spPr bwMode="auto">
            <a:xfrm>
              <a:off x="6673776" y="1424358"/>
              <a:ext cx="0" cy="3634484"/>
            </a:xfrm>
            <a:prstGeom prst="line">
              <a:avLst/>
            </a:prstGeom>
            <a:noFill/>
            <a:ln w="12700">
              <a:solidFill>
                <a:schemeClr val="tx1"/>
              </a:solidFill>
              <a:round/>
              <a:headEnd/>
              <a:tailEnd/>
            </a:ln>
          </p:spPr>
          <p:txBody>
            <a:bodyPr/>
            <a:lstStyle/>
            <a:p>
              <a:endParaRPr lang="zh-CN" altLang="en-US" sz="1400"/>
            </a:p>
          </p:txBody>
        </p:sp>
        <p:sp>
          <p:nvSpPr>
            <p:cNvPr id="13" name="Line 143"/>
            <p:cNvSpPr>
              <a:spLocks noChangeShapeType="1"/>
            </p:cNvSpPr>
            <p:nvPr/>
          </p:nvSpPr>
          <p:spPr bwMode="auto">
            <a:xfrm>
              <a:off x="7600876" y="1424358"/>
              <a:ext cx="0" cy="3634484"/>
            </a:xfrm>
            <a:prstGeom prst="line">
              <a:avLst/>
            </a:prstGeom>
            <a:noFill/>
            <a:ln w="12700">
              <a:solidFill>
                <a:schemeClr val="tx1"/>
              </a:solidFill>
              <a:round/>
              <a:headEnd/>
              <a:tailEnd/>
            </a:ln>
          </p:spPr>
          <p:txBody>
            <a:bodyPr/>
            <a:lstStyle/>
            <a:p>
              <a:endParaRPr lang="zh-CN" altLang="en-US" sz="1400"/>
            </a:p>
          </p:txBody>
        </p:sp>
        <p:sp>
          <p:nvSpPr>
            <p:cNvPr id="65" name="Line 119"/>
            <p:cNvSpPr>
              <a:spLocks noChangeShapeType="1"/>
            </p:cNvSpPr>
            <p:nvPr/>
          </p:nvSpPr>
          <p:spPr bwMode="auto">
            <a:xfrm>
              <a:off x="755576" y="1424358"/>
              <a:ext cx="0" cy="3634484"/>
            </a:xfrm>
            <a:prstGeom prst="line">
              <a:avLst/>
            </a:prstGeom>
            <a:noFill/>
            <a:ln w="12700" cap="sq">
              <a:solidFill>
                <a:schemeClr val="tx1"/>
              </a:solidFill>
              <a:round/>
              <a:headEnd/>
              <a:tailEnd/>
            </a:ln>
          </p:spPr>
          <p:txBody>
            <a:bodyPr/>
            <a:lstStyle/>
            <a:p>
              <a:endParaRPr lang="zh-CN" altLang="en-US" sz="1400"/>
            </a:p>
          </p:txBody>
        </p:sp>
      </p:grpSp>
      <p:grpSp>
        <p:nvGrpSpPr>
          <p:cNvPr id="66" name="Group 488"/>
          <p:cNvGrpSpPr>
            <a:grpSpLocks/>
          </p:cNvGrpSpPr>
          <p:nvPr/>
        </p:nvGrpSpPr>
        <p:grpSpPr bwMode="auto">
          <a:xfrm>
            <a:off x="676425" y="3817366"/>
            <a:ext cx="6908486" cy="302840"/>
            <a:chOff x="521" y="3462"/>
            <a:chExt cx="4899" cy="512"/>
          </a:xfrm>
        </p:grpSpPr>
        <p:sp>
          <p:nvSpPr>
            <p:cNvPr id="67" name="Rectangle 116"/>
            <p:cNvSpPr>
              <a:spLocks noChangeArrowheads="1"/>
            </p:cNvSpPr>
            <p:nvPr/>
          </p:nvSpPr>
          <p:spPr bwMode="auto">
            <a:xfrm>
              <a:off x="4833" y="3462"/>
              <a:ext cx="587"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9</a:t>
              </a:r>
              <a:endParaRPr lang="en-US" altLang="zh-CN" sz="1400">
                <a:latin typeface="Times New Roman" pitchFamily="18" charset="0"/>
              </a:endParaRPr>
            </a:p>
          </p:txBody>
        </p:sp>
        <p:sp>
          <p:nvSpPr>
            <p:cNvPr id="68" name="Rectangle 115"/>
            <p:cNvSpPr>
              <a:spLocks noChangeArrowheads="1"/>
            </p:cNvSpPr>
            <p:nvPr/>
          </p:nvSpPr>
          <p:spPr bwMode="auto">
            <a:xfrm>
              <a:off x="4049" y="3462"/>
              <a:ext cx="66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8</a:t>
              </a:r>
              <a:endParaRPr lang="en-US" altLang="zh-CN" sz="1400" dirty="0">
                <a:solidFill>
                  <a:schemeClr val="bg2"/>
                </a:solidFill>
                <a:latin typeface="Times New Roman" pitchFamily="18" charset="0"/>
              </a:endParaRPr>
            </a:p>
          </p:txBody>
        </p:sp>
        <p:sp>
          <p:nvSpPr>
            <p:cNvPr id="69" name="Rectangle 114"/>
            <p:cNvSpPr>
              <a:spLocks noChangeArrowheads="1"/>
            </p:cNvSpPr>
            <p:nvPr/>
          </p:nvSpPr>
          <p:spPr bwMode="auto">
            <a:xfrm>
              <a:off x="3386" y="3462"/>
              <a:ext cx="66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7</a:t>
              </a:r>
              <a:endParaRPr lang="en-US" altLang="zh-CN" sz="1400" dirty="0">
                <a:solidFill>
                  <a:schemeClr val="bg2"/>
                </a:solidFill>
                <a:latin typeface="Times New Roman" pitchFamily="18" charset="0"/>
              </a:endParaRPr>
            </a:p>
          </p:txBody>
        </p:sp>
        <p:sp>
          <p:nvSpPr>
            <p:cNvPr id="70" name="Rectangle 113"/>
            <p:cNvSpPr>
              <a:spLocks noChangeArrowheads="1"/>
            </p:cNvSpPr>
            <p:nvPr/>
          </p:nvSpPr>
          <p:spPr bwMode="auto">
            <a:xfrm>
              <a:off x="2722" y="3462"/>
              <a:ext cx="66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6</a:t>
              </a:r>
              <a:endParaRPr lang="en-US" altLang="zh-CN" sz="1400" dirty="0">
                <a:solidFill>
                  <a:schemeClr val="bg2"/>
                </a:solidFill>
                <a:latin typeface="Times New Roman" pitchFamily="18" charset="0"/>
              </a:endParaRPr>
            </a:p>
          </p:txBody>
        </p:sp>
        <p:sp>
          <p:nvSpPr>
            <p:cNvPr id="71" name="Rectangle 112"/>
            <p:cNvSpPr>
              <a:spLocks noChangeArrowheads="1"/>
            </p:cNvSpPr>
            <p:nvPr/>
          </p:nvSpPr>
          <p:spPr bwMode="auto">
            <a:xfrm>
              <a:off x="2155" y="3462"/>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5</a:t>
              </a:r>
              <a:endParaRPr lang="en-US" altLang="zh-CN" sz="1400" dirty="0">
                <a:solidFill>
                  <a:schemeClr val="bg2"/>
                </a:solidFill>
                <a:latin typeface="Times New Roman" pitchFamily="18" charset="0"/>
              </a:endParaRPr>
            </a:p>
          </p:txBody>
        </p:sp>
        <p:sp>
          <p:nvSpPr>
            <p:cNvPr id="72" name="Rectangle 111"/>
            <p:cNvSpPr>
              <a:spLocks noChangeArrowheads="1"/>
            </p:cNvSpPr>
            <p:nvPr/>
          </p:nvSpPr>
          <p:spPr bwMode="auto">
            <a:xfrm>
              <a:off x="1593" y="3462"/>
              <a:ext cx="584"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3</a:t>
              </a:r>
              <a:endParaRPr lang="en-US" altLang="zh-CN" sz="1400" dirty="0">
                <a:solidFill>
                  <a:schemeClr val="bg2"/>
                </a:solidFill>
                <a:latin typeface="Times New Roman" pitchFamily="18" charset="0"/>
              </a:endParaRPr>
            </a:p>
          </p:txBody>
        </p:sp>
        <p:sp>
          <p:nvSpPr>
            <p:cNvPr id="73" name="Rectangle 110"/>
            <p:cNvSpPr>
              <a:spLocks noChangeArrowheads="1"/>
            </p:cNvSpPr>
            <p:nvPr/>
          </p:nvSpPr>
          <p:spPr bwMode="auto">
            <a:xfrm>
              <a:off x="1032" y="3462"/>
              <a:ext cx="587" cy="512"/>
            </a:xfrm>
            <a:prstGeom prst="rect">
              <a:avLst/>
            </a:prstGeom>
            <a:solidFill>
              <a:srgbClr val="CCCCCC"/>
            </a:solidFill>
            <a:ln w="9525" algn="ctr">
              <a:noFill/>
              <a:miter lim="800000"/>
              <a:headEnd/>
              <a:tailEnd/>
            </a:ln>
          </p:spPr>
          <p:txBody>
            <a:bodyPr/>
            <a:lstStyle/>
            <a:p>
              <a:r>
                <a:rPr lang="en-US" altLang="zh-CN" sz="1400" dirty="0">
                  <a:solidFill>
                    <a:schemeClr val="bg2"/>
                  </a:solidFill>
                  <a:latin typeface="Times New Roman" pitchFamily="18" charset="0"/>
                  <a:cs typeface="Times New Roman" pitchFamily="18" charset="0"/>
                </a:rPr>
                <a:t>    0</a:t>
              </a:r>
              <a:endParaRPr lang="en-US" altLang="zh-CN" sz="1400" dirty="0">
                <a:solidFill>
                  <a:schemeClr val="bg2"/>
                </a:solidFill>
                <a:latin typeface="Times New Roman" pitchFamily="18" charset="0"/>
              </a:endParaRPr>
            </a:p>
          </p:txBody>
        </p:sp>
        <p:sp>
          <p:nvSpPr>
            <p:cNvPr id="74" name="Rectangle 109"/>
            <p:cNvSpPr>
              <a:spLocks noChangeArrowheads="1"/>
            </p:cNvSpPr>
            <p:nvPr/>
          </p:nvSpPr>
          <p:spPr bwMode="auto">
            <a:xfrm>
              <a:off x="521" y="3462"/>
              <a:ext cx="799" cy="512"/>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75" name="Line 118"/>
            <p:cNvSpPr>
              <a:spLocks noChangeShapeType="1"/>
            </p:cNvSpPr>
            <p:nvPr/>
          </p:nvSpPr>
          <p:spPr bwMode="auto">
            <a:xfrm>
              <a:off x="521" y="3974"/>
              <a:ext cx="4899" cy="0"/>
            </a:xfrm>
            <a:prstGeom prst="line">
              <a:avLst/>
            </a:prstGeom>
            <a:noFill/>
            <a:ln w="12700" cap="sq">
              <a:solidFill>
                <a:schemeClr val="tx1"/>
              </a:solidFill>
              <a:round/>
              <a:headEnd/>
              <a:tailEnd/>
            </a:ln>
          </p:spPr>
          <p:txBody>
            <a:bodyPr/>
            <a:lstStyle/>
            <a:p>
              <a:endParaRPr lang="zh-CN" altLang="en-US" sz="1400"/>
            </a:p>
          </p:txBody>
        </p:sp>
      </p:grpSp>
      <p:grpSp>
        <p:nvGrpSpPr>
          <p:cNvPr id="86" name="组合 85"/>
          <p:cNvGrpSpPr/>
          <p:nvPr/>
        </p:nvGrpSpPr>
        <p:grpSpPr>
          <a:xfrm>
            <a:off x="665783" y="1707654"/>
            <a:ext cx="6858545" cy="375196"/>
            <a:chOff x="665783" y="1707654"/>
            <a:chExt cx="7759930" cy="375196"/>
          </a:xfrm>
        </p:grpSpPr>
        <p:sp>
          <p:nvSpPr>
            <p:cNvPr id="77" name="Rectangle 68"/>
            <p:cNvSpPr>
              <a:spLocks noChangeArrowheads="1"/>
            </p:cNvSpPr>
            <p:nvPr/>
          </p:nvSpPr>
          <p:spPr bwMode="auto">
            <a:xfrm>
              <a:off x="7511083" y="1707654"/>
              <a:ext cx="914630" cy="375196"/>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78" name="Rectangle 67"/>
            <p:cNvSpPr>
              <a:spLocks noChangeArrowheads="1"/>
            </p:cNvSpPr>
            <p:nvPr/>
          </p:nvSpPr>
          <p:spPr bwMode="auto">
            <a:xfrm>
              <a:off x="6583983" y="1707654"/>
              <a:ext cx="909956" cy="375196"/>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79" name="Rectangle 66"/>
            <p:cNvSpPr>
              <a:spLocks noChangeArrowheads="1"/>
            </p:cNvSpPr>
            <p:nvPr/>
          </p:nvSpPr>
          <p:spPr bwMode="auto">
            <a:xfrm>
              <a:off x="5652120" y="1707654"/>
              <a:ext cx="914631" cy="375196"/>
            </a:xfrm>
            <a:prstGeom prst="rect">
              <a:avLst/>
            </a:prstGeom>
            <a:noFill/>
            <a:ln w="9525" algn="ctr">
              <a:noFill/>
              <a:miter lim="800000"/>
              <a:headEnd/>
              <a:tailEnd/>
            </a:ln>
          </p:spPr>
          <p:txBody>
            <a:bodyPr/>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80" name="Rectangle 65"/>
            <p:cNvSpPr>
              <a:spLocks noChangeArrowheads="1"/>
            </p:cNvSpPr>
            <p:nvPr/>
          </p:nvSpPr>
          <p:spPr bwMode="auto">
            <a:xfrm>
              <a:off x="4596545" y="1707654"/>
              <a:ext cx="909957" cy="375196"/>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81" name="Rectangle 64"/>
            <p:cNvSpPr>
              <a:spLocks noChangeArrowheads="1"/>
            </p:cNvSpPr>
            <p:nvPr/>
          </p:nvSpPr>
          <p:spPr bwMode="auto">
            <a:xfrm>
              <a:off x="3700357" y="1707654"/>
              <a:ext cx="914630" cy="375196"/>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82" name="Rectangle 63"/>
            <p:cNvSpPr>
              <a:spLocks noChangeArrowheads="1"/>
            </p:cNvSpPr>
            <p:nvPr/>
          </p:nvSpPr>
          <p:spPr bwMode="auto">
            <a:xfrm>
              <a:off x="2708929" y="1707654"/>
              <a:ext cx="909957" cy="375196"/>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9</a:t>
              </a:r>
              <a:endParaRPr lang="en-US" altLang="zh-CN" sz="1400" dirty="0">
                <a:latin typeface="Times New Roman" pitchFamily="18" charset="0"/>
              </a:endParaRPr>
            </a:p>
          </p:txBody>
        </p:sp>
        <p:sp>
          <p:nvSpPr>
            <p:cNvPr id="83" name="Rectangle 62"/>
            <p:cNvSpPr>
              <a:spLocks noChangeArrowheads="1"/>
            </p:cNvSpPr>
            <p:nvPr/>
          </p:nvSpPr>
          <p:spPr bwMode="auto">
            <a:xfrm>
              <a:off x="1663565" y="1707654"/>
              <a:ext cx="914630" cy="375196"/>
            </a:xfrm>
            <a:prstGeom prst="rect">
              <a:avLst/>
            </a:prstGeom>
            <a:noFill/>
            <a:ln w="9525" algn="ctr">
              <a:noFill/>
              <a:miter lim="800000"/>
              <a:headEnd/>
              <a:tailEnd/>
            </a:ln>
          </p:spPr>
          <p:txBody>
            <a:bodyPr/>
            <a:lstStyle/>
            <a:p>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84" name="Rectangle 61"/>
            <p:cNvSpPr>
              <a:spLocks noChangeArrowheads="1"/>
            </p:cNvSpPr>
            <p:nvPr/>
          </p:nvSpPr>
          <p:spPr bwMode="auto">
            <a:xfrm>
              <a:off x="665783" y="1707654"/>
              <a:ext cx="1244956" cy="375196"/>
            </a:xfrm>
            <a:prstGeom prst="rect">
              <a:avLst/>
            </a:prstGeom>
            <a:noFill/>
            <a:ln w="9525" algn="ctr">
              <a:noFill/>
              <a:miter lim="800000"/>
              <a:headEnd/>
              <a:tailEnd/>
            </a:ln>
          </p:spPr>
          <p:txBody>
            <a:bodyPr/>
            <a:lstStyle/>
            <a:p>
              <a:r>
                <a:rPr lang="zh-CN" altLang="en-US" sz="1400" dirty="0">
                  <a:latin typeface="Times New Roman" pitchFamily="18" charset="0"/>
                  <a:cs typeface="Times New Roman" pitchFamily="18" charset="0"/>
                </a:rPr>
                <a:t>初始时</a:t>
              </a:r>
              <a:endParaRPr lang="zh-CN" altLang="en-US" sz="1400" dirty="0">
                <a:latin typeface="Times New Roman" pitchFamily="18" charset="0"/>
              </a:endParaRPr>
            </a:p>
          </p:txBody>
        </p:sp>
        <p:sp>
          <p:nvSpPr>
            <p:cNvPr id="85" name="Line 117"/>
            <p:cNvSpPr>
              <a:spLocks noChangeShapeType="1"/>
            </p:cNvSpPr>
            <p:nvPr/>
          </p:nvSpPr>
          <p:spPr bwMode="auto">
            <a:xfrm>
              <a:off x="767377" y="1707654"/>
              <a:ext cx="7633344" cy="0"/>
            </a:xfrm>
            <a:prstGeom prst="line">
              <a:avLst/>
            </a:prstGeom>
            <a:noFill/>
            <a:ln w="12700" cap="sq">
              <a:solidFill>
                <a:schemeClr val="tx1"/>
              </a:solidFill>
              <a:round/>
              <a:headEnd/>
              <a:tailEnd/>
            </a:ln>
          </p:spPr>
          <p:txBody>
            <a:bodyPr/>
            <a:lstStyle/>
            <a:p>
              <a:endParaRPr lang="zh-CN" altLang="en-US" sz="1400"/>
            </a:p>
          </p:txBody>
        </p:sp>
      </p:grpSp>
      <p:sp>
        <p:nvSpPr>
          <p:cNvPr id="87" name="Line 140"/>
          <p:cNvSpPr>
            <a:spLocks noChangeShapeType="1"/>
          </p:cNvSpPr>
          <p:nvPr/>
        </p:nvSpPr>
        <p:spPr bwMode="auto">
          <a:xfrm>
            <a:off x="2123728" y="1707654"/>
            <a:ext cx="0" cy="2415084"/>
          </a:xfrm>
          <a:prstGeom prst="line">
            <a:avLst/>
          </a:prstGeom>
          <a:noFill/>
          <a:ln w="12700">
            <a:solidFill>
              <a:schemeClr val="tx1"/>
            </a:solidFill>
            <a:round/>
            <a:headEnd/>
            <a:tailEnd/>
          </a:ln>
        </p:spPr>
        <p:txBody>
          <a:bodyPr/>
          <a:lstStyle/>
          <a:p>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linds(horizontal)">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blinds(horizontal)">
                                      <p:cBhvr>
                                        <p:cTn id="3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339502"/>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直接选择排序的实现与性能</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395536" y="1059582"/>
            <a:ext cx="4896544" cy="3323987"/>
          </a:xfrm>
          <a:prstGeom prst="rect">
            <a:avLst/>
          </a:prstGeom>
          <a:ln w="3175">
            <a:solidFill>
              <a:schemeClr val="tx1"/>
            </a:solidFill>
          </a:ln>
        </p:spPr>
        <p:txBody>
          <a:bodyPr wrap="square">
            <a:spAutoFit/>
          </a:bodyPr>
          <a:lstStyle/>
          <a:p>
            <a:pPr>
              <a:buFontTx/>
              <a:buNone/>
            </a:pPr>
            <a:r>
              <a:rPr lang="en-US" altLang="zh-CN" sz="1400" dirty="0"/>
              <a:t>template &lt;class KEY, class OTHER&gt;</a:t>
            </a:r>
            <a:endParaRPr lang="zh-CN" altLang="zh-CN" sz="1400" dirty="0"/>
          </a:p>
          <a:p>
            <a:pPr>
              <a:buFontTx/>
              <a:buNone/>
            </a:pPr>
            <a:r>
              <a:rPr lang="en-US" altLang="zh-CN" sz="1400" dirty="0"/>
              <a:t>void </a:t>
            </a:r>
            <a:r>
              <a:rPr lang="en-US" altLang="zh-CN" sz="1400" dirty="0" err="1"/>
              <a:t>simpleSelectSort</a:t>
            </a:r>
            <a:r>
              <a:rPr lang="en-US" altLang="zh-CN" sz="1400" dirty="0"/>
              <a:t>(SET&lt;KEY, OTHER&gt; a[], </a:t>
            </a:r>
            <a:r>
              <a:rPr lang="en-US" altLang="zh-CN" sz="1400" dirty="0" err="1"/>
              <a:t>int</a:t>
            </a:r>
            <a:r>
              <a:rPr lang="en-US" altLang="zh-CN" sz="1400" dirty="0"/>
              <a:t> size)</a:t>
            </a:r>
            <a:endParaRPr lang="zh-CN" altLang="zh-CN" sz="1400" dirty="0"/>
          </a:p>
          <a:p>
            <a:pPr>
              <a:buFontTx/>
              <a:buNone/>
            </a:pPr>
            <a:r>
              <a:rPr lang="en-US" altLang="zh-CN" sz="1400" dirty="0"/>
              <a:t>{</a:t>
            </a:r>
            <a:endParaRPr lang="zh-CN" altLang="zh-CN" sz="1400" dirty="0"/>
          </a:p>
          <a:p>
            <a:pPr>
              <a:buFontTx/>
              <a:buNone/>
            </a:pPr>
            <a:r>
              <a:rPr lang="en-US" altLang="zh-CN" sz="1400" dirty="0"/>
              <a:t>      </a:t>
            </a:r>
            <a:r>
              <a:rPr lang="en-US" altLang="zh-CN" sz="1400" dirty="0" err="1"/>
              <a:t>int</a:t>
            </a:r>
            <a:r>
              <a:rPr lang="en-US" altLang="zh-CN" sz="1400" dirty="0"/>
              <a:t>  </a:t>
            </a:r>
            <a:r>
              <a:rPr lang="en-US" altLang="zh-CN" sz="1400" dirty="0" err="1"/>
              <a:t>i</a:t>
            </a:r>
            <a:r>
              <a:rPr lang="en-US" altLang="zh-CN" sz="1400" dirty="0"/>
              <a:t>, j, min;               </a:t>
            </a:r>
            <a:endParaRPr lang="zh-CN" altLang="zh-CN" sz="1400" dirty="0"/>
          </a:p>
          <a:p>
            <a:pPr>
              <a:buFontTx/>
              <a:buNone/>
            </a:pPr>
            <a:r>
              <a:rPr lang="en-US" altLang="zh-CN" sz="1400" dirty="0"/>
              <a:t>      SET&lt;KEY, OTHER&gt; </a:t>
            </a:r>
            <a:r>
              <a:rPr lang="en-US" altLang="zh-CN" sz="1400" dirty="0" err="1"/>
              <a:t>tmp</a:t>
            </a:r>
            <a:r>
              <a:rPr lang="en-US" altLang="zh-CN" sz="1400" dirty="0"/>
              <a:t>;</a:t>
            </a:r>
            <a:endParaRPr lang="zh-CN" altLang="zh-CN" sz="1400" dirty="0"/>
          </a:p>
          <a:p>
            <a:pPr>
              <a:buFontTx/>
              <a:buNone/>
            </a:pPr>
            <a:r>
              <a:rPr lang="en-US" altLang="zh-CN" sz="1400" dirty="0"/>
              <a:t> </a:t>
            </a:r>
            <a:endParaRPr lang="zh-CN" altLang="zh-CN" sz="1400" dirty="0"/>
          </a:p>
          <a:p>
            <a:pPr>
              <a:buFontTx/>
              <a:buNone/>
            </a:pPr>
            <a:r>
              <a:rPr lang="en-US" altLang="zh-CN" sz="1400" dirty="0"/>
              <a:t>      </a:t>
            </a:r>
            <a:r>
              <a:rPr lang="nb-NO" altLang="zh-CN" sz="1400" dirty="0"/>
              <a:t>for (i = 0; i &lt; size -1; ++i) {</a:t>
            </a:r>
            <a:endParaRPr lang="zh-CN" altLang="zh-CN" sz="1400" dirty="0"/>
          </a:p>
          <a:p>
            <a:pPr>
              <a:buFontTx/>
              <a:buNone/>
            </a:pPr>
            <a:r>
              <a:rPr lang="en-US" altLang="zh-CN" sz="1400" dirty="0"/>
              <a:t>             min = </a:t>
            </a:r>
            <a:r>
              <a:rPr lang="en-US" altLang="zh-CN" sz="1400" dirty="0" err="1"/>
              <a:t>i</a:t>
            </a:r>
            <a:r>
              <a:rPr lang="en-US" altLang="zh-CN" sz="1400" dirty="0"/>
              <a:t>;</a:t>
            </a:r>
            <a:endParaRPr lang="zh-CN" altLang="zh-CN" sz="1400" dirty="0"/>
          </a:p>
          <a:p>
            <a:pPr>
              <a:buFontTx/>
              <a:buNone/>
            </a:pPr>
            <a:r>
              <a:rPr lang="en-US" altLang="zh-CN" sz="1400" dirty="0"/>
              <a:t>             for (j = i+1; j &lt; size; ++j)</a:t>
            </a:r>
            <a:endParaRPr lang="zh-CN" altLang="zh-CN" sz="1400" dirty="0"/>
          </a:p>
          <a:p>
            <a:pPr>
              <a:buFontTx/>
              <a:buNone/>
            </a:pPr>
            <a:r>
              <a:rPr lang="en-US" altLang="zh-CN" sz="1400" dirty="0"/>
              <a:t>                   if (a[j].key &lt; a[min].key) min = j;</a:t>
            </a:r>
            <a:endParaRPr lang="zh-CN" altLang="zh-CN" sz="1400" dirty="0"/>
          </a:p>
          <a:p>
            <a:pPr>
              <a:buFontTx/>
              <a:buNone/>
            </a:pPr>
            <a:r>
              <a:rPr lang="en-US" altLang="zh-CN" sz="1400" dirty="0"/>
              <a:t>             </a:t>
            </a:r>
            <a:r>
              <a:rPr lang="en-US" altLang="zh-CN" sz="1400" dirty="0" err="1"/>
              <a:t>tmp</a:t>
            </a:r>
            <a:r>
              <a:rPr lang="en-US" altLang="zh-CN" sz="1400" dirty="0"/>
              <a:t> = a[</a:t>
            </a:r>
            <a:r>
              <a:rPr lang="en-US" altLang="zh-CN" sz="1400" dirty="0" err="1"/>
              <a:t>i</a:t>
            </a:r>
            <a:r>
              <a:rPr lang="en-US" altLang="zh-CN" sz="1400" dirty="0"/>
              <a:t>];</a:t>
            </a:r>
          </a:p>
          <a:p>
            <a:pPr>
              <a:buFontTx/>
              <a:buNone/>
            </a:pPr>
            <a:r>
              <a:rPr lang="en-US" altLang="zh-CN" sz="1400" dirty="0"/>
              <a:t>            a[</a:t>
            </a:r>
            <a:r>
              <a:rPr lang="en-US" altLang="zh-CN" sz="1400" dirty="0" err="1"/>
              <a:t>i</a:t>
            </a:r>
            <a:r>
              <a:rPr lang="en-US" altLang="zh-CN" sz="1400" dirty="0"/>
              <a:t>] = a[min];</a:t>
            </a:r>
          </a:p>
          <a:p>
            <a:pPr>
              <a:buFontTx/>
              <a:buNone/>
            </a:pPr>
            <a:r>
              <a:rPr lang="en-US" altLang="zh-CN" sz="1400" dirty="0"/>
              <a:t>            a[min] = </a:t>
            </a:r>
            <a:r>
              <a:rPr lang="en-US" altLang="zh-CN" sz="1400" dirty="0" err="1"/>
              <a:t>tmp</a:t>
            </a:r>
            <a:r>
              <a:rPr lang="en-US" altLang="zh-CN" sz="1400" dirty="0"/>
              <a:t>;</a:t>
            </a:r>
            <a:endParaRPr lang="zh-CN" altLang="zh-CN" sz="1400" dirty="0"/>
          </a:p>
          <a:p>
            <a:pPr>
              <a:buFontTx/>
              <a:buNone/>
            </a:pPr>
            <a:r>
              <a:rPr lang="en-US" altLang="zh-CN" sz="1400" dirty="0"/>
              <a:t>     }</a:t>
            </a:r>
            <a:endParaRPr lang="zh-CN" altLang="zh-CN" sz="1400" dirty="0"/>
          </a:p>
          <a:p>
            <a:pPr>
              <a:buFontTx/>
              <a:buNone/>
            </a:pPr>
            <a:r>
              <a:rPr lang="en-US" altLang="zh-CN" sz="1400" dirty="0"/>
              <a:t>}</a:t>
            </a:r>
            <a:endParaRPr lang="zh-CN" altLang="zh-CN" sz="1400" dirty="0"/>
          </a:p>
        </p:txBody>
      </p:sp>
      <p:sp>
        <p:nvSpPr>
          <p:cNvPr id="86" name="矩形 85"/>
          <p:cNvSpPr/>
          <p:nvPr/>
        </p:nvSpPr>
        <p:spPr>
          <a:xfrm>
            <a:off x="5508104" y="1059582"/>
            <a:ext cx="3384376" cy="2923877"/>
          </a:xfrm>
          <a:prstGeom prst="rect">
            <a:avLst/>
          </a:prstGeom>
          <a:ln w="3175">
            <a:solidFill>
              <a:schemeClr val="tx1"/>
            </a:solidFill>
          </a:ln>
        </p:spPr>
        <p:txBody>
          <a:bodyPr wrap="square">
            <a:spAutoFit/>
          </a:bodyPr>
          <a:lstStyle/>
          <a:p>
            <a:r>
              <a:rPr lang="zh-CN" altLang="en-US" sz="1800" dirty="0">
                <a:ea typeface="楷体_GB2312"/>
                <a:cs typeface="楷体_GB2312"/>
              </a:rPr>
              <a:t>直接选择排序性能</a:t>
            </a:r>
            <a:endParaRPr lang="en-US" altLang="zh-CN" sz="1800" dirty="0">
              <a:ea typeface="楷体_GB2312"/>
              <a:cs typeface="楷体_GB2312"/>
            </a:endParaRPr>
          </a:p>
          <a:p>
            <a:pPr eaLnBrk="1" hangingPunct="1">
              <a:lnSpc>
                <a:spcPct val="150000"/>
              </a:lnSpc>
              <a:spcBef>
                <a:spcPts val="1200"/>
              </a:spcBef>
            </a:pPr>
            <a:r>
              <a:rPr lang="zh-CN" altLang="en-US" sz="1400" b="0" dirty="0">
                <a:latin typeface="楷体_GB2312"/>
                <a:ea typeface="楷体_GB2312"/>
                <a:cs typeface="楷体_GB2312"/>
              </a:rPr>
              <a:t>对</a:t>
            </a:r>
            <a:r>
              <a:rPr lang="en-US" altLang="zh-CN" sz="1400" b="0" dirty="0">
                <a:latin typeface="楷体_GB2312"/>
                <a:ea typeface="楷体_GB2312"/>
                <a:cs typeface="楷体_GB2312"/>
              </a:rPr>
              <a:t>k</a:t>
            </a:r>
            <a:r>
              <a:rPr lang="zh-CN" altLang="en-US" sz="1400" b="0" dirty="0">
                <a:latin typeface="楷体_GB2312"/>
                <a:ea typeface="楷体_GB2312"/>
                <a:cs typeface="楷体_GB2312"/>
              </a:rPr>
              <a:t>个元素而言，每次选出最小元素需要</a:t>
            </a:r>
            <a:r>
              <a:rPr lang="en-US" altLang="zh-CN" sz="1400" b="0" dirty="0">
                <a:latin typeface="楷体_GB2312"/>
                <a:ea typeface="楷体_GB2312"/>
                <a:cs typeface="楷体_GB2312"/>
              </a:rPr>
              <a:t>k-1</a:t>
            </a:r>
            <a:r>
              <a:rPr lang="zh-CN" altLang="en-US" sz="1400" b="0" dirty="0">
                <a:latin typeface="楷体_GB2312"/>
                <a:ea typeface="楷体_GB2312"/>
                <a:cs typeface="楷体_GB2312"/>
              </a:rPr>
              <a:t>次比较。因此排序一个</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个元素组成的序列所需的比较次数为：</a:t>
            </a:r>
          </a:p>
          <a:p>
            <a:pPr eaLnBrk="1" hangingPunct="1">
              <a:lnSpc>
                <a:spcPct val="150000"/>
              </a:lnSpc>
              <a:spcBef>
                <a:spcPts val="1200"/>
              </a:spcBef>
              <a:buFontTx/>
              <a:buNone/>
            </a:pPr>
            <a:r>
              <a:rPr lang="zh-CN" altLang="en-US" sz="1400" b="0" dirty="0">
                <a:latin typeface="楷体_GB2312"/>
                <a:ea typeface="楷体_GB2312"/>
                <a:cs typeface="楷体_GB2312"/>
              </a:rPr>
              <a:t>  </a:t>
            </a:r>
            <a:r>
              <a:rPr lang="en-US" altLang="zh-CN" sz="1400" b="0" dirty="0">
                <a:latin typeface="楷体_GB2312"/>
                <a:ea typeface="楷体_GB2312"/>
                <a:cs typeface="楷体_GB2312"/>
              </a:rPr>
              <a:t>(n-1) + (n-2)+ </a:t>
            </a:r>
            <a:r>
              <a:rPr lang="en-US" altLang="zh-CN" sz="1400" b="0" dirty="0">
                <a:ea typeface="楷体_GB2312"/>
                <a:cs typeface="楷体_GB2312"/>
              </a:rPr>
              <a:t>……</a:t>
            </a:r>
            <a:r>
              <a:rPr lang="en-US" altLang="zh-CN" sz="1400" b="0" dirty="0">
                <a:latin typeface="楷体_GB2312"/>
                <a:ea typeface="楷体_GB2312"/>
                <a:cs typeface="楷体_GB2312"/>
              </a:rPr>
              <a:t> + 2 + 1 </a:t>
            </a:r>
          </a:p>
          <a:p>
            <a:pPr eaLnBrk="1" hangingPunct="1">
              <a:lnSpc>
                <a:spcPct val="150000"/>
              </a:lnSpc>
              <a:spcBef>
                <a:spcPts val="1200"/>
              </a:spcBef>
              <a:buFontTx/>
              <a:buNone/>
            </a:pPr>
            <a:r>
              <a:rPr lang="en-US" altLang="zh-CN" sz="1400" b="0" dirty="0">
                <a:latin typeface="楷体_GB2312"/>
                <a:ea typeface="楷体_GB2312"/>
                <a:cs typeface="楷体_GB2312"/>
              </a:rPr>
              <a:t>   = n(n-1)/2 = O(n</a:t>
            </a:r>
            <a:r>
              <a:rPr lang="en-US" altLang="zh-CN" sz="1400" b="0" baseline="30000" dirty="0">
                <a:latin typeface="楷体_GB2312"/>
                <a:ea typeface="楷体_GB2312"/>
                <a:cs typeface="楷体_GB2312"/>
              </a:rPr>
              <a:t>2</a:t>
            </a:r>
            <a:r>
              <a:rPr lang="en-US" altLang="zh-CN" sz="1400" b="0" dirty="0">
                <a:latin typeface="楷体_GB2312"/>
                <a:ea typeface="楷体_GB2312"/>
                <a:cs typeface="楷体_GB2312"/>
              </a:rPr>
              <a:t>)</a:t>
            </a:r>
          </a:p>
          <a:p>
            <a:pPr eaLnBrk="1" hangingPunct="1">
              <a:lnSpc>
                <a:spcPct val="150000"/>
              </a:lnSpc>
              <a:spcBef>
                <a:spcPts val="1200"/>
              </a:spcBef>
            </a:pPr>
            <a:r>
              <a:rPr lang="zh-CN" altLang="en-US" sz="1400" b="0" dirty="0">
                <a:latin typeface="楷体_GB2312"/>
                <a:ea typeface="楷体_GB2312"/>
                <a:cs typeface="楷体_GB2312"/>
              </a:rPr>
              <a:t>没有最好情况</a:t>
            </a:r>
            <a:endParaRPr lang="zh-CN" altLang="en-US" sz="1800" dirty="0"/>
          </a:p>
        </p:txBody>
      </p:sp>
      <p:sp>
        <p:nvSpPr>
          <p:cNvPr id="7" name="圆角矩形标注 6"/>
          <p:cNvSpPr>
            <a:spLocks noChangeArrowheads="1"/>
          </p:cNvSpPr>
          <p:nvPr/>
        </p:nvSpPr>
        <p:spPr bwMode="auto">
          <a:xfrm>
            <a:off x="5868144" y="4227934"/>
            <a:ext cx="2232248" cy="476726"/>
          </a:xfrm>
          <a:prstGeom prst="wedgeRoundRectCallout">
            <a:avLst>
              <a:gd name="adj1" fmla="val -128339"/>
              <a:gd name="adj2" fmla="val -325477"/>
              <a:gd name="adj3" fmla="val 16667"/>
            </a:avLst>
          </a:prstGeom>
          <a:noFill/>
          <a:ln w="3175" algn="ctr">
            <a:solidFill>
              <a:schemeClr val="tx1"/>
            </a:solidFill>
            <a:round/>
            <a:headEnd/>
            <a:tailEnd/>
          </a:ln>
        </p:spPr>
        <p:txBody>
          <a:bodyPr wrap="square" lIns="0" tIns="0" rIns="0" bIns="0">
            <a:spAutoFit/>
          </a:bodyPr>
          <a:lstStyle/>
          <a:p>
            <a:pPr eaLnBrk="0" hangingPunct="0">
              <a:spcBef>
                <a:spcPct val="50000"/>
              </a:spcBef>
            </a:pPr>
            <a:r>
              <a:rPr lang="zh-CN" altLang="en-US" sz="1400" dirty="0"/>
              <a:t>影响性能的原因是找最小元素必须遍历所有元素</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选择排序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059582"/>
            <a:ext cx="7848872" cy="1393587"/>
          </a:xfrm>
          <a:prstGeom prst="rect">
            <a:avLst/>
          </a:prstGeom>
        </p:spPr>
        <p:txBody>
          <a:bodyPr wrap="square">
            <a:spAutoFit/>
          </a:bodyPr>
          <a:lstStyle/>
          <a:p>
            <a:pPr>
              <a:lnSpc>
                <a:spcPct val="120000"/>
              </a:lnSpc>
            </a:pPr>
            <a:r>
              <a:rPr lang="zh-CN" altLang="en-US" sz="1800" b="0" dirty="0">
                <a:latin typeface="Times New Roman" pitchFamily="18" charset="0"/>
                <a:ea typeface="楷体_GB2312"/>
                <a:cs typeface="楷体_GB2312"/>
              </a:rPr>
              <a:t>首先，从</a:t>
            </a:r>
            <a:r>
              <a:rPr lang="en-US" altLang="zh-CN" sz="1800" b="0" dirty="0">
                <a:latin typeface="Times New Roman" pitchFamily="18" charset="0"/>
                <a:ea typeface="楷体_GB2312"/>
                <a:cs typeface="楷体_GB2312"/>
              </a:rPr>
              <a:t>n</a:t>
            </a:r>
            <a:r>
              <a:rPr lang="zh-CN" altLang="en-US" sz="1800" b="0" dirty="0">
                <a:latin typeface="Times New Roman" pitchFamily="18" charset="0"/>
                <a:ea typeface="楷体_GB2312"/>
                <a:cs typeface="楷体_GB2312"/>
              </a:rPr>
              <a:t>个元素中选出关键字最小的元素。再从剩下的</a:t>
            </a:r>
            <a:r>
              <a:rPr lang="en-US" altLang="zh-CN" sz="1800" b="0" dirty="0">
                <a:latin typeface="Times New Roman" pitchFamily="18" charset="0"/>
                <a:ea typeface="楷体_GB2312"/>
                <a:cs typeface="楷体_GB2312"/>
              </a:rPr>
              <a:t>(n-1)</a:t>
            </a:r>
            <a:r>
              <a:rPr lang="zh-CN" altLang="en-US" sz="1800" b="0" dirty="0">
                <a:latin typeface="Times New Roman" pitchFamily="18" charset="0"/>
                <a:ea typeface="楷体_GB2312"/>
                <a:cs typeface="楷体_GB2312"/>
              </a:rPr>
              <a:t>个元素中选出关键字最小的元素，依次类推，每次从剩下的元素序列中挑出关键字最小的元素，直至序列中最后只剩下一个元素为止。这样，把每次得到的元素排成一个序列，就得到了按非递减序排列的排序序列。 </a:t>
            </a:r>
          </a:p>
        </p:txBody>
      </p:sp>
      <p:sp>
        <p:nvSpPr>
          <p:cNvPr id="5" name="Rectangle 3"/>
          <p:cNvSpPr txBox="1">
            <a:spLocks noChangeArrowheads="1"/>
          </p:cNvSpPr>
          <p:nvPr/>
        </p:nvSpPr>
        <p:spPr>
          <a:xfrm>
            <a:off x="1187624" y="2715766"/>
            <a:ext cx="3457575" cy="1135062"/>
          </a:xfrm>
          <a:prstGeom prst="rect">
            <a:avLst/>
          </a:prstGeom>
        </p:spPr>
        <p:txBody>
          <a:bodyPr/>
          <a:lstStyle/>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800" b="1" i="0" u="none" strike="noStrike" kern="0" cap="none" spc="0" normalizeH="0" baseline="0" noProof="0" dirty="0">
                <a:ln>
                  <a:noFill/>
                </a:ln>
                <a:solidFill>
                  <a:schemeClr val="tx1"/>
                </a:solidFill>
                <a:effectLst/>
                <a:uLnTx/>
                <a:uFillTx/>
                <a:latin typeface="+mn-lt"/>
                <a:ea typeface="楷体_GB2312"/>
                <a:cs typeface="楷体_GB2312"/>
              </a:rPr>
              <a:t>可分为</a:t>
            </a:r>
            <a:endParaRPr kumimoji="1" lang="en-US" altLang="zh-CN" sz="1800" b="1" i="0" u="none" strike="noStrike" kern="0" cap="none" spc="0" normalizeH="0" baseline="0" noProof="0" dirty="0">
              <a:ln>
                <a:noFill/>
              </a:ln>
              <a:solidFill>
                <a:schemeClr val="tx1"/>
              </a:solidFill>
              <a:effectLst/>
              <a:uLnTx/>
              <a:uFillTx/>
              <a:latin typeface="+mn-lt"/>
              <a:ea typeface="楷体_GB2312"/>
              <a:cs typeface="楷体_GB2312"/>
            </a:endParaRPr>
          </a:p>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400" b="0" i="0" u="none" strike="noStrike" kern="0" cap="none" spc="0" normalizeH="0" baseline="0" noProof="0" dirty="0">
                <a:ln>
                  <a:noFill/>
                </a:ln>
                <a:solidFill>
                  <a:schemeClr val="tx1"/>
                </a:solidFill>
                <a:effectLst/>
                <a:uLnTx/>
                <a:uFillTx/>
                <a:latin typeface="+mn-lt"/>
                <a:ea typeface="楷体_GB2312"/>
                <a:cs typeface="楷体_GB2312"/>
              </a:rPr>
              <a:t>直接选择排序</a:t>
            </a:r>
          </a:p>
          <a:p>
            <a:pPr marL="342900" marR="0" lvl="0" indent="-342900" algn="l" defTabSz="914400" rtl="0" eaLnBrk="1" fontAlgn="base" latinLnBrk="0" hangingPunct="1">
              <a:lnSpc>
                <a:spcPct val="130000"/>
              </a:lnSpc>
              <a:spcBef>
                <a:spcPct val="20000"/>
              </a:spcBef>
              <a:spcAft>
                <a:spcPct val="0"/>
              </a:spcAft>
              <a:buClrTx/>
              <a:buSzTx/>
              <a:tabLst/>
              <a:defRPr/>
            </a:pPr>
            <a:r>
              <a:rPr kumimoji="1" lang="zh-CN" altLang="en-US" sz="1400" b="0" i="0" u="none" strike="noStrike" kern="0" cap="none" spc="0" normalizeH="0" baseline="0" noProof="0" dirty="0">
                <a:ln>
                  <a:noFill/>
                </a:ln>
                <a:solidFill>
                  <a:schemeClr val="tx1"/>
                </a:solidFill>
                <a:effectLst/>
                <a:uLnTx/>
                <a:uFillTx/>
                <a:latin typeface="+mn-lt"/>
                <a:ea typeface="楷体_GB2312"/>
                <a:cs typeface="楷体_GB2312"/>
              </a:rPr>
              <a:t>堆排序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堆排序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987574"/>
            <a:ext cx="7848872" cy="3862596"/>
          </a:xfrm>
          <a:prstGeom prst="rect">
            <a:avLst/>
          </a:prstGeom>
        </p:spPr>
        <p:txBody>
          <a:bodyPr wrap="square">
            <a:spAutoFit/>
          </a:bodyPr>
          <a:lstStyle/>
          <a:p>
            <a:pPr eaLnBrk="1" hangingPunct="1">
              <a:lnSpc>
                <a:spcPct val="150000"/>
              </a:lnSpc>
              <a:spcBef>
                <a:spcPts val="600"/>
              </a:spcBef>
            </a:pPr>
            <a:r>
              <a:rPr lang="zh-CN" altLang="en-US" sz="1800" dirty="0">
                <a:latin typeface="楷体_GB2312"/>
                <a:ea typeface="楷体_GB2312"/>
                <a:cs typeface="楷体_GB2312"/>
              </a:rPr>
              <a:t>改进寻找最小元素的操作，使得选出最小元素只需要</a:t>
            </a:r>
            <a:r>
              <a:rPr lang="en-US" altLang="zh-CN" sz="1800" dirty="0">
                <a:latin typeface="楷体_GB2312"/>
                <a:ea typeface="楷体_GB2312"/>
                <a:cs typeface="楷体_GB2312"/>
              </a:rPr>
              <a:t>O(</a:t>
            </a:r>
            <a:r>
              <a:rPr lang="en-US" altLang="zh-CN" sz="1800" dirty="0" err="1">
                <a:latin typeface="楷体_GB2312"/>
                <a:ea typeface="楷体_GB2312"/>
                <a:cs typeface="楷体_GB2312"/>
              </a:rPr>
              <a:t>logN</a:t>
            </a:r>
            <a:r>
              <a:rPr lang="en-US" altLang="zh-CN" sz="1800" dirty="0">
                <a:latin typeface="楷体_GB2312"/>
                <a:ea typeface="楷体_GB2312"/>
                <a:cs typeface="楷体_GB2312"/>
              </a:rPr>
              <a:t>)</a:t>
            </a:r>
            <a:r>
              <a:rPr lang="zh-CN" altLang="en-US" sz="1800" dirty="0">
                <a:latin typeface="楷体_GB2312"/>
                <a:ea typeface="楷体_GB2312"/>
                <a:cs typeface="楷体_GB2312"/>
              </a:rPr>
              <a:t>的时间</a:t>
            </a:r>
            <a:endParaRPr lang="en-US" altLang="zh-CN" sz="1800" dirty="0">
              <a:latin typeface="楷体_GB2312"/>
              <a:ea typeface="楷体_GB2312"/>
              <a:cs typeface="楷体_GB2312"/>
            </a:endParaRPr>
          </a:p>
          <a:p>
            <a:pPr eaLnBrk="1" hangingPunct="1">
              <a:lnSpc>
                <a:spcPct val="150000"/>
              </a:lnSpc>
              <a:spcBef>
                <a:spcPts val="1200"/>
              </a:spcBef>
            </a:pPr>
            <a:r>
              <a:rPr lang="zh-CN" altLang="en-US" sz="1800" dirty="0">
                <a:latin typeface="楷体_GB2312"/>
                <a:ea typeface="楷体_GB2312"/>
                <a:cs typeface="楷体_GB2312"/>
              </a:rPr>
              <a:t>方法：利用优先级队列</a:t>
            </a:r>
          </a:p>
          <a:p>
            <a:pPr eaLnBrk="1" hangingPunct="1">
              <a:lnSpc>
                <a:spcPct val="150000"/>
              </a:lnSpc>
              <a:spcBef>
                <a:spcPts val="1200"/>
              </a:spcBef>
            </a:pPr>
            <a:r>
              <a:rPr lang="zh-CN" altLang="en-US" sz="1800" dirty="0">
                <a:latin typeface="楷体_GB2312"/>
                <a:ea typeface="楷体_GB2312"/>
                <a:cs typeface="楷体_GB2312"/>
              </a:rPr>
              <a:t>步骤</a:t>
            </a:r>
          </a:p>
          <a:p>
            <a:pPr marL="0" lvl="1" eaLnBrk="1" hangingPunct="1"/>
            <a:r>
              <a:rPr lang="zh-CN" altLang="en-US" sz="1400" b="0" dirty="0">
                <a:latin typeface="楷体_GB2312"/>
                <a:ea typeface="楷体_GB2312"/>
                <a:cs typeface="楷体_GB2312"/>
              </a:rPr>
              <a:t>应用</a:t>
            </a:r>
            <a:r>
              <a:rPr lang="en-US" altLang="zh-CN" sz="1400" b="0" dirty="0" err="1">
                <a:latin typeface="楷体_GB2312"/>
                <a:ea typeface="楷体_GB2312"/>
                <a:cs typeface="楷体_GB2312"/>
              </a:rPr>
              <a:t>buildHeap</a:t>
            </a:r>
            <a:r>
              <a:rPr lang="zh-CN" altLang="en-US" sz="1400" b="0" dirty="0">
                <a:latin typeface="楷体_GB2312"/>
                <a:ea typeface="楷体_GB2312"/>
                <a:cs typeface="楷体_GB2312"/>
              </a:rPr>
              <a:t>对</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个元素创建一个优先级队列</a:t>
            </a:r>
          </a:p>
          <a:p>
            <a:pPr marL="0" lvl="1" eaLnBrk="1" hangingPunct="1"/>
            <a:r>
              <a:rPr lang="zh-CN" altLang="en-US" sz="1400" b="0" dirty="0">
                <a:latin typeface="楷体_GB2312"/>
                <a:ea typeface="楷体_GB2312"/>
                <a:cs typeface="楷体_GB2312"/>
              </a:rPr>
              <a:t>通过调用</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次</a:t>
            </a:r>
            <a:r>
              <a:rPr lang="en-US" altLang="zh-CN" sz="1400" b="0" dirty="0" err="1">
                <a:latin typeface="楷体_GB2312"/>
                <a:ea typeface="楷体_GB2312"/>
                <a:cs typeface="楷体_GB2312"/>
              </a:rPr>
              <a:t>deQueue</a:t>
            </a:r>
            <a:r>
              <a:rPr lang="zh-CN" altLang="en-US" sz="1400" b="0" dirty="0">
                <a:latin typeface="楷体_GB2312"/>
                <a:ea typeface="楷体_GB2312"/>
                <a:cs typeface="楷体_GB2312"/>
              </a:rPr>
              <a:t>取出每个项，结果就排好序了。 </a:t>
            </a:r>
          </a:p>
          <a:p>
            <a:pPr eaLnBrk="1" hangingPunct="1">
              <a:lnSpc>
                <a:spcPct val="150000"/>
              </a:lnSpc>
              <a:spcBef>
                <a:spcPts val="1200"/>
              </a:spcBef>
            </a:pPr>
            <a:r>
              <a:rPr lang="zh-CN" altLang="en-US" sz="1800" dirty="0">
                <a:latin typeface="楷体_GB2312"/>
                <a:ea typeface="楷体_GB2312"/>
                <a:cs typeface="楷体_GB2312"/>
              </a:rPr>
              <a:t>时间效益</a:t>
            </a:r>
            <a:endParaRPr lang="en-US" altLang="zh-CN" sz="1800" dirty="0">
              <a:latin typeface="楷体_GB2312"/>
              <a:ea typeface="楷体_GB2312"/>
              <a:cs typeface="楷体_GB2312"/>
            </a:endParaRPr>
          </a:p>
          <a:p>
            <a:pPr eaLnBrk="1" hangingPunct="1">
              <a:spcBef>
                <a:spcPts val="0"/>
              </a:spcBef>
            </a:pPr>
            <a:r>
              <a:rPr lang="zh-CN" altLang="en-US" sz="1400" b="0" dirty="0">
                <a:latin typeface="楷体_GB2312"/>
                <a:ea typeface="楷体_GB2312"/>
                <a:cs typeface="楷体_GB2312"/>
              </a:rPr>
              <a:t>建堆用了</a:t>
            </a:r>
            <a:r>
              <a:rPr lang="en-US" altLang="zh-CN" sz="1400" b="0" dirty="0">
                <a:latin typeface="楷体_GB2312"/>
                <a:ea typeface="楷体_GB2312"/>
                <a:cs typeface="楷体_GB2312"/>
              </a:rPr>
              <a:t>O(N)</a:t>
            </a:r>
            <a:r>
              <a:rPr lang="zh-CN" altLang="en-US" sz="1400" b="0" dirty="0">
                <a:latin typeface="楷体_GB2312"/>
                <a:ea typeface="楷体_GB2312"/>
                <a:cs typeface="楷体_GB2312"/>
              </a:rPr>
              <a:t>的时间</a:t>
            </a:r>
            <a:endParaRPr lang="en-US" altLang="zh-CN" sz="1400" b="0" dirty="0">
              <a:latin typeface="楷体_GB2312"/>
              <a:ea typeface="楷体_GB2312"/>
              <a:cs typeface="楷体_GB2312"/>
            </a:endParaRPr>
          </a:p>
          <a:p>
            <a:pPr eaLnBrk="1" hangingPunct="1">
              <a:spcBef>
                <a:spcPts val="0"/>
              </a:spcBef>
            </a:pPr>
            <a:r>
              <a:rPr lang="en-US" altLang="zh-CN" sz="1400" b="0" dirty="0" err="1">
                <a:latin typeface="楷体_GB2312"/>
                <a:ea typeface="楷体_GB2312"/>
                <a:cs typeface="楷体_GB2312"/>
              </a:rPr>
              <a:t>deQueue</a:t>
            </a:r>
            <a:r>
              <a:rPr lang="zh-CN" altLang="en-US" sz="1400" b="0" dirty="0">
                <a:latin typeface="楷体_GB2312"/>
                <a:ea typeface="楷体_GB2312"/>
                <a:cs typeface="楷体_GB2312"/>
              </a:rPr>
              <a:t>是对数时间</a:t>
            </a:r>
            <a:endParaRPr lang="en-US" altLang="zh-CN" sz="1400" b="0" dirty="0">
              <a:latin typeface="楷体_GB2312"/>
              <a:ea typeface="楷体_GB2312"/>
              <a:cs typeface="楷体_GB2312"/>
            </a:endParaRPr>
          </a:p>
          <a:p>
            <a:pPr eaLnBrk="1" hangingPunct="1">
              <a:spcBef>
                <a:spcPts val="0"/>
              </a:spcBef>
            </a:pPr>
            <a:r>
              <a:rPr lang="zh-CN" altLang="en-US" sz="1400" b="0" dirty="0">
                <a:latin typeface="楷体_GB2312"/>
                <a:ea typeface="楷体_GB2312"/>
                <a:cs typeface="楷体_GB2312"/>
              </a:rPr>
              <a:t>总的时间是</a:t>
            </a:r>
            <a:r>
              <a:rPr lang="en-US" altLang="zh-CN" sz="1400" b="0" dirty="0">
                <a:latin typeface="楷体_GB2312"/>
                <a:ea typeface="楷体_GB2312"/>
                <a:cs typeface="楷体_GB2312"/>
              </a:rPr>
              <a:t>O(</a:t>
            </a:r>
            <a:r>
              <a:rPr lang="en-US" altLang="zh-CN" sz="1400" b="0" dirty="0" err="1">
                <a:latin typeface="楷体_GB2312"/>
                <a:ea typeface="楷体_GB2312"/>
                <a:cs typeface="楷体_GB2312"/>
              </a:rPr>
              <a:t>NlogN</a:t>
            </a:r>
            <a:r>
              <a:rPr lang="en-US" altLang="zh-CN" sz="1400" b="0" dirty="0">
                <a:latin typeface="楷体_GB2312"/>
                <a:ea typeface="楷体_GB2312"/>
                <a:cs typeface="楷体_GB2312"/>
              </a:rPr>
              <a:t>)</a:t>
            </a:r>
          </a:p>
          <a:p>
            <a:pPr eaLnBrk="1" hangingPunct="1">
              <a:lnSpc>
                <a:spcPct val="150000"/>
              </a:lnSpc>
              <a:spcBef>
                <a:spcPts val="1200"/>
              </a:spcBef>
            </a:pPr>
            <a:r>
              <a:rPr lang="zh-CN" altLang="en-US" sz="1800" dirty="0">
                <a:latin typeface="楷体_GB2312"/>
                <a:ea typeface="楷体_GB2312"/>
                <a:cs typeface="楷体_GB2312"/>
              </a:rPr>
              <a:t>没有最好最坏情况</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animEffect transition="in" filter="blinds(horizontal)">
                                      <p:cBhvr>
                                        <p:cTn id="7" dur="500"/>
                                        <p:tgtEl>
                                          <p:spTgt spid="1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
                                            <p:txEl>
                                              <p:pRg st="2" end="2"/>
                                            </p:txEl>
                                          </p:spTgt>
                                        </p:tgtEl>
                                        <p:attrNameLst>
                                          <p:attrName>style.visibility</p:attrName>
                                        </p:attrNameLst>
                                      </p:cBhvr>
                                      <p:to>
                                        <p:strVal val="visible"/>
                                      </p:to>
                                    </p:set>
                                    <p:animEffect transition="in" filter="blinds(horizontal)">
                                      <p:cBhvr>
                                        <p:cTn id="12" dur="500"/>
                                        <p:tgtEl>
                                          <p:spTgt spid="12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animEffect transition="in" filter="blinds(horizontal)">
                                      <p:cBhvr>
                                        <p:cTn id="15" dur="500"/>
                                        <p:tgtEl>
                                          <p:spTgt spid="12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6">
                                            <p:txEl>
                                              <p:pRg st="4" end="4"/>
                                            </p:txEl>
                                          </p:spTgt>
                                        </p:tgtEl>
                                        <p:attrNameLst>
                                          <p:attrName>style.visibility</p:attrName>
                                        </p:attrNameLst>
                                      </p:cBhvr>
                                      <p:to>
                                        <p:strVal val="visible"/>
                                      </p:to>
                                    </p:set>
                                    <p:animEffect transition="in" filter="blinds(horizontal)">
                                      <p:cBhvr>
                                        <p:cTn id="18" dur="500"/>
                                        <p:tgtEl>
                                          <p:spTgt spid="12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6">
                                            <p:txEl>
                                              <p:pRg st="5" end="5"/>
                                            </p:txEl>
                                          </p:spTgt>
                                        </p:tgtEl>
                                        <p:attrNameLst>
                                          <p:attrName>style.visibility</p:attrName>
                                        </p:attrNameLst>
                                      </p:cBhvr>
                                      <p:to>
                                        <p:strVal val="visible"/>
                                      </p:to>
                                    </p:set>
                                    <p:animEffect transition="in" filter="blinds(horizontal)">
                                      <p:cBhvr>
                                        <p:cTn id="23" dur="500"/>
                                        <p:tgtEl>
                                          <p:spTgt spid="12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6">
                                            <p:txEl>
                                              <p:pRg st="6" end="6"/>
                                            </p:txEl>
                                          </p:spTgt>
                                        </p:tgtEl>
                                        <p:attrNameLst>
                                          <p:attrName>style.visibility</p:attrName>
                                        </p:attrNameLst>
                                      </p:cBhvr>
                                      <p:to>
                                        <p:strVal val="visible"/>
                                      </p:to>
                                    </p:set>
                                    <p:animEffect transition="in" filter="blinds(horizontal)">
                                      <p:cBhvr>
                                        <p:cTn id="26" dur="500"/>
                                        <p:tgtEl>
                                          <p:spTgt spid="126">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6">
                                            <p:txEl>
                                              <p:pRg st="7" end="7"/>
                                            </p:txEl>
                                          </p:spTgt>
                                        </p:tgtEl>
                                        <p:attrNameLst>
                                          <p:attrName>style.visibility</p:attrName>
                                        </p:attrNameLst>
                                      </p:cBhvr>
                                      <p:to>
                                        <p:strVal val="visible"/>
                                      </p:to>
                                    </p:set>
                                    <p:animEffect transition="in" filter="blinds(horizontal)">
                                      <p:cBhvr>
                                        <p:cTn id="29" dur="500"/>
                                        <p:tgtEl>
                                          <p:spTgt spid="12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6">
                                            <p:txEl>
                                              <p:pRg st="8" end="8"/>
                                            </p:txEl>
                                          </p:spTgt>
                                        </p:tgtEl>
                                        <p:attrNameLst>
                                          <p:attrName>style.visibility</p:attrName>
                                        </p:attrNameLst>
                                      </p:cBhvr>
                                      <p:to>
                                        <p:strVal val="visible"/>
                                      </p:to>
                                    </p:set>
                                    <p:animEffect transition="in" filter="blinds(horizontal)">
                                      <p:cBhvr>
                                        <p:cTn id="32" dur="500"/>
                                        <p:tgtEl>
                                          <p:spTgt spid="12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6">
                                            <p:txEl>
                                              <p:pRg st="9" end="9"/>
                                            </p:txEl>
                                          </p:spTgt>
                                        </p:tgtEl>
                                        <p:attrNameLst>
                                          <p:attrName>style.visibility</p:attrName>
                                        </p:attrNameLst>
                                      </p:cBhvr>
                                      <p:to>
                                        <p:strVal val="visible"/>
                                      </p:to>
                                    </p:set>
                                    <p:animEffect transition="in" filter="blinds(horizontal)">
                                      <p:cBhvr>
                                        <p:cTn id="35" dur="500"/>
                                        <p:tgtEl>
                                          <p:spTgt spid="1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实现中的空间问题</a:t>
            </a:r>
            <a:endParaRPr lang="zh-CN" altLang="en-US" dirty="0">
              <a:latin typeface="微软雅黑" pitchFamily="34" charset="-122"/>
              <a:ea typeface="微软雅黑" pitchFamily="34" charset="-122"/>
              <a:cs typeface="楷体_GB2312"/>
            </a:endParaRPr>
          </a:p>
        </p:txBody>
      </p:sp>
      <p:sp>
        <p:nvSpPr>
          <p:cNvPr id="5" name="矩形 4"/>
          <p:cNvSpPr/>
          <p:nvPr/>
        </p:nvSpPr>
        <p:spPr>
          <a:xfrm>
            <a:off x="611560" y="987574"/>
            <a:ext cx="7920880" cy="757130"/>
          </a:xfrm>
          <a:prstGeom prst="rect">
            <a:avLst/>
          </a:prstGeom>
        </p:spPr>
        <p:txBody>
          <a:bodyPr wrap="square">
            <a:spAutoFit/>
          </a:bodyPr>
          <a:lstStyle/>
          <a:p>
            <a:pPr marL="0" lvl="1" eaLnBrk="1" hangingPunct="1">
              <a:lnSpc>
                <a:spcPct val="120000"/>
              </a:lnSpc>
            </a:pPr>
            <a:r>
              <a:rPr lang="en-US" altLang="zh-CN" sz="1800" dirty="0">
                <a:latin typeface="楷体_GB2312"/>
                <a:ea typeface="楷体_GB2312"/>
                <a:cs typeface="楷体_GB2312"/>
              </a:rPr>
              <a:t>N</a:t>
            </a:r>
            <a:r>
              <a:rPr lang="zh-CN" altLang="en-US" sz="1800" dirty="0">
                <a:latin typeface="楷体_GB2312"/>
                <a:ea typeface="楷体_GB2312"/>
                <a:cs typeface="楷体_GB2312"/>
              </a:rPr>
              <a:t>元素的优先级队列需要</a:t>
            </a:r>
            <a:r>
              <a:rPr lang="en-US" altLang="zh-CN" sz="1800" dirty="0">
                <a:latin typeface="楷体_GB2312"/>
                <a:ea typeface="楷体_GB2312"/>
                <a:cs typeface="楷体_GB2312"/>
              </a:rPr>
              <a:t>N</a:t>
            </a:r>
            <a:r>
              <a:rPr lang="zh-CN" altLang="en-US" sz="1800" dirty="0">
                <a:latin typeface="楷体_GB2312"/>
                <a:ea typeface="楷体_GB2312"/>
                <a:cs typeface="楷体_GB2312"/>
              </a:rPr>
              <a:t>个空间，每次</a:t>
            </a:r>
            <a:r>
              <a:rPr lang="en-US" altLang="zh-CN" sz="1800" dirty="0" err="1">
                <a:latin typeface="楷体_GB2312"/>
                <a:ea typeface="楷体_GB2312"/>
                <a:cs typeface="楷体_GB2312"/>
              </a:rPr>
              <a:t>deQueue</a:t>
            </a:r>
            <a:r>
              <a:rPr lang="zh-CN" altLang="en-US" sz="1800" dirty="0">
                <a:latin typeface="楷体_GB2312"/>
                <a:ea typeface="楷体_GB2312"/>
                <a:cs typeface="楷体_GB2312"/>
              </a:rPr>
              <a:t>的元素也要放在一个空间中。因此需要两倍的空间。</a:t>
            </a:r>
          </a:p>
        </p:txBody>
      </p:sp>
      <p:sp>
        <p:nvSpPr>
          <p:cNvPr id="7" name="矩形 6"/>
          <p:cNvSpPr/>
          <p:nvPr/>
        </p:nvSpPr>
        <p:spPr>
          <a:xfrm>
            <a:off x="611560" y="1923678"/>
            <a:ext cx="8136904" cy="661720"/>
          </a:xfrm>
          <a:prstGeom prst="rect">
            <a:avLst/>
          </a:prstGeom>
        </p:spPr>
        <p:txBody>
          <a:bodyPr wrap="square">
            <a:spAutoFit/>
          </a:bodyPr>
          <a:lstStyle/>
          <a:p>
            <a:r>
              <a:rPr lang="zh-CN" altLang="en-US" sz="1800" dirty="0">
                <a:latin typeface="楷体_GB2312"/>
                <a:ea typeface="楷体_GB2312"/>
                <a:cs typeface="楷体_GB2312"/>
              </a:rPr>
              <a:t>解决方案：利用存储堆的空间</a:t>
            </a:r>
            <a:endParaRPr lang="en-US" altLang="zh-CN" sz="180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在每一次</a:t>
            </a:r>
            <a:r>
              <a:rPr lang="en-US" altLang="zh-CN" sz="1400" b="0" dirty="0" err="1">
                <a:latin typeface="楷体_GB2312"/>
                <a:ea typeface="楷体_GB2312"/>
                <a:cs typeface="楷体_GB2312"/>
              </a:rPr>
              <a:t>deQueue</a:t>
            </a:r>
            <a:r>
              <a:rPr lang="zh-CN" altLang="en-US" sz="1400" b="0" dirty="0">
                <a:latin typeface="楷体_GB2312"/>
                <a:ea typeface="楷体_GB2312"/>
                <a:cs typeface="楷体_GB2312"/>
              </a:rPr>
              <a:t>后，堆缩小</a:t>
            </a:r>
            <a:r>
              <a:rPr lang="en-US" altLang="zh-CN" sz="1400" b="0" dirty="0">
                <a:latin typeface="楷体_GB2312"/>
                <a:ea typeface="楷体_GB2312"/>
                <a:cs typeface="楷体_GB2312"/>
              </a:rPr>
              <a:t>1</a:t>
            </a:r>
            <a:r>
              <a:rPr lang="zh-CN" altLang="en-US" sz="1400" b="0" dirty="0">
                <a:latin typeface="楷体_GB2312"/>
                <a:ea typeface="楷体_GB2312"/>
                <a:cs typeface="楷体_GB2312"/>
              </a:rPr>
              <a:t>。因此，在堆中的最后那个位置能被用来存储刚被删去的元素</a:t>
            </a:r>
            <a:endParaRPr lang="zh-CN" altLang="en-US" sz="1400" b="0" dirty="0"/>
          </a:p>
        </p:txBody>
      </p:sp>
      <p:sp>
        <p:nvSpPr>
          <p:cNvPr id="8" name="矩形 7"/>
          <p:cNvSpPr/>
          <p:nvPr/>
        </p:nvSpPr>
        <p:spPr>
          <a:xfrm>
            <a:off x="611560" y="2715766"/>
            <a:ext cx="7704856" cy="609398"/>
          </a:xfrm>
          <a:prstGeom prst="rect">
            <a:avLst/>
          </a:prstGeom>
        </p:spPr>
        <p:txBody>
          <a:bodyPr wrap="square">
            <a:spAutoFit/>
          </a:bodyPr>
          <a:lstStyle/>
          <a:p>
            <a:pPr eaLnBrk="1" hangingPunct="1">
              <a:lnSpc>
                <a:spcPct val="120000"/>
              </a:lnSpc>
            </a:pPr>
            <a:r>
              <a:rPr lang="zh-CN" altLang="en-US" sz="1400" b="0" dirty="0">
                <a:latin typeface="楷体_GB2312"/>
                <a:ea typeface="楷体_GB2312"/>
                <a:cs typeface="楷体_GB2312"/>
              </a:rPr>
              <a:t>假设有一个六个元素的堆。第一次</a:t>
            </a:r>
            <a:r>
              <a:rPr lang="en-US" altLang="zh-CN" sz="1400" b="0" dirty="0" err="1">
                <a:latin typeface="楷体_GB2312"/>
                <a:ea typeface="楷体_GB2312"/>
                <a:cs typeface="楷体_GB2312"/>
              </a:rPr>
              <a:t>deQueue</a:t>
            </a:r>
            <a:r>
              <a:rPr lang="zh-CN" altLang="en-US" sz="1400" b="0" dirty="0">
                <a:latin typeface="楷体_GB2312"/>
                <a:ea typeface="楷体_GB2312"/>
                <a:cs typeface="楷体_GB2312"/>
              </a:rPr>
              <a:t>产生了</a:t>
            </a:r>
            <a:r>
              <a:rPr lang="en-US" altLang="zh-CN" sz="1400" b="0" dirty="0">
                <a:latin typeface="楷体_GB2312"/>
                <a:ea typeface="楷体_GB2312"/>
                <a:cs typeface="楷体_GB2312"/>
              </a:rPr>
              <a:t>A1</a:t>
            </a:r>
            <a:r>
              <a:rPr lang="zh-CN" altLang="en-US" sz="1400" b="0" dirty="0">
                <a:latin typeface="楷体_GB2312"/>
                <a:ea typeface="楷体_GB2312"/>
                <a:cs typeface="楷体_GB2312"/>
              </a:rPr>
              <a:t>。现在堆中仅有五个元素，可以把</a:t>
            </a:r>
            <a:r>
              <a:rPr lang="en-US" altLang="zh-CN" sz="1400" b="0" dirty="0">
                <a:latin typeface="楷体_GB2312"/>
                <a:ea typeface="楷体_GB2312"/>
                <a:cs typeface="楷体_GB2312"/>
              </a:rPr>
              <a:t>A1</a:t>
            </a:r>
            <a:r>
              <a:rPr lang="zh-CN" altLang="en-US" sz="1400" b="0" dirty="0">
                <a:latin typeface="楷体_GB2312"/>
                <a:ea typeface="楷体_GB2312"/>
                <a:cs typeface="楷体_GB2312"/>
              </a:rPr>
              <a:t>放在位置</a:t>
            </a:r>
            <a:r>
              <a:rPr lang="en-US" altLang="zh-CN" sz="1400" b="0" dirty="0">
                <a:latin typeface="楷体_GB2312"/>
                <a:ea typeface="楷体_GB2312"/>
                <a:cs typeface="楷体_GB2312"/>
              </a:rPr>
              <a:t>6</a:t>
            </a:r>
            <a:r>
              <a:rPr lang="zh-CN" altLang="en-US" sz="1400" b="0" dirty="0">
                <a:latin typeface="楷体_GB2312"/>
                <a:ea typeface="楷体_GB2312"/>
                <a:cs typeface="楷体_GB2312"/>
              </a:rPr>
              <a:t>。下一个</a:t>
            </a:r>
            <a:r>
              <a:rPr lang="en-US" altLang="zh-CN" sz="1400" b="0" dirty="0" err="1">
                <a:latin typeface="楷体_GB2312"/>
                <a:ea typeface="楷体_GB2312"/>
                <a:cs typeface="楷体_GB2312"/>
              </a:rPr>
              <a:t>deQueue</a:t>
            </a:r>
            <a:r>
              <a:rPr lang="zh-CN" altLang="en-US" sz="1400" b="0" dirty="0">
                <a:latin typeface="楷体_GB2312"/>
                <a:ea typeface="楷体_GB2312"/>
                <a:cs typeface="楷体_GB2312"/>
              </a:rPr>
              <a:t>产生</a:t>
            </a:r>
            <a:r>
              <a:rPr lang="en-US" altLang="zh-CN" sz="1400" b="0" dirty="0">
                <a:latin typeface="楷体_GB2312"/>
                <a:ea typeface="楷体_GB2312"/>
                <a:cs typeface="楷体_GB2312"/>
              </a:rPr>
              <a:t>A2</a:t>
            </a:r>
            <a:r>
              <a:rPr lang="zh-CN" altLang="en-US" sz="1400" b="0" dirty="0">
                <a:latin typeface="楷体_GB2312"/>
                <a:ea typeface="楷体_GB2312"/>
                <a:cs typeface="楷体_GB2312"/>
              </a:rPr>
              <a:t>。因为堆中现在仅有四个元素，我们可以把</a:t>
            </a:r>
            <a:r>
              <a:rPr lang="en-US" altLang="zh-CN" sz="1400" b="0" dirty="0">
                <a:latin typeface="楷体_GB2312"/>
                <a:ea typeface="楷体_GB2312"/>
                <a:cs typeface="楷体_GB2312"/>
              </a:rPr>
              <a:t>A2</a:t>
            </a:r>
            <a:r>
              <a:rPr lang="zh-CN" altLang="en-US" sz="1400" b="0" dirty="0">
                <a:latin typeface="楷体_GB2312"/>
                <a:ea typeface="楷体_GB2312"/>
                <a:cs typeface="楷体_GB2312"/>
              </a:rPr>
              <a:t>放在位置</a:t>
            </a:r>
            <a:r>
              <a:rPr lang="en-US" altLang="zh-CN" sz="1400" b="0" dirty="0">
                <a:latin typeface="楷体_GB2312"/>
                <a:ea typeface="楷体_GB2312"/>
                <a:cs typeface="楷体_GB2312"/>
              </a:rPr>
              <a:t>5</a:t>
            </a:r>
            <a:r>
              <a:rPr lang="zh-CN" altLang="en-US" sz="1400" b="0" dirty="0">
                <a:latin typeface="楷体_GB2312"/>
                <a:ea typeface="楷体_GB2312"/>
                <a:cs typeface="楷体_GB2312"/>
              </a:rPr>
              <a:t>。 </a:t>
            </a:r>
          </a:p>
        </p:txBody>
      </p:sp>
      <p:sp>
        <p:nvSpPr>
          <p:cNvPr id="9" name="矩形 8"/>
          <p:cNvSpPr/>
          <p:nvPr/>
        </p:nvSpPr>
        <p:spPr>
          <a:xfrm>
            <a:off x="611560" y="3507854"/>
            <a:ext cx="6768802" cy="424732"/>
          </a:xfrm>
          <a:prstGeom prst="rect">
            <a:avLst/>
          </a:prstGeom>
        </p:spPr>
        <p:txBody>
          <a:bodyPr wrap="square">
            <a:spAutoFit/>
          </a:bodyPr>
          <a:lstStyle/>
          <a:p>
            <a:pPr lvl="0">
              <a:lnSpc>
                <a:spcPct val="120000"/>
              </a:lnSpc>
            </a:pPr>
            <a:r>
              <a:rPr lang="zh-CN" altLang="en-US" sz="1800" dirty="0">
                <a:latin typeface="楷体_GB2312"/>
                <a:ea typeface="楷体_GB2312"/>
                <a:cs typeface="楷体_GB2312"/>
              </a:rPr>
              <a:t>为了产生递增排序，可以采用最大堆。</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cs typeface="楷体_GB2312"/>
              </a:rPr>
              <a:t>堆排序演示</a:t>
            </a:r>
          </a:p>
        </p:txBody>
      </p:sp>
      <p:sp>
        <p:nvSpPr>
          <p:cNvPr id="5" name="矩形 4"/>
          <p:cNvSpPr/>
          <p:nvPr/>
        </p:nvSpPr>
        <p:spPr>
          <a:xfrm>
            <a:off x="611560" y="987574"/>
            <a:ext cx="7920880" cy="396391"/>
          </a:xfrm>
          <a:prstGeom prst="rect">
            <a:avLst/>
          </a:prstGeom>
        </p:spPr>
        <p:txBody>
          <a:bodyPr wrap="square">
            <a:spAutoFit/>
          </a:bodyPr>
          <a:lstStyle/>
          <a:p>
            <a:pPr marL="0" lvl="1" eaLnBrk="1" hangingPunct="1">
              <a:lnSpc>
                <a:spcPct val="120000"/>
              </a:lnSpc>
            </a:pPr>
            <a:r>
              <a:rPr lang="zh-CN" altLang="en-US" sz="1800" dirty="0">
                <a:latin typeface="楷体_GB2312"/>
                <a:ea typeface="楷体_GB2312"/>
                <a:cs typeface="楷体_GB2312"/>
              </a:rPr>
              <a:t>排序 </a:t>
            </a:r>
            <a:r>
              <a:rPr lang="en-US" altLang="zh-CN" sz="1800" dirty="0">
                <a:latin typeface="Times New Roman" pitchFamily="18" charset="0"/>
                <a:ea typeface="楷体_GB2312"/>
                <a:cs typeface="楷体_GB2312"/>
              </a:rPr>
              <a:t>39, 36, 58, 23, 44, 97, 31, 14, 26</a:t>
            </a:r>
            <a:r>
              <a:rPr lang="zh-CN" altLang="en-US" sz="1800" dirty="0">
                <a:latin typeface="Times New Roman" pitchFamily="18" charset="0"/>
                <a:ea typeface="楷体_GB2312"/>
                <a:cs typeface="楷体_GB2312"/>
              </a:rPr>
              <a:t>和</a:t>
            </a:r>
            <a:r>
              <a:rPr lang="en-US" altLang="zh-CN" sz="1800" dirty="0">
                <a:latin typeface="Times New Roman" pitchFamily="18" charset="0"/>
                <a:ea typeface="楷体_GB2312"/>
                <a:cs typeface="楷体_GB2312"/>
              </a:rPr>
              <a:t>77</a:t>
            </a:r>
            <a:endParaRPr lang="zh-CN" altLang="en-US" sz="1800" dirty="0">
              <a:latin typeface="楷体_GB2312"/>
              <a:ea typeface="楷体_GB2312"/>
              <a:cs typeface="楷体_GB2312"/>
            </a:endParaRPr>
          </a:p>
        </p:txBody>
      </p:sp>
      <p:sp>
        <p:nvSpPr>
          <p:cNvPr id="10" name="矩形 9"/>
          <p:cNvSpPr/>
          <p:nvPr/>
        </p:nvSpPr>
        <p:spPr>
          <a:xfrm>
            <a:off x="323528" y="1491630"/>
            <a:ext cx="2743059" cy="307777"/>
          </a:xfrm>
          <a:prstGeom prst="rect">
            <a:avLst/>
          </a:prstGeom>
        </p:spPr>
        <p:txBody>
          <a:bodyPr wrap="none">
            <a:spAutoFit/>
          </a:bodyPr>
          <a:lstStyle/>
          <a:p>
            <a:r>
              <a:rPr lang="zh-CN" altLang="en-US" sz="1400" b="0" dirty="0">
                <a:latin typeface="Times New Roman" pitchFamily="18" charset="0"/>
                <a:ea typeface="楷体_GB2312"/>
                <a:cs typeface="楷体_GB2312"/>
              </a:rPr>
              <a:t>先将这些元素创建一个最大化堆 </a:t>
            </a:r>
            <a:endParaRPr lang="zh-CN" altLang="en-US" sz="1400" b="0" dirty="0"/>
          </a:p>
        </p:txBody>
      </p:sp>
      <p:grpSp>
        <p:nvGrpSpPr>
          <p:cNvPr id="11" name="Group 27"/>
          <p:cNvGrpSpPr>
            <a:grpSpLocks/>
          </p:cNvGrpSpPr>
          <p:nvPr/>
        </p:nvGrpSpPr>
        <p:grpSpPr bwMode="auto">
          <a:xfrm>
            <a:off x="395536" y="1923678"/>
            <a:ext cx="2376264" cy="1584176"/>
            <a:chOff x="748" y="1117"/>
            <a:chExt cx="2495" cy="1587"/>
          </a:xfrm>
        </p:grpSpPr>
        <p:sp>
          <p:nvSpPr>
            <p:cNvPr id="12" name="Oval 8"/>
            <p:cNvSpPr>
              <a:spLocks noChangeArrowheads="1"/>
            </p:cNvSpPr>
            <p:nvPr/>
          </p:nvSpPr>
          <p:spPr bwMode="auto">
            <a:xfrm>
              <a:off x="2079" y="1117"/>
              <a:ext cx="332" cy="268"/>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97</a:t>
              </a:r>
              <a:endParaRPr lang="en-US" altLang="zh-CN" sz="1400">
                <a:latin typeface="Times New Roman" pitchFamily="18" charset="0"/>
                <a:ea typeface="楷体_GB2312"/>
                <a:cs typeface="楷体_GB2312"/>
              </a:endParaRPr>
            </a:p>
          </p:txBody>
        </p:sp>
        <p:sp>
          <p:nvSpPr>
            <p:cNvPr id="13" name="Oval 9"/>
            <p:cNvSpPr>
              <a:spLocks noChangeArrowheads="1"/>
            </p:cNvSpPr>
            <p:nvPr/>
          </p:nvSpPr>
          <p:spPr bwMode="auto">
            <a:xfrm>
              <a:off x="1580" y="1545"/>
              <a:ext cx="332"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77</a:t>
              </a:r>
              <a:endParaRPr lang="en-US" altLang="zh-CN" sz="1400">
                <a:latin typeface="Times New Roman" pitchFamily="18" charset="0"/>
                <a:ea typeface="楷体_GB2312"/>
                <a:cs typeface="楷体_GB2312"/>
              </a:endParaRPr>
            </a:p>
          </p:txBody>
        </p:sp>
        <p:sp>
          <p:nvSpPr>
            <p:cNvPr id="14" name="Oval 10"/>
            <p:cNvSpPr>
              <a:spLocks noChangeArrowheads="1"/>
            </p:cNvSpPr>
            <p:nvPr/>
          </p:nvSpPr>
          <p:spPr bwMode="auto">
            <a:xfrm>
              <a:off x="2578" y="1535"/>
              <a:ext cx="332"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58</a:t>
              </a:r>
              <a:endParaRPr lang="en-US" altLang="zh-CN" sz="1400">
                <a:latin typeface="Times New Roman" pitchFamily="18" charset="0"/>
                <a:ea typeface="楷体_GB2312"/>
                <a:cs typeface="楷体_GB2312"/>
              </a:endParaRPr>
            </a:p>
          </p:txBody>
        </p:sp>
        <p:sp>
          <p:nvSpPr>
            <p:cNvPr id="15" name="Oval 11"/>
            <p:cNvSpPr>
              <a:spLocks noChangeArrowheads="1"/>
            </p:cNvSpPr>
            <p:nvPr/>
          </p:nvSpPr>
          <p:spPr bwMode="auto">
            <a:xfrm>
              <a:off x="1081" y="1991"/>
              <a:ext cx="332"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26</a:t>
              </a:r>
              <a:endParaRPr lang="en-US" altLang="zh-CN" sz="1400">
                <a:latin typeface="Times New Roman" pitchFamily="18" charset="0"/>
                <a:ea typeface="楷体_GB2312"/>
                <a:cs typeface="楷体_GB2312"/>
              </a:endParaRPr>
            </a:p>
          </p:txBody>
        </p:sp>
        <p:sp>
          <p:nvSpPr>
            <p:cNvPr id="16" name="Oval 12"/>
            <p:cNvSpPr>
              <a:spLocks noChangeArrowheads="1"/>
            </p:cNvSpPr>
            <p:nvPr/>
          </p:nvSpPr>
          <p:spPr bwMode="auto">
            <a:xfrm>
              <a:off x="1865" y="1991"/>
              <a:ext cx="333"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44</a:t>
              </a:r>
              <a:endParaRPr lang="en-US" altLang="zh-CN" sz="1400">
                <a:latin typeface="Times New Roman" pitchFamily="18" charset="0"/>
                <a:ea typeface="楷体_GB2312"/>
                <a:cs typeface="楷体_GB2312"/>
              </a:endParaRPr>
            </a:p>
          </p:txBody>
        </p:sp>
        <p:sp>
          <p:nvSpPr>
            <p:cNvPr id="17" name="Oval 13"/>
            <p:cNvSpPr>
              <a:spLocks noChangeArrowheads="1"/>
            </p:cNvSpPr>
            <p:nvPr/>
          </p:nvSpPr>
          <p:spPr bwMode="auto">
            <a:xfrm>
              <a:off x="2411" y="1981"/>
              <a:ext cx="333"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39</a:t>
              </a:r>
              <a:endParaRPr lang="en-US" altLang="zh-CN" sz="1400">
                <a:latin typeface="Times New Roman" pitchFamily="18" charset="0"/>
                <a:ea typeface="楷体_GB2312"/>
                <a:cs typeface="楷体_GB2312"/>
              </a:endParaRPr>
            </a:p>
          </p:txBody>
        </p:sp>
        <p:sp>
          <p:nvSpPr>
            <p:cNvPr id="18" name="Oval 14"/>
            <p:cNvSpPr>
              <a:spLocks noChangeArrowheads="1"/>
            </p:cNvSpPr>
            <p:nvPr/>
          </p:nvSpPr>
          <p:spPr bwMode="auto">
            <a:xfrm>
              <a:off x="2910" y="1981"/>
              <a:ext cx="333" cy="26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31</a:t>
              </a:r>
              <a:endParaRPr lang="en-US" altLang="zh-CN" sz="1400">
                <a:latin typeface="Times New Roman" pitchFamily="18" charset="0"/>
                <a:ea typeface="楷体_GB2312"/>
                <a:cs typeface="楷体_GB2312"/>
              </a:endParaRPr>
            </a:p>
          </p:txBody>
        </p:sp>
        <p:sp>
          <p:nvSpPr>
            <p:cNvPr id="19" name="Oval 15"/>
            <p:cNvSpPr>
              <a:spLocks noChangeArrowheads="1"/>
            </p:cNvSpPr>
            <p:nvPr/>
          </p:nvSpPr>
          <p:spPr bwMode="auto">
            <a:xfrm>
              <a:off x="748" y="2436"/>
              <a:ext cx="333" cy="268"/>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20" name="Oval 16"/>
            <p:cNvSpPr>
              <a:spLocks noChangeArrowheads="1"/>
            </p:cNvSpPr>
            <p:nvPr/>
          </p:nvSpPr>
          <p:spPr bwMode="auto">
            <a:xfrm>
              <a:off x="1247" y="2436"/>
              <a:ext cx="333" cy="268"/>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23</a:t>
              </a:r>
              <a:endParaRPr lang="en-US" altLang="zh-CN" sz="1400">
                <a:latin typeface="Times New Roman" pitchFamily="18" charset="0"/>
                <a:ea typeface="楷体_GB2312"/>
                <a:cs typeface="楷体_GB2312"/>
              </a:endParaRPr>
            </a:p>
          </p:txBody>
        </p:sp>
        <p:sp>
          <p:nvSpPr>
            <p:cNvPr id="21" name="Oval 17"/>
            <p:cNvSpPr>
              <a:spLocks noChangeArrowheads="1"/>
            </p:cNvSpPr>
            <p:nvPr/>
          </p:nvSpPr>
          <p:spPr bwMode="auto">
            <a:xfrm>
              <a:off x="1627" y="2436"/>
              <a:ext cx="332" cy="268"/>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36</a:t>
              </a:r>
              <a:endParaRPr lang="en-US" altLang="zh-CN" sz="1400">
                <a:latin typeface="Times New Roman" pitchFamily="18" charset="0"/>
                <a:ea typeface="楷体_GB2312"/>
                <a:cs typeface="楷体_GB2312"/>
              </a:endParaRPr>
            </a:p>
          </p:txBody>
        </p:sp>
        <p:sp>
          <p:nvSpPr>
            <p:cNvPr id="22" name="Line 18"/>
            <p:cNvSpPr>
              <a:spLocks noChangeShapeType="1"/>
            </p:cNvSpPr>
            <p:nvPr/>
          </p:nvSpPr>
          <p:spPr bwMode="auto">
            <a:xfrm>
              <a:off x="2411" y="1415"/>
              <a:ext cx="167" cy="178"/>
            </a:xfrm>
            <a:prstGeom prst="line">
              <a:avLst/>
            </a:prstGeom>
            <a:noFill/>
            <a:ln w="12700">
              <a:solidFill>
                <a:schemeClr val="tx1"/>
              </a:solidFill>
              <a:round/>
              <a:headEnd/>
              <a:tailEnd/>
            </a:ln>
          </p:spPr>
          <p:txBody>
            <a:bodyPr/>
            <a:lstStyle/>
            <a:p>
              <a:endParaRPr lang="zh-CN" altLang="en-US" sz="1400"/>
            </a:p>
          </p:txBody>
        </p:sp>
        <p:sp>
          <p:nvSpPr>
            <p:cNvPr id="23" name="Line 19"/>
            <p:cNvSpPr>
              <a:spLocks noChangeShapeType="1"/>
            </p:cNvSpPr>
            <p:nvPr/>
          </p:nvSpPr>
          <p:spPr bwMode="auto">
            <a:xfrm>
              <a:off x="2791" y="1822"/>
              <a:ext cx="166" cy="178"/>
            </a:xfrm>
            <a:prstGeom prst="line">
              <a:avLst/>
            </a:prstGeom>
            <a:noFill/>
            <a:ln w="12700">
              <a:solidFill>
                <a:schemeClr val="tx1"/>
              </a:solidFill>
              <a:round/>
              <a:headEnd/>
              <a:tailEnd/>
            </a:ln>
          </p:spPr>
          <p:txBody>
            <a:bodyPr/>
            <a:lstStyle/>
            <a:p>
              <a:endParaRPr lang="zh-CN" altLang="en-US" sz="1400"/>
            </a:p>
          </p:txBody>
        </p:sp>
        <p:sp>
          <p:nvSpPr>
            <p:cNvPr id="24" name="Line 20"/>
            <p:cNvSpPr>
              <a:spLocks noChangeShapeType="1"/>
            </p:cNvSpPr>
            <p:nvPr/>
          </p:nvSpPr>
          <p:spPr bwMode="auto">
            <a:xfrm flipH="1">
              <a:off x="2578" y="1812"/>
              <a:ext cx="166" cy="179"/>
            </a:xfrm>
            <a:prstGeom prst="line">
              <a:avLst/>
            </a:prstGeom>
            <a:noFill/>
            <a:ln w="12700">
              <a:solidFill>
                <a:schemeClr val="tx1"/>
              </a:solidFill>
              <a:round/>
              <a:headEnd/>
              <a:tailEnd/>
            </a:ln>
          </p:spPr>
          <p:txBody>
            <a:bodyPr/>
            <a:lstStyle/>
            <a:p>
              <a:endParaRPr lang="zh-CN" altLang="en-US" sz="1400"/>
            </a:p>
          </p:txBody>
        </p:sp>
        <p:sp>
          <p:nvSpPr>
            <p:cNvPr id="25" name="Line 21"/>
            <p:cNvSpPr>
              <a:spLocks noChangeShapeType="1"/>
            </p:cNvSpPr>
            <p:nvPr/>
          </p:nvSpPr>
          <p:spPr bwMode="auto">
            <a:xfrm flipH="1">
              <a:off x="1897" y="1415"/>
              <a:ext cx="182" cy="188"/>
            </a:xfrm>
            <a:prstGeom prst="line">
              <a:avLst/>
            </a:prstGeom>
            <a:noFill/>
            <a:ln w="12700">
              <a:solidFill>
                <a:schemeClr val="tx1"/>
              </a:solidFill>
              <a:round/>
              <a:headEnd/>
              <a:tailEnd/>
            </a:ln>
          </p:spPr>
          <p:txBody>
            <a:bodyPr/>
            <a:lstStyle/>
            <a:p>
              <a:endParaRPr lang="zh-CN" altLang="en-US" sz="1400"/>
            </a:p>
          </p:txBody>
        </p:sp>
        <p:sp>
          <p:nvSpPr>
            <p:cNvPr id="26" name="Line 22"/>
            <p:cNvSpPr>
              <a:spLocks noChangeShapeType="1"/>
            </p:cNvSpPr>
            <p:nvPr/>
          </p:nvSpPr>
          <p:spPr bwMode="auto">
            <a:xfrm flipH="1">
              <a:off x="1373" y="1752"/>
              <a:ext cx="332" cy="268"/>
            </a:xfrm>
            <a:prstGeom prst="line">
              <a:avLst/>
            </a:prstGeom>
            <a:noFill/>
            <a:ln w="12700">
              <a:solidFill>
                <a:schemeClr val="tx1"/>
              </a:solidFill>
              <a:round/>
              <a:headEnd/>
              <a:tailEnd/>
            </a:ln>
          </p:spPr>
          <p:txBody>
            <a:bodyPr/>
            <a:lstStyle/>
            <a:p>
              <a:endParaRPr lang="zh-CN" altLang="en-US" sz="1400"/>
            </a:p>
          </p:txBody>
        </p:sp>
        <p:sp>
          <p:nvSpPr>
            <p:cNvPr id="27" name="Line 23"/>
            <p:cNvSpPr>
              <a:spLocks noChangeShapeType="1"/>
            </p:cNvSpPr>
            <p:nvPr/>
          </p:nvSpPr>
          <p:spPr bwMode="auto">
            <a:xfrm>
              <a:off x="1809" y="1812"/>
              <a:ext cx="166" cy="179"/>
            </a:xfrm>
            <a:prstGeom prst="line">
              <a:avLst/>
            </a:prstGeom>
            <a:noFill/>
            <a:ln w="12700">
              <a:solidFill>
                <a:schemeClr val="tx1"/>
              </a:solidFill>
              <a:round/>
              <a:headEnd/>
              <a:tailEnd/>
            </a:ln>
          </p:spPr>
          <p:txBody>
            <a:bodyPr/>
            <a:lstStyle/>
            <a:p>
              <a:endParaRPr lang="zh-CN" altLang="en-US" sz="1400"/>
            </a:p>
          </p:txBody>
        </p:sp>
        <p:sp>
          <p:nvSpPr>
            <p:cNvPr id="28" name="Line 24"/>
            <p:cNvSpPr>
              <a:spLocks noChangeShapeType="1"/>
            </p:cNvSpPr>
            <p:nvPr/>
          </p:nvSpPr>
          <p:spPr bwMode="auto">
            <a:xfrm flipH="1">
              <a:off x="971" y="2258"/>
              <a:ext cx="166" cy="178"/>
            </a:xfrm>
            <a:prstGeom prst="line">
              <a:avLst/>
            </a:prstGeom>
            <a:noFill/>
            <a:ln w="12700">
              <a:solidFill>
                <a:schemeClr val="tx1"/>
              </a:solidFill>
              <a:round/>
              <a:headEnd/>
              <a:tailEnd/>
            </a:ln>
          </p:spPr>
          <p:txBody>
            <a:bodyPr/>
            <a:lstStyle/>
            <a:p>
              <a:endParaRPr lang="zh-CN" altLang="en-US" sz="1400"/>
            </a:p>
          </p:txBody>
        </p:sp>
        <p:sp>
          <p:nvSpPr>
            <p:cNvPr id="29" name="Line 25"/>
            <p:cNvSpPr>
              <a:spLocks noChangeShapeType="1"/>
            </p:cNvSpPr>
            <p:nvPr/>
          </p:nvSpPr>
          <p:spPr bwMode="auto">
            <a:xfrm>
              <a:off x="1247" y="2258"/>
              <a:ext cx="166" cy="178"/>
            </a:xfrm>
            <a:prstGeom prst="line">
              <a:avLst/>
            </a:prstGeom>
            <a:noFill/>
            <a:ln w="12700">
              <a:solidFill>
                <a:schemeClr val="tx1"/>
              </a:solidFill>
              <a:round/>
              <a:headEnd/>
              <a:tailEnd/>
            </a:ln>
          </p:spPr>
          <p:txBody>
            <a:bodyPr/>
            <a:lstStyle/>
            <a:p>
              <a:endParaRPr lang="zh-CN" altLang="en-US" sz="1400"/>
            </a:p>
          </p:txBody>
        </p:sp>
        <p:sp>
          <p:nvSpPr>
            <p:cNvPr id="30" name="Line 26"/>
            <p:cNvSpPr>
              <a:spLocks noChangeShapeType="1"/>
            </p:cNvSpPr>
            <p:nvPr/>
          </p:nvSpPr>
          <p:spPr bwMode="auto">
            <a:xfrm flipH="1">
              <a:off x="1834" y="2258"/>
              <a:ext cx="166" cy="178"/>
            </a:xfrm>
            <a:prstGeom prst="line">
              <a:avLst/>
            </a:prstGeom>
            <a:noFill/>
            <a:ln w="12700">
              <a:solidFill>
                <a:schemeClr val="tx1"/>
              </a:solidFill>
              <a:round/>
              <a:headEnd/>
              <a:tailEnd/>
            </a:ln>
          </p:spPr>
          <p:txBody>
            <a:bodyPr/>
            <a:lstStyle/>
            <a:p>
              <a:endParaRPr lang="zh-CN" altLang="en-US" sz="1400"/>
            </a:p>
          </p:txBody>
        </p:sp>
      </p:grpSp>
      <p:graphicFrame>
        <p:nvGraphicFramePr>
          <p:cNvPr id="31" name="Group 172"/>
          <p:cNvGraphicFramePr>
            <a:graphicFrameLocks noGrp="1"/>
          </p:cNvGraphicFramePr>
          <p:nvPr/>
        </p:nvGraphicFramePr>
        <p:xfrm>
          <a:off x="251520" y="3723878"/>
          <a:ext cx="2808314" cy="563924"/>
        </p:xfrm>
        <a:graphic>
          <a:graphicData uri="http://schemas.openxmlformats.org/drawingml/2006/table">
            <a:tbl>
              <a:tblPr/>
              <a:tblGrid>
                <a:gridCol w="280299">
                  <a:extLst>
                    <a:ext uri="{9D8B030D-6E8A-4147-A177-3AD203B41FA5}">
                      <a16:colId xmlns="" xmlns:a16="http://schemas.microsoft.com/office/drawing/2014/main" val="20000"/>
                    </a:ext>
                  </a:extLst>
                </a:gridCol>
                <a:gridCol w="281630">
                  <a:extLst>
                    <a:ext uri="{9D8B030D-6E8A-4147-A177-3AD203B41FA5}">
                      <a16:colId xmlns="" xmlns:a16="http://schemas.microsoft.com/office/drawing/2014/main" val="20001"/>
                    </a:ext>
                  </a:extLst>
                </a:gridCol>
                <a:gridCol w="280964">
                  <a:extLst>
                    <a:ext uri="{9D8B030D-6E8A-4147-A177-3AD203B41FA5}">
                      <a16:colId xmlns="" xmlns:a16="http://schemas.microsoft.com/office/drawing/2014/main" val="20002"/>
                    </a:ext>
                  </a:extLst>
                </a:gridCol>
                <a:gridCol w="280299">
                  <a:extLst>
                    <a:ext uri="{9D8B030D-6E8A-4147-A177-3AD203B41FA5}">
                      <a16:colId xmlns="" xmlns:a16="http://schemas.microsoft.com/office/drawing/2014/main" val="20003"/>
                    </a:ext>
                  </a:extLst>
                </a:gridCol>
                <a:gridCol w="281630">
                  <a:extLst>
                    <a:ext uri="{9D8B030D-6E8A-4147-A177-3AD203B41FA5}">
                      <a16:colId xmlns="" xmlns:a16="http://schemas.microsoft.com/office/drawing/2014/main" val="20004"/>
                    </a:ext>
                  </a:extLst>
                </a:gridCol>
                <a:gridCol w="280299">
                  <a:extLst>
                    <a:ext uri="{9D8B030D-6E8A-4147-A177-3AD203B41FA5}">
                      <a16:colId xmlns="" xmlns:a16="http://schemas.microsoft.com/office/drawing/2014/main" val="20005"/>
                    </a:ext>
                  </a:extLst>
                </a:gridCol>
                <a:gridCol w="280300">
                  <a:extLst>
                    <a:ext uri="{9D8B030D-6E8A-4147-A177-3AD203B41FA5}">
                      <a16:colId xmlns="" xmlns:a16="http://schemas.microsoft.com/office/drawing/2014/main" val="20006"/>
                    </a:ext>
                  </a:extLst>
                </a:gridCol>
                <a:gridCol w="280964">
                  <a:extLst>
                    <a:ext uri="{9D8B030D-6E8A-4147-A177-3AD203B41FA5}">
                      <a16:colId xmlns="" xmlns:a16="http://schemas.microsoft.com/office/drawing/2014/main" val="20007"/>
                    </a:ext>
                  </a:extLst>
                </a:gridCol>
                <a:gridCol w="281629">
                  <a:extLst>
                    <a:ext uri="{9D8B030D-6E8A-4147-A177-3AD203B41FA5}">
                      <a16:colId xmlns="" xmlns:a16="http://schemas.microsoft.com/office/drawing/2014/main" val="20008"/>
                    </a:ext>
                  </a:extLst>
                </a:gridCol>
                <a:gridCol w="280300">
                  <a:extLst>
                    <a:ext uri="{9D8B030D-6E8A-4147-A177-3AD203B41FA5}">
                      <a16:colId xmlns="" xmlns:a16="http://schemas.microsoft.com/office/drawing/2014/main" val="20009"/>
                    </a:ext>
                  </a:extLst>
                </a:gridCol>
              </a:tblGrid>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2" name="矩形 31"/>
          <p:cNvSpPr/>
          <p:nvPr/>
        </p:nvSpPr>
        <p:spPr>
          <a:xfrm>
            <a:off x="3851920" y="1563638"/>
            <a:ext cx="1580882" cy="307777"/>
          </a:xfrm>
          <a:prstGeom prst="rect">
            <a:avLst/>
          </a:prstGeom>
        </p:spPr>
        <p:txBody>
          <a:bodyPr wrap="none">
            <a:spAutoFit/>
          </a:bodyPr>
          <a:lstStyle/>
          <a:p>
            <a:pPr>
              <a:spcBef>
                <a:spcPct val="50000"/>
              </a:spcBef>
            </a:pPr>
            <a:r>
              <a:rPr lang="zh-CN" altLang="en-US" sz="1400" b="0" dirty="0">
                <a:latin typeface="Times New Roman" pitchFamily="18" charset="0"/>
                <a:ea typeface="楷体_GB2312"/>
                <a:cs typeface="楷体_GB2312"/>
              </a:rPr>
              <a:t>执行一次</a:t>
            </a:r>
            <a:r>
              <a:rPr lang="en-US" altLang="zh-CN" sz="1400" b="0" dirty="0" err="1">
                <a:latin typeface="Times New Roman" pitchFamily="18" charset="0"/>
                <a:ea typeface="楷体_GB2312"/>
                <a:cs typeface="楷体_GB2312"/>
              </a:rPr>
              <a:t>deQueue</a:t>
            </a:r>
            <a:endParaRPr lang="en-US" altLang="zh-CN" sz="1400" b="0" dirty="0">
              <a:latin typeface="Times New Roman" pitchFamily="18" charset="0"/>
              <a:ea typeface="楷体_GB2312"/>
              <a:cs typeface="楷体_GB2312"/>
            </a:endParaRPr>
          </a:p>
        </p:txBody>
      </p:sp>
      <p:grpSp>
        <p:nvGrpSpPr>
          <p:cNvPr id="33" name="Group 23"/>
          <p:cNvGrpSpPr>
            <a:grpSpLocks/>
          </p:cNvGrpSpPr>
          <p:nvPr/>
        </p:nvGrpSpPr>
        <p:grpSpPr bwMode="auto">
          <a:xfrm>
            <a:off x="3419872" y="1923678"/>
            <a:ext cx="2304256" cy="1403722"/>
            <a:chOff x="839" y="1026"/>
            <a:chExt cx="2495" cy="1406"/>
          </a:xfrm>
        </p:grpSpPr>
        <p:sp>
          <p:nvSpPr>
            <p:cNvPr id="34" name="Oval 6"/>
            <p:cNvSpPr>
              <a:spLocks noChangeArrowheads="1"/>
            </p:cNvSpPr>
            <p:nvPr/>
          </p:nvSpPr>
          <p:spPr bwMode="auto">
            <a:xfrm>
              <a:off x="2170" y="1026"/>
              <a:ext cx="332" cy="247"/>
            </a:xfrm>
            <a:prstGeom prst="ellipse">
              <a:avLst/>
            </a:prstGeom>
            <a:noFill/>
            <a:ln w="12700">
              <a:solidFill>
                <a:schemeClr val="tx1"/>
              </a:solidFill>
              <a:round/>
              <a:headEnd/>
              <a:tailEnd/>
            </a:ln>
          </p:spPr>
          <p:txBody>
            <a:bodyPr lIns="0" tIns="0" rIns="0" bIns="0"/>
            <a:lstStyle/>
            <a:p>
              <a:pPr algn="just"/>
              <a:r>
                <a:rPr lang="en-US" altLang="zh-CN" sz="1400" dirty="0">
                  <a:latin typeface="Times New Roman" pitchFamily="18" charset="0"/>
                </a:rPr>
                <a:t>77</a:t>
              </a:r>
              <a:endParaRPr lang="en-US" altLang="zh-CN" sz="1400" dirty="0">
                <a:latin typeface="Times New Roman" pitchFamily="18" charset="0"/>
                <a:ea typeface="楷体_GB2312"/>
                <a:cs typeface="楷体_GB2312"/>
              </a:endParaRPr>
            </a:p>
          </p:txBody>
        </p:sp>
        <p:sp>
          <p:nvSpPr>
            <p:cNvPr id="35" name="Oval 7"/>
            <p:cNvSpPr>
              <a:spLocks noChangeArrowheads="1"/>
            </p:cNvSpPr>
            <p:nvPr/>
          </p:nvSpPr>
          <p:spPr bwMode="auto">
            <a:xfrm>
              <a:off x="2669" y="1355"/>
              <a:ext cx="332" cy="246"/>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58</a:t>
              </a:r>
              <a:endParaRPr lang="en-US" altLang="zh-CN" sz="1400">
                <a:latin typeface="Times New Roman" pitchFamily="18" charset="0"/>
                <a:ea typeface="楷体_GB2312"/>
                <a:cs typeface="楷体_GB2312"/>
              </a:endParaRPr>
            </a:p>
          </p:txBody>
        </p:sp>
        <p:sp>
          <p:nvSpPr>
            <p:cNvPr id="36" name="Oval 8"/>
            <p:cNvSpPr>
              <a:spLocks noChangeArrowheads="1"/>
            </p:cNvSpPr>
            <p:nvPr/>
          </p:nvSpPr>
          <p:spPr bwMode="auto">
            <a:xfrm>
              <a:off x="1172" y="1775"/>
              <a:ext cx="332" cy="246"/>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26</a:t>
              </a:r>
              <a:endParaRPr lang="en-US" altLang="zh-CN" sz="1400">
                <a:latin typeface="Times New Roman" pitchFamily="18" charset="0"/>
                <a:ea typeface="楷体_GB2312"/>
                <a:cs typeface="楷体_GB2312"/>
              </a:endParaRPr>
            </a:p>
          </p:txBody>
        </p:sp>
        <p:sp>
          <p:nvSpPr>
            <p:cNvPr id="37" name="Oval 9"/>
            <p:cNvSpPr>
              <a:spLocks noChangeArrowheads="1"/>
            </p:cNvSpPr>
            <p:nvPr/>
          </p:nvSpPr>
          <p:spPr bwMode="auto">
            <a:xfrm>
              <a:off x="1972" y="1797"/>
              <a:ext cx="333" cy="247"/>
            </a:xfrm>
            <a:prstGeom prst="ellipse">
              <a:avLst/>
            </a:prstGeom>
            <a:noFill/>
            <a:ln w="12700">
              <a:solidFill>
                <a:schemeClr val="tx1"/>
              </a:solidFill>
              <a:round/>
              <a:headEnd/>
              <a:tailEnd/>
            </a:ln>
          </p:spPr>
          <p:txBody>
            <a:bodyPr lIns="0" tIns="0" rIns="0" bIns="0"/>
            <a:lstStyle/>
            <a:p>
              <a:pPr algn="just"/>
              <a:r>
                <a:rPr lang="en-US" altLang="zh-CN" sz="1400" dirty="0">
                  <a:latin typeface="Times New Roman" pitchFamily="18" charset="0"/>
                </a:rPr>
                <a:t>36</a:t>
              </a:r>
              <a:endParaRPr lang="en-US" altLang="zh-CN" sz="1400" dirty="0">
                <a:latin typeface="Times New Roman" pitchFamily="18" charset="0"/>
                <a:ea typeface="楷体_GB2312"/>
                <a:cs typeface="楷体_GB2312"/>
              </a:endParaRPr>
            </a:p>
          </p:txBody>
        </p:sp>
        <p:sp>
          <p:nvSpPr>
            <p:cNvPr id="38" name="Oval 10"/>
            <p:cNvSpPr>
              <a:spLocks noChangeArrowheads="1"/>
            </p:cNvSpPr>
            <p:nvPr/>
          </p:nvSpPr>
          <p:spPr bwMode="auto">
            <a:xfrm>
              <a:off x="2502" y="1766"/>
              <a:ext cx="333" cy="246"/>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39</a:t>
              </a:r>
              <a:endParaRPr lang="en-US" altLang="zh-CN" sz="1400">
                <a:latin typeface="Times New Roman" pitchFamily="18" charset="0"/>
                <a:ea typeface="楷体_GB2312"/>
                <a:cs typeface="楷体_GB2312"/>
              </a:endParaRPr>
            </a:p>
          </p:txBody>
        </p:sp>
        <p:sp>
          <p:nvSpPr>
            <p:cNvPr id="39" name="Oval 11"/>
            <p:cNvSpPr>
              <a:spLocks noChangeArrowheads="1"/>
            </p:cNvSpPr>
            <p:nvPr/>
          </p:nvSpPr>
          <p:spPr bwMode="auto">
            <a:xfrm>
              <a:off x="3001" y="1766"/>
              <a:ext cx="333" cy="246"/>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31</a:t>
              </a:r>
              <a:endParaRPr lang="en-US" altLang="zh-CN" sz="1400">
                <a:latin typeface="Times New Roman" pitchFamily="18" charset="0"/>
                <a:ea typeface="楷体_GB2312"/>
                <a:cs typeface="楷体_GB2312"/>
              </a:endParaRPr>
            </a:p>
          </p:txBody>
        </p:sp>
        <p:sp>
          <p:nvSpPr>
            <p:cNvPr id="40" name="Oval 12"/>
            <p:cNvSpPr>
              <a:spLocks noChangeArrowheads="1"/>
            </p:cNvSpPr>
            <p:nvPr/>
          </p:nvSpPr>
          <p:spPr bwMode="auto">
            <a:xfrm>
              <a:off x="839" y="2185"/>
              <a:ext cx="333" cy="24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41" name="Oval 13"/>
            <p:cNvSpPr>
              <a:spLocks noChangeArrowheads="1"/>
            </p:cNvSpPr>
            <p:nvPr/>
          </p:nvSpPr>
          <p:spPr bwMode="auto">
            <a:xfrm>
              <a:off x="1338" y="2185"/>
              <a:ext cx="333" cy="24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23</a:t>
              </a:r>
              <a:endParaRPr lang="en-US" altLang="zh-CN" sz="1400">
                <a:latin typeface="Times New Roman" pitchFamily="18" charset="0"/>
                <a:ea typeface="楷体_GB2312"/>
                <a:cs typeface="楷体_GB2312"/>
              </a:endParaRPr>
            </a:p>
          </p:txBody>
        </p:sp>
        <p:sp>
          <p:nvSpPr>
            <p:cNvPr id="42" name="Oval 14"/>
            <p:cNvSpPr>
              <a:spLocks noChangeArrowheads="1"/>
            </p:cNvSpPr>
            <p:nvPr/>
          </p:nvSpPr>
          <p:spPr bwMode="auto">
            <a:xfrm>
              <a:off x="1671" y="1363"/>
              <a:ext cx="332" cy="247"/>
            </a:xfrm>
            <a:prstGeom prst="ellipse">
              <a:avLst/>
            </a:prstGeom>
            <a:noFill/>
            <a:ln w="12700">
              <a:solidFill>
                <a:schemeClr val="tx1"/>
              </a:solidFill>
              <a:round/>
              <a:headEnd/>
              <a:tailEnd/>
            </a:ln>
          </p:spPr>
          <p:txBody>
            <a:bodyPr lIns="0" tIns="0" rIns="0" bIns="0"/>
            <a:lstStyle/>
            <a:p>
              <a:pPr algn="just"/>
              <a:r>
                <a:rPr lang="en-US" altLang="zh-CN" sz="1400" dirty="0">
                  <a:latin typeface="Times New Roman" pitchFamily="18" charset="0"/>
                </a:rPr>
                <a:t>44</a:t>
              </a:r>
              <a:endParaRPr lang="en-US" altLang="zh-CN" sz="1400" dirty="0">
                <a:latin typeface="Times New Roman" pitchFamily="18" charset="0"/>
                <a:ea typeface="楷体_GB2312"/>
                <a:cs typeface="楷体_GB2312"/>
              </a:endParaRPr>
            </a:p>
          </p:txBody>
        </p:sp>
        <p:sp>
          <p:nvSpPr>
            <p:cNvPr id="43" name="Line 15"/>
            <p:cNvSpPr>
              <a:spLocks noChangeShapeType="1"/>
            </p:cNvSpPr>
            <p:nvPr/>
          </p:nvSpPr>
          <p:spPr bwMode="auto">
            <a:xfrm>
              <a:off x="2502" y="1244"/>
              <a:ext cx="167" cy="164"/>
            </a:xfrm>
            <a:prstGeom prst="line">
              <a:avLst/>
            </a:prstGeom>
            <a:noFill/>
            <a:ln w="12700">
              <a:solidFill>
                <a:schemeClr val="tx1"/>
              </a:solidFill>
              <a:round/>
              <a:headEnd/>
              <a:tailEnd/>
            </a:ln>
          </p:spPr>
          <p:txBody>
            <a:bodyPr/>
            <a:lstStyle/>
            <a:p>
              <a:endParaRPr lang="zh-CN" altLang="en-US" sz="1400"/>
            </a:p>
          </p:txBody>
        </p:sp>
        <p:sp>
          <p:nvSpPr>
            <p:cNvPr id="44" name="Line 16"/>
            <p:cNvSpPr>
              <a:spLocks noChangeShapeType="1"/>
            </p:cNvSpPr>
            <p:nvPr/>
          </p:nvSpPr>
          <p:spPr bwMode="auto">
            <a:xfrm>
              <a:off x="2882" y="1619"/>
              <a:ext cx="166" cy="165"/>
            </a:xfrm>
            <a:prstGeom prst="line">
              <a:avLst/>
            </a:prstGeom>
            <a:noFill/>
            <a:ln w="12700">
              <a:solidFill>
                <a:schemeClr val="tx1"/>
              </a:solidFill>
              <a:round/>
              <a:headEnd/>
              <a:tailEnd/>
            </a:ln>
          </p:spPr>
          <p:txBody>
            <a:bodyPr/>
            <a:lstStyle/>
            <a:p>
              <a:endParaRPr lang="zh-CN" altLang="en-US" sz="1400"/>
            </a:p>
          </p:txBody>
        </p:sp>
        <p:sp>
          <p:nvSpPr>
            <p:cNvPr id="45" name="Line 17"/>
            <p:cNvSpPr>
              <a:spLocks noChangeShapeType="1"/>
            </p:cNvSpPr>
            <p:nvPr/>
          </p:nvSpPr>
          <p:spPr bwMode="auto">
            <a:xfrm flipH="1">
              <a:off x="2669" y="1610"/>
              <a:ext cx="166" cy="165"/>
            </a:xfrm>
            <a:prstGeom prst="line">
              <a:avLst/>
            </a:prstGeom>
            <a:noFill/>
            <a:ln w="12700">
              <a:solidFill>
                <a:schemeClr val="tx1"/>
              </a:solidFill>
              <a:round/>
              <a:headEnd/>
              <a:tailEnd/>
            </a:ln>
          </p:spPr>
          <p:txBody>
            <a:bodyPr/>
            <a:lstStyle/>
            <a:p>
              <a:endParaRPr lang="zh-CN" altLang="en-US" sz="1400"/>
            </a:p>
          </p:txBody>
        </p:sp>
        <p:sp>
          <p:nvSpPr>
            <p:cNvPr id="46" name="Line 18"/>
            <p:cNvSpPr>
              <a:spLocks noChangeShapeType="1"/>
            </p:cNvSpPr>
            <p:nvPr/>
          </p:nvSpPr>
          <p:spPr bwMode="auto">
            <a:xfrm flipH="1">
              <a:off x="1988" y="1244"/>
              <a:ext cx="182" cy="173"/>
            </a:xfrm>
            <a:prstGeom prst="line">
              <a:avLst/>
            </a:prstGeom>
            <a:noFill/>
            <a:ln w="12700">
              <a:solidFill>
                <a:schemeClr val="tx1"/>
              </a:solidFill>
              <a:round/>
              <a:headEnd/>
              <a:tailEnd/>
            </a:ln>
          </p:spPr>
          <p:txBody>
            <a:bodyPr/>
            <a:lstStyle/>
            <a:p>
              <a:endParaRPr lang="zh-CN" altLang="en-US" sz="1400"/>
            </a:p>
          </p:txBody>
        </p:sp>
        <p:sp>
          <p:nvSpPr>
            <p:cNvPr id="47" name="Line 19"/>
            <p:cNvSpPr>
              <a:spLocks noChangeShapeType="1"/>
            </p:cNvSpPr>
            <p:nvPr/>
          </p:nvSpPr>
          <p:spPr bwMode="auto">
            <a:xfrm flipH="1">
              <a:off x="1464" y="1555"/>
              <a:ext cx="332" cy="246"/>
            </a:xfrm>
            <a:prstGeom prst="line">
              <a:avLst/>
            </a:prstGeom>
            <a:noFill/>
            <a:ln w="12700">
              <a:solidFill>
                <a:schemeClr val="tx1"/>
              </a:solidFill>
              <a:round/>
              <a:headEnd/>
              <a:tailEnd/>
            </a:ln>
          </p:spPr>
          <p:txBody>
            <a:bodyPr/>
            <a:lstStyle/>
            <a:p>
              <a:endParaRPr lang="zh-CN" altLang="en-US" sz="1400"/>
            </a:p>
          </p:txBody>
        </p:sp>
        <p:sp>
          <p:nvSpPr>
            <p:cNvPr id="48" name="Line 20"/>
            <p:cNvSpPr>
              <a:spLocks noChangeShapeType="1"/>
            </p:cNvSpPr>
            <p:nvPr/>
          </p:nvSpPr>
          <p:spPr bwMode="auto">
            <a:xfrm>
              <a:off x="1900" y="1610"/>
              <a:ext cx="166" cy="165"/>
            </a:xfrm>
            <a:prstGeom prst="line">
              <a:avLst/>
            </a:prstGeom>
            <a:noFill/>
            <a:ln w="12700">
              <a:solidFill>
                <a:schemeClr val="tx1"/>
              </a:solidFill>
              <a:round/>
              <a:headEnd/>
              <a:tailEnd/>
            </a:ln>
          </p:spPr>
          <p:txBody>
            <a:bodyPr/>
            <a:lstStyle/>
            <a:p>
              <a:endParaRPr lang="zh-CN" altLang="en-US" sz="1400"/>
            </a:p>
          </p:txBody>
        </p:sp>
        <p:sp>
          <p:nvSpPr>
            <p:cNvPr id="49" name="Line 21"/>
            <p:cNvSpPr>
              <a:spLocks noChangeShapeType="1"/>
            </p:cNvSpPr>
            <p:nvPr/>
          </p:nvSpPr>
          <p:spPr bwMode="auto">
            <a:xfrm flipH="1">
              <a:off x="1062" y="2021"/>
              <a:ext cx="166" cy="164"/>
            </a:xfrm>
            <a:prstGeom prst="line">
              <a:avLst/>
            </a:prstGeom>
            <a:noFill/>
            <a:ln w="12700">
              <a:solidFill>
                <a:schemeClr val="tx1"/>
              </a:solidFill>
              <a:round/>
              <a:headEnd/>
              <a:tailEnd/>
            </a:ln>
          </p:spPr>
          <p:txBody>
            <a:bodyPr/>
            <a:lstStyle/>
            <a:p>
              <a:endParaRPr lang="zh-CN" altLang="en-US" sz="1400"/>
            </a:p>
          </p:txBody>
        </p:sp>
        <p:sp>
          <p:nvSpPr>
            <p:cNvPr id="50" name="Line 22"/>
            <p:cNvSpPr>
              <a:spLocks noChangeShapeType="1"/>
            </p:cNvSpPr>
            <p:nvPr/>
          </p:nvSpPr>
          <p:spPr bwMode="auto">
            <a:xfrm>
              <a:off x="1338" y="2021"/>
              <a:ext cx="166" cy="164"/>
            </a:xfrm>
            <a:prstGeom prst="line">
              <a:avLst/>
            </a:prstGeom>
            <a:noFill/>
            <a:ln w="12700">
              <a:solidFill>
                <a:schemeClr val="tx1"/>
              </a:solidFill>
              <a:round/>
              <a:headEnd/>
              <a:tailEnd/>
            </a:ln>
          </p:spPr>
          <p:txBody>
            <a:bodyPr/>
            <a:lstStyle/>
            <a:p>
              <a:endParaRPr lang="zh-CN" altLang="en-US" sz="1400"/>
            </a:p>
          </p:txBody>
        </p:sp>
      </p:grpSp>
      <p:graphicFrame>
        <p:nvGraphicFramePr>
          <p:cNvPr id="51" name="Group 169"/>
          <p:cNvGraphicFramePr>
            <a:graphicFrameLocks noGrp="1"/>
          </p:cNvGraphicFramePr>
          <p:nvPr/>
        </p:nvGraphicFramePr>
        <p:xfrm>
          <a:off x="3347865" y="3723878"/>
          <a:ext cx="2664297" cy="563800"/>
        </p:xfrm>
        <a:graphic>
          <a:graphicData uri="http://schemas.openxmlformats.org/drawingml/2006/table">
            <a:tbl>
              <a:tblPr/>
              <a:tblGrid>
                <a:gridCol w="266623">
                  <a:extLst>
                    <a:ext uri="{9D8B030D-6E8A-4147-A177-3AD203B41FA5}">
                      <a16:colId xmlns="" xmlns:a16="http://schemas.microsoft.com/office/drawing/2014/main" val="20000"/>
                    </a:ext>
                  </a:extLst>
                </a:gridCol>
                <a:gridCol w="265978">
                  <a:extLst>
                    <a:ext uri="{9D8B030D-6E8A-4147-A177-3AD203B41FA5}">
                      <a16:colId xmlns="" xmlns:a16="http://schemas.microsoft.com/office/drawing/2014/main" val="20001"/>
                    </a:ext>
                  </a:extLst>
                </a:gridCol>
                <a:gridCol w="267269">
                  <a:extLst>
                    <a:ext uri="{9D8B030D-6E8A-4147-A177-3AD203B41FA5}">
                      <a16:colId xmlns="" xmlns:a16="http://schemas.microsoft.com/office/drawing/2014/main" val="20002"/>
                    </a:ext>
                  </a:extLst>
                </a:gridCol>
                <a:gridCol w="265978">
                  <a:extLst>
                    <a:ext uri="{9D8B030D-6E8A-4147-A177-3AD203B41FA5}">
                      <a16:colId xmlns="" xmlns:a16="http://schemas.microsoft.com/office/drawing/2014/main" val="20003"/>
                    </a:ext>
                  </a:extLst>
                </a:gridCol>
                <a:gridCol w="266623">
                  <a:extLst>
                    <a:ext uri="{9D8B030D-6E8A-4147-A177-3AD203B41FA5}">
                      <a16:colId xmlns="" xmlns:a16="http://schemas.microsoft.com/office/drawing/2014/main" val="20004"/>
                    </a:ext>
                  </a:extLst>
                </a:gridCol>
                <a:gridCol w="265978">
                  <a:extLst>
                    <a:ext uri="{9D8B030D-6E8A-4147-A177-3AD203B41FA5}">
                      <a16:colId xmlns="" xmlns:a16="http://schemas.microsoft.com/office/drawing/2014/main" val="20005"/>
                    </a:ext>
                  </a:extLst>
                </a:gridCol>
                <a:gridCol w="267269">
                  <a:extLst>
                    <a:ext uri="{9D8B030D-6E8A-4147-A177-3AD203B41FA5}">
                      <a16:colId xmlns="" xmlns:a16="http://schemas.microsoft.com/office/drawing/2014/main" val="20006"/>
                    </a:ext>
                  </a:extLst>
                </a:gridCol>
                <a:gridCol w="265978">
                  <a:extLst>
                    <a:ext uri="{9D8B030D-6E8A-4147-A177-3AD203B41FA5}">
                      <a16:colId xmlns="" xmlns:a16="http://schemas.microsoft.com/office/drawing/2014/main" val="20007"/>
                    </a:ext>
                  </a:extLst>
                </a:gridCol>
                <a:gridCol w="266623">
                  <a:extLst>
                    <a:ext uri="{9D8B030D-6E8A-4147-A177-3AD203B41FA5}">
                      <a16:colId xmlns="" xmlns:a16="http://schemas.microsoft.com/office/drawing/2014/main" val="20008"/>
                    </a:ext>
                  </a:extLst>
                </a:gridCol>
                <a:gridCol w="265978">
                  <a:extLst>
                    <a:ext uri="{9D8B030D-6E8A-4147-A177-3AD203B41FA5}">
                      <a16:colId xmlns="" xmlns:a16="http://schemas.microsoft.com/office/drawing/2014/main" val="20009"/>
                    </a:ext>
                  </a:extLst>
                </a:gridCol>
              </a:tblGrid>
              <a:tr h="1440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0"/>
                  </a:ext>
                </a:extLst>
              </a:tr>
              <a:tr h="1440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270" marB="3427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52" name="Group 25"/>
          <p:cNvGrpSpPr>
            <a:grpSpLocks/>
          </p:cNvGrpSpPr>
          <p:nvPr/>
        </p:nvGrpSpPr>
        <p:grpSpPr bwMode="auto">
          <a:xfrm>
            <a:off x="6588224" y="2067695"/>
            <a:ext cx="2232248" cy="1296144"/>
            <a:chOff x="793" y="890"/>
            <a:chExt cx="2223" cy="1542"/>
          </a:xfrm>
        </p:grpSpPr>
        <p:sp>
          <p:nvSpPr>
            <p:cNvPr id="53" name="Oval 10"/>
            <p:cNvSpPr>
              <a:spLocks noChangeArrowheads="1"/>
            </p:cNvSpPr>
            <p:nvPr/>
          </p:nvSpPr>
          <p:spPr bwMode="auto">
            <a:xfrm>
              <a:off x="1979" y="890"/>
              <a:ext cx="296"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58</a:t>
              </a:r>
              <a:endParaRPr lang="en-US" altLang="zh-CN" sz="1400">
                <a:latin typeface="Times New Roman" pitchFamily="18" charset="0"/>
                <a:ea typeface="楷体_GB2312"/>
                <a:cs typeface="楷体_GB2312"/>
              </a:endParaRPr>
            </a:p>
          </p:txBody>
        </p:sp>
        <p:sp>
          <p:nvSpPr>
            <p:cNvPr id="54" name="Oval 11"/>
            <p:cNvSpPr>
              <a:spLocks noChangeArrowheads="1"/>
            </p:cNvSpPr>
            <p:nvPr/>
          </p:nvSpPr>
          <p:spPr bwMode="auto">
            <a:xfrm>
              <a:off x="1089" y="1692"/>
              <a:ext cx="297" cy="278"/>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26</a:t>
              </a:r>
              <a:endParaRPr lang="en-US" altLang="zh-CN" sz="1400">
                <a:latin typeface="Times New Roman" pitchFamily="18" charset="0"/>
                <a:ea typeface="楷体_GB2312"/>
                <a:cs typeface="楷体_GB2312"/>
              </a:endParaRPr>
            </a:p>
          </p:txBody>
        </p:sp>
        <p:sp>
          <p:nvSpPr>
            <p:cNvPr id="55" name="Oval 12"/>
            <p:cNvSpPr>
              <a:spLocks noChangeArrowheads="1"/>
            </p:cNvSpPr>
            <p:nvPr/>
          </p:nvSpPr>
          <p:spPr bwMode="auto">
            <a:xfrm>
              <a:off x="1534" y="1220"/>
              <a:ext cx="296"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44</a:t>
              </a:r>
              <a:endParaRPr lang="en-US" altLang="zh-CN" sz="1400">
                <a:latin typeface="Times New Roman" pitchFamily="18" charset="0"/>
                <a:ea typeface="楷体_GB2312"/>
                <a:cs typeface="楷体_GB2312"/>
              </a:endParaRPr>
            </a:p>
          </p:txBody>
        </p:sp>
        <p:sp>
          <p:nvSpPr>
            <p:cNvPr id="56" name="Oval 13"/>
            <p:cNvSpPr>
              <a:spLocks noChangeArrowheads="1"/>
            </p:cNvSpPr>
            <p:nvPr/>
          </p:nvSpPr>
          <p:spPr bwMode="auto">
            <a:xfrm>
              <a:off x="2409" y="1230"/>
              <a:ext cx="297"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39</a:t>
              </a:r>
              <a:endParaRPr lang="en-US" altLang="zh-CN" sz="1400">
                <a:latin typeface="Times New Roman" pitchFamily="18" charset="0"/>
                <a:ea typeface="楷体_GB2312"/>
                <a:cs typeface="楷体_GB2312"/>
              </a:endParaRPr>
            </a:p>
          </p:txBody>
        </p:sp>
        <p:sp>
          <p:nvSpPr>
            <p:cNvPr id="57" name="Oval 14"/>
            <p:cNvSpPr>
              <a:spLocks noChangeArrowheads="1"/>
            </p:cNvSpPr>
            <p:nvPr/>
          </p:nvSpPr>
          <p:spPr bwMode="auto">
            <a:xfrm>
              <a:off x="2720" y="1682"/>
              <a:ext cx="296"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31</a:t>
              </a:r>
              <a:endParaRPr lang="en-US" altLang="zh-CN" sz="1400">
                <a:latin typeface="Times New Roman" pitchFamily="18" charset="0"/>
                <a:ea typeface="楷体_GB2312"/>
                <a:cs typeface="楷体_GB2312"/>
              </a:endParaRPr>
            </a:p>
          </p:txBody>
        </p:sp>
        <p:sp>
          <p:nvSpPr>
            <p:cNvPr id="58" name="Oval 15"/>
            <p:cNvSpPr>
              <a:spLocks noChangeArrowheads="1"/>
            </p:cNvSpPr>
            <p:nvPr/>
          </p:nvSpPr>
          <p:spPr bwMode="auto">
            <a:xfrm>
              <a:off x="793" y="2155"/>
              <a:ext cx="296"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59" name="Oval 16"/>
            <p:cNvSpPr>
              <a:spLocks noChangeArrowheads="1"/>
            </p:cNvSpPr>
            <p:nvPr/>
          </p:nvSpPr>
          <p:spPr bwMode="auto">
            <a:xfrm>
              <a:off x="2275" y="1682"/>
              <a:ext cx="296"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23</a:t>
              </a:r>
              <a:endParaRPr lang="en-US" altLang="zh-CN" sz="1400">
                <a:latin typeface="Times New Roman" pitchFamily="18" charset="0"/>
                <a:ea typeface="楷体_GB2312"/>
                <a:cs typeface="楷体_GB2312"/>
              </a:endParaRPr>
            </a:p>
          </p:txBody>
        </p:sp>
        <p:sp>
          <p:nvSpPr>
            <p:cNvPr id="60" name="Oval 17"/>
            <p:cNvSpPr>
              <a:spLocks noChangeArrowheads="1"/>
            </p:cNvSpPr>
            <p:nvPr/>
          </p:nvSpPr>
          <p:spPr bwMode="auto">
            <a:xfrm>
              <a:off x="1830" y="1682"/>
              <a:ext cx="297" cy="277"/>
            </a:xfrm>
            <a:prstGeom prst="ellipse">
              <a:avLst/>
            </a:prstGeom>
            <a:noFill/>
            <a:ln w="12700">
              <a:solidFill>
                <a:schemeClr val="tx1"/>
              </a:solidFill>
              <a:round/>
              <a:headEnd/>
              <a:tailEnd/>
            </a:ln>
          </p:spPr>
          <p:txBody>
            <a:bodyPr lIns="0" tIns="0" rIns="0" bIns="0"/>
            <a:lstStyle/>
            <a:p>
              <a:pPr algn="just"/>
              <a:r>
                <a:rPr lang="en-US" altLang="zh-CN" sz="1400">
                  <a:latin typeface="Times New Roman" pitchFamily="18" charset="0"/>
                </a:rPr>
                <a:t>36</a:t>
              </a:r>
              <a:endParaRPr lang="en-US" altLang="zh-CN" sz="1400">
                <a:latin typeface="Times New Roman" pitchFamily="18" charset="0"/>
                <a:ea typeface="楷体_GB2312"/>
                <a:cs typeface="楷体_GB2312"/>
              </a:endParaRPr>
            </a:p>
          </p:txBody>
        </p:sp>
        <p:sp>
          <p:nvSpPr>
            <p:cNvPr id="61" name="Line 18"/>
            <p:cNvSpPr>
              <a:spLocks noChangeShapeType="1"/>
            </p:cNvSpPr>
            <p:nvPr/>
          </p:nvSpPr>
          <p:spPr bwMode="auto">
            <a:xfrm>
              <a:off x="2275" y="1095"/>
              <a:ext cx="148" cy="185"/>
            </a:xfrm>
            <a:prstGeom prst="line">
              <a:avLst/>
            </a:prstGeom>
            <a:noFill/>
            <a:ln w="12700">
              <a:solidFill>
                <a:schemeClr val="tx1"/>
              </a:solidFill>
              <a:round/>
              <a:headEnd/>
              <a:tailEnd/>
            </a:ln>
          </p:spPr>
          <p:txBody>
            <a:bodyPr tIns="0"/>
            <a:lstStyle/>
            <a:p>
              <a:endParaRPr lang="zh-CN" altLang="en-US" sz="1400"/>
            </a:p>
          </p:txBody>
        </p:sp>
        <p:sp>
          <p:nvSpPr>
            <p:cNvPr id="62" name="Line 19"/>
            <p:cNvSpPr>
              <a:spLocks noChangeShapeType="1"/>
            </p:cNvSpPr>
            <p:nvPr/>
          </p:nvSpPr>
          <p:spPr bwMode="auto">
            <a:xfrm>
              <a:off x="2613" y="1517"/>
              <a:ext cx="149" cy="185"/>
            </a:xfrm>
            <a:prstGeom prst="line">
              <a:avLst/>
            </a:prstGeom>
            <a:noFill/>
            <a:ln w="12700">
              <a:solidFill>
                <a:schemeClr val="tx1"/>
              </a:solidFill>
              <a:round/>
              <a:headEnd/>
              <a:tailEnd/>
            </a:ln>
          </p:spPr>
          <p:txBody>
            <a:bodyPr tIns="0"/>
            <a:lstStyle/>
            <a:p>
              <a:endParaRPr lang="zh-CN" altLang="en-US" sz="1400"/>
            </a:p>
          </p:txBody>
        </p:sp>
        <p:sp>
          <p:nvSpPr>
            <p:cNvPr id="63" name="Line 20"/>
            <p:cNvSpPr>
              <a:spLocks noChangeShapeType="1"/>
            </p:cNvSpPr>
            <p:nvPr/>
          </p:nvSpPr>
          <p:spPr bwMode="auto">
            <a:xfrm flipH="1">
              <a:off x="2423" y="1507"/>
              <a:ext cx="148" cy="185"/>
            </a:xfrm>
            <a:prstGeom prst="line">
              <a:avLst/>
            </a:prstGeom>
            <a:noFill/>
            <a:ln w="12700">
              <a:solidFill>
                <a:schemeClr val="tx1"/>
              </a:solidFill>
              <a:round/>
              <a:headEnd/>
              <a:tailEnd/>
            </a:ln>
          </p:spPr>
          <p:txBody>
            <a:bodyPr tIns="0"/>
            <a:lstStyle/>
            <a:p>
              <a:endParaRPr lang="zh-CN" altLang="en-US" sz="1400"/>
            </a:p>
          </p:txBody>
        </p:sp>
        <p:sp>
          <p:nvSpPr>
            <p:cNvPr id="64" name="Line 21"/>
            <p:cNvSpPr>
              <a:spLocks noChangeShapeType="1"/>
            </p:cNvSpPr>
            <p:nvPr/>
          </p:nvSpPr>
          <p:spPr bwMode="auto">
            <a:xfrm flipH="1">
              <a:off x="1816" y="1095"/>
              <a:ext cx="163" cy="195"/>
            </a:xfrm>
            <a:prstGeom prst="line">
              <a:avLst/>
            </a:prstGeom>
            <a:noFill/>
            <a:ln w="12700">
              <a:solidFill>
                <a:schemeClr val="tx1"/>
              </a:solidFill>
              <a:round/>
              <a:headEnd/>
              <a:tailEnd/>
            </a:ln>
          </p:spPr>
          <p:txBody>
            <a:bodyPr tIns="0"/>
            <a:lstStyle/>
            <a:p>
              <a:endParaRPr lang="zh-CN" altLang="en-US" sz="1400"/>
            </a:p>
          </p:txBody>
        </p:sp>
        <p:sp>
          <p:nvSpPr>
            <p:cNvPr id="65" name="Line 22"/>
            <p:cNvSpPr>
              <a:spLocks noChangeShapeType="1"/>
            </p:cNvSpPr>
            <p:nvPr/>
          </p:nvSpPr>
          <p:spPr bwMode="auto">
            <a:xfrm flipH="1">
              <a:off x="1350" y="1445"/>
              <a:ext cx="296" cy="277"/>
            </a:xfrm>
            <a:prstGeom prst="line">
              <a:avLst/>
            </a:prstGeom>
            <a:noFill/>
            <a:ln w="12700">
              <a:solidFill>
                <a:schemeClr val="tx1"/>
              </a:solidFill>
              <a:round/>
              <a:headEnd/>
              <a:tailEnd/>
            </a:ln>
          </p:spPr>
          <p:txBody>
            <a:bodyPr tIns="0"/>
            <a:lstStyle/>
            <a:p>
              <a:endParaRPr lang="zh-CN" altLang="en-US" sz="1400"/>
            </a:p>
          </p:txBody>
        </p:sp>
        <p:sp>
          <p:nvSpPr>
            <p:cNvPr id="66" name="Line 23"/>
            <p:cNvSpPr>
              <a:spLocks noChangeShapeType="1"/>
            </p:cNvSpPr>
            <p:nvPr/>
          </p:nvSpPr>
          <p:spPr bwMode="auto">
            <a:xfrm>
              <a:off x="1738" y="1507"/>
              <a:ext cx="148" cy="185"/>
            </a:xfrm>
            <a:prstGeom prst="line">
              <a:avLst/>
            </a:prstGeom>
            <a:noFill/>
            <a:ln w="12700">
              <a:solidFill>
                <a:schemeClr val="tx1"/>
              </a:solidFill>
              <a:round/>
              <a:headEnd/>
              <a:tailEnd/>
            </a:ln>
          </p:spPr>
          <p:txBody>
            <a:bodyPr tIns="0"/>
            <a:lstStyle/>
            <a:p>
              <a:endParaRPr lang="zh-CN" altLang="en-US" sz="1400"/>
            </a:p>
          </p:txBody>
        </p:sp>
        <p:sp>
          <p:nvSpPr>
            <p:cNvPr id="67" name="Line 24"/>
            <p:cNvSpPr>
              <a:spLocks noChangeShapeType="1"/>
            </p:cNvSpPr>
            <p:nvPr/>
          </p:nvSpPr>
          <p:spPr bwMode="auto">
            <a:xfrm flipH="1">
              <a:off x="991" y="1970"/>
              <a:ext cx="149" cy="185"/>
            </a:xfrm>
            <a:prstGeom prst="line">
              <a:avLst/>
            </a:prstGeom>
            <a:noFill/>
            <a:ln w="12700">
              <a:solidFill>
                <a:schemeClr val="tx1"/>
              </a:solidFill>
              <a:round/>
              <a:headEnd/>
              <a:tailEnd/>
            </a:ln>
          </p:spPr>
          <p:txBody>
            <a:bodyPr tIns="0"/>
            <a:lstStyle/>
            <a:p>
              <a:endParaRPr lang="zh-CN" altLang="en-US" sz="1400"/>
            </a:p>
          </p:txBody>
        </p:sp>
      </p:grpSp>
      <p:sp>
        <p:nvSpPr>
          <p:cNvPr id="68" name="矩形 67"/>
          <p:cNvSpPr/>
          <p:nvPr/>
        </p:nvSpPr>
        <p:spPr>
          <a:xfrm>
            <a:off x="6732240" y="1563638"/>
            <a:ext cx="1721946" cy="307777"/>
          </a:xfrm>
          <a:prstGeom prst="rect">
            <a:avLst/>
          </a:prstGeom>
        </p:spPr>
        <p:txBody>
          <a:bodyPr wrap="none">
            <a:spAutoFit/>
          </a:bodyPr>
          <a:lstStyle/>
          <a:p>
            <a:pPr>
              <a:spcBef>
                <a:spcPct val="50000"/>
              </a:spcBef>
            </a:pPr>
            <a:r>
              <a:rPr lang="zh-CN" altLang="en-US" sz="1400" b="0" dirty="0">
                <a:latin typeface="Times New Roman" pitchFamily="18" charset="0"/>
                <a:ea typeface="楷体_GB2312"/>
                <a:cs typeface="楷体_GB2312"/>
              </a:rPr>
              <a:t>再执行一次</a:t>
            </a:r>
            <a:r>
              <a:rPr lang="en-US" altLang="zh-CN" sz="1400" b="0" dirty="0" err="1">
                <a:latin typeface="Times New Roman" pitchFamily="18" charset="0"/>
                <a:ea typeface="楷体_GB2312"/>
                <a:cs typeface="楷体_GB2312"/>
              </a:rPr>
              <a:t>deQueue</a:t>
            </a:r>
            <a:endParaRPr lang="en-US" altLang="zh-CN" sz="1400" b="0" dirty="0">
              <a:latin typeface="Times New Roman" pitchFamily="18" charset="0"/>
              <a:ea typeface="楷体_GB2312"/>
              <a:cs typeface="楷体_GB2312"/>
            </a:endParaRPr>
          </a:p>
        </p:txBody>
      </p:sp>
      <p:graphicFrame>
        <p:nvGraphicFramePr>
          <p:cNvPr id="69" name="Group 170"/>
          <p:cNvGraphicFramePr>
            <a:graphicFrameLocks noGrp="1"/>
          </p:cNvGraphicFramePr>
          <p:nvPr/>
        </p:nvGraphicFramePr>
        <p:xfrm>
          <a:off x="6228184" y="3736018"/>
          <a:ext cx="2808310" cy="563924"/>
        </p:xfrm>
        <a:graphic>
          <a:graphicData uri="http://schemas.openxmlformats.org/drawingml/2006/table">
            <a:tbl>
              <a:tblPr/>
              <a:tblGrid>
                <a:gridCol w="280964">
                  <a:extLst>
                    <a:ext uri="{9D8B030D-6E8A-4147-A177-3AD203B41FA5}">
                      <a16:colId xmlns="" xmlns:a16="http://schemas.microsoft.com/office/drawing/2014/main" val="20000"/>
                    </a:ext>
                  </a:extLst>
                </a:gridCol>
                <a:gridCol w="280299">
                  <a:extLst>
                    <a:ext uri="{9D8B030D-6E8A-4147-A177-3AD203B41FA5}">
                      <a16:colId xmlns="" xmlns:a16="http://schemas.microsoft.com/office/drawing/2014/main" val="20001"/>
                    </a:ext>
                  </a:extLst>
                </a:gridCol>
                <a:gridCol w="280964">
                  <a:extLst>
                    <a:ext uri="{9D8B030D-6E8A-4147-A177-3AD203B41FA5}">
                      <a16:colId xmlns="" xmlns:a16="http://schemas.microsoft.com/office/drawing/2014/main" val="20002"/>
                    </a:ext>
                  </a:extLst>
                </a:gridCol>
                <a:gridCol w="281629">
                  <a:extLst>
                    <a:ext uri="{9D8B030D-6E8A-4147-A177-3AD203B41FA5}">
                      <a16:colId xmlns="" xmlns:a16="http://schemas.microsoft.com/office/drawing/2014/main" val="20003"/>
                    </a:ext>
                  </a:extLst>
                </a:gridCol>
                <a:gridCol w="280964">
                  <a:extLst>
                    <a:ext uri="{9D8B030D-6E8A-4147-A177-3AD203B41FA5}">
                      <a16:colId xmlns="" xmlns:a16="http://schemas.microsoft.com/office/drawing/2014/main" val="20004"/>
                    </a:ext>
                  </a:extLst>
                </a:gridCol>
                <a:gridCol w="279633">
                  <a:extLst>
                    <a:ext uri="{9D8B030D-6E8A-4147-A177-3AD203B41FA5}">
                      <a16:colId xmlns="" xmlns:a16="http://schemas.microsoft.com/office/drawing/2014/main" val="20005"/>
                    </a:ext>
                  </a:extLst>
                </a:gridCol>
                <a:gridCol w="281630">
                  <a:extLst>
                    <a:ext uri="{9D8B030D-6E8A-4147-A177-3AD203B41FA5}">
                      <a16:colId xmlns="" xmlns:a16="http://schemas.microsoft.com/office/drawing/2014/main" val="20006"/>
                    </a:ext>
                  </a:extLst>
                </a:gridCol>
                <a:gridCol w="280964">
                  <a:extLst>
                    <a:ext uri="{9D8B030D-6E8A-4147-A177-3AD203B41FA5}">
                      <a16:colId xmlns="" xmlns:a16="http://schemas.microsoft.com/office/drawing/2014/main" val="20007"/>
                    </a:ext>
                  </a:extLst>
                </a:gridCol>
                <a:gridCol w="280299">
                  <a:extLst>
                    <a:ext uri="{9D8B030D-6E8A-4147-A177-3AD203B41FA5}">
                      <a16:colId xmlns="" xmlns:a16="http://schemas.microsoft.com/office/drawing/2014/main" val="20008"/>
                    </a:ext>
                  </a:extLst>
                </a:gridCol>
                <a:gridCol w="280964">
                  <a:extLst>
                    <a:ext uri="{9D8B030D-6E8A-4147-A177-3AD203B41FA5}">
                      <a16:colId xmlns="" xmlns:a16="http://schemas.microsoft.com/office/drawing/2014/main" val="20009"/>
                    </a:ext>
                  </a:extLst>
                </a:gridCol>
              </a:tblGrid>
              <a:tr h="234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0"/>
                  </a:ext>
                </a:extLst>
              </a:tr>
              <a:tr h="2133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34301" marB="3430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blinds(horizontal)">
                                      <p:cBhvr>
                                        <p:cTn id="4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p:bldP spid="6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堆排序实现</a:t>
            </a:r>
            <a:endParaRPr lang="zh-CN" altLang="en-US" dirty="0">
              <a:latin typeface="微软雅黑" pitchFamily="34" charset="-122"/>
              <a:ea typeface="微软雅黑" pitchFamily="34" charset="-122"/>
              <a:cs typeface="楷体_GB2312"/>
            </a:endParaRPr>
          </a:p>
        </p:txBody>
      </p:sp>
      <p:sp>
        <p:nvSpPr>
          <p:cNvPr id="5" name="矩形 4"/>
          <p:cNvSpPr/>
          <p:nvPr/>
        </p:nvSpPr>
        <p:spPr>
          <a:xfrm>
            <a:off x="539552" y="1059582"/>
            <a:ext cx="7200800" cy="2135969"/>
          </a:xfrm>
          <a:prstGeom prst="rect">
            <a:avLst/>
          </a:prstGeom>
        </p:spPr>
        <p:txBody>
          <a:bodyPr wrap="square">
            <a:spAutoFit/>
          </a:bodyPr>
          <a:lstStyle/>
          <a:p>
            <a:pPr eaLnBrk="1" hangingPunct="1">
              <a:lnSpc>
                <a:spcPct val="130000"/>
              </a:lnSpc>
            </a:pPr>
            <a:r>
              <a:rPr lang="zh-CN" altLang="en-US" sz="1800" dirty="0">
                <a:latin typeface="楷体_GB2312"/>
                <a:ea typeface="楷体_GB2312"/>
                <a:cs typeface="楷体_GB2312"/>
              </a:rPr>
              <a:t>基本上用的是堆操作。堆排序和优先级队列中的堆有三个细小的区别：</a:t>
            </a:r>
          </a:p>
          <a:p>
            <a:pPr>
              <a:spcBef>
                <a:spcPts val="1200"/>
              </a:spcBef>
            </a:pPr>
            <a:r>
              <a:rPr kumimoji="0" lang="zh-CN" altLang="en-US" sz="1400" b="0" dirty="0">
                <a:latin typeface="楷体_GB2312"/>
                <a:ea typeface="楷体_GB2312"/>
                <a:cs typeface="楷体_GB2312"/>
              </a:rPr>
              <a:t>堆排</a:t>
            </a:r>
            <a:r>
              <a:rPr lang="zh-CN" altLang="en-US" sz="1400" b="0" dirty="0">
                <a:latin typeface="楷体_GB2312"/>
                <a:ea typeface="楷体_GB2312"/>
                <a:cs typeface="楷体_GB2312"/>
              </a:rPr>
              <a:t>序用的是最大堆</a:t>
            </a:r>
          </a:p>
          <a:p>
            <a:pPr>
              <a:spcBef>
                <a:spcPts val="1200"/>
              </a:spcBef>
            </a:pPr>
            <a:r>
              <a:rPr lang="zh-CN" altLang="en-US" sz="1400" b="0" dirty="0">
                <a:latin typeface="楷体_GB2312"/>
                <a:ea typeface="楷体_GB2312"/>
                <a:cs typeface="楷体_GB2312"/>
              </a:rPr>
              <a:t>为了和其他的排序函数保持一致，数据从位置</a:t>
            </a:r>
            <a:r>
              <a:rPr lang="en-US" altLang="zh-CN" sz="1400" b="0" dirty="0">
                <a:latin typeface="楷体_GB2312"/>
                <a:ea typeface="楷体_GB2312"/>
                <a:cs typeface="楷体_GB2312"/>
              </a:rPr>
              <a:t>0</a:t>
            </a:r>
            <a:r>
              <a:rPr lang="zh-CN" altLang="en-US" sz="1400" b="0" dirty="0">
                <a:latin typeface="楷体_GB2312"/>
                <a:ea typeface="楷体_GB2312"/>
                <a:cs typeface="楷体_GB2312"/>
              </a:rPr>
              <a:t>开始存储。因此，对位置</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中的结点，父结点在位置（</a:t>
            </a:r>
            <a:r>
              <a:rPr lang="en-US" altLang="zh-CN" sz="1400" b="0" dirty="0" err="1">
                <a:latin typeface="楷体_GB2312"/>
                <a:ea typeface="楷体_GB2312"/>
                <a:cs typeface="楷体_GB2312"/>
              </a:rPr>
              <a:t>i</a:t>
            </a:r>
            <a:r>
              <a:rPr lang="en-US" altLang="zh-CN" sz="1400" b="0" dirty="0">
                <a:latin typeface="楷体_GB2312"/>
                <a:ea typeface="楷体_GB2312"/>
                <a:cs typeface="楷体_GB2312"/>
              </a:rPr>
              <a:t> </a:t>
            </a:r>
            <a:r>
              <a:rPr lang="en-US" altLang="zh-CN" sz="1400" b="0" dirty="0">
                <a:ea typeface="楷体_GB2312"/>
                <a:cs typeface="楷体_GB2312"/>
              </a:rPr>
              <a:t>–</a:t>
            </a:r>
            <a:r>
              <a:rPr lang="en-US" altLang="zh-CN" sz="1400" b="0" dirty="0">
                <a:latin typeface="楷体_GB2312"/>
                <a:ea typeface="楷体_GB2312"/>
                <a:cs typeface="楷体_GB2312"/>
              </a:rPr>
              <a:t> 1</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 2</a:t>
            </a:r>
            <a:r>
              <a:rPr lang="zh-CN" altLang="en-US" sz="1400" b="0" dirty="0">
                <a:latin typeface="楷体_GB2312"/>
                <a:ea typeface="楷体_GB2312"/>
                <a:cs typeface="楷体_GB2312"/>
              </a:rPr>
              <a:t>，左孩子在位置</a:t>
            </a:r>
            <a:r>
              <a:rPr lang="en-US" altLang="zh-CN" sz="1400" b="0" dirty="0">
                <a:latin typeface="楷体_GB2312"/>
                <a:ea typeface="楷体_GB2312"/>
                <a:cs typeface="楷体_GB2312"/>
              </a:rPr>
              <a:t>2i + 1</a:t>
            </a:r>
            <a:r>
              <a:rPr lang="zh-CN" altLang="en-US" sz="1400" b="0" dirty="0">
                <a:latin typeface="楷体_GB2312"/>
                <a:ea typeface="楷体_GB2312"/>
                <a:cs typeface="楷体_GB2312"/>
              </a:rPr>
              <a:t>，右孩子紧跟着左孩子</a:t>
            </a:r>
          </a:p>
          <a:p>
            <a:pPr>
              <a:spcBef>
                <a:spcPts val="1200"/>
              </a:spcBef>
            </a:pPr>
            <a:r>
              <a:rPr lang="zh-CN" altLang="en-US" sz="1400" b="0" dirty="0">
                <a:latin typeface="楷体_GB2312"/>
                <a:ea typeface="楷体_GB2312"/>
                <a:cs typeface="楷体_GB2312"/>
              </a:rPr>
              <a:t>在向下过滤时需要告知当前堆的大小</a:t>
            </a:r>
          </a:p>
          <a:p>
            <a:pPr eaLnBrk="1" hangingPunct="1">
              <a:lnSpc>
                <a:spcPct val="130000"/>
              </a:lnSpc>
            </a:pPr>
            <a:endParaRPr lang="en-US" altLang="zh-CN" sz="1800" dirty="0">
              <a:latin typeface="楷体_GB2312"/>
              <a:ea typeface="楷体_GB2312"/>
              <a:cs typeface="楷体_GB2312"/>
            </a:endParaRPr>
          </a:p>
        </p:txBody>
      </p:sp>
    </p:spTree>
  </p:cSld>
  <p:clrMapOvr>
    <a:masterClrMapping/>
  </p:clrMapOvr>
  <p:transition spd="slow" advTm="0"/>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堆排序实现</a:t>
            </a:r>
            <a:endParaRPr lang="zh-CN" altLang="en-US" dirty="0">
              <a:latin typeface="微软雅黑" pitchFamily="34" charset="-122"/>
              <a:ea typeface="微软雅黑" pitchFamily="34" charset="-122"/>
              <a:cs typeface="楷体_GB2312"/>
            </a:endParaRPr>
          </a:p>
        </p:txBody>
      </p:sp>
      <p:sp>
        <p:nvSpPr>
          <p:cNvPr id="5" name="矩形 4"/>
          <p:cNvSpPr/>
          <p:nvPr/>
        </p:nvSpPr>
        <p:spPr>
          <a:xfrm>
            <a:off x="611560" y="987574"/>
            <a:ext cx="8208912" cy="812530"/>
          </a:xfrm>
          <a:prstGeom prst="rect">
            <a:avLst/>
          </a:prstGeom>
        </p:spPr>
        <p:txBody>
          <a:bodyPr wrap="square">
            <a:spAutoFit/>
          </a:bodyPr>
          <a:lstStyle/>
          <a:p>
            <a:pPr eaLnBrk="1" hangingPunct="1">
              <a:lnSpc>
                <a:spcPct val="130000"/>
              </a:lnSpc>
            </a:pPr>
            <a:r>
              <a:rPr lang="zh-CN" altLang="en-US" sz="1800" dirty="0">
                <a:latin typeface="楷体_GB2312"/>
                <a:ea typeface="楷体_GB2312"/>
                <a:cs typeface="楷体_GB2312"/>
              </a:rPr>
              <a:t>假设有了一个向下过滤的函数</a:t>
            </a:r>
            <a:r>
              <a:rPr lang="en-US" altLang="zh-CN" sz="1800" dirty="0" err="1">
                <a:latin typeface="楷体_GB2312"/>
                <a:ea typeface="楷体_GB2312"/>
                <a:cs typeface="楷体_GB2312"/>
              </a:rPr>
              <a:t>percolateDown</a:t>
            </a:r>
            <a:r>
              <a:rPr lang="zh-CN" altLang="en-US" sz="1800" dirty="0">
                <a:latin typeface="楷体_GB2312"/>
                <a:ea typeface="楷体_GB2312"/>
                <a:cs typeface="楷体_GB2312"/>
              </a:rPr>
              <a:t>，它有三个参数：第一个参数是待排序的数组，第二个参数是向下过滤的起始位置，第三个是目前堆的大小。 </a:t>
            </a:r>
          </a:p>
        </p:txBody>
      </p:sp>
      <p:sp>
        <p:nvSpPr>
          <p:cNvPr id="7" name="矩形 6"/>
          <p:cNvSpPr/>
          <p:nvPr/>
        </p:nvSpPr>
        <p:spPr>
          <a:xfrm>
            <a:off x="755576" y="1819513"/>
            <a:ext cx="6264696" cy="3323987"/>
          </a:xfrm>
          <a:prstGeom prst="rect">
            <a:avLst/>
          </a:prstGeom>
        </p:spPr>
        <p:txBody>
          <a:bodyPr wrap="square">
            <a:spAutoFit/>
          </a:bodyPr>
          <a:lstStyle/>
          <a:p>
            <a:r>
              <a:rPr lang="en-US" altLang="zh-CN" sz="1400" dirty="0"/>
              <a:t>template &lt;class KEY, class OTHER&gt;</a:t>
            </a:r>
            <a:endParaRPr lang="zh-CN" altLang="zh-CN" sz="1400" dirty="0"/>
          </a:p>
          <a:p>
            <a:r>
              <a:rPr lang="en-US" altLang="zh-CN" sz="1400" dirty="0"/>
              <a:t>void </a:t>
            </a:r>
            <a:r>
              <a:rPr lang="en-US" altLang="zh-CN" sz="1400" dirty="0" err="1"/>
              <a:t>heapSort</a:t>
            </a:r>
            <a:r>
              <a:rPr lang="en-US" altLang="zh-CN" sz="1400" dirty="0"/>
              <a:t>(SET&lt;KEY, OTHER&gt; a[], </a:t>
            </a:r>
            <a:r>
              <a:rPr lang="en-US" altLang="zh-CN" sz="1400" dirty="0" err="1"/>
              <a:t>int</a:t>
            </a:r>
            <a:r>
              <a:rPr lang="en-US" altLang="zh-CN" sz="1400" dirty="0"/>
              <a:t> size)</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a:t>
            </a:r>
            <a:r>
              <a:rPr lang="en-US" altLang="zh-CN" sz="1400" dirty="0" err="1"/>
              <a:t>i</a:t>
            </a:r>
            <a:r>
              <a:rPr lang="en-US" altLang="zh-CN" sz="1400" dirty="0"/>
              <a:t>; </a:t>
            </a:r>
            <a:endParaRPr lang="zh-CN" altLang="zh-CN" sz="1400" dirty="0"/>
          </a:p>
          <a:p>
            <a:r>
              <a:rPr lang="en-US" altLang="zh-CN" sz="1400" dirty="0"/>
              <a:t>    SET&lt;KEY, OTHER&gt; </a:t>
            </a:r>
            <a:r>
              <a:rPr lang="en-US" altLang="zh-CN" sz="1400" dirty="0" err="1"/>
              <a:t>tmp</a:t>
            </a:r>
            <a:r>
              <a:rPr lang="en-US" altLang="zh-CN" sz="1400" dirty="0"/>
              <a:t>;</a:t>
            </a:r>
            <a:endParaRPr lang="zh-CN" altLang="zh-CN" sz="1400" dirty="0"/>
          </a:p>
          <a:p>
            <a:r>
              <a:rPr lang="en-US" altLang="zh-CN" sz="1400" dirty="0"/>
              <a:t> </a:t>
            </a:r>
            <a:endParaRPr lang="zh-CN" altLang="zh-CN" sz="1400" dirty="0"/>
          </a:p>
          <a:p>
            <a:r>
              <a:rPr lang="en-US" altLang="zh-CN" sz="1400" dirty="0"/>
              <a:t>    // </a:t>
            </a:r>
            <a:r>
              <a:rPr lang="zh-CN" altLang="zh-CN" sz="1400" dirty="0"/>
              <a:t>创建初始的堆</a:t>
            </a:r>
          </a:p>
          <a:p>
            <a:r>
              <a:rPr lang="en-US" altLang="zh-CN" sz="1400" dirty="0"/>
              <a:t>    </a:t>
            </a:r>
            <a:r>
              <a:rPr lang="nb-NO" altLang="zh-CN" sz="1400" dirty="0"/>
              <a:t>for(  i = size / 2 - 1; i &gt;= 0; i-- )	 </a:t>
            </a:r>
            <a:r>
              <a:rPr lang="en-US" altLang="zh-CN" sz="1400" dirty="0"/>
              <a:t>  </a:t>
            </a:r>
            <a:r>
              <a:rPr lang="en-US" altLang="zh-CN" sz="1400" dirty="0" err="1"/>
              <a:t>percolateDown</a:t>
            </a:r>
            <a:r>
              <a:rPr lang="en-US" altLang="zh-CN" sz="1400" dirty="0"/>
              <a:t>( a, </a:t>
            </a:r>
            <a:r>
              <a:rPr lang="en-US" altLang="zh-CN" sz="1400" dirty="0" err="1"/>
              <a:t>i</a:t>
            </a:r>
            <a:r>
              <a:rPr lang="en-US" altLang="zh-CN" sz="1400" dirty="0"/>
              <a:t>, size );</a:t>
            </a:r>
            <a:endParaRPr lang="zh-CN" altLang="zh-CN" sz="1400" dirty="0"/>
          </a:p>
          <a:p>
            <a:r>
              <a:rPr lang="en-US" altLang="zh-CN" sz="1400" dirty="0"/>
              <a:t> </a:t>
            </a:r>
            <a:endParaRPr lang="zh-CN" altLang="zh-CN" sz="1400" dirty="0"/>
          </a:p>
          <a:p>
            <a:r>
              <a:rPr lang="en-US" altLang="zh-CN" sz="1400" dirty="0"/>
              <a:t>   //</a:t>
            </a:r>
            <a:r>
              <a:rPr lang="zh-CN" altLang="zh-CN" sz="1400" dirty="0"/>
              <a:t>执行</a:t>
            </a:r>
            <a:r>
              <a:rPr lang="en-US" altLang="zh-CN" sz="1400" dirty="0"/>
              <a:t>n-1</a:t>
            </a:r>
            <a:r>
              <a:rPr lang="zh-CN" altLang="zh-CN" sz="1400" dirty="0"/>
              <a:t>次</a:t>
            </a:r>
            <a:r>
              <a:rPr lang="en-US" altLang="zh-CN" sz="1400" dirty="0" err="1"/>
              <a:t>deQueue</a:t>
            </a:r>
            <a:endParaRPr lang="zh-CN" altLang="zh-CN" sz="1400" dirty="0"/>
          </a:p>
          <a:p>
            <a:r>
              <a:rPr lang="en-US" altLang="zh-CN" sz="1400" dirty="0"/>
              <a:t>   </a:t>
            </a:r>
            <a:r>
              <a:rPr lang="nb-NO" altLang="zh-CN" sz="1400" dirty="0"/>
              <a:t>for ( i = size - 1; i &gt; 0; --i) {</a:t>
            </a:r>
            <a:endParaRPr lang="zh-CN" altLang="zh-CN" sz="1400" dirty="0"/>
          </a:p>
          <a:p>
            <a:r>
              <a:rPr lang="nb-NO" altLang="zh-CN" sz="1400" dirty="0"/>
              <a:t>     </a:t>
            </a:r>
            <a:r>
              <a:rPr lang="en-US" altLang="zh-CN" sz="1400" dirty="0"/>
              <a:t>    </a:t>
            </a:r>
            <a:r>
              <a:rPr lang="en-US" altLang="zh-CN" sz="1400" dirty="0" err="1"/>
              <a:t>tmp</a:t>
            </a:r>
            <a:r>
              <a:rPr lang="en-US" altLang="zh-CN" sz="1400" dirty="0"/>
              <a:t> = a[0]; a[0] = a[</a:t>
            </a:r>
            <a:r>
              <a:rPr lang="en-US" altLang="zh-CN" sz="1400" dirty="0" err="1"/>
              <a:t>i</a:t>
            </a:r>
            <a:r>
              <a:rPr lang="en-US" altLang="zh-CN" sz="1400" dirty="0"/>
              <a:t>]; a[</a:t>
            </a:r>
            <a:r>
              <a:rPr lang="en-US" altLang="zh-CN" sz="1400" dirty="0" err="1"/>
              <a:t>i</a:t>
            </a:r>
            <a:r>
              <a:rPr lang="en-US" altLang="zh-CN" sz="1400" dirty="0"/>
              <a:t>] = </a:t>
            </a:r>
            <a:r>
              <a:rPr lang="en-US" altLang="zh-CN" sz="1400" dirty="0" err="1"/>
              <a:t>tmp</a:t>
            </a:r>
            <a:r>
              <a:rPr lang="en-US" altLang="zh-CN" sz="1400" dirty="0"/>
              <a:t>;       //delete  a[0]</a:t>
            </a:r>
            <a:endParaRPr lang="zh-CN" altLang="zh-CN" sz="1400" dirty="0"/>
          </a:p>
          <a:p>
            <a:r>
              <a:rPr lang="en-US" altLang="zh-CN" sz="1400" dirty="0"/>
              <a:t>         </a:t>
            </a:r>
            <a:r>
              <a:rPr lang="en-US" altLang="zh-CN" sz="1400" dirty="0" err="1"/>
              <a:t>percolateDown</a:t>
            </a:r>
            <a:r>
              <a:rPr lang="en-US" altLang="zh-CN" sz="1400" dirty="0"/>
              <a:t>( a, 0, </a:t>
            </a:r>
            <a:r>
              <a:rPr lang="en-US" altLang="zh-CN" sz="1400" dirty="0" err="1"/>
              <a:t>i</a:t>
            </a:r>
            <a:r>
              <a:rPr lang="en-US" altLang="zh-CN" sz="1400" dirty="0"/>
              <a:t> );</a:t>
            </a:r>
            <a:endParaRPr lang="zh-CN" altLang="zh-CN" sz="1400" dirty="0"/>
          </a:p>
          <a:p>
            <a:r>
              <a:rPr lang="en-US" altLang="zh-CN" sz="1400" dirty="0"/>
              <a:t>   }	</a:t>
            </a:r>
            <a:endParaRPr lang="zh-CN" altLang="zh-CN" sz="1400" dirty="0"/>
          </a:p>
          <a:p>
            <a:r>
              <a:rPr lang="en-US" altLang="zh-CN" sz="1400" dirty="0"/>
              <a:t>}</a:t>
            </a:r>
          </a:p>
        </p:txBody>
      </p:sp>
    </p:spTree>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34"/>
          <p:cNvSpPr>
            <a:spLocks noChangeArrowheads="1"/>
          </p:cNvSpPr>
          <p:nvPr/>
        </p:nvSpPr>
        <p:spPr bwMode="auto">
          <a:xfrm>
            <a:off x="755576"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应用实例</a:t>
            </a:r>
          </a:p>
        </p:txBody>
      </p:sp>
      <p:sp>
        <p:nvSpPr>
          <p:cNvPr id="40964" name="文本框 28"/>
          <p:cNvSpPr txBox="1">
            <a:spLocks noChangeArrowheads="1"/>
          </p:cNvSpPr>
          <p:nvPr/>
        </p:nvSpPr>
        <p:spPr bwMode="auto">
          <a:xfrm>
            <a:off x="755650" y="987425"/>
            <a:ext cx="7489825" cy="3970338"/>
          </a:xfrm>
          <a:prstGeom prst="rect">
            <a:avLst/>
          </a:prstGeom>
          <a:noFill/>
          <a:ln w="9525">
            <a:noFill/>
            <a:miter lim="800000"/>
            <a:headEnd/>
            <a:tailEnd/>
          </a:ln>
        </p:spPr>
        <p:txBody>
          <a:bodyPr>
            <a:spAutoFit/>
          </a:bodyPr>
          <a:lstStyle/>
          <a:p>
            <a:pPr marL="609600" indent="-609600"/>
            <a:r>
              <a:rPr lang="en-US" altLang="zh-CN" sz="1400"/>
              <a:t>#include &lt;iostream&gt;</a:t>
            </a:r>
          </a:p>
          <a:p>
            <a:pPr marL="609600" indent="-609600"/>
            <a:r>
              <a:rPr lang="en-US" altLang="zh-CN" sz="1400"/>
              <a:t>#include &lt;vector&gt;</a:t>
            </a:r>
          </a:p>
          <a:p>
            <a:pPr marL="609600" indent="-609600"/>
            <a:r>
              <a:rPr lang="en-US" altLang="zh-CN" sz="1400"/>
              <a:t>#include &lt;algorithm&gt;</a:t>
            </a:r>
          </a:p>
          <a:p>
            <a:pPr marL="609600" indent="-609600"/>
            <a:r>
              <a:rPr lang="en-US" altLang="zh-CN" sz="1400"/>
              <a:t>using namespace std;</a:t>
            </a:r>
          </a:p>
          <a:p>
            <a:pPr marL="609600" indent="-609600"/>
            <a:endParaRPr lang="en-US" altLang="zh-CN" sz="1400"/>
          </a:p>
          <a:p>
            <a:pPr marL="609600" indent="-609600"/>
            <a:r>
              <a:rPr lang="en-US" altLang="zh-CN" sz="1400"/>
              <a:t>int main()</a:t>
            </a:r>
          </a:p>
          <a:p>
            <a:pPr marL="609600" indent="-609600"/>
            <a:r>
              <a:rPr lang="en-US" altLang="zh-CN" sz="1400"/>
              <a:t>{</a:t>
            </a:r>
          </a:p>
          <a:p>
            <a:pPr marL="609600" indent="-609600"/>
            <a:r>
              <a:rPr lang="en-US" altLang="zh-CN" sz="1400"/>
              <a:t>      int a[] = {2,4,7,8,10,12,13,15,16,19,20};</a:t>
            </a:r>
          </a:p>
          <a:p>
            <a:pPr marL="609600" indent="-609600"/>
            <a:r>
              <a:rPr lang="en-US" altLang="zh-CN" sz="1400"/>
              <a:t>      vector&lt;int&gt; v;</a:t>
            </a:r>
          </a:p>
          <a:p>
            <a:pPr marL="609600" indent="-609600"/>
            <a:r>
              <a:rPr lang="en-US" altLang="zh-CN" sz="1400"/>
              <a:t>      vector&lt;int&gt;::iterator itr;</a:t>
            </a:r>
          </a:p>
          <a:p>
            <a:pPr marL="609600" indent="-609600"/>
            <a:r>
              <a:rPr lang="en-US" altLang="zh-CN" sz="1400"/>
              <a:t>      for (int i=0; i&lt;11; ++i)   v.push_back(a[i]);</a:t>
            </a:r>
          </a:p>
          <a:p>
            <a:pPr marL="609600" indent="-609600"/>
            <a:r>
              <a:rPr lang="en-US" altLang="zh-CN" sz="1400"/>
              <a:t>      if ( binary_search(v.begin(), v.end(), 13) )</a:t>
            </a:r>
          </a:p>
          <a:p>
            <a:pPr marL="609600" indent="-609600"/>
            <a:r>
              <a:rPr lang="en-US" altLang="zh-CN" sz="1400"/>
              <a:t>          cout &lt;&lt; "13 </a:t>
            </a:r>
            <a:r>
              <a:rPr lang="zh-CN" altLang="en-US" sz="1400"/>
              <a:t>存在</a:t>
            </a:r>
            <a:r>
              <a:rPr lang="en-US" altLang="zh-CN" sz="1400"/>
              <a:t>\n";</a:t>
            </a:r>
          </a:p>
          <a:p>
            <a:pPr marL="609600" indent="-609600"/>
            <a:r>
              <a:rPr lang="en-US" altLang="zh-CN" sz="1400"/>
              <a:t>      else   cout &lt;&lt; "13 </a:t>
            </a:r>
            <a:r>
              <a:rPr lang="zh-CN" altLang="en-US" sz="1400"/>
              <a:t>不存在</a:t>
            </a:r>
            <a:r>
              <a:rPr lang="en-US" altLang="zh-CN" sz="1400"/>
              <a:t>\n";</a:t>
            </a:r>
          </a:p>
          <a:p>
            <a:pPr marL="609600" indent="-609600"/>
            <a:r>
              <a:rPr lang="en-US" altLang="zh-CN" sz="1400"/>
              <a:t>      itr = find( v.begin( ),  v.end( ), 13 );</a:t>
            </a:r>
          </a:p>
          <a:p>
            <a:pPr marL="609600" indent="-609600"/>
            <a:r>
              <a:rPr lang="en-US" altLang="zh-CN" sz="1400"/>
              <a:t>      cout &lt;&lt; *itr &lt;&lt; endl;</a:t>
            </a:r>
          </a:p>
          <a:p>
            <a:pPr marL="609600" indent="-609600"/>
            <a:r>
              <a:rPr lang="en-US" altLang="zh-CN" sz="1400"/>
              <a:t>      return 0;</a:t>
            </a:r>
          </a:p>
          <a:p>
            <a:pPr marL="609600" indent="-609600"/>
            <a:r>
              <a:rPr lang="en-US" altLang="zh-CN" sz="1400"/>
              <a:t>} </a:t>
            </a:r>
          </a:p>
        </p:txBody>
      </p:sp>
    </p:spTree>
  </p:cSld>
  <p:clrMapOvr>
    <a:masterClrMapping/>
  </p:clrMapOvr>
  <p:transition spd="slow" advTm="0"/>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en-US" altLang="zh-CN" dirty="0" err="1">
                <a:latin typeface="微软雅黑" pitchFamily="34" charset="-122"/>
                <a:ea typeface="微软雅黑" pitchFamily="34" charset="-122"/>
              </a:rPr>
              <a:t>percolateDown</a:t>
            </a:r>
            <a:r>
              <a:rPr lang="zh-CN" altLang="en-US"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cs typeface="楷体_GB2312"/>
            </a:endParaRPr>
          </a:p>
        </p:txBody>
      </p:sp>
      <p:sp>
        <p:nvSpPr>
          <p:cNvPr id="7" name="矩形 6"/>
          <p:cNvSpPr/>
          <p:nvPr/>
        </p:nvSpPr>
        <p:spPr>
          <a:xfrm>
            <a:off x="899592" y="1059582"/>
            <a:ext cx="6264696" cy="3539430"/>
          </a:xfrm>
          <a:prstGeom prst="rect">
            <a:avLst/>
          </a:prstGeom>
        </p:spPr>
        <p:txBody>
          <a:bodyPr wrap="square">
            <a:spAutoFit/>
          </a:bodyPr>
          <a:lstStyle/>
          <a:p>
            <a:r>
              <a:rPr lang="en-US" altLang="zh-CN" sz="1400" dirty="0"/>
              <a:t>template &lt;class KEY, class OTHER&gt;</a:t>
            </a:r>
            <a:endParaRPr lang="zh-CN" altLang="zh-CN" sz="1400" dirty="0"/>
          </a:p>
          <a:p>
            <a:r>
              <a:rPr lang="en-US" altLang="zh-CN" sz="1400" dirty="0"/>
              <a:t>void </a:t>
            </a:r>
            <a:r>
              <a:rPr lang="en-US" altLang="zh-CN" sz="1400" dirty="0" err="1"/>
              <a:t>percolateDown</a:t>
            </a:r>
            <a:r>
              <a:rPr lang="en-US" altLang="zh-CN" sz="1400" dirty="0"/>
              <a:t>( SET&lt;KEY, OTHER&gt; a[ ], </a:t>
            </a:r>
            <a:r>
              <a:rPr lang="en-US" altLang="zh-CN" sz="1400" dirty="0" err="1"/>
              <a:t>int</a:t>
            </a:r>
            <a:r>
              <a:rPr lang="en-US" altLang="zh-CN" sz="1400" dirty="0"/>
              <a:t> hole, </a:t>
            </a:r>
            <a:r>
              <a:rPr lang="en-US" altLang="zh-CN" sz="1400" dirty="0" err="1"/>
              <a:t>int</a:t>
            </a:r>
            <a:r>
              <a:rPr lang="en-US" altLang="zh-CN" sz="1400" dirty="0"/>
              <a:t> size )</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child;</a:t>
            </a:r>
            <a:endParaRPr lang="zh-CN" altLang="zh-CN" sz="1400" dirty="0"/>
          </a:p>
          <a:p>
            <a:r>
              <a:rPr lang="en-US" altLang="zh-CN" sz="1400" dirty="0"/>
              <a:t>       SET&lt;KEY, OTHER&gt; </a:t>
            </a:r>
            <a:r>
              <a:rPr lang="en-US" altLang="zh-CN" sz="1400" dirty="0" err="1"/>
              <a:t>tmp</a:t>
            </a:r>
            <a:r>
              <a:rPr lang="en-US" altLang="zh-CN" sz="1400" dirty="0"/>
              <a:t> = a[ hole ];</a:t>
            </a:r>
            <a:endParaRPr lang="zh-CN" altLang="zh-CN" sz="1400" dirty="0"/>
          </a:p>
          <a:p>
            <a:r>
              <a:rPr lang="en-US" altLang="zh-CN" sz="1400" dirty="0"/>
              <a:t>	    </a:t>
            </a:r>
            <a:endParaRPr lang="zh-CN" altLang="zh-CN" sz="1400" dirty="0"/>
          </a:p>
          <a:p>
            <a:r>
              <a:rPr lang="en-US" altLang="zh-CN" sz="1400" dirty="0"/>
              <a:t>       for( ; hole * 2 + 1 &lt; size; hole = child )	 {</a:t>
            </a:r>
            <a:endParaRPr lang="zh-CN" altLang="zh-CN" sz="1400" dirty="0"/>
          </a:p>
          <a:p>
            <a:r>
              <a:rPr lang="en-US" altLang="zh-CN" sz="1400" dirty="0"/>
              <a:t>             child = hole * 2 + 1;</a:t>
            </a:r>
            <a:endParaRPr lang="zh-CN" altLang="zh-CN" sz="1400" dirty="0"/>
          </a:p>
          <a:p>
            <a:r>
              <a:rPr lang="en-US" altLang="zh-CN" sz="1400" dirty="0"/>
              <a:t>             if( child != size - 1 &amp;&amp; a[ child + 1 ].key &gt; a[ child ].key )</a:t>
            </a:r>
            <a:endParaRPr lang="zh-CN" altLang="zh-CN" sz="1400" dirty="0"/>
          </a:p>
          <a:p>
            <a:r>
              <a:rPr lang="en-US" altLang="zh-CN" sz="1400" dirty="0"/>
              <a:t>                     child++;</a:t>
            </a:r>
            <a:endParaRPr lang="zh-CN" altLang="zh-CN" sz="1400" dirty="0"/>
          </a:p>
          <a:p>
            <a:r>
              <a:rPr lang="en-US" altLang="zh-CN" sz="1400" dirty="0"/>
              <a:t>              if( a[ child ].key &gt; </a:t>
            </a:r>
            <a:r>
              <a:rPr lang="en-US" altLang="zh-CN" sz="1400" dirty="0" err="1"/>
              <a:t>tmp.key</a:t>
            </a:r>
            <a:r>
              <a:rPr lang="en-US" altLang="zh-CN" sz="1400" dirty="0"/>
              <a:t> )  </a:t>
            </a:r>
          </a:p>
          <a:p>
            <a:r>
              <a:rPr lang="en-US" altLang="zh-CN" sz="1400" dirty="0"/>
              <a:t>                     a[ hole ] = a[ child ];</a:t>
            </a:r>
            <a:endParaRPr lang="zh-CN" altLang="zh-CN" sz="1400" dirty="0"/>
          </a:p>
          <a:p>
            <a:r>
              <a:rPr lang="en-US" altLang="zh-CN" sz="1400" dirty="0"/>
              <a:t>              else    break;</a:t>
            </a:r>
            <a:endParaRPr lang="zh-CN" altLang="zh-CN" sz="1400" dirty="0"/>
          </a:p>
          <a:p>
            <a:r>
              <a:rPr lang="en-US" altLang="zh-CN" sz="1400" dirty="0"/>
              <a:t>        }</a:t>
            </a:r>
            <a:endParaRPr lang="zh-CN" altLang="zh-CN" sz="1400" dirty="0"/>
          </a:p>
          <a:p>
            <a:r>
              <a:rPr lang="en-US" altLang="zh-CN" sz="1400" dirty="0"/>
              <a:t>        a[ hole ] = </a:t>
            </a:r>
            <a:r>
              <a:rPr lang="en-US" altLang="zh-CN" sz="1400" dirty="0" err="1"/>
              <a:t>tmp</a:t>
            </a:r>
            <a:r>
              <a:rPr lang="en-US" altLang="zh-CN" sz="1400" dirty="0"/>
              <a:t>;</a:t>
            </a:r>
            <a:endParaRPr lang="zh-CN" altLang="zh-CN" sz="1400" dirty="0"/>
          </a:p>
          <a:p>
            <a:r>
              <a:rPr lang="en-US" altLang="zh-CN" sz="1400" dirty="0"/>
              <a:t>}</a:t>
            </a:r>
          </a:p>
        </p:txBody>
      </p:sp>
    </p:spTree>
  </p:cSld>
  <p:clrMapOvr>
    <a:masterClrMapping/>
  </p:clrMapOvr>
  <p:transition spd="slow" advTm="0"/>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309563"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插入排序</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051050" y="1779588"/>
            <a:ext cx="1525588" cy="2086160"/>
            <a:chOff x="970896" y="2207188"/>
            <a:chExt cx="2294208" cy="3442247"/>
          </a:xfrm>
        </p:grpSpPr>
        <p:sp>
          <p:nvSpPr>
            <p:cNvPr id="189457" name="矩形 38"/>
            <p:cNvSpPr>
              <a:spLocks noChangeArrowheads="1"/>
            </p:cNvSpPr>
            <p:nvPr/>
          </p:nvSpPr>
          <p:spPr bwMode="auto">
            <a:xfrm>
              <a:off x="970896" y="4582963"/>
              <a:ext cx="2294208" cy="1066472"/>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选择排序</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交换排序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3</a:t>
              </a:r>
            </a:p>
          </p:txBody>
        </p:sp>
      </p:grpSp>
      <p:grpSp>
        <p:nvGrpSpPr>
          <p:cNvPr id="5"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归并排序</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4</a:t>
              </a:r>
            </a:p>
          </p:txBody>
        </p:sp>
      </p:grpSp>
      <p:grpSp>
        <p:nvGrpSpPr>
          <p:cNvPr id="6" name="组合 37"/>
          <p:cNvGrpSpPr>
            <a:grpSpLocks/>
          </p:cNvGrpSpPr>
          <p:nvPr/>
        </p:nvGrpSpPr>
        <p:grpSpPr bwMode="auto">
          <a:xfrm>
            <a:off x="7343775" y="1779588"/>
            <a:ext cx="1800225" cy="2020991"/>
            <a:chOff x="1024671" y="2206370"/>
            <a:chExt cx="2704739" cy="3335504"/>
          </a:xfrm>
        </p:grpSpPr>
        <p:sp>
          <p:nvSpPr>
            <p:cNvPr id="189448" name="矩形 13"/>
            <p:cNvSpPr>
              <a:spLocks noChangeArrowheads="1"/>
            </p:cNvSpPr>
            <p:nvPr/>
          </p:nvSpPr>
          <p:spPr bwMode="auto">
            <a:xfrm>
              <a:off x="1024671" y="4582880"/>
              <a:ext cx="2704739" cy="9589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基数排序</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交换排序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1059582"/>
            <a:ext cx="8064896" cy="1354217"/>
          </a:xfrm>
          <a:prstGeom prst="rect">
            <a:avLst/>
          </a:prstGeom>
        </p:spPr>
        <p:txBody>
          <a:bodyPr wrap="square">
            <a:spAutoFit/>
          </a:bodyPr>
          <a:lstStyle/>
          <a:p>
            <a:pPr eaLnBrk="1" hangingPunct="1">
              <a:spcBef>
                <a:spcPts val="1200"/>
              </a:spcBef>
            </a:pPr>
            <a:r>
              <a:rPr lang="zh-CN" altLang="en-US" sz="1800" b="0" dirty="0">
                <a:latin typeface="楷体_GB2312"/>
                <a:ea typeface="楷体_GB2312"/>
                <a:cs typeface="楷体_GB2312"/>
              </a:rPr>
              <a:t>根据序列中两个数据元素的比较结果来确定是否要交换这两个数据元素在序列中的位置。</a:t>
            </a:r>
          </a:p>
          <a:p>
            <a:pPr eaLnBrk="1" hangingPunct="1">
              <a:spcBef>
                <a:spcPts val="1200"/>
              </a:spcBef>
            </a:pPr>
            <a:r>
              <a:rPr lang="zh-CN" altLang="en-US" sz="1800" b="0" dirty="0">
                <a:latin typeface="楷体_GB2312"/>
                <a:ea typeface="楷体_GB2312"/>
                <a:cs typeface="楷体_GB2312"/>
              </a:rPr>
              <a:t>交换排序的特点是：通过交换，将关键字值较大的数据元素向序列的尾部移动，关键字值较小的数据元素向序列的头部移动。 </a:t>
            </a:r>
          </a:p>
        </p:txBody>
      </p:sp>
      <p:sp>
        <p:nvSpPr>
          <p:cNvPr id="7" name="Text Box 4"/>
          <p:cNvSpPr txBox="1">
            <a:spLocks noChangeArrowheads="1"/>
          </p:cNvSpPr>
          <p:nvPr/>
        </p:nvSpPr>
        <p:spPr bwMode="auto">
          <a:xfrm>
            <a:off x="683568" y="2787774"/>
            <a:ext cx="2159000" cy="1015663"/>
          </a:xfrm>
          <a:prstGeom prst="rect">
            <a:avLst/>
          </a:prstGeom>
          <a:noFill/>
          <a:ln w="9525" algn="ctr">
            <a:noFill/>
            <a:miter lim="800000"/>
            <a:headEnd/>
            <a:tailEnd/>
          </a:ln>
        </p:spPr>
        <p:txBody>
          <a:bodyPr>
            <a:spAutoFit/>
          </a:bodyPr>
          <a:lstStyle/>
          <a:p>
            <a:pPr>
              <a:spcBef>
                <a:spcPct val="50000"/>
              </a:spcBef>
            </a:pPr>
            <a:r>
              <a:rPr lang="zh-CN" altLang="en-US" sz="1800" dirty="0">
                <a:latin typeface="Times New Roman" pitchFamily="18" charset="0"/>
                <a:ea typeface="楷体_GB2312"/>
                <a:cs typeface="楷体_GB2312"/>
              </a:rPr>
              <a:t>可分为</a:t>
            </a:r>
            <a:endParaRPr lang="en-US" altLang="zh-CN" sz="1800" dirty="0">
              <a:latin typeface="Times New Roman" pitchFamily="18" charset="0"/>
              <a:ea typeface="楷体_GB2312"/>
              <a:cs typeface="楷体_GB2312"/>
            </a:endParaRPr>
          </a:p>
          <a:p>
            <a:pPr>
              <a:spcBef>
                <a:spcPct val="50000"/>
              </a:spcBef>
            </a:pPr>
            <a:r>
              <a:rPr lang="zh-CN" altLang="en-US" sz="1400" b="0" dirty="0">
                <a:latin typeface="Times New Roman" pitchFamily="18" charset="0"/>
                <a:ea typeface="楷体_GB2312"/>
                <a:cs typeface="楷体_GB2312"/>
              </a:rPr>
              <a:t>冒泡排序</a:t>
            </a:r>
          </a:p>
          <a:p>
            <a:pPr>
              <a:spcBef>
                <a:spcPct val="50000"/>
              </a:spcBef>
            </a:pPr>
            <a:r>
              <a:rPr lang="zh-CN" altLang="en-US" sz="1400" b="0" dirty="0">
                <a:latin typeface="Times New Roman" pitchFamily="18" charset="0"/>
                <a:ea typeface="楷体_GB2312"/>
                <a:cs typeface="楷体_GB2312"/>
              </a:rPr>
              <a:t>快速排序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冒泡排序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1059582"/>
            <a:ext cx="8064896" cy="2207079"/>
          </a:xfrm>
          <a:prstGeom prst="rect">
            <a:avLst/>
          </a:prstGeom>
        </p:spPr>
        <p:txBody>
          <a:bodyPr wrap="square">
            <a:spAutoFit/>
          </a:bodyPr>
          <a:lstStyle/>
          <a:p>
            <a:pPr eaLnBrk="1" hangingPunct="1">
              <a:lnSpc>
                <a:spcPct val="110000"/>
              </a:lnSpc>
              <a:spcBef>
                <a:spcPts val="1200"/>
              </a:spcBef>
            </a:pPr>
            <a:r>
              <a:rPr lang="zh-CN" altLang="en-US" sz="1800" b="0" dirty="0">
                <a:latin typeface="楷体_GB2312"/>
                <a:ea typeface="楷体_GB2312"/>
                <a:cs typeface="楷体_GB2312"/>
              </a:rPr>
              <a:t>从头到尾比较相邻的两个元素，将小的换到前面，大的换到后面。经过了从头到尾的一趟比较，就把最大的元素交换到了最后一个位置。这个过程称为一趟起泡。</a:t>
            </a:r>
          </a:p>
          <a:p>
            <a:pPr eaLnBrk="1" hangingPunct="1">
              <a:lnSpc>
                <a:spcPct val="110000"/>
              </a:lnSpc>
              <a:spcBef>
                <a:spcPts val="1200"/>
              </a:spcBef>
            </a:pPr>
            <a:r>
              <a:rPr lang="zh-CN" altLang="en-US" sz="1800" b="0" dirty="0">
                <a:latin typeface="楷体_GB2312"/>
                <a:ea typeface="楷体_GB2312"/>
                <a:cs typeface="楷体_GB2312"/>
              </a:rPr>
              <a:t>然后再从头开始到倒数第二个元素进行第二趟起泡。经过了第二趟比较，又将第二大的元素放到了倒数第二个位置。</a:t>
            </a:r>
          </a:p>
          <a:p>
            <a:pPr eaLnBrk="1" hangingPunct="1">
              <a:lnSpc>
                <a:spcPct val="110000"/>
              </a:lnSpc>
              <a:spcBef>
                <a:spcPts val="1200"/>
              </a:spcBef>
            </a:pPr>
            <a:r>
              <a:rPr lang="zh-CN" altLang="en-US" sz="1800" b="0" dirty="0">
                <a:latin typeface="楷体_GB2312"/>
                <a:ea typeface="楷体_GB2312"/>
                <a:cs typeface="楷体_GB2312"/>
              </a:rPr>
              <a:t>以此类推，经过第</a:t>
            </a:r>
            <a:r>
              <a:rPr lang="en-US" altLang="zh-CN" sz="1800" b="0" dirty="0">
                <a:latin typeface="楷体_GB2312"/>
                <a:ea typeface="楷体_GB2312"/>
                <a:cs typeface="楷体_GB2312"/>
              </a:rPr>
              <a:t>n-1</a:t>
            </a:r>
            <a:r>
              <a:rPr lang="zh-CN" altLang="en-US" sz="1800" b="0" dirty="0">
                <a:latin typeface="楷体_GB2312"/>
                <a:ea typeface="楷体_GB2312"/>
                <a:cs typeface="楷体_GB2312"/>
              </a:rPr>
              <a:t>趟起泡，将倒数第</a:t>
            </a:r>
            <a:r>
              <a:rPr lang="en-US" altLang="zh-CN" sz="1800" b="0" dirty="0">
                <a:latin typeface="楷体_GB2312"/>
                <a:ea typeface="楷体_GB2312"/>
                <a:cs typeface="楷体_GB2312"/>
              </a:rPr>
              <a:t>n-1</a:t>
            </a:r>
            <a:r>
              <a:rPr lang="zh-CN" altLang="en-US" sz="1800" b="0" dirty="0">
                <a:latin typeface="楷体_GB2312"/>
                <a:ea typeface="楷体_GB2312"/>
                <a:cs typeface="楷体_GB2312"/>
              </a:rPr>
              <a:t>个大的元素放入第</a:t>
            </a:r>
            <a:r>
              <a:rPr lang="en-US" altLang="zh-CN" sz="1800" b="0" dirty="0">
                <a:latin typeface="楷体_GB2312"/>
                <a:ea typeface="楷体_GB2312"/>
                <a:cs typeface="楷体_GB2312"/>
              </a:rPr>
              <a:t>2</a:t>
            </a:r>
            <a:r>
              <a:rPr lang="zh-CN" altLang="en-US" sz="1800" b="0" dirty="0">
                <a:latin typeface="楷体_GB2312"/>
                <a:ea typeface="楷体_GB2312"/>
                <a:cs typeface="楷体_GB2312"/>
              </a:rPr>
              <a:t>个单元。 </a:t>
            </a:r>
          </a:p>
        </p:txBody>
      </p:sp>
    </p:spTree>
  </p:cSld>
  <p:clrMapOvr>
    <a:masterClrMapping/>
  </p:clrMapOvr>
  <p:transition spd="slow" advTm="0"/>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899593"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冒泡排序示例</a:t>
            </a:r>
            <a:endParaRPr lang="zh-CN" altLang="en-US" dirty="0">
              <a:latin typeface="微软雅黑" pitchFamily="34" charset="-122"/>
              <a:ea typeface="微软雅黑" pitchFamily="34" charset="-122"/>
              <a:cs typeface="楷体_GB2312"/>
            </a:endParaRPr>
          </a:p>
        </p:txBody>
      </p:sp>
      <p:sp>
        <p:nvSpPr>
          <p:cNvPr id="5" name="Rectangle 68"/>
          <p:cNvSpPr>
            <a:spLocks noChangeArrowheads="1"/>
          </p:cNvSpPr>
          <p:nvPr/>
        </p:nvSpPr>
        <p:spPr bwMode="auto">
          <a:xfrm>
            <a:off x="7445375" y="1131590"/>
            <a:ext cx="871538"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6</a:t>
            </a:r>
            <a:endParaRPr lang="en-US" altLang="zh-CN" sz="1400" dirty="0">
              <a:latin typeface="Times New Roman" pitchFamily="18" charset="0"/>
            </a:endParaRPr>
          </a:p>
        </p:txBody>
      </p:sp>
      <p:sp>
        <p:nvSpPr>
          <p:cNvPr id="7" name="Rectangle 67"/>
          <p:cNvSpPr>
            <a:spLocks noChangeArrowheads="1"/>
          </p:cNvSpPr>
          <p:nvPr/>
        </p:nvSpPr>
        <p:spPr bwMode="auto">
          <a:xfrm>
            <a:off x="6578600" y="1131590"/>
            <a:ext cx="866775"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0</a:t>
            </a:r>
            <a:endParaRPr lang="en-US" altLang="zh-CN" sz="1400" dirty="0">
              <a:latin typeface="Times New Roman" pitchFamily="18" charset="0"/>
            </a:endParaRPr>
          </a:p>
        </p:txBody>
      </p:sp>
      <p:sp>
        <p:nvSpPr>
          <p:cNvPr id="8" name="Rectangle 66"/>
          <p:cNvSpPr>
            <a:spLocks noChangeArrowheads="1"/>
          </p:cNvSpPr>
          <p:nvPr/>
        </p:nvSpPr>
        <p:spPr bwMode="auto">
          <a:xfrm>
            <a:off x="5707063" y="1131590"/>
            <a:ext cx="871537"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5</a:t>
            </a:r>
            <a:endParaRPr lang="en-US" altLang="zh-CN" sz="1400" dirty="0">
              <a:latin typeface="Times New Roman" pitchFamily="18" charset="0"/>
            </a:endParaRPr>
          </a:p>
        </p:txBody>
      </p:sp>
      <p:sp>
        <p:nvSpPr>
          <p:cNvPr id="9" name="Rectangle 65"/>
          <p:cNvSpPr>
            <a:spLocks noChangeArrowheads="1"/>
          </p:cNvSpPr>
          <p:nvPr/>
        </p:nvSpPr>
        <p:spPr bwMode="auto">
          <a:xfrm>
            <a:off x="4838700" y="1131590"/>
            <a:ext cx="868363"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8</a:t>
            </a:r>
            <a:endParaRPr lang="en-US" altLang="zh-CN" sz="1400" dirty="0">
              <a:latin typeface="Times New Roman" pitchFamily="18" charset="0"/>
            </a:endParaRPr>
          </a:p>
        </p:txBody>
      </p:sp>
      <p:sp>
        <p:nvSpPr>
          <p:cNvPr id="10" name="Rectangle 64"/>
          <p:cNvSpPr>
            <a:spLocks noChangeArrowheads="1"/>
          </p:cNvSpPr>
          <p:nvPr/>
        </p:nvSpPr>
        <p:spPr bwMode="auto">
          <a:xfrm>
            <a:off x="3967163" y="1131590"/>
            <a:ext cx="871537"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3</a:t>
            </a:r>
            <a:endParaRPr lang="en-US" altLang="zh-CN" sz="1400" dirty="0">
              <a:latin typeface="Times New Roman" pitchFamily="18" charset="0"/>
            </a:endParaRPr>
          </a:p>
        </p:txBody>
      </p:sp>
      <p:sp>
        <p:nvSpPr>
          <p:cNvPr id="11" name="Rectangle 63"/>
          <p:cNvSpPr>
            <a:spLocks noChangeArrowheads="1"/>
          </p:cNvSpPr>
          <p:nvPr/>
        </p:nvSpPr>
        <p:spPr bwMode="auto">
          <a:xfrm>
            <a:off x="3100388" y="1131590"/>
            <a:ext cx="866775"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9</a:t>
            </a:r>
            <a:endParaRPr lang="en-US" altLang="zh-CN" sz="1400" dirty="0">
              <a:latin typeface="Times New Roman" pitchFamily="18" charset="0"/>
            </a:endParaRPr>
          </a:p>
        </p:txBody>
      </p:sp>
      <p:sp>
        <p:nvSpPr>
          <p:cNvPr id="12" name="Rectangle 62"/>
          <p:cNvSpPr>
            <a:spLocks noChangeArrowheads="1"/>
          </p:cNvSpPr>
          <p:nvPr/>
        </p:nvSpPr>
        <p:spPr bwMode="auto">
          <a:xfrm>
            <a:off x="2228850" y="1131590"/>
            <a:ext cx="871538" cy="474960"/>
          </a:xfrm>
          <a:prstGeom prst="rect">
            <a:avLst/>
          </a:prstGeom>
          <a:noFill/>
          <a:ln w="9525" algn="ctr">
            <a:noFill/>
            <a:miter lim="800000"/>
            <a:headEnd/>
            <a:tailEnd/>
          </a:ln>
        </p:spPr>
        <p:txBody>
          <a:bodyPr lIns="252000" tIns="108000"/>
          <a:lstStyle/>
          <a:p>
            <a:r>
              <a:rPr lang="en-US" altLang="zh-CN" sz="1400" dirty="0">
                <a:latin typeface="Times New Roman" pitchFamily="18" charset="0"/>
                <a:cs typeface="Times New Roman" pitchFamily="18" charset="0"/>
              </a:rPr>
              <a:t>7</a:t>
            </a:r>
            <a:endParaRPr lang="en-US" altLang="zh-CN" sz="1400" dirty="0">
              <a:latin typeface="Times New Roman" pitchFamily="18" charset="0"/>
            </a:endParaRPr>
          </a:p>
        </p:txBody>
      </p:sp>
      <p:sp>
        <p:nvSpPr>
          <p:cNvPr id="13" name="Rectangle 61"/>
          <p:cNvSpPr>
            <a:spLocks noChangeArrowheads="1"/>
          </p:cNvSpPr>
          <p:nvPr/>
        </p:nvSpPr>
        <p:spPr bwMode="auto">
          <a:xfrm>
            <a:off x="1042988" y="1131590"/>
            <a:ext cx="1185862" cy="474960"/>
          </a:xfrm>
          <a:prstGeom prst="rect">
            <a:avLst/>
          </a:prstGeom>
          <a:noFill/>
          <a:ln w="9525" algn="ctr">
            <a:noFill/>
            <a:miter lim="800000"/>
            <a:headEnd/>
            <a:tailEnd/>
          </a:ln>
        </p:spPr>
        <p:txBody>
          <a:bodyPr lIns="252000" tIns="108000"/>
          <a:lstStyle/>
          <a:p>
            <a:r>
              <a:rPr lang="zh-CN" altLang="en-US" sz="1400" dirty="0">
                <a:latin typeface="Times New Roman" pitchFamily="18" charset="0"/>
                <a:cs typeface="Times New Roman" pitchFamily="18" charset="0"/>
              </a:rPr>
              <a:t>初始时</a:t>
            </a:r>
            <a:endParaRPr lang="zh-CN" altLang="en-US" sz="1400" dirty="0">
              <a:latin typeface="Times New Roman" pitchFamily="18" charset="0"/>
            </a:endParaRPr>
          </a:p>
        </p:txBody>
      </p:sp>
      <p:sp>
        <p:nvSpPr>
          <p:cNvPr id="14" name="Line 125"/>
          <p:cNvSpPr>
            <a:spLocks noChangeShapeType="1"/>
          </p:cNvSpPr>
          <p:nvPr/>
        </p:nvSpPr>
        <p:spPr bwMode="auto">
          <a:xfrm>
            <a:off x="2195736" y="1059582"/>
            <a:ext cx="33114" cy="3323506"/>
          </a:xfrm>
          <a:prstGeom prst="line">
            <a:avLst/>
          </a:prstGeom>
          <a:noFill/>
          <a:ln w="12700">
            <a:solidFill>
              <a:schemeClr val="tx1"/>
            </a:solidFill>
            <a:round/>
            <a:headEnd/>
            <a:tailEnd/>
          </a:ln>
        </p:spPr>
        <p:txBody>
          <a:bodyPr lIns="252000" tIns="108000"/>
          <a:lstStyle/>
          <a:p>
            <a:endParaRPr lang="zh-CN" altLang="en-US" sz="1400"/>
          </a:p>
        </p:txBody>
      </p:sp>
      <p:sp>
        <p:nvSpPr>
          <p:cNvPr id="15" name="Line 128"/>
          <p:cNvSpPr>
            <a:spLocks noChangeShapeType="1"/>
          </p:cNvSpPr>
          <p:nvPr/>
        </p:nvSpPr>
        <p:spPr bwMode="auto">
          <a:xfrm flipH="1">
            <a:off x="3100388" y="1059582"/>
            <a:ext cx="31452" cy="3323506"/>
          </a:xfrm>
          <a:prstGeom prst="line">
            <a:avLst/>
          </a:prstGeom>
          <a:noFill/>
          <a:ln w="12700">
            <a:solidFill>
              <a:schemeClr val="tx1"/>
            </a:solidFill>
            <a:round/>
            <a:headEnd/>
            <a:tailEnd/>
          </a:ln>
        </p:spPr>
        <p:txBody>
          <a:bodyPr lIns="252000" tIns="108000"/>
          <a:lstStyle/>
          <a:p>
            <a:endParaRPr lang="zh-CN" altLang="en-US" sz="1400"/>
          </a:p>
        </p:txBody>
      </p:sp>
      <p:sp>
        <p:nvSpPr>
          <p:cNvPr id="16" name="Line 131"/>
          <p:cNvSpPr>
            <a:spLocks noChangeShapeType="1"/>
          </p:cNvSpPr>
          <p:nvPr/>
        </p:nvSpPr>
        <p:spPr bwMode="auto">
          <a:xfrm flipH="1">
            <a:off x="3967162" y="1059582"/>
            <a:ext cx="28773" cy="3323506"/>
          </a:xfrm>
          <a:prstGeom prst="line">
            <a:avLst/>
          </a:prstGeom>
          <a:noFill/>
          <a:ln w="12700">
            <a:solidFill>
              <a:schemeClr val="tx1"/>
            </a:solidFill>
            <a:round/>
            <a:headEnd/>
            <a:tailEnd/>
          </a:ln>
        </p:spPr>
        <p:txBody>
          <a:bodyPr lIns="252000" tIns="108000"/>
          <a:lstStyle/>
          <a:p>
            <a:endParaRPr lang="zh-CN" altLang="en-US" sz="1400"/>
          </a:p>
        </p:txBody>
      </p:sp>
      <p:sp>
        <p:nvSpPr>
          <p:cNvPr id="17" name="Line 134"/>
          <p:cNvSpPr>
            <a:spLocks noChangeShapeType="1"/>
          </p:cNvSpPr>
          <p:nvPr/>
        </p:nvSpPr>
        <p:spPr bwMode="auto">
          <a:xfrm flipH="1">
            <a:off x="4838700" y="1059582"/>
            <a:ext cx="21332" cy="3323506"/>
          </a:xfrm>
          <a:prstGeom prst="line">
            <a:avLst/>
          </a:prstGeom>
          <a:noFill/>
          <a:ln w="12700">
            <a:solidFill>
              <a:schemeClr val="tx1"/>
            </a:solidFill>
            <a:round/>
            <a:headEnd/>
            <a:tailEnd/>
          </a:ln>
        </p:spPr>
        <p:txBody>
          <a:bodyPr lIns="252000" tIns="108000"/>
          <a:lstStyle/>
          <a:p>
            <a:endParaRPr lang="zh-CN" altLang="en-US" sz="1400"/>
          </a:p>
        </p:txBody>
      </p:sp>
      <p:sp>
        <p:nvSpPr>
          <p:cNvPr id="18" name="Line 137"/>
          <p:cNvSpPr>
            <a:spLocks noChangeShapeType="1"/>
          </p:cNvSpPr>
          <p:nvPr/>
        </p:nvSpPr>
        <p:spPr bwMode="auto">
          <a:xfrm flipH="1">
            <a:off x="5707062" y="1059582"/>
            <a:ext cx="17065" cy="3323506"/>
          </a:xfrm>
          <a:prstGeom prst="line">
            <a:avLst/>
          </a:prstGeom>
          <a:noFill/>
          <a:ln w="12700">
            <a:solidFill>
              <a:schemeClr val="tx1"/>
            </a:solidFill>
            <a:round/>
            <a:headEnd/>
            <a:tailEnd/>
          </a:ln>
        </p:spPr>
        <p:txBody>
          <a:bodyPr lIns="252000" tIns="108000"/>
          <a:lstStyle/>
          <a:p>
            <a:endParaRPr lang="zh-CN" altLang="en-US" sz="1400"/>
          </a:p>
        </p:txBody>
      </p:sp>
      <p:sp>
        <p:nvSpPr>
          <p:cNvPr id="19" name="Line 140"/>
          <p:cNvSpPr>
            <a:spLocks noChangeShapeType="1"/>
          </p:cNvSpPr>
          <p:nvPr/>
        </p:nvSpPr>
        <p:spPr bwMode="auto">
          <a:xfrm flipH="1">
            <a:off x="6578600" y="1059582"/>
            <a:ext cx="9624" cy="3323506"/>
          </a:xfrm>
          <a:prstGeom prst="line">
            <a:avLst/>
          </a:prstGeom>
          <a:noFill/>
          <a:ln w="12700">
            <a:solidFill>
              <a:schemeClr val="tx1"/>
            </a:solidFill>
            <a:round/>
            <a:headEnd/>
            <a:tailEnd/>
          </a:ln>
        </p:spPr>
        <p:txBody>
          <a:bodyPr lIns="252000" tIns="108000"/>
          <a:lstStyle/>
          <a:p>
            <a:endParaRPr lang="zh-CN" altLang="en-US" sz="1400"/>
          </a:p>
        </p:txBody>
      </p:sp>
      <p:sp>
        <p:nvSpPr>
          <p:cNvPr id="20" name="Line 143"/>
          <p:cNvSpPr>
            <a:spLocks noChangeShapeType="1"/>
          </p:cNvSpPr>
          <p:nvPr/>
        </p:nvSpPr>
        <p:spPr bwMode="auto">
          <a:xfrm flipH="1">
            <a:off x="7445374" y="1059582"/>
            <a:ext cx="6945" cy="3323506"/>
          </a:xfrm>
          <a:prstGeom prst="line">
            <a:avLst/>
          </a:prstGeom>
          <a:noFill/>
          <a:ln w="12700">
            <a:solidFill>
              <a:schemeClr val="tx1"/>
            </a:solidFill>
            <a:round/>
            <a:headEnd/>
            <a:tailEnd/>
          </a:ln>
        </p:spPr>
        <p:txBody>
          <a:bodyPr lIns="252000" tIns="108000"/>
          <a:lstStyle/>
          <a:p>
            <a:endParaRPr lang="zh-CN" altLang="en-US" sz="1400"/>
          </a:p>
        </p:txBody>
      </p:sp>
      <p:grpSp>
        <p:nvGrpSpPr>
          <p:cNvPr id="21" name="Group 484"/>
          <p:cNvGrpSpPr>
            <a:grpSpLocks/>
          </p:cNvGrpSpPr>
          <p:nvPr/>
        </p:nvGrpSpPr>
        <p:grpSpPr bwMode="auto">
          <a:xfrm>
            <a:off x="1042988" y="1606550"/>
            <a:ext cx="7273925" cy="461963"/>
            <a:chOff x="657" y="1349"/>
            <a:chExt cx="4582" cy="388"/>
          </a:xfrm>
        </p:grpSpPr>
        <p:sp>
          <p:nvSpPr>
            <p:cNvPr id="22" name="Rectangle 76"/>
            <p:cNvSpPr>
              <a:spLocks noChangeArrowheads="1"/>
            </p:cNvSpPr>
            <p:nvPr/>
          </p:nvSpPr>
          <p:spPr bwMode="auto">
            <a:xfrm>
              <a:off x="4690" y="1349"/>
              <a:ext cx="549"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23" name="Rectangle 75"/>
            <p:cNvSpPr>
              <a:spLocks noChangeArrowheads="1"/>
            </p:cNvSpPr>
            <p:nvPr/>
          </p:nvSpPr>
          <p:spPr bwMode="auto">
            <a:xfrm>
              <a:off x="4144" y="1349"/>
              <a:ext cx="546"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24" name="Rectangle 74"/>
            <p:cNvSpPr>
              <a:spLocks noChangeArrowheads="1"/>
            </p:cNvSpPr>
            <p:nvPr/>
          </p:nvSpPr>
          <p:spPr bwMode="auto">
            <a:xfrm>
              <a:off x="3595" y="1349"/>
              <a:ext cx="549"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25" name="Rectangle 73"/>
            <p:cNvSpPr>
              <a:spLocks noChangeArrowheads="1"/>
            </p:cNvSpPr>
            <p:nvPr/>
          </p:nvSpPr>
          <p:spPr bwMode="auto">
            <a:xfrm>
              <a:off x="3048" y="1349"/>
              <a:ext cx="547"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26" name="Rectangle 72"/>
            <p:cNvSpPr>
              <a:spLocks noChangeArrowheads="1"/>
            </p:cNvSpPr>
            <p:nvPr/>
          </p:nvSpPr>
          <p:spPr bwMode="auto">
            <a:xfrm>
              <a:off x="2499" y="1349"/>
              <a:ext cx="549"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8</a:t>
              </a:r>
              <a:endParaRPr lang="en-US" altLang="zh-CN" sz="1400">
                <a:latin typeface="Times New Roman" pitchFamily="18" charset="0"/>
              </a:endParaRPr>
            </a:p>
          </p:txBody>
        </p:sp>
        <p:sp>
          <p:nvSpPr>
            <p:cNvPr id="27" name="Rectangle 71"/>
            <p:cNvSpPr>
              <a:spLocks noChangeArrowheads="1"/>
            </p:cNvSpPr>
            <p:nvPr/>
          </p:nvSpPr>
          <p:spPr bwMode="auto">
            <a:xfrm>
              <a:off x="1953" y="1349"/>
              <a:ext cx="546"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28" name="Rectangle 70"/>
            <p:cNvSpPr>
              <a:spLocks noChangeArrowheads="1"/>
            </p:cNvSpPr>
            <p:nvPr/>
          </p:nvSpPr>
          <p:spPr bwMode="auto">
            <a:xfrm>
              <a:off x="1404" y="1349"/>
              <a:ext cx="549"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29" name="Rectangle 69"/>
            <p:cNvSpPr>
              <a:spLocks noChangeArrowheads="1"/>
            </p:cNvSpPr>
            <p:nvPr/>
          </p:nvSpPr>
          <p:spPr bwMode="auto">
            <a:xfrm>
              <a:off x="657" y="1349"/>
              <a:ext cx="747"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1</a:t>
              </a:r>
              <a:endParaRPr lang="en-US" altLang="zh-CN" sz="1400">
                <a:latin typeface="Times New Roman" pitchFamily="18" charset="0"/>
              </a:endParaRPr>
            </a:p>
          </p:txBody>
        </p:sp>
        <p:sp>
          <p:nvSpPr>
            <p:cNvPr id="30" name="Line 123"/>
            <p:cNvSpPr>
              <a:spLocks noChangeShapeType="1"/>
            </p:cNvSpPr>
            <p:nvPr/>
          </p:nvSpPr>
          <p:spPr bwMode="auto">
            <a:xfrm>
              <a:off x="657" y="1349"/>
              <a:ext cx="4582" cy="0"/>
            </a:xfrm>
            <a:prstGeom prst="line">
              <a:avLst/>
            </a:prstGeom>
            <a:noFill/>
            <a:ln w="12700">
              <a:solidFill>
                <a:schemeClr val="tx1"/>
              </a:solidFill>
              <a:round/>
              <a:headEnd/>
              <a:tailEnd/>
            </a:ln>
          </p:spPr>
          <p:txBody>
            <a:bodyPr lIns="252000" tIns="108000"/>
            <a:lstStyle/>
            <a:p>
              <a:endParaRPr lang="zh-CN" altLang="en-US" sz="1400"/>
            </a:p>
          </p:txBody>
        </p:sp>
        <p:sp>
          <p:nvSpPr>
            <p:cNvPr id="31" name="Line 147"/>
            <p:cNvSpPr>
              <a:spLocks noChangeShapeType="1"/>
            </p:cNvSpPr>
            <p:nvPr/>
          </p:nvSpPr>
          <p:spPr bwMode="auto">
            <a:xfrm>
              <a:off x="657" y="1737"/>
              <a:ext cx="4582" cy="0"/>
            </a:xfrm>
            <a:prstGeom prst="line">
              <a:avLst/>
            </a:prstGeom>
            <a:noFill/>
            <a:ln w="12700">
              <a:solidFill>
                <a:schemeClr val="tx1"/>
              </a:solidFill>
              <a:round/>
              <a:headEnd/>
              <a:tailEnd/>
            </a:ln>
          </p:spPr>
          <p:txBody>
            <a:bodyPr lIns="252000" tIns="108000"/>
            <a:lstStyle/>
            <a:p>
              <a:endParaRPr lang="zh-CN" altLang="en-US" sz="1400"/>
            </a:p>
          </p:txBody>
        </p:sp>
      </p:grpSp>
      <p:grpSp>
        <p:nvGrpSpPr>
          <p:cNvPr id="32" name="Group 485"/>
          <p:cNvGrpSpPr>
            <a:grpSpLocks/>
          </p:cNvGrpSpPr>
          <p:nvPr/>
        </p:nvGrpSpPr>
        <p:grpSpPr bwMode="auto">
          <a:xfrm>
            <a:off x="1042988" y="2068513"/>
            <a:ext cx="7273925" cy="463550"/>
            <a:chOff x="657" y="1737"/>
            <a:chExt cx="4582" cy="389"/>
          </a:xfrm>
        </p:grpSpPr>
        <p:sp>
          <p:nvSpPr>
            <p:cNvPr id="33" name="Rectangle 84"/>
            <p:cNvSpPr>
              <a:spLocks noChangeArrowheads="1"/>
            </p:cNvSpPr>
            <p:nvPr/>
          </p:nvSpPr>
          <p:spPr bwMode="auto">
            <a:xfrm>
              <a:off x="4690" y="1737"/>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34" name="Rectangle 83"/>
            <p:cNvSpPr>
              <a:spLocks noChangeArrowheads="1"/>
            </p:cNvSpPr>
            <p:nvPr/>
          </p:nvSpPr>
          <p:spPr bwMode="auto">
            <a:xfrm>
              <a:off x="4144" y="1737"/>
              <a:ext cx="546"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8</a:t>
              </a:r>
              <a:endParaRPr lang="en-US" altLang="zh-CN" sz="1400">
                <a:solidFill>
                  <a:schemeClr val="bg2"/>
                </a:solidFill>
                <a:latin typeface="Times New Roman" pitchFamily="18" charset="0"/>
              </a:endParaRPr>
            </a:p>
          </p:txBody>
        </p:sp>
        <p:sp>
          <p:nvSpPr>
            <p:cNvPr id="35" name="Rectangle 82"/>
            <p:cNvSpPr>
              <a:spLocks noChangeArrowheads="1"/>
            </p:cNvSpPr>
            <p:nvPr/>
          </p:nvSpPr>
          <p:spPr bwMode="auto">
            <a:xfrm>
              <a:off x="3595" y="1737"/>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36" name="Rectangle 81"/>
            <p:cNvSpPr>
              <a:spLocks noChangeArrowheads="1"/>
            </p:cNvSpPr>
            <p:nvPr/>
          </p:nvSpPr>
          <p:spPr bwMode="auto">
            <a:xfrm>
              <a:off x="3048" y="1737"/>
              <a:ext cx="5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37" name="Rectangle 80"/>
            <p:cNvSpPr>
              <a:spLocks noChangeArrowheads="1"/>
            </p:cNvSpPr>
            <p:nvPr/>
          </p:nvSpPr>
          <p:spPr bwMode="auto">
            <a:xfrm>
              <a:off x="2499" y="1737"/>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38" name="Rectangle 79"/>
            <p:cNvSpPr>
              <a:spLocks noChangeArrowheads="1"/>
            </p:cNvSpPr>
            <p:nvPr/>
          </p:nvSpPr>
          <p:spPr bwMode="auto">
            <a:xfrm>
              <a:off x="1953" y="1737"/>
              <a:ext cx="546"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7</a:t>
              </a:r>
              <a:endParaRPr lang="en-US" altLang="zh-CN" sz="1400">
                <a:latin typeface="Times New Roman" pitchFamily="18" charset="0"/>
              </a:endParaRPr>
            </a:p>
          </p:txBody>
        </p:sp>
        <p:sp>
          <p:nvSpPr>
            <p:cNvPr id="39" name="Rectangle 78"/>
            <p:cNvSpPr>
              <a:spLocks noChangeArrowheads="1"/>
            </p:cNvSpPr>
            <p:nvPr/>
          </p:nvSpPr>
          <p:spPr bwMode="auto">
            <a:xfrm>
              <a:off x="1404" y="1737"/>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40" name="Rectangle 77"/>
            <p:cNvSpPr>
              <a:spLocks noChangeArrowheads="1"/>
            </p:cNvSpPr>
            <p:nvPr/>
          </p:nvSpPr>
          <p:spPr bwMode="auto">
            <a:xfrm>
              <a:off x="657" y="1737"/>
              <a:ext cx="7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2</a:t>
              </a:r>
              <a:endParaRPr lang="en-US" altLang="zh-CN" sz="1400">
                <a:latin typeface="Times New Roman" pitchFamily="18" charset="0"/>
              </a:endParaRPr>
            </a:p>
          </p:txBody>
        </p:sp>
        <p:sp>
          <p:nvSpPr>
            <p:cNvPr id="41" name="Line 185"/>
            <p:cNvSpPr>
              <a:spLocks noChangeShapeType="1"/>
            </p:cNvSpPr>
            <p:nvPr/>
          </p:nvSpPr>
          <p:spPr bwMode="auto">
            <a:xfrm>
              <a:off x="657" y="2126"/>
              <a:ext cx="4582" cy="0"/>
            </a:xfrm>
            <a:prstGeom prst="line">
              <a:avLst/>
            </a:prstGeom>
            <a:noFill/>
            <a:ln w="12700">
              <a:solidFill>
                <a:schemeClr val="tx1"/>
              </a:solidFill>
              <a:round/>
              <a:headEnd/>
              <a:tailEnd/>
            </a:ln>
          </p:spPr>
          <p:txBody>
            <a:bodyPr lIns="252000" tIns="108000"/>
            <a:lstStyle/>
            <a:p>
              <a:endParaRPr lang="zh-CN" altLang="en-US" sz="1400"/>
            </a:p>
          </p:txBody>
        </p:sp>
      </p:grpSp>
      <p:grpSp>
        <p:nvGrpSpPr>
          <p:cNvPr id="42" name="Group 486"/>
          <p:cNvGrpSpPr>
            <a:grpSpLocks/>
          </p:cNvGrpSpPr>
          <p:nvPr/>
        </p:nvGrpSpPr>
        <p:grpSpPr bwMode="auto">
          <a:xfrm>
            <a:off x="1042988" y="2532063"/>
            <a:ext cx="7273925" cy="461962"/>
            <a:chOff x="657" y="2126"/>
            <a:chExt cx="4582" cy="389"/>
          </a:xfrm>
        </p:grpSpPr>
        <p:sp>
          <p:nvSpPr>
            <p:cNvPr id="43" name="Rectangle 92"/>
            <p:cNvSpPr>
              <a:spLocks noChangeArrowheads="1"/>
            </p:cNvSpPr>
            <p:nvPr/>
          </p:nvSpPr>
          <p:spPr bwMode="auto">
            <a:xfrm>
              <a:off x="4690" y="2126"/>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44" name="Rectangle 91"/>
            <p:cNvSpPr>
              <a:spLocks noChangeArrowheads="1"/>
            </p:cNvSpPr>
            <p:nvPr/>
          </p:nvSpPr>
          <p:spPr bwMode="auto">
            <a:xfrm>
              <a:off x="4144" y="2126"/>
              <a:ext cx="546"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8</a:t>
              </a:r>
              <a:endParaRPr lang="en-US" altLang="zh-CN" sz="1400">
                <a:solidFill>
                  <a:schemeClr val="bg2"/>
                </a:solidFill>
                <a:latin typeface="Times New Roman" pitchFamily="18" charset="0"/>
              </a:endParaRPr>
            </a:p>
          </p:txBody>
        </p:sp>
        <p:sp>
          <p:nvSpPr>
            <p:cNvPr id="45" name="Rectangle 90"/>
            <p:cNvSpPr>
              <a:spLocks noChangeArrowheads="1"/>
            </p:cNvSpPr>
            <p:nvPr/>
          </p:nvSpPr>
          <p:spPr bwMode="auto">
            <a:xfrm>
              <a:off x="3595" y="2126"/>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7</a:t>
              </a:r>
              <a:endParaRPr lang="en-US" altLang="zh-CN" sz="1400">
                <a:solidFill>
                  <a:schemeClr val="bg2"/>
                </a:solidFill>
                <a:latin typeface="Times New Roman" pitchFamily="18" charset="0"/>
              </a:endParaRPr>
            </a:p>
          </p:txBody>
        </p:sp>
        <p:sp>
          <p:nvSpPr>
            <p:cNvPr id="46" name="Rectangle 89"/>
            <p:cNvSpPr>
              <a:spLocks noChangeArrowheads="1"/>
            </p:cNvSpPr>
            <p:nvPr/>
          </p:nvSpPr>
          <p:spPr bwMode="auto">
            <a:xfrm>
              <a:off x="3048" y="2126"/>
              <a:ext cx="5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47" name="Rectangle 88"/>
            <p:cNvSpPr>
              <a:spLocks noChangeArrowheads="1"/>
            </p:cNvSpPr>
            <p:nvPr/>
          </p:nvSpPr>
          <p:spPr bwMode="auto">
            <a:xfrm>
              <a:off x="2499" y="2126"/>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48" name="Rectangle 87"/>
            <p:cNvSpPr>
              <a:spLocks noChangeArrowheads="1"/>
            </p:cNvSpPr>
            <p:nvPr/>
          </p:nvSpPr>
          <p:spPr bwMode="auto">
            <a:xfrm>
              <a:off x="1953" y="2126"/>
              <a:ext cx="546"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49" name="Rectangle 86"/>
            <p:cNvSpPr>
              <a:spLocks noChangeArrowheads="1"/>
            </p:cNvSpPr>
            <p:nvPr/>
          </p:nvSpPr>
          <p:spPr bwMode="auto">
            <a:xfrm>
              <a:off x="1404" y="2126"/>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50" name="Rectangle 85"/>
            <p:cNvSpPr>
              <a:spLocks noChangeArrowheads="1"/>
            </p:cNvSpPr>
            <p:nvPr/>
          </p:nvSpPr>
          <p:spPr bwMode="auto">
            <a:xfrm>
              <a:off x="657" y="2126"/>
              <a:ext cx="7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51" name="Line 223"/>
            <p:cNvSpPr>
              <a:spLocks noChangeShapeType="1"/>
            </p:cNvSpPr>
            <p:nvPr/>
          </p:nvSpPr>
          <p:spPr bwMode="auto">
            <a:xfrm>
              <a:off x="657" y="2515"/>
              <a:ext cx="4582" cy="0"/>
            </a:xfrm>
            <a:prstGeom prst="line">
              <a:avLst/>
            </a:prstGeom>
            <a:noFill/>
            <a:ln w="12700">
              <a:solidFill>
                <a:schemeClr val="tx1"/>
              </a:solidFill>
              <a:round/>
              <a:headEnd/>
              <a:tailEnd/>
            </a:ln>
          </p:spPr>
          <p:txBody>
            <a:bodyPr lIns="252000" tIns="108000"/>
            <a:lstStyle/>
            <a:p>
              <a:endParaRPr lang="zh-CN" altLang="en-US" sz="1400"/>
            </a:p>
          </p:txBody>
        </p:sp>
      </p:grpSp>
      <p:grpSp>
        <p:nvGrpSpPr>
          <p:cNvPr id="52" name="Group 487"/>
          <p:cNvGrpSpPr>
            <a:grpSpLocks/>
          </p:cNvGrpSpPr>
          <p:nvPr/>
        </p:nvGrpSpPr>
        <p:grpSpPr bwMode="auto">
          <a:xfrm>
            <a:off x="1042988" y="2994025"/>
            <a:ext cx="7273925" cy="463550"/>
            <a:chOff x="657" y="2515"/>
            <a:chExt cx="4582" cy="389"/>
          </a:xfrm>
        </p:grpSpPr>
        <p:sp>
          <p:nvSpPr>
            <p:cNvPr id="53" name="Rectangle 100"/>
            <p:cNvSpPr>
              <a:spLocks noChangeArrowheads="1"/>
            </p:cNvSpPr>
            <p:nvPr/>
          </p:nvSpPr>
          <p:spPr bwMode="auto">
            <a:xfrm>
              <a:off x="4690" y="2515"/>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54" name="Rectangle 99"/>
            <p:cNvSpPr>
              <a:spLocks noChangeArrowheads="1"/>
            </p:cNvSpPr>
            <p:nvPr/>
          </p:nvSpPr>
          <p:spPr bwMode="auto">
            <a:xfrm>
              <a:off x="4144" y="2515"/>
              <a:ext cx="546"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8</a:t>
              </a:r>
              <a:endParaRPr lang="en-US" altLang="zh-CN" sz="1400">
                <a:solidFill>
                  <a:schemeClr val="bg2"/>
                </a:solidFill>
                <a:latin typeface="Times New Roman" pitchFamily="18" charset="0"/>
              </a:endParaRPr>
            </a:p>
          </p:txBody>
        </p:sp>
        <p:sp>
          <p:nvSpPr>
            <p:cNvPr id="55" name="Rectangle 98"/>
            <p:cNvSpPr>
              <a:spLocks noChangeArrowheads="1"/>
            </p:cNvSpPr>
            <p:nvPr/>
          </p:nvSpPr>
          <p:spPr bwMode="auto">
            <a:xfrm>
              <a:off x="3595" y="2515"/>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7</a:t>
              </a:r>
              <a:endParaRPr lang="en-US" altLang="zh-CN" sz="1400">
                <a:solidFill>
                  <a:schemeClr val="bg2"/>
                </a:solidFill>
                <a:latin typeface="Times New Roman" pitchFamily="18" charset="0"/>
              </a:endParaRPr>
            </a:p>
          </p:txBody>
        </p:sp>
        <p:sp>
          <p:nvSpPr>
            <p:cNvPr id="56" name="Rectangle 97"/>
            <p:cNvSpPr>
              <a:spLocks noChangeArrowheads="1"/>
            </p:cNvSpPr>
            <p:nvPr/>
          </p:nvSpPr>
          <p:spPr bwMode="auto">
            <a:xfrm>
              <a:off x="3048" y="2515"/>
              <a:ext cx="547"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6</a:t>
              </a:r>
              <a:endParaRPr lang="en-US" altLang="zh-CN" sz="1400">
                <a:solidFill>
                  <a:schemeClr val="bg2"/>
                </a:solidFill>
                <a:latin typeface="Times New Roman" pitchFamily="18" charset="0"/>
              </a:endParaRPr>
            </a:p>
          </p:txBody>
        </p:sp>
        <p:sp>
          <p:nvSpPr>
            <p:cNvPr id="57" name="Rectangle 96"/>
            <p:cNvSpPr>
              <a:spLocks noChangeArrowheads="1"/>
            </p:cNvSpPr>
            <p:nvPr/>
          </p:nvSpPr>
          <p:spPr bwMode="auto">
            <a:xfrm>
              <a:off x="2499" y="2515"/>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58" name="Rectangle 95"/>
            <p:cNvSpPr>
              <a:spLocks noChangeArrowheads="1"/>
            </p:cNvSpPr>
            <p:nvPr/>
          </p:nvSpPr>
          <p:spPr bwMode="auto">
            <a:xfrm>
              <a:off x="1953" y="2515"/>
              <a:ext cx="546"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59" name="Rectangle 94"/>
            <p:cNvSpPr>
              <a:spLocks noChangeArrowheads="1"/>
            </p:cNvSpPr>
            <p:nvPr/>
          </p:nvSpPr>
          <p:spPr bwMode="auto">
            <a:xfrm>
              <a:off x="1404" y="2515"/>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60" name="Rectangle 93"/>
            <p:cNvSpPr>
              <a:spLocks noChangeArrowheads="1"/>
            </p:cNvSpPr>
            <p:nvPr/>
          </p:nvSpPr>
          <p:spPr bwMode="auto">
            <a:xfrm>
              <a:off x="657" y="2515"/>
              <a:ext cx="7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4</a:t>
              </a:r>
              <a:endParaRPr lang="en-US" altLang="zh-CN" sz="1400">
                <a:latin typeface="Times New Roman" pitchFamily="18" charset="0"/>
              </a:endParaRPr>
            </a:p>
          </p:txBody>
        </p:sp>
        <p:sp>
          <p:nvSpPr>
            <p:cNvPr id="61" name="Line 261"/>
            <p:cNvSpPr>
              <a:spLocks noChangeShapeType="1"/>
            </p:cNvSpPr>
            <p:nvPr/>
          </p:nvSpPr>
          <p:spPr bwMode="auto">
            <a:xfrm>
              <a:off x="657" y="2904"/>
              <a:ext cx="4582" cy="0"/>
            </a:xfrm>
            <a:prstGeom prst="line">
              <a:avLst/>
            </a:prstGeom>
            <a:noFill/>
            <a:ln w="12700">
              <a:solidFill>
                <a:schemeClr val="tx1"/>
              </a:solidFill>
              <a:round/>
              <a:headEnd/>
              <a:tailEnd/>
            </a:ln>
          </p:spPr>
          <p:txBody>
            <a:bodyPr lIns="252000" tIns="108000"/>
            <a:lstStyle/>
            <a:p>
              <a:endParaRPr lang="zh-CN" altLang="en-US" sz="1400"/>
            </a:p>
          </p:txBody>
        </p:sp>
      </p:grpSp>
      <p:grpSp>
        <p:nvGrpSpPr>
          <p:cNvPr id="62" name="Group 488"/>
          <p:cNvGrpSpPr>
            <a:grpSpLocks/>
          </p:cNvGrpSpPr>
          <p:nvPr/>
        </p:nvGrpSpPr>
        <p:grpSpPr bwMode="auto">
          <a:xfrm>
            <a:off x="1042988" y="3457575"/>
            <a:ext cx="7273925" cy="461963"/>
            <a:chOff x="657" y="2904"/>
            <a:chExt cx="4582" cy="388"/>
          </a:xfrm>
        </p:grpSpPr>
        <p:sp>
          <p:nvSpPr>
            <p:cNvPr id="63" name="Rectangle 108"/>
            <p:cNvSpPr>
              <a:spLocks noChangeArrowheads="1"/>
            </p:cNvSpPr>
            <p:nvPr/>
          </p:nvSpPr>
          <p:spPr bwMode="auto">
            <a:xfrm>
              <a:off x="4690" y="2904"/>
              <a:ext cx="549"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64" name="Rectangle 107"/>
            <p:cNvSpPr>
              <a:spLocks noChangeArrowheads="1"/>
            </p:cNvSpPr>
            <p:nvPr/>
          </p:nvSpPr>
          <p:spPr bwMode="auto">
            <a:xfrm>
              <a:off x="4144" y="2904"/>
              <a:ext cx="546"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8</a:t>
              </a:r>
              <a:endParaRPr lang="en-US" altLang="zh-CN" sz="1400">
                <a:solidFill>
                  <a:schemeClr val="bg2"/>
                </a:solidFill>
                <a:latin typeface="Times New Roman" pitchFamily="18" charset="0"/>
              </a:endParaRPr>
            </a:p>
          </p:txBody>
        </p:sp>
        <p:sp>
          <p:nvSpPr>
            <p:cNvPr id="65" name="Rectangle 106"/>
            <p:cNvSpPr>
              <a:spLocks noChangeArrowheads="1"/>
            </p:cNvSpPr>
            <p:nvPr/>
          </p:nvSpPr>
          <p:spPr bwMode="auto">
            <a:xfrm>
              <a:off x="3595" y="2904"/>
              <a:ext cx="549"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7</a:t>
              </a:r>
              <a:endParaRPr lang="en-US" altLang="zh-CN" sz="1400">
                <a:solidFill>
                  <a:schemeClr val="bg2"/>
                </a:solidFill>
                <a:latin typeface="Times New Roman" pitchFamily="18" charset="0"/>
              </a:endParaRPr>
            </a:p>
          </p:txBody>
        </p:sp>
        <p:sp>
          <p:nvSpPr>
            <p:cNvPr id="66" name="Rectangle 105"/>
            <p:cNvSpPr>
              <a:spLocks noChangeArrowheads="1"/>
            </p:cNvSpPr>
            <p:nvPr/>
          </p:nvSpPr>
          <p:spPr bwMode="auto">
            <a:xfrm>
              <a:off x="3048" y="2904"/>
              <a:ext cx="547"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6</a:t>
              </a:r>
              <a:endParaRPr lang="en-US" altLang="zh-CN" sz="1400">
                <a:solidFill>
                  <a:schemeClr val="bg2"/>
                </a:solidFill>
                <a:latin typeface="Times New Roman" pitchFamily="18" charset="0"/>
              </a:endParaRPr>
            </a:p>
          </p:txBody>
        </p:sp>
        <p:sp>
          <p:nvSpPr>
            <p:cNvPr id="67" name="Rectangle 104"/>
            <p:cNvSpPr>
              <a:spLocks noChangeArrowheads="1"/>
            </p:cNvSpPr>
            <p:nvPr/>
          </p:nvSpPr>
          <p:spPr bwMode="auto">
            <a:xfrm>
              <a:off x="2499" y="2904"/>
              <a:ext cx="549" cy="388"/>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5</a:t>
              </a:r>
              <a:endParaRPr lang="en-US" altLang="zh-CN" sz="1400">
                <a:solidFill>
                  <a:schemeClr val="bg2"/>
                </a:solidFill>
                <a:latin typeface="Times New Roman" pitchFamily="18" charset="0"/>
              </a:endParaRPr>
            </a:p>
          </p:txBody>
        </p:sp>
        <p:sp>
          <p:nvSpPr>
            <p:cNvPr id="68" name="Rectangle 103"/>
            <p:cNvSpPr>
              <a:spLocks noChangeArrowheads="1"/>
            </p:cNvSpPr>
            <p:nvPr/>
          </p:nvSpPr>
          <p:spPr bwMode="auto">
            <a:xfrm>
              <a:off x="1953" y="2904"/>
              <a:ext cx="546"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3</a:t>
              </a:r>
              <a:endParaRPr lang="en-US" altLang="zh-CN" sz="1400">
                <a:latin typeface="Times New Roman" pitchFamily="18" charset="0"/>
              </a:endParaRPr>
            </a:p>
          </p:txBody>
        </p:sp>
        <p:sp>
          <p:nvSpPr>
            <p:cNvPr id="69" name="Rectangle 102"/>
            <p:cNvSpPr>
              <a:spLocks noChangeArrowheads="1"/>
            </p:cNvSpPr>
            <p:nvPr/>
          </p:nvSpPr>
          <p:spPr bwMode="auto">
            <a:xfrm>
              <a:off x="1404" y="2904"/>
              <a:ext cx="549"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70" name="Rectangle 101"/>
            <p:cNvSpPr>
              <a:spLocks noChangeArrowheads="1"/>
            </p:cNvSpPr>
            <p:nvPr/>
          </p:nvSpPr>
          <p:spPr bwMode="auto">
            <a:xfrm>
              <a:off x="657" y="2904"/>
              <a:ext cx="747" cy="388"/>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5</a:t>
              </a:r>
              <a:endParaRPr lang="en-US" altLang="zh-CN" sz="1400">
                <a:latin typeface="Times New Roman" pitchFamily="18" charset="0"/>
              </a:endParaRPr>
            </a:p>
          </p:txBody>
        </p:sp>
        <p:sp>
          <p:nvSpPr>
            <p:cNvPr id="71" name="Line 299"/>
            <p:cNvSpPr>
              <a:spLocks noChangeShapeType="1"/>
            </p:cNvSpPr>
            <p:nvPr/>
          </p:nvSpPr>
          <p:spPr bwMode="auto">
            <a:xfrm>
              <a:off x="657" y="3292"/>
              <a:ext cx="4582" cy="0"/>
            </a:xfrm>
            <a:prstGeom prst="line">
              <a:avLst/>
            </a:prstGeom>
            <a:noFill/>
            <a:ln w="12700">
              <a:solidFill>
                <a:schemeClr val="tx1"/>
              </a:solidFill>
              <a:round/>
              <a:headEnd/>
              <a:tailEnd/>
            </a:ln>
          </p:spPr>
          <p:txBody>
            <a:bodyPr lIns="252000" tIns="108000"/>
            <a:lstStyle/>
            <a:p>
              <a:endParaRPr lang="zh-CN" altLang="en-US" sz="1400"/>
            </a:p>
          </p:txBody>
        </p:sp>
      </p:grpSp>
      <p:sp>
        <p:nvSpPr>
          <p:cNvPr id="72" name="Line 117"/>
          <p:cNvSpPr>
            <a:spLocks noChangeShapeType="1"/>
          </p:cNvSpPr>
          <p:nvPr/>
        </p:nvSpPr>
        <p:spPr bwMode="auto">
          <a:xfrm>
            <a:off x="1043608" y="1059582"/>
            <a:ext cx="7273925" cy="0"/>
          </a:xfrm>
          <a:prstGeom prst="line">
            <a:avLst/>
          </a:prstGeom>
          <a:noFill/>
          <a:ln w="12700" cap="sq">
            <a:solidFill>
              <a:schemeClr val="tx1"/>
            </a:solidFill>
            <a:round/>
            <a:headEnd/>
            <a:tailEnd/>
          </a:ln>
        </p:spPr>
        <p:txBody>
          <a:bodyPr lIns="252000" tIns="108000"/>
          <a:lstStyle/>
          <a:p>
            <a:endParaRPr lang="zh-CN" altLang="en-US" sz="1400"/>
          </a:p>
        </p:txBody>
      </p:sp>
      <p:sp>
        <p:nvSpPr>
          <p:cNvPr id="73" name="Line 119"/>
          <p:cNvSpPr>
            <a:spLocks noChangeShapeType="1"/>
          </p:cNvSpPr>
          <p:nvPr/>
        </p:nvSpPr>
        <p:spPr bwMode="auto">
          <a:xfrm flipH="1">
            <a:off x="1042988" y="1059582"/>
            <a:ext cx="620" cy="3323506"/>
          </a:xfrm>
          <a:prstGeom prst="line">
            <a:avLst/>
          </a:prstGeom>
          <a:noFill/>
          <a:ln w="12700" cap="sq">
            <a:solidFill>
              <a:schemeClr val="tx1"/>
            </a:solidFill>
            <a:round/>
            <a:headEnd/>
            <a:tailEnd/>
          </a:ln>
        </p:spPr>
        <p:txBody>
          <a:bodyPr lIns="252000" tIns="108000"/>
          <a:lstStyle/>
          <a:p>
            <a:endParaRPr lang="zh-CN" altLang="en-US" sz="1400"/>
          </a:p>
        </p:txBody>
      </p:sp>
      <p:sp>
        <p:nvSpPr>
          <p:cNvPr id="74" name="Line 120"/>
          <p:cNvSpPr>
            <a:spLocks noChangeShapeType="1"/>
          </p:cNvSpPr>
          <p:nvPr/>
        </p:nvSpPr>
        <p:spPr bwMode="auto">
          <a:xfrm>
            <a:off x="8316416" y="1059582"/>
            <a:ext cx="497" cy="3323506"/>
          </a:xfrm>
          <a:prstGeom prst="line">
            <a:avLst/>
          </a:prstGeom>
          <a:noFill/>
          <a:ln w="12700" cap="sq">
            <a:solidFill>
              <a:schemeClr val="tx1"/>
            </a:solidFill>
            <a:round/>
            <a:headEnd/>
            <a:tailEnd/>
          </a:ln>
        </p:spPr>
        <p:txBody>
          <a:bodyPr lIns="252000" tIns="108000"/>
          <a:lstStyle/>
          <a:p>
            <a:endParaRPr lang="zh-CN" altLang="en-US" sz="1400"/>
          </a:p>
        </p:txBody>
      </p:sp>
      <p:grpSp>
        <p:nvGrpSpPr>
          <p:cNvPr id="75" name="Group 489"/>
          <p:cNvGrpSpPr>
            <a:grpSpLocks/>
          </p:cNvGrpSpPr>
          <p:nvPr/>
        </p:nvGrpSpPr>
        <p:grpSpPr bwMode="auto">
          <a:xfrm>
            <a:off x="1042988" y="3919538"/>
            <a:ext cx="7273925" cy="463550"/>
            <a:chOff x="657" y="3292"/>
            <a:chExt cx="4582" cy="389"/>
          </a:xfrm>
        </p:grpSpPr>
        <p:sp>
          <p:nvSpPr>
            <p:cNvPr id="76" name="Rectangle 116"/>
            <p:cNvSpPr>
              <a:spLocks noChangeArrowheads="1"/>
            </p:cNvSpPr>
            <p:nvPr/>
          </p:nvSpPr>
          <p:spPr bwMode="auto">
            <a:xfrm>
              <a:off x="4690" y="3292"/>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9</a:t>
              </a:r>
              <a:endParaRPr lang="en-US" altLang="zh-CN" sz="1400">
                <a:solidFill>
                  <a:schemeClr val="bg2"/>
                </a:solidFill>
                <a:latin typeface="Times New Roman" pitchFamily="18" charset="0"/>
              </a:endParaRPr>
            </a:p>
          </p:txBody>
        </p:sp>
        <p:sp>
          <p:nvSpPr>
            <p:cNvPr id="77" name="Rectangle 115"/>
            <p:cNvSpPr>
              <a:spLocks noChangeArrowheads="1"/>
            </p:cNvSpPr>
            <p:nvPr/>
          </p:nvSpPr>
          <p:spPr bwMode="auto">
            <a:xfrm>
              <a:off x="4144" y="3292"/>
              <a:ext cx="546"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8</a:t>
              </a:r>
              <a:endParaRPr lang="en-US" altLang="zh-CN" sz="1400">
                <a:solidFill>
                  <a:schemeClr val="bg2"/>
                </a:solidFill>
                <a:latin typeface="Times New Roman" pitchFamily="18" charset="0"/>
              </a:endParaRPr>
            </a:p>
          </p:txBody>
        </p:sp>
        <p:sp>
          <p:nvSpPr>
            <p:cNvPr id="78" name="Rectangle 114"/>
            <p:cNvSpPr>
              <a:spLocks noChangeArrowheads="1"/>
            </p:cNvSpPr>
            <p:nvPr/>
          </p:nvSpPr>
          <p:spPr bwMode="auto">
            <a:xfrm>
              <a:off x="3595" y="3292"/>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7</a:t>
              </a:r>
              <a:endParaRPr lang="en-US" altLang="zh-CN" sz="1400">
                <a:solidFill>
                  <a:schemeClr val="bg2"/>
                </a:solidFill>
                <a:latin typeface="Times New Roman" pitchFamily="18" charset="0"/>
              </a:endParaRPr>
            </a:p>
          </p:txBody>
        </p:sp>
        <p:sp>
          <p:nvSpPr>
            <p:cNvPr id="79" name="Rectangle 113"/>
            <p:cNvSpPr>
              <a:spLocks noChangeArrowheads="1"/>
            </p:cNvSpPr>
            <p:nvPr/>
          </p:nvSpPr>
          <p:spPr bwMode="auto">
            <a:xfrm>
              <a:off x="3048" y="3292"/>
              <a:ext cx="547"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6</a:t>
              </a:r>
              <a:endParaRPr lang="en-US" altLang="zh-CN" sz="1400">
                <a:solidFill>
                  <a:schemeClr val="bg2"/>
                </a:solidFill>
                <a:latin typeface="Times New Roman" pitchFamily="18" charset="0"/>
              </a:endParaRPr>
            </a:p>
          </p:txBody>
        </p:sp>
        <p:sp>
          <p:nvSpPr>
            <p:cNvPr id="80" name="Rectangle 112"/>
            <p:cNvSpPr>
              <a:spLocks noChangeArrowheads="1"/>
            </p:cNvSpPr>
            <p:nvPr/>
          </p:nvSpPr>
          <p:spPr bwMode="auto">
            <a:xfrm>
              <a:off x="2499" y="3292"/>
              <a:ext cx="549"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5</a:t>
              </a:r>
              <a:endParaRPr lang="en-US" altLang="zh-CN" sz="1400">
                <a:solidFill>
                  <a:schemeClr val="bg2"/>
                </a:solidFill>
                <a:latin typeface="Times New Roman" pitchFamily="18" charset="0"/>
              </a:endParaRPr>
            </a:p>
          </p:txBody>
        </p:sp>
        <p:sp>
          <p:nvSpPr>
            <p:cNvPr id="81" name="Rectangle 111"/>
            <p:cNvSpPr>
              <a:spLocks noChangeArrowheads="1"/>
            </p:cNvSpPr>
            <p:nvPr/>
          </p:nvSpPr>
          <p:spPr bwMode="auto">
            <a:xfrm>
              <a:off x="1953" y="3292"/>
              <a:ext cx="546" cy="389"/>
            </a:xfrm>
            <a:prstGeom prst="rect">
              <a:avLst/>
            </a:prstGeom>
            <a:solidFill>
              <a:srgbClr val="CCCCCC"/>
            </a:solidFill>
            <a:ln w="9525" algn="ctr">
              <a:noFill/>
              <a:miter lim="800000"/>
              <a:headEnd/>
              <a:tailEnd/>
            </a:ln>
          </p:spPr>
          <p:txBody>
            <a:bodyPr lIns="252000" tIns="108000"/>
            <a:lstStyle/>
            <a:p>
              <a:r>
                <a:rPr lang="en-US" altLang="zh-CN" sz="1400">
                  <a:solidFill>
                    <a:schemeClr val="bg2"/>
                  </a:solidFill>
                  <a:latin typeface="Times New Roman" pitchFamily="18" charset="0"/>
                  <a:cs typeface="Times New Roman" pitchFamily="18" charset="0"/>
                </a:rPr>
                <a:t>3</a:t>
              </a:r>
              <a:endParaRPr lang="en-US" altLang="zh-CN" sz="1400">
                <a:solidFill>
                  <a:schemeClr val="bg2"/>
                </a:solidFill>
                <a:latin typeface="Times New Roman" pitchFamily="18" charset="0"/>
              </a:endParaRPr>
            </a:p>
          </p:txBody>
        </p:sp>
        <p:sp>
          <p:nvSpPr>
            <p:cNvPr id="82" name="Rectangle 110"/>
            <p:cNvSpPr>
              <a:spLocks noChangeArrowheads="1"/>
            </p:cNvSpPr>
            <p:nvPr/>
          </p:nvSpPr>
          <p:spPr bwMode="auto">
            <a:xfrm>
              <a:off x="1404" y="3292"/>
              <a:ext cx="549"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0</a:t>
              </a:r>
              <a:endParaRPr lang="en-US" altLang="zh-CN" sz="1400">
                <a:latin typeface="Times New Roman" pitchFamily="18" charset="0"/>
              </a:endParaRPr>
            </a:p>
          </p:txBody>
        </p:sp>
        <p:sp>
          <p:nvSpPr>
            <p:cNvPr id="83" name="Rectangle 109"/>
            <p:cNvSpPr>
              <a:spLocks noChangeArrowheads="1"/>
            </p:cNvSpPr>
            <p:nvPr/>
          </p:nvSpPr>
          <p:spPr bwMode="auto">
            <a:xfrm>
              <a:off x="657" y="3292"/>
              <a:ext cx="747" cy="389"/>
            </a:xfrm>
            <a:prstGeom prst="rect">
              <a:avLst/>
            </a:prstGeom>
            <a:noFill/>
            <a:ln w="9525" algn="ctr">
              <a:noFill/>
              <a:miter lim="800000"/>
              <a:headEnd/>
              <a:tailEnd/>
            </a:ln>
          </p:spPr>
          <p:txBody>
            <a:bodyPr lIns="252000" tIns="108000"/>
            <a:lstStyle/>
            <a:p>
              <a:r>
                <a:rPr lang="en-US" altLang="zh-CN" sz="1400">
                  <a:latin typeface="Times New Roman" pitchFamily="18" charset="0"/>
                  <a:cs typeface="Times New Roman" pitchFamily="18" charset="0"/>
                </a:rPr>
                <a:t>6</a:t>
              </a:r>
              <a:endParaRPr lang="en-US" altLang="zh-CN" sz="1400">
                <a:latin typeface="Times New Roman" pitchFamily="18" charset="0"/>
              </a:endParaRPr>
            </a:p>
          </p:txBody>
        </p:sp>
        <p:sp>
          <p:nvSpPr>
            <p:cNvPr id="84" name="Line 118"/>
            <p:cNvSpPr>
              <a:spLocks noChangeShapeType="1"/>
            </p:cNvSpPr>
            <p:nvPr/>
          </p:nvSpPr>
          <p:spPr bwMode="auto">
            <a:xfrm>
              <a:off x="657" y="3681"/>
              <a:ext cx="4582" cy="0"/>
            </a:xfrm>
            <a:prstGeom prst="line">
              <a:avLst/>
            </a:prstGeom>
            <a:noFill/>
            <a:ln w="12700" cap="sq">
              <a:solidFill>
                <a:schemeClr val="tx1"/>
              </a:solidFill>
              <a:round/>
              <a:headEnd/>
              <a:tailEnd/>
            </a:ln>
          </p:spPr>
          <p:txBody>
            <a:bodyPr lIns="252000" tIns="108000"/>
            <a:lstStyle/>
            <a:p>
              <a:endParaRPr lang="zh-CN" altLang="en-US"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blinds(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冒泡排序的实现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6480720" cy="3970318"/>
          </a:xfrm>
          <a:prstGeom prst="rect">
            <a:avLst/>
          </a:prstGeom>
        </p:spPr>
        <p:txBody>
          <a:bodyPr wrap="square">
            <a:spAutoFit/>
          </a:bodyPr>
          <a:lstStyle/>
          <a:p>
            <a:r>
              <a:rPr lang="en-US" altLang="zh-CN" sz="1400" dirty="0"/>
              <a:t>template &lt;class KEY, class OTHER&gt;</a:t>
            </a:r>
            <a:endParaRPr lang="zh-CN" altLang="zh-CN" sz="1400" dirty="0"/>
          </a:p>
          <a:p>
            <a:r>
              <a:rPr lang="en-US" altLang="zh-CN" sz="1400" dirty="0"/>
              <a:t>void </a:t>
            </a:r>
            <a:r>
              <a:rPr lang="en-US" altLang="zh-CN" sz="1400" dirty="0" err="1"/>
              <a:t>bubbleSort</a:t>
            </a:r>
            <a:r>
              <a:rPr lang="en-US" altLang="zh-CN" sz="1400" dirty="0"/>
              <a:t>(SET&lt;KEY, OTHER&gt; a[], </a:t>
            </a:r>
            <a:r>
              <a:rPr lang="en-US" altLang="zh-CN" sz="1400" dirty="0" err="1"/>
              <a:t>int</a:t>
            </a:r>
            <a:r>
              <a:rPr lang="en-US" altLang="zh-CN" sz="1400" dirty="0"/>
              <a:t> size)</a:t>
            </a:r>
            <a:endParaRPr lang="zh-CN" altLang="zh-CN" sz="1400" dirty="0"/>
          </a:p>
          <a:p>
            <a:r>
              <a:rPr lang="en-US" altLang="zh-CN" sz="1400" dirty="0"/>
              <a:t>{</a:t>
            </a:r>
            <a:endParaRPr lang="zh-CN" altLang="zh-CN" sz="1400" dirty="0"/>
          </a:p>
          <a:p>
            <a:r>
              <a:rPr lang="en-US" altLang="zh-CN" sz="1400" dirty="0"/>
              <a:t>       </a:t>
            </a:r>
            <a:r>
              <a:rPr lang="en-US" altLang="zh-CN" sz="1400" dirty="0" err="1"/>
              <a:t>int</a:t>
            </a:r>
            <a:r>
              <a:rPr lang="en-US" altLang="zh-CN" sz="1400" dirty="0"/>
              <a:t> </a:t>
            </a:r>
            <a:r>
              <a:rPr lang="en-US" altLang="zh-CN" sz="1400" dirty="0" err="1"/>
              <a:t>i</a:t>
            </a:r>
            <a:r>
              <a:rPr lang="en-US" altLang="zh-CN" sz="1400" dirty="0"/>
              <a:t>, j;</a:t>
            </a:r>
            <a:endParaRPr lang="zh-CN" altLang="zh-CN" sz="1400" dirty="0"/>
          </a:p>
          <a:p>
            <a:r>
              <a:rPr lang="en-US" altLang="zh-CN" sz="1400" dirty="0"/>
              <a:t>      SET&lt;KEY, OTHER&gt; </a:t>
            </a:r>
            <a:r>
              <a:rPr lang="en-US" altLang="zh-CN" sz="1400" dirty="0" err="1"/>
              <a:t>tmp</a:t>
            </a:r>
            <a:r>
              <a:rPr lang="en-US" altLang="zh-CN" sz="1400" dirty="0"/>
              <a:t>;</a:t>
            </a:r>
            <a:endParaRPr lang="zh-CN" altLang="zh-CN" sz="1400" dirty="0"/>
          </a:p>
          <a:p>
            <a:r>
              <a:rPr lang="en-US" altLang="zh-CN" sz="1400" dirty="0"/>
              <a:t>      </a:t>
            </a:r>
            <a:r>
              <a:rPr lang="en-US" altLang="zh-CN" sz="1400" dirty="0" err="1"/>
              <a:t>bool</a:t>
            </a:r>
            <a:r>
              <a:rPr lang="en-US" altLang="zh-CN" sz="1400" dirty="0"/>
              <a:t> flag = true;                    //</a:t>
            </a:r>
            <a:r>
              <a:rPr lang="zh-CN" altLang="zh-CN" sz="1400" dirty="0"/>
              <a:t>记录一趟起泡中有没有发生过交换</a:t>
            </a:r>
          </a:p>
          <a:p>
            <a:r>
              <a:rPr lang="en-US" altLang="zh-CN" sz="1400" dirty="0"/>
              <a:t> </a:t>
            </a:r>
            <a:endParaRPr lang="zh-CN" altLang="zh-CN" sz="1400" dirty="0"/>
          </a:p>
          <a:p>
            <a:r>
              <a:rPr lang="nb-NO" altLang="zh-CN" sz="1400" dirty="0"/>
              <a:t>      for (i = 1; i &lt; size</a:t>
            </a:r>
            <a:r>
              <a:rPr lang="en-US" altLang="zh-CN" sz="1400" dirty="0"/>
              <a:t> &amp;&amp; flag</a:t>
            </a:r>
            <a:r>
              <a:rPr lang="nb-NO" altLang="zh-CN" sz="1400" dirty="0"/>
              <a:t>; ++i) {                 //size-1</a:t>
            </a:r>
            <a:r>
              <a:rPr lang="zh-CN" altLang="zh-CN" sz="1400" dirty="0"/>
              <a:t>次起泡</a:t>
            </a:r>
          </a:p>
          <a:p>
            <a:r>
              <a:rPr lang="nb-NO" altLang="zh-CN" sz="1400" dirty="0"/>
              <a:t>          </a:t>
            </a:r>
            <a:r>
              <a:rPr lang="en-US" altLang="zh-CN" sz="1400" dirty="0"/>
              <a:t>flag = false;</a:t>
            </a:r>
            <a:endParaRPr lang="zh-CN" altLang="zh-CN" sz="1400" dirty="0"/>
          </a:p>
          <a:p>
            <a:r>
              <a:rPr lang="en-US" altLang="zh-CN" sz="1400" dirty="0"/>
              <a:t>          for (j = 0; j &lt; size-</a:t>
            </a:r>
            <a:r>
              <a:rPr lang="en-US" altLang="zh-CN" sz="1400" dirty="0" err="1"/>
              <a:t>i</a:t>
            </a:r>
            <a:r>
              <a:rPr lang="en-US" altLang="zh-CN" sz="1400" dirty="0"/>
              <a:t>; ++j)                              //</a:t>
            </a:r>
            <a:r>
              <a:rPr lang="zh-CN" altLang="zh-CN" sz="1400" dirty="0"/>
              <a:t>第</a:t>
            </a:r>
            <a:r>
              <a:rPr lang="en-US" altLang="zh-CN" sz="1400" dirty="0" err="1"/>
              <a:t>i</a:t>
            </a:r>
            <a:r>
              <a:rPr lang="zh-CN" altLang="zh-CN" sz="1400" dirty="0"/>
              <a:t>次起泡</a:t>
            </a:r>
          </a:p>
          <a:p>
            <a:r>
              <a:rPr lang="en-US" altLang="zh-CN" sz="1400" dirty="0"/>
              <a:t>              if (a[j+1].key &lt; a[j].key) {</a:t>
            </a:r>
            <a:endParaRPr lang="zh-CN" altLang="zh-CN" sz="1400" dirty="0"/>
          </a:p>
          <a:p>
            <a:r>
              <a:rPr lang="en-US" altLang="zh-CN" sz="1400" dirty="0"/>
              <a:t>                   </a:t>
            </a:r>
            <a:r>
              <a:rPr lang="en-US" altLang="zh-CN" sz="1400" dirty="0" err="1"/>
              <a:t>tmp</a:t>
            </a:r>
            <a:r>
              <a:rPr lang="en-US" altLang="zh-CN" sz="1400" dirty="0"/>
              <a:t> = a[j];    </a:t>
            </a:r>
          </a:p>
          <a:p>
            <a:r>
              <a:rPr lang="en-US" altLang="zh-CN" sz="1400" dirty="0"/>
              <a:t>                   a[j] = a[j+1];</a:t>
            </a:r>
          </a:p>
          <a:p>
            <a:r>
              <a:rPr lang="en-US" altLang="zh-CN" sz="1400" dirty="0"/>
              <a:t>                   a[j+1] = </a:t>
            </a:r>
            <a:r>
              <a:rPr lang="en-US" altLang="zh-CN" sz="1400" dirty="0" err="1"/>
              <a:t>tmp</a:t>
            </a:r>
            <a:r>
              <a:rPr lang="en-US" altLang="zh-CN" sz="1400" dirty="0"/>
              <a:t>; </a:t>
            </a:r>
            <a:endParaRPr lang="zh-CN" altLang="zh-CN" sz="1400" dirty="0"/>
          </a:p>
          <a:p>
            <a:r>
              <a:rPr lang="en-US" altLang="zh-CN" sz="1400" dirty="0"/>
              <a:t>                   flag = true;</a:t>
            </a:r>
            <a:endParaRPr lang="zh-CN" altLang="zh-CN" sz="1400" dirty="0"/>
          </a:p>
          <a:p>
            <a:r>
              <a:rPr lang="en-US" altLang="zh-CN" sz="1400" dirty="0"/>
              <a:t>              }</a:t>
            </a:r>
            <a:endParaRPr lang="zh-CN" altLang="zh-CN" sz="1400" dirty="0"/>
          </a:p>
          <a:p>
            <a:r>
              <a:rPr lang="en-US" altLang="zh-CN" sz="1400" dirty="0"/>
              <a:t>      }</a:t>
            </a:r>
            <a:endParaRPr lang="zh-CN" altLang="zh-CN" sz="1400" dirty="0"/>
          </a:p>
          <a:p>
            <a:r>
              <a:rPr lang="en-US" altLang="zh-CN" sz="1400" dirty="0"/>
              <a:t>}</a:t>
            </a:r>
            <a:endParaRPr lang="zh-CN" altLang="zh-CN" sz="1400" dirty="0"/>
          </a:p>
        </p:txBody>
      </p:sp>
    </p:spTree>
  </p:cSld>
  <p:clrMapOvr>
    <a:masterClrMapping/>
  </p:clrMapOvr>
  <p:transition spd="slow" advTm="0"/>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冒泡排序的时间性能</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7488832" cy="2877711"/>
          </a:xfrm>
          <a:prstGeom prst="rect">
            <a:avLst/>
          </a:prstGeom>
        </p:spPr>
        <p:txBody>
          <a:bodyPr wrap="square">
            <a:spAutoFit/>
          </a:bodyPr>
          <a:lstStyle/>
          <a:p>
            <a:pPr eaLnBrk="1" hangingPunct="1"/>
            <a:r>
              <a:rPr lang="zh-CN" altLang="en-US" sz="1800" dirty="0">
                <a:latin typeface="楷体_GB2312"/>
                <a:ea typeface="楷体_GB2312"/>
                <a:cs typeface="楷体_GB2312"/>
              </a:rPr>
              <a:t>最好情况</a:t>
            </a:r>
            <a:endParaRPr lang="en-US" altLang="zh-CN" sz="180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原始序列有序时，只需要一次起泡</a:t>
            </a:r>
            <a:endParaRPr lang="en-US" altLang="zh-CN" sz="1400" b="0" dirty="0">
              <a:latin typeface="楷体_GB2312"/>
              <a:ea typeface="楷体_GB2312"/>
              <a:cs typeface="楷体_GB2312"/>
            </a:endParaRPr>
          </a:p>
          <a:p>
            <a:pPr eaLnBrk="1" hangingPunct="1">
              <a:spcBef>
                <a:spcPts val="0"/>
              </a:spcBef>
            </a:pPr>
            <a:r>
              <a:rPr lang="zh-CN" altLang="en-US" sz="1400" b="0" dirty="0">
                <a:latin typeface="楷体_GB2312"/>
                <a:ea typeface="楷体_GB2312"/>
                <a:cs typeface="楷体_GB2312"/>
              </a:rPr>
              <a:t>执行</a:t>
            </a:r>
            <a:r>
              <a:rPr lang="en-US" altLang="zh-CN" sz="1400" b="0" dirty="0">
                <a:latin typeface="楷体_GB2312"/>
                <a:ea typeface="楷体_GB2312"/>
                <a:cs typeface="楷体_GB2312"/>
              </a:rPr>
              <a:t>n-1</a:t>
            </a:r>
            <a:r>
              <a:rPr lang="zh-CN" altLang="en-US" sz="1400" b="0" dirty="0">
                <a:latin typeface="楷体_GB2312"/>
                <a:ea typeface="楷体_GB2312"/>
                <a:cs typeface="楷体_GB2312"/>
              </a:rPr>
              <a:t>次的比较</a:t>
            </a:r>
            <a:endParaRPr lang="en-US" altLang="zh-CN" sz="1400" b="0" dirty="0">
              <a:latin typeface="楷体_GB2312"/>
              <a:ea typeface="楷体_GB2312"/>
              <a:cs typeface="楷体_GB2312"/>
            </a:endParaRPr>
          </a:p>
          <a:p>
            <a:pPr eaLnBrk="1" hangingPunct="1">
              <a:spcBef>
                <a:spcPts val="0"/>
              </a:spcBef>
            </a:pPr>
            <a:r>
              <a:rPr lang="zh-CN" altLang="en-US" sz="1400" b="0" dirty="0">
                <a:latin typeface="楷体_GB2312"/>
                <a:ea typeface="楷体_GB2312"/>
                <a:cs typeface="楷体_GB2312"/>
              </a:rPr>
              <a:t>时间复杂度为</a:t>
            </a:r>
            <a:r>
              <a:rPr lang="en-US" altLang="zh-CN" sz="1400" b="0" dirty="0">
                <a:latin typeface="楷体_GB2312"/>
                <a:ea typeface="楷体_GB2312"/>
                <a:cs typeface="楷体_GB2312"/>
              </a:rPr>
              <a:t>O</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a:t>
            </a:r>
            <a:endParaRPr lang="en-US" altLang="zh-CN" sz="1400" b="0" dirty="0">
              <a:latin typeface="楷体_GB2312"/>
              <a:ea typeface="楷体_GB2312"/>
              <a:cs typeface="楷体_GB2312"/>
            </a:endParaRPr>
          </a:p>
          <a:p>
            <a:pPr eaLnBrk="1" hangingPunct="1">
              <a:spcBef>
                <a:spcPts val="600"/>
              </a:spcBef>
            </a:pPr>
            <a:endParaRPr lang="zh-CN" altLang="en-US" sz="1400" b="0" dirty="0">
              <a:latin typeface="楷体_GB2312"/>
              <a:ea typeface="楷体_GB2312"/>
              <a:cs typeface="楷体_GB2312"/>
            </a:endParaRPr>
          </a:p>
          <a:p>
            <a:pPr eaLnBrk="1" hangingPunct="1"/>
            <a:r>
              <a:rPr lang="zh-CN" altLang="en-US" sz="1800" dirty="0">
                <a:latin typeface="楷体_GB2312"/>
                <a:ea typeface="楷体_GB2312"/>
                <a:cs typeface="楷体_GB2312"/>
              </a:rPr>
              <a:t>最坏情况</a:t>
            </a:r>
            <a:endParaRPr lang="en-US" altLang="zh-CN" sz="180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原始序列正好是逆序时，需要</a:t>
            </a:r>
            <a:r>
              <a:rPr lang="en-US" altLang="zh-CN" sz="1400" b="0" dirty="0">
                <a:latin typeface="楷体_GB2312"/>
                <a:ea typeface="楷体_GB2312"/>
                <a:cs typeface="楷体_GB2312"/>
              </a:rPr>
              <a:t>n-1</a:t>
            </a:r>
            <a:r>
              <a:rPr lang="zh-CN" altLang="en-US" sz="1400" b="0" dirty="0">
                <a:latin typeface="楷体_GB2312"/>
                <a:ea typeface="楷体_GB2312"/>
                <a:cs typeface="楷体_GB2312"/>
              </a:rPr>
              <a:t>趟起泡</a:t>
            </a:r>
            <a:endParaRPr lang="en-US" altLang="zh-CN" sz="1400" b="0" dirty="0">
              <a:latin typeface="楷体_GB2312"/>
              <a:ea typeface="楷体_GB2312"/>
              <a:cs typeface="楷体_GB2312"/>
            </a:endParaRPr>
          </a:p>
          <a:p>
            <a:pPr eaLnBrk="1" hangingPunct="1"/>
            <a:r>
              <a:rPr lang="zh-CN" altLang="en-US" sz="1400" b="0" dirty="0">
                <a:latin typeface="楷体_GB2312"/>
                <a:ea typeface="楷体_GB2312"/>
                <a:cs typeface="楷体_GB2312"/>
              </a:rPr>
              <a:t>第</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趟起泡需要做（</a:t>
            </a:r>
            <a:r>
              <a:rPr lang="en-US" altLang="zh-CN" sz="1400" b="0" dirty="0">
                <a:latin typeface="楷体_GB2312"/>
                <a:ea typeface="楷体_GB2312"/>
                <a:cs typeface="楷体_GB2312"/>
              </a:rPr>
              <a:t>n-</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）次比较以及（</a:t>
            </a:r>
            <a:r>
              <a:rPr lang="en-US" altLang="zh-CN" sz="1400" b="0" dirty="0">
                <a:latin typeface="楷体_GB2312"/>
                <a:ea typeface="楷体_GB2312"/>
                <a:cs typeface="楷体_GB2312"/>
              </a:rPr>
              <a:t>n-</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）次交换</a:t>
            </a:r>
            <a:endParaRPr lang="en-US" altLang="zh-CN" sz="1400" b="0" dirty="0">
              <a:latin typeface="楷体_GB2312"/>
              <a:ea typeface="楷体_GB2312"/>
              <a:cs typeface="楷体_GB2312"/>
            </a:endParaRPr>
          </a:p>
          <a:p>
            <a:pPr eaLnBrk="1" hangingPunct="1"/>
            <a:r>
              <a:rPr lang="zh-CN" altLang="en-US" sz="1400" b="0" dirty="0">
                <a:latin typeface="楷体_GB2312"/>
                <a:ea typeface="楷体_GB2312"/>
                <a:cs typeface="楷体_GB2312"/>
              </a:rPr>
              <a:t>时间复杂度是</a:t>
            </a:r>
            <a:r>
              <a:rPr lang="en-US" altLang="zh-CN" sz="1400" b="0" dirty="0">
                <a:latin typeface="楷体_GB2312"/>
                <a:ea typeface="楷体_GB2312"/>
                <a:cs typeface="楷体_GB2312"/>
              </a:rPr>
              <a:t>O</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N</a:t>
            </a:r>
            <a:r>
              <a:rPr lang="en-US" altLang="zh-CN" sz="1400" b="0" baseline="30000" dirty="0">
                <a:latin typeface="楷体_GB2312"/>
                <a:ea typeface="楷体_GB2312"/>
                <a:cs typeface="楷体_GB2312"/>
              </a:rPr>
              <a:t>2</a:t>
            </a:r>
            <a:r>
              <a:rPr lang="zh-CN" altLang="en-US" sz="1400" b="0" dirty="0">
                <a:latin typeface="楷体_GB2312"/>
                <a:ea typeface="楷体_GB2312"/>
                <a:cs typeface="楷体_GB2312"/>
              </a:rPr>
              <a:t>）</a:t>
            </a:r>
            <a:endParaRPr lang="en-US" altLang="zh-CN" sz="1400" b="0" dirty="0">
              <a:latin typeface="楷体_GB2312"/>
              <a:ea typeface="楷体_GB2312"/>
              <a:cs typeface="楷体_GB2312"/>
            </a:endParaRPr>
          </a:p>
          <a:p>
            <a:pPr eaLnBrk="1" hangingPunct="1"/>
            <a:endParaRPr lang="zh-CN" altLang="en-US" sz="1400" b="0" dirty="0">
              <a:latin typeface="楷体_GB2312"/>
              <a:ea typeface="楷体_GB2312"/>
              <a:cs typeface="楷体_GB2312"/>
            </a:endParaRPr>
          </a:p>
          <a:p>
            <a:pPr eaLnBrk="1" hangingPunct="1"/>
            <a:r>
              <a:rPr lang="zh-CN" altLang="en-US" sz="1800" dirty="0">
                <a:latin typeface="楷体_GB2312"/>
                <a:ea typeface="楷体_GB2312"/>
                <a:cs typeface="楷体_GB2312"/>
              </a:rPr>
              <a:t>冒泡排序法适合那些原始数据本来就比较有序的情况。</a:t>
            </a:r>
          </a:p>
        </p:txBody>
      </p:sp>
    </p:spTree>
  </p:cSld>
  <p:clrMapOvr>
    <a:masterClrMapping/>
  </p:clrMapOvr>
  <p:transition spd="slow" advTm="0"/>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交换排序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1059582"/>
            <a:ext cx="8064896" cy="1354217"/>
          </a:xfrm>
          <a:prstGeom prst="rect">
            <a:avLst/>
          </a:prstGeom>
        </p:spPr>
        <p:txBody>
          <a:bodyPr wrap="square">
            <a:spAutoFit/>
          </a:bodyPr>
          <a:lstStyle/>
          <a:p>
            <a:pPr eaLnBrk="1" hangingPunct="1">
              <a:spcBef>
                <a:spcPts val="1200"/>
              </a:spcBef>
            </a:pPr>
            <a:r>
              <a:rPr lang="zh-CN" altLang="en-US" sz="1800" b="0" dirty="0">
                <a:latin typeface="楷体_GB2312"/>
                <a:ea typeface="楷体_GB2312"/>
                <a:cs typeface="楷体_GB2312"/>
              </a:rPr>
              <a:t>根据序列中两个数据元素的比较结果来确定是否要交换这两个数据元素在序列中的位置。</a:t>
            </a:r>
          </a:p>
          <a:p>
            <a:pPr eaLnBrk="1" hangingPunct="1">
              <a:spcBef>
                <a:spcPts val="1200"/>
              </a:spcBef>
            </a:pPr>
            <a:r>
              <a:rPr lang="zh-CN" altLang="en-US" sz="1800" b="0" dirty="0">
                <a:latin typeface="楷体_GB2312"/>
                <a:ea typeface="楷体_GB2312"/>
                <a:cs typeface="楷体_GB2312"/>
              </a:rPr>
              <a:t>交换排序的特点是：通过交换，将关键字值较大的数据元素向序列的尾部移动，关键字值较小的数据元素向序列的头部移动。 </a:t>
            </a:r>
          </a:p>
        </p:txBody>
      </p:sp>
      <p:sp>
        <p:nvSpPr>
          <p:cNvPr id="7" name="Text Box 4"/>
          <p:cNvSpPr txBox="1">
            <a:spLocks noChangeArrowheads="1"/>
          </p:cNvSpPr>
          <p:nvPr/>
        </p:nvSpPr>
        <p:spPr bwMode="auto">
          <a:xfrm>
            <a:off x="683568" y="2787774"/>
            <a:ext cx="2159000" cy="1015663"/>
          </a:xfrm>
          <a:prstGeom prst="rect">
            <a:avLst/>
          </a:prstGeom>
          <a:noFill/>
          <a:ln w="9525" algn="ctr">
            <a:noFill/>
            <a:miter lim="800000"/>
            <a:headEnd/>
            <a:tailEnd/>
          </a:ln>
        </p:spPr>
        <p:txBody>
          <a:bodyPr>
            <a:spAutoFit/>
          </a:bodyPr>
          <a:lstStyle/>
          <a:p>
            <a:pPr>
              <a:spcBef>
                <a:spcPct val="50000"/>
              </a:spcBef>
            </a:pPr>
            <a:r>
              <a:rPr lang="zh-CN" altLang="en-US" sz="1800" dirty="0">
                <a:latin typeface="Times New Roman" pitchFamily="18" charset="0"/>
                <a:ea typeface="楷体_GB2312"/>
                <a:cs typeface="楷体_GB2312"/>
              </a:rPr>
              <a:t>可分为</a:t>
            </a:r>
            <a:endParaRPr lang="en-US" altLang="zh-CN" sz="1800" dirty="0">
              <a:latin typeface="Times New Roman" pitchFamily="18" charset="0"/>
              <a:ea typeface="楷体_GB2312"/>
              <a:cs typeface="楷体_GB2312"/>
            </a:endParaRPr>
          </a:p>
          <a:p>
            <a:pPr>
              <a:spcBef>
                <a:spcPct val="50000"/>
              </a:spcBef>
            </a:pPr>
            <a:r>
              <a:rPr lang="zh-CN" altLang="en-US" sz="1400" b="0" dirty="0">
                <a:latin typeface="Times New Roman" pitchFamily="18" charset="0"/>
                <a:ea typeface="楷体_GB2312"/>
                <a:cs typeface="楷体_GB2312"/>
              </a:rPr>
              <a:t>冒泡排序</a:t>
            </a:r>
          </a:p>
          <a:p>
            <a:pPr>
              <a:spcBef>
                <a:spcPct val="50000"/>
              </a:spcBef>
            </a:pPr>
            <a:r>
              <a:rPr lang="zh-CN" altLang="en-US" sz="1400" b="0" dirty="0">
                <a:latin typeface="Times New Roman" pitchFamily="18" charset="0"/>
                <a:ea typeface="楷体_GB2312"/>
                <a:cs typeface="楷体_GB2312"/>
              </a:rPr>
              <a:t>快速排序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ea typeface="楷体_GB2312"/>
                <a:cs typeface="楷体_GB2312"/>
              </a:rPr>
              <a:t>快速排序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8136904" cy="3582519"/>
          </a:xfrm>
          <a:prstGeom prst="rect">
            <a:avLst/>
          </a:prstGeom>
        </p:spPr>
        <p:txBody>
          <a:bodyPr wrap="square">
            <a:spAutoFit/>
          </a:bodyPr>
          <a:lstStyle/>
          <a:p>
            <a:pPr eaLnBrk="1" hangingPunct="1">
              <a:lnSpc>
                <a:spcPct val="140000"/>
              </a:lnSpc>
            </a:pPr>
            <a:r>
              <a:rPr lang="zh-CN" altLang="en-US" sz="1800" b="0" dirty="0">
                <a:latin typeface="楷体_GB2312"/>
                <a:ea typeface="楷体_GB2312"/>
                <a:cs typeface="楷体_GB2312"/>
              </a:rPr>
              <a:t>在待排序的序列中选择一个数据元素，以该元素为标准，将所有数据元素分为两组，第一组的元素均小于或等于标准元素，第二组的数据元素均大于标准元素。第一组的元素放在数组的前面部分，第二组的数据元素放在数组的后面部分，标准元素放在中间。这个位置就是标准元素的最终位置。这称为一趟划分。然后对分成的两组数据重复上述过程，直到所有的元素都在适当的位置为止。</a:t>
            </a:r>
            <a:endParaRPr lang="en-US" altLang="zh-CN" sz="1800" b="0" dirty="0">
              <a:latin typeface="楷体_GB2312"/>
              <a:ea typeface="楷体_GB2312"/>
              <a:cs typeface="楷体_GB2312"/>
            </a:endParaRPr>
          </a:p>
          <a:p>
            <a:pPr eaLnBrk="1" hangingPunct="1">
              <a:lnSpc>
                <a:spcPct val="140000"/>
              </a:lnSpc>
            </a:pPr>
            <a:r>
              <a:rPr lang="zh-CN" altLang="en-US" sz="1800" b="0" dirty="0">
                <a:latin typeface="楷体_GB2312"/>
                <a:ea typeface="楷体_GB2312"/>
                <a:cs typeface="楷体_GB2312"/>
              </a:rPr>
              <a:t> </a:t>
            </a:r>
          </a:p>
          <a:p>
            <a:pPr>
              <a:lnSpc>
                <a:spcPct val="140000"/>
              </a:lnSpc>
            </a:pPr>
            <a:r>
              <a:rPr lang="zh-CN" altLang="en-US" sz="1800" dirty="0">
                <a:latin typeface="楷体_GB2312"/>
                <a:ea typeface="楷体_GB2312"/>
                <a:cs typeface="楷体_GB2312"/>
              </a:rPr>
              <a:t>两个问题</a:t>
            </a:r>
            <a:endParaRPr lang="en-US" altLang="zh-CN" sz="1800" dirty="0">
              <a:latin typeface="楷体_GB2312"/>
              <a:ea typeface="楷体_GB2312"/>
              <a:cs typeface="楷体_GB2312"/>
            </a:endParaRPr>
          </a:p>
          <a:p>
            <a:pPr>
              <a:lnSpc>
                <a:spcPct val="140000"/>
              </a:lnSpc>
            </a:pPr>
            <a:r>
              <a:rPr lang="zh-CN" altLang="en-US" sz="1800" b="0" dirty="0">
                <a:latin typeface="楷体_GB2312"/>
                <a:ea typeface="楷体_GB2312"/>
                <a:cs typeface="楷体_GB2312"/>
              </a:rPr>
              <a:t>选择中心点</a:t>
            </a:r>
          </a:p>
          <a:p>
            <a:pPr>
              <a:lnSpc>
                <a:spcPct val="140000"/>
              </a:lnSpc>
            </a:pPr>
            <a:r>
              <a:rPr lang="zh-CN" altLang="en-US" sz="1800" b="0" dirty="0">
                <a:latin typeface="楷体_GB2312"/>
                <a:ea typeface="楷体_GB2312"/>
                <a:cs typeface="楷体_GB2312"/>
              </a:rPr>
              <a:t>如何划分</a:t>
            </a:r>
          </a:p>
        </p:txBody>
      </p:sp>
    </p:spTree>
  </p:cSld>
  <p:clrMapOvr>
    <a:masterClrMapping/>
  </p:clrMapOvr>
  <p:transition spd="slow" advTm="0"/>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选择中心点</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8208912" cy="3329116"/>
          </a:xfrm>
          <a:prstGeom prst="rect">
            <a:avLst/>
          </a:prstGeom>
        </p:spPr>
        <p:txBody>
          <a:bodyPr wrap="square">
            <a:spAutoFit/>
          </a:bodyPr>
          <a:lstStyle/>
          <a:p>
            <a:pPr eaLnBrk="1" hangingPunct="1"/>
            <a:r>
              <a:rPr lang="zh-CN" altLang="en-US" sz="1800" dirty="0">
                <a:latin typeface="楷体_GB2312"/>
                <a:ea typeface="楷体_GB2312"/>
                <a:cs typeface="楷体_GB2312"/>
              </a:rPr>
              <a:t>用待排序序列的第一个元素作为标准元素</a:t>
            </a:r>
            <a:endParaRPr lang="en-US" altLang="zh-CN" sz="1800" dirty="0">
              <a:latin typeface="楷体_GB2312"/>
              <a:ea typeface="楷体_GB2312"/>
              <a:cs typeface="楷体_GB2312"/>
            </a:endParaRPr>
          </a:p>
          <a:p>
            <a:pPr eaLnBrk="1" hangingPunct="1">
              <a:spcBef>
                <a:spcPts val="1200"/>
              </a:spcBef>
            </a:pPr>
            <a:r>
              <a:rPr lang="zh-CN" altLang="en-US" sz="1400" b="0" dirty="0">
                <a:latin typeface="楷体_GB2312"/>
                <a:ea typeface="楷体_GB2312"/>
                <a:cs typeface="楷体_GB2312"/>
              </a:rPr>
              <a:t>如果输入是随机的，这个选择是可接受的</a:t>
            </a:r>
            <a:endParaRPr lang="en-US" altLang="zh-CN" sz="1400" b="0" dirty="0">
              <a:latin typeface="楷体_GB2312"/>
              <a:ea typeface="楷体_GB2312"/>
              <a:cs typeface="楷体_GB2312"/>
            </a:endParaRPr>
          </a:p>
          <a:p>
            <a:pPr eaLnBrk="1" hangingPunct="1">
              <a:spcBef>
                <a:spcPts val="200"/>
              </a:spcBef>
            </a:pPr>
            <a:r>
              <a:rPr lang="zh-CN" altLang="en-US" sz="1400" b="0" dirty="0">
                <a:latin typeface="楷体_GB2312"/>
                <a:ea typeface="楷体_GB2312"/>
                <a:cs typeface="楷体_GB2312"/>
              </a:rPr>
              <a:t>但是如果输入已经有序，这样的标准元素提供一个糟糕的划分，所有的待排序数据都在标准元素的一边</a:t>
            </a:r>
            <a:endParaRPr lang="en-US" altLang="zh-CN" sz="1400" b="0" dirty="0">
              <a:latin typeface="楷体_GB2312"/>
              <a:ea typeface="楷体_GB2312"/>
              <a:cs typeface="楷体_GB2312"/>
            </a:endParaRPr>
          </a:p>
          <a:p>
            <a:pPr eaLnBrk="1" hangingPunct="1">
              <a:spcBef>
                <a:spcPts val="200"/>
              </a:spcBef>
            </a:pPr>
            <a:r>
              <a:rPr lang="zh-CN" altLang="en-US" sz="1400" b="0" dirty="0">
                <a:latin typeface="楷体_GB2312"/>
                <a:ea typeface="楷体_GB2312"/>
                <a:cs typeface="楷体_GB2312"/>
              </a:rPr>
              <a:t>在最坏情况下的时间复杂度是平方级的</a:t>
            </a:r>
            <a:endParaRPr lang="en-US" altLang="zh-CN" sz="1400" b="0" dirty="0">
              <a:latin typeface="楷体_GB2312"/>
              <a:ea typeface="楷体_GB2312"/>
              <a:cs typeface="楷体_GB2312"/>
            </a:endParaRPr>
          </a:p>
          <a:p>
            <a:pPr eaLnBrk="1" hangingPunct="1"/>
            <a:endParaRPr lang="zh-CN" altLang="en-US" sz="1400" b="0" dirty="0">
              <a:latin typeface="楷体_GB2312"/>
              <a:ea typeface="楷体_GB2312"/>
              <a:cs typeface="楷体_GB2312"/>
            </a:endParaRPr>
          </a:p>
          <a:p>
            <a:pPr eaLnBrk="1" hangingPunct="1">
              <a:spcBef>
                <a:spcPts val="1200"/>
              </a:spcBef>
            </a:pPr>
            <a:r>
              <a:rPr lang="zh-CN" altLang="en-US" sz="1800" dirty="0">
                <a:latin typeface="楷体_GB2312"/>
                <a:ea typeface="楷体_GB2312"/>
                <a:cs typeface="楷体_GB2312"/>
              </a:rPr>
              <a:t>随机选择一个标准元素</a:t>
            </a:r>
            <a:endParaRPr lang="en-US" altLang="zh-CN" sz="1800" dirty="0">
              <a:latin typeface="楷体_GB2312"/>
              <a:ea typeface="楷体_GB2312"/>
              <a:cs typeface="楷体_GB2312"/>
            </a:endParaRPr>
          </a:p>
          <a:p>
            <a:pPr eaLnBrk="1" hangingPunct="1">
              <a:spcBef>
                <a:spcPts val="1200"/>
              </a:spcBef>
            </a:pPr>
            <a:r>
              <a:rPr lang="zh-CN" altLang="en-US" sz="1400" b="0" dirty="0">
                <a:latin typeface="楷体_GB2312"/>
                <a:ea typeface="楷体_GB2312"/>
                <a:cs typeface="楷体_GB2312"/>
              </a:rPr>
              <a:t>这样很少有可能选到最差的元素。但随机数的选择也要花相当多的时间</a:t>
            </a:r>
            <a:endParaRPr lang="en-US" altLang="zh-CN" sz="1400" b="0" dirty="0">
              <a:latin typeface="楷体_GB2312"/>
              <a:ea typeface="楷体_GB2312"/>
              <a:cs typeface="楷体_GB2312"/>
            </a:endParaRPr>
          </a:p>
          <a:p>
            <a:pPr eaLnBrk="1" hangingPunct="1">
              <a:spcBef>
                <a:spcPts val="600"/>
              </a:spcBef>
            </a:pPr>
            <a:endParaRPr lang="zh-CN" altLang="en-US" sz="1400" b="0" dirty="0">
              <a:latin typeface="楷体_GB2312"/>
              <a:ea typeface="楷体_GB2312"/>
              <a:cs typeface="楷体_GB2312"/>
            </a:endParaRPr>
          </a:p>
          <a:p>
            <a:pPr eaLnBrk="1" hangingPunct="1">
              <a:spcBef>
                <a:spcPts val="1200"/>
              </a:spcBef>
            </a:pPr>
            <a:r>
              <a:rPr lang="en-US" altLang="zh-CN" sz="1800" dirty="0">
                <a:latin typeface="楷体_GB2312"/>
                <a:ea typeface="楷体_GB2312"/>
                <a:cs typeface="楷体_GB2312"/>
              </a:rPr>
              <a:t>N</a:t>
            </a:r>
            <a:r>
              <a:rPr lang="zh-CN" altLang="en-US" sz="1800" dirty="0">
                <a:latin typeface="楷体_GB2312"/>
                <a:ea typeface="楷体_GB2312"/>
                <a:cs typeface="楷体_GB2312"/>
              </a:rPr>
              <a:t>个数的中值</a:t>
            </a:r>
            <a:endParaRPr lang="en-US" altLang="zh-CN" sz="1800" dirty="0">
              <a:latin typeface="楷体_GB2312"/>
              <a:ea typeface="楷体_GB2312"/>
              <a:cs typeface="楷体_GB2312"/>
            </a:endParaRPr>
          </a:p>
          <a:p>
            <a:pPr eaLnBrk="1" hangingPunct="1">
              <a:spcBef>
                <a:spcPts val="1200"/>
              </a:spcBef>
            </a:pPr>
            <a:r>
              <a:rPr lang="zh-CN" altLang="en-US" sz="1400" b="0" dirty="0">
                <a:latin typeface="楷体_GB2312"/>
                <a:ea typeface="楷体_GB2312"/>
                <a:cs typeface="楷体_GB2312"/>
              </a:rPr>
              <a:t>保证对元素的均匀划分。中值可以通过采样来得到。</a:t>
            </a:r>
          </a:p>
        </p:txBody>
      </p:sp>
    </p:spTree>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34"/>
          <p:cNvSpPr>
            <a:spLocks noChangeArrowheads="1"/>
          </p:cNvSpPr>
          <p:nvPr/>
        </p:nvSpPr>
        <p:spPr bwMode="auto">
          <a:xfrm>
            <a:off x="827584"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总结</a:t>
            </a:r>
          </a:p>
        </p:txBody>
      </p:sp>
      <p:sp>
        <p:nvSpPr>
          <p:cNvPr id="41988" name="文本框 28"/>
          <p:cNvSpPr txBox="1">
            <a:spLocks noChangeArrowheads="1"/>
          </p:cNvSpPr>
          <p:nvPr/>
        </p:nvSpPr>
        <p:spPr bwMode="auto">
          <a:xfrm>
            <a:off x="755650" y="1276350"/>
            <a:ext cx="7777163" cy="1885950"/>
          </a:xfrm>
          <a:prstGeom prst="rect">
            <a:avLst/>
          </a:prstGeom>
          <a:noFill/>
          <a:ln w="9525">
            <a:noFill/>
            <a:miter lim="800000"/>
            <a:headEnd/>
            <a:tailEnd/>
          </a:ln>
        </p:spPr>
        <p:txBody>
          <a:bodyPr>
            <a:spAutoFit/>
          </a:bodyPr>
          <a:lstStyle/>
          <a:p>
            <a:pPr>
              <a:lnSpc>
                <a:spcPct val="110000"/>
              </a:lnSpc>
              <a:spcBef>
                <a:spcPts val="1200"/>
              </a:spcBef>
            </a:pPr>
            <a:r>
              <a:rPr lang="zh-CN" altLang="en-US" sz="1800">
                <a:latin typeface="楷体_GB2312"/>
                <a:ea typeface="楷体_GB2312"/>
                <a:cs typeface="楷体_GB2312"/>
              </a:rPr>
              <a:t>本章介绍了集合关系的基本概念，以及集合类型的数据结构中的基本操作。</a:t>
            </a:r>
          </a:p>
          <a:p>
            <a:pPr>
              <a:lnSpc>
                <a:spcPct val="110000"/>
              </a:lnSpc>
              <a:spcBef>
                <a:spcPts val="1200"/>
              </a:spcBef>
            </a:pPr>
            <a:r>
              <a:rPr lang="zh-CN" altLang="en-US" sz="1800">
                <a:latin typeface="楷体_GB2312"/>
                <a:ea typeface="楷体_GB2312"/>
                <a:cs typeface="楷体_GB2312"/>
              </a:rPr>
              <a:t>针对静态的集合，介绍了查找操作的实现。包括顺序查找、二分查找、插值查找和分块查找。</a:t>
            </a:r>
          </a:p>
          <a:p>
            <a:pPr>
              <a:lnSpc>
                <a:spcPct val="110000"/>
              </a:lnSpc>
              <a:spcBef>
                <a:spcPts val="1200"/>
              </a:spcBef>
            </a:pPr>
            <a:r>
              <a:rPr lang="zh-CN" altLang="en-US" sz="1800">
                <a:latin typeface="楷体_GB2312"/>
                <a:ea typeface="楷体_GB2312"/>
                <a:cs typeface="楷体_GB2312"/>
              </a:rPr>
              <a:t>最后还介绍了</a:t>
            </a:r>
            <a:r>
              <a:rPr lang="en-US" altLang="zh-CN" sz="1800">
                <a:latin typeface="楷体_GB2312"/>
                <a:ea typeface="楷体_GB2312"/>
                <a:cs typeface="楷体_GB2312"/>
              </a:rPr>
              <a:t>STL</a:t>
            </a:r>
            <a:r>
              <a:rPr lang="zh-CN" altLang="en-US" sz="1800">
                <a:latin typeface="楷体_GB2312"/>
                <a:ea typeface="楷体_GB2312"/>
                <a:cs typeface="楷体_GB2312"/>
              </a:rPr>
              <a:t>中的查找函数：</a:t>
            </a:r>
            <a:r>
              <a:rPr lang="en-US" altLang="zh-CN" sz="1800">
                <a:latin typeface="楷体_GB2312"/>
                <a:ea typeface="楷体_GB2312"/>
                <a:cs typeface="楷体_GB2312"/>
              </a:rPr>
              <a:t>find</a:t>
            </a:r>
            <a:r>
              <a:rPr lang="zh-CN" altLang="en-US" sz="1800">
                <a:latin typeface="楷体_GB2312"/>
                <a:ea typeface="楷体_GB2312"/>
                <a:cs typeface="楷体_GB2312"/>
              </a:rPr>
              <a:t>和</a:t>
            </a:r>
            <a:r>
              <a:rPr lang="en-US" altLang="zh-CN" sz="1800">
                <a:latin typeface="楷体_GB2312"/>
                <a:ea typeface="楷体_GB2312"/>
                <a:cs typeface="楷体_GB2312"/>
              </a:rPr>
              <a:t>binary_search</a:t>
            </a:r>
            <a:r>
              <a:rPr lang="zh-CN" altLang="en-US" sz="1800">
                <a:latin typeface="楷体_GB2312"/>
                <a:ea typeface="楷体_GB2312"/>
                <a:cs typeface="楷体_GB2312"/>
              </a:rPr>
              <a:t>。</a:t>
            </a:r>
            <a:r>
              <a:rPr lang="en-US" altLang="zh-CN" sz="1800">
                <a:latin typeface="楷体_GB2312"/>
                <a:ea typeface="楷体_GB2312"/>
                <a:cs typeface="楷体_GB2312"/>
              </a:rPr>
              <a:t>find</a:t>
            </a:r>
            <a:r>
              <a:rPr lang="zh-CN" altLang="en-US" sz="1800">
                <a:latin typeface="楷体_GB2312"/>
                <a:ea typeface="楷体_GB2312"/>
                <a:cs typeface="楷体_GB2312"/>
              </a:rPr>
              <a:t>实现了顺序查找，</a:t>
            </a:r>
            <a:r>
              <a:rPr lang="en-US" altLang="zh-CN" sz="1800">
                <a:latin typeface="楷体_GB2312"/>
                <a:ea typeface="楷体_GB2312"/>
                <a:cs typeface="楷体_GB2312"/>
              </a:rPr>
              <a:t>binary_search</a:t>
            </a:r>
            <a:r>
              <a:rPr lang="zh-CN" altLang="en-US" sz="1800">
                <a:latin typeface="楷体_GB2312"/>
                <a:ea typeface="楷体_GB2312"/>
                <a:cs typeface="楷体_GB2312"/>
              </a:rPr>
              <a:t>实现了二分查找。</a:t>
            </a:r>
          </a:p>
        </p:txBody>
      </p:sp>
    </p:spTree>
  </p:cSld>
  <p:clrMapOvr>
    <a:masterClrMapping/>
  </p:clrMapOvr>
  <p:transition spd="slow" advTm="0"/>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如何划分</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8208912" cy="2800767"/>
          </a:xfrm>
          <a:prstGeom prst="rect">
            <a:avLst/>
          </a:prstGeom>
        </p:spPr>
        <p:txBody>
          <a:bodyPr wrap="square">
            <a:spAutoFit/>
          </a:bodyPr>
          <a:lstStyle/>
          <a:p>
            <a:pPr eaLnBrk="1" hangingPunct="1">
              <a:spcBef>
                <a:spcPts val="1200"/>
              </a:spcBef>
            </a:pPr>
            <a:r>
              <a:rPr lang="zh-CN" altLang="en-US" sz="1800" b="0" dirty="0">
                <a:latin typeface="楷体_GB2312"/>
                <a:ea typeface="楷体_GB2312"/>
                <a:cs typeface="楷体_GB2312"/>
              </a:rPr>
              <a:t>重复执行下列步骤，直到</a:t>
            </a:r>
            <a:r>
              <a:rPr lang="en-US" altLang="zh-CN" sz="1800" b="0" dirty="0">
                <a:latin typeface="楷体_GB2312"/>
                <a:ea typeface="楷体_GB2312"/>
                <a:cs typeface="楷体_GB2312"/>
              </a:rPr>
              <a:t>low</a:t>
            </a:r>
            <a:r>
              <a:rPr lang="zh-CN" altLang="en-US" sz="1800" b="0" dirty="0">
                <a:latin typeface="楷体_GB2312"/>
                <a:ea typeface="楷体_GB2312"/>
                <a:cs typeface="楷体_GB2312"/>
              </a:rPr>
              <a:t>等于</a:t>
            </a:r>
            <a:r>
              <a:rPr lang="en-US" altLang="zh-CN" sz="1800" b="0" dirty="0">
                <a:latin typeface="楷体_GB2312"/>
                <a:ea typeface="楷体_GB2312"/>
                <a:cs typeface="楷体_GB2312"/>
              </a:rPr>
              <a:t>high</a:t>
            </a:r>
          </a:p>
          <a:p>
            <a:pPr lvl="1">
              <a:spcBef>
                <a:spcPts val="1200"/>
              </a:spcBef>
            </a:pPr>
            <a:r>
              <a:rPr lang="zh-CN" altLang="en-US" sz="1800" b="0" dirty="0">
                <a:latin typeface="楷体_GB2312"/>
                <a:ea typeface="楷体_GB2312"/>
                <a:cs typeface="楷体_GB2312"/>
              </a:rPr>
              <a:t>从右向左开始检查。如果</a:t>
            </a:r>
            <a:r>
              <a:rPr lang="en-US" altLang="zh-CN" sz="1800" b="0" dirty="0">
                <a:latin typeface="楷体_GB2312"/>
                <a:ea typeface="楷体_GB2312"/>
                <a:cs typeface="楷体_GB2312"/>
              </a:rPr>
              <a:t>high</a:t>
            </a:r>
            <a:r>
              <a:rPr lang="zh-CN" altLang="en-US" sz="1800" b="0" dirty="0">
                <a:latin typeface="楷体_GB2312"/>
                <a:ea typeface="楷体_GB2312"/>
                <a:cs typeface="楷体_GB2312"/>
              </a:rPr>
              <a:t>的值大于</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，该位置中的值位置正确，</a:t>
            </a:r>
            <a:r>
              <a:rPr lang="en-US" altLang="zh-CN" sz="1800" b="0" dirty="0">
                <a:latin typeface="楷体_GB2312"/>
                <a:ea typeface="楷体_GB2312"/>
                <a:cs typeface="楷体_GB2312"/>
              </a:rPr>
              <a:t>high</a:t>
            </a:r>
            <a:r>
              <a:rPr lang="zh-CN" altLang="en-US" sz="1800" b="0" dirty="0">
                <a:latin typeface="楷体_GB2312"/>
                <a:ea typeface="楷体_GB2312"/>
                <a:cs typeface="楷体_GB2312"/>
              </a:rPr>
              <a:t>减</a:t>
            </a:r>
            <a:r>
              <a:rPr lang="en-US" altLang="zh-CN" sz="1800" b="0" dirty="0">
                <a:latin typeface="楷体_GB2312"/>
                <a:ea typeface="楷体_GB2312"/>
                <a:cs typeface="楷体_GB2312"/>
              </a:rPr>
              <a:t>1</a:t>
            </a:r>
            <a:r>
              <a:rPr lang="zh-CN" altLang="en-US" sz="1800" b="0" dirty="0">
                <a:latin typeface="楷体_GB2312"/>
                <a:ea typeface="楷体_GB2312"/>
                <a:cs typeface="楷体_GB2312"/>
              </a:rPr>
              <a:t>，继续往前检查，直到遇到一个小于</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的值。</a:t>
            </a:r>
          </a:p>
          <a:p>
            <a:pPr lvl="1">
              <a:spcBef>
                <a:spcPts val="1200"/>
              </a:spcBef>
            </a:pPr>
            <a:r>
              <a:rPr lang="zh-CN" altLang="en-US" sz="1800" b="0" dirty="0">
                <a:latin typeface="楷体_GB2312"/>
                <a:ea typeface="楷体_GB2312"/>
                <a:cs typeface="楷体_GB2312"/>
              </a:rPr>
              <a:t>将小于</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的这个值放入</a:t>
            </a:r>
            <a:r>
              <a:rPr lang="en-US" altLang="zh-CN" sz="1800" b="0" dirty="0">
                <a:latin typeface="楷体_GB2312"/>
                <a:ea typeface="楷体_GB2312"/>
                <a:cs typeface="楷体_GB2312"/>
              </a:rPr>
              <a:t>low</a:t>
            </a:r>
            <a:r>
              <a:rPr lang="zh-CN" altLang="en-US" sz="1800" b="0" dirty="0">
                <a:latin typeface="楷体_GB2312"/>
                <a:ea typeface="楷体_GB2312"/>
                <a:cs typeface="楷体_GB2312"/>
              </a:rPr>
              <a:t>的位置。此时</a:t>
            </a:r>
            <a:r>
              <a:rPr lang="en-US" altLang="zh-CN" sz="1800" b="0" dirty="0">
                <a:latin typeface="楷体_GB2312"/>
                <a:ea typeface="楷体_GB2312"/>
                <a:cs typeface="楷体_GB2312"/>
              </a:rPr>
              <a:t>high</a:t>
            </a:r>
            <a:r>
              <a:rPr lang="zh-CN" altLang="en-US" sz="1800" b="0" dirty="0">
                <a:latin typeface="楷体_GB2312"/>
                <a:ea typeface="楷体_GB2312"/>
                <a:cs typeface="楷体_GB2312"/>
              </a:rPr>
              <a:t>的位置又空出来了。</a:t>
            </a:r>
            <a:endParaRPr lang="en-US" altLang="zh-CN" sz="1800" b="0" dirty="0">
              <a:latin typeface="楷体_GB2312"/>
              <a:ea typeface="楷体_GB2312"/>
              <a:cs typeface="楷体_GB2312"/>
            </a:endParaRPr>
          </a:p>
          <a:p>
            <a:pPr lvl="1">
              <a:spcBef>
                <a:spcPts val="1200"/>
              </a:spcBef>
            </a:pPr>
            <a:r>
              <a:rPr lang="zh-CN" altLang="en-US" sz="1800" b="0" dirty="0">
                <a:latin typeface="楷体_GB2312"/>
                <a:ea typeface="楷体_GB2312"/>
                <a:cs typeface="楷体_GB2312"/>
              </a:rPr>
              <a:t>从</a:t>
            </a:r>
            <a:r>
              <a:rPr lang="en-US" altLang="zh-CN" sz="1800" b="0" dirty="0">
                <a:latin typeface="楷体_GB2312"/>
                <a:ea typeface="楷体_GB2312"/>
                <a:cs typeface="楷体_GB2312"/>
              </a:rPr>
              <a:t>low</a:t>
            </a:r>
            <a:r>
              <a:rPr lang="zh-CN" altLang="en-US" sz="1800" b="0" dirty="0">
                <a:latin typeface="楷体_GB2312"/>
                <a:ea typeface="楷体_GB2312"/>
                <a:cs typeface="楷体_GB2312"/>
              </a:rPr>
              <a:t>位置开始从左向右检查，直到遇到一个大于</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的值。</a:t>
            </a:r>
          </a:p>
          <a:p>
            <a:pPr lvl="1">
              <a:spcBef>
                <a:spcPts val="1200"/>
              </a:spcBef>
            </a:pPr>
            <a:r>
              <a:rPr lang="zh-CN" altLang="en-US" sz="1800" b="0" dirty="0">
                <a:latin typeface="楷体_GB2312"/>
                <a:ea typeface="楷体_GB2312"/>
                <a:cs typeface="楷体_GB2312"/>
              </a:rPr>
              <a:t>将</a:t>
            </a:r>
            <a:r>
              <a:rPr lang="en-US" altLang="zh-CN" sz="1800" b="0" dirty="0">
                <a:latin typeface="楷体_GB2312"/>
                <a:ea typeface="楷体_GB2312"/>
                <a:cs typeface="楷体_GB2312"/>
              </a:rPr>
              <a:t>low</a:t>
            </a:r>
            <a:r>
              <a:rPr lang="zh-CN" altLang="en-US" sz="1800" b="0" dirty="0">
                <a:latin typeface="楷体_GB2312"/>
                <a:ea typeface="楷体_GB2312"/>
                <a:cs typeface="楷体_GB2312"/>
              </a:rPr>
              <a:t>位置的值放入</a:t>
            </a:r>
            <a:r>
              <a:rPr lang="en-US" altLang="zh-CN" sz="1800" b="0" dirty="0">
                <a:latin typeface="楷体_GB2312"/>
                <a:ea typeface="楷体_GB2312"/>
                <a:cs typeface="楷体_GB2312"/>
              </a:rPr>
              <a:t>high</a:t>
            </a:r>
            <a:r>
              <a:rPr lang="zh-CN" altLang="en-US" sz="1800" b="0" dirty="0">
                <a:latin typeface="楷体_GB2312"/>
                <a:ea typeface="楷体_GB2312"/>
                <a:cs typeface="楷体_GB2312"/>
              </a:rPr>
              <a:t>位置</a:t>
            </a:r>
            <a:endParaRPr lang="en-US" altLang="zh-CN" sz="1800" b="0" dirty="0">
              <a:latin typeface="楷体_GB2312"/>
              <a:ea typeface="楷体_GB2312"/>
              <a:cs typeface="楷体_GB2312"/>
            </a:endParaRPr>
          </a:p>
          <a:p>
            <a:pPr eaLnBrk="1" hangingPunct="1">
              <a:spcBef>
                <a:spcPts val="1200"/>
              </a:spcBef>
            </a:pPr>
            <a:r>
              <a:rPr lang="zh-CN" altLang="en-US" sz="1800" b="0" dirty="0">
                <a:latin typeface="楷体_GB2312"/>
                <a:ea typeface="楷体_GB2312"/>
                <a:cs typeface="楷体_GB2312"/>
              </a:rPr>
              <a:t>将</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放入</a:t>
            </a:r>
            <a:r>
              <a:rPr lang="en-US" altLang="zh-CN" sz="1800" b="0" dirty="0">
                <a:latin typeface="楷体_GB2312"/>
                <a:ea typeface="楷体_GB2312"/>
                <a:cs typeface="楷体_GB2312"/>
              </a:rPr>
              <a:t>low</a:t>
            </a:r>
            <a:r>
              <a:rPr lang="zh-CN" altLang="en-US" sz="1800" b="0" dirty="0">
                <a:latin typeface="楷体_GB2312"/>
                <a:ea typeface="楷体_GB2312"/>
                <a:cs typeface="楷体_GB2312"/>
              </a:rPr>
              <a:t>位置。</a:t>
            </a:r>
          </a:p>
        </p:txBody>
      </p:sp>
    </p:spTree>
  </p:cSld>
  <p:clrMapOvr>
    <a:masterClrMapping/>
  </p:clrMapOvr>
  <p:transition spd="slow" advTm="0"/>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195486"/>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如何划分</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8208912" cy="369332"/>
          </a:xfrm>
          <a:prstGeom prst="rect">
            <a:avLst/>
          </a:prstGeom>
        </p:spPr>
        <p:txBody>
          <a:bodyPr wrap="square">
            <a:spAutoFit/>
          </a:bodyPr>
          <a:lstStyle/>
          <a:p>
            <a:r>
              <a:rPr lang="en-US" altLang="zh-CN" sz="1800" dirty="0">
                <a:latin typeface="Times New Roman" pitchFamily="18" charset="0"/>
                <a:ea typeface="楷体_GB2312"/>
                <a:cs typeface="楷体_GB2312"/>
              </a:rPr>
              <a:t>5</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7</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3</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0</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4</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2</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1</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9</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6</a:t>
            </a:r>
            <a:r>
              <a:rPr lang="zh-CN" altLang="en-US" sz="1800" dirty="0">
                <a:latin typeface="Times New Roman" pitchFamily="18" charset="0"/>
                <a:ea typeface="楷体_GB2312"/>
                <a:cs typeface="楷体_GB2312"/>
              </a:rPr>
              <a:t>，</a:t>
            </a:r>
            <a:r>
              <a:rPr lang="en-US" altLang="zh-CN" sz="1800" dirty="0">
                <a:latin typeface="Times New Roman" pitchFamily="18" charset="0"/>
                <a:ea typeface="楷体_GB2312"/>
                <a:cs typeface="楷体_GB2312"/>
              </a:rPr>
              <a:t>8</a:t>
            </a:r>
            <a:r>
              <a:rPr lang="zh-CN" altLang="en-US" sz="1800" dirty="0">
                <a:latin typeface="Times New Roman" pitchFamily="18" charset="0"/>
                <a:ea typeface="楷体_GB2312"/>
                <a:cs typeface="楷体_GB2312"/>
              </a:rPr>
              <a:t>的划分步骤 </a:t>
            </a:r>
          </a:p>
        </p:txBody>
      </p:sp>
      <p:sp>
        <p:nvSpPr>
          <p:cNvPr id="11" name="Text Box 30"/>
          <p:cNvSpPr txBox="1">
            <a:spLocks noChangeArrowheads="1"/>
          </p:cNvSpPr>
          <p:nvPr/>
        </p:nvSpPr>
        <p:spPr bwMode="auto">
          <a:xfrm>
            <a:off x="6530975" y="1246188"/>
            <a:ext cx="1482725" cy="307777"/>
          </a:xfrm>
          <a:prstGeom prst="rect">
            <a:avLst/>
          </a:prstGeom>
          <a:noFill/>
          <a:ln w="12700" cap="sq" algn="ctr">
            <a:noFill/>
            <a:miter lim="800000"/>
            <a:headEnd type="none" w="sm" len="sm"/>
            <a:tailEnd type="none" w="sm" len="sm"/>
          </a:ln>
        </p:spPr>
        <p:txBody>
          <a:bodyPr>
            <a:spAutoFit/>
          </a:bodyPr>
          <a:lstStyle/>
          <a:p>
            <a:pPr algn="ctr">
              <a:spcBef>
                <a:spcPct val="50000"/>
              </a:spcBef>
            </a:pPr>
            <a:endParaRPr lang="zh-CN" altLang="zh-CN" sz="1400">
              <a:ea typeface="黑体" pitchFamily="49" charset="-122"/>
            </a:endParaRPr>
          </a:p>
        </p:txBody>
      </p:sp>
      <p:grpSp>
        <p:nvGrpSpPr>
          <p:cNvPr id="12" name="Group 150"/>
          <p:cNvGrpSpPr>
            <a:grpSpLocks/>
          </p:cNvGrpSpPr>
          <p:nvPr/>
        </p:nvGrpSpPr>
        <p:grpSpPr bwMode="auto">
          <a:xfrm>
            <a:off x="539552" y="2499742"/>
            <a:ext cx="4762500" cy="775072"/>
            <a:chOff x="739" y="2091"/>
            <a:chExt cx="3000" cy="742"/>
          </a:xfrm>
        </p:grpSpPr>
        <p:grpSp>
          <p:nvGrpSpPr>
            <p:cNvPr id="13" name="Group 149"/>
            <p:cNvGrpSpPr>
              <a:grpSpLocks/>
            </p:cNvGrpSpPr>
            <p:nvPr/>
          </p:nvGrpSpPr>
          <p:grpSpPr bwMode="auto">
            <a:xfrm>
              <a:off x="885" y="2546"/>
              <a:ext cx="2854" cy="287"/>
              <a:chOff x="885" y="2546"/>
              <a:chExt cx="2854" cy="287"/>
            </a:xfrm>
          </p:grpSpPr>
          <p:sp>
            <p:nvSpPr>
              <p:cNvPr id="18" name="Rectangle 61"/>
              <p:cNvSpPr>
                <a:spLocks noChangeArrowheads="1"/>
              </p:cNvSpPr>
              <p:nvPr/>
            </p:nvSpPr>
            <p:spPr bwMode="auto">
              <a:xfrm>
                <a:off x="3454"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8</a:t>
                </a:r>
              </a:p>
            </p:txBody>
          </p:sp>
          <p:sp>
            <p:nvSpPr>
              <p:cNvPr id="19" name="Rectangle 62"/>
              <p:cNvSpPr>
                <a:spLocks noChangeArrowheads="1"/>
              </p:cNvSpPr>
              <p:nvPr/>
            </p:nvSpPr>
            <p:spPr bwMode="auto">
              <a:xfrm>
                <a:off x="3168"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6</a:t>
                </a:r>
              </a:p>
            </p:txBody>
          </p:sp>
          <p:sp>
            <p:nvSpPr>
              <p:cNvPr id="20" name="Rectangle 63"/>
              <p:cNvSpPr>
                <a:spLocks noChangeArrowheads="1"/>
              </p:cNvSpPr>
              <p:nvPr/>
            </p:nvSpPr>
            <p:spPr bwMode="auto">
              <a:xfrm>
                <a:off x="2873" y="2546"/>
                <a:ext cx="29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9</a:t>
                </a:r>
              </a:p>
            </p:txBody>
          </p:sp>
          <p:sp>
            <p:nvSpPr>
              <p:cNvPr id="21" name="Rectangle 64"/>
              <p:cNvSpPr>
                <a:spLocks noChangeArrowheads="1"/>
              </p:cNvSpPr>
              <p:nvPr/>
            </p:nvSpPr>
            <p:spPr bwMode="auto">
              <a:xfrm>
                <a:off x="2597" y="2546"/>
                <a:ext cx="276" cy="287"/>
              </a:xfrm>
              <a:prstGeom prst="rect">
                <a:avLst/>
              </a:prstGeom>
              <a:noFill/>
              <a:ln w="12700" cap="sq">
                <a:noFill/>
                <a:miter lim="800000"/>
                <a:headEnd type="none" w="sm" len="sm"/>
                <a:tailEnd type="none" w="sm" len="sm"/>
              </a:ln>
            </p:spPr>
            <p:txBody>
              <a:bodyPr/>
              <a:lstStyle/>
              <a:p>
                <a:pPr>
                  <a:spcBef>
                    <a:spcPct val="20000"/>
                  </a:spcBef>
                </a:pPr>
                <a:endParaRPr lang="zh-CN" altLang="zh-CN" sz="1400">
                  <a:latin typeface="Times New Roman" pitchFamily="18" charset="0"/>
                </a:endParaRPr>
              </a:p>
            </p:txBody>
          </p:sp>
          <p:sp>
            <p:nvSpPr>
              <p:cNvPr id="22" name="Rectangle 65"/>
              <p:cNvSpPr>
                <a:spLocks noChangeArrowheads="1"/>
              </p:cNvSpPr>
              <p:nvPr/>
            </p:nvSpPr>
            <p:spPr bwMode="auto">
              <a:xfrm>
                <a:off x="2312"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2</a:t>
                </a:r>
              </a:p>
            </p:txBody>
          </p:sp>
          <p:sp>
            <p:nvSpPr>
              <p:cNvPr id="23" name="Rectangle 66"/>
              <p:cNvSpPr>
                <a:spLocks noChangeArrowheads="1"/>
              </p:cNvSpPr>
              <p:nvPr/>
            </p:nvSpPr>
            <p:spPr bwMode="auto">
              <a:xfrm>
                <a:off x="2027"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4</a:t>
                </a:r>
              </a:p>
            </p:txBody>
          </p:sp>
          <p:sp>
            <p:nvSpPr>
              <p:cNvPr id="24" name="Rectangle 67"/>
              <p:cNvSpPr>
                <a:spLocks noChangeArrowheads="1"/>
              </p:cNvSpPr>
              <p:nvPr/>
            </p:nvSpPr>
            <p:spPr bwMode="auto">
              <a:xfrm>
                <a:off x="1741"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0</a:t>
                </a:r>
              </a:p>
            </p:txBody>
          </p:sp>
          <p:sp>
            <p:nvSpPr>
              <p:cNvPr id="25" name="Rectangle 68"/>
              <p:cNvSpPr>
                <a:spLocks noChangeArrowheads="1"/>
              </p:cNvSpPr>
              <p:nvPr/>
            </p:nvSpPr>
            <p:spPr bwMode="auto">
              <a:xfrm>
                <a:off x="1456"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3</a:t>
                </a:r>
              </a:p>
            </p:txBody>
          </p:sp>
          <p:sp>
            <p:nvSpPr>
              <p:cNvPr id="26" name="Rectangle 69"/>
              <p:cNvSpPr>
                <a:spLocks noChangeArrowheads="1"/>
              </p:cNvSpPr>
              <p:nvPr/>
            </p:nvSpPr>
            <p:spPr bwMode="auto">
              <a:xfrm>
                <a:off x="1170"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7</a:t>
                </a:r>
              </a:p>
            </p:txBody>
          </p:sp>
          <p:sp>
            <p:nvSpPr>
              <p:cNvPr id="27" name="Rectangle 70"/>
              <p:cNvSpPr>
                <a:spLocks noChangeArrowheads="1"/>
              </p:cNvSpPr>
              <p:nvPr/>
            </p:nvSpPr>
            <p:spPr bwMode="auto">
              <a:xfrm>
                <a:off x="885"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1</a:t>
                </a:r>
              </a:p>
            </p:txBody>
          </p:sp>
          <p:sp>
            <p:nvSpPr>
              <p:cNvPr id="28" name="Line 71"/>
              <p:cNvSpPr>
                <a:spLocks noChangeShapeType="1"/>
              </p:cNvSpPr>
              <p:nvPr/>
            </p:nvSpPr>
            <p:spPr bwMode="auto">
              <a:xfrm>
                <a:off x="885" y="2546"/>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29" name="Line 72"/>
              <p:cNvSpPr>
                <a:spLocks noChangeShapeType="1"/>
              </p:cNvSpPr>
              <p:nvPr/>
            </p:nvSpPr>
            <p:spPr bwMode="auto">
              <a:xfrm>
                <a:off x="885" y="2833"/>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30" name="Line 73"/>
              <p:cNvSpPr>
                <a:spLocks noChangeShapeType="1"/>
              </p:cNvSpPr>
              <p:nvPr/>
            </p:nvSpPr>
            <p:spPr bwMode="auto">
              <a:xfrm>
                <a:off x="885" y="254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31" name="Line 74"/>
              <p:cNvSpPr>
                <a:spLocks noChangeShapeType="1"/>
              </p:cNvSpPr>
              <p:nvPr/>
            </p:nvSpPr>
            <p:spPr bwMode="auto">
              <a:xfrm>
                <a:off x="1170"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2" name="Line 75"/>
              <p:cNvSpPr>
                <a:spLocks noChangeShapeType="1"/>
              </p:cNvSpPr>
              <p:nvPr/>
            </p:nvSpPr>
            <p:spPr bwMode="auto">
              <a:xfrm>
                <a:off x="1456"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3" name="Line 76"/>
              <p:cNvSpPr>
                <a:spLocks noChangeShapeType="1"/>
              </p:cNvSpPr>
              <p:nvPr/>
            </p:nvSpPr>
            <p:spPr bwMode="auto">
              <a:xfrm>
                <a:off x="1741"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4" name="Line 77"/>
              <p:cNvSpPr>
                <a:spLocks noChangeShapeType="1"/>
              </p:cNvSpPr>
              <p:nvPr/>
            </p:nvSpPr>
            <p:spPr bwMode="auto">
              <a:xfrm>
                <a:off x="2027"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5" name="Line 78"/>
              <p:cNvSpPr>
                <a:spLocks noChangeShapeType="1"/>
              </p:cNvSpPr>
              <p:nvPr/>
            </p:nvSpPr>
            <p:spPr bwMode="auto">
              <a:xfrm>
                <a:off x="2312"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6" name="Line 79"/>
              <p:cNvSpPr>
                <a:spLocks noChangeShapeType="1"/>
              </p:cNvSpPr>
              <p:nvPr/>
            </p:nvSpPr>
            <p:spPr bwMode="auto">
              <a:xfrm>
                <a:off x="2597"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7" name="Line 80"/>
              <p:cNvSpPr>
                <a:spLocks noChangeShapeType="1"/>
              </p:cNvSpPr>
              <p:nvPr/>
            </p:nvSpPr>
            <p:spPr bwMode="auto">
              <a:xfrm>
                <a:off x="2873"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8" name="Line 81"/>
              <p:cNvSpPr>
                <a:spLocks noChangeShapeType="1"/>
              </p:cNvSpPr>
              <p:nvPr/>
            </p:nvSpPr>
            <p:spPr bwMode="auto">
              <a:xfrm>
                <a:off x="3168"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39" name="Line 82"/>
              <p:cNvSpPr>
                <a:spLocks noChangeShapeType="1"/>
              </p:cNvSpPr>
              <p:nvPr/>
            </p:nvSpPr>
            <p:spPr bwMode="auto">
              <a:xfrm>
                <a:off x="3454"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40" name="Line 83"/>
              <p:cNvSpPr>
                <a:spLocks noChangeShapeType="1"/>
              </p:cNvSpPr>
              <p:nvPr/>
            </p:nvSpPr>
            <p:spPr bwMode="auto">
              <a:xfrm>
                <a:off x="3739" y="254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grpSp>
        <p:sp>
          <p:nvSpPr>
            <p:cNvPr id="14" name="Line 84"/>
            <p:cNvSpPr>
              <a:spLocks noChangeShapeType="1"/>
            </p:cNvSpPr>
            <p:nvPr/>
          </p:nvSpPr>
          <p:spPr bwMode="auto">
            <a:xfrm>
              <a:off x="975" y="2296"/>
              <a:ext cx="3" cy="250"/>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15" name="Line 85"/>
            <p:cNvSpPr>
              <a:spLocks noChangeShapeType="1"/>
            </p:cNvSpPr>
            <p:nvPr/>
          </p:nvSpPr>
          <p:spPr bwMode="auto">
            <a:xfrm>
              <a:off x="2699" y="2341"/>
              <a:ext cx="9" cy="218"/>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16" name="Text Box 86"/>
            <p:cNvSpPr txBox="1">
              <a:spLocks noChangeArrowheads="1"/>
            </p:cNvSpPr>
            <p:nvPr/>
          </p:nvSpPr>
          <p:spPr bwMode="auto">
            <a:xfrm>
              <a:off x="739" y="2091"/>
              <a:ext cx="478"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dirty="0">
                  <a:ea typeface="黑体" pitchFamily="49" charset="-122"/>
                </a:rPr>
                <a:t>low</a:t>
              </a:r>
            </a:p>
          </p:txBody>
        </p:sp>
        <p:sp>
          <p:nvSpPr>
            <p:cNvPr id="17" name="Text Box 87"/>
            <p:cNvSpPr txBox="1">
              <a:spLocks noChangeArrowheads="1"/>
            </p:cNvSpPr>
            <p:nvPr/>
          </p:nvSpPr>
          <p:spPr bwMode="auto">
            <a:xfrm>
              <a:off x="2395" y="2091"/>
              <a:ext cx="757"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high</a:t>
              </a:r>
            </a:p>
          </p:txBody>
        </p:sp>
      </p:grpSp>
      <p:grpSp>
        <p:nvGrpSpPr>
          <p:cNvPr id="41" name="Group 151"/>
          <p:cNvGrpSpPr>
            <a:grpSpLocks/>
          </p:cNvGrpSpPr>
          <p:nvPr/>
        </p:nvGrpSpPr>
        <p:grpSpPr bwMode="auto">
          <a:xfrm>
            <a:off x="761355" y="3363838"/>
            <a:ext cx="4530725" cy="715144"/>
            <a:chOff x="843" y="2817"/>
            <a:chExt cx="2854" cy="706"/>
          </a:xfrm>
        </p:grpSpPr>
        <p:sp>
          <p:nvSpPr>
            <p:cNvPr id="42" name="Rectangle 89"/>
            <p:cNvSpPr>
              <a:spLocks noChangeArrowheads="1"/>
            </p:cNvSpPr>
            <p:nvPr/>
          </p:nvSpPr>
          <p:spPr bwMode="auto">
            <a:xfrm>
              <a:off x="3412" y="323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8</a:t>
              </a:r>
            </a:p>
          </p:txBody>
        </p:sp>
        <p:sp>
          <p:nvSpPr>
            <p:cNvPr id="43" name="Rectangle 90"/>
            <p:cNvSpPr>
              <a:spLocks noChangeArrowheads="1"/>
            </p:cNvSpPr>
            <p:nvPr/>
          </p:nvSpPr>
          <p:spPr bwMode="auto">
            <a:xfrm>
              <a:off x="3126" y="323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6</a:t>
              </a:r>
            </a:p>
          </p:txBody>
        </p:sp>
        <p:sp>
          <p:nvSpPr>
            <p:cNvPr id="44" name="Rectangle 91"/>
            <p:cNvSpPr>
              <a:spLocks noChangeArrowheads="1"/>
            </p:cNvSpPr>
            <p:nvPr/>
          </p:nvSpPr>
          <p:spPr bwMode="auto">
            <a:xfrm>
              <a:off x="2831" y="3236"/>
              <a:ext cx="29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9</a:t>
              </a:r>
            </a:p>
          </p:txBody>
        </p:sp>
        <p:sp>
          <p:nvSpPr>
            <p:cNvPr id="45" name="Rectangle 92"/>
            <p:cNvSpPr>
              <a:spLocks noChangeArrowheads="1"/>
            </p:cNvSpPr>
            <p:nvPr/>
          </p:nvSpPr>
          <p:spPr bwMode="auto">
            <a:xfrm>
              <a:off x="2555" y="3236"/>
              <a:ext cx="27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7</a:t>
              </a:r>
            </a:p>
          </p:txBody>
        </p:sp>
        <p:sp>
          <p:nvSpPr>
            <p:cNvPr id="46" name="Rectangle 93"/>
            <p:cNvSpPr>
              <a:spLocks noChangeArrowheads="1"/>
            </p:cNvSpPr>
            <p:nvPr/>
          </p:nvSpPr>
          <p:spPr bwMode="auto">
            <a:xfrm>
              <a:off x="2270" y="323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2</a:t>
              </a:r>
            </a:p>
          </p:txBody>
        </p:sp>
        <p:sp>
          <p:nvSpPr>
            <p:cNvPr id="47" name="Rectangle 94"/>
            <p:cNvSpPr>
              <a:spLocks noChangeArrowheads="1"/>
            </p:cNvSpPr>
            <p:nvPr/>
          </p:nvSpPr>
          <p:spPr bwMode="auto">
            <a:xfrm>
              <a:off x="1985" y="323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4</a:t>
              </a:r>
            </a:p>
          </p:txBody>
        </p:sp>
        <p:sp>
          <p:nvSpPr>
            <p:cNvPr id="48" name="Rectangle 95"/>
            <p:cNvSpPr>
              <a:spLocks noChangeArrowheads="1"/>
            </p:cNvSpPr>
            <p:nvPr/>
          </p:nvSpPr>
          <p:spPr bwMode="auto">
            <a:xfrm>
              <a:off x="1699" y="323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0</a:t>
              </a:r>
            </a:p>
          </p:txBody>
        </p:sp>
        <p:sp>
          <p:nvSpPr>
            <p:cNvPr id="49" name="Rectangle 96"/>
            <p:cNvSpPr>
              <a:spLocks noChangeArrowheads="1"/>
            </p:cNvSpPr>
            <p:nvPr/>
          </p:nvSpPr>
          <p:spPr bwMode="auto">
            <a:xfrm>
              <a:off x="1414" y="323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3</a:t>
              </a:r>
            </a:p>
          </p:txBody>
        </p:sp>
        <p:sp>
          <p:nvSpPr>
            <p:cNvPr id="50" name="Rectangle 97"/>
            <p:cNvSpPr>
              <a:spLocks noChangeArrowheads="1"/>
            </p:cNvSpPr>
            <p:nvPr/>
          </p:nvSpPr>
          <p:spPr bwMode="auto">
            <a:xfrm>
              <a:off x="1128" y="3236"/>
              <a:ext cx="286" cy="287"/>
            </a:xfrm>
            <a:prstGeom prst="rect">
              <a:avLst/>
            </a:prstGeom>
            <a:noFill/>
            <a:ln w="12700" cap="sq">
              <a:noFill/>
              <a:miter lim="800000"/>
              <a:headEnd type="none" w="sm" len="sm"/>
              <a:tailEnd type="none" w="sm" len="sm"/>
            </a:ln>
          </p:spPr>
          <p:txBody>
            <a:bodyPr/>
            <a:lstStyle/>
            <a:p>
              <a:pPr>
                <a:spcBef>
                  <a:spcPct val="20000"/>
                </a:spcBef>
              </a:pPr>
              <a:endParaRPr lang="zh-CN" altLang="zh-CN" sz="1400">
                <a:latin typeface="Times New Roman" pitchFamily="18" charset="0"/>
              </a:endParaRPr>
            </a:p>
          </p:txBody>
        </p:sp>
        <p:sp>
          <p:nvSpPr>
            <p:cNvPr id="51" name="Rectangle 98"/>
            <p:cNvSpPr>
              <a:spLocks noChangeArrowheads="1"/>
            </p:cNvSpPr>
            <p:nvPr/>
          </p:nvSpPr>
          <p:spPr bwMode="auto">
            <a:xfrm>
              <a:off x="843" y="323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1</a:t>
              </a:r>
            </a:p>
          </p:txBody>
        </p:sp>
        <p:sp>
          <p:nvSpPr>
            <p:cNvPr id="52" name="Line 99"/>
            <p:cNvSpPr>
              <a:spLocks noChangeShapeType="1"/>
            </p:cNvSpPr>
            <p:nvPr/>
          </p:nvSpPr>
          <p:spPr bwMode="auto">
            <a:xfrm>
              <a:off x="843" y="3236"/>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53" name="Line 100"/>
            <p:cNvSpPr>
              <a:spLocks noChangeShapeType="1"/>
            </p:cNvSpPr>
            <p:nvPr/>
          </p:nvSpPr>
          <p:spPr bwMode="auto">
            <a:xfrm>
              <a:off x="843" y="3523"/>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54" name="Line 101"/>
            <p:cNvSpPr>
              <a:spLocks noChangeShapeType="1"/>
            </p:cNvSpPr>
            <p:nvPr/>
          </p:nvSpPr>
          <p:spPr bwMode="auto">
            <a:xfrm>
              <a:off x="843" y="323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55" name="Line 102"/>
            <p:cNvSpPr>
              <a:spLocks noChangeShapeType="1"/>
            </p:cNvSpPr>
            <p:nvPr/>
          </p:nvSpPr>
          <p:spPr bwMode="auto">
            <a:xfrm>
              <a:off x="1128"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56" name="Line 103"/>
            <p:cNvSpPr>
              <a:spLocks noChangeShapeType="1"/>
            </p:cNvSpPr>
            <p:nvPr/>
          </p:nvSpPr>
          <p:spPr bwMode="auto">
            <a:xfrm>
              <a:off x="1414"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57" name="Line 104"/>
            <p:cNvSpPr>
              <a:spLocks noChangeShapeType="1"/>
            </p:cNvSpPr>
            <p:nvPr/>
          </p:nvSpPr>
          <p:spPr bwMode="auto">
            <a:xfrm>
              <a:off x="1699"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58" name="Line 105"/>
            <p:cNvSpPr>
              <a:spLocks noChangeShapeType="1"/>
            </p:cNvSpPr>
            <p:nvPr/>
          </p:nvSpPr>
          <p:spPr bwMode="auto">
            <a:xfrm>
              <a:off x="1985"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59" name="Line 106"/>
            <p:cNvSpPr>
              <a:spLocks noChangeShapeType="1"/>
            </p:cNvSpPr>
            <p:nvPr/>
          </p:nvSpPr>
          <p:spPr bwMode="auto">
            <a:xfrm>
              <a:off x="2270"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60" name="Line 107"/>
            <p:cNvSpPr>
              <a:spLocks noChangeShapeType="1"/>
            </p:cNvSpPr>
            <p:nvPr/>
          </p:nvSpPr>
          <p:spPr bwMode="auto">
            <a:xfrm>
              <a:off x="2555"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61" name="Line 108"/>
            <p:cNvSpPr>
              <a:spLocks noChangeShapeType="1"/>
            </p:cNvSpPr>
            <p:nvPr/>
          </p:nvSpPr>
          <p:spPr bwMode="auto">
            <a:xfrm>
              <a:off x="2831"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62" name="Line 109"/>
            <p:cNvSpPr>
              <a:spLocks noChangeShapeType="1"/>
            </p:cNvSpPr>
            <p:nvPr/>
          </p:nvSpPr>
          <p:spPr bwMode="auto">
            <a:xfrm>
              <a:off x="3126"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63" name="Line 110"/>
            <p:cNvSpPr>
              <a:spLocks noChangeShapeType="1"/>
            </p:cNvSpPr>
            <p:nvPr/>
          </p:nvSpPr>
          <p:spPr bwMode="auto">
            <a:xfrm>
              <a:off x="3412" y="323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64" name="Line 111"/>
            <p:cNvSpPr>
              <a:spLocks noChangeShapeType="1"/>
            </p:cNvSpPr>
            <p:nvPr/>
          </p:nvSpPr>
          <p:spPr bwMode="auto">
            <a:xfrm>
              <a:off x="3697" y="323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65" name="Line 112"/>
            <p:cNvSpPr>
              <a:spLocks noChangeShapeType="1"/>
            </p:cNvSpPr>
            <p:nvPr/>
          </p:nvSpPr>
          <p:spPr bwMode="auto">
            <a:xfrm flipH="1">
              <a:off x="1284" y="2976"/>
              <a:ext cx="8" cy="260"/>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66" name="Line 113"/>
            <p:cNvSpPr>
              <a:spLocks noChangeShapeType="1"/>
            </p:cNvSpPr>
            <p:nvPr/>
          </p:nvSpPr>
          <p:spPr bwMode="auto">
            <a:xfrm>
              <a:off x="2653" y="3022"/>
              <a:ext cx="13" cy="227"/>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67" name="Text Box 114"/>
            <p:cNvSpPr txBox="1">
              <a:spLocks noChangeArrowheads="1"/>
            </p:cNvSpPr>
            <p:nvPr/>
          </p:nvSpPr>
          <p:spPr bwMode="auto">
            <a:xfrm>
              <a:off x="1045" y="2817"/>
              <a:ext cx="478"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low</a:t>
              </a:r>
            </a:p>
          </p:txBody>
        </p:sp>
        <p:sp>
          <p:nvSpPr>
            <p:cNvPr id="68" name="Text Box 115"/>
            <p:cNvSpPr txBox="1">
              <a:spLocks noChangeArrowheads="1"/>
            </p:cNvSpPr>
            <p:nvPr/>
          </p:nvSpPr>
          <p:spPr bwMode="auto">
            <a:xfrm>
              <a:off x="2353" y="2817"/>
              <a:ext cx="663"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high</a:t>
              </a:r>
            </a:p>
          </p:txBody>
        </p:sp>
      </p:grpSp>
      <p:grpSp>
        <p:nvGrpSpPr>
          <p:cNvPr id="69" name="Group 152"/>
          <p:cNvGrpSpPr>
            <a:grpSpLocks/>
          </p:cNvGrpSpPr>
          <p:nvPr/>
        </p:nvGrpSpPr>
        <p:grpSpPr bwMode="auto">
          <a:xfrm>
            <a:off x="761355" y="4227934"/>
            <a:ext cx="4530725" cy="733574"/>
            <a:chOff x="957" y="3582"/>
            <a:chExt cx="2854" cy="722"/>
          </a:xfrm>
        </p:grpSpPr>
        <p:sp>
          <p:nvSpPr>
            <p:cNvPr id="70" name="Rectangle 117"/>
            <p:cNvSpPr>
              <a:spLocks noChangeArrowheads="1"/>
            </p:cNvSpPr>
            <p:nvPr/>
          </p:nvSpPr>
          <p:spPr bwMode="auto">
            <a:xfrm>
              <a:off x="3526" y="4017"/>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8</a:t>
              </a:r>
            </a:p>
          </p:txBody>
        </p:sp>
        <p:sp>
          <p:nvSpPr>
            <p:cNvPr id="71" name="Rectangle 118"/>
            <p:cNvSpPr>
              <a:spLocks noChangeArrowheads="1"/>
            </p:cNvSpPr>
            <p:nvPr/>
          </p:nvSpPr>
          <p:spPr bwMode="auto">
            <a:xfrm>
              <a:off x="3240" y="4017"/>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6</a:t>
              </a:r>
            </a:p>
          </p:txBody>
        </p:sp>
        <p:sp>
          <p:nvSpPr>
            <p:cNvPr id="72" name="Rectangle 119"/>
            <p:cNvSpPr>
              <a:spLocks noChangeArrowheads="1"/>
            </p:cNvSpPr>
            <p:nvPr/>
          </p:nvSpPr>
          <p:spPr bwMode="auto">
            <a:xfrm>
              <a:off x="2945" y="4017"/>
              <a:ext cx="29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9</a:t>
              </a:r>
            </a:p>
          </p:txBody>
        </p:sp>
        <p:sp>
          <p:nvSpPr>
            <p:cNvPr id="73" name="Rectangle 120"/>
            <p:cNvSpPr>
              <a:spLocks noChangeArrowheads="1"/>
            </p:cNvSpPr>
            <p:nvPr/>
          </p:nvSpPr>
          <p:spPr bwMode="auto">
            <a:xfrm>
              <a:off x="2669" y="4017"/>
              <a:ext cx="27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7</a:t>
              </a:r>
            </a:p>
          </p:txBody>
        </p:sp>
        <p:sp>
          <p:nvSpPr>
            <p:cNvPr id="74" name="Rectangle 121"/>
            <p:cNvSpPr>
              <a:spLocks noChangeArrowheads="1"/>
            </p:cNvSpPr>
            <p:nvPr/>
          </p:nvSpPr>
          <p:spPr bwMode="auto">
            <a:xfrm>
              <a:off x="2384" y="4017"/>
              <a:ext cx="285" cy="287"/>
            </a:xfrm>
            <a:prstGeom prst="rect">
              <a:avLst/>
            </a:prstGeom>
            <a:noFill/>
            <a:ln w="12700" cap="sq">
              <a:noFill/>
              <a:miter lim="800000"/>
              <a:headEnd type="none" w="sm" len="sm"/>
              <a:tailEnd type="none" w="sm" len="sm"/>
            </a:ln>
          </p:spPr>
          <p:txBody>
            <a:bodyPr/>
            <a:lstStyle/>
            <a:p>
              <a:pPr>
                <a:spcBef>
                  <a:spcPct val="20000"/>
                </a:spcBef>
              </a:pPr>
              <a:endParaRPr lang="zh-CN" altLang="zh-CN" sz="1400">
                <a:latin typeface="Times New Roman" pitchFamily="18" charset="0"/>
              </a:endParaRPr>
            </a:p>
          </p:txBody>
        </p:sp>
        <p:sp>
          <p:nvSpPr>
            <p:cNvPr id="75" name="Rectangle 122"/>
            <p:cNvSpPr>
              <a:spLocks noChangeArrowheads="1"/>
            </p:cNvSpPr>
            <p:nvPr/>
          </p:nvSpPr>
          <p:spPr bwMode="auto">
            <a:xfrm>
              <a:off x="2099" y="4017"/>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4</a:t>
              </a:r>
            </a:p>
          </p:txBody>
        </p:sp>
        <p:sp>
          <p:nvSpPr>
            <p:cNvPr id="76" name="Rectangle 123"/>
            <p:cNvSpPr>
              <a:spLocks noChangeArrowheads="1"/>
            </p:cNvSpPr>
            <p:nvPr/>
          </p:nvSpPr>
          <p:spPr bwMode="auto">
            <a:xfrm>
              <a:off x="1813" y="4017"/>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0</a:t>
              </a:r>
            </a:p>
          </p:txBody>
        </p:sp>
        <p:sp>
          <p:nvSpPr>
            <p:cNvPr id="77" name="Rectangle 124"/>
            <p:cNvSpPr>
              <a:spLocks noChangeArrowheads="1"/>
            </p:cNvSpPr>
            <p:nvPr/>
          </p:nvSpPr>
          <p:spPr bwMode="auto">
            <a:xfrm>
              <a:off x="1528" y="4017"/>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3</a:t>
              </a:r>
            </a:p>
          </p:txBody>
        </p:sp>
        <p:sp>
          <p:nvSpPr>
            <p:cNvPr id="78" name="Rectangle 125"/>
            <p:cNvSpPr>
              <a:spLocks noChangeArrowheads="1"/>
            </p:cNvSpPr>
            <p:nvPr/>
          </p:nvSpPr>
          <p:spPr bwMode="auto">
            <a:xfrm>
              <a:off x="1242" y="4017"/>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2</a:t>
              </a:r>
            </a:p>
          </p:txBody>
        </p:sp>
        <p:sp>
          <p:nvSpPr>
            <p:cNvPr id="79" name="Rectangle 126"/>
            <p:cNvSpPr>
              <a:spLocks noChangeArrowheads="1"/>
            </p:cNvSpPr>
            <p:nvPr/>
          </p:nvSpPr>
          <p:spPr bwMode="auto">
            <a:xfrm>
              <a:off x="957" y="4017"/>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1</a:t>
              </a:r>
            </a:p>
          </p:txBody>
        </p:sp>
        <p:sp>
          <p:nvSpPr>
            <p:cNvPr id="80" name="Line 127"/>
            <p:cNvSpPr>
              <a:spLocks noChangeShapeType="1"/>
            </p:cNvSpPr>
            <p:nvPr/>
          </p:nvSpPr>
          <p:spPr bwMode="auto">
            <a:xfrm>
              <a:off x="957" y="4017"/>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81" name="Line 128"/>
            <p:cNvSpPr>
              <a:spLocks noChangeShapeType="1"/>
            </p:cNvSpPr>
            <p:nvPr/>
          </p:nvSpPr>
          <p:spPr bwMode="auto">
            <a:xfrm>
              <a:off x="957" y="4304"/>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82" name="Line 129"/>
            <p:cNvSpPr>
              <a:spLocks noChangeShapeType="1"/>
            </p:cNvSpPr>
            <p:nvPr/>
          </p:nvSpPr>
          <p:spPr bwMode="auto">
            <a:xfrm>
              <a:off x="957" y="4017"/>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83" name="Line 130"/>
            <p:cNvSpPr>
              <a:spLocks noChangeShapeType="1"/>
            </p:cNvSpPr>
            <p:nvPr/>
          </p:nvSpPr>
          <p:spPr bwMode="auto">
            <a:xfrm>
              <a:off x="1242"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4" name="Line 131"/>
            <p:cNvSpPr>
              <a:spLocks noChangeShapeType="1"/>
            </p:cNvSpPr>
            <p:nvPr/>
          </p:nvSpPr>
          <p:spPr bwMode="auto">
            <a:xfrm>
              <a:off x="1528"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5" name="Line 132"/>
            <p:cNvSpPr>
              <a:spLocks noChangeShapeType="1"/>
            </p:cNvSpPr>
            <p:nvPr/>
          </p:nvSpPr>
          <p:spPr bwMode="auto">
            <a:xfrm>
              <a:off x="1813"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6" name="Line 133"/>
            <p:cNvSpPr>
              <a:spLocks noChangeShapeType="1"/>
            </p:cNvSpPr>
            <p:nvPr/>
          </p:nvSpPr>
          <p:spPr bwMode="auto">
            <a:xfrm>
              <a:off x="2099"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7" name="Line 134"/>
            <p:cNvSpPr>
              <a:spLocks noChangeShapeType="1"/>
            </p:cNvSpPr>
            <p:nvPr/>
          </p:nvSpPr>
          <p:spPr bwMode="auto">
            <a:xfrm>
              <a:off x="2384"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8" name="Line 135"/>
            <p:cNvSpPr>
              <a:spLocks noChangeShapeType="1"/>
            </p:cNvSpPr>
            <p:nvPr/>
          </p:nvSpPr>
          <p:spPr bwMode="auto">
            <a:xfrm>
              <a:off x="2669"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89" name="Line 136"/>
            <p:cNvSpPr>
              <a:spLocks noChangeShapeType="1"/>
            </p:cNvSpPr>
            <p:nvPr/>
          </p:nvSpPr>
          <p:spPr bwMode="auto">
            <a:xfrm>
              <a:off x="2945"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90" name="Line 137"/>
            <p:cNvSpPr>
              <a:spLocks noChangeShapeType="1"/>
            </p:cNvSpPr>
            <p:nvPr/>
          </p:nvSpPr>
          <p:spPr bwMode="auto">
            <a:xfrm>
              <a:off x="3240"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91" name="Line 138"/>
            <p:cNvSpPr>
              <a:spLocks noChangeShapeType="1"/>
            </p:cNvSpPr>
            <p:nvPr/>
          </p:nvSpPr>
          <p:spPr bwMode="auto">
            <a:xfrm>
              <a:off x="3526" y="4017"/>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92" name="Line 139"/>
            <p:cNvSpPr>
              <a:spLocks noChangeShapeType="1"/>
            </p:cNvSpPr>
            <p:nvPr/>
          </p:nvSpPr>
          <p:spPr bwMode="auto">
            <a:xfrm>
              <a:off x="3811" y="4017"/>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93" name="Line 140"/>
            <p:cNvSpPr>
              <a:spLocks noChangeShapeType="1"/>
            </p:cNvSpPr>
            <p:nvPr/>
          </p:nvSpPr>
          <p:spPr bwMode="auto">
            <a:xfrm>
              <a:off x="2562" y="3707"/>
              <a:ext cx="0" cy="323"/>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94" name="Text Box 141"/>
            <p:cNvSpPr txBox="1">
              <a:spLocks noChangeArrowheads="1"/>
            </p:cNvSpPr>
            <p:nvPr/>
          </p:nvSpPr>
          <p:spPr bwMode="auto">
            <a:xfrm>
              <a:off x="2188" y="3582"/>
              <a:ext cx="478"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low</a:t>
              </a:r>
            </a:p>
          </p:txBody>
        </p:sp>
        <p:sp>
          <p:nvSpPr>
            <p:cNvPr id="95" name="Text Box 142"/>
            <p:cNvSpPr txBox="1">
              <a:spLocks noChangeArrowheads="1"/>
            </p:cNvSpPr>
            <p:nvPr/>
          </p:nvSpPr>
          <p:spPr bwMode="auto">
            <a:xfrm>
              <a:off x="2517" y="3612"/>
              <a:ext cx="681"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high</a:t>
              </a:r>
            </a:p>
          </p:txBody>
        </p:sp>
      </p:grpSp>
      <p:grpSp>
        <p:nvGrpSpPr>
          <p:cNvPr id="96" name="Group 150"/>
          <p:cNvGrpSpPr>
            <a:grpSpLocks/>
          </p:cNvGrpSpPr>
          <p:nvPr/>
        </p:nvGrpSpPr>
        <p:grpSpPr bwMode="auto">
          <a:xfrm>
            <a:off x="539552" y="1491630"/>
            <a:ext cx="4787900" cy="863860"/>
            <a:chOff x="739" y="2022"/>
            <a:chExt cx="3016" cy="827"/>
          </a:xfrm>
        </p:grpSpPr>
        <p:grpSp>
          <p:nvGrpSpPr>
            <p:cNvPr id="97" name="Group 149"/>
            <p:cNvGrpSpPr>
              <a:grpSpLocks/>
            </p:cNvGrpSpPr>
            <p:nvPr/>
          </p:nvGrpSpPr>
          <p:grpSpPr bwMode="auto">
            <a:xfrm>
              <a:off x="885" y="2546"/>
              <a:ext cx="2854" cy="303"/>
              <a:chOff x="885" y="2546"/>
              <a:chExt cx="2854" cy="303"/>
            </a:xfrm>
          </p:grpSpPr>
          <p:sp>
            <p:nvSpPr>
              <p:cNvPr id="102" name="Rectangle 61"/>
              <p:cNvSpPr>
                <a:spLocks noChangeArrowheads="1"/>
              </p:cNvSpPr>
              <p:nvPr/>
            </p:nvSpPr>
            <p:spPr bwMode="auto">
              <a:xfrm>
                <a:off x="3454"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8</a:t>
                </a:r>
              </a:p>
            </p:txBody>
          </p:sp>
          <p:sp>
            <p:nvSpPr>
              <p:cNvPr id="103" name="Rectangle 62"/>
              <p:cNvSpPr>
                <a:spLocks noChangeArrowheads="1"/>
              </p:cNvSpPr>
              <p:nvPr/>
            </p:nvSpPr>
            <p:spPr bwMode="auto">
              <a:xfrm>
                <a:off x="3168"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dirty="0">
                    <a:latin typeface="Times New Roman" pitchFamily="18" charset="0"/>
                  </a:rPr>
                  <a:t>6</a:t>
                </a:r>
              </a:p>
            </p:txBody>
          </p:sp>
          <p:sp>
            <p:nvSpPr>
              <p:cNvPr id="104" name="Rectangle 63"/>
              <p:cNvSpPr>
                <a:spLocks noChangeArrowheads="1"/>
              </p:cNvSpPr>
              <p:nvPr/>
            </p:nvSpPr>
            <p:spPr bwMode="auto">
              <a:xfrm>
                <a:off x="2873" y="2546"/>
                <a:ext cx="29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9</a:t>
                </a:r>
              </a:p>
            </p:txBody>
          </p:sp>
          <p:sp>
            <p:nvSpPr>
              <p:cNvPr id="105" name="Rectangle 64"/>
              <p:cNvSpPr>
                <a:spLocks noChangeArrowheads="1"/>
              </p:cNvSpPr>
              <p:nvPr/>
            </p:nvSpPr>
            <p:spPr bwMode="auto">
              <a:xfrm>
                <a:off x="2597" y="2546"/>
                <a:ext cx="276" cy="287"/>
              </a:xfrm>
              <a:prstGeom prst="rect">
                <a:avLst/>
              </a:prstGeom>
              <a:noFill/>
              <a:ln w="12700" cap="sq">
                <a:noFill/>
                <a:miter lim="800000"/>
                <a:headEnd type="none" w="sm" len="sm"/>
                <a:tailEnd type="none" w="sm" len="sm"/>
              </a:ln>
            </p:spPr>
            <p:txBody>
              <a:bodyPr/>
              <a:lstStyle/>
              <a:p>
                <a:pPr>
                  <a:spcBef>
                    <a:spcPct val="20000"/>
                  </a:spcBef>
                </a:pPr>
                <a:endParaRPr lang="zh-CN" altLang="zh-CN" sz="1400">
                  <a:latin typeface="Times New Roman" pitchFamily="18" charset="0"/>
                </a:endParaRPr>
              </a:p>
            </p:txBody>
          </p:sp>
          <p:sp>
            <p:nvSpPr>
              <p:cNvPr id="106" name="Rectangle 65"/>
              <p:cNvSpPr>
                <a:spLocks noChangeArrowheads="1"/>
              </p:cNvSpPr>
              <p:nvPr/>
            </p:nvSpPr>
            <p:spPr bwMode="auto">
              <a:xfrm>
                <a:off x="2312"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2</a:t>
                </a:r>
              </a:p>
            </p:txBody>
          </p:sp>
          <p:sp>
            <p:nvSpPr>
              <p:cNvPr id="107" name="Rectangle 66"/>
              <p:cNvSpPr>
                <a:spLocks noChangeArrowheads="1"/>
              </p:cNvSpPr>
              <p:nvPr/>
            </p:nvSpPr>
            <p:spPr bwMode="auto">
              <a:xfrm>
                <a:off x="2027"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4</a:t>
                </a:r>
              </a:p>
            </p:txBody>
          </p:sp>
          <p:sp>
            <p:nvSpPr>
              <p:cNvPr id="108" name="Rectangle 67"/>
              <p:cNvSpPr>
                <a:spLocks noChangeArrowheads="1"/>
              </p:cNvSpPr>
              <p:nvPr/>
            </p:nvSpPr>
            <p:spPr bwMode="auto">
              <a:xfrm>
                <a:off x="1741"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0</a:t>
                </a:r>
              </a:p>
            </p:txBody>
          </p:sp>
          <p:sp>
            <p:nvSpPr>
              <p:cNvPr id="109" name="Rectangle 68"/>
              <p:cNvSpPr>
                <a:spLocks noChangeArrowheads="1"/>
              </p:cNvSpPr>
              <p:nvPr/>
            </p:nvSpPr>
            <p:spPr bwMode="auto">
              <a:xfrm>
                <a:off x="1456" y="2546"/>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3</a:t>
                </a:r>
              </a:p>
            </p:txBody>
          </p:sp>
          <p:sp>
            <p:nvSpPr>
              <p:cNvPr id="110" name="Rectangle 69"/>
              <p:cNvSpPr>
                <a:spLocks noChangeArrowheads="1"/>
              </p:cNvSpPr>
              <p:nvPr/>
            </p:nvSpPr>
            <p:spPr bwMode="auto">
              <a:xfrm>
                <a:off x="1170" y="2546"/>
                <a:ext cx="286" cy="287"/>
              </a:xfrm>
              <a:prstGeom prst="rect">
                <a:avLst/>
              </a:prstGeom>
              <a:noFill/>
              <a:ln w="12700" cap="sq">
                <a:noFill/>
                <a:miter lim="800000"/>
                <a:headEnd type="none" w="sm" len="sm"/>
                <a:tailEnd type="none" w="sm" len="sm"/>
              </a:ln>
            </p:spPr>
            <p:txBody>
              <a:bodyPr/>
              <a:lstStyle/>
              <a:p>
                <a:pPr>
                  <a:spcBef>
                    <a:spcPct val="20000"/>
                  </a:spcBef>
                </a:pPr>
                <a:r>
                  <a:rPr lang="en-US" altLang="zh-CN" sz="1400">
                    <a:latin typeface="Times New Roman" pitchFamily="18" charset="0"/>
                  </a:rPr>
                  <a:t>7</a:t>
                </a:r>
              </a:p>
            </p:txBody>
          </p:sp>
          <p:sp>
            <p:nvSpPr>
              <p:cNvPr id="111" name="Rectangle 70"/>
              <p:cNvSpPr>
                <a:spLocks noChangeArrowheads="1"/>
              </p:cNvSpPr>
              <p:nvPr/>
            </p:nvSpPr>
            <p:spPr bwMode="auto">
              <a:xfrm>
                <a:off x="2599" y="2562"/>
                <a:ext cx="285" cy="287"/>
              </a:xfrm>
              <a:prstGeom prst="rect">
                <a:avLst/>
              </a:prstGeom>
              <a:noFill/>
              <a:ln w="12700" cap="sq">
                <a:noFill/>
                <a:miter lim="800000"/>
                <a:headEnd type="none" w="sm" len="sm"/>
                <a:tailEnd type="none" w="sm" len="sm"/>
              </a:ln>
            </p:spPr>
            <p:txBody>
              <a:bodyPr/>
              <a:lstStyle/>
              <a:p>
                <a:pPr>
                  <a:spcBef>
                    <a:spcPct val="20000"/>
                  </a:spcBef>
                </a:pPr>
                <a:r>
                  <a:rPr lang="en-US" altLang="zh-CN" sz="1400" dirty="0">
                    <a:latin typeface="Times New Roman" pitchFamily="18" charset="0"/>
                  </a:rPr>
                  <a:t>1</a:t>
                </a:r>
              </a:p>
            </p:txBody>
          </p:sp>
          <p:sp>
            <p:nvSpPr>
              <p:cNvPr id="112" name="Line 71"/>
              <p:cNvSpPr>
                <a:spLocks noChangeShapeType="1"/>
              </p:cNvSpPr>
              <p:nvPr/>
            </p:nvSpPr>
            <p:spPr bwMode="auto">
              <a:xfrm>
                <a:off x="885" y="2546"/>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113" name="Line 72"/>
              <p:cNvSpPr>
                <a:spLocks noChangeShapeType="1"/>
              </p:cNvSpPr>
              <p:nvPr/>
            </p:nvSpPr>
            <p:spPr bwMode="auto">
              <a:xfrm>
                <a:off x="885" y="2833"/>
                <a:ext cx="2854" cy="0"/>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114" name="Line 73"/>
              <p:cNvSpPr>
                <a:spLocks noChangeShapeType="1"/>
              </p:cNvSpPr>
              <p:nvPr/>
            </p:nvSpPr>
            <p:spPr bwMode="auto">
              <a:xfrm>
                <a:off x="885" y="254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sp>
            <p:nvSpPr>
              <p:cNvPr id="115" name="Line 74"/>
              <p:cNvSpPr>
                <a:spLocks noChangeShapeType="1"/>
              </p:cNvSpPr>
              <p:nvPr/>
            </p:nvSpPr>
            <p:spPr bwMode="auto">
              <a:xfrm>
                <a:off x="1170"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16" name="Line 75"/>
              <p:cNvSpPr>
                <a:spLocks noChangeShapeType="1"/>
              </p:cNvSpPr>
              <p:nvPr/>
            </p:nvSpPr>
            <p:spPr bwMode="auto">
              <a:xfrm>
                <a:off x="1456"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17" name="Line 76"/>
              <p:cNvSpPr>
                <a:spLocks noChangeShapeType="1"/>
              </p:cNvSpPr>
              <p:nvPr/>
            </p:nvSpPr>
            <p:spPr bwMode="auto">
              <a:xfrm>
                <a:off x="1741"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18" name="Line 77"/>
              <p:cNvSpPr>
                <a:spLocks noChangeShapeType="1"/>
              </p:cNvSpPr>
              <p:nvPr/>
            </p:nvSpPr>
            <p:spPr bwMode="auto">
              <a:xfrm>
                <a:off x="2027"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19" name="Line 78"/>
              <p:cNvSpPr>
                <a:spLocks noChangeShapeType="1"/>
              </p:cNvSpPr>
              <p:nvPr/>
            </p:nvSpPr>
            <p:spPr bwMode="auto">
              <a:xfrm>
                <a:off x="2312"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20" name="Line 79"/>
              <p:cNvSpPr>
                <a:spLocks noChangeShapeType="1"/>
              </p:cNvSpPr>
              <p:nvPr/>
            </p:nvSpPr>
            <p:spPr bwMode="auto">
              <a:xfrm>
                <a:off x="2597"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21" name="Line 80"/>
              <p:cNvSpPr>
                <a:spLocks noChangeShapeType="1"/>
              </p:cNvSpPr>
              <p:nvPr/>
            </p:nvSpPr>
            <p:spPr bwMode="auto">
              <a:xfrm>
                <a:off x="2873"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22" name="Line 81"/>
              <p:cNvSpPr>
                <a:spLocks noChangeShapeType="1"/>
              </p:cNvSpPr>
              <p:nvPr/>
            </p:nvSpPr>
            <p:spPr bwMode="auto">
              <a:xfrm>
                <a:off x="3168"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23" name="Line 82"/>
              <p:cNvSpPr>
                <a:spLocks noChangeShapeType="1"/>
              </p:cNvSpPr>
              <p:nvPr/>
            </p:nvSpPr>
            <p:spPr bwMode="auto">
              <a:xfrm>
                <a:off x="3454" y="2546"/>
                <a:ext cx="0" cy="287"/>
              </a:xfrm>
              <a:prstGeom prst="line">
                <a:avLst/>
              </a:prstGeom>
              <a:noFill/>
              <a:ln w="12700">
                <a:solidFill>
                  <a:schemeClr val="tx1"/>
                </a:solidFill>
                <a:round/>
                <a:headEnd type="none" w="sm" len="sm"/>
                <a:tailEnd type="none" w="sm" len="sm"/>
              </a:ln>
            </p:spPr>
            <p:txBody>
              <a:bodyPr wrap="none"/>
              <a:lstStyle/>
              <a:p>
                <a:endParaRPr lang="zh-CN" altLang="en-US" sz="1400"/>
              </a:p>
            </p:txBody>
          </p:sp>
          <p:sp>
            <p:nvSpPr>
              <p:cNvPr id="124" name="Line 83"/>
              <p:cNvSpPr>
                <a:spLocks noChangeShapeType="1"/>
              </p:cNvSpPr>
              <p:nvPr/>
            </p:nvSpPr>
            <p:spPr bwMode="auto">
              <a:xfrm>
                <a:off x="3739" y="2546"/>
                <a:ext cx="0" cy="287"/>
              </a:xfrm>
              <a:prstGeom prst="line">
                <a:avLst/>
              </a:prstGeom>
              <a:noFill/>
              <a:ln w="28575" cap="sq">
                <a:solidFill>
                  <a:schemeClr val="tx1"/>
                </a:solidFill>
                <a:round/>
                <a:headEnd type="none" w="sm" len="sm"/>
                <a:tailEnd type="none" w="sm" len="sm"/>
              </a:ln>
            </p:spPr>
            <p:txBody>
              <a:bodyPr wrap="none"/>
              <a:lstStyle/>
              <a:p>
                <a:endParaRPr lang="zh-CN" altLang="en-US" sz="1400"/>
              </a:p>
            </p:txBody>
          </p:sp>
        </p:grpSp>
        <p:sp>
          <p:nvSpPr>
            <p:cNvPr id="98" name="Line 84"/>
            <p:cNvSpPr>
              <a:spLocks noChangeShapeType="1"/>
            </p:cNvSpPr>
            <p:nvPr/>
          </p:nvSpPr>
          <p:spPr bwMode="auto">
            <a:xfrm>
              <a:off x="975" y="2296"/>
              <a:ext cx="3" cy="250"/>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99" name="Line 85"/>
            <p:cNvSpPr>
              <a:spLocks noChangeShapeType="1"/>
            </p:cNvSpPr>
            <p:nvPr/>
          </p:nvSpPr>
          <p:spPr bwMode="auto">
            <a:xfrm>
              <a:off x="3551" y="2367"/>
              <a:ext cx="9" cy="218"/>
            </a:xfrm>
            <a:prstGeom prst="line">
              <a:avLst/>
            </a:prstGeom>
            <a:noFill/>
            <a:ln w="28575" cap="sq">
              <a:solidFill>
                <a:schemeClr val="tx1"/>
              </a:solidFill>
              <a:round/>
              <a:headEnd type="none" w="sm" len="sm"/>
              <a:tailEnd type="triangle" w="med" len="med"/>
            </a:ln>
          </p:spPr>
          <p:txBody>
            <a:bodyPr wrap="none" anchor="ctr"/>
            <a:lstStyle/>
            <a:p>
              <a:endParaRPr lang="zh-CN" altLang="en-US" sz="1400"/>
            </a:p>
          </p:txBody>
        </p:sp>
        <p:sp>
          <p:nvSpPr>
            <p:cNvPr id="100" name="Text Box 86"/>
            <p:cNvSpPr txBox="1">
              <a:spLocks noChangeArrowheads="1"/>
            </p:cNvSpPr>
            <p:nvPr/>
          </p:nvSpPr>
          <p:spPr bwMode="auto">
            <a:xfrm>
              <a:off x="739" y="2091"/>
              <a:ext cx="478" cy="259"/>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400">
                  <a:ea typeface="黑体" pitchFamily="49" charset="-122"/>
                </a:rPr>
                <a:t>low</a:t>
              </a:r>
            </a:p>
          </p:txBody>
        </p:sp>
        <p:sp>
          <p:nvSpPr>
            <p:cNvPr id="101" name="Text Box 87"/>
            <p:cNvSpPr txBox="1">
              <a:spLocks noChangeArrowheads="1"/>
            </p:cNvSpPr>
            <p:nvPr/>
          </p:nvSpPr>
          <p:spPr bwMode="auto">
            <a:xfrm>
              <a:off x="3279" y="2022"/>
              <a:ext cx="476" cy="295"/>
            </a:xfrm>
            <a:prstGeom prst="rect">
              <a:avLst/>
            </a:prstGeom>
            <a:noFill/>
            <a:ln w="12700" cap="sq" algn="ctr">
              <a:noFill/>
              <a:miter lim="800000"/>
              <a:headEnd type="none" w="sm" len="sm"/>
              <a:tailEnd type="none" w="sm" len="sm"/>
            </a:ln>
          </p:spPr>
          <p:txBody>
            <a:bodyPr wrap="square">
              <a:spAutoFit/>
            </a:bodyPr>
            <a:lstStyle/>
            <a:p>
              <a:pPr algn="ctr">
                <a:spcBef>
                  <a:spcPct val="50000"/>
                </a:spcBef>
              </a:pPr>
              <a:r>
                <a:rPr lang="en-US" altLang="zh-CN" sz="1400" dirty="0">
                  <a:ea typeface="黑体" pitchFamily="49" charset="-122"/>
                </a:rPr>
                <a:t>high</a:t>
              </a:r>
            </a:p>
          </p:txBody>
        </p:sp>
      </p:grpSp>
      <p:sp>
        <p:nvSpPr>
          <p:cNvPr id="125" name="Text Box 31"/>
          <p:cNvSpPr txBox="1">
            <a:spLocks noChangeArrowheads="1"/>
          </p:cNvSpPr>
          <p:nvPr/>
        </p:nvSpPr>
        <p:spPr bwMode="auto">
          <a:xfrm>
            <a:off x="5868144" y="1923678"/>
            <a:ext cx="1198016" cy="307777"/>
          </a:xfrm>
          <a:prstGeom prst="rect">
            <a:avLst/>
          </a:prstGeom>
          <a:noFill/>
          <a:ln w="12700" cap="sq" algn="ctr">
            <a:noFill/>
            <a:miter lim="800000"/>
            <a:headEnd type="none" w="sm" len="sm"/>
            <a:tailEnd type="none" w="sm" len="sm"/>
          </a:ln>
        </p:spPr>
        <p:txBody>
          <a:bodyPr wrap="square">
            <a:spAutoFit/>
          </a:bodyPr>
          <a:lstStyle/>
          <a:p>
            <a:pPr algn="ctr">
              <a:spcBef>
                <a:spcPct val="50000"/>
              </a:spcBef>
            </a:pPr>
            <a:r>
              <a:rPr lang="en-US" altLang="zh-CN" sz="1400" dirty="0">
                <a:ea typeface="黑体" pitchFamily="49" charset="-122"/>
              </a:rPr>
              <a:t>K=5</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blinds(horizontal)">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blinds(horizontal)">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划分函数的实现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889963"/>
            <a:ext cx="8208912" cy="4253537"/>
          </a:xfrm>
          <a:prstGeom prst="rect">
            <a:avLst/>
          </a:prstGeom>
        </p:spPr>
        <p:txBody>
          <a:bodyPr wrap="square">
            <a:spAutoFit/>
          </a:bodyPr>
          <a:lstStyle/>
          <a:p>
            <a:pPr>
              <a:lnSpc>
                <a:spcPct val="150000"/>
              </a:lnSpc>
              <a:buFontTx/>
              <a:buNone/>
            </a:pPr>
            <a:r>
              <a:rPr lang="en-US" altLang="zh-CN" sz="1400" dirty="0"/>
              <a:t>template &lt;class KEY, class OTHER&gt;</a:t>
            </a:r>
            <a:endParaRPr lang="zh-CN" altLang="zh-CN" sz="1400" dirty="0"/>
          </a:p>
          <a:p>
            <a:pPr>
              <a:lnSpc>
                <a:spcPct val="150000"/>
              </a:lnSpc>
              <a:buFontTx/>
              <a:buNone/>
            </a:pPr>
            <a:r>
              <a:rPr lang="en-US" altLang="zh-CN" sz="1400" dirty="0" err="1"/>
              <a:t>int</a:t>
            </a:r>
            <a:r>
              <a:rPr lang="en-US" altLang="zh-CN" sz="1400" dirty="0"/>
              <a:t> divide( SET&lt;KEY, OTHER&gt; a[], </a:t>
            </a:r>
            <a:r>
              <a:rPr lang="en-US" altLang="zh-CN" sz="1400" dirty="0" err="1"/>
              <a:t>int</a:t>
            </a:r>
            <a:r>
              <a:rPr lang="en-US" altLang="zh-CN" sz="1400" dirty="0"/>
              <a:t> low, </a:t>
            </a:r>
            <a:r>
              <a:rPr lang="en-US" altLang="zh-CN" sz="1400" dirty="0" err="1"/>
              <a:t>int</a:t>
            </a:r>
            <a:r>
              <a:rPr lang="en-US" altLang="zh-CN" sz="1400" dirty="0"/>
              <a:t> high)</a:t>
            </a:r>
            <a:endParaRPr lang="zh-CN" altLang="zh-CN" sz="1400" dirty="0"/>
          </a:p>
          <a:p>
            <a:pPr>
              <a:lnSpc>
                <a:spcPct val="150000"/>
              </a:lnSpc>
              <a:buFontTx/>
              <a:buNone/>
            </a:pPr>
            <a:r>
              <a:rPr lang="en-US" altLang="zh-CN" sz="1400" dirty="0"/>
              <a:t>{</a:t>
            </a:r>
            <a:endParaRPr lang="zh-CN" altLang="zh-CN" sz="1400" dirty="0"/>
          </a:p>
          <a:p>
            <a:pPr>
              <a:lnSpc>
                <a:spcPct val="150000"/>
              </a:lnSpc>
              <a:buFontTx/>
              <a:buNone/>
            </a:pPr>
            <a:r>
              <a:rPr lang="en-US" altLang="zh-CN" sz="1400" dirty="0"/>
              <a:t>     SET&lt;KEY, OTHER&gt;  k = a[low];</a:t>
            </a:r>
            <a:endParaRPr lang="zh-CN" altLang="zh-CN" sz="1400" dirty="0"/>
          </a:p>
          <a:p>
            <a:pPr>
              <a:lnSpc>
                <a:spcPct val="150000"/>
              </a:lnSpc>
              <a:buFontTx/>
              <a:buNone/>
            </a:pPr>
            <a:r>
              <a:rPr lang="en-US" altLang="zh-CN" sz="1400" dirty="0"/>
              <a:t>     do  {</a:t>
            </a:r>
            <a:endParaRPr lang="zh-CN" altLang="zh-CN" sz="1400" dirty="0"/>
          </a:p>
          <a:p>
            <a:pPr>
              <a:lnSpc>
                <a:spcPct val="150000"/>
              </a:lnSpc>
              <a:buFontTx/>
              <a:buNone/>
            </a:pPr>
            <a:r>
              <a:rPr lang="en-US" altLang="zh-CN" sz="1400" dirty="0"/>
              <a:t>          while (low &lt; high &amp;&amp; a[high].key &gt;= </a:t>
            </a:r>
            <a:r>
              <a:rPr lang="en-US" altLang="zh-CN" sz="1400" dirty="0" err="1"/>
              <a:t>k.key</a:t>
            </a:r>
            <a:r>
              <a:rPr lang="en-US" altLang="zh-CN" sz="1400" dirty="0"/>
              <a:t>) --high;</a:t>
            </a:r>
            <a:endParaRPr lang="zh-CN" altLang="zh-CN" sz="1400" dirty="0"/>
          </a:p>
          <a:p>
            <a:pPr>
              <a:lnSpc>
                <a:spcPct val="150000"/>
              </a:lnSpc>
              <a:buFontTx/>
              <a:buNone/>
            </a:pPr>
            <a:r>
              <a:rPr lang="en-US" altLang="zh-CN" sz="1400" dirty="0"/>
              <a:t>          if (low &lt; high) { a[low] = a[high]; ++low;}</a:t>
            </a:r>
            <a:endParaRPr lang="zh-CN" altLang="zh-CN" sz="1400" dirty="0"/>
          </a:p>
          <a:p>
            <a:pPr>
              <a:lnSpc>
                <a:spcPct val="150000"/>
              </a:lnSpc>
              <a:buFontTx/>
              <a:buNone/>
            </a:pPr>
            <a:r>
              <a:rPr lang="en-US" altLang="zh-CN" sz="1400" dirty="0"/>
              <a:t>          while (low &lt; high &amp;&amp; a[low].key &lt;= </a:t>
            </a:r>
            <a:r>
              <a:rPr lang="en-US" altLang="zh-CN" sz="1400" dirty="0" err="1"/>
              <a:t>k.key</a:t>
            </a:r>
            <a:r>
              <a:rPr lang="en-US" altLang="zh-CN" sz="1400" dirty="0"/>
              <a:t>) ++low;</a:t>
            </a:r>
            <a:endParaRPr lang="zh-CN" altLang="zh-CN" sz="1400" dirty="0"/>
          </a:p>
          <a:p>
            <a:pPr>
              <a:lnSpc>
                <a:spcPct val="150000"/>
              </a:lnSpc>
              <a:buFontTx/>
              <a:buNone/>
            </a:pPr>
            <a:r>
              <a:rPr lang="en-US" altLang="zh-CN" sz="1400" dirty="0"/>
              <a:t>          if (low &lt; high)  {a[high] = a[low]; --high;}</a:t>
            </a:r>
            <a:endParaRPr lang="zh-CN" altLang="zh-CN" sz="1400" dirty="0"/>
          </a:p>
          <a:p>
            <a:pPr>
              <a:lnSpc>
                <a:spcPct val="150000"/>
              </a:lnSpc>
              <a:buFontTx/>
              <a:buNone/>
            </a:pPr>
            <a:r>
              <a:rPr lang="en-US" altLang="zh-CN" sz="1400" dirty="0"/>
              <a:t>     } while (low != high);</a:t>
            </a:r>
            <a:endParaRPr lang="zh-CN" altLang="zh-CN" sz="1400" dirty="0"/>
          </a:p>
          <a:p>
            <a:pPr>
              <a:lnSpc>
                <a:spcPct val="150000"/>
              </a:lnSpc>
              <a:buFontTx/>
              <a:buNone/>
            </a:pPr>
            <a:r>
              <a:rPr lang="en-US" altLang="zh-CN" sz="1400" dirty="0"/>
              <a:t>     a[low] = k;</a:t>
            </a:r>
            <a:endParaRPr lang="zh-CN" altLang="zh-CN" sz="1400" dirty="0"/>
          </a:p>
          <a:p>
            <a:pPr>
              <a:lnSpc>
                <a:spcPct val="150000"/>
              </a:lnSpc>
              <a:buFontTx/>
              <a:buNone/>
            </a:pPr>
            <a:r>
              <a:rPr lang="en-US" altLang="zh-CN" sz="1400" dirty="0"/>
              <a:t>     return low;</a:t>
            </a:r>
            <a:endParaRPr lang="zh-CN" altLang="zh-CN" sz="1400" dirty="0"/>
          </a:p>
          <a:p>
            <a:pPr>
              <a:lnSpc>
                <a:spcPct val="150000"/>
              </a:lnSpc>
              <a:buFontTx/>
              <a:buNone/>
            </a:pPr>
            <a:r>
              <a:rPr lang="en-US" altLang="zh-CN" sz="1400" dirty="0"/>
              <a:t>}</a:t>
            </a:r>
          </a:p>
        </p:txBody>
      </p:sp>
    </p:spTree>
  </p:cSld>
  <p:clrMapOvr>
    <a:masterClrMapping/>
  </p:clrMapOvr>
  <p:transition spd="slow" advTm="0"/>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195486"/>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快排函数的实现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889963"/>
            <a:ext cx="5472608" cy="2246769"/>
          </a:xfrm>
          <a:prstGeom prst="rect">
            <a:avLst/>
          </a:prstGeom>
        </p:spPr>
        <p:txBody>
          <a:bodyPr wrap="square">
            <a:spAutoFit/>
          </a:bodyPr>
          <a:lstStyle/>
          <a:p>
            <a:pPr>
              <a:buFontTx/>
              <a:buNone/>
            </a:pPr>
            <a:r>
              <a:rPr lang="en-US" altLang="zh-CN" sz="1400" dirty="0"/>
              <a:t>template &lt;class KEY, class OTHER&gt;</a:t>
            </a:r>
            <a:endParaRPr lang="zh-CN" altLang="zh-CN" sz="1400" dirty="0"/>
          </a:p>
          <a:p>
            <a:pPr>
              <a:buFontTx/>
              <a:buNone/>
            </a:pPr>
            <a:r>
              <a:rPr lang="en-US" altLang="zh-CN" sz="1400" dirty="0"/>
              <a:t>void </a:t>
            </a:r>
            <a:r>
              <a:rPr lang="en-US" altLang="zh-CN" sz="1400" dirty="0" err="1"/>
              <a:t>quickSort</a:t>
            </a:r>
            <a:r>
              <a:rPr lang="en-US" altLang="zh-CN" sz="1400" dirty="0"/>
              <a:t>(SET&lt;KEY, OTHER&gt; a[], </a:t>
            </a:r>
            <a:r>
              <a:rPr lang="en-US" altLang="zh-CN" sz="1400" dirty="0" err="1"/>
              <a:t>int</a:t>
            </a:r>
            <a:r>
              <a:rPr lang="en-US" altLang="zh-CN" sz="1400" dirty="0"/>
              <a:t> low, </a:t>
            </a:r>
            <a:r>
              <a:rPr lang="en-US" altLang="zh-CN" sz="1400" dirty="0" err="1"/>
              <a:t>int</a:t>
            </a:r>
            <a:r>
              <a:rPr lang="en-US" altLang="zh-CN" sz="1400" dirty="0"/>
              <a:t> high)</a:t>
            </a:r>
            <a:endParaRPr lang="zh-CN" altLang="zh-CN" sz="1400" dirty="0"/>
          </a:p>
          <a:p>
            <a:pPr>
              <a:buFontTx/>
              <a:buNone/>
            </a:pPr>
            <a:r>
              <a:rPr lang="en-US" altLang="zh-CN" sz="1400" dirty="0"/>
              <a:t>{ </a:t>
            </a:r>
            <a:endParaRPr lang="zh-CN" altLang="zh-CN" sz="1400" dirty="0"/>
          </a:p>
          <a:p>
            <a:pPr>
              <a:buFontTx/>
              <a:buNone/>
            </a:pPr>
            <a:r>
              <a:rPr lang="en-US" altLang="zh-CN" sz="1400" dirty="0"/>
              <a:t>    </a:t>
            </a:r>
            <a:r>
              <a:rPr lang="en-US" altLang="zh-CN" sz="1400" dirty="0" err="1"/>
              <a:t>int</a:t>
            </a:r>
            <a:r>
              <a:rPr lang="en-US" altLang="zh-CN" sz="1400" dirty="0"/>
              <a:t> mid;</a:t>
            </a:r>
          </a:p>
          <a:p>
            <a:pPr>
              <a:buFontTx/>
              <a:buNone/>
            </a:pPr>
            <a:endParaRPr lang="zh-CN" altLang="zh-CN" sz="1400" dirty="0"/>
          </a:p>
          <a:p>
            <a:pPr>
              <a:buFontTx/>
              <a:buNone/>
            </a:pPr>
            <a:r>
              <a:rPr lang="en-US" altLang="zh-CN" sz="1400" dirty="0"/>
              <a:t>    if (low &gt;= high) return; </a:t>
            </a:r>
            <a:endParaRPr lang="zh-CN" altLang="zh-CN" sz="1400" dirty="0"/>
          </a:p>
          <a:p>
            <a:pPr>
              <a:buFontTx/>
              <a:buNone/>
            </a:pPr>
            <a:r>
              <a:rPr lang="en-US" altLang="zh-CN" sz="1400" dirty="0"/>
              <a:t>    mid = divide(a, low, high); </a:t>
            </a:r>
            <a:endParaRPr lang="zh-CN" altLang="zh-CN" sz="1400" dirty="0"/>
          </a:p>
          <a:p>
            <a:pPr>
              <a:buFontTx/>
              <a:buNone/>
            </a:pPr>
            <a:r>
              <a:rPr lang="en-US" altLang="zh-CN" sz="1400" dirty="0"/>
              <a:t>    </a:t>
            </a:r>
            <a:r>
              <a:rPr lang="en-US" altLang="zh-CN" sz="1400" dirty="0" err="1"/>
              <a:t>quickSort</a:t>
            </a:r>
            <a:r>
              <a:rPr lang="en-US" altLang="zh-CN" sz="1400" dirty="0"/>
              <a:t>( a, low, mid-1);         //</a:t>
            </a:r>
            <a:r>
              <a:rPr lang="zh-CN" altLang="zh-CN" sz="1400" dirty="0"/>
              <a:t>排序左一半</a:t>
            </a:r>
          </a:p>
          <a:p>
            <a:pPr>
              <a:buFontTx/>
              <a:buNone/>
            </a:pPr>
            <a:r>
              <a:rPr lang="en-US" altLang="zh-CN" sz="1400" dirty="0"/>
              <a:t>    </a:t>
            </a:r>
            <a:r>
              <a:rPr lang="en-US" altLang="zh-CN" sz="1400" dirty="0" err="1"/>
              <a:t>quickSort</a:t>
            </a:r>
            <a:r>
              <a:rPr lang="en-US" altLang="zh-CN" sz="1400" dirty="0"/>
              <a:t>( a, mid+1, high);      //</a:t>
            </a:r>
            <a:r>
              <a:rPr lang="zh-CN" altLang="zh-CN" sz="1400" dirty="0"/>
              <a:t>排序右一半</a:t>
            </a:r>
          </a:p>
          <a:p>
            <a:pPr>
              <a:buFontTx/>
              <a:buNone/>
            </a:pPr>
            <a:r>
              <a:rPr lang="en-US" altLang="zh-CN" sz="1400" dirty="0"/>
              <a:t>}</a:t>
            </a:r>
            <a:endParaRPr lang="zh-CN" altLang="zh-CN" sz="1400" dirty="0"/>
          </a:p>
        </p:txBody>
      </p:sp>
      <p:sp>
        <p:nvSpPr>
          <p:cNvPr id="5" name="矩形 4"/>
          <p:cNvSpPr/>
          <p:nvPr/>
        </p:nvSpPr>
        <p:spPr>
          <a:xfrm>
            <a:off x="467544" y="3363838"/>
            <a:ext cx="1178528" cy="369332"/>
          </a:xfrm>
          <a:prstGeom prst="rect">
            <a:avLst/>
          </a:prstGeom>
        </p:spPr>
        <p:txBody>
          <a:bodyPr wrap="none">
            <a:spAutoFit/>
          </a:bodyPr>
          <a:lstStyle/>
          <a:p>
            <a:r>
              <a:rPr lang="zh-CN" altLang="en-US" sz="1800" dirty="0"/>
              <a:t>包裹函数 </a:t>
            </a:r>
          </a:p>
        </p:txBody>
      </p:sp>
      <p:sp>
        <p:nvSpPr>
          <p:cNvPr id="7" name="矩形 6"/>
          <p:cNvSpPr/>
          <p:nvPr/>
        </p:nvSpPr>
        <p:spPr>
          <a:xfrm>
            <a:off x="1907704" y="3435846"/>
            <a:ext cx="4572000" cy="1477328"/>
          </a:xfrm>
          <a:prstGeom prst="rect">
            <a:avLst/>
          </a:prstGeom>
        </p:spPr>
        <p:txBody>
          <a:bodyPr>
            <a:spAutoFit/>
          </a:bodyPr>
          <a:lstStyle/>
          <a:p>
            <a:pPr eaLnBrk="0" hangingPunct="0">
              <a:spcBef>
                <a:spcPts val="600"/>
              </a:spcBef>
            </a:pPr>
            <a:r>
              <a:rPr lang="en-US" altLang="zh-CN" sz="1400" dirty="0"/>
              <a:t>template &lt;class KEY, class OTHER&gt;</a:t>
            </a:r>
            <a:endParaRPr lang="zh-CN" altLang="zh-CN" sz="1400" dirty="0"/>
          </a:p>
          <a:p>
            <a:pPr eaLnBrk="0" hangingPunct="0">
              <a:spcBef>
                <a:spcPts val="600"/>
              </a:spcBef>
            </a:pPr>
            <a:r>
              <a:rPr lang="en-US" altLang="zh-CN" sz="1400" dirty="0"/>
              <a:t>void </a:t>
            </a:r>
            <a:r>
              <a:rPr lang="en-US" altLang="zh-CN" sz="1400" dirty="0" err="1"/>
              <a:t>quickSort</a:t>
            </a:r>
            <a:r>
              <a:rPr lang="en-US" altLang="zh-CN" sz="1400" dirty="0"/>
              <a:t>(SET&lt;KEY, OTHER&gt; a[], </a:t>
            </a:r>
            <a:r>
              <a:rPr lang="en-US" altLang="zh-CN" sz="1400" dirty="0" err="1"/>
              <a:t>int</a:t>
            </a:r>
            <a:r>
              <a:rPr lang="en-US" altLang="zh-CN" sz="1400" dirty="0"/>
              <a:t> size)</a:t>
            </a:r>
            <a:endParaRPr lang="zh-CN" altLang="zh-CN" sz="1400" dirty="0"/>
          </a:p>
          <a:p>
            <a:pPr eaLnBrk="0" hangingPunct="0">
              <a:spcBef>
                <a:spcPts val="600"/>
              </a:spcBef>
            </a:pPr>
            <a:r>
              <a:rPr lang="en-US" altLang="zh-CN" sz="1400" dirty="0"/>
              <a:t>{</a:t>
            </a:r>
            <a:endParaRPr lang="zh-CN" altLang="zh-CN" sz="1400" dirty="0"/>
          </a:p>
          <a:p>
            <a:pPr eaLnBrk="0" hangingPunct="0">
              <a:spcBef>
                <a:spcPts val="600"/>
              </a:spcBef>
            </a:pPr>
            <a:r>
              <a:rPr lang="en-US" altLang="zh-CN" sz="1400" dirty="0"/>
              <a:t>    </a:t>
            </a:r>
            <a:r>
              <a:rPr lang="en-US" altLang="zh-CN" sz="1400" dirty="0" err="1"/>
              <a:t>quickSort</a:t>
            </a:r>
            <a:r>
              <a:rPr lang="en-US" altLang="zh-CN" sz="1400" dirty="0"/>
              <a:t>(a, 0, size-1);</a:t>
            </a:r>
            <a:endParaRPr lang="zh-CN" altLang="zh-CN" sz="1400" dirty="0"/>
          </a:p>
          <a:p>
            <a:pPr eaLnBrk="0" hangingPunct="0">
              <a:spcBef>
                <a:spcPts val="600"/>
              </a:spcBef>
            </a:pPr>
            <a:r>
              <a:rPr lang="en-US" altLang="zh-CN" sz="1400" dirty="0"/>
              <a:t>}</a:t>
            </a:r>
            <a:endParaRPr lang="en-US" altLang="zh-CN" sz="1400" dirty="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快速排序的性能分析</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467544" y="987574"/>
            <a:ext cx="6912768" cy="867930"/>
          </a:xfrm>
          <a:prstGeom prst="rect">
            <a:avLst/>
          </a:prstGeom>
        </p:spPr>
        <p:txBody>
          <a:bodyPr wrap="square">
            <a:spAutoFit/>
          </a:bodyPr>
          <a:lstStyle/>
          <a:p>
            <a:pPr eaLnBrk="1" hangingPunct="1">
              <a:lnSpc>
                <a:spcPct val="120000"/>
              </a:lnSpc>
            </a:pPr>
            <a:r>
              <a:rPr lang="zh-CN" altLang="en-US" sz="1400" dirty="0">
                <a:latin typeface="楷体_GB2312"/>
                <a:ea typeface="楷体_GB2312"/>
                <a:cs typeface="楷体_GB2312"/>
              </a:rPr>
              <a:t>设</a:t>
            </a:r>
            <a:r>
              <a:rPr lang="en-US" altLang="zh-CN" sz="1400" dirty="0">
                <a:latin typeface="楷体_GB2312"/>
                <a:ea typeface="楷体_GB2312"/>
                <a:cs typeface="楷体_GB2312"/>
              </a:rPr>
              <a:t>T(N)</a:t>
            </a:r>
            <a:r>
              <a:rPr lang="zh-CN" altLang="en-US" sz="1400" dirty="0">
                <a:latin typeface="楷体_GB2312"/>
                <a:ea typeface="楷体_GB2312"/>
                <a:cs typeface="楷体_GB2312"/>
              </a:rPr>
              <a:t>是排序</a:t>
            </a:r>
            <a:r>
              <a:rPr lang="en-US" altLang="zh-CN" sz="1400" dirty="0">
                <a:latin typeface="楷体_GB2312"/>
                <a:ea typeface="楷体_GB2312"/>
                <a:cs typeface="楷体_GB2312"/>
              </a:rPr>
              <a:t>N</a:t>
            </a:r>
            <a:r>
              <a:rPr lang="zh-CN" altLang="en-US" sz="1400" dirty="0">
                <a:latin typeface="楷体_GB2312"/>
                <a:ea typeface="楷体_GB2312"/>
                <a:cs typeface="楷体_GB2312"/>
              </a:rPr>
              <a:t>个元素所需的时间，根据快速排序的算法可得运行时间</a:t>
            </a:r>
          </a:p>
          <a:p>
            <a:pPr eaLnBrk="1" hangingPunct="1">
              <a:lnSpc>
                <a:spcPct val="120000"/>
              </a:lnSpc>
              <a:buFontTx/>
              <a:buNone/>
            </a:pPr>
            <a:r>
              <a:rPr lang="zh-CN" altLang="en-US" sz="1400" dirty="0">
                <a:latin typeface="楷体_GB2312"/>
                <a:ea typeface="楷体_GB2312"/>
                <a:cs typeface="楷体_GB2312"/>
              </a:rPr>
              <a:t>    </a:t>
            </a:r>
            <a:r>
              <a:rPr lang="en-US" altLang="zh-CN" sz="1400" dirty="0">
                <a:latin typeface="楷体_GB2312"/>
                <a:ea typeface="楷体_GB2312"/>
                <a:cs typeface="楷体_GB2312"/>
              </a:rPr>
              <a:t>T(N) = T(</a:t>
            </a:r>
            <a:r>
              <a:rPr lang="en-US" altLang="zh-CN" sz="1400" dirty="0" err="1">
                <a:latin typeface="楷体_GB2312"/>
                <a:ea typeface="楷体_GB2312"/>
                <a:cs typeface="楷体_GB2312"/>
              </a:rPr>
              <a:t>i</a:t>
            </a:r>
            <a:r>
              <a:rPr lang="en-US" altLang="zh-CN" sz="1400" dirty="0">
                <a:latin typeface="楷体_GB2312"/>
                <a:ea typeface="楷体_GB2312"/>
                <a:cs typeface="楷体_GB2312"/>
              </a:rPr>
              <a:t>) + T(N-i-1) + </a:t>
            </a:r>
            <a:r>
              <a:rPr lang="en-US" altLang="zh-CN" sz="1400" dirty="0" err="1">
                <a:latin typeface="楷体_GB2312"/>
                <a:ea typeface="楷体_GB2312"/>
                <a:cs typeface="楷体_GB2312"/>
              </a:rPr>
              <a:t>cN</a:t>
            </a:r>
            <a:endParaRPr lang="en-US" altLang="zh-CN" sz="1400" dirty="0">
              <a:latin typeface="楷体_GB2312"/>
              <a:ea typeface="楷体_GB2312"/>
              <a:cs typeface="楷体_GB2312"/>
            </a:endParaRPr>
          </a:p>
          <a:p>
            <a:pPr eaLnBrk="1" hangingPunct="1">
              <a:lnSpc>
                <a:spcPct val="120000"/>
              </a:lnSpc>
              <a:buFontTx/>
              <a:buNone/>
            </a:pPr>
            <a:r>
              <a:rPr lang="en-US" altLang="zh-CN" sz="1400" dirty="0">
                <a:latin typeface="楷体_GB2312"/>
                <a:ea typeface="楷体_GB2312"/>
                <a:cs typeface="楷体_GB2312"/>
              </a:rPr>
              <a:t>    T(0) = T(1) = 1</a:t>
            </a:r>
          </a:p>
        </p:txBody>
      </p:sp>
      <p:sp>
        <p:nvSpPr>
          <p:cNvPr id="5" name="矩形 4"/>
          <p:cNvSpPr/>
          <p:nvPr/>
        </p:nvSpPr>
        <p:spPr>
          <a:xfrm>
            <a:off x="539552" y="2139702"/>
            <a:ext cx="3206327" cy="369332"/>
          </a:xfrm>
          <a:prstGeom prst="rect">
            <a:avLst/>
          </a:prstGeom>
        </p:spPr>
        <p:txBody>
          <a:bodyPr wrap="none">
            <a:spAutoFit/>
          </a:bodyPr>
          <a:lstStyle/>
          <a:p>
            <a:r>
              <a:rPr lang="zh-CN" altLang="en-US" sz="1800" dirty="0"/>
              <a:t>最坏情况分析：没有分成两段</a:t>
            </a:r>
          </a:p>
        </p:txBody>
      </p:sp>
      <p:sp>
        <p:nvSpPr>
          <p:cNvPr id="7" name="矩形 6"/>
          <p:cNvSpPr/>
          <p:nvPr/>
        </p:nvSpPr>
        <p:spPr>
          <a:xfrm>
            <a:off x="539552" y="2643758"/>
            <a:ext cx="2592288" cy="1591205"/>
          </a:xfrm>
          <a:prstGeom prst="rect">
            <a:avLst/>
          </a:prstGeom>
        </p:spPr>
        <p:txBody>
          <a:bodyPr wrap="square">
            <a:spAutoFit/>
          </a:bodyPr>
          <a:lstStyle/>
          <a:p>
            <a:pPr eaLnBrk="1" hangingPunct="1">
              <a:lnSpc>
                <a:spcPct val="110000"/>
              </a:lnSpc>
              <a:buFontTx/>
              <a:buNone/>
            </a:pPr>
            <a:r>
              <a:rPr lang="en-US" altLang="zh-CN" sz="1400" dirty="0"/>
              <a:t>T(N) = T(N-1) + </a:t>
            </a:r>
            <a:r>
              <a:rPr lang="en-US" altLang="zh-CN" sz="1400" dirty="0" err="1"/>
              <a:t>cN</a:t>
            </a:r>
            <a:endParaRPr lang="en-US" altLang="zh-CN" sz="1400" dirty="0"/>
          </a:p>
          <a:p>
            <a:pPr eaLnBrk="1" hangingPunct="1">
              <a:lnSpc>
                <a:spcPct val="110000"/>
              </a:lnSpc>
              <a:buFontTx/>
              <a:buNone/>
            </a:pPr>
            <a:r>
              <a:rPr lang="en-US" altLang="zh-CN" sz="1400" dirty="0"/>
              <a:t>T(N-1) = T(N-2) + c(N-1)</a:t>
            </a:r>
          </a:p>
          <a:p>
            <a:pPr eaLnBrk="1" hangingPunct="1">
              <a:lnSpc>
                <a:spcPct val="110000"/>
              </a:lnSpc>
              <a:buFontTx/>
              <a:buNone/>
            </a:pPr>
            <a:r>
              <a:rPr lang="en-US" altLang="zh-CN" sz="1400" dirty="0"/>
              <a:t>T(N-2) = T(N-3) + c(N-2)</a:t>
            </a:r>
          </a:p>
          <a:p>
            <a:pPr eaLnBrk="1" hangingPunct="1">
              <a:lnSpc>
                <a:spcPct val="110000"/>
              </a:lnSpc>
              <a:buFontTx/>
              <a:buNone/>
            </a:pPr>
            <a:r>
              <a:rPr lang="en-US" altLang="zh-CN" sz="1400" dirty="0"/>
              <a:t>      …</a:t>
            </a:r>
          </a:p>
          <a:p>
            <a:pPr eaLnBrk="1" hangingPunct="1">
              <a:lnSpc>
                <a:spcPct val="110000"/>
              </a:lnSpc>
              <a:buFontTx/>
              <a:buNone/>
            </a:pPr>
            <a:r>
              <a:rPr lang="en-US" altLang="zh-CN" sz="1400" dirty="0"/>
              <a:t>T(2) = T(1) + c(2)</a:t>
            </a:r>
          </a:p>
          <a:p>
            <a:pPr eaLnBrk="1" hangingPunct="1">
              <a:lnSpc>
                <a:spcPct val="110000"/>
              </a:lnSpc>
              <a:spcBef>
                <a:spcPts val="600"/>
              </a:spcBef>
              <a:buFontTx/>
              <a:buNone/>
            </a:pPr>
            <a:r>
              <a:rPr lang="zh-CN" altLang="en-US" sz="1400" dirty="0"/>
              <a:t>将所有公式相加，可得</a:t>
            </a:r>
          </a:p>
        </p:txBody>
      </p:sp>
      <p:graphicFrame>
        <p:nvGraphicFramePr>
          <p:cNvPr id="530434" name="Object 4"/>
          <p:cNvGraphicFramePr>
            <a:graphicFrameLocks noChangeAspect="1"/>
          </p:cNvGraphicFramePr>
          <p:nvPr/>
        </p:nvGraphicFramePr>
        <p:xfrm>
          <a:off x="611560" y="4227934"/>
          <a:ext cx="2088801" cy="420569"/>
        </p:xfrm>
        <a:graphic>
          <a:graphicData uri="http://schemas.openxmlformats.org/presentationml/2006/ole">
            <p:oleObj spid="_x0000_s530440" name="Equation" r:id="rId4" imgW="2329560" imgH="559800" progId="Equation.DSMT4">
              <p:embed/>
            </p:oleObj>
          </a:graphicData>
        </a:graphic>
      </p:graphicFrame>
      <p:sp>
        <p:nvSpPr>
          <p:cNvPr id="8" name="矩形 7"/>
          <p:cNvSpPr/>
          <p:nvPr/>
        </p:nvSpPr>
        <p:spPr>
          <a:xfrm>
            <a:off x="4860032" y="1707654"/>
            <a:ext cx="3438762" cy="369332"/>
          </a:xfrm>
          <a:prstGeom prst="rect">
            <a:avLst/>
          </a:prstGeom>
        </p:spPr>
        <p:txBody>
          <a:bodyPr wrap="none">
            <a:spAutoFit/>
          </a:bodyPr>
          <a:lstStyle/>
          <a:p>
            <a:r>
              <a:rPr lang="zh-CN" altLang="en-US" sz="1800" dirty="0"/>
              <a:t>最好情况分析：分成等长的两段</a:t>
            </a:r>
          </a:p>
        </p:txBody>
      </p:sp>
      <p:sp>
        <p:nvSpPr>
          <p:cNvPr id="9" name="矩形 8"/>
          <p:cNvSpPr/>
          <p:nvPr/>
        </p:nvSpPr>
        <p:spPr>
          <a:xfrm>
            <a:off x="5004048" y="2067694"/>
            <a:ext cx="2031325" cy="307777"/>
          </a:xfrm>
          <a:prstGeom prst="rect">
            <a:avLst/>
          </a:prstGeom>
        </p:spPr>
        <p:txBody>
          <a:bodyPr wrap="none">
            <a:spAutoFit/>
          </a:bodyPr>
          <a:lstStyle/>
          <a:p>
            <a:r>
              <a:rPr lang="en-US" altLang="zh-CN" sz="1400" dirty="0">
                <a:latin typeface="楷体_GB2312"/>
                <a:ea typeface="楷体_GB2312"/>
                <a:cs typeface="楷体_GB2312"/>
              </a:rPr>
              <a:t>T(N) = 2T(N/2) + </a:t>
            </a:r>
            <a:r>
              <a:rPr lang="en-US" altLang="zh-CN" sz="1400" dirty="0" err="1">
                <a:latin typeface="楷体_GB2312"/>
                <a:ea typeface="楷体_GB2312"/>
                <a:cs typeface="楷体_GB2312"/>
              </a:rPr>
              <a:t>cN</a:t>
            </a:r>
            <a:endParaRPr lang="zh-CN" altLang="en-US" sz="1400" dirty="0"/>
          </a:p>
        </p:txBody>
      </p:sp>
      <p:sp>
        <p:nvSpPr>
          <p:cNvPr id="10" name="矩形 9"/>
          <p:cNvSpPr/>
          <p:nvPr/>
        </p:nvSpPr>
        <p:spPr>
          <a:xfrm>
            <a:off x="5004048" y="2355726"/>
            <a:ext cx="2311851" cy="307777"/>
          </a:xfrm>
          <a:prstGeom prst="rect">
            <a:avLst/>
          </a:prstGeom>
        </p:spPr>
        <p:txBody>
          <a:bodyPr wrap="none">
            <a:spAutoFit/>
          </a:bodyPr>
          <a:lstStyle/>
          <a:p>
            <a:r>
              <a:rPr lang="zh-CN" altLang="en-US" sz="1400" dirty="0">
                <a:latin typeface="楷体_GB2312"/>
                <a:ea typeface="楷体_GB2312"/>
                <a:cs typeface="楷体_GB2312"/>
              </a:rPr>
              <a:t>将等式两边同时除</a:t>
            </a:r>
            <a:r>
              <a:rPr lang="en-US" altLang="zh-CN" sz="1400" dirty="0">
                <a:latin typeface="楷体_GB2312"/>
                <a:ea typeface="楷体_GB2312"/>
                <a:cs typeface="楷体_GB2312"/>
              </a:rPr>
              <a:t>N</a:t>
            </a:r>
            <a:r>
              <a:rPr lang="zh-CN" altLang="en-US" sz="1400" dirty="0">
                <a:latin typeface="楷体_GB2312"/>
                <a:ea typeface="楷体_GB2312"/>
                <a:cs typeface="楷体_GB2312"/>
              </a:rPr>
              <a:t>，可得</a:t>
            </a:r>
            <a:endParaRPr lang="zh-CN" altLang="en-US" sz="1400" dirty="0"/>
          </a:p>
        </p:txBody>
      </p:sp>
      <p:graphicFrame>
        <p:nvGraphicFramePr>
          <p:cNvPr id="530435" name="Object 2"/>
          <p:cNvGraphicFramePr>
            <a:graphicFrameLocks noChangeAspect="1"/>
          </p:cNvGraphicFramePr>
          <p:nvPr/>
        </p:nvGraphicFramePr>
        <p:xfrm>
          <a:off x="5148065" y="2715767"/>
          <a:ext cx="1933260" cy="1656184"/>
        </p:xfrm>
        <a:graphic>
          <a:graphicData uri="http://schemas.openxmlformats.org/presentationml/2006/ole">
            <p:oleObj spid="_x0000_s530441" name="Equation" r:id="rId5" imgW="1895400" imgH="2424240" progId="Equation.DSMT4">
              <p:embed/>
            </p:oleObj>
          </a:graphicData>
        </a:graphic>
      </p:graphicFrame>
      <p:sp>
        <p:nvSpPr>
          <p:cNvPr id="12" name="矩形 11"/>
          <p:cNvSpPr/>
          <p:nvPr/>
        </p:nvSpPr>
        <p:spPr>
          <a:xfrm>
            <a:off x="5004048" y="4515966"/>
            <a:ext cx="2646040" cy="307777"/>
          </a:xfrm>
          <a:prstGeom prst="rect">
            <a:avLst/>
          </a:prstGeom>
        </p:spPr>
        <p:txBody>
          <a:bodyPr wrap="square">
            <a:spAutoFit/>
          </a:bodyPr>
          <a:lstStyle/>
          <a:p>
            <a:pPr>
              <a:spcBef>
                <a:spcPct val="50000"/>
              </a:spcBef>
            </a:pPr>
            <a:r>
              <a:rPr lang="en-US" altLang="zh-CN" sz="1400" dirty="0">
                <a:latin typeface="Times New Roman" pitchFamily="18" charset="0"/>
              </a:rPr>
              <a:t>T(N) = </a:t>
            </a:r>
            <a:r>
              <a:rPr lang="en-US" altLang="zh-CN" sz="1400" dirty="0" err="1">
                <a:latin typeface="Times New Roman" pitchFamily="18" charset="0"/>
              </a:rPr>
              <a:t>cNlogN</a:t>
            </a:r>
            <a:r>
              <a:rPr lang="en-US" altLang="zh-CN" sz="1400" dirty="0">
                <a:latin typeface="Times New Roman" pitchFamily="18" charset="0"/>
              </a:rPr>
              <a:t> + N = O(</a:t>
            </a:r>
            <a:r>
              <a:rPr lang="en-US" altLang="zh-CN" sz="1400" dirty="0" err="1">
                <a:latin typeface="Times New Roman" pitchFamily="18" charset="0"/>
              </a:rPr>
              <a:t>NlogN</a:t>
            </a:r>
            <a:r>
              <a:rPr lang="en-US" altLang="zh-CN" sz="1400" dirty="0">
                <a:latin typeface="Times New Roman" pitchFamily="18" charset="0"/>
              </a:rPr>
              <a:t>)</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0434"/>
                                        </p:tgtEl>
                                        <p:attrNameLst>
                                          <p:attrName>style.visibility</p:attrName>
                                        </p:attrNameLst>
                                      </p:cBhvr>
                                      <p:to>
                                        <p:strVal val="visible"/>
                                      </p:to>
                                    </p:set>
                                    <p:animEffect transition="in" filter="blinds(horizontal)">
                                      <p:cBhvr>
                                        <p:cTn id="17" dur="500"/>
                                        <p:tgtEl>
                                          <p:spTgt spid="5304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30435"/>
                                        </p:tgtEl>
                                        <p:attrNameLst>
                                          <p:attrName>style.visibility</p:attrName>
                                        </p:attrNameLst>
                                      </p:cBhvr>
                                      <p:to>
                                        <p:strVal val="visible"/>
                                      </p:to>
                                    </p:set>
                                    <p:animEffect transition="in" filter="blinds(horizontal)">
                                      <p:cBhvr>
                                        <p:cTn id="37" dur="500"/>
                                        <p:tgtEl>
                                          <p:spTgt spid="5304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平均情况分析</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467544" y="987574"/>
            <a:ext cx="8568952" cy="328936"/>
          </a:xfrm>
          <a:prstGeom prst="rect">
            <a:avLst/>
          </a:prstGeom>
        </p:spPr>
        <p:txBody>
          <a:bodyPr wrap="square">
            <a:spAutoFit/>
          </a:bodyPr>
          <a:lstStyle/>
          <a:p>
            <a:pPr eaLnBrk="1" hangingPunct="1">
              <a:lnSpc>
                <a:spcPct val="120000"/>
              </a:lnSpc>
            </a:pPr>
            <a:r>
              <a:rPr lang="zh-CN" altLang="en-US" sz="1400" b="0" dirty="0">
                <a:latin typeface="楷体_GB2312"/>
                <a:ea typeface="楷体_GB2312"/>
                <a:cs typeface="楷体_GB2312"/>
              </a:rPr>
              <a:t>假设每种状态的树出现是等概率的，执行时间是一次划分所需的线性时间 </a:t>
            </a:r>
            <a:r>
              <a:rPr lang="en-US" altLang="zh-CN" sz="1400" b="0" dirty="0">
                <a:latin typeface="楷体_GB2312"/>
                <a:ea typeface="楷体_GB2312"/>
                <a:cs typeface="楷体_GB2312"/>
              </a:rPr>
              <a:t>+ </a:t>
            </a:r>
            <a:r>
              <a:rPr lang="zh-CN" altLang="en-US" sz="1400" b="0" dirty="0">
                <a:latin typeface="楷体_GB2312"/>
                <a:ea typeface="楷体_GB2312"/>
                <a:cs typeface="楷体_GB2312"/>
              </a:rPr>
              <a:t>对左右子树递归调用的时间</a:t>
            </a:r>
            <a:endParaRPr lang="en-US" altLang="zh-CN" sz="1400" b="0" dirty="0">
              <a:latin typeface="楷体_GB2312"/>
              <a:ea typeface="楷体_GB2312"/>
              <a:cs typeface="楷体_GB2312"/>
            </a:endParaRPr>
          </a:p>
        </p:txBody>
      </p:sp>
      <p:graphicFrame>
        <p:nvGraphicFramePr>
          <p:cNvPr id="531460" name="Object 9"/>
          <p:cNvGraphicFramePr>
            <a:graphicFrameLocks noChangeAspect="1"/>
          </p:cNvGraphicFramePr>
          <p:nvPr/>
        </p:nvGraphicFramePr>
        <p:xfrm>
          <a:off x="539552" y="1419622"/>
          <a:ext cx="3888431" cy="434176"/>
        </p:xfrm>
        <a:graphic>
          <a:graphicData uri="http://schemas.openxmlformats.org/presentationml/2006/ole">
            <p:oleObj spid="_x0000_s531469" name="Equation" r:id="rId4" imgW="3958200" imgH="508680" progId="Equation.DSMT4">
              <p:embed/>
            </p:oleObj>
          </a:graphicData>
        </a:graphic>
      </p:graphicFrame>
      <p:sp>
        <p:nvSpPr>
          <p:cNvPr id="14" name="矩形 13"/>
          <p:cNvSpPr/>
          <p:nvPr/>
        </p:nvSpPr>
        <p:spPr>
          <a:xfrm>
            <a:off x="467544" y="1851670"/>
            <a:ext cx="3962944" cy="307777"/>
          </a:xfrm>
          <a:prstGeom prst="rect">
            <a:avLst/>
          </a:prstGeom>
        </p:spPr>
        <p:txBody>
          <a:bodyPr wrap="none">
            <a:spAutoFit/>
          </a:bodyPr>
          <a:lstStyle/>
          <a:p>
            <a:r>
              <a:rPr lang="zh-CN" altLang="en-US" sz="1400" b="0" dirty="0">
                <a:latin typeface="楷体_GB2312"/>
                <a:ea typeface="楷体_GB2312"/>
                <a:cs typeface="楷体_GB2312"/>
              </a:rPr>
              <a:t>对等式两边乘以</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，然后对</a:t>
            </a:r>
            <a:r>
              <a:rPr lang="en-US" altLang="zh-CN" sz="1400" b="0" dirty="0">
                <a:latin typeface="楷体_GB2312"/>
                <a:ea typeface="楷体_GB2312"/>
                <a:cs typeface="楷体_GB2312"/>
              </a:rPr>
              <a:t>N-1</a:t>
            </a:r>
            <a:r>
              <a:rPr lang="zh-CN" altLang="en-US" sz="1400" b="0" dirty="0">
                <a:latin typeface="楷体_GB2312"/>
                <a:ea typeface="楷体_GB2312"/>
                <a:cs typeface="楷体_GB2312"/>
              </a:rPr>
              <a:t>的情况套用等式 </a:t>
            </a:r>
            <a:endParaRPr lang="zh-CN" altLang="en-US" sz="1400" b="0" dirty="0"/>
          </a:p>
        </p:txBody>
      </p:sp>
      <p:sp>
        <p:nvSpPr>
          <p:cNvPr id="15" name="矩形 14"/>
          <p:cNvSpPr/>
          <p:nvPr/>
        </p:nvSpPr>
        <p:spPr>
          <a:xfrm>
            <a:off x="539552" y="2139702"/>
            <a:ext cx="6480720" cy="1212640"/>
          </a:xfrm>
          <a:prstGeom prst="rect">
            <a:avLst/>
          </a:prstGeom>
        </p:spPr>
        <p:txBody>
          <a:bodyPr wrap="square">
            <a:spAutoFit/>
          </a:bodyPr>
          <a:lstStyle/>
          <a:p>
            <a:pPr>
              <a:lnSpc>
                <a:spcPct val="130000"/>
              </a:lnSpc>
            </a:pPr>
            <a:r>
              <a:rPr lang="en-US" altLang="zh-CN" sz="1400" b="0" dirty="0">
                <a:latin typeface="楷体_GB2312"/>
                <a:ea typeface="楷体_GB2312"/>
                <a:cs typeface="楷体_GB2312"/>
              </a:rPr>
              <a:t>(N-1)T(N-1) = 2(T(0)+T(1)+T(2)+ </a:t>
            </a:r>
            <a:r>
              <a:rPr lang="en-US" altLang="zh-CN" sz="1400" b="0" dirty="0">
                <a:latin typeface="Times New Roman" pitchFamily="18" charset="0"/>
                <a:ea typeface="楷体_GB2312"/>
                <a:cs typeface="楷体_GB2312"/>
              </a:rPr>
              <a:t>…</a:t>
            </a:r>
            <a:r>
              <a:rPr lang="en-US" altLang="zh-CN" sz="1400" b="0" dirty="0">
                <a:latin typeface="楷体_GB2312"/>
                <a:ea typeface="楷体_GB2312"/>
                <a:cs typeface="楷体_GB2312"/>
              </a:rPr>
              <a:t> +T(N-2)) + c(N-1)</a:t>
            </a:r>
            <a:r>
              <a:rPr lang="en-US" altLang="zh-CN" sz="1400" b="0" baseline="30000" dirty="0">
                <a:latin typeface="楷体_GB2312"/>
                <a:ea typeface="楷体_GB2312"/>
                <a:cs typeface="楷体_GB2312"/>
              </a:rPr>
              <a:t>2</a:t>
            </a:r>
            <a:r>
              <a:rPr lang="en-US" altLang="zh-CN" sz="1400" b="0" dirty="0">
                <a:latin typeface="楷体_GB2312"/>
                <a:ea typeface="楷体_GB2312"/>
                <a:cs typeface="楷体_GB2312"/>
              </a:rPr>
              <a:t> </a:t>
            </a:r>
          </a:p>
          <a:p>
            <a:pPr>
              <a:lnSpc>
                <a:spcPct val="130000"/>
              </a:lnSpc>
            </a:pPr>
            <a:r>
              <a:rPr lang="zh-CN" altLang="en-US" sz="1400" b="0" dirty="0">
                <a:latin typeface="楷体_GB2312"/>
                <a:ea typeface="楷体_GB2312"/>
                <a:cs typeface="楷体_GB2312"/>
              </a:rPr>
              <a:t>两式相减，得         </a:t>
            </a:r>
            <a:r>
              <a:rPr lang="en-US" altLang="zh-CN" sz="1400" b="0" dirty="0">
                <a:latin typeface="楷体_GB2312"/>
                <a:ea typeface="楷体_GB2312"/>
                <a:cs typeface="楷体_GB2312"/>
              </a:rPr>
              <a:t>NT(N) </a:t>
            </a:r>
            <a:r>
              <a:rPr lang="en-US" altLang="zh-CN" sz="1400" b="0" dirty="0">
                <a:latin typeface="Times New Roman" pitchFamily="18" charset="0"/>
                <a:ea typeface="楷体_GB2312"/>
                <a:cs typeface="楷体_GB2312"/>
              </a:rPr>
              <a:t>–</a:t>
            </a:r>
            <a:r>
              <a:rPr lang="en-US" altLang="zh-CN" sz="1400" b="0" dirty="0">
                <a:latin typeface="楷体_GB2312"/>
                <a:ea typeface="楷体_GB2312"/>
                <a:cs typeface="楷体_GB2312"/>
              </a:rPr>
              <a:t> (N-1)T(N-1) = 2T(N-1) + 2cN - c</a:t>
            </a:r>
          </a:p>
          <a:p>
            <a:pPr>
              <a:lnSpc>
                <a:spcPct val="130000"/>
              </a:lnSpc>
            </a:pPr>
            <a:r>
              <a:rPr lang="zh-CN" altLang="en-US" sz="1400" b="0" dirty="0">
                <a:latin typeface="楷体_GB2312"/>
                <a:ea typeface="楷体_GB2312"/>
                <a:cs typeface="楷体_GB2312"/>
              </a:rPr>
              <a:t>重新排列各项，并丢掉右边可忽略的项</a:t>
            </a:r>
            <a:r>
              <a:rPr lang="en-US" altLang="zh-CN" sz="1400" b="0" dirty="0">
                <a:latin typeface="楷体_GB2312"/>
                <a:ea typeface="楷体_GB2312"/>
                <a:cs typeface="楷体_GB2312"/>
              </a:rPr>
              <a:t>-c </a:t>
            </a:r>
            <a:r>
              <a:rPr lang="zh-CN" altLang="en-US" sz="1400" b="0" dirty="0">
                <a:latin typeface="楷体_GB2312"/>
                <a:ea typeface="楷体_GB2312"/>
                <a:cs typeface="楷体_GB2312"/>
              </a:rPr>
              <a:t>，得   </a:t>
            </a:r>
            <a:r>
              <a:rPr lang="en-US" altLang="zh-CN" sz="1400" b="0" dirty="0">
                <a:latin typeface="楷体_GB2312"/>
                <a:ea typeface="楷体_GB2312"/>
                <a:cs typeface="楷体_GB2312"/>
              </a:rPr>
              <a:t>NT(N) = (N+1)T(N-1) + 2cN </a:t>
            </a:r>
          </a:p>
          <a:p>
            <a:pPr>
              <a:lnSpc>
                <a:spcPct val="130000"/>
              </a:lnSpc>
            </a:pPr>
            <a:r>
              <a:rPr lang="zh-CN" altLang="en-US" sz="1400" b="0" dirty="0">
                <a:latin typeface="楷体_GB2312"/>
                <a:ea typeface="楷体_GB2312"/>
                <a:cs typeface="楷体_GB2312"/>
              </a:rPr>
              <a:t>采用前面同样的方法，等式两边同时除</a:t>
            </a:r>
            <a:r>
              <a:rPr lang="en-US" altLang="zh-CN" sz="1400" b="0" dirty="0">
                <a:latin typeface="楷体_GB2312"/>
                <a:ea typeface="楷体_GB2312"/>
                <a:cs typeface="楷体_GB2312"/>
              </a:rPr>
              <a:t>N(N+1)</a:t>
            </a:r>
            <a:endParaRPr lang="zh-CN" altLang="en-US" sz="1400" b="0" dirty="0">
              <a:latin typeface="楷体_GB2312"/>
              <a:ea typeface="楷体_GB2312"/>
              <a:cs typeface="楷体_GB2312"/>
            </a:endParaRPr>
          </a:p>
        </p:txBody>
      </p:sp>
      <p:graphicFrame>
        <p:nvGraphicFramePr>
          <p:cNvPr id="9221" name="Object 2"/>
          <p:cNvGraphicFramePr>
            <a:graphicFrameLocks noChangeAspect="1"/>
          </p:cNvGraphicFramePr>
          <p:nvPr/>
        </p:nvGraphicFramePr>
        <p:xfrm>
          <a:off x="755576" y="3507854"/>
          <a:ext cx="1728787" cy="1338263"/>
        </p:xfrm>
        <a:graphic>
          <a:graphicData uri="http://schemas.openxmlformats.org/presentationml/2006/ole">
            <p:oleObj spid="_x0000_s531470" name="Equation" r:id="rId5" imgW="2127960" imgH="1895040" progId="Equation.DSMT4">
              <p:embed/>
            </p:oleObj>
          </a:graphicData>
        </a:graphic>
      </p:graphicFrame>
      <p:graphicFrame>
        <p:nvGraphicFramePr>
          <p:cNvPr id="531462" name="Object 3"/>
          <p:cNvGraphicFramePr>
            <a:graphicFrameLocks noChangeAspect="1"/>
          </p:cNvGraphicFramePr>
          <p:nvPr/>
        </p:nvGraphicFramePr>
        <p:xfrm>
          <a:off x="3707904" y="3507854"/>
          <a:ext cx="2441575" cy="1398588"/>
        </p:xfrm>
        <a:graphic>
          <a:graphicData uri="http://schemas.openxmlformats.org/presentationml/2006/ole">
            <p:oleObj spid="_x0000_s531471" name="Equation" r:id="rId6" imgW="2770920" imgH="1693440" progId="Equation.DSMT4">
              <p:embed/>
            </p:oleObj>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blinds(horizontal)">
                                      <p:cBhvr>
                                        <p:cTn id="7" dur="500"/>
                                        <p:tgtEl>
                                          <p:spTgt spid="531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linds(horizont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blinds(horizontal)">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blinds(horizontal)">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blinds(horizontal)">
                                      <p:cBhvr>
                                        <p:cTn id="32" dur="500"/>
                                        <p:tgtEl>
                                          <p:spTgt spid="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21"/>
                                        </p:tgtEl>
                                        <p:attrNameLst>
                                          <p:attrName>style.visibility</p:attrName>
                                        </p:attrNameLst>
                                      </p:cBhvr>
                                      <p:to>
                                        <p:strVal val="visible"/>
                                      </p:to>
                                    </p:set>
                                    <p:animEffect transition="in" filter="blinds(horizontal)">
                                      <p:cBhvr>
                                        <p:cTn id="37" dur="500"/>
                                        <p:tgtEl>
                                          <p:spTgt spid="92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1462"/>
                                        </p:tgtEl>
                                        <p:attrNameLst>
                                          <p:attrName>style.visibility</p:attrName>
                                        </p:attrNameLst>
                                      </p:cBhvr>
                                      <p:to>
                                        <p:strVal val="visible"/>
                                      </p:to>
                                    </p:set>
                                    <p:animEffect transition="in" filter="blinds(horizontal)">
                                      <p:cBhvr>
                                        <p:cTn id="42"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309563"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插入排序</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051050" y="1779588"/>
            <a:ext cx="1525588" cy="2086160"/>
            <a:chOff x="970896" y="2207188"/>
            <a:chExt cx="2294208" cy="3442247"/>
          </a:xfrm>
        </p:grpSpPr>
        <p:sp>
          <p:nvSpPr>
            <p:cNvPr id="189457" name="矩形 38"/>
            <p:cNvSpPr>
              <a:spLocks noChangeArrowheads="1"/>
            </p:cNvSpPr>
            <p:nvPr/>
          </p:nvSpPr>
          <p:spPr bwMode="auto">
            <a:xfrm>
              <a:off x="970896" y="4582963"/>
              <a:ext cx="2294208" cy="1066472"/>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选择排序</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交换排序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3</a:t>
              </a:r>
            </a:p>
          </p:txBody>
        </p:sp>
      </p:grpSp>
      <p:grpSp>
        <p:nvGrpSpPr>
          <p:cNvPr id="5"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归并排序</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4</a:t>
              </a:r>
            </a:p>
          </p:txBody>
        </p:sp>
      </p:grpSp>
      <p:grpSp>
        <p:nvGrpSpPr>
          <p:cNvPr id="6" name="组合 37"/>
          <p:cNvGrpSpPr>
            <a:grpSpLocks/>
          </p:cNvGrpSpPr>
          <p:nvPr/>
        </p:nvGrpSpPr>
        <p:grpSpPr bwMode="auto">
          <a:xfrm>
            <a:off x="7343775" y="1779588"/>
            <a:ext cx="1800225" cy="2020991"/>
            <a:chOff x="1024671" y="2206370"/>
            <a:chExt cx="2704739" cy="3335504"/>
          </a:xfrm>
        </p:grpSpPr>
        <p:sp>
          <p:nvSpPr>
            <p:cNvPr id="189448" name="矩形 13"/>
            <p:cNvSpPr>
              <a:spLocks noChangeArrowheads="1"/>
            </p:cNvSpPr>
            <p:nvPr/>
          </p:nvSpPr>
          <p:spPr bwMode="auto">
            <a:xfrm>
              <a:off x="1024671" y="4582880"/>
              <a:ext cx="2704739" cy="9589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基数排序</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467544" y="1131590"/>
            <a:ext cx="8208912" cy="3103927"/>
          </a:xfrm>
          <a:prstGeom prst="rect">
            <a:avLst/>
          </a:prstGeom>
        </p:spPr>
        <p:txBody>
          <a:bodyPr wrap="square">
            <a:spAutoFit/>
          </a:bodyPr>
          <a:lstStyle/>
          <a:p>
            <a:pPr eaLnBrk="0" hangingPunct="0">
              <a:lnSpc>
                <a:spcPct val="145000"/>
              </a:lnSpc>
              <a:spcBef>
                <a:spcPct val="50000"/>
              </a:spcBef>
            </a:pPr>
            <a:r>
              <a:rPr lang="en-US" altLang="zh-CN" sz="1800" dirty="0">
                <a:latin typeface="楷体_GB2312"/>
                <a:ea typeface="楷体_GB2312"/>
                <a:cs typeface="楷体_GB2312"/>
              </a:rPr>
              <a:t>Merge sort</a:t>
            </a:r>
            <a:r>
              <a:rPr lang="zh-CN" altLang="en-US" sz="1800" dirty="0">
                <a:latin typeface="楷体_GB2312"/>
                <a:ea typeface="楷体_GB2312"/>
                <a:cs typeface="楷体_GB2312"/>
              </a:rPr>
              <a:t>的思想来源于合并两个已排序的有序表是线性的时间</a:t>
            </a:r>
          </a:p>
          <a:p>
            <a:pPr eaLnBrk="0" hangingPunct="0">
              <a:lnSpc>
                <a:spcPct val="145000"/>
              </a:lnSpc>
              <a:spcBef>
                <a:spcPct val="50000"/>
              </a:spcBef>
            </a:pPr>
            <a:r>
              <a:rPr lang="zh-CN" altLang="en-US" sz="1800" dirty="0">
                <a:latin typeface="楷体_GB2312"/>
                <a:ea typeface="楷体_GB2312"/>
                <a:cs typeface="楷体_GB2312"/>
              </a:rPr>
              <a:t>归并的实现方法</a:t>
            </a:r>
            <a:endParaRPr lang="en-US" altLang="zh-CN" sz="1800" dirty="0">
              <a:latin typeface="楷体_GB2312"/>
              <a:ea typeface="楷体_GB2312"/>
              <a:cs typeface="楷体_GB2312"/>
            </a:endParaRPr>
          </a:p>
          <a:p>
            <a:pPr eaLnBrk="0" hangingPunct="0">
              <a:spcBef>
                <a:spcPct val="50000"/>
              </a:spcBef>
            </a:pPr>
            <a:r>
              <a:rPr lang="zh-CN" altLang="en-US" sz="1400" b="0" dirty="0">
                <a:latin typeface="楷体_GB2312"/>
                <a:ea typeface="楷体_GB2312"/>
                <a:cs typeface="楷体_GB2312"/>
              </a:rPr>
              <a:t>顺序比较两者的相应元素，小者移入另 一表中，反复如此，直至其中一表为空 为止，将另一表中剩余结点自左至右复制 到表</a:t>
            </a:r>
            <a:r>
              <a:rPr lang="en-US" altLang="zh-CN" sz="1400" b="0" dirty="0">
                <a:latin typeface="楷体_GB2312"/>
                <a:ea typeface="楷体_GB2312"/>
                <a:cs typeface="楷体_GB2312"/>
              </a:rPr>
              <a:t>C</a:t>
            </a:r>
            <a:r>
              <a:rPr lang="zh-CN" altLang="en-US" sz="1400" b="0" dirty="0">
                <a:latin typeface="楷体_GB2312"/>
                <a:ea typeface="楷体_GB2312"/>
                <a:cs typeface="楷体_GB2312"/>
              </a:rPr>
              <a:t>的剩余位置。</a:t>
            </a:r>
            <a:endParaRPr lang="en-US" altLang="zh-CN" sz="1400" b="0" dirty="0">
              <a:latin typeface="楷体_GB2312"/>
              <a:ea typeface="楷体_GB2312"/>
              <a:cs typeface="楷体_GB2312"/>
            </a:endParaRPr>
          </a:p>
          <a:p>
            <a:pPr eaLnBrk="0" hangingPunct="0">
              <a:lnSpc>
                <a:spcPct val="145000"/>
              </a:lnSpc>
              <a:spcBef>
                <a:spcPct val="50000"/>
              </a:spcBef>
            </a:pPr>
            <a:r>
              <a:rPr lang="zh-CN" altLang="en-US" sz="1800" dirty="0">
                <a:latin typeface="微软雅黑" pitchFamily="34" charset="-122"/>
                <a:ea typeface="微软雅黑" pitchFamily="34" charset="-122"/>
              </a:rPr>
              <a:t>归并排序法</a:t>
            </a:r>
            <a:endParaRPr lang="en-US" altLang="zh-CN" sz="1800" dirty="0">
              <a:latin typeface="微软雅黑" pitchFamily="34" charset="-122"/>
              <a:ea typeface="微软雅黑" pitchFamily="34" charset="-122"/>
            </a:endParaRPr>
          </a:p>
          <a:p>
            <a:pPr eaLnBrk="1" hangingPunct="1">
              <a:lnSpc>
                <a:spcPct val="110000"/>
              </a:lnSpc>
            </a:pPr>
            <a:r>
              <a:rPr lang="zh-CN" altLang="en-US" sz="1400" b="0" dirty="0">
                <a:latin typeface="楷体_GB2312"/>
                <a:ea typeface="楷体_GB2312"/>
                <a:cs typeface="楷体_GB2312"/>
              </a:rPr>
              <a:t>如果</a:t>
            </a:r>
            <a:r>
              <a:rPr lang="en-US" altLang="zh-CN" sz="1400" b="0" dirty="0">
                <a:latin typeface="楷体_GB2312"/>
                <a:ea typeface="楷体_GB2312"/>
                <a:cs typeface="楷体_GB2312"/>
              </a:rPr>
              <a:t>N=1</a:t>
            </a:r>
            <a:r>
              <a:rPr lang="zh-CN" altLang="en-US" sz="1400" b="0" dirty="0">
                <a:latin typeface="楷体_GB2312"/>
                <a:ea typeface="楷体_GB2312"/>
                <a:cs typeface="楷体_GB2312"/>
              </a:rPr>
              <a:t>，已排序</a:t>
            </a:r>
          </a:p>
          <a:p>
            <a:pPr eaLnBrk="1" hangingPunct="1">
              <a:lnSpc>
                <a:spcPct val="110000"/>
              </a:lnSpc>
            </a:pPr>
            <a:r>
              <a:rPr lang="zh-CN" altLang="en-US" sz="1400" b="0" dirty="0">
                <a:latin typeface="楷体_GB2312"/>
                <a:ea typeface="楷体_GB2312"/>
                <a:cs typeface="楷体_GB2312"/>
              </a:rPr>
              <a:t>否则，对前一半和后一半分别调用归并排序</a:t>
            </a:r>
          </a:p>
          <a:p>
            <a:pPr lvl="1" eaLnBrk="1" hangingPunct="1">
              <a:lnSpc>
                <a:spcPct val="110000"/>
              </a:lnSpc>
            </a:pPr>
            <a:r>
              <a:rPr lang="zh-CN" altLang="en-US" sz="1400" b="0" dirty="0">
                <a:latin typeface="楷体_GB2312"/>
                <a:ea typeface="楷体_GB2312"/>
                <a:cs typeface="楷体_GB2312"/>
              </a:rPr>
              <a:t> 归并两个已排序的数组</a:t>
            </a:r>
          </a:p>
          <a:p>
            <a:pPr eaLnBrk="0" hangingPunct="0">
              <a:lnSpc>
                <a:spcPct val="145000"/>
              </a:lnSpc>
              <a:spcBef>
                <a:spcPct val="50000"/>
              </a:spcBef>
            </a:pPr>
            <a:endParaRPr lang="zh-CN" altLang="en-US" sz="1400" baseline="-25000" dirty="0">
              <a:latin typeface="楷体_GB2312"/>
              <a:ea typeface="楷体_GB2312"/>
              <a:cs typeface="楷体_GB2312"/>
            </a:endParaRPr>
          </a:p>
        </p:txBody>
      </p:sp>
    </p:spTree>
  </p:cSld>
  <p:clrMapOvr>
    <a:masterClrMapping/>
  </p:clrMapOvr>
  <p:transition spd="slow" advTm="0"/>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195486"/>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归并实例</a:t>
            </a:r>
            <a:endParaRPr lang="zh-CN" altLang="en-US" dirty="0">
              <a:latin typeface="微软雅黑" pitchFamily="34" charset="-122"/>
              <a:ea typeface="微软雅黑" pitchFamily="34" charset="-122"/>
              <a:cs typeface="楷体_GB2312"/>
            </a:endParaRPr>
          </a:p>
        </p:txBody>
      </p:sp>
      <p:sp>
        <p:nvSpPr>
          <p:cNvPr id="5" name="Line 42"/>
          <p:cNvSpPr>
            <a:spLocks noChangeShapeType="1"/>
          </p:cNvSpPr>
          <p:nvPr/>
        </p:nvSpPr>
        <p:spPr bwMode="auto">
          <a:xfrm flipV="1">
            <a:off x="259011" y="2126829"/>
            <a:ext cx="0" cy="149225"/>
          </a:xfrm>
          <a:prstGeom prst="line">
            <a:avLst/>
          </a:prstGeom>
          <a:noFill/>
          <a:ln w="9525">
            <a:solidFill>
              <a:srgbClr val="000000"/>
            </a:solidFill>
            <a:round/>
            <a:headEnd/>
            <a:tailEnd type="triangle" w="med" len="med"/>
          </a:ln>
        </p:spPr>
        <p:txBody>
          <a:bodyPr/>
          <a:lstStyle/>
          <a:p>
            <a:endParaRPr lang="zh-CN" altLang="en-US" sz="1400"/>
          </a:p>
        </p:txBody>
      </p:sp>
      <p:sp>
        <p:nvSpPr>
          <p:cNvPr id="7" name="Line 41"/>
          <p:cNvSpPr>
            <a:spLocks noChangeShapeType="1"/>
          </p:cNvSpPr>
          <p:nvPr/>
        </p:nvSpPr>
        <p:spPr bwMode="auto">
          <a:xfrm flipV="1">
            <a:off x="613024" y="1237829"/>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8" name="Line 40"/>
          <p:cNvSpPr>
            <a:spLocks noChangeShapeType="1"/>
          </p:cNvSpPr>
          <p:nvPr/>
        </p:nvSpPr>
        <p:spPr bwMode="auto">
          <a:xfrm flipV="1">
            <a:off x="3132386" y="1237829"/>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9" name="Rectangle 43"/>
          <p:cNvSpPr>
            <a:spLocks noChangeArrowheads="1"/>
          </p:cNvSpPr>
          <p:nvPr/>
        </p:nvSpPr>
        <p:spPr bwMode="auto">
          <a:xfrm>
            <a:off x="144711" y="1909341"/>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sp>
        <p:nvSpPr>
          <p:cNvPr id="10" name="Rectangle 49"/>
          <p:cNvSpPr>
            <a:spLocks noChangeArrowheads="1"/>
          </p:cNvSpPr>
          <p:nvPr/>
        </p:nvSpPr>
        <p:spPr bwMode="auto">
          <a:xfrm>
            <a:off x="144711" y="1909341"/>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sp>
        <p:nvSpPr>
          <p:cNvPr id="11" name="Rectangle 56"/>
          <p:cNvSpPr>
            <a:spLocks noChangeArrowheads="1"/>
          </p:cNvSpPr>
          <p:nvPr/>
        </p:nvSpPr>
        <p:spPr bwMode="auto">
          <a:xfrm>
            <a:off x="144711" y="1909341"/>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graphicFrame>
        <p:nvGraphicFramePr>
          <p:cNvPr id="12" name="Group 199"/>
          <p:cNvGraphicFramePr>
            <a:graphicFrameLocks noGrp="1"/>
          </p:cNvGraphicFramePr>
          <p:nvPr/>
        </p:nvGraphicFramePr>
        <p:xfrm>
          <a:off x="395536" y="915566"/>
          <a:ext cx="8497888" cy="297656"/>
        </p:xfrm>
        <a:graphic>
          <a:graphicData uri="http://schemas.openxmlformats.org/drawingml/2006/table">
            <a:tbl>
              <a:tblPr/>
              <a:tblGrid>
                <a:gridCol w="569913">
                  <a:extLst>
                    <a:ext uri="{9D8B030D-6E8A-4147-A177-3AD203B41FA5}">
                      <a16:colId xmlns="" xmlns:a16="http://schemas.microsoft.com/office/drawing/2014/main" val="20000"/>
                    </a:ext>
                  </a:extLst>
                </a:gridCol>
                <a:gridCol w="569912">
                  <a:extLst>
                    <a:ext uri="{9D8B030D-6E8A-4147-A177-3AD203B41FA5}">
                      <a16:colId xmlns="" xmlns:a16="http://schemas.microsoft.com/office/drawing/2014/main" val="20001"/>
                    </a:ext>
                  </a:extLst>
                </a:gridCol>
                <a:gridCol w="569913">
                  <a:extLst>
                    <a:ext uri="{9D8B030D-6E8A-4147-A177-3AD203B41FA5}">
                      <a16:colId xmlns="" xmlns:a16="http://schemas.microsoft.com/office/drawing/2014/main" val="20002"/>
                    </a:ext>
                  </a:extLst>
                </a:gridCol>
                <a:gridCol w="568325">
                  <a:extLst>
                    <a:ext uri="{9D8B030D-6E8A-4147-A177-3AD203B41FA5}">
                      <a16:colId xmlns="" xmlns:a16="http://schemas.microsoft.com/office/drawing/2014/main" val="20003"/>
                    </a:ext>
                  </a:extLst>
                </a:gridCol>
                <a:gridCol w="242887">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3238">
                  <a:extLst>
                    <a:ext uri="{9D8B030D-6E8A-4147-A177-3AD203B41FA5}">
                      <a16:colId xmlns="" xmlns:a16="http://schemas.microsoft.com/office/drawing/2014/main" val="20006"/>
                    </a:ext>
                  </a:extLst>
                </a:gridCol>
                <a:gridCol w="487362">
                  <a:extLst>
                    <a:ext uri="{9D8B030D-6E8A-4147-A177-3AD203B41FA5}">
                      <a16:colId xmlns="" xmlns:a16="http://schemas.microsoft.com/office/drawing/2014/main" val="20007"/>
                    </a:ext>
                  </a:extLst>
                </a:gridCol>
                <a:gridCol w="569913">
                  <a:extLst>
                    <a:ext uri="{9D8B030D-6E8A-4147-A177-3AD203B41FA5}">
                      <a16:colId xmlns="" xmlns:a16="http://schemas.microsoft.com/office/drawing/2014/main" val="20008"/>
                    </a:ext>
                  </a:extLst>
                </a:gridCol>
                <a:gridCol w="569912">
                  <a:extLst>
                    <a:ext uri="{9D8B030D-6E8A-4147-A177-3AD203B41FA5}">
                      <a16:colId xmlns="" xmlns:a16="http://schemas.microsoft.com/office/drawing/2014/main" val="20009"/>
                    </a:ext>
                  </a:extLst>
                </a:gridCol>
                <a:gridCol w="333375">
                  <a:extLst>
                    <a:ext uri="{9D8B030D-6E8A-4147-A177-3AD203B41FA5}">
                      <a16:colId xmlns="" xmlns:a16="http://schemas.microsoft.com/office/drawing/2014/main" val="20010"/>
                    </a:ext>
                  </a:extLst>
                </a:gridCol>
                <a:gridCol w="334963">
                  <a:extLst>
                    <a:ext uri="{9D8B030D-6E8A-4147-A177-3AD203B41FA5}">
                      <a16:colId xmlns="" xmlns:a16="http://schemas.microsoft.com/office/drawing/2014/main" val="20011"/>
                    </a:ext>
                  </a:extLst>
                </a:gridCol>
                <a:gridCol w="333375">
                  <a:extLst>
                    <a:ext uri="{9D8B030D-6E8A-4147-A177-3AD203B41FA5}">
                      <a16:colId xmlns="" xmlns:a16="http://schemas.microsoft.com/office/drawing/2014/main" val="20012"/>
                    </a:ext>
                  </a:extLst>
                </a:gridCol>
                <a:gridCol w="334962">
                  <a:extLst>
                    <a:ext uri="{9D8B030D-6E8A-4147-A177-3AD203B41FA5}">
                      <a16:colId xmlns="" xmlns:a16="http://schemas.microsoft.com/office/drawing/2014/main" val="20013"/>
                    </a:ext>
                  </a:extLst>
                </a:gridCol>
                <a:gridCol w="333375">
                  <a:extLst>
                    <a:ext uri="{9D8B030D-6E8A-4147-A177-3AD203B41FA5}">
                      <a16:colId xmlns="" xmlns:a16="http://schemas.microsoft.com/office/drawing/2014/main" val="20014"/>
                    </a:ext>
                  </a:extLst>
                </a:gridCol>
                <a:gridCol w="334963">
                  <a:extLst>
                    <a:ext uri="{9D8B030D-6E8A-4147-A177-3AD203B41FA5}">
                      <a16:colId xmlns="" xmlns:a16="http://schemas.microsoft.com/office/drawing/2014/main" val="20015"/>
                    </a:ext>
                  </a:extLst>
                </a:gridCol>
                <a:gridCol w="333375">
                  <a:extLst>
                    <a:ext uri="{9D8B030D-6E8A-4147-A177-3AD203B41FA5}">
                      <a16:colId xmlns="" xmlns:a16="http://schemas.microsoft.com/office/drawing/2014/main" val="20016"/>
                    </a:ext>
                  </a:extLst>
                </a:gridCol>
                <a:gridCol w="334962">
                  <a:extLst>
                    <a:ext uri="{9D8B030D-6E8A-4147-A177-3AD203B41FA5}">
                      <a16:colId xmlns="" xmlns:a16="http://schemas.microsoft.com/office/drawing/2014/main" val="20017"/>
                    </a:ext>
                  </a:extLst>
                </a:gridCol>
                <a:gridCol w="333375">
                  <a:extLst>
                    <a:ext uri="{9D8B030D-6E8A-4147-A177-3AD203B41FA5}">
                      <a16:colId xmlns="" xmlns:a16="http://schemas.microsoft.com/office/drawing/2014/main" val="20018"/>
                    </a:ext>
                  </a:extLst>
                </a:gridCol>
                <a:gridCol w="334963">
                  <a:extLst>
                    <a:ext uri="{9D8B030D-6E8A-4147-A177-3AD203B41FA5}">
                      <a16:colId xmlns="" xmlns:a16="http://schemas.microsoft.com/office/drawing/2014/main" val="20019"/>
                    </a:ext>
                  </a:extLst>
                </a:gridCol>
              </a:tblGrid>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3" name="Text Box 186"/>
          <p:cNvSpPr txBox="1">
            <a:spLocks noChangeArrowheads="1"/>
          </p:cNvSpPr>
          <p:nvPr/>
        </p:nvSpPr>
        <p:spPr bwMode="auto">
          <a:xfrm>
            <a:off x="468561" y="1455316"/>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14" name="Text Box 187"/>
          <p:cNvSpPr txBox="1">
            <a:spLocks noChangeArrowheads="1"/>
          </p:cNvSpPr>
          <p:nvPr/>
        </p:nvSpPr>
        <p:spPr bwMode="auto">
          <a:xfrm>
            <a:off x="2987924" y="1455316"/>
            <a:ext cx="433387"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15" name="Text Box 188"/>
          <p:cNvSpPr txBox="1">
            <a:spLocks noChangeArrowheads="1"/>
          </p:cNvSpPr>
          <p:nvPr/>
        </p:nvSpPr>
        <p:spPr bwMode="auto">
          <a:xfrm>
            <a:off x="5869236" y="1455316"/>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16" name="Line 189"/>
          <p:cNvSpPr>
            <a:spLocks noChangeShapeType="1"/>
          </p:cNvSpPr>
          <p:nvPr/>
        </p:nvSpPr>
        <p:spPr bwMode="auto">
          <a:xfrm flipV="1">
            <a:off x="6085136" y="1237829"/>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17" name="Line 200"/>
          <p:cNvSpPr>
            <a:spLocks noChangeShapeType="1"/>
          </p:cNvSpPr>
          <p:nvPr/>
        </p:nvSpPr>
        <p:spPr bwMode="auto">
          <a:xfrm flipV="1">
            <a:off x="971799" y="2157983"/>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18" name="Line 201"/>
          <p:cNvSpPr>
            <a:spLocks noChangeShapeType="1"/>
          </p:cNvSpPr>
          <p:nvPr/>
        </p:nvSpPr>
        <p:spPr bwMode="auto">
          <a:xfrm flipV="1">
            <a:off x="2845049" y="2157983"/>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19" name="Group 346"/>
          <p:cNvGraphicFramePr>
            <a:graphicFrameLocks noGrp="1"/>
          </p:cNvGraphicFramePr>
          <p:nvPr/>
        </p:nvGraphicFramePr>
        <p:xfrm>
          <a:off x="323528" y="1851670"/>
          <a:ext cx="8640763" cy="297656"/>
        </p:xfrm>
        <a:graphic>
          <a:graphicData uri="http://schemas.openxmlformats.org/drawingml/2006/table">
            <a:tbl>
              <a:tblPr/>
              <a:tblGrid>
                <a:gridCol w="503238">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3237">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287338">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3237">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gridCol w="503238">
                  <a:extLst>
                    <a:ext uri="{9D8B030D-6E8A-4147-A177-3AD203B41FA5}">
                      <a16:colId xmlns="" xmlns:a16="http://schemas.microsoft.com/office/drawing/2014/main" val="20008"/>
                    </a:ext>
                  </a:extLst>
                </a:gridCol>
                <a:gridCol w="504825">
                  <a:extLst>
                    <a:ext uri="{9D8B030D-6E8A-4147-A177-3AD203B41FA5}">
                      <a16:colId xmlns="" xmlns:a16="http://schemas.microsoft.com/office/drawing/2014/main" val="20009"/>
                    </a:ext>
                  </a:extLst>
                </a:gridCol>
                <a:gridCol w="287337">
                  <a:extLst>
                    <a:ext uri="{9D8B030D-6E8A-4147-A177-3AD203B41FA5}">
                      <a16:colId xmlns="" xmlns:a16="http://schemas.microsoft.com/office/drawing/2014/main" val="20010"/>
                    </a:ext>
                  </a:extLst>
                </a:gridCol>
                <a:gridCol w="504825">
                  <a:extLst>
                    <a:ext uri="{9D8B030D-6E8A-4147-A177-3AD203B41FA5}">
                      <a16:colId xmlns="" xmlns:a16="http://schemas.microsoft.com/office/drawing/2014/main" val="20011"/>
                    </a:ext>
                  </a:extLst>
                </a:gridCol>
                <a:gridCol w="431800">
                  <a:extLst>
                    <a:ext uri="{9D8B030D-6E8A-4147-A177-3AD203B41FA5}">
                      <a16:colId xmlns="" xmlns:a16="http://schemas.microsoft.com/office/drawing/2014/main" val="20012"/>
                    </a:ext>
                  </a:extLst>
                </a:gridCol>
                <a:gridCol w="431800">
                  <a:extLst>
                    <a:ext uri="{9D8B030D-6E8A-4147-A177-3AD203B41FA5}">
                      <a16:colId xmlns="" xmlns:a16="http://schemas.microsoft.com/office/drawing/2014/main" val="20013"/>
                    </a:ext>
                  </a:extLst>
                </a:gridCol>
                <a:gridCol w="488950">
                  <a:extLst>
                    <a:ext uri="{9D8B030D-6E8A-4147-A177-3AD203B41FA5}">
                      <a16:colId xmlns="" xmlns:a16="http://schemas.microsoft.com/office/drawing/2014/main" val="20014"/>
                    </a:ext>
                  </a:extLst>
                </a:gridCol>
                <a:gridCol w="334963">
                  <a:extLst>
                    <a:ext uri="{9D8B030D-6E8A-4147-A177-3AD203B41FA5}">
                      <a16:colId xmlns="" xmlns:a16="http://schemas.microsoft.com/office/drawing/2014/main" val="20015"/>
                    </a:ext>
                  </a:extLst>
                </a:gridCol>
                <a:gridCol w="333375">
                  <a:extLst>
                    <a:ext uri="{9D8B030D-6E8A-4147-A177-3AD203B41FA5}">
                      <a16:colId xmlns="" xmlns:a16="http://schemas.microsoft.com/office/drawing/2014/main" val="20016"/>
                    </a:ext>
                  </a:extLst>
                </a:gridCol>
                <a:gridCol w="334962">
                  <a:extLst>
                    <a:ext uri="{9D8B030D-6E8A-4147-A177-3AD203B41FA5}">
                      <a16:colId xmlns="" xmlns:a16="http://schemas.microsoft.com/office/drawing/2014/main" val="20017"/>
                    </a:ext>
                  </a:extLst>
                </a:gridCol>
                <a:gridCol w="333375">
                  <a:extLst>
                    <a:ext uri="{9D8B030D-6E8A-4147-A177-3AD203B41FA5}">
                      <a16:colId xmlns="" xmlns:a16="http://schemas.microsoft.com/office/drawing/2014/main" val="20018"/>
                    </a:ext>
                  </a:extLst>
                </a:gridCol>
                <a:gridCol w="334963">
                  <a:extLst>
                    <a:ext uri="{9D8B030D-6E8A-4147-A177-3AD203B41FA5}">
                      <a16:colId xmlns="" xmlns:a16="http://schemas.microsoft.com/office/drawing/2014/main" val="20019"/>
                    </a:ext>
                  </a:extLst>
                </a:gridCol>
              </a:tblGrid>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0" name="Text Box 254"/>
          <p:cNvSpPr txBox="1">
            <a:spLocks noChangeArrowheads="1"/>
          </p:cNvSpPr>
          <p:nvPr/>
        </p:nvSpPr>
        <p:spPr bwMode="auto">
          <a:xfrm>
            <a:off x="827336" y="2373883"/>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21" name="Text Box 255"/>
          <p:cNvSpPr txBox="1">
            <a:spLocks noChangeArrowheads="1"/>
          </p:cNvSpPr>
          <p:nvPr/>
        </p:nvSpPr>
        <p:spPr bwMode="auto">
          <a:xfrm>
            <a:off x="2700586" y="2373883"/>
            <a:ext cx="433388"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22" name="Text Box 256"/>
          <p:cNvSpPr txBox="1">
            <a:spLocks noChangeArrowheads="1"/>
          </p:cNvSpPr>
          <p:nvPr/>
        </p:nvSpPr>
        <p:spPr bwMode="auto">
          <a:xfrm>
            <a:off x="5869236" y="2373883"/>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23" name="Line 257"/>
          <p:cNvSpPr>
            <a:spLocks noChangeShapeType="1"/>
          </p:cNvSpPr>
          <p:nvPr/>
        </p:nvSpPr>
        <p:spPr bwMode="auto">
          <a:xfrm flipV="1">
            <a:off x="6085136" y="2157983"/>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24" name="Rectangle 281"/>
          <p:cNvSpPr>
            <a:spLocks noChangeArrowheads="1"/>
          </p:cNvSpPr>
          <p:nvPr/>
        </p:nvSpPr>
        <p:spPr bwMode="auto">
          <a:xfrm>
            <a:off x="217165" y="2702049"/>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sp>
        <p:nvSpPr>
          <p:cNvPr id="25" name="Rectangle 282"/>
          <p:cNvSpPr>
            <a:spLocks noChangeArrowheads="1"/>
          </p:cNvSpPr>
          <p:nvPr/>
        </p:nvSpPr>
        <p:spPr bwMode="auto">
          <a:xfrm>
            <a:off x="217165" y="2702049"/>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sp>
        <p:nvSpPr>
          <p:cNvPr id="26" name="Line 284"/>
          <p:cNvSpPr>
            <a:spLocks noChangeShapeType="1"/>
          </p:cNvSpPr>
          <p:nvPr/>
        </p:nvSpPr>
        <p:spPr bwMode="auto">
          <a:xfrm flipV="1">
            <a:off x="1547490" y="3111624"/>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27" name="Line 285"/>
          <p:cNvSpPr>
            <a:spLocks noChangeShapeType="1"/>
          </p:cNvSpPr>
          <p:nvPr/>
        </p:nvSpPr>
        <p:spPr bwMode="auto">
          <a:xfrm flipV="1">
            <a:off x="2915915" y="3111624"/>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28" name="Group 347"/>
          <p:cNvGraphicFramePr>
            <a:graphicFrameLocks noGrp="1"/>
          </p:cNvGraphicFramePr>
          <p:nvPr/>
        </p:nvGraphicFramePr>
        <p:xfrm>
          <a:off x="323528" y="2787774"/>
          <a:ext cx="8642350" cy="297656"/>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3237">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287338">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3237">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gridCol w="503238">
                  <a:extLst>
                    <a:ext uri="{9D8B030D-6E8A-4147-A177-3AD203B41FA5}">
                      <a16:colId xmlns="" xmlns:a16="http://schemas.microsoft.com/office/drawing/2014/main" val="20008"/>
                    </a:ext>
                  </a:extLst>
                </a:gridCol>
                <a:gridCol w="504825">
                  <a:extLst>
                    <a:ext uri="{9D8B030D-6E8A-4147-A177-3AD203B41FA5}">
                      <a16:colId xmlns="" xmlns:a16="http://schemas.microsoft.com/office/drawing/2014/main" val="20009"/>
                    </a:ext>
                  </a:extLst>
                </a:gridCol>
                <a:gridCol w="287337">
                  <a:extLst>
                    <a:ext uri="{9D8B030D-6E8A-4147-A177-3AD203B41FA5}">
                      <a16:colId xmlns="" xmlns:a16="http://schemas.microsoft.com/office/drawing/2014/main" val="20010"/>
                    </a:ext>
                  </a:extLst>
                </a:gridCol>
                <a:gridCol w="504825">
                  <a:extLst>
                    <a:ext uri="{9D8B030D-6E8A-4147-A177-3AD203B41FA5}">
                      <a16:colId xmlns="" xmlns:a16="http://schemas.microsoft.com/office/drawing/2014/main" val="20011"/>
                    </a:ext>
                  </a:extLst>
                </a:gridCol>
                <a:gridCol w="503238">
                  <a:extLst>
                    <a:ext uri="{9D8B030D-6E8A-4147-A177-3AD203B41FA5}">
                      <a16:colId xmlns="" xmlns:a16="http://schemas.microsoft.com/office/drawing/2014/main" val="20012"/>
                    </a:ext>
                  </a:extLst>
                </a:gridCol>
                <a:gridCol w="360362">
                  <a:extLst>
                    <a:ext uri="{9D8B030D-6E8A-4147-A177-3AD203B41FA5}">
                      <a16:colId xmlns="" xmlns:a16="http://schemas.microsoft.com/office/drawing/2014/main" val="20013"/>
                    </a:ext>
                  </a:extLst>
                </a:gridCol>
                <a:gridCol w="488950">
                  <a:extLst>
                    <a:ext uri="{9D8B030D-6E8A-4147-A177-3AD203B41FA5}">
                      <a16:colId xmlns="" xmlns:a16="http://schemas.microsoft.com/office/drawing/2014/main" val="20014"/>
                    </a:ext>
                  </a:extLst>
                </a:gridCol>
                <a:gridCol w="334963">
                  <a:extLst>
                    <a:ext uri="{9D8B030D-6E8A-4147-A177-3AD203B41FA5}">
                      <a16:colId xmlns="" xmlns:a16="http://schemas.microsoft.com/office/drawing/2014/main" val="20015"/>
                    </a:ext>
                  </a:extLst>
                </a:gridCol>
                <a:gridCol w="333375">
                  <a:extLst>
                    <a:ext uri="{9D8B030D-6E8A-4147-A177-3AD203B41FA5}">
                      <a16:colId xmlns="" xmlns:a16="http://schemas.microsoft.com/office/drawing/2014/main" val="20016"/>
                    </a:ext>
                  </a:extLst>
                </a:gridCol>
                <a:gridCol w="334962">
                  <a:extLst>
                    <a:ext uri="{9D8B030D-6E8A-4147-A177-3AD203B41FA5}">
                      <a16:colId xmlns="" xmlns:a16="http://schemas.microsoft.com/office/drawing/2014/main" val="20017"/>
                    </a:ext>
                  </a:extLst>
                </a:gridCol>
                <a:gridCol w="333375">
                  <a:extLst>
                    <a:ext uri="{9D8B030D-6E8A-4147-A177-3AD203B41FA5}">
                      <a16:colId xmlns="" xmlns:a16="http://schemas.microsoft.com/office/drawing/2014/main" val="20018"/>
                    </a:ext>
                  </a:extLst>
                </a:gridCol>
                <a:gridCol w="334963">
                  <a:extLst>
                    <a:ext uri="{9D8B030D-6E8A-4147-A177-3AD203B41FA5}">
                      <a16:colId xmlns="" xmlns:a16="http://schemas.microsoft.com/office/drawing/2014/main" val="20019"/>
                    </a:ext>
                  </a:extLst>
                </a:gridCol>
              </a:tblGrid>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9" name="Text Box 338"/>
          <p:cNvSpPr txBox="1">
            <a:spLocks noChangeArrowheads="1"/>
          </p:cNvSpPr>
          <p:nvPr/>
        </p:nvSpPr>
        <p:spPr bwMode="auto">
          <a:xfrm>
            <a:off x="1403028" y="3329112"/>
            <a:ext cx="576262" cy="268287"/>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30" name="Text Box 339"/>
          <p:cNvSpPr txBox="1">
            <a:spLocks noChangeArrowheads="1"/>
          </p:cNvSpPr>
          <p:nvPr/>
        </p:nvSpPr>
        <p:spPr bwMode="auto">
          <a:xfrm>
            <a:off x="2771453" y="3329112"/>
            <a:ext cx="433387" cy="268287"/>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31" name="Text Box 340"/>
          <p:cNvSpPr txBox="1">
            <a:spLocks noChangeArrowheads="1"/>
          </p:cNvSpPr>
          <p:nvPr/>
        </p:nvSpPr>
        <p:spPr bwMode="auto">
          <a:xfrm>
            <a:off x="6371903" y="3329112"/>
            <a:ext cx="576262" cy="268287"/>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32" name="Line 341"/>
          <p:cNvSpPr>
            <a:spLocks noChangeShapeType="1"/>
          </p:cNvSpPr>
          <p:nvPr/>
        </p:nvSpPr>
        <p:spPr bwMode="auto">
          <a:xfrm flipV="1">
            <a:off x="6587803" y="3111624"/>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33" name="Line 6"/>
          <p:cNvSpPr>
            <a:spLocks noChangeShapeType="1"/>
          </p:cNvSpPr>
          <p:nvPr/>
        </p:nvSpPr>
        <p:spPr bwMode="auto">
          <a:xfrm flipV="1">
            <a:off x="1547491" y="4047728"/>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34" name="Line 7"/>
          <p:cNvSpPr>
            <a:spLocks noChangeShapeType="1"/>
          </p:cNvSpPr>
          <p:nvPr/>
        </p:nvSpPr>
        <p:spPr bwMode="auto">
          <a:xfrm flipV="1">
            <a:off x="3419153" y="4047728"/>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35" name="Group 65"/>
          <p:cNvGraphicFramePr>
            <a:graphicFrameLocks noGrp="1"/>
          </p:cNvGraphicFramePr>
          <p:nvPr/>
        </p:nvGraphicFramePr>
        <p:xfrm>
          <a:off x="323528" y="3723878"/>
          <a:ext cx="8642350" cy="297656"/>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3238">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287337">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3238">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gridCol w="503237">
                  <a:extLst>
                    <a:ext uri="{9D8B030D-6E8A-4147-A177-3AD203B41FA5}">
                      <a16:colId xmlns="" xmlns:a16="http://schemas.microsoft.com/office/drawing/2014/main" val="20008"/>
                    </a:ext>
                  </a:extLst>
                </a:gridCol>
                <a:gridCol w="504825">
                  <a:extLst>
                    <a:ext uri="{9D8B030D-6E8A-4147-A177-3AD203B41FA5}">
                      <a16:colId xmlns="" xmlns:a16="http://schemas.microsoft.com/office/drawing/2014/main" val="20009"/>
                    </a:ext>
                  </a:extLst>
                </a:gridCol>
                <a:gridCol w="287338">
                  <a:extLst>
                    <a:ext uri="{9D8B030D-6E8A-4147-A177-3AD203B41FA5}">
                      <a16:colId xmlns="" xmlns:a16="http://schemas.microsoft.com/office/drawing/2014/main" val="20010"/>
                    </a:ext>
                  </a:extLst>
                </a:gridCol>
                <a:gridCol w="504825">
                  <a:extLst>
                    <a:ext uri="{9D8B030D-6E8A-4147-A177-3AD203B41FA5}">
                      <a16:colId xmlns="" xmlns:a16="http://schemas.microsoft.com/office/drawing/2014/main" val="20011"/>
                    </a:ext>
                  </a:extLst>
                </a:gridCol>
                <a:gridCol w="503237">
                  <a:extLst>
                    <a:ext uri="{9D8B030D-6E8A-4147-A177-3AD203B41FA5}">
                      <a16:colId xmlns="" xmlns:a16="http://schemas.microsoft.com/office/drawing/2014/main" val="20012"/>
                    </a:ext>
                  </a:extLst>
                </a:gridCol>
                <a:gridCol w="504825">
                  <a:extLst>
                    <a:ext uri="{9D8B030D-6E8A-4147-A177-3AD203B41FA5}">
                      <a16:colId xmlns="" xmlns:a16="http://schemas.microsoft.com/office/drawing/2014/main" val="20013"/>
                    </a:ext>
                  </a:extLst>
                </a:gridCol>
                <a:gridCol w="344488">
                  <a:extLst>
                    <a:ext uri="{9D8B030D-6E8A-4147-A177-3AD203B41FA5}">
                      <a16:colId xmlns="" xmlns:a16="http://schemas.microsoft.com/office/drawing/2014/main" val="20014"/>
                    </a:ext>
                  </a:extLst>
                </a:gridCol>
                <a:gridCol w="334962">
                  <a:extLst>
                    <a:ext uri="{9D8B030D-6E8A-4147-A177-3AD203B41FA5}">
                      <a16:colId xmlns="" xmlns:a16="http://schemas.microsoft.com/office/drawing/2014/main" val="20015"/>
                    </a:ext>
                  </a:extLst>
                </a:gridCol>
                <a:gridCol w="333375">
                  <a:extLst>
                    <a:ext uri="{9D8B030D-6E8A-4147-A177-3AD203B41FA5}">
                      <a16:colId xmlns="" xmlns:a16="http://schemas.microsoft.com/office/drawing/2014/main" val="20016"/>
                    </a:ext>
                  </a:extLst>
                </a:gridCol>
                <a:gridCol w="334963">
                  <a:extLst>
                    <a:ext uri="{9D8B030D-6E8A-4147-A177-3AD203B41FA5}">
                      <a16:colId xmlns="" xmlns:a16="http://schemas.microsoft.com/office/drawing/2014/main" val="20017"/>
                    </a:ext>
                  </a:extLst>
                </a:gridCol>
                <a:gridCol w="333375">
                  <a:extLst>
                    <a:ext uri="{9D8B030D-6E8A-4147-A177-3AD203B41FA5}">
                      <a16:colId xmlns="" xmlns:a16="http://schemas.microsoft.com/office/drawing/2014/main" val="20018"/>
                    </a:ext>
                  </a:extLst>
                </a:gridCol>
                <a:gridCol w="334962">
                  <a:extLst>
                    <a:ext uri="{9D8B030D-6E8A-4147-A177-3AD203B41FA5}">
                      <a16:colId xmlns="" xmlns:a16="http://schemas.microsoft.com/office/drawing/2014/main" val="20019"/>
                    </a:ext>
                  </a:extLst>
                </a:gridCol>
              </a:tblGrid>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6" name="Text Box 60"/>
          <p:cNvSpPr txBox="1">
            <a:spLocks noChangeArrowheads="1"/>
          </p:cNvSpPr>
          <p:nvPr/>
        </p:nvSpPr>
        <p:spPr bwMode="auto">
          <a:xfrm>
            <a:off x="1403028" y="4265215"/>
            <a:ext cx="576263" cy="268288"/>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37" name="Text Box 61"/>
          <p:cNvSpPr txBox="1">
            <a:spLocks noChangeArrowheads="1"/>
          </p:cNvSpPr>
          <p:nvPr/>
        </p:nvSpPr>
        <p:spPr bwMode="auto">
          <a:xfrm>
            <a:off x="3274691" y="4265215"/>
            <a:ext cx="433387" cy="268288"/>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38" name="Text Box 62"/>
          <p:cNvSpPr txBox="1">
            <a:spLocks noChangeArrowheads="1"/>
          </p:cNvSpPr>
          <p:nvPr/>
        </p:nvSpPr>
        <p:spPr bwMode="auto">
          <a:xfrm>
            <a:off x="6876728" y="4265215"/>
            <a:ext cx="576263" cy="268288"/>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39" name="Line 63"/>
          <p:cNvSpPr>
            <a:spLocks noChangeShapeType="1"/>
          </p:cNvSpPr>
          <p:nvPr/>
        </p:nvSpPr>
        <p:spPr bwMode="auto">
          <a:xfrm flipV="1">
            <a:off x="7092628" y="4047728"/>
            <a:ext cx="0" cy="149225"/>
          </a:xfrm>
          <a:prstGeom prst="line">
            <a:avLst/>
          </a:prstGeom>
          <a:noFill/>
          <a:ln w="9525">
            <a:solidFill>
              <a:schemeClr val="tx1"/>
            </a:solidFill>
            <a:round/>
            <a:headEnd/>
            <a:tailEnd type="triangle" w="med" len="med"/>
          </a:ln>
        </p:spPr>
        <p:txBody>
          <a:bodyPr/>
          <a:lstStyle/>
          <a:p>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nodePh="1">
                                  <p:stCondLst>
                                    <p:cond delay="0"/>
                                  </p:stCondLst>
                                  <p:endCondLst>
                                    <p:cond evt="begin" delay="0">
                                      <p:tn val="40"/>
                                    </p:cond>
                                  </p:end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grpId="0" nodeType="withEffect" nodePh="1">
                                  <p:stCondLst>
                                    <p:cond delay="0"/>
                                  </p:stCondLst>
                                  <p:endCondLst>
                                    <p:cond evt="begin" delay="0">
                                      <p:tn val="43"/>
                                    </p:cond>
                                  </p:end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par>
                                <p:cTn id="52" presetID="3"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linds(horizontal)">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linds(horizontal)">
                                      <p:cBhvr>
                                        <p:cTn id="71" dur="500"/>
                                        <p:tgtEl>
                                          <p:spTgt spid="33"/>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horizontal)">
                                      <p:cBhvr>
                                        <p:cTn id="77" dur="500"/>
                                        <p:tgtEl>
                                          <p:spTgt spid="3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blinds(horizontal)">
                                      <p:cBhvr>
                                        <p:cTn id="80" dur="500"/>
                                        <p:tgtEl>
                                          <p:spTgt spid="3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blinds(horizontal)">
                                      <p:cBhvr>
                                        <p:cTn id="83" dur="500"/>
                                        <p:tgtEl>
                                          <p:spTgt spid="3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linds(horizontal)">
                                      <p:cBhvr>
                                        <p:cTn id="86" dur="500"/>
                                        <p:tgtEl>
                                          <p:spTgt spid="3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linds(horizont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7" grpId="0" animBg="1"/>
      <p:bldP spid="18" grpId="0" animBg="1"/>
      <p:bldP spid="20" grpId="0"/>
      <p:bldP spid="21" grpId="0"/>
      <p:bldP spid="22" grpId="0"/>
      <p:bldP spid="23" grpId="0" animBg="1"/>
      <p:bldP spid="24" grpId="0" animBg="1"/>
      <p:bldP spid="25" grpId="0" animBg="1"/>
      <p:bldP spid="26" grpId="0" animBg="1"/>
      <p:bldP spid="27" grpId="0" animBg="1"/>
      <p:bldP spid="29" grpId="0"/>
      <p:bldP spid="30" grpId="0"/>
      <p:bldP spid="31" grpId="0"/>
      <p:bldP spid="32" grpId="0" animBg="1"/>
      <p:bldP spid="33" grpId="0" animBg="1"/>
      <p:bldP spid="34" grpId="0" animBg="1"/>
      <p:bldP spid="36" grpId="0"/>
      <p:bldP spid="37" grpId="0"/>
      <p:bldP spid="38" grpId="0"/>
      <p:bldP spid="39"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195486"/>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归并实例</a:t>
            </a:r>
            <a:endParaRPr lang="zh-CN" altLang="en-US" dirty="0">
              <a:latin typeface="微软雅黑" pitchFamily="34" charset="-122"/>
              <a:ea typeface="微软雅黑" pitchFamily="34" charset="-122"/>
              <a:cs typeface="楷体_GB2312"/>
            </a:endParaRPr>
          </a:p>
        </p:txBody>
      </p:sp>
      <p:sp>
        <p:nvSpPr>
          <p:cNvPr id="41" name="Rectangle 66"/>
          <p:cNvSpPr>
            <a:spLocks noChangeArrowheads="1"/>
          </p:cNvSpPr>
          <p:nvPr/>
        </p:nvSpPr>
        <p:spPr bwMode="auto">
          <a:xfrm>
            <a:off x="144463" y="901849"/>
            <a:ext cx="184731" cy="307777"/>
          </a:xfrm>
          <a:prstGeom prst="rect">
            <a:avLst/>
          </a:prstGeom>
          <a:noFill/>
          <a:ln w="9525" algn="ctr">
            <a:noFill/>
            <a:miter lim="800000"/>
            <a:headEnd/>
            <a:tailEnd/>
          </a:ln>
        </p:spPr>
        <p:txBody>
          <a:bodyPr wrap="none">
            <a:spAutoFit/>
          </a:bodyPr>
          <a:lstStyle/>
          <a:p>
            <a:pPr eaLnBrk="0" hangingPunct="0">
              <a:spcBef>
                <a:spcPct val="50000"/>
              </a:spcBef>
            </a:pPr>
            <a:endParaRPr lang="zh-CN" altLang="en-US" sz="1400"/>
          </a:p>
        </p:txBody>
      </p:sp>
      <p:sp>
        <p:nvSpPr>
          <p:cNvPr id="42" name="Line 68"/>
          <p:cNvSpPr>
            <a:spLocks noChangeShapeType="1"/>
          </p:cNvSpPr>
          <p:nvPr/>
        </p:nvSpPr>
        <p:spPr bwMode="auto">
          <a:xfrm flipV="1">
            <a:off x="1474788" y="1293887"/>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43" name="Line 69"/>
          <p:cNvSpPr>
            <a:spLocks noChangeShapeType="1"/>
          </p:cNvSpPr>
          <p:nvPr/>
        </p:nvSpPr>
        <p:spPr bwMode="auto">
          <a:xfrm flipV="1">
            <a:off x="3780358" y="1293887"/>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44" name="Group 128"/>
          <p:cNvGraphicFramePr>
            <a:graphicFrameLocks noGrp="1"/>
          </p:cNvGraphicFramePr>
          <p:nvPr/>
        </p:nvGraphicFramePr>
        <p:xfrm>
          <a:off x="250825" y="987940"/>
          <a:ext cx="8425630" cy="297290"/>
        </p:xfrm>
        <a:graphic>
          <a:graphicData uri="http://schemas.openxmlformats.org/drawingml/2006/table">
            <a:tbl>
              <a:tblPr/>
              <a:tblGrid>
                <a:gridCol w="491821">
                  <a:extLst>
                    <a:ext uri="{9D8B030D-6E8A-4147-A177-3AD203B41FA5}">
                      <a16:colId xmlns="" xmlns:a16="http://schemas.microsoft.com/office/drawing/2014/main" val="20000"/>
                    </a:ext>
                  </a:extLst>
                </a:gridCol>
                <a:gridCol w="491821">
                  <a:extLst>
                    <a:ext uri="{9D8B030D-6E8A-4147-A177-3AD203B41FA5}">
                      <a16:colId xmlns="" xmlns:a16="http://schemas.microsoft.com/office/drawing/2014/main" val="20001"/>
                    </a:ext>
                  </a:extLst>
                </a:gridCol>
                <a:gridCol w="491821">
                  <a:extLst>
                    <a:ext uri="{9D8B030D-6E8A-4147-A177-3AD203B41FA5}">
                      <a16:colId xmlns="" xmlns:a16="http://schemas.microsoft.com/office/drawing/2014/main" val="20002"/>
                    </a:ext>
                  </a:extLst>
                </a:gridCol>
                <a:gridCol w="491821">
                  <a:extLst>
                    <a:ext uri="{9D8B030D-6E8A-4147-A177-3AD203B41FA5}">
                      <a16:colId xmlns="" xmlns:a16="http://schemas.microsoft.com/office/drawing/2014/main" val="20003"/>
                    </a:ext>
                  </a:extLst>
                </a:gridCol>
                <a:gridCol w="279751">
                  <a:extLst>
                    <a:ext uri="{9D8B030D-6E8A-4147-A177-3AD203B41FA5}">
                      <a16:colId xmlns="" xmlns:a16="http://schemas.microsoft.com/office/drawing/2014/main" val="20004"/>
                    </a:ext>
                  </a:extLst>
                </a:gridCol>
                <a:gridCol w="491821">
                  <a:extLst>
                    <a:ext uri="{9D8B030D-6E8A-4147-A177-3AD203B41FA5}">
                      <a16:colId xmlns="" xmlns:a16="http://schemas.microsoft.com/office/drawing/2014/main" val="20005"/>
                    </a:ext>
                  </a:extLst>
                </a:gridCol>
                <a:gridCol w="491821">
                  <a:extLst>
                    <a:ext uri="{9D8B030D-6E8A-4147-A177-3AD203B41FA5}">
                      <a16:colId xmlns="" xmlns:a16="http://schemas.microsoft.com/office/drawing/2014/main" val="20006"/>
                    </a:ext>
                  </a:extLst>
                </a:gridCol>
                <a:gridCol w="491821">
                  <a:extLst>
                    <a:ext uri="{9D8B030D-6E8A-4147-A177-3AD203B41FA5}">
                      <a16:colId xmlns="" xmlns:a16="http://schemas.microsoft.com/office/drawing/2014/main" val="20007"/>
                    </a:ext>
                  </a:extLst>
                </a:gridCol>
                <a:gridCol w="490317">
                  <a:extLst>
                    <a:ext uri="{9D8B030D-6E8A-4147-A177-3AD203B41FA5}">
                      <a16:colId xmlns="" xmlns:a16="http://schemas.microsoft.com/office/drawing/2014/main" val="20008"/>
                    </a:ext>
                  </a:extLst>
                </a:gridCol>
                <a:gridCol w="491821">
                  <a:extLst>
                    <a:ext uri="{9D8B030D-6E8A-4147-A177-3AD203B41FA5}">
                      <a16:colId xmlns="" xmlns:a16="http://schemas.microsoft.com/office/drawing/2014/main" val="20009"/>
                    </a:ext>
                  </a:extLst>
                </a:gridCol>
                <a:gridCol w="279751">
                  <a:extLst>
                    <a:ext uri="{9D8B030D-6E8A-4147-A177-3AD203B41FA5}">
                      <a16:colId xmlns="" xmlns:a16="http://schemas.microsoft.com/office/drawing/2014/main" val="20010"/>
                    </a:ext>
                  </a:extLst>
                </a:gridCol>
                <a:gridCol w="493325">
                  <a:extLst>
                    <a:ext uri="{9D8B030D-6E8A-4147-A177-3AD203B41FA5}">
                      <a16:colId xmlns="" xmlns:a16="http://schemas.microsoft.com/office/drawing/2014/main" val="20011"/>
                    </a:ext>
                  </a:extLst>
                </a:gridCol>
                <a:gridCol w="490317">
                  <a:extLst>
                    <a:ext uri="{9D8B030D-6E8A-4147-A177-3AD203B41FA5}">
                      <a16:colId xmlns="" xmlns:a16="http://schemas.microsoft.com/office/drawing/2014/main" val="20012"/>
                    </a:ext>
                  </a:extLst>
                </a:gridCol>
                <a:gridCol w="491821">
                  <a:extLst>
                    <a:ext uri="{9D8B030D-6E8A-4147-A177-3AD203B41FA5}">
                      <a16:colId xmlns="" xmlns:a16="http://schemas.microsoft.com/office/drawing/2014/main" val="20013"/>
                    </a:ext>
                  </a:extLst>
                </a:gridCol>
                <a:gridCol w="421131">
                  <a:extLst>
                    <a:ext uri="{9D8B030D-6E8A-4147-A177-3AD203B41FA5}">
                      <a16:colId xmlns="" xmlns:a16="http://schemas.microsoft.com/office/drawing/2014/main" val="20014"/>
                    </a:ext>
                  </a:extLst>
                </a:gridCol>
                <a:gridCol w="242150">
                  <a:extLst>
                    <a:ext uri="{9D8B030D-6E8A-4147-A177-3AD203B41FA5}">
                      <a16:colId xmlns="" xmlns:a16="http://schemas.microsoft.com/office/drawing/2014/main" val="20015"/>
                    </a:ext>
                  </a:extLst>
                </a:gridCol>
                <a:gridCol w="324873">
                  <a:extLst>
                    <a:ext uri="{9D8B030D-6E8A-4147-A177-3AD203B41FA5}">
                      <a16:colId xmlns="" xmlns:a16="http://schemas.microsoft.com/office/drawing/2014/main" val="20016"/>
                    </a:ext>
                  </a:extLst>
                </a:gridCol>
                <a:gridCol w="326377">
                  <a:extLst>
                    <a:ext uri="{9D8B030D-6E8A-4147-A177-3AD203B41FA5}">
                      <a16:colId xmlns="" xmlns:a16="http://schemas.microsoft.com/office/drawing/2014/main" val="20017"/>
                    </a:ext>
                  </a:extLst>
                </a:gridCol>
                <a:gridCol w="324873">
                  <a:extLst>
                    <a:ext uri="{9D8B030D-6E8A-4147-A177-3AD203B41FA5}">
                      <a16:colId xmlns="" xmlns:a16="http://schemas.microsoft.com/office/drawing/2014/main" val="20018"/>
                    </a:ext>
                  </a:extLst>
                </a:gridCol>
                <a:gridCol w="326376">
                  <a:extLst>
                    <a:ext uri="{9D8B030D-6E8A-4147-A177-3AD203B41FA5}">
                      <a16:colId xmlns="" xmlns:a16="http://schemas.microsoft.com/office/drawing/2014/main" val="20019"/>
                    </a:ext>
                  </a:extLst>
                </a:gridCol>
              </a:tblGrid>
              <a:tr h="2256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33</a:t>
                      </a: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45" name="Text Box 122"/>
          <p:cNvSpPr txBox="1">
            <a:spLocks noChangeArrowheads="1"/>
          </p:cNvSpPr>
          <p:nvPr/>
        </p:nvSpPr>
        <p:spPr bwMode="auto">
          <a:xfrm>
            <a:off x="1330325" y="1419622"/>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46" name="Text Box 123"/>
          <p:cNvSpPr txBox="1">
            <a:spLocks noChangeArrowheads="1"/>
          </p:cNvSpPr>
          <p:nvPr/>
        </p:nvSpPr>
        <p:spPr bwMode="auto">
          <a:xfrm>
            <a:off x="3635896" y="1419622"/>
            <a:ext cx="433387"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47" name="Text Box 124"/>
          <p:cNvSpPr txBox="1">
            <a:spLocks noChangeArrowheads="1"/>
          </p:cNvSpPr>
          <p:nvPr/>
        </p:nvSpPr>
        <p:spPr bwMode="auto">
          <a:xfrm>
            <a:off x="7020272" y="1419622"/>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48" name="Line 125"/>
          <p:cNvSpPr>
            <a:spLocks noChangeShapeType="1"/>
          </p:cNvSpPr>
          <p:nvPr/>
        </p:nvSpPr>
        <p:spPr bwMode="auto">
          <a:xfrm flipV="1">
            <a:off x="7236172" y="1293887"/>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49" name="Line 129"/>
          <p:cNvSpPr>
            <a:spLocks noChangeShapeType="1"/>
          </p:cNvSpPr>
          <p:nvPr/>
        </p:nvSpPr>
        <p:spPr bwMode="auto">
          <a:xfrm flipV="1">
            <a:off x="1261170" y="2103512"/>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50" name="Line 130"/>
          <p:cNvSpPr>
            <a:spLocks noChangeShapeType="1"/>
          </p:cNvSpPr>
          <p:nvPr/>
        </p:nvSpPr>
        <p:spPr bwMode="auto">
          <a:xfrm flipV="1">
            <a:off x="3636070" y="2103512"/>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51" name="Group 215"/>
          <p:cNvGraphicFramePr>
            <a:graphicFrameLocks noGrp="1"/>
          </p:cNvGraphicFramePr>
          <p:nvPr/>
        </p:nvGraphicFramePr>
        <p:xfrm>
          <a:off x="251520" y="1779662"/>
          <a:ext cx="8497888" cy="298847"/>
        </p:xfrm>
        <a:graphic>
          <a:graphicData uri="http://schemas.openxmlformats.org/drawingml/2006/table">
            <a:tbl>
              <a:tblPr/>
              <a:tblGrid>
                <a:gridCol w="404813">
                  <a:extLst>
                    <a:ext uri="{9D8B030D-6E8A-4147-A177-3AD203B41FA5}">
                      <a16:colId xmlns="" xmlns:a16="http://schemas.microsoft.com/office/drawing/2014/main" val="20000"/>
                    </a:ext>
                  </a:extLst>
                </a:gridCol>
                <a:gridCol w="485775">
                  <a:extLst>
                    <a:ext uri="{9D8B030D-6E8A-4147-A177-3AD203B41FA5}">
                      <a16:colId xmlns="" xmlns:a16="http://schemas.microsoft.com/office/drawing/2014/main" val="20001"/>
                    </a:ext>
                  </a:extLst>
                </a:gridCol>
                <a:gridCol w="404812">
                  <a:extLst>
                    <a:ext uri="{9D8B030D-6E8A-4147-A177-3AD203B41FA5}">
                      <a16:colId xmlns="" xmlns:a16="http://schemas.microsoft.com/office/drawing/2014/main" val="20002"/>
                    </a:ext>
                  </a:extLst>
                </a:gridCol>
                <a:gridCol w="404813">
                  <a:extLst>
                    <a:ext uri="{9D8B030D-6E8A-4147-A177-3AD203B41FA5}">
                      <a16:colId xmlns="" xmlns:a16="http://schemas.microsoft.com/office/drawing/2014/main" val="20003"/>
                    </a:ext>
                  </a:extLst>
                </a:gridCol>
                <a:gridCol w="322262">
                  <a:extLst>
                    <a:ext uri="{9D8B030D-6E8A-4147-A177-3AD203B41FA5}">
                      <a16:colId xmlns="" xmlns:a16="http://schemas.microsoft.com/office/drawing/2014/main" val="20004"/>
                    </a:ext>
                  </a:extLst>
                </a:gridCol>
                <a:gridCol w="406400">
                  <a:extLst>
                    <a:ext uri="{9D8B030D-6E8A-4147-A177-3AD203B41FA5}">
                      <a16:colId xmlns="" xmlns:a16="http://schemas.microsoft.com/office/drawing/2014/main" val="20005"/>
                    </a:ext>
                  </a:extLst>
                </a:gridCol>
                <a:gridCol w="404813">
                  <a:extLst>
                    <a:ext uri="{9D8B030D-6E8A-4147-A177-3AD203B41FA5}">
                      <a16:colId xmlns="" xmlns:a16="http://schemas.microsoft.com/office/drawing/2014/main" val="20006"/>
                    </a:ext>
                  </a:extLst>
                </a:gridCol>
                <a:gridCol w="404812">
                  <a:extLst>
                    <a:ext uri="{9D8B030D-6E8A-4147-A177-3AD203B41FA5}">
                      <a16:colId xmlns="" xmlns:a16="http://schemas.microsoft.com/office/drawing/2014/main" val="20007"/>
                    </a:ext>
                  </a:extLst>
                </a:gridCol>
                <a:gridCol w="404813">
                  <a:extLst>
                    <a:ext uri="{9D8B030D-6E8A-4147-A177-3AD203B41FA5}">
                      <a16:colId xmlns="" xmlns:a16="http://schemas.microsoft.com/office/drawing/2014/main" val="20008"/>
                    </a:ext>
                  </a:extLst>
                </a:gridCol>
                <a:gridCol w="403225">
                  <a:extLst>
                    <a:ext uri="{9D8B030D-6E8A-4147-A177-3AD203B41FA5}">
                      <a16:colId xmlns="" xmlns:a16="http://schemas.microsoft.com/office/drawing/2014/main" val="20009"/>
                    </a:ext>
                  </a:extLst>
                </a:gridCol>
                <a:gridCol w="404812">
                  <a:extLst>
                    <a:ext uri="{9D8B030D-6E8A-4147-A177-3AD203B41FA5}">
                      <a16:colId xmlns="" xmlns:a16="http://schemas.microsoft.com/office/drawing/2014/main" val="20010"/>
                    </a:ext>
                  </a:extLst>
                </a:gridCol>
                <a:gridCol w="485775">
                  <a:extLst>
                    <a:ext uri="{9D8B030D-6E8A-4147-A177-3AD203B41FA5}">
                      <a16:colId xmlns="" xmlns:a16="http://schemas.microsoft.com/office/drawing/2014/main" val="20011"/>
                    </a:ext>
                  </a:extLst>
                </a:gridCol>
                <a:gridCol w="404813">
                  <a:extLst>
                    <a:ext uri="{9D8B030D-6E8A-4147-A177-3AD203B41FA5}">
                      <a16:colId xmlns="" xmlns:a16="http://schemas.microsoft.com/office/drawing/2014/main" val="20012"/>
                    </a:ext>
                  </a:extLst>
                </a:gridCol>
                <a:gridCol w="404812">
                  <a:extLst>
                    <a:ext uri="{9D8B030D-6E8A-4147-A177-3AD203B41FA5}">
                      <a16:colId xmlns="" xmlns:a16="http://schemas.microsoft.com/office/drawing/2014/main" val="20013"/>
                    </a:ext>
                  </a:extLst>
                </a:gridCol>
                <a:gridCol w="404813">
                  <a:extLst>
                    <a:ext uri="{9D8B030D-6E8A-4147-A177-3AD203B41FA5}">
                      <a16:colId xmlns="" xmlns:a16="http://schemas.microsoft.com/office/drawing/2014/main" val="20014"/>
                    </a:ext>
                  </a:extLst>
                </a:gridCol>
                <a:gridCol w="404812">
                  <a:extLst>
                    <a:ext uri="{9D8B030D-6E8A-4147-A177-3AD203B41FA5}">
                      <a16:colId xmlns="" xmlns:a16="http://schemas.microsoft.com/office/drawing/2014/main" val="20015"/>
                    </a:ext>
                  </a:extLst>
                </a:gridCol>
                <a:gridCol w="485775">
                  <a:extLst>
                    <a:ext uri="{9D8B030D-6E8A-4147-A177-3AD203B41FA5}">
                      <a16:colId xmlns="" xmlns:a16="http://schemas.microsoft.com/office/drawing/2014/main" val="20016"/>
                    </a:ext>
                  </a:extLst>
                </a:gridCol>
                <a:gridCol w="485775">
                  <a:extLst>
                    <a:ext uri="{9D8B030D-6E8A-4147-A177-3AD203B41FA5}">
                      <a16:colId xmlns="" xmlns:a16="http://schemas.microsoft.com/office/drawing/2014/main" val="20017"/>
                    </a:ext>
                  </a:extLst>
                </a:gridCol>
                <a:gridCol w="484188">
                  <a:extLst>
                    <a:ext uri="{9D8B030D-6E8A-4147-A177-3AD203B41FA5}">
                      <a16:colId xmlns="" xmlns:a16="http://schemas.microsoft.com/office/drawing/2014/main" val="20018"/>
                    </a:ext>
                  </a:extLst>
                </a:gridCol>
                <a:gridCol w="485775">
                  <a:extLst>
                    <a:ext uri="{9D8B030D-6E8A-4147-A177-3AD203B41FA5}">
                      <a16:colId xmlns="" xmlns:a16="http://schemas.microsoft.com/office/drawing/2014/main" val="20019"/>
                    </a:ext>
                  </a:extLst>
                </a:gridCol>
              </a:tblGrid>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34</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52" name="Text Box 183"/>
          <p:cNvSpPr txBox="1">
            <a:spLocks noChangeArrowheads="1"/>
          </p:cNvSpPr>
          <p:nvPr/>
        </p:nvSpPr>
        <p:spPr bwMode="auto">
          <a:xfrm>
            <a:off x="1116708" y="2211710"/>
            <a:ext cx="576262"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53" name="Text Box 184"/>
          <p:cNvSpPr txBox="1">
            <a:spLocks noChangeArrowheads="1"/>
          </p:cNvSpPr>
          <p:nvPr/>
        </p:nvSpPr>
        <p:spPr bwMode="auto">
          <a:xfrm>
            <a:off x="3491608" y="2211710"/>
            <a:ext cx="433387"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54" name="Text Box 185"/>
          <p:cNvSpPr txBox="1">
            <a:spLocks noChangeArrowheads="1"/>
          </p:cNvSpPr>
          <p:nvPr/>
        </p:nvSpPr>
        <p:spPr bwMode="auto">
          <a:xfrm>
            <a:off x="6733283" y="2211710"/>
            <a:ext cx="576262"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55" name="Line 186"/>
          <p:cNvSpPr>
            <a:spLocks noChangeShapeType="1"/>
          </p:cNvSpPr>
          <p:nvPr/>
        </p:nvSpPr>
        <p:spPr bwMode="auto">
          <a:xfrm flipV="1">
            <a:off x="6949183" y="2103512"/>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56" name="Line 216"/>
          <p:cNvSpPr>
            <a:spLocks noChangeShapeType="1"/>
          </p:cNvSpPr>
          <p:nvPr/>
        </p:nvSpPr>
        <p:spPr bwMode="auto">
          <a:xfrm flipV="1">
            <a:off x="1619374" y="2895600"/>
            <a:ext cx="0" cy="147637"/>
          </a:xfrm>
          <a:prstGeom prst="line">
            <a:avLst/>
          </a:prstGeom>
          <a:noFill/>
          <a:ln w="9525">
            <a:solidFill>
              <a:schemeClr val="tx1"/>
            </a:solidFill>
            <a:round/>
            <a:headEnd/>
            <a:tailEnd type="triangle" w="med" len="med"/>
          </a:ln>
        </p:spPr>
        <p:txBody>
          <a:bodyPr/>
          <a:lstStyle/>
          <a:p>
            <a:endParaRPr lang="zh-CN" altLang="en-US" sz="1400"/>
          </a:p>
        </p:txBody>
      </p:sp>
      <p:sp>
        <p:nvSpPr>
          <p:cNvPr id="57" name="Line 217"/>
          <p:cNvSpPr>
            <a:spLocks noChangeShapeType="1"/>
          </p:cNvSpPr>
          <p:nvPr/>
        </p:nvSpPr>
        <p:spPr bwMode="auto">
          <a:xfrm flipV="1">
            <a:off x="3564062" y="2895600"/>
            <a:ext cx="0" cy="147637"/>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58" name="Group 218"/>
          <p:cNvGraphicFramePr>
            <a:graphicFrameLocks noGrp="1"/>
          </p:cNvGraphicFramePr>
          <p:nvPr/>
        </p:nvGraphicFramePr>
        <p:xfrm>
          <a:off x="179512" y="2571750"/>
          <a:ext cx="8497887" cy="298847"/>
        </p:xfrm>
        <a:graphic>
          <a:graphicData uri="http://schemas.openxmlformats.org/drawingml/2006/table">
            <a:tbl>
              <a:tblPr/>
              <a:tblGrid>
                <a:gridCol w="404812">
                  <a:extLst>
                    <a:ext uri="{9D8B030D-6E8A-4147-A177-3AD203B41FA5}">
                      <a16:colId xmlns="" xmlns:a16="http://schemas.microsoft.com/office/drawing/2014/main" val="20000"/>
                    </a:ext>
                  </a:extLst>
                </a:gridCol>
                <a:gridCol w="485775">
                  <a:extLst>
                    <a:ext uri="{9D8B030D-6E8A-4147-A177-3AD203B41FA5}">
                      <a16:colId xmlns="" xmlns:a16="http://schemas.microsoft.com/office/drawing/2014/main" val="20001"/>
                    </a:ext>
                  </a:extLst>
                </a:gridCol>
                <a:gridCol w="404813">
                  <a:extLst>
                    <a:ext uri="{9D8B030D-6E8A-4147-A177-3AD203B41FA5}">
                      <a16:colId xmlns="" xmlns:a16="http://schemas.microsoft.com/office/drawing/2014/main" val="20002"/>
                    </a:ext>
                  </a:extLst>
                </a:gridCol>
                <a:gridCol w="404812">
                  <a:extLst>
                    <a:ext uri="{9D8B030D-6E8A-4147-A177-3AD203B41FA5}">
                      <a16:colId xmlns="" xmlns:a16="http://schemas.microsoft.com/office/drawing/2014/main" val="20003"/>
                    </a:ext>
                  </a:extLst>
                </a:gridCol>
                <a:gridCol w="322263">
                  <a:extLst>
                    <a:ext uri="{9D8B030D-6E8A-4147-A177-3AD203B41FA5}">
                      <a16:colId xmlns="" xmlns:a16="http://schemas.microsoft.com/office/drawing/2014/main" val="20004"/>
                    </a:ext>
                  </a:extLst>
                </a:gridCol>
                <a:gridCol w="406400">
                  <a:extLst>
                    <a:ext uri="{9D8B030D-6E8A-4147-A177-3AD203B41FA5}">
                      <a16:colId xmlns="" xmlns:a16="http://schemas.microsoft.com/office/drawing/2014/main" val="20005"/>
                    </a:ext>
                  </a:extLst>
                </a:gridCol>
                <a:gridCol w="404812">
                  <a:extLst>
                    <a:ext uri="{9D8B030D-6E8A-4147-A177-3AD203B41FA5}">
                      <a16:colId xmlns="" xmlns:a16="http://schemas.microsoft.com/office/drawing/2014/main" val="20006"/>
                    </a:ext>
                  </a:extLst>
                </a:gridCol>
                <a:gridCol w="404813">
                  <a:extLst>
                    <a:ext uri="{9D8B030D-6E8A-4147-A177-3AD203B41FA5}">
                      <a16:colId xmlns="" xmlns:a16="http://schemas.microsoft.com/office/drawing/2014/main" val="20007"/>
                    </a:ext>
                  </a:extLst>
                </a:gridCol>
                <a:gridCol w="404812">
                  <a:extLst>
                    <a:ext uri="{9D8B030D-6E8A-4147-A177-3AD203B41FA5}">
                      <a16:colId xmlns="" xmlns:a16="http://schemas.microsoft.com/office/drawing/2014/main" val="20008"/>
                    </a:ext>
                  </a:extLst>
                </a:gridCol>
                <a:gridCol w="403225">
                  <a:extLst>
                    <a:ext uri="{9D8B030D-6E8A-4147-A177-3AD203B41FA5}">
                      <a16:colId xmlns="" xmlns:a16="http://schemas.microsoft.com/office/drawing/2014/main" val="20009"/>
                    </a:ext>
                  </a:extLst>
                </a:gridCol>
                <a:gridCol w="404813">
                  <a:extLst>
                    <a:ext uri="{9D8B030D-6E8A-4147-A177-3AD203B41FA5}">
                      <a16:colId xmlns="" xmlns:a16="http://schemas.microsoft.com/office/drawing/2014/main" val="20010"/>
                    </a:ext>
                  </a:extLst>
                </a:gridCol>
                <a:gridCol w="485775">
                  <a:extLst>
                    <a:ext uri="{9D8B030D-6E8A-4147-A177-3AD203B41FA5}">
                      <a16:colId xmlns="" xmlns:a16="http://schemas.microsoft.com/office/drawing/2014/main" val="20011"/>
                    </a:ext>
                  </a:extLst>
                </a:gridCol>
                <a:gridCol w="404812">
                  <a:extLst>
                    <a:ext uri="{9D8B030D-6E8A-4147-A177-3AD203B41FA5}">
                      <a16:colId xmlns="" xmlns:a16="http://schemas.microsoft.com/office/drawing/2014/main" val="20012"/>
                    </a:ext>
                  </a:extLst>
                </a:gridCol>
                <a:gridCol w="404813">
                  <a:extLst>
                    <a:ext uri="{9D8B030D-6E8A-4147-A177-3AD203B41FA5}">
                      <a16:colId xmlns="" xmlns:a16="http://schemas.microsoft.com/office/drawing/2014/main" val="20013"/>
                    </a:ext>
                  </a:extLst>
                </a:gridCol>
                <a:gridCol w="404812">
                  <a:extLst>
                    <a:ext uri="{9D8B030D-6E8A-4147-A177-3AD203B41FA5}">
                      <a16:colId xmlns="" xmlns:a16="http://schemas.microsoft.com/office/drawing/2014/main" val="20014"/>
                    </a:ext>
                  </a:extLst>
                </a:gridCol>
                <a:gridCol w="404813">
                  <a:extLst>
                    <a:ext uri="{9D8B030D-6E8A-4147-A177-3AD203B41FA5}">
                      <a16:colId xmlns="" xmlns:a16="http://schemas.microsoft.com/office/drawing/2014/main" val="20015"/>
                    </a:ext>
                  </a:extLst>
                </a:gridCol>
                <a:gridCol w="485775">
                  <a:extLst>
                    <a:ext uri="{9D8B030D-6E8A-4147-A177-3AD203B41FA5}">
                      <a16:colId xmlns="" xmlns:a16="http://schemas.microsoft.com/office/drawing/2014/main" val="20016"/>
                    </a:ext>
                  </a:extLst>
                </a:gridCol>
                <a:gridCol w="485775">
                  <a:extLst>
                    <a:ext uri="{9D8B030D-6E8A-4147-A177-3AD203B41FA5}">
                      <a16:colId xmlns="" xmlns:a16="http://schemas.microsoft.com/office/drawing/2014/main" val="20017"/>
                    </a:ext>
                  </a:extLst>
                </a:gridCol>
                <a:gridCol w="484187">
                  <a:extLst>
                    <a:ext uri="{9D8B030D-6E8A-4147-A177-3AD203B41FA5}">
                      <a16:colId xmlns="" xmlns:a16="http://schemas.microsoft.com/office/drawing/2014/main" val="20018"/>
                    </a:ext>
                  </a:extLst>
                </a:gridCol>
                <a:gridCol w="485775">
                  <a:extLst>
                    <a:ext uri="{9D8B030D-6E8A-4147-A177-3AD203B41FA5}">
                      <a16:colId xmlns="" xmlns:a16="http://schemas.microsoft.com/office/drawing/2014/main" val="20019"/>
                    </a:ext>
                  </a:extLst>
                </a:gridCol>
              </a:tblGrid>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34</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45</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59" name="Text Box 270"/>
          <p:cNvSpPr txBox="1">
            <a:spLocks noChangeArrowheads="1"/>
          </p:cNvSpPr>
          <p:nvPr/>
        </p:nvSpPr>
        <p:spPr bwMode="auto">
          <a:xfrm>
            <a:off x="1403474" y="3003798"/>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60" name="Text Box 271"/>
          <p:cNvSpPr txBox="1">
            <a:spLocks noChangeArrowheads="1"/>
          </p:cNvSpPr>
          <p:nvPr/>
        </p:nvSpPr>
        <p:spPr bwMode="auto">
          <a:xfrm>
            <a:off x="3419599" y="3003798"/>
            <a:ext cx="433388"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61" name="Text Box 272"/>
          <p:cNvSpPr txBox="1">
            <a:spLocks noChangeArrowheads="1"/>
          </p:cNvSpPr>
          <p:nvPr/>
        </p:nvSpPr>
        <p:spPr bwMode="auto">
          <a:xfrm>
            <a:off x="7164512" y="3003798"/>
            <a:ext cx="576262"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62" name="Line 273"/>
          <p:cNvSpPr>
            <a:spLocks noChangeShapeType="1"/>
          </p:cNvSpPr>
          <p:nvPr/>
        </p:nvSpPr>
        <p:spPr bwMode="auto">
          <a:xfrm flipV="1">
            <a:off x="7380412" y="2895600"/>
            <a:ext cx="0" cy="147637"/>
          </a:xfrm>
          <a:prstGeom prst="line">
            <a:avLst/>
          </a:prstGeom>
          <a:noFill/>
          <a:ln w="9525">
            <a:solidFill>
              <a:schemeClr val="tx1"/>
            </a:solidFill>
            <a:round/>
            <a:headEnd/>
            <a:tailEnd type="triangle" w="med" len="med"/>
          </a:ln>
        </p:spPr>
        <p:txBody>
          <a:bodyPr/>
          <a:lstStyle/>
          <a:p>
            <a:endParaRPr lang="zh-CN" altLang="en-US" sz="1400"/>
          </a:p>
        </p:txBody>
      </p:sp>
      <p:sp>
        <p:nvSpPr>
          <p:cNvPr id="63" name="Line 4"/>
          <p:cNvSpPr>
            <a:spLocks noChangeShapeType="1"/>
          </p:cNvSpPr>
          <p:nvPr/>
        </p:nvSpPr>
        <p:spPr bwMode="auto">
          <a:xfrm flipV="1">
            <a:off x="2014537" y="3686101"/>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64" name="Line 5"/>
          <p:cNvSpPr>
            <a:spLocks noChangeShapeType="1"/>
          </p:cNvSpPr>
          <p:nvPr/>
        </p:nvSpPr>
        <p:spPr bwMode="auto">
          <a:xfrm flipV="1">
            <a:off x="3598862" y="3686101"/>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65" name="Group 6"/>
          <p:cNvGraphicFramePr>
            <a:graphicFrameLocks noGrp="1"/>
          </p:cNvGraphicFramePr>
          <p:nvPr/>
        </p:nvGraphicFramePr>
        <p:xfrm>
          <a:off x="214312" y="3363838"/>
          <a:ext cx="8497888" cy="298847"/>
        </p:xfrm>
        <a:graphic>
          <a:graphicData uri="http://schemas.openxmlformats.org/drawingml/2006/table">
            <a:tbl>
              <a:tblPr/>
              <a:tblGrid>
                <a:gridCol w="404813">
                  <a:extLst>
                    <a:ext uri="{9D8B030D-6E8A-4147-A177-3AD203B41FA5}">
                      <a16:colId xmlns="" xmlns:a16="http://schemas.microsoft.com/office/drawing/2014/main" val="20000"/>
                    </a:ext>
                  </a:extLst>
                </a:gridCol>
                <a:gridCol w="485775">
                  <a:extLst>
                    <a:ext uri="{9D8B030D-6E8A-4147-A177-3AD203B41FA5}">
                      <a16:colId xmlns="" xmlns:a16="http://schemas.microsoft.com/office/drawing/2014/main" val="20001"/>
                    </a:ext>
                  </a:extLst>
                </a:gridCol>
                <a:gridCol w="404812">
                  <a:extLst>
                    <a:ext uri="{9D8B030D-6E8A-4147-A177-3AD203B41FA5}">
                      <a16:colId xmlns="" xmlns:a16="http://schemas.microsoft.com/office/drawing/2014/main" val="20002"/>
                    </a:ext>
                  </a:extLst>
                </a:gridCol>
                <a:gridCol w="404813">
                  <a:extLst>
                    <a:ext uri="{9D8B030D-6E8A-4147-A177-3AD203B41FA5}">
                      <a16:colId xmlns="" xmlns:a16="http://schemas.microsoft.com/office/drawing/2014/main" val="20003"/>
                    </a:ext>
                  </a:extLst>
                </a:gridCol>
                <a:gridCol w="322262">
                  <a:extLst>
                    <a:ext uri="{9D8B030D-6E8A-4147-A177-3AD203B41FA5}">
                      <a16:colId xmlns="" xmlns:a16="http://schemas.microsoft.com/office/drawing/2014/main" val="20004"/>
                    </a:ext>
                  </a:extLst>
                </a:gridCol>
                <a:gridCol w="406400">
                  <a:extLst>
                    <a:ext uri="{9D8B030D-6E8A-4147-A177-3AD203B41FA5}">
                      <a16:colId xmlns="" xmlns:a16="http://schemas.microsoft.com/office/drawing/2014/main" val="20005"/>
                    </a:ext>
                  </a:extLst>
                </a:gridCol>
                <a:gridCol w="404813">
                  <a:extLst>
                    <a:ext uri="{9D8B030D-6E8A-4147-A177-3AD203B41FA5}">
                      <a16:colId xmlns="" xmlns:a16="http://schemas.microsoft.com/office/drawing/2014/main" val="20006"/>
                    </a:ext>
                  </a:extLst>
                </a:gridCol>
                <a:gridCol w="404812">
                  <a:extLst>
                    <a:ext uri="{9D8B030D-6E8A-4147-A177-3AD203B41FA5}">
                      <a16:colId xmlns="" xmlns:a16="http://schemas.microsoft.com/office/drawing/2014/main" val="20007"/>
                    </a:ext>
                  </a:extLst>
                </a:gridCol>
                <a:gridCol w="404813">
                  <a:extLst>
                    <a:ext uri="{9D8B030D-6E8A-4147-A177-3AD203B41FA5}">
                      <a16:colId xmlns="" xmlns:a16="http://schemas.microsoft.com/office/drawing/2014/main" val="20008"/>
                    </a:ext>
                  </a:extLst>
                </a:gridCol>
                <a:gridCol w="403225">
                  <a:extLst>
                    <a:ext uri="{9D8B030D-6E8A-4147-A177-3AD203B41FA5}">
                      <a16:colId xmlns="" xmlns:a16="http://schemas.microsoft.com/office/drawing/2014/main" val="20009"/>
                    </a:ext>
                  </a:extLst>
                </a:gridCol>
                <a:gridCol w="404812">
                  <a:extLst>
                    <a:ext uri="{9D8B030D-6E8A-4147-A177-3AD203B41FA5}">
                      <a16:colId xmlns="" xmlns:a16="http://schemas.microsoft.com/office/drawing/2014/main" val="20010"/>
                    </a:ext>
                  </a:extLst>
                </a:gridCol>
                <a:gridCol w="485775">
                  <a:extLst>
                    <a:ext uri="{9D8B030D-6E8A-4147-A177-3AD203B41FA5}">
                      <a16:colId xmlns="" xmlns:a16="http://schemas.microsoft.com/office/drawing/2014/main" val="20011"/>
                    </a:ext>
                  </a:extLst>
                </a:gridCol>
                <a:gridCol w="404813">
                  <a:extLst>
                    <a:ext uri="{9D8B030D-6E8A-4147-A177-3AD203B41FA5}">
                      <a16:colId xmlns="" xmlns:a16="http://schemas.microsoft.com/office/drawing/2014/main" val="20012"/>
                    </a:ext>
                  </a:extLst>
                </a:gridCol>
                <a:gridCol w="404812">
                  <a:extLst>
                    <a:ext uri="{9D8B030D-6E8A-4147-A177-3AD203B41FA5}">
                      <a16:colId xmlns="" xmlns:a16="http://schemas.microsoft.com/office/drawing/2014/main" val="20013"/>
                    </a:ext>
                  </a:extLst>
                </a:gridCol>
                <a:gridCol w="404813">
                  <a:extLst>
                    <a:ext uri="{9D8B030D-6E8A-4147-A177-3AD203B41FA5}">
                      <a16:colId xmlns="" xmlns:a16="http://schemas.microsoft.com/office/drawing/2014/main" val="20014"/>
                    </a:ext>
                  </a:extLst>
                </a:gridCol>
                <a:gridCol w="404812">
                  <a:extLst>
                    <a:ext uri="{9D8B030D-6E8A-4147-A177-3AD203B41FA5}">
                      <a16:colId xmlns="" xmlns:a16="http://schemas.microsoft.com/office/drawing/2014/main" val="20015"/>
                    </a:ext>
                  </a:extLst>
                </a:gridCol>
                <a:gridCol w="485775">
                  <a:extLst>
                    <a:ext uri="{9D8B030D-6E8A-4147-A177-3AD203B41FA5}">
                      <a16:colId xmlns="" xmlns:a16="http://schemas.microsoft.com/office/drawing/2014/main" val="20016"/>
                    </a:ext>
                  </a:extLst>
                </a:gridCol>
                <a:gridCol w="485775">
                  <a:extLst>
                    <a:ext uri="{9D8B030D-6E8A-4147-A177-3AD203B41FA5}">
                      <a16:colId xmlns="" xmlns:a16="http://schemas.microsoft.com/office/drawing/2014/main" val="20017"/>
                    </a:ext>
                  </a:extLst>
                </a:gridCol>
                <a:gridCol w="484188">
                  <a:extLst>
                    <a:ext uri="{9D8B030D-6E8A-4147-A177-3AD203B41FA5}">
                      <a16:colId xmlns="" xmlns:a16="http://schemas.microsoft.com/office/drawing/2014/main" val="20018"/>
                    </a:ext>
                  </a:extLst>
                </a:gridCol>
                <a:gridCol w="485775">
                  <a:extLst>
                    <a:ext uri="{9D8B030D-6E8A-4147-A177-3AD203B41FA5}">
                      <a16:colId xmlns="" xmlns:a16="http://schemas.microsoft.com/office/drawing/2014/main" val="20019"/>
                    </a:ext>
                  </a:extLst>
                </a:gridCol>
              </a:tblGrid>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34</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45</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53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66" name="Text Box 58"/>
          <p:cNvSpPr txBox="1">
            <a:spLocks noChangeArrowheads="1"/>
          </p:cNvSpPr>
          <p:nvPr/>
        </p:nvSpPr>
        <p:spPr bwMode="auto">
          <a:xfrm>
            <a:off x="1798637" y="3795886"/>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67" name="Text Box 59"/>
          <p:cNvSpPr txBox="1">
            <a:spLocks noChangeArrowheads="1"/>
          </p:cNvSpPr>
          <p:nvPr/>
        </p:nvSpPr>
        <p:spPr bwMode="auto">
          <a:xfrm>
            <a:off x="3454400" y="3795886"/>
            <a:ext cx="433387"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68" name="Text Box 60"/>
          <p:cNvSpPr txBox="1">
            <a:spLocks noChangeArrowheads="1"/>
          </p:cNvSpPr>
          <p:nvPr/>
        </p:nvSpPr>
        <p:spPr bwMode="auto">
          <a:xfrm>
            <a:off x="7704137" y="3795886"/>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69" name="Line 61"/>
          <p:cNvSpPr>
            <a:spLocks noChangeShapeType="1"/>
          </p:cNvSpPr>
          <p:nvPr/>
        </p:nvSpPr>
        <p:spPr bwMode="auto">
          <a:xfrm flipV="1">
            <a:off x="7920037" y="3686101"/>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70" name="Line 62"/>
          <p:cNvSpPr>
            <a:spLocks noChangeShapeType="1"/>
          </p:cNvSpPr>
          <p:nvPr/>
        </p:nvSpPr>
        <p:spPr bwMode="auto">
          <a:xfrm flipV="1">
            <a:off x="2087562" y="4515966"/>
            <a:ext cx="0" cy="149225"/>
          </a:xfrm>
          <a:prstGeom prst="line">
            <a:avLst/>
          </a:prstGeom>
          <a:noFill/>
          <a:ln w="9525">
            <a:solidFill>
              <a:schemeClr val="tx1"/>
            </a:solidFill>
            <a:round/>
            <a:headEnd/>
            <a:tailEnd type="triangle" w="med" len="med"/>
          </a:ln>
        </p:spPr>
        <p:txBody>
          <a:bodyPr/>
          <a:lstStyle/>
          <a:p>
            <a:endParaRPr lang="zh-CN" altLang="en-US" sz="1400"/>
          </a:p>
        </p:txBody>
      </p:sp>
      <p:sp>
        <p:nvSpPr>
          <p:cNvPr id="71" name="Line 63"/>
          <p:cNvSpPr>
            <a:spLocks noChangeShapeType="1"/>
          </p:cNvSpPr>
          <p:nvPr/>
        </p:nvSpPr>
        <p:spPr bwMode="auto">
          <a:xfrm flipV="1">
            <a:off x="4391025" y="4515966"/>
            <a:ext cx="0" cy="149225"/>
          </a:xfrm>
          <a:prstGeom prst="line">
            <a:avLst/>
          </a:prstGeom>
          <a:noFill/>
          <a:ln w="9525">
            <a:solidFill>
              <a:schemeClr val="tx1"/>
            </a:solidFill>
            <a:round/>
            <a:headEnd/>
            <a:tailEnd type="triangle" w="med" len="med"/>
          </a:ln>
        </p:spPr>
        <p:txBody>
          <a:bodyPr/>
          <a:lstStyle/>
          <a:p>
            <a:endParaRPr lang="zh-CN" altLang="en-US" sz="1400"/>
          </a:p>
        </p:txBody>
      </p:sp>
      <p:graphicFrame>
        <p:nvGraphicFramePr>
          <p:cNvPr id="72" name="Group 64"/>
          <p:cNvGraphicFramePr>
            <a:graphicFrameLocks noGrp="1"/>
          </p:cNvGraphicFramePr>
          <p:nvPr/>
        </p:nvGraphicFramePr>
        <p:xfrm>
          <a:off x="287337" y="4155926"/>
          <a:ext cx="8173094" cy="298847"/>
        </p:xfrm>
        <a:graphic>
          <a:graphicData uri="http://schemas.openxmlformats.org/drawingml/2006/table">
            <a:tbl>
              <a:tblPr/>
              <a:tblGrid>
                <a:gridCol w="389341">
                  <a:extLst>
                    <a:ext uri="{9D8B030D-6E8A-4147-A177-3AD203B41FA5}">
                      <a16:colId xmlns="" xmlns:a16="http://schemas.microsoft.com/office/drawing/2014/main" val="20000"/>
                    </a:ext>
                  </a:extLst>
                </a:gridCol>
                <a:gridCol w="467208">
                  <a:extLst>
                    <a:ext uri="{9D8B030D-6E8A-4147-A177-3AD203B41FA5}">
                      <a16:colId xmlns="" xmlns:a16="http://schemas.microsoft.com/office/drawing/2014/main" val="20001"/>
                    </a:ext>
                  </a:extLst>
                </a:gridCol>
                <a:gridCol w="389340">
                  <a:extLst>
                    <a:ext uri="{9D8B030D-6E8A-4147-A177-3AD203B41FA5}">
                      <a16:colId xmlns="" xmlns:a16="http://schemas.microsoft.com/office/drawing/2014/main" val="20002"/>
                    </a:ext>
                  </a:extLst>
                </a:gridCol>
                <a:gridCol w="389341">
                  <a:extLst>
                    <a:ext uri="{9D8B030D-6E8A-4147-A177-3AD203B41FA5}">
                      <a16:colId xmlns="" xmlns:a16="http://schemas.microsoft.com/office/drawing/2014/main" val="20003"/>
                    </a:ext>
                  </a:extLst>
                </a:gridCol>
                <a:gridCol w="309945">
                  <a:extLst>
                    <a:ext uri="{9D8B030D-6E8A-4147-A177-3AD203B41FA5}">
                      <a16:colId xmlns="" xmlns:a16="http://schemas.microsoft.com/office/drawing/2014/main" val="20004"/>
                    </a:ext>
                  </a:extLst>
                </a:gridCol>
                <a:gridCol w="390867">
                  <a:extLst>
                    <a:ext uri="{9D8B030D-6E8A-4147-A177-3AD203B41FA5}">
                      <a16:colId xmlns="" xmlns:a16="http://schemas.microsoft.com/office/drawing/2014/main" val="20005"/>
                    </a:ext>
                  </a:extLst>
                </a:gridCol>
                <a:gridCol w="389341">
                  <a:extLst>
                    <a:ext uri="{9D8B030D-6E8A-4147-A177-3AD203B41FA5}">
                      <a16:colId xmlns="" xmlns:a16="http://schemas.microsoft.com/office/drawing/2014/main" val="20006"/>
                    </a:ext>
                  </a:extLst>
                </a:gridCol>
                <a:gridCol w="389340">
                  <a:extLst>
                    <a:ext uri="{9D8B030D-6E8A-4147-A177-3AD203B41FA5}">
                      <a16:colId xmlns="" xmlns:a16="http://schemas.microsoft.com/office/drawing/2014/main" val="20007"/>
                    </a:ext>
                  </a:extLst>
                </a:gridCol>
                <a:gridCol w="389341">
                  <a:extLst>
                    <a:ext uri="{9D8B030D-6E8A-4147-A177-3AD203B41FA5}">
                      <a16:colId xmlns="" xmlns:a16="http://schemas.microsoft.com/office/drawing/2014/main" val="20008"/>
                    </a:ext>
                  </a:extLst>
                </a:gridCol>
                <a:gridCol w="387814">
                  <a:extLst>
                    <a:ext uri="{9D8B030D-6E8A-4147-A177-3AD203B41FA5}">
                      <a16:colId xmlns="" xmlns:a16="http://schemas.microsoft.com/office/drawing/2014/main" val="20009"/>
                    </a:ext>
                  </a:extLst>
                </a:gridCol>
                <a:gridCol w="389340">
                  <a:extLst>
                    <a:ext uri="{9D8B030D-6E8A-4147-A177-3AD203B41FA5}">
                      <a16:colId xmlns="" xmlns:a16="http://schemas.microsoft.com/office/drawing/2014/main" val="20010"/>
                    </a:ext>
                  </a:extLst>
                </a:gridCol>
                <a:gridCol w="467208">
                  <a:extLst>
                    <a:ext uri="{9D8B030D-6E8A-4147-A177-3AD203B41FA5}">
                      <a16:colId xmlns="" xmlns:a16="http://schemas.microsoft.com/office/drawing/2014/main" val="20011"/>
                    </a:ext>
                  </a:extLst>
                </a:gridCol>
                <a:gridCol w="389341">
                  <a:extLst>
                    <a:ext uri="{9D8B030D-6E8A-4147-A177-3AD203B41FA5}">
                      <a16:colId xmlns="" xmlns:a16="http://schemas.microsoft.com/office/drawing/2014/main" val="20012"/>
                    </a:ext>
                  </a:extLst>
                </a:gridCol>
                <a:gridCol w="389340">
                  <a:extLst>
                    <a:ext uri="{9D8B030D-6E8A-4147-A177-3AD203B41FA5}">
                      <a16:colId xmlns="" xmlns:a16="http://schemas.microsoft.com/office/drawing/2014/main" val="20013"/>
                    </a:ext>
                  </a:extLst>
                </a:gridCol>
                <a:gridCol w="389341">
                  <a:extLst>
                    <a:ext uri="{9D8B030D-6E8A-4147-A177-3AD203B41FA5}">
                      <a16:colId xmlns="" xmlns:a16="http://schemas.microsoft.com/office/drawing/2014/main" val="20014"/>
                    </a:ext>
                  </a:extLst>
                </a:gridCol>
                <a:gridCol w="389340">
                  <a:extLst>
                    <a:ext uri="{9D8B030D-6E8A-4147-A177-3AD203B41FA5}">
                      <a16:colId xmlns="" xmlns:a16="http://schemas.microsoft.com/office/drawing/2014/main" val="20015"/>
                    </a:ext>
                  </a:extLst>
                </a:gridCol>
                <a:gridCol w="467208">
                  <a:extLst>
                    <a:ext uri="{9D8B030D-6E8A-4147-A177-3AD203B41FA5}">
                      <a16:colId xmlns="" xmlns:a16="http://schemas.microsoft.com/office/drawing/2014/main" val="20016"/>
                    </a:ext>
                  </a:extLst>
                </a:gridCol>
                <a:gridCol w="467208">
                  <a:extLst>
                    <a:ext uri="{9D8B030D-6E8A-4147-A177-3AD203B41FA5}">
                      <a16:colId xmlns="" xmlns:a16="http://schemas.microsoft.com/office/drawing/2014/main" val="20017"/>
                    </a:ext>
                  </a:extLst>
                </a:gridCol>
                <a:gridCol w="465682">
                  <a:extLst>
                    <a:ext uri="{9D8B030D-6E8A-4147-A177-3AD203B41FA5}">
                      <a16:colId xmlns="" xmlns:a16="http://schemas.microsoft.com/office/drawing/2014/main" val="20018"/>
                    </a:ext>
                  </a:extLst>
                </a:gridCol>
                <a:gridCol w="467208">
                  <a:extLst>
                    <a:ext uri="{9D8B030D-6E8A-4147-A177-3AD203B41FA5}">
                      <a16:colId xmlns="" xmlns:a16="http://schemas.microsoft.com/office/drawing/2014/main" val="20019"/>
                    </a:ext>
                  </a:extLst>
                </a:gridCol>
              </a:tblGrid>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34</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76</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1" i="0" u="none" strike="noStrike" cap="none" normalizeH="0" baseline="0">
                        <a:ln>
                          <a:noFill/>
                        </a:ln>
                        <a:solidFill>
                          <a:schemeClr val="tx1"/>
                        </a:solidFill>
                        <a:effectLst/>
                        <a:latin typeface="Times New Roman" pitchFamily="18" charset="0"/>
                        <a:ea typeface="宋体" pitchFamily="2" charset="-122"/>
                      </a:endParaRP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10</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17</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22</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34</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45</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53</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a:ln>
                            <a:noFill/>
                          </a:ln>
                          <a:solidFill>
                            <a:schemeClr val="tx1"/>
                          </a:solidFill>
                          <a:effectLst/>
                          <a:latin typeface="Times New Roman" pitchFamily="18" charset="0"/>
                          <a:ea typeface="宋体" pitchFamily="2" charset="-122"/>
                        </a:rPr>
                        <a:t>56</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1" i="0" u="none" strike="noStrike" cap="none" normalizeH="0" baseline="0" dirty="0">
                          <a:ln>
                            <a:noFill/>
                          </a:ln>
                          <a:solidFill>
                            <a:schemeClr val="tx1"/>
                          </a:solidFill>
                          <a:effectLst/>
                          <a:latin typeface="Times New Roman" pitchFamily="18" charset="0"/>
                          <a:ea typeface="宋体" pitchFamily="2" charset="-122"/>
                        </a:rPr>
                        <a:t>76</a:t>
                      </a:r>
                    </a:p>
                  </a:txBody>
                  <a:tcPr marL="36000" marR="36000" marT="35105" marB="35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73" name="Text Box 116"/>
          <p:cNvSpPr txBox="1">
            <a:spLocks noChangeArrowheads="1"/>
          </p:cNvSpPr>
          <p:nvPr/>
        </p:nvSpPr>
        <p:spPr bwMode="auto">
          <a:xfrm>
            <a:off x="1871662" y="4733453"/>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Ap</a:t>
            </a:r>
            <a:endParaRPr lang="en-US" altLang="zh-CN" sz="1400" b="0">
              <a:latin typeface="Times New Roman" pitchFamily="18" charset="0"/>
              <a:ea typeface="楷体_GB2312"/>
              <a:cs typeface="楷体_GB2312"/>
            </a:endParaRPr>
          </a:p>
        </p:txBody>
      </p:sp>
      <p:sp>
        <p:nvSpPr>
          <p:cNvPr id="74" name="Text Box 117"/>
          <p:cNvSpPr txBox="1">
            <a:spLocks noChangeArrowheads="1"/>
          </p:cNvSpPr>
          <p:nvPr/>
        </p:nvSpPr>
        <p:spPr bwMode="auto">
          <a:xfrm>
            <a:off x="4246562" y="4733453"/>
            <a:ext cx="433388"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Bp</a:t>
            </a:r>
            <a:endParaRPr lang="en-US" altLang="zh-CN" sz="1400" b="0">
              <a:latin typeface="Times New Roman" pitchFamily="18" charset="0"/>
              <a:ea typeface="楷体_GB2312"/>
              <a:cs typeface="楷体_GB2312"/>
            </a:endParaRPr>
          </a:p>
        </p:txBody>
      </p:sp>
      <p:sp>
        <p:nvSpPr>
          <p:cNvPr id="75" name="Text Box 118"/>
          <p:cNvSpPr txBox="1">
            <a:spLocks noChangeArrowheads="1"/>
          </p:cNvSpPr>
          <p:nvPr/>
        </p:nvSpPr>
        <p:spPr bwMode="auto">
          <a:xfrm>
            <a:off x="8567737" y="4733453"/>
            <a:ext cx="576263" cy="269875"/>
          </a:xfrm>
          <a:prstGeom prst="rect">
            <a:avLst/>
          </a:prstGeom>
          <a:noFill/>
          <a:ln w="9525">
            <a:noFill/>
            <a:miter lim="800000"/>
            <a:headEnd/>
            <a:tailEnd/>
          </a:ln>
        </p:spPr>
        <p:txBody>
          <a:bodyPr lIns="0" tIns="0" rIns="0" bIns="0"/>
          <a:lstStyle/>
          <a:p>
            <a:pPr algn="just"/>
            <a:r>
              <a:rPr lang="en-US" altLang="zh-CN" sz="1400" b="0">
                <a:latin typeface="Times New Roman" pitchFamily="18" charset="0"/>
              </a:rPr>
              <a:t>Cp</a:t>
            </a:r>
            <a:endParaRPr lang="en-US" altLang="zh-CN" sz="1400" b="0">
              <a:latin typeface="Times New Roman" pitchFamily="18" charset="0"/>
              <a:ea typeface="楷体_GB2312"/>
              <a:cs typeface="楷体_GB2312"/>
            </a:endParaRPr>
          </a:p>
        </p:txBody>
      </p:sp>
      <p:sp>
        <p:nvSpPr>
          <p:cNvPr id="76" name="Line 119"/>
          <p:cNvSpPr>
            <a:spLocks noChangeShapeType="1"/>
          </p:cNvSpPr>
          <p:nvPr/>
        </p:nvSpPr>
        <p:spPr bwMode="auto">
          <a:xfrm flipV="1">
            <a:off x="8783637" y="4515966"/>
            <a:ext cx="0" cy="149225"/>
          </a:xfrm>
          <a:prstGeom prst="line">
            <a:avLst/>
          </a:prstGeom>
          <a:noFill/>
          <a:ln w="9525">
            <a:solidFill>
              <a:schemeClr val="tx1"/>
            </a:solidFill>
            <a:round/>
            <a:headEnd/>
            <a:tailEnd type="triangle" w="med" len="med"/>
          </a:ln>
        </p:spPr>
        <p:txBody>
          <a:bodyPr/>
          <a:lstStyle/>
          <a:p>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linds(horizontal)">
                                      <p:cBhvr>
                                        <p:cTn id="13" dur="500"/>
                                        <p:tgtEl>
                                          <p:spTgt spid="43"/>
                                        </p:tgtEl>
                                      </p:cBhvr>
                                    </p:animEffect>
                                  </p:childTnLst>
                                </p:cTn>
                              </p:par>
                              <p:par>
                                <p:cTn id="14" presetID="3" presetClass="entr" presetSubtype="1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blinds(horizontal)">
                                      <p:cBhvr>
                                        <p:cTn id="19" dur="500"/>
                                        <p:tgtEl>
                                          <p:spTgt spid="4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linds(horizontal)">
                                      <p:cBhvr>
                                        <p:cTn id="25" dur="500"/>
                                        <p:tgtEl>
                                          <p:spTgt spid="4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linds(horizontal)">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linds(horizontal)">
                                      <p:cBhvr>
                                        <p:cTn id="33" dur="500"/>
                                        <p:tgtEl>
                                          <p:spTgt spid="4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linds(horizontal)">
                                      <p:cBhvr>
                                        <p:cTn id="36" dur="500"/>
                                        <p:tgtEl>
                                          <p:spTgt spid="50"/>
                                        </p:tgtEl>
                                      </p:cBhvr>
                                    </p:animEffect>
                                  </p:childTnLst>
                                </p:cTn>
                              </p:par>
                              <p:par>
                                <p:cTn id="37" presetID="3" presetClass="entr" presetSubtype="1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linds(horizontal)">
                                      <p:cBhvr>
                                        <p:cTn id="39" dur="500"/>
                                        <p:tgtEl>
                                          <p:spTgt spid="5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blinds(horizontal)">
                                      <p:cBhvr>
                                        <p:cTn id="45" dur="500"/>
                                        <p:tgtEl>
                                          <p:spTgt spid="5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linds(horizontal)">
                                      <p:cBhvr>
                                        <p:cTn id="48" dur="500"/>
                                        <p:tgtEl>
                                          <p:spTgt spid="5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linds(horizontal)">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linds(horizontal)">
                                      <p:cBhvr>
                                        <p:cTn id="56" dur="500"/>
                                        <p:tgtEl>
                                          <p:spTgt spid="5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blinds(horizontal)">
                                      <p:cBhvr>
                                        <p:cTn id="59" dur="500"/>
                                        <p:tgtEl>
                                          <p:spTgt spid="57"/>
                                        </p:tgtEl>
                                      </p:cBhvr>
                                    </p:animEffect>
                                  </p:childTnLst>
                                </p:cTn>
                              </p:par>
                              <p:par>
                                <p:cTn id="60" presetID="3" presetClass="entr" presetSubtype="1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blinds(horizontal)">
                                      <p:cBhvr>
                                        <p:cTn id="62" dur="500"/>
                                        <p:tgtEl>
                                          <p:spTgt spid="5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blinds(horizontal)">
                                      <p:cBhvr>
                                        <p:cTn id="65" dur="500"/>
                                        <p:tgtEl>
                                          <p:spTgt spid="5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blinds(horizontal)">
                                      <p:cBhvr>
                                        <p:cTn id="68" dur="500"/>
                                        <p:tgtEl>
                                          <p:spTgt spid="6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blinds(horizontal)">
                                      <p:cBhvr>
                                        <p:cTn id="71" dur="500"/>
                                        <p:tgtEl>
                                          <p:spTgt spid="6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blinds(horizontal)">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blinds(horizontal)">
                                      <p:cBhvr>
                                        <p:cTn id="79" dur="500"/>
                                        <p:tgtEl>
                                          <p:spTgt spid="6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blinds(horizontal)">
                                      <p:cBhvr>
                                        <p:cTn id="82" dur="500"/>
                                        <p:tgtEl>
                                          <p:spTgt spid="64"/>
                                        </p:tgtEl>
                                      </p:cBhvr>
                                    </p:animEffect>
                                  </p:childTnLst>
                                </p:cTn>
                              </p:par>
                              <p:par>
                                <p:cTn id="83" presetID="3" presetClass="entr" presetSubtype="1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linds(horizontal)">
                                      <p:cBhvr>
                                        <p:cTn id="85" dur="500"/>
                                        <p:tgtEl>
                                          <p:spTgt spid="6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blinds(horizontal)">
                                      <p:cBhvr>
                                        <p:cTn id="88" dur="500"/>
                                        <p:tgtEl>
                                          <p:spTgt spid="6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blinds(horizontal)">
                                      <p:cBhvr>
                                        <p:cTn id="91" dur="500"/>
                                        <p:tgtEl>
                                          <p:spTgt spid="6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blinds(horizontal)">
                                      <p:cBhvr>
                                        <p:cTn id="94" dur="500"/>
                                        <p:tgtEl>
                                          <p:spTgt spid="6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blinds(horizontal)">
                                      <p:cBhvr>
                                        <p:cTn id="97" dur="500"/>
                                        <p:tgtEl>
                                          <p:spTgt spid="6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blinds(horizontal)">
                                      <p:cBhvr>
                                        <p:cTn id="102" dur="500"/>
                                        <p:tgtEl>
                                          <p:spTgt spid="7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blinds(horizontal)">
                                      <p:cBhvr>
                                        <p:cTn id="105" dur="500"/>
                                        <p:tgtEl>
                                          <p:spTgt spid="71"/>
                                        </p:tgtEl>
                                      </p:cBhvr>
                                    </p:animEffect>
                                  </p:childTnLst>
                                </p:cTn>
                              </p:par>
                              <p:par>
                                <p:cTn id="106" presetID="3" presetClass="entr" presetSubtype="10" fill="hold"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blinds(horizontal)">
                                      <p:cBhvr>
                                        <p:cTn id="108" dur="500"/>
                                        <p:tgtEl>
                                          <p:spTgt spid="7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blinds(horizontal)">
                                      <p:cBhvr>
                                        <p:cTn id="111" dur="500"/>
                                        <p:tgtEl>
                                          <p:spTgt spid="7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blinds(horizontal)">
                                      <p:cBhvr>
                                        <p:cTn id="114" dur="500"/>
                                        <p:tgtEl>
                                          <p:spTgt spid="74"/>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75"/>
                                        </p:tgtEl>
                                        <p:attrNameLst>
                                          <p:attrName>style.visibility</p:attrName>
                                        </p:attrNameLst>
                                      </p:cBhvr>
                                      <p:to>
                                        <p:strVal val="visible"/>
                                      </p:to>
                                    </p:set>
                                    <p:animEffect transition="in" filter="blinds(horizontal)">
                                      <p:cBhvr>
                                        <p:cTn id="117" dur="500"/>
                                        <p:tgtEl>
                                          <p:spTgt spid="75"/>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blinds(horizontal)">
                                      <p:cBhvr>
                                        <p:cTn id="1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p:bldP spid="46" grpId="0"/>
      <p:bldP spid="47" grpId="0"/>
      <p:bldP spid="48" grpId="0" animBg="1"/>
      <p:bldP spid="49" grpId="0" animBg="1"/>
      <p:bldP spid="50" grpId="0" animBg="1"/>
      <p:bldP spid="52" grpId="0"/>
      <p:bldP spid="53" grpId="0"/>
      <p:bldP spid="54" grpId="0"/>
      <p:bldP spid="55" grpId="0" animBg="1"/>
      <p:bldP spid="56" grpId="0" animBg="1"/>
      <p:bldP spid="57" grpId="0" animBg="1"/>
      <p:bldP spid="59" grpId="0"/>
      <p:bldP spid="60" grpId="0"/>
      <p:bldP spid="61" grpId="0"/>
      <p:bldP spid="62" grpId="0" animBg="1"/>
      <p:bldP spid="63" grpId="0" animBg="1"/>
      <p:bldP spid="64" grpId="0" animBg="1"/>
      <p:bldP spid="66" grpId="0"/>
      <p:bldP spid="67" grpId="0"/>
      <p:bldP spid="68" grpId="0"/>
      <p:bldP spid="69" grpId="0" animBg="1"/>
      <p:bldP spid="70" grpId="0" animBg="1"/>
      <p:bldP spid="71" grpId="0" animBg="1"/>
      <p:bldP spid="73" grpId="0"/>
      <p:bldP spid="74" grpId="0"/>
      <p:bldP spid="75" grpId="0"/>
      <p:bldP spid="7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34"/>
          <p:cNvSpPr>
            <a:spLocks noChangeArrowheads="1"/>
          </p:cNvSpPr>
          <p:nvPr/>
        </p:nvSpPr>
        <p:spPr bwMode="auto">
          <a:xfrm>
            <a:off x="827584"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章  动态查找表</a:t>
            </a:r>
          </a:p>
        </p:txBody>
      </p:sp>
      <p:sp>
        <p:nvSpPr>
          <p:cNvPr id="43012" name="文本框 28"/>
          <p:cNvSpPr txBox="1">
            <a:spLocks noChangeArrowheads="1"/>
          </p:cNvSpPr>
          <p:nvPr/>
        </p:nvSpPr>
        <p:spPr bwMode="auto">
          <a:xfrm>
            <a:off x="755650" y="1203325"/>
            <a:ext cx="5976938" cy="869950"/>
          </a:xfrm>
          <a:prstGeom prst="rect">
            <a:avLst/>
          </a:prstGeom>
          <a:noFill/>
          <a:ln w="9525">
            <a:noFill/>
            <a:miter lim="800000"/>
            <a:headEnd/>
            <a:tailEnd/>
          </a:ln>
        </p:spPr>
        <p:txBody>
          <a:bodyPr>
            <a:spAutoFit/>
          </a:bodyPr>
          <a:lstStyle/>
          <a:p>
            <a:pPr eaLnBrk="0" hangingPunct="0">
              <a:lnSpc>
                <a:spcPct val="150000"/>
              </a:lnSpc>
            </a:pPr>
            <a:r>
              <a:rPr lang="zh-CN" altLang="en-US" sz="1800" dirty="0">
                <a:ea typeface="楷体_GB2312"/>
                <a:cs typeface="楷体_GB2312"/>
              </a:rPr>
              <a:t>既要支持快速查找，又要支持插入删除</a:t>
            </a:r>
            <a:endParaRPr lang="en-US" altLang="zh-CN" sz="1800" dirty="0">
              <a:ea typeface="楷体_GB2312"/>
              <a:cs typeface="楷体_GB2312"/>
            </a:endParaRPr>
          </a:p>
          <a:p>
            <a:pPr eaLnBrk="0" hangingPunct="0">
              <a:lnSpc>
                <a:spcPct val="150000"/>
              </a:lnSpc>
            </a:pPr>
            <a:r>
              <a:rPr lang="zh-CN" altLang="en-US" sz="1800" dirty="0">
                <a:ea typeface="楷体_GB2312"/>
                <a:cs typeface="楷体_GB2312"/>
              </a:rPr>
              <a:t>动态查找表的抽象类</a:t>
            </a:r>
          </a:p>
        </p:txBody>
      </p:sp>
      <p:sp>
        <p:nvSpPr>
          <p:cNvPr id="43013" name="矩形 4"/>
          <p:cNvSpPr>
            <a:spLocks noChangeArrowheads="1"/>
          </p:cNvSpPr>
          <p:nvPr/>
        </p:nvSpPr>
        <p:spPr bwMode="auto">
          <a:xfrm>
            <a:off x="755650" y="2211388"/>
            <a:ext cx="6480175" cy="2570162"/>
          </a:xfrm>
          <a:prstGeom prst="rect">
            <a:avLst/>
          </a:prstGeom>
          <a:noFill/>
          <a:ln w="9525">
            <a:noFill/>
            <a:miter lim="800000"/>
            <a:headEnd/>
            <a:tailEnd/>
          </a:ln>
        </p:spPr>
        <p:txBody>
          <a:bodyPr>
            <a:spAutoFit/>
          </a:bodyPr>
          <a:lstStyle/>
          <a:p>
            <a:pPr eaLnBrk="0" hangingPunct="0">
              <a:spcBef>
                <a:spcPct val="50000"/>
              </a:spcBef>
            </a:pPr>
            <a:r>
              <a:rPr lang="en-US" altLang="zh-CN" sz="1400"/>
              <a:t>template &lt;class KEY, class OTHER&gt;</a:t>
            </a:r>
            <a:endParaRPr lang="zh-CN" altLang="zh-CN" sz="1400"/>
          </a:p>
          <a:p>
            <a:pPr eaLnBrk="0" hangingPunct="0">
              <a:spcBef>
                <a:spcPct val="50000"/>
              </a:spcBef>
            </a:pPr>
            <a:r>
              <a:rPr lang="en-US" altLang="zh-CN" sz="1400"/>
              <a:t>class dynamicSearchTable {</a:t>
            </a:r>
            <a:endParaRPr lang="zh-CN" altLang="zh-CN" sz="1400"/>
          </a:p>
          <a:p>
            <a:pPr eaLnBrk="0" hangingPunct="0">
              <a:spcBef>
                <a:spcPct val="50000"/>
              </a:spcBef>
            </a:pPr>
            <a:r>
              <a:rPr lang="en-US" altLang="zh-CN" sz="1400"/>
              <a:t>public:</a:t>
            </a:r>
            <a:endParaRPr lang="zh-CN" altLang="zh-CN" sz="1400"/>
          </a:p>
          <a:p>
            <a:pPr eaLnBrk="0" hangingPunct="0">
              <a:spcBef>
                <a:spcPct val="50000"/>
              </a:spcBef>
            </a:pPr>
            <a:r>
              <a:rPr lang="en-US" altLang="zh-CN" sz="1400"/>
              <a:t>    virtual SET&lt;KEY, OTHER&gt; *find(const KEY &amp;x) const = 0;</a:t>
            </a:r>
            <a:endParaRPr lang="zh-CN" altLang="zh-CN" sz="1400"/>
          </a:p>
          <a:p>
            <a:pPr eaLnBrk="0" hangingPunct="0">
              <a:spcBef>
                <a:spcPct val="50000"/>
              </a:spcBef>
            </a:pPr>
            <a:r>
              <a:rPr lang="en-US" altLang="zh-CN" sz="1400"/>
              <a:t>    virtual void insert(const SET&lt;KEY, OTHER&gt; &amp;x) = 0;</a:t>
            </a:r>
            <a:endParaRPr lang="zh-CN" altLang="zh-CN" sz="1400"/>
          </a:p>
          <a:p>
            <a:pPr eaLnBrk="0" hangingPunct="0">
              <a:spcBef>
                <a:spcPct val="50000"/>
              </a:spcBef>
            </a:pPr>
            <a:r>
              <a:rPr lang="en-US" altLang="zh-CN" sz="1400"/>
              <a:t>    virtual void remove(const KEY &amp;x) = 0;</a:t>
            </a:r>
            <a:endParaRPr lang="zh-CN" altLang="zh-CN" sz="1400"/>
          </a:p>
          <a:p>
            <a:pPr eaLnBrk="0" hangingPunct="0">
              <a:spcBef>
                <a:spcPct val="50000"/>
              </a:spcBef>
            </a:pPr>
            <a:r>
              <a:rPr lang="en-US" altLang="zh-CN" sz="1400"/>
              <a:t>    virtual ~dynamicSearchTable() {};</a:t>
            </a:r>
            <a:endParaRPr lang="zh-CN" altLang="zh-CN" sz="1400"/>
          </a:p>
          <a:p>
            <a:pPr eaLnBrk="0" hangingPunct="0">
              <a:spcBef>
                <a:spcPct val="50000"/>
              </a:spcBef>
            </a:pPr>
            <a:r>
              <a:rPr lang="en-US" altLang="zh-CN" sz="1400"/>
              <a:t>};</a:t>
            </a:r>
            <a:endParaRPr lang="zh-CN" altLang="zh-CN" sz="1400"/>
          </a:p>
        </p:txBody>
      </p:sp>
    </p:spTree>
  </p:cSld>
  <p:clrMapOvr>
    <a:masterClrMapping/>
  </p:clrMapOvr>
  <p:transition spd="slow" advTm="0"/>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归并两个有序序列 </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467544" y="1131590"/>
            <a:ext cx="8208912" cy="3539430"/>
          </a:xfrm>
          <a:prstGeom prst="rect">
            <a:avLst/>
          </a:prstGeom>
        </p:spPr>
        <p:txBody>
          <a:bodyPr wrap="square">
            <a:spAutoFit/>
          </a:bodyPr>
          <a:lstStyle/>
          <a:p>
            <a:pPr>
              <a:buFontTx/>
              <a:buNone/>
            </a:pPr>
            <a:r>
              <a:rPr lang="en-US" altLang="zh-CN" sz="1400" dirty="0"/>
              <a:t>template &lt;class KEY, class OTHER&gt;</a:t>
            </a:r>
            <a:endParaRPr lang="zh-CN" altLang="zh-CN" sz="1400" dirty="0"/>
          </a:p>
          <a:p>
            <a:pPr>
              <a:buFontTx/>
              <a:buNone/>
            </a:pPr>
            <a:r>
              <a:rPr lang="en-US" altLang="zh-CN" sz="1400" dirty="0"/>
              <a:t>void merge(SET&lt;KEY, OTHER&gt; a[], </a:t>
            </a:r>
            <a:r>
              <a:rPr lang="en-US" altLang="zh-CN" sz="1400" dirty="0" err="1"/>
              <a:t>int</a:t>
            </a:r>
            <a:r>
              <a:rPr lang="en-US" altLang="zh-CN" sz="1400" dirty="0"/>
              <a:t> left, </a:t>
            </a:r>
            <a:r>
              <a:rPr lang="en-US" altLang="zh-CN" sz="1400" dirty="0" err="1"/>
              <a:t>int</a:t>
            </a:r>
            <a:r>
              <a:rPr lang="en-US" altLang="zh-CN" sz="1400" dirty="0"/>
              <a:t> mid, </a:t>
            </a:r>
            <a:r>
              <a:rPr lang="en-US" altLang="zh-CN" sz="1400" dirty="0" err="1"/>
              <a:t>int</a:t>
            </a:r>
            <a:r>
              <a:rPr lang="en-US" altLang="zh-CN" sz="1400" dirty="0"/>
              <a:t> right)</a:t>
            </a:r>
            <a:endParaRPr lang="zh-CN" altLang="zh-CN" sz="1400" dirty="0"/>
          </a:p>
          <a:p>
            <a:pPr>
              <a:buFontTx/>
              <a:buNone/>
            </a:pPr>
            <a:r>
              <a:rPr lang="en-US" altLang="zh-CN" sz="1400" dirty="0"/>
              <a:t>{</a:t>
            </a:r>
            <a:endParaRPr lang="zh-CN" altLang="zh-CN" sz="1400" dirty="0"/>
          </a:p>
          <a:p>
            <a:pPr>
              <a:buFontTx/>
              <a:buNone/>
            </a:pPr>
            <a:r>
              <a:rPr lang="en-US" altLang="zh-CN" sz="1400" dirty="0"/>
              <a:t>    SET&lt;KEY, OTHER&gt; *</a:t>
            </a:r>
            <a:r>
              <a:rPr lang="en-US" altLang="zh-CN" sz="1400" dirty="0" err="1"/>
              <a:t>tmp</a:t>
            </a:r>
            <a:r>
              <a:rPr lang="en-US" altLang="zh-CN" sz="1400" dirty="0"/>
              <a:t> = new SET&lt;KEY,OTHER&gt;[right-left+1]; </a:t>
            </a:r>
            <a:endParaRPr lang="zh-CN" altLang="zh-CN" sz="1400" dirty="0"/>
          </a:p>
          <a:p>
            <a:pPr>
              <a:buFontTx/>
              <a:buNone/>
            </a:pPr>
            <a:r>
              <a:rPr lang="en-US" altLang="zh-CN" sz="1400" dirty="0"/>
              <a:t>    </a:t>
            </a:r>
            <a:r>
              <a:rPr lang="en-US" altLang="zh-CN" sz="1400" dirty="0" err="1"/>
              <a:t>int</a:t>
            </a:r>
            <a:r>
              <a:rPr lang="en-US" altLang="zh-CN" sz="1400" dirty="0"/>
              <a:t> </a:t>
            </a:r>
            <a:r>
              <a:rPr lang="en-US" altLang="zh-CN" sz="1400" dirty="0" err="1"/>
              <a:t>i</a:t>
            </a:r>
            <a:r>
              <a:rPr lang="en-US" altLang="zh-CN" sz="1400" dirty="0"/>
              <a:t>= left, j = mid, k = 0;</a:t>
            </a:r>
            <a:endParaRPr lang="zh-CN" altLang="zh-CN" sz="1400" dirty="0"/>
          </a:p>
          <a:p>
            <a:pPr>
              <a:buFontTx/>
              <a:buNone/>
            </a:pPr>
            <a:r>
              <a:rPr lang="en-US" altLang="zh-CN" sz="1400" dirty="0"/>
              <a:t> </a:t>
            </a:r>
            <a:endParaRPr lang="zh-CN" altLang="zh-CN" sz="1400" dirty="0"/>
          </a:p>
          <a:p>
            <a:pPr>
              <a:buFontTx/>
              <a:buNone/>
            </a:pPr>
            <a:r>
              <a:rPr lang="en-US" altLang="zh-CN" sz="1400" dirty="0"/>
              <a:t>    while (</a:t>
            </a:r>
            <a:r>
              <a:rPr lang="en-US" altLang="zh-CN" sz="1400" dirty="0" err="1"/>
              <a:t>i</a:t>
            </a:r>
            <a:r>
              <a:rPr lang="en-US" altLang="zh-CN" sz="1400" dirty="0"/>
              <a:t> &lt; mid &amp;&amp; j &lt;= right)                          //</a:t>
            </a:r>
            <a:r>
              <a:rPr lang="zh-CN" altLang="zh-CN" sz="1400" dirty="0"/>
              <a:t>两表都未结束</a:t>
            </a:r>
          </a:p>
          <a:p>
            <a:pPr>
              <a:buFontTx/>
              <a:buNone/>
            </a:pPr>
            <a:r>
              <a:rPr lang="en-US" altLang="zh-CN" sz="1400" dirty="0"/>
              <a:t>          if (a[</a:t>
            </a:r>
            <a:r>
              <a:rPr lang="en-US" altLang="zh-CN" sz="1400" dirty="0" err="1"/>
              <a:t>i</a:t>
            </a:r>
            <a:r>
              <a:rPr lang="en-US" altLang="zh-CN" sz="1400" dirty="0"/>
              <a:t>].key &lt; a[j].key)     </a:t>
            </a:r>
            <a:r>
              <a:rPr lang="en-US" altLang="zh-CN" sz="1400" dirty="0" err="1"/>
              <a:t>tmp</a:t>
            </a:r>
            <a:r>
              <a:rPr lang="en-US" altLang="zh-CN" sz="1400" dirty="0"/>
              <a:t>[k++] = a[</a:t>
            </a:r>
            <a:r>
              <a:rPr lang="en-US" altLang="zh-CN" sz="1400" dirty="0" err="1"/>
              <a:t>i</a:t>
            </a:r>
            <a:r>
              <a:rPr lang="en-US" altLang="zh-CN" sz="1400" dirty="0"/>
              <a:t>++]; </a:t>
            </a:r>
            <a:endParaRPr lang="zh-CN" altLang="zh-CN" sz="1400" dirty="0"/>
          </a:p>
          <a:p>
            <a:pPr>
              <a:buFontTx/>
              <a:buNone/>
            </a:pPr>
            <a:r>
              <a:rPr lang="en-US" altLang="zh-CN" sz="1400" dirty="0"/>
              <a:t>         else </a:t>
            </a:r>
            <a:r>
              <a:rPr lang="en-US" altLang="zh-CN" sz="1400" dirty="0" err="1"/>
              <a:t>tmp</a:t>
            </a:r>
            <a:r>
              <a:rPr lang="en-US" altLang="zh-CN" sz="1400" dirty="0"/>
              <a:t>[k++] = a[j++]; </a:t>
            </a:r>
            <a:endParaRPr lang="zh-CN" altLang="zh-CN" sz="1400" dirty="0"/>
          </a:p>
          <a:p>
            <a:pPr>
              <a:buFontTx/>
              <a:buNone/>
            </a:pPr>
            <a:r>
              <a:rPr lang="en-US" altLang="zh-CN" sz="1400" dirty="0"/>
              <a:t> </a:t>
            </a:r>
            <a:endParaRPr lang="zh-CN" altLang="zh-CN" sz="1400" dirty="0"/>
          </a:p>
          <a:p>
            <a:pPr>
              <a:buFontTx/>
              <a:buNone/>
            </a:pPr>
            <a:r>
              <a:rPr lang="en-US" altLang="zh-CN" sz="1400" dirty="0"/>
              <a:t>    while ( </a:t>
            </a:r>
            <a:r>
              <a:rPr lang="en-US" altLang="zh-CN" sz="1400" dirty="0" err="1"/>
              <a:t>i</a:t>
            </a:r>
            <a:r>
              <a:rPr lang="en-US" altLang="zh-CN" sz="1400" dirty="0"/>
              <a:t>&lt;mid )  </a:t>
            </a:r>
            <a:r>
              <a:rPr lang="en-US" altLang="zh-CN" sz="1400" dirty="0" err="1"/>
              <a:t>tmp</a:t>
            </a:r>
            <a:r>
              <a:rPr lang="en-US" altLang="zh-CN" sz="1400" dirty="0"/>
              <a:t>[k++] = a[</a:t>
            </a:r>
            <a:r>
              <a:rPr lang="en-US" altLang="zh-CN" sz="1400" dirty="0" err="1"/>
              <a:t>i</a:t>
            </a:r>
            <a:r>
              <a:rPr lang="en-US" altLang="zh-CN" sz="1400" dirty="0"/>
              <a:t>++];       //</a:t>
            </a:r>
            <a:r>
              <a:rPr lang="zh-CN" altLang="zh-CN" sz="1400" dirty="0"/>
              <a:t>前半部分没有结束</a:t>
            </a:r>
          </a:p>
          <a:p>
            <a:pPr>
              <a:buFontTx/>
              <a:buNone/>
            </a:pPr>
            <a:r>
              <a:rPr lang="en-US" altLang="zh-CN" sz="1400" dirty="0"/>
              <a:t>    while ( j&lt;=right )  </a:t>
            </a:r>
            <a:r>
              <a:rPr lang="en-US" altLang="zh-CN" sz="1400" dirty="0" err="1"/>
              <a:t>tmp</a:t>
            </a:r>
            <a:r>
              <a:rPr lang="en-US" altLang="zh-CN" sz="1400" dirty="0"/>
              <a:t>[k++] = a[j++];    //</a:t>
            </a:r>
            <a:r>
              <a:rPr lang="zh-CN" altLang="zh-CN" sz="1400" dirty="0"/>
              <a:t>后半部分没有结束</a:t>
            </a:r>
          </a:p>
          <a:p>
            <a:pPr>
              <a:buFontTx/>
              <a:buNone/>
            </a:pPr>
            <a:r>
              <a:rPr lang="en-US" altLang="zh-CN" sz="1400" dirty="0"/>
              <a:t>	 </a:t>
            </a:r>
            <a:endParaRPr lang="zh-CN" altLang="zh-CN" sz="1400" dirty="0"/>
          </a:p>
          <a:p>
            <a:pPr>
              <a:buFontTx/>
              <a:buNone/>
            </a:pPr>
            <a:r>
              <a:rPr lang="en-US" altLang="zh-CN" sz="1400" dirty="0"/>
              <a:t>    for (</a:t>
            </a:r>
            <a:r>
              <a:rPr lang="en-US" altLang="zh-CN" sz="1400" dirty="0" err="1"/>
              <a:t>i</a:t>
            </a:r>
            <a:r>
              <a:rPr lang="en-US" altLang="zh-CN" sz="1400" dirty="0"/>
              <a:t>=0, k = left; k&lt;=right; ) a[k++] = </a:t>
            </a:r>
            <a:r>
              <a:rPr lang="en-US" altLang="zh-CN" sz="1400" dirty="0" err="1"/>
              <a:t>tmp</a:t>
            </a:r>
            <a:r>
              <a:rPr lang="en-US" altLang="zh-CN" sz="1400" dirty="0"/>
              <a:t>[</a:t>
            </a:r>
            <a:r>
              <a:rPr lang="en-US" altLang="zh-CN" sz="1400" dirty="0" err="1"/>
              <a:t>i</a:t>
            </a:r>
            <a:r>
              <a:rPr lang="en-US" altLang="zh-CN" sz="1400" dirty="0"/>
              <a:t>++];</a:t>
            </a:r>
            <a:endParaRPr lang="zh-CN" altLang="zh-CN" sz="1400" dirty="0"/>
          </a:p>
          <a:p>
            <a:pPr>
              <a:buFontTx/>
              <a:buNone/>
            </a:pPr>
            <a:r>
              <a:rPr lang="en-US" altLang="zh-CN" sz="1400" dirty="0"/>
              <a:t>    delete [] </a:t>
            </a:r>
            <a:r>
              <a:rPr lang="en-US" altLang="zh-CN" sz="1400" dirty="0" err="1"/>
              <a:t>tmp</a:t>
            </a:r>
            <a:r>
              <a:rPr lang="en-US" altLang="zh-CN" sz="1400" dirty="0"/>
              <a:t>;</a:t>
            </a:r>
            <a:endParaRPr lang="zh-CN" altLang="zh-CN" sz="1400" dirty="0"/>
          </a:p>
          <a:p>
            <a:pPr>
              <a:buFontTx/>
              <a:buNone/>
            </a:pPr>
            <a:r>
              <a:rPr lang="en-US" altLang="zh-CN" sz="1400" dirty="0"/>
              <a:t>}</a:t>
            </a:r>
            <a:endParaRPr lang="zh-CN" altLang="zh-CN" sz="1400" dirty="0"/>
          </a:p>
        </p:txBody>
      </p:sp>
    </p:spTree>
  </p:cSld>
  <p:clrMapOvr>
    <a:masterClrMapping/>
  </p:clrMapOvr>
  <p:transition spd="slow" advTm="0"/>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归并排序的实现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467544" y="1131590"/>
            <a:ext cx="8208912" cy="2246769"/>
          </a:xfrm>
          <a:prstGeom prst="rect">
            <a:avLst/>
          </a:prstGeom>
        </p:spPr>
        <p:txBody>
          <a:bodyPr wrap="square">
            <a:spAutoFit/>
          </a:bodyPr>
          <a:lstStyle/>
          <a:p>
            <a:pPr>
              <a:buFontTx/>
              <a:buNone/>
            </a:pPr>
            <a:r>
              <a:rPr lang="en-US" altLang="zh-CN" sz="1400" dirty="0"/>
              <a:t>template &lt;class KEY, class OTHER&gt;</a:t>
            </a:r>
            <a:endParaRPr lang="zh-CN" altLang="zh-CN" sz="1400" dirty="0"/>
          </a:p>
          <a:p>
            <a:pPr>
              <a:buFontTx/>
              <a:buNone/>
            </a:pPr>
            <a:r>
              <a:rPr lang="en-US" altLang="zh-CN" sz="1400" dirty="0"/>
              <a:t>void </a:t>
            </a:r>
            <a:r>
              <a:rPr lang="en-US" altLang="zh-CN" sz="1400" dirty="0" err="1"/>
              <a:t>mergeSort</a:t>
            </a:r>
            <a:r>
              <a:rPr lang="en-US" altLang="zh-CN" sz="1400" dirty="0"/>
              <a:t>(SET&lt;KEY, OTHER&gt; a[], </a:t>
            </a:r>
            <a:r>
              <a:rPr lang="en-US" altLang="zh-CN" sz="1400" dirty="0" err="1"/>
              <a:t>int</a:t>
            </a:r>
            <a:r>
              <a:rPr lang="en-US" altLang="zh-CN" sz="1400" dirty="0"/>
              <a:t> left, </a:t>
            </a:r>
            <a:r>
              <a:rPr lang="en-US" altLang="zh-CN" sz="1400" dirty="0" err="1"/>
              <a:t>int</a:t>
            </a:r>
            <a:r>
              <a:rPr lang="en-US" altLang="zh-CN" sz="1400" dirty="0"/>
              <a:t> right)</a:t>
            </a:r>
            <a:endParaRPr lang="zh-CN" altLang="zh-CN" sz="1400" dirty="0"/>
          </a:p>
          <a:p>
            <a:pPr>
              <a:buFontTx/>
              <a:buNone/>
            </a:pPr>
            <a:r>
              <a:rPr lang="en-US" altLang="zh-CN" sz="1400" dirty="0"/>
              <a:t>{</a:t>
            </a:r>
            <a:endParaRPr lang="zh-CN" altLang="zh-CN" sz="1400" dirty="0"/>
          </a:p>
          <a:p>
            <a:pPr>
              <a:buFontTx/>
              <a:buNone/>
            </a:pPr>
            <a:r>
              <a:rPr lang="en-US" altLang="zh-CN" sz="1400" dirty="0"/>
              <a:t>     </a:t>
            </a:r>
            <a:r>
              <a:rPr lang="en-US" altLang="zh-CN" sz="1400" dirty="0" err="1"/>
              <a:t>int</a:t>
            </a:r>
            <a:r>
              <a:rPr lang="en-US" altLang="zh-CN" sz="1400" dirty="0"/>
              <a:t> mid = (</a:t>
            </a:r>
            <a:r>
              <a:rPr lang="en-US" altLang="zh-CN" sz="1400" dirty="0" err="1"/>
              <a:t>left+right</a:t>
            </a:r>
            <a:r>
              <a:rPr lang="en-US" altLang="zh-CN" sz="1400" dirty="0"/>
              <a:t>)/2;</a:t>
            </a:r>
            <a:endParaRPr lang="zh-CN" altLang="zh-CN" sz="1400" dirty="0"/>
          </a:p>
          <a:p>
            <a:pPr>
              <a:buFontTx/>
              <a:buNone/>
            </a:pPr>
            <a:r>
              <a:rPr lang="en-US" altLang="zh-CN" sz="1400" dirty="0"/>
              <a:t> </a:t>
            </a:r>
            <a:endParaRPr lang="zh-CN" altLang="zh-CN" sz="1400" dirty="0"/>
          </a:p>
          <a:p>
            <a:pPr>
              <a:buFontTx/>
              <a:buNone/>
            </a:pPr>
            <a:r>
              <a:rPr lang="en-US" altLang="zh-CN" sz="1400" dirty="0"/>
              <a:t>     if (left == right) return;</a:t>
            </a:r>
            <a:endParaRPr lang="zh-CN" altLang="zh-CN" sz="1400" dirty="0"/>
          </a:p>
          <a:p>
            <a:pPr>
              <a:buFontTx/>
              <a:buNone/>
            </a:pPr>
            <a:r>
              <a:rPr lang="en-US" altLang="zh-CN" sz="1400" dirty="0"/>
              <a:t>     </a:t>
            </a:r>
            <a:r>
              <a:rPr lang="en-US" altLang="zh-CN" sz="1400" dirty="0" err="1"/>
              <a:t>mergeSort</a:t>
            </a:r>
            <a:r>
              <a:rPr lang="en-US" altLang="zh-CN" sz="1400" dirty="0"/>
              <a:t>(a, left, mid);</a:t>
            </a:r>
            <a:endParaRPr lang="zh-CN" altLang="zh-CN" sz="1400" dirty="0"/>
          </a:p>
          <a:p>
            <a:pPr>
              <a:buFontTx/>
              <a:buNone/>
            </a:pPr>
            <a:r>
              <a:rPr lang="en-US" altLang="zh-CN" sz="1400" dirty="0"/>
              <a:t>     </a:t>
            </a:r>
            <a:r>
              <a:rPr lang="en-US" altLang="zh-CN" sz="1400" dirty="0" err="1"/>
              <a:t>mergeSort</a:t>
            </a:r>
            <a:r>
              <a:rPr lang="en-US" altLang="zh-CN" sz="1400" dirty="0"/>
              <a:t>(a, mid+1, right);</a:t>
            </a:r>
            <a:endParaRPr lang="zh-CN" altLang="zh-CN" sz="1400" dirty="0"/>
          </a:p>
          <a:p>
            <a:pPr>
              <a:buFontTx/>
              <a:buNone/>
            </a:pPr>
            <a:r>
              <a:rPr lang="en-US" altLang="zh-CN" sz="1400" dirty="0"/>
              <a:t>     merge(a,left,mid+1,right);</a:t>
            </a:r>
            <a:endParaRPr lang="zh-CN" altLang="zh-CN" sz="1400" dirty="0"/>
          </a:p>
          <a:p>
            <a:pPr>
              <a:buFontTx/>
              <a:buNone/>
            </a:pPr>
            <a:r>
              <a:rPr lang="en-US" altLang="zh-CN" sz="1400" dirty="0"/>
              <a:t>}</a:t>
            </a:r>
            <a:endParaRPr lang="zh-CN" altLang="zh-CN" sz="1400" dirty="0"/>
          </a:p>
        </p:txBody>
      </p:sp>
      <p:sp>
        <p:nvSpPr>
          <p:cNvPr id="5" name="矩形 4"/>
          <p:cNvSpPr/>
          <p:nvPr/>
        </p:nvSpPr>
        <p:spPr>
          <a:xfrm>
            <a:off x="467544" y="3579862"/>
            <a:ext cx="2340705" cy="369332"/>
          </a:xfrm>
          <a:prstGeom prst="rect">
            <a:avLst/>
          </a:prstGeom>
        </p:spPr>
        <p:txBody>
          <a:bodyPr wrap="none">
            <a:spAutoFit/>
          </a:bodyPr>
          <a:lstStyle/>
          <a:p>
            <a:r>
              <a:rPr lang="zh-CN" altLang="en-US" sz="1800" dirty="0"/>
              <a:t>归并排序的包裹函数 </a:t>
            </a:r>
          </a:p>
        </p:txBody>
      </p:sp>
      <p:sp>
        <p:nvSpPr>
          <p:cNvPr id="7" name="Rectangle 4"/>
          <p:cNvSpPr>
            <a:spLocks noChangeArrowheads="1"/>
          </p:cNvSpPr>
          <p:nvPr/>
        </p:nvSpPr>
        <p:spPr bwMode="auto">
          <a:xfrm>
            <a:off x="3203849" y="3363838"/>
            <a:ext cx="4464496" cy="1477328"/>
          </a:xfrm>
          <a:prstGeom prst="rect">
            <a:avLst/>
          </a:prstGeom>
          <a:noFill/>
          <a:ln w="9525" algn="ctr">
            <a:noFill/>
            <a:miter lim="800000"/>
            <a:headEnd/>
            <a:tailEnd/>
          </a:ln>
        </p:spPr>
        <p:txBody>
          <a:bodyPr wrap="square" anchor="ctr">
            <a:spAutoFit/>
          </a:bodyPr>
          <a:lstStyle/>
          <a:p>
            <a:pPr eaLnBrk="0" hangingPunct="0">
              <a:spcBef>
                <a:spcPts val="600"/>
              </a:spcBef>
            </a:pPr>
            <a:r>
              <a:rPr lang="en-US" altLang="zh-CN" sz="1400" dirty="0"/>
              <a:t>template &lt;class KEY, class OTHER&gt;</a:t>
            </a:r>
            <a:endParaRPr lang="zh-CN" altLang="zh-CN" sz="1400" dirty="0"/>
          </a:p>
          <a:p>
            <a:pPr eaLnBrk="0" hangingPunct="0">
              <a:spcBef>
                <a:spcPts val="600"/>
              </a:spcBef>
            </a:pPr>
            <a:r>
              <a:rPr lang="en-US" altLang="zh-CN" sz="1400" dirty="0"/>
              <a:t>void </a:t>
            </a:r>
            <a:r>
              <a:rPr lang="en-US" altLang="zh-CN" sz="1400" dirty="0" err="1"/>
              <a:t>mergeSort</a:t>
            </a:r>
            <a:r>
              <a:rPr lang="en-US" altLang="zh-CN" sz="1400" dirty="0"/>
              <a:t>(SET&lt;KEY, OTHER&gt; a[], </a:t>
            </a:r>
            <a:r>
              <a:rPr lang="en-US" altLang="zh-CN" sz="1400" dirty="0" err="1"/>
              <a:t>int</a:t>
            </a:r>
            <a:r>
              <a:rPr lang="en-US" altLang="zh-CN" sz="1400" dirty="0"/>
              <a:t> size)</a:t>
            </a:r>
            <a:endParaRPr lang="zh-CN" altLang="zh-CN" sz="1400" dirty="0"/>
          </a:p>
          <a:p>
            <a:pPr eaLnBrk="0" hangingPunct="0">
              <a:spcBef>
                <a:spcPts val="600"/>
              </a:spcBef>
            </a:pPr>
            <a:r>
              <a:rPr lang="en-US" altLang="zh-CN" sz="1400" dirty="0"/>
              <a:t>{</a:t>
            </a:r>
            <a:endParaRPr lang="zh-CN" altLang="zh-CN" sz="1400" dirty="0"/>
          </a:p>
          <a:p>
            <a:pPr eaLnBrk="0" hangingPunct="0">
              <a:spcBef>
                <a:spcPts val="600"/>
              </a:spcBef>
            </a:pPr>
            <a:r>
              <a:rPr lang="en-US" altLang="zh-CN" sz="1400" dirty="0"/>
              <a:t>    </a:t>
            </a:r>
            <a:r>
              <a:rPr lang="en-US" altLang="zh-CN" sz="1400" dirty="0" err="1"/>
              <a:t>mergeSort</a:t>
            </a:r>
            <a:r>
              <a:rPr lang="en-US" altLang="zh-CN" sz="1400" dirty="0"/>
              <a:t>(a, 0, size-1);</a:t>
            </a:r>
            <a:endParaRPr lang="zh-CN" altLang="zh-CN" sz="1400" dirty="0"/>
          </a:p>
          <a:p>
            <a:pPr eaLnBrk="0" hangingPunct="0">
              <a:spcBef>
                <a:spcPts val="600"/>
              </a:spcBef>
            </a:pPr>
            <a:r>
              <a:rPr lang="en-US" altLang="zh-CN" sz="1400" dirty="0"/>
              <a:t>}</a:t>
            </a:r>
            <a:endParaRPr lang="zh-CN" altLang="zh-CN"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0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归并排序的分析</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1131590"/>
            <a:ext cx="4896544" cy="1092607"/>
          </a:xfrm>
          <a:prstGeom prst="rect">
            <a:avLst/>
          </a:prstGeom>
        </p:spPr>
        <p:txBody>
          <a:bodyPr wrap="square">
            <a:spAutoFit/>
          </a:bodyPr>
          <a:lstStyle/>
          <a:p>
            <a:pPr>
              <a:buFontTx/>
              <a:buNone/>
            </a:pPr>
            <a:r>
              <a:rPr lang="zh-CN" altLang="en-US" sz="1800" dirty="0">
                <a:latin typeface="微软雅黑" pitchFamily="34" charset="-122"/>
                <a:ea typeface="微软雅黑" pitchFamily="34" charset="-122"/>
              </a:rPr>
              <a:t>时间性能</a:t>
            </a:r>
            <a:endParaRPr lang="en-US" altLang="zh-CN" sz="1800" dirty="0">
              <a:latin typeface="微软雅黑" pitchFamily="34" charset="-122"/>
              <a:ea typeface="微软雅黑" pitchFamily="34" charset="-122"/>
            </a:endParaRPr>
          </a:p>
          <a:p>
            <a:pPr>
              <a:spcBef>
                <a:spcPts val="600"/>
              </a:spcBef>
              <a:buFontTx/>
              <a:buNone/>
            </a:pPr>
            <a:r>
              <a:rPr lang="zh-CN" altLang="en-US" sz="1400" dirty="0"/>
              <a:t>每次排序都分成均匀的两端，递归调用本函数</a:t>
            </a:r>
            <a:endParaRPr lang="en-US" altLang="zh-CN" sz="1400" dirty="0"/>
          </a:p>
          <a:p>
            <a:pPr>
              <a:buFontTx/>
              <a:buNone/>
            </a:pPr>
            <a:r>
              <a:rPr lang="zh-CN" altLang="en-US" sz="1400" dirty="0"/>
              <a:t>归并是线性的时间</a:t>
            </a:r>
            <a:endParaRPr lang="en-US" altLang="zh-CN" sz="1400" dirty="0"/>
          </a:p>
          <a:p>
            <a:pPr>
              <a:buFontTx/>
              <a:buNone/>
            </a:pPr>
            <a:r>
              <a:rPr lang="zh-CN" altLang="en-US" sz="1400" dirty="0"/>
              <a:t>相当于快排最好的情况，是</a:t>
            </a:r>
            <a:r>
              <a:rPr lang="en-US" altLang="zh-CN" sz="1400" dirty="0"/>
              <a:t>O(</a:t>
            </a:r>
            <a:r>
              <a:rPr lang="en-US" altLang="zh-CN" sz="1400" dirty="0" err="1"/>
              <a:t>NlogN</a:t>
            </a:r>
            <a:r>
              <a:rPr lang="en-US" altLang="zh-CN" sz="1400" dirty="0"/>
              <a:t>)</a:t>
            </a:r>
            <a:endParaRPr lang="zh-CN" altLang="zh-CN" sz="1400" dirty="0"/>
          </a:p>
        </p:txBody>
      </p:sp>
      <p:sp>
        <p:nvSpPr>
          <p:cNvPr id="5" name="矩形 4"/>
          <p:cNvSpPr/>
          <p:nvPr/>
        </p:nvSpPr>
        <p:spPr>
          <a:xfrm>
            <a:off x="539552" y="2499742"/>
            <a:ext cx="4896544" cy="954107"/>
          </a:xfrm>
          <a:prstGeom prst="rect">
            <a:avLst/>
          </a:prstGeom>
        </p:spPr>
        <p:txBody>
          <a:bodyPr wrap="square">
            <a:spAutoFit/>
          </a:bodyPr>
          <a:lstStyle/>
          <a:p>
            <a:pPr>
              <a:buFontTx/>
              <a:buNone/>
            </a:pPr>
            <a:r>
              <a:rPr lang="zh-CN" altLang="en-US" sz="1800" dirty="0">
                <a:latin typeface="微软雅黑" pitchFamily="34" charset="-122"/>
                <a:ea typeface="微软雅黑" pitchFamily="34" charset="-122"/>
              </a:rPr>
              <a:t>空间性能</a:t>
            </a:r>
            <a:endParaRPr lang="en-US" altLang="zh-CN" sz="1800" dirty="0">
              <a:latin typeface="微软雅黑" pitchFamily="34" charset="-122"/>
              <a:ea typeface="微软雅黑" pitchFamily="34" charset="-122"/>
            </a:endParaRPr>
          </a:p>
          <a:p>
            <a:pPr>
              <a:spcBef>
                <a:spcPts val="600"/>
              </a:spcBef>
              <a:buFontTx/>
              <a:buNone/>
            </a:pPr>
            <a:r>
              <a:rPr lang="zh-CN" altLang="en-US" sz="1400" dirty="0"/>
              <a:t>归并时需要等量的空间</a:t>
            </a:r>
            <a:endParaRPr lang="en-US" altLang="zh-CN" sz="1400" dirty="0"/>
          </a:p>
          <a:p>
            <a:pPr>
              <a:spcBef>
                <a:spcPts val="600"/>
              </a:spcBef>
              <a:buFontTx/>
              <a:buNone/>
            </a:pPr>
            <a:r>
              <a:rPr lang="zh-CN" altLang="en-US" sz="1400" dirty="0"/>
              <a:t>是</a:t>
            </a:r>
            <a:r>
              <a:rPr lang="en-US" altLang="zh-CN" sz="1400" dirty="0"/>
              <a:t>O(N)</a:t>
            </a:r>
            <a:endParaRPr lang="zh-CN" altLang="zh-CN" sz="1400" dirty="0"/>
          </a:p>
        </p:txBody>
      </p:sp>
      <p:sp>
        <p:nvSpPr>
          <p:cNvPr id="7" name="TextBox 6"/>
          <p:cNvSpPr txBox="1"/>
          <p:nvPr/>
        </p:nvSpPr>
        <p:spPr>
          <a:xfrm>
            <a:off x="611560" y="3723878"/>
            <a:ext cx="4032448" cy="369332"/>
          </a:xfrm>
          <a:prstGeom prst="rect">
            <a:avLst/>
          </a:prstGeom>
          <a:noFill/>
        </p:spPr>
        <p:txBody>
          <a:bodyPr wrap="square" rtlCol="0">
            <a:spAutoFit/>
          </a:bodyPr>
          <a:lstStyle/>
          <a:p>
            <a:r>
              <a:rPr lang="zh-CN" altLang="en-US" sz="1800" dirty="0">
                <a:latin typeface="微软雅黑" pitchFamily="34" charset="-122"/>
                <a:ea typeface="微软雅黑" pitchFamily="34" charset="-122"/>
              </a:rPr>
              <a:t>常用于外排序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309563"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插入排序</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051050" y="1779588"/>
            <a:ext cx="1525588" cy="2086160"/>
            <a:chOff x="970896" y="2207188"/>
            <a:chExt cx="2294208" cy="3442247"/>
          </a:xfrm>
        </p:grpSpPr>
        <p:sp>
          <p:nvSpPr>
            <p:cNvPr id="189457" name="矩形 38"/>
            <p:cNvSpPr>
              <a:spLocks noChangeArrowheads="1"/>
            </p:cNvSpPr>
            <p:nvPr/>
          </p:nvSpPr>
          <p:spPr bwMode="auto">
            <a:xfrm>
              <a:off x="970896" y="4582963"/>
              <a:ext cx="2294208" cy="1066472"/>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选择排序</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章  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3635375"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交换排序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3</a:t>
              </a:r>
            </a:p>
          </p:txBody>
        </p:sp>
      </p:grpSp>
      <p:grpSp>
        <p:nvGrpSpPr>
          <p:cNvPr id="5" name="组合 37"/>
          <p:cNvGrpSpPr>
            <a:grpSpLocks/>
          </p:cNvGrpSpPr>
          <p:nvPr/>
        </p:nvGrpSpPr>
        <p:grpSpPr bwMode="auto">
          <a:xfrm>
            <a:off x="5435600" y="1779588"/>
            <a:ext cx="1944688" cy="2017712"/>
            <a:chOff x="862444" y="2206370"/>
            <a:chExt cx="2921826" cy="3329409"/>
          </a:xfrm>
        </p:grpSpPr>
        <p:sp>
          <p:nvSpPr>
            <p:cNvPr id="18945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归并排序</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4</a:t>
              </a:r>
            </a:p>
          </p:txBody>
        </p:sp>
      </p:grpSp>
      <p:grpSp>
        <p:nvGrpSpPr>
          <p:cNvPr id="6" name="组合 37"/>
          <p:cNvGrpSpPr>
            <a:grpSpLocks/>
          </p:cNvGrpSpPr>
          <p:nvPr/>
        </p:nvGrpSpPr>
        <p:grpSpPr bwMode="auto">
          <a:xfrm>
            <a:off x="7343775" y="1779588"/>
            <a:ext cx="1800225" cy="2020991"/>
            <a:chOff x="1024671" y="2206370"/>
            <a:chExt cx="2704739" cy="3335504"/>
          </a:xfrm>
        </p:grpSpPr>
        <p:sp>
          <p:nvSpPr>
            <p:cNvPr id="189448" name="矩形 13"/>
            <p:cNvSpPr>
              <a:spLocks noChangeArrowheads="1"/>
            </p:cNvSpPr>
            <p:nvPr/>
          </p:nvSpPr>
          <p:spPr bwMode="auto">
            <a:xfrm>
              <a:off x="1024671" y="4582880"/>
              <a:ext cx="2704739" cy="958994"/>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基数排序</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609398"/>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基数排序</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7920880" cy="923330"/>
          </a:xfrm>
          <a:prstGeom prst="rect">
            <a:avLst/>
          </a:prstGeom>
        </p:spPr>
        <p:txBody>
          <a:bodyPr wrap="square">
            <a:spAutoFit/>
          </a:bodyPr>
          <a:lstStyle/>
          <a:p>
            <a:pPr>
              <a:lnSpc>
                <a:spcPct val="150000"/>
              </a:lnSpc>
            </a:pPr>
            <a:r>
              <a:rPr lang="zh-CN" altLang="en-US" sz="1800" dirty="0"/>
              <a:t>基于比较的排序算法的时间复杂度是</a:t>
            </a:r>
            <a:r>
              <a:rPr lang="el-GR" altLang="zh-CN" sz="1800" dirty="0"/>
              <a:t>Ω</a:t>
            </a:r>
            <a:r>
              <a:rPr lang="en-US" altLang="zh-CN" sz="1800" dirty="0" err="1"/>
              <a:t>NlogN</a:t>
            </a:r>
            <a:r>
              <a:rPr lang="zh-CN" altLang="en-US" sz="1800" dirty="0"/>
              <a:t>）</a:t>
            </a:r>
            <a:endParaRPr lang="en-US" altLang="zh-CN" sz="1800" dirty="0"/>
          </a:p>
          <a:p>
            <a:pPr>
              <a:lnSpc>
                <a:spcPct val="150000"/>
              </a:lnSpc>
            </a:pPr>
            <a:r>
              <a:rPr lang="zh-CN" altLang="en-US" sz="1800" dirty="0"/>
              <a:t>特殊情况可以采用一些非比较的算法，可以达到线性的时间复杂度</a:t>
            </a:r>
          </a:p>
        </p:txBody>
      </p:sp>
      <p:sp>
        <p:nvSpPr>
          <p:cNvPr id="8" name="矩形 7"/>
          <p:cNvSpPr/>
          <p:nvPr/>
        </p:nvSpPr>
        <p:spPr>
          <a:xfrm>
            <a:off x="611560" y="2139702"/>
            <a:ext cx="1107996" cy="369332"/>
          </a:xfrm>
          <a:prstGeom prst="rect">
            <a:avLst/>
          </a:prstGeom>
        </p:spPr>
        <p:txBody>
          <a:bodyPr wrap="none">
            <a:spAutoFit/>
          </a:bodyPr>
          <a:lstStyle/>
          <a:p>
            <a:r>
              <a:rPr lang="zh-CN" altLang="en-US" sz="1800" dirty="0">
                <a:latin typeface="微软雅黑" pitchFamily="34" charset="-122"/>
                <a:ea typeface="微软雅黑" pitchFamily="34" charset="-122"/>
                <a:cs typeface="楷体_GB2312"/>
              </a:rPr>
              <a:t>基数排序</a:t>
            </a:r>
            <a:endParaRPr lang="zh-CN" altLang="en-US" sz="1800" dirty="0">
              <a:latin typeface="微软雅黑" pitchFamily="34" charset="-122"/>
              <a:ea typeface="微软雅黑" pitchFamily="34" charset="-122"/>
            </a:endParaRPr>
          </a:p>
        </p:txBody>
      </p:sp>
      <p:sp>
        <p:nvSpPr>
          <p:cNvPr id="9" name="矩形 8"/>
          <p:cNvSpPr/>
          <p:nvPr/>
        </p:nvSpPr>
        <p:spPr>
          <a:xfrm>
            <a:off x="611560" y="2571750"/>
            <a:ext cx="7848872" cy="2062103"/>
          </a:xfrm>
          <a:prstGeom prst="rect">
            <a:avLst/>
          </a:prstGeom>
        </p:spPr>
        <p:txBody>
          <a:bodyPr wrap="square">
            <a:spAutoFit/>
          </a:bodyPr>
          <a:lstStyle/>
          <a:p>
            <a:pPr>
              <a:spcBef>
                <a:spcPts val="600"/>
              </a:spcBef>
            </a:pPr>
            <a:r>
              <a:rPr lang="zh-CN" altLang="en-US" sz="1400" dirty="0"/>
              <a:t>又</a:t>
            </a:r>
            <a:r>
              <a:rPr lang="zh-CN" altLang="zh-CN" sz="1400" dirty="0"/>
              <a:t>称口袋排序法</a:t>
            </a:r>
            <a:endParaRPr lang="en-US" altLang="zh-CN" sz="1400" dirty="0"/>
          </a:p>
          <a:p>
            <a:pPr>
              <a:spcBef>
                <a:spcPts val="600"/>
              </a:spcBef>
            </a:pPr>
            <a:r>
              <a:rPr lang="zh-CN" altLang="zh-CN" sz="1400" dirty="0"/>
              <a:t>通过分配的方法进行排序</a:t>
            </a:r>
            <a:endParaRPr lang="en-US" altLang="zh-CN" sz="1400" dirty="0"/>
          </a:p>
          <a:p>
            <a:pPr>
              <a:spcBef>
                <a:spcPts val="600"/>
              </a:spcBef>
            </a:pPr>
            <a:r>
              <a:rPr lang="zh-CN" altLang="zh-CN" sz="1400" dirty="0"/>
              <a:t>以排序十进制非负整数为例，可设置</a:t>
            </a:r>
            <a:r>
              <a:rPr lang="en-US" altLang="zh-CN" sz="1400" dirty="0"/>
              <a:t>10</a:t>
            </a:r>
            <a:r>
              <a:rPr lang="zh-CN" altLang="zh-CN" sz="1400" dirty="0"/>
              <a:t>个口袋</a:t>
            </a:r>
            <a:endParaRPr lang="en-US" altLang="zh-CN" sz="1400" dirty="0"/>
          </a:p>
          <a:p>
            <a:pPr lvl="1">
              <a:spcBef>
                <a:spcPts val="600"/>
              </a:spcBef>
            </a:pPr>
            <a:r>
              <a:rPr lang="zh-CN" altLang="zh-CN" sz="1400" dirty="0"/>
              <a:t>首先将元素按个位数分别放入十个口袋</a:t>
            </a:r>
            <a:r>
              <a:rPr lang="zh-CN" altLang="en-US" sz="1400" dirty="0"/>
              <a:t>，</a:t>
            </a:r>
            <a:r>
              <a:rPr lang="zh-CN" altLang="zh-CN" sz="1400" dirty="0"/>
              <a:t>然后将每个口袋中的元素倒出来</a:t>
            </a:r>
            <a:endParaRPr lang="en-US" altLang="zh-CN" sz="1400" dirty="0"/>
          </a:p>
          <a:p>
            <a:pPr lvl="1">
              <a:spcBef>
                <a:spcPts val="600"/>
              </a:spcBef>
            </a:pPr>
            <a:r>
              <a:rPr lang="zh-CN" altLang="zh-CN" sz="1400" dirty="0"/>
              <a:t>按元素的十位数分别放入十个口袋。然后把它们倒出来</a:t>
            </a:r>
            <a:endParaRPr lang="en-US" altLang="zh-CN" sz="1400" dirty="0"/>
          </a:p>
          <a:p>
            <a:pPr lvl="1">
              <a:spcBef>
                <a:spcPts val="600"/>
              </a:spcBef>
            </a:pPr>
            <a:r>
              <a:rPr lang="zh-CN" altLang="zh-CN" sz="1400" dirty="0"/>
              <a:t>再按百位数分配</a:t>
            </a:r>
            <a:endParaRPr lang="en-US" altLang="zh-CN" sz="1400" dirty="0"/>
          </a:p>
          <a:p>
            <a:pPr lvl="1">
              <a:spcBef>
                <a:spcPts val="600"/>
              </a:spcBef>
            </a:pPr>
            <a:r>
              <a:rPr lang="zh-CN" altLang="zh-CN" sz="1400" dirty="0"/>
              <a:t>到最后一次倒出来时，元素就已经排好了序</a:t>
            </a:r>
            <a:endParaRPr lang="zh-CN" altLang="en-US" sz="1400" dirty="0"/>
          </a:p>
        </p:txBody>
      </p:sp>
    </p:spTree>
  </p:cSld>
  <p:clrMapOvr>
    <a:masterClrMapping/>
  </p:clrMapOvr>
  <p:transition spd="slow" advTm="0"/>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195486"/>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基数排序示例</a:t>
            </a:r>
            <a:endParaRPr lang="zh-CN" altLang="en-US" dirty="0">
              <a:latin typeface="微软雅黑" pitchFamily="34" charset="-122"/>
              <a:ea typeface="微软雅黑" pitchFamily="34" charset="-122"/>
              <a:cs typeface="楷体_GB2312"/>
            </a:endParaRPr>
          </a:p>
        </p:txBody>
      </p:sp>
      <p:sp>
        <p:nvSpPr>
          <p:cNvPr id="7" name="灯片编号占位符 3"/>
          <p:cNvSpPr txBox="1">
            <a:spLocks noChangeArrowheads="1"/>
          </p:cNvSpPr>
          <p:nvPr/>
        </p:nvSpPr>
        <p:spPr>
          <a:xfrm>
            <a:off x="6553895" y="5351041"/>
            <a:ext cx="1905000" cy="34290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2AF7CB-A712-426A-80C0-A40D8BCDEBF2}" type="slidenum">
              <a:rPr kumimoji="1" lang="en-US" altLang="zh-CN" sz="1400" b="1"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235</a:t>
            </a:fld>
            <a:endParaRPr kumimoji="1" lang="en-US" altLang="zh-CN" sz="1400" b="1"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10" name="矩形 4"/>
          <p:cNvSpPr>
            <a:spLocks noChangeArrowheads="1"/>
          </p:cNvSpPr>
          <p:nvPr/>
        </p:nvSpPr>
        <p:spPr bwMode="auto">
          <a:xfrm>
            <a:off x="251520" y="915566"/>
            <a:ext cx="8281988" cy="307777"/>
          </a:xfrm>
          <a:prstGeom prst="rect">
            <a:avLst/>
          </a:prstGeom>
          <a:noFill/>
          <a:ln w="9525">
            <a:noFill/>
            <a:miter lim="800000"/>
            <a:headEnd/>
            <a:tailEnd/>
          </a:ln>
        </p:spPr>
        <p:txBody>
          <a:bodyPr>
            <a:spAutoFit/>
          </a:bodyPr>
          <a:lstStyle/>
          <a:p>
            <a:pPr eaLnBrk="0" hangingPunct="0">
              <a:spcBef>
                <a:spcPct val="50000"/>
              </a:spcBef>
            </a:pPr>
            <a:r>
              <a:rPr lang="zh-CN" altLang="zh-CN" sz="1400"/>
              <a:t>排序</a:t>
            </a:r>
            <a:r>
              <a:rPr lang="en-US" altLang="zh-CN" sz="1400"/>
              <a:t>{ 5, 10</a:t>
            </a:r>
            <a:r>
              <a:rPr lang="zh-CN" altLang="zh-CN" sz="1400"/>
              <a:t>，</a:t>
            </a:r>
            <a:r>
              <a:rPr lang="en-US" altLang="zh-CN" sz="1400"/>
              <a:t>18</a:t>
            </a:r>
            <a:r>
              <a:rPr lang="zh-CN" altLang="zh-CN" sz="1400"/>
              <a:t>，</a:t>
            </a:r>
            <a:r>
              <a:rPr lang="en-US" altLang="zh-CN" sz="1400"/>
              <a:t>30</a:t>
            </a:r>
            <a:r>
              <a:rPr lang="zh-CN" altLang="zh-CN" sz="1400"/>
              <a:t>，</a:t>
            </a:r>
            <a:r>
              <a:rPr lang="en-US" altLang="zh-CN" sz="1400"/>
              <a:t>21, 0</a:t>
            </a:r>
            <a:r>
              <a:rPr lang="zh-CN" altLang="zh-CN" sz="1400"/>
              <a:t>，</a:t>
            </a:r>
            <a:r>
              <a:rPr lang="en-US" altLang="zh-CN" sz="1400"/>
              <a:t> 11</a:t>
            </a:r>
            <a:r>
              <a:rPr lang="zh-CN" altLang="zh-CN" sz="1400"/>
              <a:t>，</a:t>
            </a:r>
            <a:r>
              <a:rPr lang="en-US" altLang="zh-CN" sz="1400"/>
              <a:t> 9</a:t>
            </a:r>
            <a:r>
              <a:rPr lang="zh-CN" altLang="zh-CN" sz="1400"/>
              <a:t>，</a:t>
            </a:r>
            <a:r>
              <a:rPr lang="en-US" altLang="zh-CN" sz="1400"/>
              <a:t> 35</a:t>
            </a:r>
            <a:r>
              <a:rPr lang="zh-CN" altLang="zh-CN" sz="1400"/>
              <a:t>，</a:t>
            </a:r>
            <a:r>
              <a:rPr lang="en-US" altLang="zh-CN" sz="1400"/>
              <a:t> 29</a:t>
            </a:r>
            <a:r>
              <a:rPr lang="zh-CN" altLang="zh-CN" sz="1400"/>
              <a:t>，</a:t>
            </a:r>
            <a:r>
              <a:rPr lang="en-US" altLang="zh-CN" sz="1400"/>
              <a:t> 12</a:t>
            </a:r>
            <a:r>
              <a:rPr lang="zh-CN" altLang="zh-CN" sz="1400"/>
              <a:t>，</a:t>
            </a:r>
            <a:r>
              <a:rPr lang="en-US" altLang="zh-CN" sz="1400"/>
              <a:t> 22</a:t>
            </a:r>
            <a:r>
              <a:rPr lang="zh-CN" altLang="zh-CN" sz="1400"/>
              <a:t>，</a:t>
            </a:r>
            <a:r>
              <a:rPr lang="en-US" altLang="zh-CN" sz="1400"/>
              <a:t> 33, 14, 55}</a:t>
            </a:r>
            <a:endParaRPr lang="zh-CN" altLang="en-US" sz="1400"/>
          </a:p>
        </p:txBody>
      </p:sp>
      <p:graphicFrame>
        <p:nvGraphicFramePr>
          <p:cNvPr id="11" name="表格 10"/>
          <p:cNvGraphicFramePr>
            <a:graphicFrameLocks noGrp="1"/>
          </p:cNvGraphicFramePr>
          <p:nvPr/>
        </p:nvGraphicFramePr>
        <p:xfrm>
          <a:off x="323528" y="1419622"/>
          <a:ext cx="8640764" cy="504056"/>
        </p:xfrm>
        <a:graphic>
          <a:graphicData uri="http://schemas.openxmlformats.org/drawingml/2006/table">
            <a:tbl>
              <a:tblPr/>
              <a:tblGrid>
                <a:gridCol w="1133106">
                  <a:extLst>
                    <a:ext uri="{9D8B030D-6E8A-4147-A177-3AD203B41FA5}">
                      <a16:colId xmlns="" xmlns:a16="http://schemas.microsoft.com/office/drawing/2014/main" val="20000"/>
                    </a:ext>
                  </a:extLst>
                </a:gridCol>
                <a:gridCol w="828294">
                  <a:extLst>
                    <a:ext uri="{9D8B030D-6E8A-4147-A177-3AD203B41FA5}">
                      <a16:colId xmlns="" xmlns:a16="http://schemas.microsoft.com/office/drawing/2014/main" val="20001"/>
                    </a:ext>
                  </a:extLst>
                </a:gridCol>
                <a:gridCol w="834920">
                  <a:extLst>
                    <a:ext uri="{9D8B030D-6E8A-4147-A177-3AD203B41FA5}">
                      <a16:colId xmlns="" xmlns:a16="http://schemas.microsoft.com/office/drawing/2014/main" val="20002"/>
                    </a:ext>
                  </a:extLst>
                </a:gridCol>
                <a:gridCol w="785223">
                  <a:extLst>
                    <a:ext uri="{9D8B030D-6E8A-4147-A177-3AD203B41FA5}">
                      <a16:colId xmlns="" xmlns:a16="http://schemas.microsoft.com/office/drawing/2014/main" val="20003"/>
                    </a:ext>
                  </a:extLst>
                </a:gridCol>
                <a:gridCol w="785223">
                  <a:extLst>
                    <a:ext uri="{9D8B030D-6E8A-4147-A177-3AD203B41FA5}">
                      <a16:colId xmlns="" xmlns:a16="http://schemas.microsoft.com/office/drawing/2014/main" val="20004"/>
                    </a:ext>
                  </a:extLst>
                </a:gridCol>
                <a:gridCol w="1133106">
                  <a:extLst>
                    <a:ext uri="{9D8B030D-6E8A-4147-A177-3AD203B41FA5}">
                      <a16:colId xmlns="" xmlns:a16="http://schemas.microsoft.com/office/drawing/2014/main" val="20005"/>
                    </a:ext>
                  </a:extLst>
                </a:gridCol>
                <a:gridCol w="785223">
                  <a:extLst>
                    <a:ext uri="{9D8B030D-6E8A-4147-A177-3AD203B41FA5}">
                      <a16:colId xmlns="" xmlns:a16="http://schemas.microsoft.com/office/drawing/2014/main" val="20006"/>
                    </a:ext>
                  </a:extLst>
                </a:gridCol>
                <a:gridCol w="785223">
                  <a:extLst>
                    <a:ext uri="{9D8B030D-6E8A-4147-A177-3AD203B41FA5}">
                      <a16:colId xmlns="" xmlns:a16="http://schemas.microsoft.com/office/drawing/2014/main" val="20007"/>
                    </a:ext>
                  </a:extLst>
                </a:gridCol>
                <a:gridCol w="785223">
                  <a:extLst>
                    <a:ext uri="{9D8B030D-6E8A-4147-A177-3AD203B41FA5}">
                      <a16:colId xmlns="" xmlns:a16="http://schemas.microsoft.com/office/drawing/2014/main" val="20008"/>
                    </a:ext>
                  </a:extLst>
                </a:gridCol>
                <a:gridCol w="785223">
                  <a:extLst>
                    <a:ext uri="{9D8B030D-6E8A-4147-A177-3AD203B41FA5}">
                      <a16:colId xmlns="" xmlns:a16="http://schemas.microsoft.com/office/drawing/2014/main" val="20009"/>
                    </a:ext>
                  </a:extLst>
                </a:gridCol>
              </a:tblGrid>
              <a:tr h="228600">
                <a:tc>
                  <a:txBody>
                    <a:bodyPr/>
                    <a:lstStyle/>
                    <a:p>
                      <a:pPr algn="just">
                        <a:spcAft>
                          <a:spcPts val="0"/>
                        </a:spcAft>
                      </a:pPr>
                      <a:r>
                        <a:rPr lang="en-US" sz="1500" b="1" kern="100" dirty="0">
                          <a:latin typeface="Times New Roman"/>
                          <a:ea typeface="宋体"/>
                        </a:rPr>
                        <a:t>0</a:t>
                      </a:r>
                      <a:r>
                        <a:rPr lang="zh-CN" sz="1500" b="1" kern="100" dirty="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1</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2</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3</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4</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5</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6</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7</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8</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9</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 xmlns:a16="http://schemas.microsoft.com/office/drawing/2014/main" val="10000"/>
                  </a:ext>
                </a:extLst>
              </a:tr>
              <a:tr h="275456">
                <a:tc>
                  <a:txBody>
                    <a:bodyPr/>
                    <a:lstStyle/>
                    <a:p>
                      <a:pPr algn="just">
                        <a:spcAft>
                          <a:spcPts val="0"/>
                        </a:spcAft>
                      </a:pPr>
                      <a:r>
                        <a:rPr lang="en-US" sz="1500" b="1" kern="100">
                          <a:latin typeface="Times New Roman"/>
                          <a:ea typeface="宋体"/>
                        </a:rPr>
                        <a:t>10</a:t>
                      </a:r>
                      <a:r>
                        <a:rPr lang="zh-CN" sz="1500" b="1" kern="100">
                          <a:latin typeface="Times New Roman"/>
                          <a:ea typeface="宋体"/>
                        </a:rPr>
                        <a:t>、</a:t>
                      </a:r>
                      <a:r>
                        <a:rPr lang="en-US" sz="1500" b="1" kern="100">
                          <a:latin typeface="Times New Roman"/>
                          <a:ea typeface="宋体"/>
                        </a:rPr>
                        <a:t>30</a:t>
                      </a:r>
                      <a:r>
                        <a:rPr lang="zh-CN" sz="1500" b="1" kern="100">
                          <a:latin typeface="Times New Roman"/>
                          <a:ea typeface="宋体"/>
                        </a:rPr>
                        <a:t>、</a:t>
                      </a:r>
                      <a:r>
                        <a:rPr lang="en-US" sz="1500" b="1" kern="100">
                          <a:latin typeface="Times New Roman"/>
                          <a:ea typeface="宋体"/>
                        </a:rPr>
                        <a:t>0</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21</a:t>
                      </a:r>
                      <a:r>
                        <a:rPr lang="zh-CN" sz="1500" b="1" kern="100">
                          <a:latin typeface="Times New Roman"/>
                          <a:ea typeface="宋体"/>
                        </a:rPr>
                        <a:t>、</a:t>
                      </a:r>
                      <a:r>
                        <a:rPr lang="en-US" sz="1500" b="1" kern="100">
                          <a:latin typeface="Times New Roman"/>
                          <a:ea typeface="宋体"/>
                        </a:rPr>
                        <a:t>11</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dirty="0">
                          <a:latin typeface="Times New Roman"/>
                          <a:ea typeface="宋体"/>
                        </a:rPr>
                        <a:t>12</a:t>
                      </a:r>
                      <a:r>
                        <a:rPr lang="zh-CN" sz="1500" b="1" kern="100" dirty="0">
                          <a:latin typeface="Times New Roman"/>
                          <a:ea typeface="宋体"/>
                        </a:rPr>
                        <a:t>、</a:t>
                      </a:r>
                      <a:r>
                        <a:rPr lang="en-US" sz="1500" b="1" kern="100" dirty="0">
                          <a:latin typeface="Times New Roman"/>
                          <a:ea typeface="宋体"/>
                        </a:rPr>
                        <a:t>22</a:t>
                      </a:r>
                      <a:endParaRPr lang="zh-CN" sz="1500" b="1" kern="100" dirty="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33 </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14</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5</a:t>
                      </a:r>
                      <a:r>
                        <a:rPr lang="zh-CN" sz="1500" b="1" kern="100">
                          <a:latin typeface="Times New Roman"/>
                          <a:ea typeface="宋体"/>
                        </a:rPr>
                        <a:t>、</a:t>
                      </a:r>
                      <a:r>
                        <a:rPr lang="en-US" sz="1500" b="1" kern="100">
                          <a:latin typeface="Times New Roman"/>
                          <a:ea typeface="宋体"/>
                        </a:rPr>
                        <a:t>35</a:t>
                      </a:r>
                      <a:r>
                        <a:rPr lang="zh-CN" sz="1500" b="1" kern="100">
                          <a:latin typeface="Times New Roman"/>
                          <a:ea typeface="宋体"/>
                        </a:rPr>
                        <a:t>、</a:t>
                      </a:r>
                      <a:r>
                        <a:rPr lang="en-US" sz="1500" b="1" kern="100">
                          <a:latin typeface="Times New Roman"/>
                          <a:ea typeface="宋体"/>
                        </a:rPr>
                        <a:t>55</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18</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dirty="0">
                          <a:latin typeface="Times New Roman"/>
                          <a:ea typeface="宋体"/>
                        </a:rPr>
                        <a:t>9</a:t>
                      </a:r>
                      <a:r>
                        <a:rPr lang="zh-CN" sz="1500" b="1" kern="100" dirty="0">
                          <a:latin typeface="Times New Roman"/>
                          <a:ea typeface="宋体"/>
                        </a:rPr>
                        <a:t>、</a:t>
                      </a:r>
                      <a:r>
                        <a:rPr lang="en-US" sz="1500" b="1" kern="100" dirty="0">
                          <a:latin typeface="Times New Roman"/>
                          <a:ea typeface="宋体"/>
                        </a:rPr>
                        <a:t>29</a:t>
                      </a:r>
                      <a:endParaRPr lang="zh-CN" sz="1500" b="1" kern="100" dirty="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2" name="矩形 11"/>
          <p:cNvSpPr>
            <a:spLocks noChangeArrowheads="1"/>
          </p:cNvSpPr>
          <p:nvPr/>
        </p:nvSpPr>
        <p:spPr bwMode="auto">
          <a:xfrm>
            <a:off x="251520" y="2355726"/>
            <a:ext cx="8713787" cy="307777"/>
          </a:xfrm>
          <a:prstGeom prst="rect">
            <a:avLst/>
          </a:prstGeom>
          <a:noFill/>
          <a:ln w="9525">
            <a:noFill/>
            <a:miter lim="800000"/>
            <a:headEnd/>
            <a:tailEnd/>
          </a:ln>
        </p:spPr>
        <p:txBody>
          <a:bodyPr>
            <a:spAutoFit/>
          </a:bodyPr>
          <a:lstStyle/>
          <a:p>
            <a:pPr eaLnBrk="0" hangingPunct="0">
              <a:spcBef>
                <a:spcPct val="50000"/>
              </a:spcBef>
            </a:pPr>
            <a:r>
              <a:rPr lang="en-US" altLang="zh-CN" sz="1400" dirty="0"/>
              <a:t>{ 10</a:t>
            </a:r>
            <a:r>
              <a:rPr lang="zh-CN" altLang="zh-CN" sz="1400" dirty="0"/>
              <a:t>、</a:t>
            </a:r>
            <a:r>
              <a:rPr lang="en-US" altLang="zh-CN" sz="1400" dirty="0"/>
              <a:t>30</a:t>
            </a:r>
            <a:r>
              <a:rPr lang="zh-CN" altLang="zh-CN" sz="1400" dirty="0"/>
              <a:t>、</a:t>
            </a:r>
            <a:r>
              <a:rPr lang="en-US" altLang="zh-CN" sz="1400" dirty="0"/>
              <a:t>0</a:t>
            </a:r>
            <a:r>
              <a:rPr lang="zh-CN" altLang="zh-CN" sz="1400" dirty="0"/>
              <a:t>、</a:t>
            </a:r>
            <a:r>
              <a:rPr lang="en-US" altLang="zh-CN" sz="1400" dirty="0"/>
              <a:t>21</a:t>
            </a:r>
            <a:r>
              <a:rPr lang="zh-CN" altLang="zh-CN" sz="1400" dirty="0"/>
              <a:t>、</a:t>
            </a:r>
            <a:r>
              <a:rPr lang="en-US" altLang="zh-CN" sz="1400" dirty="0"/>
              <a:t>11</a:t>
            </a:r>
            <a:r>
              <a:rPr lang="zh-CN" altLang="zh-CN" sz="1400" dirty="0"/>
              <a:t>、</a:t>
            </a:r>
            <a:r>
              <a:rPr lang="en-US" altLang="zh-CN" sz="1400" dirty="0"/>
              <a:t>12</a:t>
            </a:r>
            <a:r>
              <a:rPr lang="zh-CN" altLang="zh-CN" sz="1400" dirty="0"/>
              <a:t>、</a:t>
            </a:r>
            <a:r>
              <a:rPr lang="en-US" altLang="zh-CN" sz="1400" dirty="0"/>
              <a:t>22</a:t>
            </a:r>
            <a:r>
              <a:rPr lang="zh-CN" altLang="zh-CN" sz="1400" dirty="0"/>
              <a:t>、</a:t>
            </a:r>
            <a:r>
              <a:rPr lang="en-US" altLang="zh-CN" sz="1400" dirty="0"/>
              <a:t>33</a:t>
            </a:r>
            <a:r>
              <a:rPr lang="zh-CN" altLang="zh-CN" sz="1400" dirty="0"/>
              <a:t>、</a:t>
            </a:r>
            <a:r>
              <a:rPr lang="en-US" altLang="zh-CN" sz="1400" dirty="0"/>
              <a:t>14</a:t>
            </a:r>
            <a:r>
              <a:rPr lang="zh-CN" altLang="zh-CN" sz="1400" dirty="0"/>
              <a:t>、</a:t>
            </a:r>
            <a:r>
              <a:rPr lang="en-US" altLang="zh-CN" sz="1400" dirty="0"/>
              <a:t>5</a:t>
            </a:r>
            <a:r>
              <a:rPr lang="zh-CN" altLang="zh-CN" sz="1400" dirty="0"/>
              <a:t>、</a:t>
            </a:r>
            <a:r>
              <a:rPr lang="en-US" altLang="zh-CN" sz="1400" dirty="0"/>
              <a:t>35</a:t>
            </a:r>
            <a:r>
              <a:rPr lang="zh-CN" altLang="zh-CN" sz="1400" dirty="0"/>
              <a:t>、</a:t>
            </a:r>
            <a:r>
              <a:rPr lang="en-US" altLang="zh-CN" sz="1400" dirty="0"/>
              <a:t>55</a:t>
            </a:r>
            <a:r>
              <a:rPr lang="zh-CN" altLang="zh-CN" sz="1400" dirty="0"/>
              <a:t>、</a:t>
            </a:r>
            <a:r>
              <a:rPr lang="en-US" altLang="zh-CN" sz="1400" dirty="0"/>
              <a:t>18</a:t>
            </a:r>
            <a:r>
              <a:rPr lang="zh-CN" altLang="zh-CN" sz="1400" dirty="0"/>
              <a:t>、</a:t>
            </a:r>
            <a:r>
              <a:rPr lang="en-US" altLang="zh-CN" sz="1400" dirty="0"/>
              <a:t>9</a:t>
            </a:r>
            <a:r>
              <a:rPr lang="zh-CN" altLang="zh-CN" sz="1400" dirty="0"/>
              <a:t>、</a:t>
            </a:r>
            <a:r>
              <a:rPr lang="en-US" altLang="zh-CN" sz="1400" dirty="0"/>
              <a:t>29 }</a:t>
            </a:r>
            <a:endParaRPr lang="zh-CN" altLang="en-US" sz="1400" dirty="0"/>
          </a:p>
        </p:txBody>
      </p:sp>
      <p:graphicFrame>
        <p:nvGraphicFramePr>
          <p:cNvPr id="13" name="表格 12"/>
          <p:cNvGraphicFramePr>
            <a:graphicFrameLocks noGrp="1"/>
          </p:cNvGraphicFramePr>
          <p:nvPr/>
        </p:nvGraphicFramePr>
        <p:xfrm>
          <a:off x="179512" y="2859782"/>
          <a:ext cx="8856664" cy="745232"/>
        </p:xfrm>
        <a:graphic>
          <a:graphicData uri="http://schemas.openxmlformats.org/drawingml/2006/table">
            <a:tbl>
              <a:tblPr/>
              <a:tblGrid>
                <a:gridCol w="849184">
                  <a:extLst>
                    <a:ext uri="{9D8B030D-6E8A-4147-A177-3AD203B41FA5}">
                      <a16:colId xmlns="" xmlns:a16="http://schemas.microsoft.com/office/drawing/2014/main" val="20000"/>
                    </a:ext>
                  </a:extLst>
                </a:gridCol>
                <a:gridCol w="1766967">
                  <a:extLst>
                    <a:ext uri="{9D8B030D-6E8A-4147-A177-3AD203B41FA5}">
                      <a16:colId xmlns="" xmlns:a16="http://schemas.microsoft.com/office/drawing/2014/main" val="20001"/>
                    </a:ext>
                  </a:extLst>
                </a:gridCol>
                <a:gridCol w="884524">
                  <a:extLst>
                    <a:ext uri="{9D8B030D-6E8A-4147-A177-3AD203B41FA5}">
                      <a16:colId xmlns="" xmlns:a16="http://schemas.microsoft.com/office/drawing/2014/main" val="20002"/>
                    </a:ext>
                  </a:extLst>
                </a:gridCol>
                <a:gridCol w="1031078">
                  <a:extLst>
                    <a:ext uri="{9D8B030D-6E8A-4147-A177-3AD203B41FA5}">
                      <a16:colId xmlns="" xmlns:a16="http://schemas.microsoft.com/office/drawing/2014/main" val="20003"/>
                    </a:ext>
                  </a:extLst>
                </a:gridCol>
                <a:gridCol w="720299">
                  <a:extLst>
                    <a:ext uri="{9D8B030D-6E8A-4147-A177-3AD203B41FA5}">
                      <a16:colId xmlns="" xmlns:a16="http://schemas.microsoft.com/office/drawing/2014/main" val="20004"/>
                    </a:ext>
                  </a:extLst>
                </a:gridCol>
                <a:gridCol w="721338">
                  <a:extLst>
                    <a:ext uri="{9D8B030D-6E8A-4147-A177-3AD203B41FA5}">
                      <a16:colId xmlns="" xmlns:a16="http://schemas.microsoft.com/office/drawing/2014/main" val="20005"/>
                    </a:ext>
                  </a:extLst>
                </a:gridCol>
                <a:gridCol w="720299">
                  <a:extLst>
                    <a:ext uri="{9D8B030D-6E8A-4147-A177-3AD203B41FA5}">
                      <a16:colId xmlns="" xmlns:a16="http://schemas.microsoft.com/office/drawing/2014/main" val="20006"/>
                    </a:ext>
                  </a:extLst>
                </a:gridCol>
                <a:gridCol w="721338">
                  <a:extLst>
                    <a:ext uri="{9D8B030D-6E8A-4147-A177-3AD203B41FA5}">
                      <a16:colId xmlns="" xmlns:a16="http://schemas.microsoft.com/office/drawing/2014/main" val="20007"/>
                    </a:ext>
                  </a:extLst>
                </a:gridCol>
                <a:gridCol w="720299">
                  <a:extLst>
                    <a:ext uri="{9D8B030D-6E8A-4147-A177-3AD203B41FA5}">
                      <a16:colId xmlns="" xmlns:a16="http://schemas.microsoft.com/office/drawing/2014/main" val="20008"/>
                    </a:ext>
                  </a:extLst>
                </a:gridCol>
                <a:gridCol w="721338">
                  <a:extLst>
                    <a:ext uri="{9D8B030D-6E8A-4147-A177-3AD203B41FA5}">
                      <a16:colId xmlns="" xmlns:a16="http://schemas.microsoft.com/office/drawing/2014/main" val="20009"/>
                    </a:ext>
                  </a:extLst>
                </a:gridCol>
              </a:tblGrid>
              <a:tr h="288032">
                <a:tc>
                  <a:txBody>
                    <a:bodyPr/>
                    <a:lstStyle/>
                    <a:p>
                      <a:pPr algn="just">
                        <a:spcAft>
                          <a:spcPts val="0"/>
                        </a:spcAft>
                      </a:pPr>
                      <a:r>
                        <a:rPr lang="en-US" sz="1500" b="1" kern="100" dirty="0">
                          <a:latin typeface="Times New Roman"/>
                          <a:ea typeface="宋体"/>
                        </a:rPr>
                        <a:t>0</a:t>
                      </a:r>
                      <a:r>
                        <a:rPr lang="zh-CN" sz="1500" b="1" kern="100" dirty="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1</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2</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3</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4</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5</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6</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7</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8</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9</a:t>
                      </a:r>
                      <a:r>
                        <a:rPr lang="zh-CN" sz="1500" b="1" kern="100">
                          <a:latin typeface="Times New Roman"/>
                          <a:ea typeface="宋体"/>
                        </a:rPr>
                        <a:t>号袋</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 xmlns:a16="http://schemas.microsoft.com/office/drawing/2014/main" val="10000"/>
                  </a:ext>
                </a:extLst>
              </a:tr>
              <a:tr h="457200">
                <a:tc>
                  <a:txBody>
                    <a:bodyPr/>
                    <a:lstStyle/>
                    <a:p>
                      <a:pPr algn="just">
                        <a:spcAft>
                          <a:spcPts val="0"/>
                        </a:spcAft>
                      </a:pPr>
                      <a:r>
                        <a:rPr lang="en-US" sz="1500" b="1" kern="100">
                          <a:latin typeface="Times New Roman"/>
                          <a:ea typeface="宋体"/>
                        </a:rPr>
                        <a:t>0</a:t>
                      </a:r>
                      <a:r>
                        <a:rPr lang="zh-CN" sz="1500" b="1" kern="100">
                          <a:latin typeface="Times New Roman"/>
                          <a:ea typeface="宋体"/>
                        </a:rPr>
                        <a:t>、</a:t>
                      </a:r>
                      <a:r>
                        <a:rPr lang="en-US" sz="1500" b="1" kern="100">
                          <a:latin typeface="Times New Roman"/>
                          <a:ea typeface="宋体"/>
                        </a:rPr>
                        <a:t>5</a:t>
                      </a:r>
                      <a:r>
                        <a:rPr lang="zh-CN" sz="1500" b="1" kern="100">
                          <a:latin typeface="Times New Roman"/>
                          <a:ea typeface="宋体"/>
                        </a:rPr>
                        <a:t>、</a:t>
                      </a:r>
                      <a:r>
                        <a:rPr lang="en-US" sz="1500" b="1" kern="100">
                          <a:latin typeface="Times New Roman"/>
                          <a:ea typeface="宋体"/>
                        </a:rPr>
                        <a:t>9</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dirty="0">
                          <a:latin typeface="Times New Roman"/>
                          <a:ea typeface="宋体"/>
                        </a:rPr>
                        <a:t>10</a:t>
                      </a:r>
                      <a:r>
                        <a:rPr lang="zh-CN" sz="1500" b="1" kern="100" dirty="0">
                          <a:latin typeface="Times New Roman"/>
                          <a:ea typeface="宋体"/>
                        </a:rPr>
                        <a:t>、</a:t>
                      </a:r>
                      <a:r>
                        <a:rPr lang="en-US" sz="1500" b="1" kern="100" dirty="0">
                          <a:latin typeface="Times New Roman"/>
                          <a:ea typeface="宋体"/>
                        </a:rPr>
                        <a:t>11</a:t>
                      </a:r>
                      <a:r>
                        <a:rPr lang="zh-CN" sz="1500" b="1" kern="100" dirty="0">
                          <a:latin typeface="Times New Roman"/>
                          <a:ea typeface="宋体"/>
                        </a:rPr>
                        <a:t>、</a:t>
                      </a:r>
                      <a:r>
                        <a:rPr lang="en-US" sz="1500" b="1" kern="100" dirty="0">
                          <a:latin typeface="Times New Roman"/>
                          <a:ea typeface="宋体"/>
                        </a:rPr>
                        <a:t>12</a:t>
                      </a:r>
                      <a:r>
                        <a:rPr lang="zh-CN" sz="1500" b="1" kern="100" dirty="0">
                          <a:latin typeface="Times New Roman"/>
                          <a:ea typeface="宋体"/>
                        </a:rPr>
                        <a:t>、</a:t>
                      </a:r>
                      <a:r>
                        <a:rPr lang="en-US" sz="1500" b="1" kern="100" dirty="0">
                          <a:latin typeface="Times New Roman"/>
                          <a:ea typeface="宋体"/>
                        </a:rPr>
                        <a:t>14</a:t>
                      </a:r>
                      <a:r>
                        <a:rPr lang="zh-CN" sz="1500" b="1" kern="100" dirty="0">
                          <a:latin typeface="Times New Roman"/>
                          <a:ea typeface="宋体"/>
                        </a:rPr>
                        <a:t>、</a:t>
                      </a:r>
                      <a:r>
                        <a:rPr lang="en-US" sz="1500" b="1" kern="100" dirty="0">
                          <a:latin typeface="Times New Roman"/>
                          <a:ea typeface="宋体"/>
                        </a:rPr>
                        <a:t>18</a:t>
                      </a:r>
                      <a:endParaRPr lang="zh-CN" sz="1500" b="1" kern="100" dirty="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22</a:t>
                      </a:r>
                      <a:r>
                        <a:rPr lang="zh-CN" sz="1500" b="1" kern="100">
                          <a:latin typeface="Times New Roman"/>
                          <a:ea typeface="宋体"/>
                        </a:rPr>
                        <a:t>、</a:t>
                      </a:r>
                      <a:r>
                        <a:rPr lang="en-US" sz="1500" b="1" kern="100">
                          <a:latin typeface="Times New Roman"/>
                          <a:ea typeface="宋体"/>
                        </a:rPr>
                        <a:t>29</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30</a:t>
                      </a:r>
                      <a:r>
                        <a:rPr lang="zh-CN" sz="1500" b="1" kern="100">
                          <a:latin typeface="Times New Roman"/>
                          <a:ea typeface="宋体"/>
                        </a:rPr>
                        <a:t>、</a:t>
                      </a:r>
                      <a:r>
                        <a:rPr lang="en-US" sz="1500" b="1" kern="100">
                          <a:latin typeface="Times New Roman"/>
                          <a:ea typeface="宋体"/>
                        </a:rPr>
                        <a:t>33</a:t>
                      </a:r>
                      <a:r>
                        <a:rPr lang="zh-CN" sz="1500" b="1" kern="100">
                          <a:latin typeface="Times New Roman"/>
                          <a:ea typeface="宋体"/>
                        </a:rPr>
                        <a:t>、</a:t>
                      </a:r>
                      <a:r>
                        <a:rPr lang="en-US" sz="1500" b="1" kern="100">
                          <a:latin typeface="Times New Roman"/>
                          <a:ea typeface="宋体"/>
                        </a:rPr>
                        <a:t>35</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en-US" sz="1500" b="1" kern="100">
                          <a:latin typeface="Times New Roman"/>
                          <a:ea typeface="宋体"/>
                        </a:rPr>
                        <a:t>55</a:t>
                      </a:r>
                      <a:endParaRPr lang="zh-CN" sz="1500" b="1" kern="100">
                        <a:latin typeface="Times New Roman"/>
                        <a:ea typeface="宋体"/>
                      </a:endParaRP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just">
                        <a:spcAft>
                          <a:spcPts val="0"/>
                        </a:spcAft>
                      </a:pPr>
                      <a:r>
                        <a:rPr lang="zh-CN" sz="1500" b="1" kern="100" dirty="0">
                          <a:latin typeface="Times New Roman"/>
                          <a:ea typeface="宋体"/>
                        </a:rPr>
                        <a:t>空</a:t>
                      </a:r>
                    </a:p>
                  </a:txBody>
                  <a:tcPr marL="68578" marR="6857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4" name="矩形 13"/>
          <p:cNvSpPr>
            <a:spLocks noChangeArrowheads="1"/>
          </p:cNvSpPr>
          <p:nvPr/>
        </p:nvSpPr>
        <p:spPr bwMode="auto">
          <a:xfrm>
            <a:off x="251520" y="3867894"/>
            <a:ext cx="8243888" cy="307777"/>
          </a:xfrm>
          <a:prstGeom prst="rect">
            <a:avLst/>
          </a:prstGeom>
          <a:noFill/>
          <a:ln w="9525">
            <a:noFill/>
            <a:miter lim="800000"/>
            <a:headEnd/>
            <a:tailEnd/>
          </a:ln>
        </p:spPr>
        <p:txBody>
          <a:bodyPr>
            <a:spAutoFit/>
          </a:bodyPr>
          <a:lstStyle/>
          <a:p>
            <a:pPr eaLnBrk="0" hangingPunct="0">
              <a:spcBef>
                <a:spcPct val="50000"/>
              </a:spcBef>
            </a:pPr>
            <a:r>
              <a:rPr lang="en-US" altLang="zh-CN" sz="1400" dirty="0"/>
              <a:t>{ 0</a:t>
            </a:r>
            <a:r>
              <a:rPr lang="zh-CN" altLang="zh-CN" sz="1400" dirty="0"/>
              <a:t>、</a:t>
            </a:r>
            <a:r>
              <a:rPr lang="en-US" altLang="zh-CN" sz="1400" dirty="0"/>
              <a:t>5</a:t>
            </a:r>
            <a:r>
              <a:rPr lang="zh-CN" altLang="zh-CN" sz="1400" dirty="0"/>
              <a:t>、</a:t>
            </a:r>
            <a:r>
              <a:rPr lang="en-US" altLang="zh-CN" sz="1400" dirty="0"/>
              <a:t>9</a:t>
            </a:r>
            <a:r>
              <a:rPr lang="zh-CN" altLang="zh-CN" sz="1400" dirty="0"/>
              <a:t>、</a:t>
            </a:r>
            <a:r>
              <a:rPr lang="en-US" altLang="zh-CN" sz="1400" dirty="0"/>
              <a:t>10</a:t>
            </a:r>
            <a:r>
              <a:rPr lang="zh-CN" altLang="zh-CN" sz="1400" dirty="0"/>
              <a:t>、</a:t>
            </a:r>
            <a:r>
              <a:rPr lang="en-US" altLang="zh-CN" sz="1400" dirty="0"/>
              <a:t>11</a:t>
            </a:r>
            <a:r>
              <a:rPr lang="zh-CN" altLang="zh-CN" sz="1400" dirty="0"/>
              <a:t>、</a:t>
            </a:r>
            <a:r>
              <a:rPr lang="en-US" altLang="zh-CN" sz="1400" dirty="0"/>
              <a:t>12</a:t>
            </a:r>
            <a:r>
              <a:rPr lang="zh-CN" altLang="zh-CN" sz="1400" dirty="0"/>
              <a:t>、</a:t>
            </a:r>
            <a:r>
              <a:rPr lang="en-US" altLang="zh-CN" sz="1400" dirty="0"/>
              <a:t>14</a:t>
            </a:r>
            <a:r>
              <a:rPr lang="zh-CN" altLang="zh-CN" sz="1400" dirty="0"/>
              <a:t>、</a:t>
            </a:r>
            <a:r>
              <a:rPr lang="en-US" altLang="zh-CN" sz="1400" dirty="0"/>
              <a:t>18</a:t>
            </a:r>
            <a:r>
              <a:rPr lang="zh-CN" altLang="zh-CN" sz="1400" dirty="0"/>
              <a:t>、</a:t>
            </a:r>
            <a:r>
              <a:rPr lang="en-US" altLang="zh-CN" sz="1400" dirty="0"/>
              <a:t>22</a:t>
            </a:r>
            <a:r>
              <a:rPr lang="zh-CN" altLang="zh-CN" sz="1400" dirty="0"/>
              <a:t>、</a:t>
            </a:r>
            <a:r>
              <a:rPr lang="en-US" altLang="zh-CN" sz="1400" dirty="0"/>
              <a:t>29</a:t>
            </a:r>
            <a:r>
              <a:rPr lang="zh-CN" altLang="zh-CN" sz="1400" dirty="0"/>
              <a:t>、</a:t>
            </a:r>
            <a:r>
              <a:rPr lang="en-US" altLang="zh-CN" sz="1400" dirty="0"/>
              <a:t>30</a:t>
            </a:r>
            <a:r>
              <a:rPr lang="zh-CN" altLang="zh-CN" sz="1400" dirty="0"/>
              <a:t>、</a:t>
            </a:r>
            <a:r>
              <a:rPr lang="en-US" altLang="zh-CN" sz="1400" dirty="0"/>
              <a:t>33</a:t>
            </a:r>
            <a:r>
              <a:rPr lang="zh-CN" altLang="zh-CN" sz="1400" dirty="0"/>
              <a:t>、</a:t>
            </a:r>
            <a:r>
              <a:rPr lang="en-US" altLang="zh-CN" sz="1400" dirty="0"/>
              <a:t>25</a:t>
            </a:r>
            <a:r>
              <a:rPr lang="zh-CN" altLang="zh-CN" sz="1400" dirty="0"/>
              <a:t>、</a:t>
            </a:r>
            <a:r>
              <a:rPr lang="en-US" altLang="zh-CN" sz="1400" dirty="0"/>
              <a:t>55 }</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基数排序实现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7920880" cy="869533"/>
          </a:xfrm>
          <a:prstGeom prst="rect">
            <a:avLst/>
          </a:prstGeom>
        </p:spPr>
        <p:txBody>
          <a:bodyPr wrap="square">
            <a:spAutoFit/>
          </a:bodyPr>
          <a:lstStyle/>
          <a:p>
            <a:pPr>
              <a:lnSpc>
                <a:spcPct val="150000"/>
              </a:lnSpc>
            </a:pPr>
            <a:r>
              <a:rPr lang="zh-CN" altLang="zh-CN" sz="1800" dirty="0"/>
              <a:t>设待排序的元素组成了一个不带头结点的单链表</a:t>
            </a:r>
            <a:endParaRPr lang="en-US" altLang="zh-CN" sz="1800" dirty="0"/>
          </a:p>
          <a:p>
            <a:pPr>
              <a:lnSpc>
                <a:spcPct val="150000"/>
              </a:lnSpc>
            </a:pPr>
            <a:r>
              <a:rPr lang="zh-CN" altLang="zh-CN" sz="1800" dirty="0"/>
              <a:t>每个口袋也用一个不带头结点的单链表存储</a:t>
            </a:r>
            <a:endParaRPr lang="zh-CN" altLang="en-US" sz="1800" dirty="0"/>
          </a:p>
        </p:txBody>
      </p:sp>
      <p:sp>
        <p:nvSpPr>
          <p:cNvPr id="7" name="矩形 6"/>
          <p:cNvSpPr/>
          <p:nvPr/>
        </p:nvSpPr>
        <p:spPr>
          <a:xfrm>
            <a:off x="611560" y="2067694"/>
            <a:ext cx="1346844" cy="369332"/>
          </a:xfrm>
          <a:prstGeom prst="rect">
            <a:avLst/>
          </a:prstGeom>
        </p:spPr>
        <p:txBody>
          <a:bodyPr wrap="none">
            <a:spAutoFit/>
          </a:bodyPr>
          <a:lstStyle/>
          <a:p>
            <a:r>
              <a:rPr lang="zh-CN" altLang="en-US" sz="1800" dirty="0">
                <a:latin typeface="微软雅黑" pitchFamily="34" charset="-122"/>
                <a:ea typeface="微软雅黑" pitchFamily="34" charset="-122"/>
              </a:rPr>
              <a:t>结点类定义</a:t>
            </a:r>
          </a:p>
        </p:txBody>
      </p:sp>
      <p:sp>
        <p:nvSpPr>
          <p:cNvPr id="10" name="矩形 9"/>
          <p:cNvSpPr/>
          <p:nvPr/>
        </p:nvSpPr>
        <p:spPr>
          <a:xfrm>
            <a:off x="683568" y="2643758"/>
            <a:ext cx="5976664" cy="1815882"/>
          </a:xfrm>
          <a:prstGeom prst="rect">
            <a:avLst/>
          </a:prstGeom>
        </p:spPr>
        <p:txBody>
          <a:bodyPr wrap="square">
            <a:spAutoFit/>
          </a:bodyPr>
          <a:lstStyle/>
          <a:p>
            <a:pPr>
              <a:buFontTx/>
              <a:buNone/>
            </a:pPr>
            <a:r>
              <a:rPr lang="en-US" altLang="zh-CN" sz="1400" dirty="0"/>
              <a:t>template &lt;class OTHER&gt;</a:t>
            </a:r>
            <a:endParaRPr lang="zh-CN" altLang="zh-CN" sz="1400" dirty="0"/>
          </a:p>
          <a:p>
            <a:pPr>
              <a:buFontTx/>
              <a:buNone/>
            </a:pPr>
            <a:r>
              <a:rPr lang="en-US" altLang="zh-CN" sz="1400" dirty="0" err="1"/>
              <a:t>struct</a:t>
            </a:r>
            <a:r>
              <a:rPr lang="en-US" altLang="zh-CN" sz="1400" dirty="0"/>
              <a:t> node {</a:t>
            </a:r>
            <a:endParaRPr lang="zh-CN" altLang="zh-CN" sz="1400" dirty="0"/>
          </a:p>
          <a:p>
            <a:pPr>
              <a:buFontTx/>
              <a:buNone/>
            </a:pPr>
            <a:r>
              <a:rPr lang="en-US" altLang="zh-CN" sz="1400" dirty="0"/>
              <a:t>    SET&lt;</a:t>
            </a:r>
            <a:r>
              <a:rPr lang="en-US" altLang="zh-CN" sz="1400" dirty="0" err="1"/>
              <a:t>int</a:t>
            </a:r>
            <a:r>
              <a:rPr lang="en-US" altLang="zh-CN" sz="1400" dirty="0"/>
              <a:t>, OTHER&gt; data;</a:t>
            </a:r>
            <a:endParaRPr lang="zh-CN" altLang="zh-CN" sz="1400" dirty="0"/>
          </a:p>
          <a:p>
            <a:pPr>
              <a:buFontTx/>
              <a:buNone/>
            </a:pPr>
            <a:r>
              <a:rPr lang="en-US" altLang="zh-CN" sz="1400" dirty="0"/>
              <a:t>    node *next;</a:t>
            </a:r>
            <a:endParaRPr lang="zh-CN" altLang="zh-CN" sz="1400" dirty="0"/>
          </a:p>
          <a:p>
            <a:pPr>
              <a:buFontTx/>
              <a:buNone/>
            </a:pPr>
            <a:r>
              <a:rPr lang="en-US" altLang="zh-CN" sz="1400" dirty="0"/>
              <a:t> </a:t>
            </a:r>
            <a:endParaRPr lang="zh-CN" altLang="zh-CN" sz="1400" dirty="0"/>
          </a:p>
          <a:p>
            <a:pPr>
              <a:buFontTx/>
              <a:buNone/>
            </a:pPr>
            <a:r>
              <a:rPr lang="en-US" altLang="zh-CN" sz="1400" dirty="0"/>
              <a:t>    node() {  next = NULL;  }</a:t>
            </a:r>
            <a:endParaRPr lang="zh-CN" altLang="zh-CN" sz="1400" dirty="0"/>
          </a:p>
          <a:p>
            <a:pPr>
              <a:buFontTx/>
              <a:buNone/>
            </a:pPr>
            <a:r>
              <a:rPr lang="en-US" altLang="zh-CN" sz="1400" dirty="0"/>
              <a:t>    node(SET&lt;</a:t>
            </a:r>
            <a:r>
              <a:rPr lang="en-US" altLang="zh-CN" sz="1400" dirty="0" err="1"/>
              <a:t>int</a:t>
            </a:r>
            <a:r>
              <a:rPr lang="en-US" altLang="zh-CN" sz="1400" dirty="0"/>
              <a:t>, OTHER&gt; d): data(d)    {  next = NULL;  }</a:t>
            </a:r>
            <a:endParaRPr lang="zh-CN" altLang="zh-CN" sz="1400" dirty="0"/>
          </a:p>
          <a:p>
            <a:pPr>
              <a:buFontTx/>
              <a:buNone/>
            </a:pPr>
            <a:r>
              <a:rPr lang="en-US" altLang="zh-CN" sz="1400" dirty="0"/>
              <a:t>};</a:t>
            </a:r>
            <a:endParaRPr lang="zh-CN" altLang="zh-CN" sz="1400" dirty="0"/>
          </a:p>
        </p:txBody>
      </p:sp>
    </p:spTree>
  </p:cSld>
  <p:clrMapOvr>
    <a:masterClrMapping/>
  </p:clrMapOvr>
  <p:transition spd="slow" advTm="0"/>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123478"/>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基数排序实现</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899592" y="726906"/>
            <a:ext cx="7920880" cy="4416594"/>
          </a:xfrm>
          <a:prstGeom prst="rect">
            <a:avLst/>
          </a:prstGeom>
        </p:spPr>
        <p:txBody>
          <a:bodyPr wrap="square">
            <a:spAutoFit/>
          </a:bodyPr>
          <a:lstStyle/>
          <a:p>
            <a:pPr eaLnBrk="0" hangingPunct="0">
              <a:spcBef>
                <a:spcPts val="0"/>
              </a:spcBef>
            </a:pPr>
            <a:r>
              <a:rPr lang="en-US" altLang="zh-CN" sz="1200" dirty="0">
                <a:latin typeface="Times New Roman" pitchFamily="18" charset="0"/>
                <a:cs typeface="Times New Roman" pitchFamily="18" charset="0"/>
              </a:rPr>
              <a:t>template &lt;class OTHER&gt;</a:t>
            </a:r>
          </a:p>
          <a:p>
            <a:pPr eaLnBrk="0" hangingPunct="0">
              <a:spcBef>
                <a:spcPts val="0"/>
              </a:spcBef>
            </a:pPr>
            <a:r>
              <a:rPr lang="en-US" altLang="zh-CN" sz="1200" dirty="0">
                <a:latin typeface="Times New Roman" pitchFamily="18" charset="0"/>
                <a:cs typeface="Times New Roman" pitchFamily="18" charset="0"/>
              </a:rPr>
              <a:t>void </a:t>
            </a:r>
            <a:r>
              <a:rPr lang="en-US" altLang="zh-CN" sz="1200" dirty="0" err="1">
                <a:latin typeface="Times New Roman" pitchFamily="18" charset="0"/>
                <a:cs typeface="Times New Roman" pitchFamily="18" charset="0"/>
              </a:rPr>
              <a:t>bucketSort</a:t>
            </a:r>
            <a:r>
              <a:rPr lang="en-US" altLang="zh-CN" sz="1200" dirty="0">
                <a:latin typeface="Times New Roman" pitchFamily="18" charset="0"/>
                <a:cs typeface="Times New Roman" pitchFamily="18" charset="0"/>
              </a:rPr>
              <a:t>(node&lt;OTHER&gt; *&amp;p)                // p</a:t>
            </a:r>
            <a:r>
              <a:rPr lang="zh-CN" altLang="en-US" sz="1200" dirty="0">
                <a:latin typeface="Times New Roman" pitchFamily="18" charset="0"/>
                <a:cs typeface="Times New Roman" pitchFamily="18" charset="0"/>
              </a:rPr>
              <a:t>是链表头</a:t>
            </a:r>
          </a:p>
          <a:p>
            <a:pPr eaLnBrk="0" hangingPunct="0">
              <a:spcBef>
                <a:spcPts val="0"/>
              </a:spcBef>
            </a:pPr>
            <a:r>
              <a:rPr lang="en-US" altLang="zh-CN" sz="1200" dirty="0">
                <a:latin typeface="Times New Roman" pitchFamily="18" charset="0"/>
                <a:cs typeface="Times New Roman" pitchFamily="18" charset="0"/>
              </a:rPr>
              <a:t>{   node&lt;OTHER&gt;  *bucket[10],  *last[10],  *tail ;        </a:t>
            </a:r>
            <a:endParaRPr lang="zh-CN" altLang="en-US" sz="1200" dirty="0">
              <a:latin typeface="Times New Roman" pitchFamily="18" charset="0"/>
              <a:cs typeface="Times New Roman" pitchFamily="18" charset="0"/>
            </a:endParaRPr>
          </a:p>
          <a:p>
            <a:pPr eaLnBrk="0" hangingPunct="0">
              <a:spcBef>
                <a:spcPts val="0"/>
              </a:spcBef>
            </a:pPr>
            <a:r>
              <a:rPr lang="zh-CN" altLang="en-US" sz="1200" dirty="0">
                <a:latin typeface="Times New Roman" pitchFamily="18" charset="0"/>
                <a:cs typeface="Times New Roman" pitchFamily="18" charset="0"/>
              </a:rPr>
              <a:t>    </a:t>
            </a:r>
            <a:r>
              <a:rPr lang="en-US" altLang="zh-CN" sz="1200" dirty="0" err="1">
                <a:latin typeface="Times New Roman" pitchFamily="18" charset="0"/>
                <a:cs typeface="Times New Roman" pitchFamily="18" charset="0"/>
              </a:rPr>
              <a:t>int</a:t>
            </a:r>
            <a:r>
              <a:rPr lang="en-US" altLang="zh-CN" sz="1200" dirty="0">
                <a:latin typeface="Times New Roman" pitchFamily="18" charset="0"/>
                <a:cs typeface="Times New Roman" pitchFamily="18" charset="0"/>
              </a:rPr>
              <a:t> </a:t>
            </a:r>
            <a:r>
              <a:rPr lang="en-US" altLang="zh-CN" sz="1200" dirty="0" err="1">
                <a:latin typeface="Times New Roman" pitchFamily="18" charset="0"/>
                <a:cs typeface="Times New Roman" pitchFamily="18" charset="0"/>
              </a:rPr>
              <a:t>i</a:t>
            </a:r>
            <a:r>
              <a:rPr lang="en-US" altLang="zh-CN" sz="1200" dirty="0">
                <a:latin typeface="Times New Roman" pitchFamily="18" charset="0"/>
                <a:cs typeface="Times New Roman" pitchFamily="18" charset="0"/>
              </a:rPr>
              <a:t>,  j,  k,  base = 1, max = 0,  </a:t>
            </a:r>
            <a:r>
              <a:rPr lang="en-US" altLang="zh-CN" sz="1200" dirty="0" err="1">
                <a:latin typeface="Times New Roman" pitchFamily="18" charset="0"/>
                <a:cs typeface="Times New Roman" pitchFamily="18" charset="0"/>
              </a:rPr>
              <a:t>len</a:t>
            </a:r>
            <a:r>
              <a:rPr lang="en-US" altLang="zh-CN" sz="1200" dirty="0">
                <a:latin typeface="Times New Roman" pitchFamily="18" charset="0"/>
                <a:cs typeface="Times New Roman" pitchFamily="18" charset="0"/>
              </a:rPr>
              <a:t> = 0;</a:t>
            </a:r>
          </a:p>
          <a:p>
            <a:pPr eaLnBrk="0" hangingPunct="0">
              <a:spcBef>
                <a:spcPts val="0"/>
              </a:spcBef>
            </a:pPr>
            <a:r>
              <a:rPr lang="en-US" altLang="zh-CN" sz="1200" dirty="0">
                <a:latin typeface="Times New Roman" pitchFamily="18" charset="0"/>
                <a:cs typeface="Times New Roman" pitchFamily="18" charset="0"/>
              </a:rPr>
              <a:t>    for (tail = p; tail != NULL; tail = tail-&gt;next)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if (tail-&gt;</a:t>
            </a:r>
            <a:r>
              <a:rPr lang="en-US" altLang="zh-CN" sz="1200" dirty="0" err="1">
                <a:latin typeface="Times New Roman" pitchFamily="18" charset="0"/>
                <a:cs typeface="Times New Roman" pitchFamily="18" charset="0"/>
              </a:rPr>
              <a:t>data.key</a:t>
            </a:r>
            <a:r>
              <a:rPr lang="en-US" altLang="zh-CN" sz="1200" dirty="0">
                <a:latin typeface="Times New Roman" pitchFamily="18" charset="0"/>
                <a:cs typeface="Times New Roman" pitchFamily="18" charset="0"/>
              </a:rPr>
              <a:t> &gt; max) max = tail-&gt;</a:t>
            </a:r>
            <a:r>
              <a:rPr lang="en-US" altLang="zh-CN" sz="1200" dirty="0" err="1">
                <a:latin typeface="Times New Roman" pitchFamily="18" charset="0"/>
                <a:cs typeface="Times New Roman" pitchFamily="18" charset="0"/>
              </a:rPr>
              <a:t>data.key</a:t>
            </a:r>
            <a:r>
              <a:rPr lang="en-US" altLang="zh-CN" sz="1200" dirty="0">
                <a:latin typeface="Times New Roman" pitchFamily="18" charset="0"/>
                <a:cs typeface="Times New Roman" pitchFamily="18" charset="0"/>
              </a:rPr>
              <a:t>;</a:t>
            </a:r>
          </a:p>
          <a:p>
            <a:pPr eaLnBrk="0" hangingPunct="0">
              <a:spcBef>
                <a:spcPts val="0"/>
              </a:spcBef>
            </a:pPr>
            <a:r>
              <a:rPr lang="en-US" altLang="zh-CN" sz="1200" dirty="0">
                <a:latin typeface="Times New Roman" pitchFamily="18" charset="0"/>
                <a:cs typeface="Times New Roman" pitchFamily="18" charset="0"/>
              </a:rPr>
              <a:t>   while (max &gt; 0) {  ++</a:t>
            </a:r>
            <a:r>
              <a:rPr lang="en-US" altLang="zh-CN" sz="1200" dirty="0" err="1">
                <a:latin typeface="Times New Roman" pitchFamily="18" charset="0"/>
                <a:cs typeface="Times New Roman" pitchFamily="18" charset="0"/>
              </a:rPr>
              <a:t>len</a:t>
            </a:r>
            <a:r>
              <a:rPr lang="en-US" altLang="zh-CN" sz="1200" dirty="0">
                <a:latin typeface="Times New Roman" pitchFamily="18" charset="0"/>
                <a:cs typeface="Times New Roman" pitchFamily="18" charset="0"/>
              </a:rPr>
              <a:t>;  max /= 10;  }</a:t>
            </a:r>
          </a:p>
          <a:p>
            <a:pPr eaLnBrk="0" hangingPunct="0">
              <a:spcBef>
                <a:spcPts val="600"/>
              </a:spcBef>
            </a:pPr>
            <a:r>
              <a:rPr lang="en-US" altLang="zh-CN" sz="1200" dirty="0">
                <a:latin typeface="Times New Roman" pitchFamily="18" charset="0"/>
                <a:cs typeface="Times New Roman" pitchFamily="18" charset="0"/>
              </a:rPr>
              <a:t>    for (</a:t>
            </a:r>
            <a:r>
              <a:rPr lang="en-US" altLang="zh-CN" sz="1200" dirty="0" err="1">
                <a:latin typeface="Times New Roman" pitchFamily="18" charset="0"/>
                <a:cs typeface="Times New Roman" pitchFamily="18" charset="0"/>
              </a:rPr>
              <a:t>i</a:t>
            </a:r>
            <a:r>
              <a:rPr lang="en-US" altLang="zh-CN" sz="1200" dirty="0">
                <a:latin typeface="Times New Roman" pitchFamily="18" charset="0"/>
                <a:cs typeface="Times New Roman" pitchFamily="18" charset="0"/>
              </a:rPr>
              <a:t> = 1; </a:t>
            </a:r>
            <a:r>
              <a:rPr lang="en-US" altLang="zh-CN" sz="1200" dirty="0" err="1">
                <a:latin typeface="Times New Roman" pitchFamily="18" charset="0"/>
                <a:cs typeface="Times New Roman" pitchFamily="18" charset="0"/>
              </a:rPr>
              <a:t>i</a:t>
            </a:r>
            <a:r>
              <a:rPr lang="en-US" altLang="zh-CN" sz="1200" dirty="0">
                <a:latin typeface="Times New Roman" pitchFamily="18" charset="0"/>
                <a:cs typeface="Times New Roman" pitchFamily="18" charset="0"/>
              </a:rPr>
              <a:t> &lt;= </a:t>
            </a:r>
            <a:r>
              <a:rPr lang="en-US" altLang="zh-CN" sz="1200" dirty="0" err="1">
                <a:latin typeface="Times New Roman" pitchFamily="18" charset="0"/>
                <a:cs typeface="Times New Roman" pitchFamily="18" charset="0"/>
              </a:rPr>
              <a:t>len</a:t>
            </a:r>
            <a:r>
              <a:rPr lang="en-US" altLang="zh-CN" sz="1200" dirty="0">
                <a:latin typeface="Times New Roman" pitchFamily="18" charset="0"/>
                <a:cs typeface="Times New Roman" pitchFamily="18" charset="0"/>
              </a:rPr>
              <a:t>; ++</a:t>
            </a:r>
            <a:r>
              <a:rPr lang="en-US" altLang="zh-CN" sz="1200" dirty="0" err="1">
                <a:latin typeface="Times New Roman" pitchFamily="18" charset="0"/>
                <a:cs typeface="Times New Roman" pitchFamily="18" charset="0"/>
              </a:rPr>
              <a:t>i</a:t>
            </a:r>
            <a:r>
              <a:rPr lang="en-US" altLang="zh-CN" sz="1200" dirty="0">
                <a:latin typeface="Times New Roman" pitchFamily="18" charset="0"/>
                <a:cs typeface="Times New Roman" pitchFamily="18" charset="0"/>
              </a:rPr>
              <a:t>) {                 // </a:t>
            </a:r>
            <a:r>
              <a:rPr lang="zh-CN" altLang="en-US" sz="1200" dirty="0">
                <a:latin typeface="Times New Roman" pitchFamily="18" charset="0"/>
                <a:cs typeface="Times New Roman" pitchFamily="18" charset="0"/>
              </a:rPr>
              <a:t>执行</a:t>
            </a:r>
            <a:r>
              <a:rPr lang="en-US" altLang="zh-CN" sz="1200" dirty="0" err="1">
                <a:latin typeface="Times New Roman" pitchFamily="18" charset="0"/>
                <a:cs typeface="Times New Roman" pitchFamily="18" charset="0"/>
              </a:rPr>
              <a:t>len</a:t>
            </a:r>
            <a:r>
              <a:rPr lang="zh-CN" altLang="en-US" sz="1200" dirty="0">
                <a:latin typeface="Times New Roman" pitchFamily="18" charset="0"/>
                <a:cs typeface="Times New Roman" pitchFamily="18" charset="0"/>
              </a:rPr>
              <a:t>次的分配与重组</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for (j = 0; j &lt;= 9; ++j) bucket[j] = last[j] = NULL;      </a:t>
            </a:r>
            <a:endParaRPr lang="zh-CN" altLang="en-US" sz="1200" dirty="0">
              <a:latin typeface="Times New Roman" pitchFamily="18" charset="0"/>
              <a:cs typeface="Times New Roman" pitchFamily="18" charset="0"/>
            </a:endParaRP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while (p != NULL) {                                  // </a:t>
            </a:r>
            <a:r>
              <a:rPr lang="zh-CN" altLang="en-US" sz="1200" dirty="0">
                <a:latin typeface="Times New Roman" pitchFamily="18" charset="0"/>
                <a:cs typeface="Times New Roman" pitchFamily="18" charset="0"/>
              </a:rPr>
              <a:t>执行一次分配</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k = p-&gt;</a:t>
            </a:r>
            <a:r>
              <a:rPr lang="en-US" altLang="zh-CN" sz="1200" dirty="0" err="1">
                <a:latin typeface="Times New Roman" pitchFamily="18" charset="0"/>
                <a:cs typeface="Times New Roman" pitchFamily="18" charset="0"/>
              </a:rPr>
              <a:t>data.key</a:t>
            </a:r>
            <a:r>
              <a:rPr lang="en-US" altLang="zh-CN" sz="1200" dirty="0">
                <a:latin typeface="Times New Roman" pitchFamily="18" charset="0"/>
                <a:cs typeface="Times New Roman" pitchFamily="18" charset="0"/>
              </a:rPr>
              <a:t> / base % 10;                    </a:t>
            </a:r>
            <a:endParaRPr lang="zh-CN" altLang="en-US" sz="1200" dirty="0">
              <a:latin typeface="Times New Roman" pitchFamily="18" charset="0"/>
              <a:cs typeface="Times New Roman" pitchFamily="18" charset="0"/>
            </a:endParaRP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if (bucket[k] == NULL)  bucket[k] = last[k] = p;    else last[k] = last[k]-&gt;next = p; </a:t>
            </a:r>
          </a:p>
          <a:p>
            <a:pPr eaLnBrk="0" hangingPunct="0">
              <a:spcBef>
                <a:spcPts val="0"/>
              </a:spcBef>
            </a:pPr>
            <a:r>
              <a:rPr lang="en-US" altLang="zh-CN" sz="1200" dirty="0">
                <a:latin typeface="Times New Roman" pitchFamily="18" charset="0"/>
                <a:cs typeface="Times New Roman" pitchFamily="18" charset="0"/>
              </a:rPr>
              <a:t>	p = p-&gt;next;</a:t>
            </a:r>
          </a:p>
          <a:p>
            <a:pPr eaLnBrk="0" hangingPunct="0">
              <a:spcBef>
                <a:spcPts val="0"/>
              </a:spcBef>
            </a:pPr>
            <a:r>
              <a:rPr lang="en-US" altLang="zh-CN" sz="1200" dirty="0">
                <a:latin typeface="Times New Roman" pitchFamily="18" charset="0"/>
                <a:cs typeface="Times New Roman" pitchFamily="18" charset="0"/>
              </a:rPr>
              <a:t>        }</a:t>
            </a:r>
          </a:p>
          <a:p>
            <a:pPr eaLnBrk="0" hangingPunct="0">
              <a:spcBef>
                <a:spcPts val="0"/>
              </a:spcBef>
            </a:pPr>
            <a:r>
              <a:rPr lang="en-US" altLang="zh-CN" sz="1200" dirty="0">
                <a:latin typeface="Times New Roman" pitchFamily="18" charset="0"/>
                <a:cs typeface="Times New Roman" pitchFamily="18" charset="0"/>
              </a:rPr>
              <a:t>        p = NULL;                                             // </a:t>
            </a:r>
            <a:r>
              <a:rPr lang="zh-CN" altLang="en-US" sz="1200" dirty="0">
                <a:latin typeface="Times New Roman" pitchFamily="18" charset="0"/>
                <a:cs typeface="Times New Roman" pitchFamily="18" charset="0"/>
              </a:rPr>
              <a:t>重组后的链表头</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for (j = 0; j &lt;= 9; ++j) {                                  // </a:t>
            </a:r>
            <a:r>
              <a:rPr lang="zh-CN" altLang="en-US" sz="1200" dirty="0">
                <a:latin typeface="Times New Roman" pitchFamily="18" charset="0"/>
                <a:cs typeface="Times New Roman" pitchFamily="18" charset="0"/>
              </a:rPr>
              <a:t>执行重组</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if (bucket[j] == NULL) continue;</a:t>
            </a:r>
          </a:p>
          <a:p>
            <a:pPr eaLnBrk="0" hangingPunct="0">
              <a:spcBef>
                <a:spcPts val="0"/>
              </a:spcBef>
            </a:pPr>
            <a:r>
              <a:rPr lang="en-US" altLang="zh-CN" sz="1200" dirty="0">
                <a:latin typeface="Times New Roman" pitchFamily="18" charset="0"/>
                <a:cs typeface="Times New Roman" pitchFamily="18" charset="0"/>
              </a:rPr>
              <a:t>	if (p == NULL)  p = bucket[j];    else tail-&gt;next = bucket[j];</a:t>
            </a:r>
          </a:p>
          <a:p>
            <a:pPr eaLnBrk="0" hangingPunct="0">
              <a:spcBef>
                <a:spcPts val="0"/>
              </a:spcBef>
            </a:pPr>
            <a:r>
              <a:rPr lang="en-US" altLang="zh-CN" sz="1200" dirty="0">
                <a:latin typeface="Times New Roman" pitchFamily="18" charset="0"/>
                <a:cs typeface="Times New Roman" pitchFamily="18" charset="0"/>
              </a:rPr>
              <a:t>                tail = last[j];</a:t>
            </a:r>
          </a:p>
          <a:p>
            <a:pPr eaLnBrk="0" hangingPunct="0">
              <a:spcBef>
                <a:spcPts val="0"/>
              </a:spcBef>
            </a:pPr>
            <a:r>
              <a:rPr lang="en-US" altLang="zh-CN" sz="1200" dirty="0">
                <a:latin typeface="Times New Roman" pitchFamily="18" charset="0"/>
                <a:cs typeface="Times New Roman" pitchFamily="18" charset="0"/>
              </a:rPr>
              <a:t>         }</a:t>
            </a:r>
          </a:p>
          <a:p>
            <a:pPr eaLnBrk="0" hangingPunct="0">
              <a:spcBef>
                <a:spcPts val="0"/>
              </a:spcBef>
            </a:pPr>
            <a:r>
              <a:rPr lang="en-US" altLang="zh-CN" sz="1200" dirty="0">
                <a:latin typeface="Times New Roman" pitchFamily="18" charset="0"/>
                <a:cs typeface="Times New Roman" pitchFamily="18" charset="0"/>
              </a:rPr>
              <a:t>         tail-&gt;next = NULL;                   // </a:t>
            </a:r>
            <a:r>
              <a:rPr lang="zh-CN" altLang="en-US" sz="1200" dirty="0">
                <a:latin typeface="Times New Roman" pitchFamily="18" charset="0"/>
                <a:cs typeface="Times New Roman" pitchFamily="18" charset="0"/>
              </a:rPr>
              <a:t>表尾置空</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base *= 10;                          // </a:t>
            </a:r>
            <a:r>
              <a:rPr lang="zh-CN" altLang="en-US" sz="1200" dirty="0">
                <a:latin typeface="Times New Roman" pitchFamily="18" charset="0"/>
                <a:cs typeface="Times New Roman" pitchFamily="18" charset="0"/>
              </a:rPr>
              <a:t>为下一次分配做准备</a:t>
            </a:r>
          </a:p>
          <a:p>
            <a:pPr eaLnBrk="0" hangingPunct="0">
              <a:spcBef>
                <a:spcPts val="0"/>
              </a:spcBef>
            </a:pP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p>
          <a:p>
            <a:pPr eaLnBrk="0" hangingPunct="0">
              <a:spcBef>
                <a:spcPts val="0"/>
              </a:spcBef>
            </a:pPr>
            <a:r>
              <a:rPr lang="en-US" altLang="zh-CN" sz="1200" dirty="0">
                <a:latin typeface="Times New Roman" pitchFamily="18" charset="0"/>
                <a:cs typeface="Times New Roman" pitchFamily="18" charset="0"/>
              </a:rPr>
              <a:t>}</a:t>
            </a:r>
          </a:p>
        </p:txBody>
      </p:sp>
    </p:spTree>
  </p:cSld>
  <p:clrMapOvr>
    <a:masterClrMapping/>
  </p:clrMapOvr>
  <p:transition spd="slow" advTm="0"/>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195486"/>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总结</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755576" y="1059582"/>
            <a:ext cx="7920880" cy="2092881"/>
          </a:xfrm>
          <a:prstGeom prst="rect">
            <a:avLst/>
          </a:prstGeom>
        </p:spPr>
        <p:txBody>
          <a:bodyPr wrap="square">
            <a:spAutoFit/>
          </a:bodyPr>
          <a:lstStyle/>
          <a:p>
            <a:pPr eaLnBrk="1" hangingPunct="1">
              <a:spcBef>
                <a:spcPts val="1200"/>
              </a:spcBef>
            </a:pPr>
            <a:r>
              <a:rPr lang="zh-CN" altLang="en-US" sz="1800" dirty="0">
                <a:latin typeface="楷体_GB2312"/>
                <a:ea typeface="楷体_GB2312"/>
                <a:cs typeface="楷体_GB2312"/>
              </a:rPr>
              <a:t>介绍了常用的内排序，包括插入排序、选择排序、交换排序、归并排序</a:t>
            </a:r>
            <a:endParaRPr lang="en-US" altLang="zh-CN" sz="1800" dirty="0">
              <a:latin typeface="楷体_GB2312"/>
              <a:ea typeface="楷体_GB2312"/>
              <a:cs typeface="楷体_GB2312"/>
            </a:endParaRPr>
          </a:p>
          <a:p>
            <a:pPr eaLnBrk="1" hangingPunct="1">
              <a:spcBef>
                <a:spcPts val="1200"/>
              </a:spcBef>
            </a:pPr>
            <a:r>
              <a:rPr lang="zh-CN" altLang="en-US" sz="1800" dirty="0">
                <a:latin typeface="楷体_GB2312"/>
                <a:ea typeface="楷体_GB2312"/>
                <a:cs typeface="楷体_GB2312"/>
              </a:rPr>
              <a:t>具体使用哪种排序方法取决于待排序数据的规模和原来的次序</a:t>
            </a:r>
          </a:p>
          <a:p>
            <a:pPr eaLnBrk="1" hangingPunct="1">
              <a:spcBef>
                <a:spcPts val="1200"/>
              </a:spcBef>
            </a:pPr>
            <a:r>
              <a:rPr lang="zh-CN" altLang="en-US" sz="1800" dirty="0">
                <a:latin typeface="楷体_GB2312"/>
                <a:ea typeface="楷体_GB2312"/>
                <a:cs typeface="楷体_GB2312"/>
              </a:rPr>
              <a:t>较有次序的序列：冒泡排序、直接插入排序</a:t>
            </a:r>
            <a:endParaRPr lang="en-US" altLang="zh-CN" sz="1800" dirty="0">
              <a:latin typeface="楷体_GB2312"/>
              <a:ea typeface="楷体_GB2312"/>
              <a:cs typeface="楷体_GB2312"/>
            </a:endParaRPr>
          </a:p>
          <a:p>
            <a:pPr eaLnBrk="1" hangingPunct="1">
              <a:spcBef>
                <a:spcPts val="1200"/>
              </a:spcBef>
            </a:pPr>
            <a:r>
              <a:rPr lang="zh-CN" altLang="en-US" sz="1800" dirty="0">
                <a:latin typeface="楷体_GB2312"/>
                <a:ea typeface="楷体_GB2312"/>
                <a:cs typeface="楷体_GB2312"/>
              </a:rPr>
              <a:t>排序元素数量少：直接插入、直接选择排序，程序简单</a:t>
            </a:r>
            <a:endParaRPr lang="en-US" altLang="zh-CN" sz="1800" dirty="0">
              <a:latin typeface="楷体_GB2312"/>
              <a:ea typeface="楷体_GB2312"/>
              <a:cs typeface="楷体_GB2312"/>
            </a:endParaRPr>
          </a:p>
          <a:p>
            <a:pPr eaLnBrk="1" hangingPunct="1">
              <a:spcBef>
                <a:spcPts val="1200"/>
              </a:spcBef>
            </a:pPr>
            <a:r>
              <a:rPr lang="zh-CN" altLang="en-US" sz="1800" dirty="0">
                <a:latin typeface="楷体_GB2312"/>
                <a:ea typeface="楷体_GB2312"/>
                <a:cs typeface="楷体_GB2312"/>
              </a:rPr>
              <a:t>基于比较的排序函数是</a:t>
            </a:r>
            <a:r>
              <a:rPr lang="el-GR" altLang="zh-CN" sz="1800" dirty="0">
                <a:latin typeface="楷体_GB2312"/>
                <a:ea typeface="宋体"/>
                <a:cs typeface="楷体_GB2312"/>
              </a:rPr>
              <a:t>Ω</a:t>
            </a:r>
            <a:r>
              <a:rPr lang="zh-CN" altLang="en-US" sz="1800" dirty="0">
                <a:latin typeface="楷体_GB2312"/>
                <a:ea typeface="楷体_GB2312"/>
                <a:cs typeface="楷体_GB2312"/>
              </a:rPr>
              <a:t>（</a:t>
            </a:r>
            <a:r>
              <a:rPr lang="en-US" altLang="zh-CN" sz="1800" dirty="0">
                <a:latin typeface="楷体_GB2312"/>
                <a:ea typeface="楷体_GB2312"/>
                <a:cs typeface="楷体_GB2312"/>
              </a:rPr>
              <a:t>N log N</a:t>
            </a:r>
            <a:r>
              <a:rPr lang="zh-CN" altLang="en-US" sz="1800" dirty="0">
                <a:latin typeface="楷体_GB2312"/>
                <a:ea typeface="楷体_GB2312"/>
                <a:cs typeface="楷体_GB2312"/>
              </a:rPr>
              <a:t>）的性能</a:t>
            </a:r>
          </a:p>
        </p:txBody>
      </p:sp>
    </p:spTree>
  </p:cSld>
  <p:clrMapOvr>
    <a:masterClrMapping/>
  </p:clrMapOvr>
  <p:transition spd="slow" advTm="0"/>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1691680" y="1779588"/>
            <a:ext cx="1525587" cy="2076488"/>
            <a:chOff x="1005545" y="2207188"/>
            <a:chExt cx="2322740" cy="3424514"/>
          </a:xfrm>
        </p:grpSpPr>
        <p:sp>
          <p:nvSpPr>
            <p:cNvPr id="189460" name="矩形 25"/>
            <p:cNvSpPr>
              <a:spLocks noChangeArrowheads="1"/>
            </p:cNvSpPr>
            <p:nvPr/>
          </p:nvSpPr>
          <p:spPr bwMode="auto">
            <a:xfrm>
              <a:off x="1026807" y="4565782"/>
              <a:ext cx="2301478" cy="1065920"/>
            </a:xfrm>
            <a:prstGeom prst="rect">
              <a:avLst/>
            </a:prstGeom>
            <a:noFill/>
            <a:ln w="9525">
              <a:noFill/>
              <a:miter lim="800000"/>
              <a:headEnd/>
              <a:tailEnd/>
            </a:ln>
          </p:spPr>
          <p:txBody>
            <a:bodyPr wrap="square">
              <a:spAutoFit/>
            </a:bodyPr>
            <a:lstStyle/>
            <a:p>
              <a:pPr eaLnBrk="0" hangingPunct="0">
                <a:lnSpc>
                  <a:spcPct val="150000"/>
                </a:lnSpc>
              </a:pPr>
              <a:r>
                <a:rPr lang="zh-CN" altLang="zh-CN" sz="2400" dirty="0">
                  <a:latin typeface="微软雅黑" pitchFamily="34" charset="-122"/>
                  <a:ea typeface="微软雅黑" pitchFamily="34" charset="-122"/>
                </a:rPr>
                <a:t>外存储器</a:t>
              </a:r>
              <a:endParaRPr lang="zh-CN" altLang="en-US" sz="2400" dirty="0">
                <a:latin typeface="微软雅黑" pitchFamily="34" charset="-122"/>
                <a:ea typeface="微软雅黑" pitchFamily="34" charset="-122"/>
              </a:endParaRP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3851299" y="1779588"/>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外部查找</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11</a:t>
            </a:r>
            <a:r>
              <a:rPr lang="zh-CN" altLang="en-US" sz="3600" dirty="0">
                <a:latin typeface="微软雅黑" pitchFamily="34" charset="-122"/>
                <a:ea typeface="微软雅黑" pitchFamily="34" charset="-122"/>
              </a:rPr>
              <a:t>章 </a:t>
            </a:r>
            <a:r>
              <a:rPr lang="zh-CN" altLang="zh-CN" sz="3600" dirty="0">
                <a:latin typeface="微软雅黑" pitchFamily="34" charset="-122"/>
                <a:ea typeface="微软雅黑" pitchFamily="34" charset="-122"/>
              </a:rPr>
              <a:t>外部查找与排序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5795664"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外排序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slow" advTm="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动态查找表的存储</a:t>
            </a:r>
          </a:p>
        </p:txBody>
      </p:sp>
      <p:sp>
        <p:nvSpPr>
          <p:cNvPr id="43012" name="文本框 28"/>
          <p:cNvSpPr txBox="1">
            <a:spLocks noChangeArrowheads="1"/>
          </p:cNvSpPr>
          <p:nvPr/>
        </p:nvSpPr>
        <p:spPr bwMode="auto">
          <a:xfrm>
            <a:off x="755650" y="1203325"/>
            <a:ext cx="1152054" cy="507831"/>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数组？</a:t>
            </a:r>
          </a:p>
        </p:txBody>
      </p:sp>
      <p:sp>
        <p:nvSpPr>
          <p:cNvPr id="6" name="文本框 28"/>
          <p:cNvSpPr txBox="1">
            <a:spLocks noChangeArrowheads="1"/>
          </p:cNvSpPr>
          <p:nvPr/>
        </p:nvSpPr>
        <p:spPr bwMode="auto">
          <a:xfrm>
            <a:off x="1907704" y="1203598"/>
            <a:ext cx="6768752" cy="507831"/>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无法兼顾插入</a:t>
            </a:r>
            <a:r>
              <a:rPr lang="en-US" altLang="zh-CN" sz="1800" dirty="0">
                <a:ea typeface="楷体_GB2312"/>
                <a:cs typeface="楷体_GB2312"/>
              </a:rPr>
              <a:t>/</a:t>
            </a:r>
            <a:r>
              <a:rPr lang="zh-CN" altLang="en-US" sz="1800" dirty="0">
                <a:ea typeface="楷体_GB2312"/>
                <a:cs typeface="楷体_GB2312"/>
              </a:rPr>
              <a:t>删除和查找的效率，总有一个是</a:t>
            </a:r>
            <a:r>
              <a:rPr lang="en-US" altLang="zh-CN" sz="1800" dirty="0">
                <a:ea typeface="楷体_GB2312"/>
                <a:cs typeface="楷体_GB2312"/>
              </a:rPr>
              <a:t>O(N)</a:t>
            </a:r>
            <a:r>
              <a:rPr lang="zh-CN" altLang="en-US" sz="1800" dirty="0">
                <a:ea typeface="楷体_GB2312"/>
                <a:cs typeface="楷体_GB2312"/>
              </a:rPr>
              <a:t>的时间复杂度</a:t>
            </a:r>
          </a:p>
        </p:txBody>
      </p:sp>
      <p:sp>
        <p:nvSpPr>
          <p:cNvPr id="7" name="文本框 28"/>
          <p:cNvSpPr txBox="1">
            <a:spLocks noChangeArrowheads="1"/>
          </p:cNvSpPr>
          <p:nvPr/>
        </p:nvSpPr>
        <p:spPr bwMode="auto">
          <a:xfrm>
            <a:off x="755650" y="1779389"/>
            <a:ext cx="1152054" cy="458459"/>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链表？</a:t>
            </a:r>
          </a:p>
        </p:txBody>
      </p:sp>
      <p:sp>
        <p:nvSpPr>
          <p:cNvPr id="8" name="文本框 28"/>
          <p:cNvSpPr txBox="1">
            <a:spLocks noChangeArrowheads="1"/>
          </p:cNvSpPr>
          <p:nvPr/>
        </p:nvSpPr>
        <p:spPr bwMode="auto">
          <a:xfrm>
            <a:off x="1907704" y="1779662"/>
            <a:ext cx="5112568" cy="458459"/>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只能顺序查找，</a:t>
            </a:r>
            <a:r>
              <a:rPr lang="en-US" altLang="zh-CN" sz="1800" dirty="0">
                <a:ea typeface="楷体_GB2312"/>
                <a:cs typeface="楷体_GB2312"/>
              </a:rPr>
              <a:t>O(N)</a:t>
            </a:r>
            <a:r>
              <a:rPr lang="zh-CN" altLang="en-US" sz="1800" dirty="0">
                <a:ea typeface="楷体_GB2312"/>
                <a:cs typeface="楷体_GB2312"/>
              </a:rPr>
              <a:t>的时间复杂度</a:t>
            </a:r>
          </a:p>
        </p:txBody>
      </p:sp>
      <p:sp>
        <p:nvSpPr>
          <p:cNvPr id="9" name="文本框 28"/>
          <p:cNvSpPr txBox="1">
            <a:spLocks noChangeArrowheads="1"/>
          </p:cNvSpPr>
          <p:nvPr/>
        </p:nvSpPr>
        <p:spPr bwMode="auto">
          <a:xfrm>
            <a:off x="1907704" y="2211710"/>
            <a:ext cx="6552728" cy="507831"/>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跳表：单链表的改进，可实现二分查找，</a:t>
            </a:r>
            <a:r>
              <a:rPr lang="en-US" altLang="zh-CN" sz="1800" dirty="0">
                <a:ea typeface="楷体_GB2312"/>
                <a:cs typeface="楷体_GB2312"/>
              </a:rPr>
              <a:t>O(</a:t>
            </a:r>
            <a:r>
              <a:rPr lang="en-US" altLang="zh-CN" sz="1800" dirty="0" err="1">
                <a:ea typeface="楷体_GB2312"/>
                <a:cs typeface="楷体_GB2312"/>
              </a:rPr>
              <a:t>logN</a:t>
            </a:r>
            <a:r>
              <a:rPr lang="en-US" altLang="zh-CN" sz="1800" dirty="0">
                <a:ea typeface="楷体_GB2312"/>
                <a:cs typeface="楷体_GB2312"/>
              </a:rPr>
              <a:t>)</a:t>
            </a:r>
            <a:r>
              <a:rPr lang="zh-CN" altLang="en-US" sz="1800" dirty="0">
                <a:ea typeface="楷体_GB2312"/>
                <a:cs typeface="楷体_GB2312"/>
              </a:rPr>
              <a:t>的时间复杂度</a:t>
            </a:r>
          </a:p>
        </p:txBody>
      </p:sp>
      <p:sp>
        <p:nvSpPr>
          <p:cNvPr id="11" name="文本框 28"/>
          <p:cNvSpPr txBox="1">
            <a:spLocks noChangeArrowheads="1"/>
          </p:cNvSpPr>
          <p:nvPr/>
        </p:nvSpPr>
        <p:spPr bwMode="auto">
          <a:xfrm>
            <a:off x="1907704" y="3219822"/>
            <a:ext cx="6912768" cy="507831"/>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借鉴二叉堆的思想，让操作与树高有关，</a:t>
            </a:r>
            <a:r>
              <a:rPr lang="en-US" altLang="zh-CN" sz="1800" dirty="0">
                <a:ea typeface="楷体_GB2312"/>
                <a:cs typeface="楷体_GB2312"/>
              </a:rPr>
              <a:t>O(</a:t>
            </a:r>
            <a:r>
              <a:rPr lang="en-US" altLang="zh-CN" sz="1800" dirty="0" err="1">
                <a:ea typeface="楷体_GB2312"/>
                <a:cs typeface="楷体_GB2312"/>
              </a:rPr>
              <a:t>logN</a:t>
            </a:r>
            <a:r>
              <a:rPr lang="en-US" altLang="zh-CN" sz="1800" dirty="0">
                <a:ea typeface="楷体_GB2312"/>
                <a:cs typeface="楷体_GB2312"/>
              </a:rPr>
              <a:t>)</a:t>
            </a:r>
            <a:r>
              <a:rPr lang="zh-CN" altLang="en-US" sz="1800" dirty="0">
                <a:ea typeface="楷体_GB2312"/>
                <a:cs typeface="楷体_GB2312"/>
              </a:rPr>
              <a:t>的时间复杂度</a:t>
            </a:r>
          </a:p>
        </p:txBody>
      </p:sp>
      <p:sp>
        <p:nvSpPr>
          <p:cNvPr id="12" name="文本框 28"/>
          <p:cNvSpPr txBox="1">
            <a:spLocks noChangeArrowheads="1"/>
          </p:cNvSpPr>
          <p:nvPr/>
        </p:nvSpPr>
        <p:spPr bwMode="auto">
          <a:xfrm>
            <a:off x="755576" y="2787774"/>
            <a:ext cx="1152054" cy="873957"/>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解决方案树</a:t>
            </a:r>
          </a:p>
        </p:txBody>
      </p:sp>
      <p:sp>
        <p:nvSpPr>
          <p:cNvPr id="13" name="文本框 28"/>
          <p:cNvSpPr txBox="1">
            <a:spLocks noChangeArrowheads="1"/>
          </p:cNvSpPr>
          <p:nvPr/>
        </p:nvSpPr>
        <p:spPr bwMode="auto">
          <a:xfrm>
            <a:off x="755576" y="3651870"/>
            <a:ext cx="1152054" cy="456535"/>
          </a:xfrm>
          <a:prstGeom prst="rect">
            <a:avLst/>
          </a:prstGeom>
          <a:noFill/>
          <a:ln w="9525">
            <a:noFill/>
            <a:miter lim="800000"/>
            <a:headEnd/>
            <a:tailEnd/>
          </a:ln>
        </p:spPr>
        <p:txBody>
          <a:bodyPr wrap="square">
            <a:spAutoFit/>
          </a:bodyPr>
          <a:lstStyle/>
          <a:p>
            <a:pPr eaLnBrk="0" hangingPunct="0">
              <a:lnSpc>
                <a:spcPct val="150000"/>
              </a:lnSpc>
            </a:pPr>
            <a:r>
              <a:rPr lang="zh-CN" altLang="en-US" sz="1800" dirty="0">
                <a:ea typeface="楷体_GB2312"/>
                <a:cs typeface="楷体_GB2312"/>
              </a:rPr>
              <a:t>哈希表</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6" grpId="0"/>
      <p:bldP spid="7" grpId="0"/>
      <p:bldP spid="8" grpId="0"/>
      <p:bldP spid="9" grpId="0"/>
      <p:bldP spid="11" grpId="0"/>
      <p:bldP spid="12" grpId="0"/>
      <p:bldP spid="13" grpId="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zh-CN" dirty="0">
                <a:latin typeface="微软雅黑" pitchFamily="34" charset="-122"/>
                <a:ea typeface="微软雅黑" pitchFamily="34" charset="-122"/>
              </a:rPr>
              <a:t>主存储器与外存储器</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203598"/>
            <a:ext cx="7920880" cy="1785104"/>
          </a:xfrm>
          <a:prstGeom prst="rect">
            <a:avLst/>
          </a:prstGeom>
        </p:spPr>
        <p:txBody>
          <a:bodyPr wrap="square">
            <a:spAutoFit/>
          </a:bodyPr>
          <a:lstStyle/>
          <a:p>
            <a:pPr>
              <a:spcBef>
                <a:spcPts val="1200"/>
              </a:spcBef>
            </a:pPr>
            <a:r>
              <a:rPr lang="zh-CN" altLang="zh-CN" sz="1800" dirty="0"/>
              <a:t>主存储器也被称为内存，是存储正在运行的程序代码及处理数据。</a:t>
            </a:r>
            <a:endParaRPr lang="en-US" altLang="zh-CN" sz="1800" dirty="0"/>
          </a:p>
          <a:p>
            <a:pPr>
              <a:spcBef>
                <a:spcPts val="1200"/>
              </a:spcBef>
            </a:pPr>
            <a:r>
              <a:rPr lang="zh-CN" altLang="zh-CN" sz="1800" dirty="0"/>
              <a:t>外存储器用于存储长期保存的信息。常用的外存储器有磁盘、磁带、光盘、</a:t>
            </a:r>
            <a:r>
              <a:rPr lang="en-US" altLang="zh-CN" sz="1800" dirty="0"/>
              <a:t>U</a:t>
            </a:r>
            <a:r>
              <a:rPr lang="zh-CN" altLang="zh-CN" sz="1800" dirty="0"/>
              <a:t>盘等。</a:t>
            </a:r>
            <a:endParaRPr lang="en-US" altLang="zh-CN" sz="1800" dirty="0"/>
          </a:p>
          <a:p>
            <a:pPr>
              <a:spcBef>
                <a:spcPts val="1200"/>
              </a:spcBef>
            </a:pPr>
            <a:r>
              <a:rPr lang="zh-CN" altLang="zh-CN" sz="1800" dirty="0"/>
              <a:t>外存储器有价格低廉、存储量大和永久保存等优点。但也有访问速度慢</a:t>
            </a:r>
            <a:r>
              <a:rPr lang="zh-CN" altLang="en-US" sz="1800" dirty="0"/>
              <a:t>、不能被程序直接访问等</a:t>
            </a:r>
            <a:r>
              <a:rPr lang="zh-CN" altLang="zh-CN" sz="1800" dirty="0"/>
              <a:t>缺点。</a:t>
            </a:r>
            <a:endParaRPr lang="zh-CN" altLang="en-US" sz="1800" dirty="0">
              <a:latin typeface="楷体_GB2312"/>
              <a:ea typeface="楷体_GB2312"/>
              <a:cs typeface="楷体_GB2312"/>
            </a:endParaRPr>
          </a:p>
        </p:txBody>
      </p:sp>
    </p:spTree>
  </p:cSld>
  <p:clrMapOvr>
    <a:masterClrMapping/>
  </p:clrMapOvr>
  <p:transition spd="slow" advTm="0"/>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2352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磁盘</a:t>
            </a:r>
          </a:p>
        </p:txBody>
      </p:sp>
      <p:pic>
        <p:nvPicPr>
          <p:cNvPr id="7" name="图片 4" descr="20170107_112148"/>
          <p:cNvPicPr>
            <a:picLocks noChangeAspect="1" noChangeArrowheads="1"/>
          </p:cNvPicPr>
          <p:nvPr/>
        </p:nvPicPr>
        <p:blipFill>
          <a:blip r:embed="rId3" cstate="print">
            <a:lum bright="30000"/>
          </a:blip>
          <a:srcRect l="10043" t="194" r="-10661" b="-194"/>
          <a:stretch>
            <a:fillRect/>
          </a:stretch>
        </p:blipFill>
        <p:spPr bwMode="auto">
          <a:xfrm>
            <a:off x="683568" y="1131590"/>
            <a:ext cx="5068245" cy="2376264"/>
          </a:xfrm>
          <a:prstGeom prst="rect">
            <a:avLst/>
          </a:prstGeom>
          <a:noFill/>
          <a:ln w="9525">
            <a:noFill/>
            <a:miter lim="800000"/>
            <a:headEnd/>
            <a:tailEnd/>
          </a:ln>
        </p:spPr>
      </p:pic>
      <p:sp>
        <p:nvSpPr>
          <p:cNvPr id="8" name="矩形 7"/>
          <p:cNvSpPr/>
          <p:nvPr/>
        </p:nvSpPr>
        <p:spPr>
          <a:xfrm>
            <a:off x="5508104" y="483518"/>
            <a:ext cx="2953344" cy="2169825"/>
          </a:xfrm>
          <a:prstGeom prst="rect">
            <a:avLst/>
          </a:prstGeom>
        </p:spPr>
        <p:txBody>
          <a:bodyPr wrap="square">
            <a:spAutoFit/>
          </a:bodyPr>
          <a:lstStyle/>
          <a:p>
            <a:pPr eaLnBrk="0" hangingPunct="0">
              <a:spcBef>
                <a:spcPct val="50000"/>
              </a:spcBef>
            </a:pPr>
            <a:r>
              <a:rPr lang="zh-CN" altLang="en-US" sz="1800" dirty="0">
                <a:latin typeface="微软雅黑" pitchFamily="34" charset="-122"/>
                <a:ea typeface="微软雅黑" pitchFamily="34" charset="-122"/>
              </a:rPr>
              <a:t>磁道：</a:t>
            </a:r>
            <a:endParaRPr lang="en-US" altLang="zh-CN" sz="1800" dirty="0">
              <a:latin typeface="微软雅黑" pitchFamily="34" charset="-122"/>
              <a:ea typeface="微软雅黑" pitchFamily="34" charset="-122"/>
            </a:endParaRPr>
          </a:p>
          <a:p>
            <a:pPr eaLnBrk="0" hangingPunct="0">
              <a:spcBef>
                <a:spcPct val="50000"/>
              </a:spcBef>
            </a:pPr>
            <a:r>
              <a:rPr lang="zh-CN" altLang="en-US" sz="1400" dirty="0"/>
              <a:t>存储信息的场所</a:t>
            </a:r>
            <a:endParaRPr lang="en-US" altLang="zh-CN" sz="1400" dirty="0"/>
          </a:p>
          <a:p>
            <a:pPr eaLnBrk="0" hangingPunct="0">
              <a:spcBef>
                <a:spcPct val="50000"/>
              </a:spcBef>
            </a:pPr>
            <a:r>
              <a:rPr lang="zh-CN" altLang="en-US" sz="1800" dirty="0">
                <a:latin typeface="微软雅黑" pitchFamily="34" charset="-122"/>
                <a:ea typeface="微软雅黑" pitchFamily="34" charset="-122"/>
              </a:rPr>
              <a:t>柱面：</a:t>
            </a:r>
            <a:endParaRPr lang="en-US" altLang="zh-CN" sz="1800" dirty="0">
              <a:latin typeface="微软雅黑" pitchFamily="34" charset="-122"/>
              <a:ea typeface="微软雅黑" pitchFamily="34" charset="-122"/>
            </a:endParaRPr>
          </a:p>
          <a:p>
            <a:pPr eaLnBrk="0" hangingPunct="0">
              <a:spcBef>
                <a:spcPct val="50000"/>
              </a:spcBef>
            </a:pPr>
            <a:r>
              <a:rPr lang="zh-CN" altLang="en-US" sz="1400" dirty="0"/>
              <a:t>不同盘片的同一磁道</a:t>
            </a:r>
            <a:endParaRPr lang="en-US" altLang="zh-CN" sz="1400" dirty="0"/>
          </a:p>
          <a:p>
            <a:pPr eaLnBrk="0" hangingPunct="0">
              <a:spcBef>
                <a:spcPct val="50000"/>
              </a:spcBef>
            </a:pPr>
            <a:r>
              <a:rPr lang="zh-CN" altLang="en-US" sz="1800" dirty="0">
                <a:latin typeface="微软雅黑" pitchFamily="34" charset="-122"/>
                <a:ea typeface="微软雅黑" pitchFamily="34" charset="-122"/>
              </a:rPr>
              <a:t>扇区：</a:t>
            </a:r>
            <a:endParaRPr lang="en-US" altLang="zh-CN" sz="1800" dirty="0">
              <a:latin typeface="微软雅黑" pitchFamily="34" charset="-122"/>
              <a:ea typeface="微软雅黑" pitchFamily="34" charset="-122"/>
            </a:endParaRPr>
          </a:p>
          <a:p>
            <a:pPr eaLnBrk="0" hangingPunct="0">
              <a:spcBef>
                <a:spcPct val="50000"/>
              </a:spcBef>
            </a:pPr>
            <a:r>
              <a:rPr lang="zh-CN" altLang="en-US" sz="1400" dirty="0"/>
              <a:t>磁道划分成扇区，存储一个数据块</a:t>
            </a:r>
          </a:p>
        </p:txBody>
      </p:sp>
      <p:sp>
        <p:nvSpPr>
          <p:cNvPr id="9" name="矩形 8"/>
          <p:cNvSpPr/>
          <p:nvPr/>
        </p:nvSpPr>
        <p:spPr>
          <a:xfrm>
            <a:off x="5580112" y="3291830"/>
            <a:ext cx="2953344" cy="1338828"/>
          </a:xfrm>
          <a:prstGeom prst="rect">
            <a:avLst/>
          </a:prstGeom>
        </p:spPr>
        <p:txBody>
          <a:bodyPr wrap="square">
            <a:spAutoFit/>
          </a:bodyPr>
          <a:lstStyle/>
          <a:p>
            <a:pPr eaLnBrk="0" hangingPunct="0">
              <a:spcBef>
                <a:spcPct val="50000"/>
              </a:spcBef>
            </a:pPr>
            <a:r>
              <a:rPr lang="zh-CN" altLang="en-US" sz="1800" dirty="0">
                <a:latin typeface="微软雅黑" pitchFamily="34" charset="-122"/>
                <a:ea typeface="微软雅黑" pitchFamily="34" charset="-122"/>
              </a:rPr>
              <a:t>访问速度</a:t>
            </a:r>
            <a:endParaRPr lang="en-US" altLang="zh-CN" sz="1800" dirty="0">
              <a:latin typeface="微软雅黑" pitchFamily="34" charset="-122"/>
              <a:ea typeface="微软雅黑" pitchFamily="34" charset="-122"/>
            </a:endParaRPr>
          </a:p>
          <a:p>
            <a:pPr eaLnBrk="0" hangingPunct="0">
              <a:spcBef>
                <a:spcPct val="50000"/>
              </a:spcBef>
            </a:pPr>
            <a:r>
              <a:rPr lang="en-US" altLang="zh-CN" sz="1400" b="0" dirty="0">
                <a:latin typeface="微软雅黑" pitchFamily="34" charset="-122"/>
                <a:ea typeface="微软雅黑" pitchFamily="34" charset="-122"/>
              </a:rPr>
              <a:t>5400</a:t>
            </a:r>
            <a:r>
              <a:rPr lang="zh-CN" altLang="en-US" sz="1400" b="0" dirty="0">
                <a:latin typeface="微软雅黑" pitchFamily="34" charset="-122"/>
                <a:ea typeface="微软雅黑" pitchFamily="34" charset="-122"/>
              </a:rPr>
              <a:t>转：</a:t>
            </a:r>
            <a:r>
              <a:rPr lang="en-US" altLang="zh-CN" sz="1400" b="0" dirty="0">
                <a:latin typeface="微软雅黑" pitchFamily="34" charset="-122"/>
                <a:ea typeface="微软雅黑" pitchFamily="34" charset="-122"/>
              </a:rPr>
              <a:t>50-90MB/s</a:t>
            </a:r>
          </a:p>
          <a:p>
            <a:pPr eaLnBrk="0" hangingPunct="0">
              <a:spcBef>
                <a:spcPct val="50000"/>
              </a:spcBef>
            </a:pPr>
            <a:r>
              <a:rPr lang="en-US" altLang="zh-CN" sz="1400" b="0" dirty="0">
                <a:latin typeface="微软雅黑" pitchFamily="34" charset="-122"/>
                <a:ea typeface="微软雅黑" pitchFamily="34" charset="-122"/>
              </a:rPr>
              <a:t>7200</a:t>
            </a:r>
            <a:r>
              <a:rPr lang="zh-CN" altLang="en-US" sz="1400" b="0" dirty="0">
                <a:latin typeface="微软雅黑" pitchFamily="34" charset="-122"/>
                <a:ea typeface="微软雅黑" pitchFamily="34" charset="-122"/>
              </a:rPr>
              <a:t>转：</a:t>
            </a:r>
            <a:r>
              <a:rPr lang="en-US" altLang="zh-CN" sz="1400" b="0" dirty="0">
                <a:latin typeface="微软雅黑" pitchFamily="34" charset="-122"/>
                <a:ea typeface="微软雅黑" pitchFamily="34" charset="-122"/>
              </a:rPr>
              <a:t>90-190MB/s</a:t>
            </a:r>
          </a:p>
          <a:p>
            <a:pPr eaLnBrk="0" hangingPunct="0">
              <a:spcBef>
                <a:spcPct val="50000"/>
              </a:spcBef>
            </a:pPr>
            <a:r>
              <a:rPr lang="zh-CN" altLang="en-US" sz="1400" b="0" dirty="0">
                <a:latin typeface="微软雅黑" pitchFamily="34" charset="-122"/>
                <a:ea typeface="微软雅黑" pitchFamily="34" charset="-122"/>
              </a:rPr>
              <a:t>固态硬盘：</a:t>
            </a:r>
            <a:r>
              <a:rPr lang="en-US" altLang="zh-CN" sz="1400" b="0" dirty="0">
                <a:latin typeface="微软雅黑" pitchFamily="34" charset="-122"/>
                <a:ea typeface="微软雅黑" pitchFamily="34" charset="-122"/>
              </a:rPr>
              <a:t>500MB/s</a:t>
            </a:r>
            <a:endParaRPr lang="en-US" altLang="zh-CN" sz="1800" b="0" dirty="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磁带</a:t>
            </a:r>
          </a:p>
        </p:txBody>
      </p:sp>
      <p:grpSp>
        <p:nvGrpSpPr>
          <p:cNvPr id="9" name="Group 2"/>
          <p:cNvGrpSpPr>
            <a:grpSpLocks/>
          </p:cNvGrpSpPr>
          <p:nvPr/>
        </p:nvGrpSpPr>
        <p:grpSpPr bwMode="auto">
          <a:xfrm>
            <a:off x="251520" y="1347614"/>
            <a:ext cx="8713787" cy="755650"/>
            <a:chOff x="2263" y="8282"/>
            <a:chExt cx="7419" cy="836"/>
          </a:xfrm>
        </p:grpSpPr>
        <p:grpSp>
          <p:nvGrpSpPr>
            <p:cNvPr id="10" name="Group 3"/>
            <p:cNvGrpSpPr>
              <a:grpSpLocks/>
            </p:cNvGrpSpPr>
            <p:nvPr/>
          </p:nvGrpSpPr>
          <p:grpSpPr bwMode="auto">
            <a:xfrm>
              <a:off x="2263" y="8282"/>
              <a:ext cx="7419" cy="836"/>
              <a:chOff x="2263" y="8282"/>
              <a:chExt cx="7419" cy="1055"/>
            </a:xfrm>
          </p:grpSpPr>
          <p:sp>
            <p:nvSpPr>
              <p:cNvPr id="12" name="AutoShape 4"/>
              <p:cNvSpPr>
                <a:spLocks noChangeArrowheads="1"/>
              </p:cNvSpPr>
              <p:nvPr/>
            </p:nvSpPr>
            <p:spPr bwMode="auto">
              <a:xfrm>
                <a:off x="2263" y="8282"/>
                <a:ext cx="4917" cy="1055"/>
              </a:xfrm>
              <a:prstGeom prst="flowChartPunchedTape">
                <a:avLst/>
              </a:prstGeom>
              <a:solidFill>
                <a:srgbClr val="FFFFFF"/>
              </a:solidFill>
              <a:ln w="9525">
                <a:solidFill>
                  <a:srgbClr val="000000"/>
                </a:solidFill>
                <a:miter lim="800000"/>
                <a:headEnd/>
                <a:tailEnd/>
              </a:ln>
            </p:spPr>
            <p:txBody>
              <a:bodyPr/>
              <a:lstStyle/>
              <a:p>
                <a:pPr eaLnBrk="0" hangingPunct="0">
                  <a:spcBef>
                    <a:spcPct val="50000"/>
                  </a:spcBef>
                </a:pPr>
                <a:endParaRPr lang="zh-CN" altLang="en-US" sz="1400">
                  <a:solidFill>
                    <a:schemeClr val="bg1"/>
                  </a:solidFill>
                </a:endParaRPr>
              </a:p>
            </p:txBody>
          </p:sp>
          <p:cxnSp>
            <p:nvCxnSpPr>
              <p:cNvPr id="13" name="AutoShape 5"/>
              <p:cNvCxnSpPr>
                <a:cxnSpLocks noChangeShapeType="1"/>
              </p:cNvCxnSpPr>
              <p:nvPr/>
            </p:nvCxnSpPr>
            <p:spPr bwMode="auto">
              <a:xfrm>
                <a:off x="2455" y="8454"/>
                <a:ext cx="7" cy="830"/>
              </a:xfrm>
              <a:prstGeom prst="straightConnector1">
                <a:avLst/>
              </a:prstGeom>
              <a:noFill/>
              <a:ln w="9525">
                <a:solidFill>
                  <a:srgbClr val="000000"/>
                </a:solidFill>
                <a:round/>
                <a:headEnd/>
                <a:tailEnd/>
              </a:ln>
            </p:spPr>
          </p:cxnSp>
          <p:cxnSp>
            <p:nvCxnSpPr>
              <p:cNvPr id="14" name="AutoShape 6"/>
              <p:cNvCxnSpPr>
                <a:cxnSpLocks noChangeShapeType="1"/>
              </p:cNvCxnSpPr>
              <p:nvPr/>
            </p:nvCxnSpPr>
            <p:spPr bwMode="auto">
              <a:xfrm>
                <a:off x="3351" y="8494"/>
                <a:ext cx="13" cy="843"/>
              </a:xfrm>
              <a:prstGeom prst="straightConnector1">
                <a:avLst/>
              </a:prstGeom>
              <a:noFill/>
              <a:ln w="9525">
                <a:solidFill>
                  <a:srgbClr val="000000"/>
                </a:solidFill>
                <a:round/>
                <a:headEnd/>
                <a:tailEnd/>
              </a:ln>
            </p:spPr>
          </p:cxnSp>
          <p:cxnSp>
            <p:nvCxnSpPr>
              <p:cNvPr id="15" name="AutoShape 7"/>
              <p:cNvCxnSpPr>
                <a:cxnSpLocks noChangeShapeType="1"/>
              </p:cNvCxnSpPr>
              <p:nvPr/>
            </p:nvCxnSpPr>
            <p:spPr bwMode="auto">
              <a:xfrm>
                <a:off x="3504" y="8494"/>
                <a:ext cx="26" cy="843"/>
              </a:xfrm>
              <a:prstGeom prst="straightConnector1">
                <a:avLst/>
              </a:prstGeom>
              <a:noFill/>
              <a:ln w="9525">
                <a:solidFill>
                  <a:srgbClr val="000000"/>
                </a:solidFill>
                <a:round/>
                <a:headEnd/>
                <a:tailEnd/>
              </a:ln>
            </p:spPr>
          </p:cxnSp>
          <p:cxnSp>
            <p:nvCxnSpPr>
              <p:cNvPr id="16" name="AutoShape 8"/>
              <p:cNvCxnSpPr>
                <a:cxnSpLocks noChangeShapeType="1"/>
              </p:cNvCxnSpPr>
              <p:nvPr/>
            </p:nvCxnSpPr>
            <p:spPr bwMode="auto">
              <a:xfrm>
                <a:off x="4479" y="8494"/>
                <a:ext cx="27" cy="790"/>
              </a:xfrm>
              <a:prstGeom prst="straightConnector1">
                <a:avLst/>
              </a:prstGeom>
              <a:noFill/>
              <a:ln w="9525">
                <a:solidFill>
                  <a:srgbClr val="000000"/>
                </a:solidFill>
                <a:round/>
                <a:headEnd/>
                <a:tailEnd/>
              </a:ln>
            </p:spPr>
          </p:cxnSp>
          <p:cxnSp>
            <p:nvCxnSpPr>
              <p:cNvPr id="17" name="AutoShape 9"/>
              <p:cNvCxnSpPr>
                <a:cxnSpLocks noChangeShapeType="1"/>
              </p:cNvCxnSpPr>
              <p:nvPr/>
            </p:nvCxnSpPr>
            <p:spPr bwMode="auto">
              <a:xfrm>
                <a:off x="4652" y="8414"/>
                <a:ext cx="33" cy="870"/>
              </a:xfrm>
              <a:prstGeom prst="straightConnector1">
                <a:avLst/>
              </a:prstGeom>
              <a:noFill/>
              <a:ln w="9525">
                <a:solidFill>
                  <a:srgbClr val="000000"/>
                </a:solidFill>
                <a:round/>
                <a:headEnd/>
                <a:tailEnd/>
              </a:ln>
            </p:spPr>
          </p:cxnSp>
          <p:sp>
            <p:nvSpPr>
              <p:cNvPr id="18" name="AutoShape 10"/>
              <p:cNvSpPr>
                <a:spLocks noChangeArrowheads="1"/>
              </p:cNvSpPr>
              <p:nvPr/>
            </p:nvSpPr>
            <p:spPr bwMode="auto">
              <a:xfrm>
                <a:off x="7180" y="8282"/>
                <a:ext cx="2502" cy="1055"/>
              </a:xfrm>
              <a:prstGeom prst="flowChartPunchedTape">
                <a:avLst/>
              </a:prstGeom>
              <a:solidFill>
                <a:srgbClr val="FFFFFF"/>
              </a:solidFill>
              <a:ln w="9525">
                <a:solidFill>
                  <a:srgbClr val="000000"/>
                </a:solidFill>
                <a:prstDash val="sysDot"/>
                <a:miter lim="800000"/>
                <a:headEnd/>
                <a:tailEnd/>
              </a:ln>
            </p:spPr>
            <p:txBody>
              <a:bodyPr/>
              <a:lstStyle/>
              <a:p>
                <a:pPr eaLnBrk="0" hangingPunct="0">
                  <a:spcBef>
                    <a:spcPct val="50000"/>
                  </a:spcBef>
                </a:pPr>
                <a:endParaRPr lang="zh-CN" altLang="en-US" sz="1400">
                  <a:solidFill>
                    <a:schemeClr val="bg1"/>
                  </a:solidFill>
                </a:endParaRPr>
              </a:p>
            </p:txBody>
          </p:sp>
          <p:cxnSp>
            <p:nvCxnSpPr>
              <p:cNvPr id="19" name="AutoShape 11"/>
              <p:cNvCxnSpPr>
                <a:cxnSpLocks noChangeShapeType="1"/>
              </p:cNvCxnSpPr>
              <p:nvPr/>
            </p:nvCxnSpPr>
            <p:spPr bwMode="auto">
              <a:xfrm>
                <a:off x="5627" y="8282"/>
                <a:ext cx="14" cy="869"/>
              </a:xfrm>
              <a:prstGeom prst="straightConnector1">
                <a:avLst/>
              </a:prstGeom>
              <a:noFill/>
              <a:ln w="9525">
                <a:solidFill>
                  <a:srgbClr val="000000"/>
                </a:solidFill>
                <a:round/>
                <a:headEnd/>
                <a:tailEnd/>
              </a:ln>
            </p:spPr>
          </p:cxnSp>
          <p:cxnSp>
            <p:nvCxnSpPr>
              <p:cNvPr id="20" name="AutoShape 12"/>
              <p:cNvCxnSpPr>
                <a:cxnSpLocks noChangeShapeType="1"/>
              </p:cNvCxnSpPr>
              <p:nvPr/>
            </p:nvCxnSpPr>
            <p:spPr bwMode="auto">
              <a:xfrm>
                <a:off x="5773" y="8282"/>
                <a:ext cx="7" cy="869"/>
              </a:xfrm>
              <a:prstGeom prst="straightConnector1">
                <a:avLst/>
              </a:prstGeom>
              <a:noFill/>
              <a:ln w="9525">
                <a:solidFill>
                  <a:srgbClr val="000000"/>
                </a:solidFill>
                <a:round/>
                <a:headEnd/>
                <a:tailEnd/>
              </a:ln>
            </p:spPr>
          </p:cxnSp>
          <p:cxnSp>
            <p:nvCxnSpPr>
              <p:cNvPr id="21" name="AutoShape 13"/>
              <p:cNvCxnSpPr>
                <a:cxnSpLocks noChangeShapeType="1"/>
              </p:cNvCxnSpPr>
              <p:nvPr/>
            </p:nvCxnSpPr>
            <p:spPr bwMode="auto">
              <a:xfrm flipH="1">
                <a:off x="6948" y="8348"/>
                <a:ext cx="26" cy="803"/>
              </a:xfrm>
              <a:prstGeom prst="straightConnector1">
                <a:avLst/>
              </a:prstGeom>
              <a:noFill/>
              <a:ln w="9525">
                <a:solidFill>
                  <a:srgbClr val="000000"/>
                </a:solidFill>
                <a:round/>
                <a:headEnd/>
                <a:tailEnd/>
              </a:ln>
            </p:spPr>
          </p:cxnSp>
        </p:grpSp>
        <p:sp>
          <p:nvSpPr>
            <p:cNvPr id="11" name="Text Box 14"/>
            <p:cNvSpPr txBox="1">
              <a:spLocks noChangeArrowheads="1"/>
            </p:cNvSpPr>
            <p:nvPr/>
          </p:nvSpPr>
          <p:spPr bwMode="auto">
            <a:xfrm>
              <a:off x="2548" y="8560"/>
              <a:ext cx="743" cy="516"/>
            </a:xfrm>
            <a:prstGeom prst="rect">
              <a:avLst/>
            </a:prstGeom>
            <a:solidFill>
              <a:srgbClr val="FFFFFF"/>
            </a:solidFill>
            <a:ln w="9525">
              <a:noFill/>
              <a:miter lim="800000"/>
              <a:headEnd/>
              <a:tailEnd/>
            </a:ln>
          </p:spPr>
          <p:txBody>
            <a:bodyPr/>
            <a:lstStyle/>
            <a:p>
              <a:pPr algn="just" eaLnBrk="0" hangingPunct="0">
                <a:spcBef>
                  <a:spcPct val="50000"/>
                </a:spcBef>
              </a:pPr>
              <a:r>
                <a:rPr lang="zh-CN" altLang="en-US" sz="1400">
                  <a:solidFill>
                    <a:schemeClr val="bg1"/>
                  </a:solidFill>
                  <a:latin typeface="Calibri" pitchFamily="34" charset="0"/>
                </a:rPr>
                <a:t>数据块</a:t>
              </a:r>
              <a:endParaRPr lang="zh-CN" altLang="zh-CN" sz="1400">
                <a:solidFill>
                  <a:schemeClr val="bg1"/>
                </a:solidFill>
              </a:endParaRPr>
            </a:p>
          </p:txBody>
        </p:sp>
      </p:grpSp>
      <p:sp>
        <p:nvSpPr>
          <p:cNvPr id="22" name="矩形 21"/>
          <p:cNvSpPr/>
          <p:nvPr/>
        </p:nvSpPr>
        <p:spPr>
          <a:xfrm>
            <a:off x="323528" y="2643758"/>
            <a:ext cx="2973891" cy="369332"/>
          </a:xfrm>
          <a:prstGeom prst="rect">
            <a:avLst/>
          </a:prstGeom>
        </p:spPr>
        <p:txBody>
          <a:bodyPr wrap="none">
            <a:spAutoFit/>
          </a:bodyPr>
          <a:lstStyle/>
          <a:p>
            <a:r>
              <a:rPr lang="zh-CN" altLang="zh-CN" sz="1800" dirty="0"/>
              <a:t>一种典型的顺序存取的设备</a:t>
            </a:r>
            <a:endParaRPr lang="zh-CN" altLang="en-US" sz="1800" dirty="0"/>
          </a:p>
        </p:txBody>
      </p:sp>
    </p:spTree>
  </p:cSld>
  <p:clrMapOvr>
    <a:masterClrMapping/>
  </p:clrMapOvr>
  <p:transition spd="slow" advTm="0"/>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外存储器的访问</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539552" y="987574"/>
            <a:ext cx="7920880" cy="1785104"/>
          </a:xfrm>
          <a:prstGeom prst="rect">
            <a:avLst/>
          </a:prstGeom>
        </p:spPr>
        <p:txBody>
          <a:bodyPr wrap="square">
            <a:spAutoFit/>
          </a:bodyPr>
          <a:lstStyle/>
          <a:p>
            <a:pPr>
              <a:spcBef>
                <a:spcPts val="1200"/>
              </a:spcBef>
            </a:pPr>
            <a:r>
              <a:rPr lang="zh-CN" altLang="en-US" sz="1800" dirty="0"/>
              <a:t>外存储器中的信息以文件为单位。每个文件在内存有一个缓冲区存放正在处理的文件中的部分数据</a:t>
            </a:r>
            <a:endParaRPr lang="en-US" altLang="zh-CN" sz="1800" dirty="0"/>
          </a:p>
          <a:p>
            <a:pPr>
              <a:spcBef>
                <a:spcPts val="1200"/>
              </a:spcBef>
            </a:pPr>
            <a:r>
              <a:rPr lang="zh-CN" altLang="en-US" sz="1800" dirty="0"/>
              <a:t>外存储器以数据块为单位与内存交换信息</a:t>
            </a:r>
            <a:endParaRPr lang="en-US" altLang="zh-CN" sz="1800" dirty="0"/>
          </a:p>
          <a:p>
            <a:pPr>
              <a:spcBef>
                <a:spcPts val="1200"/>
              </a:spcBef>
            </a:pPr>
            <a:r>
              <a:rPr lang="zh-CN" altLang="en-US" sz="1800" dirty="0"/>
              <a:t>当程序需要处理外存储器中的某个数据，则将包含该数据的数据块读入缓冲区进行处理</a:t>
            </a:r>
            <a:endParaRPr lang="en-US" altLang="zh-CN" sz="1800" dirty="0"/>
          </a:p>
        </p:txBody>
      </p:sp>
      <p:grpSp>
        <p:nvGrpSpPr>
          <p:cNvPr id="5" name="Group 2"/>
          <p:cNvGrpSpPr>
            <a:grpSpLocks/>
          </p:cNvGrpSpPr>
          <p:nvPr/>
        </p:nvGrpSpPr>
        <p:grpSpPr bwMode="auto">
          <a:xfrm>
            <a:off x="539553" y="2931791"/>
            <a:ext cx="4680520" cy="1584176"/>
            <a:chOff x="2521" y="11226"/>
            <a:chExt cx="6942" cy="2177"/>
          </a:xfrm>
        </p:grpSpPr>
        <p:sp>
          <p:nvSpPr>
            <p:cNvPr id="7" name="AutoShape 3"/>
            <p:cNvSpPr>
              <a:spLocks noChangeArrowheads="1"/>
            </p:cNvSpPr>
            <p:nvPr/>
          </p:nvSpPr>
          <p:spPr bwMode="auto">
            <a:xfrm>
              <a:off x="2758" y="11997"/>
              <a:ext cx="1244" cy="626"/>
            </a:xfrm>
            <a:prstGeom prst="flowChartPunchedTape">
              <a:avLst/>
            </a:prstGeom>
            <a:noFill/>
            <a:ln w="9525">
              <a:solidFill>
                <a:srgbClr val="FFFF00"/>
              </a:solidFill>
              <a:miter lim="800000"/>
              <a:headEnd/>
              <a:tailEnd/>
            </a:ln>
          </p:spPr>
          <p:txBody>
            <a:bodyPr lIns="0" tIns="0" rIns="0" bIns="0"/>
            <a:lstStyle/>
            <a:p>
              <a:pPr algn="ctr"/>
              <a:r>
                <a:rPr lang="zh-CN" altLang="en-US" sz="1400"/>
                <a:t>程序</a:t>
              </a:r>
              <a:endParaRPr lang="zh-CN" altLang="zh-CN" sz="1400"/>
            </a:p>
          </p:txBody>
        </p:sp>
        <p:sp>
          <p:nvSpPr>
            <p:cNvPr id="8" name="Text Box 4"/>
            <p:cNvSpPr txBox="1">
              <a:spLocks noChangeArrowheads="1"/>
            </p:cNvSpPr>
            <p:nvPr/>
          </p:nvSpPr>
          <p:spPr bwMode="auto">
            <a:xfrm>
              <a:off x="4792" y="11538"/>
              <a:ext cx="1383" cy="654"/>
            </a:xfrm>
            <a:prstGeom prst="rect">
              <a:avLst/>
            </a:prstGeom>
            <a:noFill/>
            <a:ln w="9525">
              <a:solidFill>
                <a:schemeClr val="tx1">
                  <a:lumMod val="50000"/>
                </a:schemeClr>
              </a:solidFill>
              <a:miter lim="800000"/>
              <a:headEnd/>
              <a:tailEnd/>
            </a:ln>
            <a:effectLst/>
          </p:spPr>
          <p:txBody>
            <a:bodyPr lIns="0" tIns="0" rIns="0" bIns="0"/>
            <a:lstStyle/>
            <a:p>
              <a:pPr algn="ctr">
                <a:defRPr/>
              </a:pPr>
              <a:r>
                <a:rPr lang="zh-CN" altLang="en-US" sz="1400" dirty="0">
                  <a:latin typeface="Arial" charset="0"/>
                </a:rPr>
                <a:t>输入</a:t>
              </a:r>
              <a:r>
                <a:rPr lang="en-US" altLang="zh-CN" sz="1400" dirty="0">
                  <a:latin typeface="Arial" charset="0"/>
                </a:rPr>
                <a:t/>
              </a:r>
              <a:br>
                <a:rPr lang="en-US" altLang="zh-CN" sz="1400" dirty="0">
                  <a:latin typeface="Arial" charset="0"/>
                </a:rPr>
              </a:br>
              <a:r>
                <a:rPr lang="zh-CN" altLang="en-US" sz="1400" dirty="0">
                  <a:latin typeface="Arial" charset="0"/>
                </a:rPr>
                <a:t>缓冲区</a:t>
              </a:r>
              <a:endParaRPr lang="zh-CN" sz="1400" dirty="0">
                <a:latin typeface="Arial" charset="0"/>
              </a:endParaRPr>
            </a:p>
          </p:txBody>
        </p:sp>
        <p:sp>
          <p:nvSpPr>
            <p:cNvPr id="9" name="Text Box 5"/>
            <p:cNvSpPr txBox="1">
              <a:spLocks noChangeArrowheads="1"/>
            </p:cNvSpPr>
            <p:nvPr/>
          </p:nvSpPr>
          <p:spPr bwMode="auto">
            <a:xfrm>
              <a:off x="4807" y="12437"/>
              <a:ext cx="1384" cy="696"/>
            </a:xfrm>
            <a:prstGeom prst="rect">
              <a:avLst/>
            </a:prstGeom>
            <a:noFill/>
            <a:ln w="9525">
              <a:solidFill>
                <a:schemeClr val="tx1">
                  <a:lumMod val="50000"/>
                </a:schemeClr>
              </a:solidFill>
              <a:miter lim="800000"/>
              <a:headEnd/>
              <a:tailEnd/>
            </a:ln>
            <a:effectLst/>
          </p:spPr>
          <p:txBody>
            <a:bodyPr lIns="0" tIns="0" rIns="0" bIns="0"/>
            <a:lstStyle/>
            <a:p>
              <a:pPr algn="ctr">
                <a:defRPr/>
              </a:pPr>
              <a:r>
                <a:rPr lang="zh-CN" altLang="en-US" sz="1400" dirty="0">
                  <a:latin typeface="Arial" charset="0"/>
                </a:rPr>
                <a:t>输出</a:t>
              </a:r>
              <a:r>
                <a:rPr lang="en-US" altLang="zh-CN" sz="1400" dirty="0">
                  <a:latin typeface="Arial" charset="0"/>
                </a:rPr>
                <a:t/>
              </a:r>
              <a:br>
                <a:rPr lang="en-US" altLang="zh-CN" sz="1400" dirty="0">
                  <a:latin typeface="Arial" charset="0"/>
                </a:rPr>
              </a:br>
              <a:r>
                <a:rPr lang="zh-CN" altLang="en-US" sz="1400" dirty="0">
                  <a:latin typeface="Arial" charset="0"/>
                </a:rPr>
                <a:t>缓冲区</a:t>
              </a:r>
              <a:endParaRPr lang="zh-CN" sz="1400" dirty="0">
                <a:latin typeface="Arial" charset="0"/>
              </a:endParaRPr>
            </a:p>
          </p:txBody>
        </p:sp>
        <p:sp>
          <p:nvSpPr>
            <p:cNvPr id="10" name="AutoShape 6"/>
            <p:cNvSpPr>
              <a:spLocks noChangeArrowheads="1"/>
            </p:cNvSpPr>
            <p:nvPr/>
          </p:nvSpPr>
          <p:spPr bwMode="auto">
            <a:xfrm>
              <a:off x="7873" y="11743"/>
              <a:ext cx="1320" cy="1074"/>
            </a:xfrm>
            <a:prstGeom prst="can">
              <a:avLst>
                <a:gd name="adj" fmla="val 25000"/>
              </a:avLst>
            </a:prstGeom>
            <a:solidFill>
              <a:schemeClr val="accent2">
                <a:lumMod val="20000"/>
                <a:lumOff val="80000"/>
              </a:schemeClr>
            </a:solidFill>
            <a:ln w="9525">
              <a:solidFill>
                <a:srgbClr val="000000"/>
              </a:solidFill>
              <a:round/>
              <a:headEnd/>
              <a:tailEnd/>
            </a:ln>
            <a:effectLst/>
          </p:spPr>
          <p:txBody>
            <a:bodyPr lIns="0" tIns="0" rIns="0" bIns="0"/>
            <a:lstStyle/>
            <a:p>
              <a:pPr eaLnBrk="0" hangingPunct="0">
                <a:spcBef>
                  <a:spcPct val="50000"/>
                </a:spcBef>
                <a:defRPr/>
              </a:pPr>
              <a:endParaRPr lang="zh-CN" altLang="en-US" sz="1400">
                <a:latin typeface="Arial" charset="0"/>
              </a:endParaRPr>
            </a:p>
          </p:txBody>
        </p:sp>
        <p:cxnSp>
          <p:nvCxnSpPr>
            <p:cNvPr id="11" name="AutoShape 7"/>
            <p:cNvCxnSpPr>
              <a:cxnSpLocks noChangeShapeType="1"/>
            </p:cNvCxnSpPr>
            <p:nvPr/>
          </p:nvCxnSpPr>
          <p:spPr bwMode="auto">
            <a:xfrm flipH="1">
              <a:off x="4002" y="11885"/>
              <a:ext cx="804" cy="308"/>
            </a:xfrm>
            <a:prstGeom prst="straightConnector1">
              <a:avLst/>
            </a:prstGeom>
            <a:noFill/>
            <a:ln w="57150">
              <a:solidFill>
                <a:srgbClr val="00B0F0"/>
              </a:solidFill>
              <a:round/>
              <a:headEnd/>
              <a:tailEnd type="triangle" w="med" len="med"/>
            </a:ln>
          </p:spPr>
        </p:cxnSp>
        <p:cxnSp>
          <p:nvCxnSpPr>
            <p:cNvPr id="12" name="AutoShape 8"/>
            <p:cNvCxnSpPr>
              <a:cxnSpLocks noChangeShapeType="1"/>
              <a:endCxn id="9" idx="1"/>
            </p:cNvCxnSpPr>
            <p:nvPr/>
          </p:nvCxnSpPr>
          <p:spPr bwMode="auto">
            <a:xfrm>
              <a:off x="4002" y="12436"/>
              <a:ext cx="804" cy="346"/>
            </a:xfrm>
            <a:prstGeom prst="straightConnector1">
              <a:avLst/>
            </a:prstGeom>
            <a:noFill/>
            <a:ln w="57150">
              <a:solidFill>
                <a:srgbClr val="00B0F0"/>
              </a:solidFill>
              <a:round/>
              <a:headEnd/>
              <a:tailEnd type="triangle" w="med" len="med"/>
            </a:ln>
          </p:spPr>
        </p:cxnSp>
        <p:cxnSp>
          <p:nvCxnSpPr>
            <p:cNvPr id="13" name="AutoShape 9"/>
            <p:cNvCxnSpPr>
              <a:cxnSpLocks noChangeShapeType="1"/>
            </p:cNvCxnSpPr>
            <p:nvPr/>
          </p:nvCxnSpPr>
          <p:spPr bwMode="auto">
            <a:xfrm flipH="1" flipV="1">
              <a:off x="6191" y="11885"/>
              <a:ext cx="1682" cy="355"/>
            </a:xfrm>
            <a:prstGeom prst="straightConnector1">
              <a:avLst/>
            </a:prstGeom>
            <a:noFill/>
            <a:ln w="57150">
              <a:solidFill>
                <a:srgbClr val="00B0F0"/>
              </a:solidFill>
              <a:round/>
              <a:headEnd/>
              <a:tailEnd type="triangle" w="med" len="med"/>
            </a:ln>
          </p:spPr>
        </p:cxnSp>
        <p:cxnSp>
          <p:nvCxnSpPr>
            <p:cNvPr id="14" name="AutoShape 10"/>
            <p:cNvCxnSpPr>
              <a:cxnSpLocks noChangeShapeType="1"/>
            </p:cNvCxnSpPr>
            <p:nvPr/>
          </p:nvCxnSpPr>
          <p:spPr bwMode="auto">
            <a:xfrm flipV="1">
              <a:off x="6191" y="12436"/>
              <a:ext cx="1682" cy="337"/>
            </a:xfrm>
            <a:prstGeom prst="straightConnector1">
              <a:avLst/>
            </a:prstGeom>
            <a:noFill/>
            <a:ln w="57150">
              <a:solidFill>
                <a:srgbClr val="00B0F0"/>
              </a:solidFill>
              <a:round/>
              <a:headEnd/>
              <a:tailEnd type="triangle" w="med" len="med"/>
            </a:ln>
          </p:spPr>
        </p:cxnSp>
        <p:sp>
          <p:nvSpPr>
            <p:cNvPr id="15" name="Rectangle 11"/>
            <p:cNvSpPr>
              <a:spLocks noChangeArrowheads="1"/>
            </p:cNvSpPr>
            <p:nvPr/>
          </p:nvSpPr>
          <p:spPr bwMode="auto">
            <a:xfrm>
              <a:off x="2521" y="11226"/>
              <a:ext cx="4404" cy="2177"/>
            </a:xfrm>
            <a:prstGeom prst="rect">
              <a:avLst/>
            </a:prstGeom>
            <a:noFill/>
            <a:ln w="9525">
              <a:solidFill>
                <a:schemeClr val="tx1">
                  <a:lumMod val="90000"/>
                </a:schemeClr>
              </a:solidFill>
              <a:prstDash val="dash"/>
              <a:miter lim="800000"/>
              <a:headEnd/>
              <a:tailEnd/>
            </a:ln>
            <a:effectLst/>
          </p:spPr>
          <p:txBody>
            <a:bodyPr lIns="0" tIns="0" rIns="0" bIns="0"/>
            <a:lstStyle/>
            <a:p>
              <a:pPr eaLnBrk="0" hangingPunct="0">
                <a:spcBef>
                  <a:spcPct val="50000"/>
                </a:spcBef>
                <a:defRPr/>
              </a:pPr>
              <a:endParaRPr lang="zh-CN" altLang="en-US" sz="1400">
                <a:latin typeface="Arial" charset="0"/>
              </a:endParaRPr>
            </a:p>
          </p:txBody>
        </p:sp>
        <p:sp>
          <p:nvSpPr>
            <p:cNvPr id="16" name="Rectangle 12"/>
            <p:cNvSpPr>
              <a:spLocks noChangeArrowheads="1"/>
            </p:cNvSpPr>
            <p:nvPr/>
          </p:nvSpPr>
          <p:spPr bwMode="auto">
            <a:xfrm>
              <a:off x="7538" y="11226"/>
              <a:ext cx="1925" cy="2177"/>
            </a:xfrm>
            <a:prstGeom prst="rect">
              <a:avLst/>
            </a:prstGeom>
            <a:noFill/>
            <a:ln w="9525">
              <a:solidFill>
                <a:schemeClr val="tx1">
                  <a:lumMod val="90000"/>
                </a:schemeClr>
              </a:solidFill>
              <a:prstDash val="dash"/>
              <a:miter lim="800000"/>
              <a:headEnd/>
              <a:tailEnd/>
            </a:ln>
            <a:effectLst/>
          </p:spPr>
          <p:txBody>
            <a:bodyPr lIns="0" tIns="0" rIns="0" bIns="0"/>
            <a:lstStyle/>
            <a:p>
              <a:pPr eaLnBrk="0" hangingPunct="0">
                <a:spcBef>
                  <a:spcPct val="50000"/>
                </a:spcBef>
                <a:defRPr/>
              </a:pPr>
              <a:endParaRPr lang="zh-CN" altLang="en-US" sz="1400">
                <a:latin typeface="Arial" charset="0"/>
              </a:endParaRPr>
            </a:p>
          </p:txBody>
        </p:sp>
        <p:sp>
          <p:nvSpPr>
            <p:cNvPr id="17" name="Text Box 13"/>
            <p:cNvSpPr txBox="1">
              <a:spLocks noChangeArrowheads="1"/>
            </p:cNvSpPr>
            <p:nvPr/>
          </p:nvSpPr>
          <p:spPr bwMode="auto">
            <a:xfrm>
              <a:off x="3413" y="12885"/>
              <a:ext cx="916" cy="318"/>
            </a:xfrm>
            <a:prstGeom prst="rect">
              <a:avLst/>
            </a:prstGeom>
            <a:noFill/>
            <a:ln w="9525">
              <a:noFill/>
              <a:miter lim="800000"/>
              <a:headEnd/>
              <a:tailEnd/>
            </a:ln>
          </p:spPr>
          <p:txBody>
            <a:bodyPr lIns="0" tIns="0" rIns="0" bIns="0"/>
            <a:lstStyle/>
            <a:p>
              <a:pPr algn="just"/>
              <a:r>
                <a:rPr lang="zh-CN" altLang="en-US" sz="1400"/>
                <a:t>内存</a:t>
              </a:r>
              <a:endParaRPr lang="zh-CN" altLang="zh-CN" sz="1400"/>
            </a:p>
          </p:txBody>
        </p:sp>
        <p:sp>
          <p:nvSpPr>
            <p:cNvPr id="18" name="Text Box 14"/>
            <p:cNvSpPr txBox="1">
              <a:spLocks noChangeArrowheads="1"/>
            </p:cNvSpPr>
            <p:nvPr/>
          </p:nvSpPr>
          <p:spPr bwMode="auto">
            <a:xfrm>
              <a:off x="8288" y="12951"/>
              <a:ext cx="827" cy="318"/>
            </a:xfrm>
            <a:prstGeom prst="rect">
              <a:avLst/>
            </a:prstGeom>
            <a:noFill/>
            <a:ln w="9525">
              <a:noFill/>
              <a:miter lim="800000"/>
              <a:headEnd/>
              <a:tailEnd/>
            </a:ln>
          </p:spPr>
          <p:txBody>
            <a:bodyPr lIns="0" tIns="0" rIns="0" bIns="0"/>
            <a:lstStyle/>
            <a:p>
              <a:pPr algn="just"/>
              <a:r>
                <a:rPr lang="zh-CN" altLang="en-US" sz="1400"/>
                <a:t>外存</a:t>
              </a:r>
              <a:endParaRPr lang="zh-CN" altLang="zh-CN" sz="1400"/>
            </a:p>
          </p:txBody>
        </p:sp>
      </p:grpSp>
      <p:sp>
        <p:nvSpPr>
          <p:cNvPr id="19" name="矩形 18"/>
          <p:cNvSpPr/>
          <p:nvPr/>
        </p:nvSpPr>
        <p:spPr>
          <a:xfrm>
            <a:off x="6156176" y="3147814"/>
            <a:ext cx="2411760" cy="923330"/>
          </a:xfrm>
          <a:prstGeom prst="rect">
            <a:avLst/>
          </a:prstGeom>
        </p:spPr>
        <p:txBody>
          <a:bodyPr wrap="square">
            <a:spAutoFit/>
          </a:bodyPr>
          <a:lstStyle/>
          <a:p>
            <a:pPr eaLnBrk="0" hangingPunct="0">
              <a:spcBef>
                <a:spcPct val="50000"/>
              </a:spcBef>
            </a:pPr>
            <a:r>
              <a:rPr lang="zh-CN" altLang="en-US" sz="1800" dirty="0"/>
              <a:t>基于外存的算法要考虑如何有效利用已读入的数据</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1691680" y="1779588"/>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外存储器</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3851299" y="1779588"/>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外部查找</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11</a:t>
            </a:r>
            <a:r>
              <a:rPr lang="zh-CN" altLang="en-US" sz="3600" dirty="0">
                <a:latin typeface="微软雅黑" pitchFamily="34" charset="-122"/>
                <a:ea typeface="微软雅黑" pitchFamily="34" charset="-122"/>
              </a:rPr>
              <a:t>章 </a:t>
            </a:r>
            <a:r>
              <a:rPr lang="zh-CN" altLang="zh-CN" sz="3600" dirty="0">
                <a:latin typeface="微软雅黑" pitchFamily="34" charset="-122"/>
                <a:ea typeface="微软雅黑" pitchFamily="34" charset="-122"/>
              </a:rPr>
              <a:t>外部查找与排序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5795664"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外排序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slow" advTm="0"/>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外部查找</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203598"/>
            <a:ext cx="7920880" cy="1908215"/>
          </a:xfrm>
          <a:prstGeom prst="rect">
            <a:avLst/>
          </a:prstGeom>
        </p:spPr>
        <p:txBody>
          <a:bodyPr wrap="square">
            <a:spAutoFit/>
          </a:bodyPr>
          <a:lstStyle/>
          <a:p>
            <a:pPr>
              <a:spcBef>
                <a:spcPts val="1200"/>
              </a:spcBef>
            </a:pPr>
            <a:r>
              <a:rPr lang="zh-CN" altLang="en-US" sz="1800" dirty="0">
                <a:latin typeface="楷体_GB2312"/>
                <a:ea typeface="楷体_GB2312"/>
                <a:cs typeface="楷体_GB2312"/>
              </a:rPr>
              <a:t>外存中的数据元素称为记录</a:t>
            </a:r>
            <a:endParaRPr lang="en-US" altLang="zh-CN" sz="1800" dirty="0">
              <a:latin typeface="楷体_GB2312"/>
              <a:ea typeface="楷体_GB2312"/>
              <a:cs typeface="楷体_GB2312"/>
            </a:endParaRPr>
          </a:p>
          <a:p>
            <a:pPr>
              <a:spcBef>
                <a:spcPts val="1200"/>
              </a:spcBef>
            </a:pPr>
            <a:r>
              <a:rPr lang="zh-CN" altLang="en-US" sz="1800" dirty="0">
                <a:latin typeface="楷体_GB2312"/>
                <a:ea typeface="楷体_GB2312"/>
                <a:cs typeface="楷体_GB2312"/>
              </a:rPr>
              <a:t>外存中的动态查找表也是用树实现，有两种实现方式</a:t>
            </a:r>
            <a:endParaRPr lang="en-US" altLang="zh-CN" sz="1800" dirty="0">
              <a:latin typeface="楷体_GB2312"/>
              <a:ea typeface="楷体_GB2312"/>
              <a:cs typeface="楷体_GB2312"/>
            </a:endParaRPr>
          </a:p>
          <a:p>
            <a:pPr>
              <a:lnSpc>
                <a:spcPct val="200000"/>
              </a:lnSpc>
            </a:pPr>
            <a:r>
              <a:rPr lang="en-US" altLang="zh-CN" sz="1800" b="0" dirty="0"/>
              <a:t>B</a:t>
            </a:r>
            <a:r>
              <a:rPr lang="zh-CN" altLang="en-US" sz="1800" b="0" dirty="0"/>
              <a:t>树</a:t>
            </a:r>
            <a:endParaRPr lang="en-US" altLang="zh-CN" sz="1800" b="0" dirty="0"/>
          </a:p>
          <a:p>
            <a:pPr>
              <a:lnSpc>
                <a:spcPct val="200000"/>
              </a:lnSpc>
            </a:pPr>
            <a:r>
              <a:rPr lang="en-US" altLang="zh-CN" sz="1800" b="0" dirty="0"/>
              <a:t>B+</a:t>
            </a:r>
            <a:r>
              <a:rPr lang="zh-CN" altLang="en-US" sz="1800" b="0" dirty="0"/>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6">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a:t>
            </a:r>
            <a:endParaRPr lang="en-US" altLang="zh-CN" dirty="0">
              <a:latin typeface="微软雅黑" pitchFamily="34" charset="-122"/>
              <a:ea typeface="微软雅黑" pitchFamily="34" charset="-122"/>
            </a:endParaRPr>
          </a:p>
        </p:txBody>
      </p:sp>
      <p:sp>
        <p:nvSpPr>
          <p:cNvPr id="126" name="矩形 125"/>
          <p:cNvSpPr/>
          <p:nvPr/>
        </p:nvSpPr>
        <p:spPr>
          <a:xfrm>
            <a:off x="1979712" y="1131590"/>
            <a:ext cx="4464496" cy="369332"/>
          </a:xfrm>
          <a:prstGeom prst="rect">
            <a:avLst/>
          </a:prstGeom>
        </p:spPr>
        <p:txBody>
          <a:bodyPr wrap="square">
            <a:spAutoFit/>
          </a:bodyPr>
          <a:lstStyle/>
          <a:p>
            <a:r>
              <a:rPr lang="zh-CN" altLang="en-US" sz="1800" dirty="0"/>
              <a:t>能否与内存一样，采用二叉查找树？？？</a:t>
            </a:r>
          </a:p>
        </p:txBody>
      </p:sp>
      <p:sp>
        <p:nvSpPr>
          <p:cNvPr id="5" name="矩形 4"/>
          <p:cNvSpPr/>
          <p:nvPr/>
        </p:nvSpPr>
        <p:spPr>
          <a:xfrm>
            <a:off x="611560" y="1635646"/>
            <a:ext cx="1346844" cy="369332"/>
          </a:xfrm>
          <a:prstGeom prst="rect">
            <a:avLst/>
          </a:prstGeom>
        </p:spPr>
        <p:txBody>
          <a:bodyPr wrap="none">
            <a:spAutoFit/>
          </a:bodyPr>
          <a:lstStyle/>
          <a:p>
            <a:r>
              <a:rPr lang="zh-CN" altLang="en-US" sz="1800" dirty="0"/>
              <a:t>直观的观察</a:t>
            </a:r>
          </a:p>
        </p:txBody>
      </p:sp>
      <p:sp>
        <p:nvSpPr>
          <p:cNvPr id="7" name="矩形 6"/>
          <p:cNvSpPr/>
          <p:nvPr/>
        </p:nvSpPr>
        <p:spPr>
          <a:xfrm>
            <a:off x="611560" y="2067694"/>
            <a:ext cx="3168352" cy="452432"/>
          </a:xfrm>
          <a:prstGeom prst="rect">
            <a:avLst/>
          </a:prstGeom>
        </p:spPr>
        <p:txBody>
          <a:bodyPr wrap="square">
            <a:spAutoFit/>
          </a:bodyPr>
          <a:lstStyle/>
          <a:p>
            <a:pPr>
              <a:lnSpc>
                <a:spcPct val="130000"/>
              </a:lnSpc>
            </a:pPr>
            <a:r>
              <a:rPr lang="zh-CN" altLang="en-US" sz="1800" dirty="0">
                <a:latin typeface="+mn-ea"/>
                <a:ea typeface="+mn-ea"/>
              </a:rPr>
              <a:t>假设有</a:t>
            </a:r>
            <a:r>
              <a:rPr lang="en-US" altLang="zh-CN" sz="1800" dirty="0">
                <a:latin typeface="+mn-ea"/>
                <a:ea typeface="+mn-ea"/>
              </a:rPr>
              <a:t>10,000,000</a:t>
            </a:r>
            <a:r>
              <a:rPr lang="zh-CN" altLang="en-US" sz="1800" dirty="0">
                <a:latin typeface="+mn-ea"/>
                <a:ea typeface="+mn-ea"/>
              </a:rPr>
              <a:t>条记录</a:t>
            </a:r>
          </a:p>
        </p:txBody>
      </p:sp>
      <p:sp>
        <p:nvSpPr>
          <p:cNvPr id="8" name="矩形 7"/>
          <p:cNvSpPr/>
          <p:nvPr/>
        </p:nvSpPr>
        <p:spPr>
          <a:xfrm>
            <a:off x="611560" y="2643758"/>
            <a:ext cx="7560840" cy="1834348"/>
          </a:xfrm>
          <a:prstGeom prst="rect">
            <a:avLst/>
          </a:prstGeom>
        </p:spPr>
        <p:txBody>
          <a:bodyPr wrap="square">
            <a:spAutoFit/>
          </a:bodyPr>
          <a:lstStyle/>
          <a:p>
            <a:pPr eaLnBrk="1" hangingPunct="1">
              <a:lnSpc>
                <a:spcPct val="130000"/>
              </a:lnSpc>
            </a:pPr>
            <a:r>
              <a:rPr lang="zh-CN" altLang="en-US" sz="1400" dirty="0">
                <a:latin typeface="楷体_GB2312"/>
                <a:ea typeface="楷体_GB2312"/>
                <a:cs typeface="楷体_GB2312"/>
              </a:rPr>
              <a:t>非平衡的二叉查找树</a:t>
            </a:r>
            <a:endParaRPr lang="en-US" altLang="zh-CN" sz="140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最坏情况：树会有线性的深度，因此，将需要</a:t>
            </a:r>
            <a:r>
              <a:rPr lang="en-US" altLang="zh-CN" sz="1400" b="0" dirty="0">
                <a:latin typeface="楷体_GB2312"/>
                <a:ea typeface="楷体_GB2312"/>
                <a:cs typeface="楷体_GB2312"/>
              </a:rPr>
              <a:t>10,000,000</a:t>
            </a:r>
            <a:r>
              <a:rPr lang="zh-CN" altLang="en-US" sz="1400" b="0" dirty="0" smtClean="0">
                <a:latin typeface="楷体_GB2312"/>
                <a:ea typeface="楷体_GB2312"/>
                <a:cs typeface="楷体_GB2312"/>
              </a:rPr>
              <a:t>次</a:t>
            </a:r>
            <a:r>
              <a:rPr lang="zh-CN" altLang="en-US" sz="1400" b="0" dirty="0" smtClean="0">
                <a:latin typeface="楷体_GB2312"/>
                <a:ea typeface="楷体_GB2312"/>
                <a:cs typeface="楷体_GB2312"/>
              </a:rPr>
              <a:t>外存</a:t>
            </a:r>
            <a:r>
              <a:rPr lang="zh-CN" altLang="en-US" sz="1400" b="0" dirty="0" smtClean="0">
                <a:latin typeface="楷体_GB2312"/>
                <a:ea typeface="楷体_GB2312"/>
                <a:cs typeface="楷体_GB2312"/>
              </a:rPr>
              <a:t>访问</a:t>
            </a:r>
            <a:endParaRPr lang="zh-CN" altLang="en-US" sz="1400" b="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平均情况：一次成功的查找需要</a:t>
            </a:r>
            <a:r>
              <a:rPr lang="en-US" altLang="zh-CN" sz="1400" b="0" dirty="0">
                <a:latin typeface="楷体_GB2312"/>
                <a:ea typeface="楷体_GB2312"/>
                <a:cs typeface="楷体_GB2312"/>
              </a:rPr>
              <a:t>1.38logN</a:t>
            </a:r>
            <a:r>
              <a:rPr lang="zh-CN" altLang="en-US" sz="1400" b="0" dirty="0" smtClean="0">
                <a:latin typeface="楷体_GB2312"/>
                <a:ea typeface="楷体_GB2312"/>
                <a:cs typeface="楷体_GB2312"/>
              </a:rPr>
              <a:t>次</a:t>
            </a:r>
            <a:r>
              <a:rPr lang="zh-CN" altLang="en-US" sz="1400" b="0" dirty="0" smtClean="0">
                <a:latin typeface="楷体_GB2312"/>
                <a:ea typeface="楷体_GB2312"/>
                <a:cs typeface="楷体_GB2312"/>
              </a:rPr>
              <a:t>外存</a:t>
            </a:r>
            <a:r>
              <a:rPr lang="zh-CN" altLang="en-US" sz="1400" b="0" dirty="0" smtClean="0">
                <a:latin typeface="楷体_GB2312"/>
                <a:ea typeface="楷体_GB2312"/>
                <a:cs typeface="楷体_GB2312"/>
              </a:rPr>
              <a:t>访问</a:t>
            </a:r>
            <a:r>
              <a:rPr lang="zh-CN" altLang="en-US" sz="1400" b="0" dirty="0">
                <a:latin typeface="楷体_GB2312"/>
                <a:ea typeface="楷体_GB2312"/>
                <a:cs typeface="楷体_GB2312"/>
              </a:rPr>
              <a:t>，因为</a:t>
            </a:r>
            <a:r>
              <a:rPr lang="en-US" altLang="zh-CN" sz="1400" b="0" dirty="0">
                <a:latin typeface="楷体_GB2312"/>
                <a:ea typeface="楷体_GB2312"/>
                <a:cs typeface="楷体_GB2312"/>
              </a:rPr>
              <a:t>log10,000,000</a:t>
            </a:r>
            <a:r>
              <a:rPr lang="zh-CN" altLang="en-US" sz="1400" b="0" dirty="0">
                <a:latin typeface="楷体_GB2312"/>
                <a:ea typeface="楷体_GB2312"/>
                <a:cs typeface="楷体_GB2312"/>
              </a:rPr>
              <a:t>接近于</a:t>
            </a:r>
            <a:r>
              <a:rPr lang="en-US" altLang="zh-CN" sz="1400" b="0" dirty="0">
                <a:latin typeface="楷体_GB2312"/>
                <a:ea typeface="楷体_GB2312"/>
                <a:cs typeface="楷体_GB2312"/>
              </a:rPr>
              <a:t>24</a:t>
            </a:r>
            <a:r>
              <a:rPr lang="zh-CN" altLang="en-US" sz="1400" b="0" dirty="0" smtClean="0">
                <a:latin typeface="楷体_GB2312"/>
                <a:ea typeface="楷体_GB2312"/>
                <a:cs typeface="楷体_GB2312"/>
              </a:rPr>
              <a:t>，</a:t>
            </a:r>
            <a:endParaRPr lang="en-US" altLang="zh-CN" sz="1400" b="0" dirty="0" smtClean="0">
              <a:latin typeface="楷体_GB2312"/>
              <a:ea typeface="楷体_GB2312"/>
              <a:cs typeface="楷体_GB2312"/>
            </a:endParaRPr>
          </a:p>
          <a:p>
            <a:pPr eaLnBrk="1" hangingPunct="1">
              <a:spcBef>
                <a:spcPts val="600"/>
              </a:spcBef>
            </a:pPr>
            <a:r>
              <a:rPr lang="en-US" altLang="zh-CN" sz="1400" b="0" dirty="0" smtClean="0">
                <a:latin typeface="楷体_GB2312"/>
                <a:ea typeface="楷体_GB2312"/>
                <a:cs typeface="楷体_GB2312"/>
              </a:rPr>
              <a:t> </a:t>
            </a:r>
            <a:r>
              <a:rPr lang="en-US" altLang="zh-CN" sz="1400" b="0" dirty="0" smtClean="0">
                <a:latin typeface="楷体_GB2312"/>
                <a:ea typeface="楷体_GB2312"/>
                <a:cs typeface="楷体_GB2312"/>
              </a:rPr>
              <a:t>                </a:t>
            </a:r>
            <a:r>
              <a:rPr lang="zh-CN" altLang="en-US" sz="1400" b="0" dirty="0" smtClean="0">
                <a:latin typeface="楷体_GB2312"/>
                <a:ea typeface="楷体_GB2312"/>
                <a:cs typeface="楷体_GB2312"/>
              </a:rPr>
              <a:t>那么</a:t>
            </a:r>
            <a:r>
              <a:rPr lang="zh-CN" altLang="en-US" sz="1400" b="0" dirty="0">
                <a:latin typeface="楷体_GB2312"/>
                <a:ea typeface="楷体_GB2312"/>
                <a:cs typeface="楷体_GB2312"/>
              </a:rPr>
              <a:t>平均查找将需要</a:t>
            </a:r>
            <a:r>
              <a:rPr lang="en-US" altLang="zh-CN" sz="1400" b="0" dirty="0">
                <a:latin typeface="楷体_GB2312"/>
                <a:ea typeface="楷体_GB2312"/>
                <a:cs typeface="楷体_GB2312"/>
              </a:rPr>
              <a:t>32</a:t>
            </a:r>
            <a:r>
              <a:rPr lang="zh-CN" altLang="en-US" sz="1400" b="0" dirty="0" smtClean="0">
                <a:latin typeface="楷体_GB2312"/>
                <a:ea typeface="楷体_GB2312"/>
                <a:cs typeface="楷体_GB2312"/>
              </a:rPr>
              <a:t>次</a:t>
            </a:r>
            <a:r>
              <a:rPr lang="zh-CN" altLang="en-US" sz="1400" b="0" dirty="0" smtClean="0">
                <a:latin typeface="楷体_GB2312"/>
                <a:ea typeface="楷体_GB2312"/>
                <a:cs typeface="楷体_GB2312"/>
              </a:rPr>
              <a:t>外存</a:t>
            </a:r>
            <a:r>
              <a:rPr lang="zh-CN" altLang="en-US" sz="1400" b="0" dirty="0" smtClean="0">
                <a:latin typeface="楷体_GB2312"/>
                <a:ea typeface="楷体_GB2312"/>
                <a:cs typeface="楷体_GB2312"/>
              </a:rPr>
              <a:t>访问</a:t>
            </a:r>
            <a:endParaRPr lang="zh-CN" altLang="en-US" sz="1400" b="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典型情况：在随机构造的树中，某些结点的深度将会是平均深度的三倍，于是就需要</a:t>
            </a:r>
            <a:r>
              <a:rPr lang="en-US" altLang="zh-CN" sz="1400" b="0" dirty="0">
                <a:latin typeface="楷体_GB2312"/>
                <a:ea typeface="楷体_GB2312"/>
                <a:cs typeface="楷体_GB2312"/>
              </a:rPr>
              <a:t>100</a:t>
            </a:r>
            <a:r>
              <a:rPr lang="zh-CN" altLang="en-US" sz="1400" b="0" dirty="0" smtClean="0">
                <a:latin typeface="楷体_GB2312"/>
                <a:ea typeface="楷体_GB2312"/>
                <a:cs typeface="楷体_GB2312"/>
              </a:rPr>
              <a:t>次</a:t>
            </a:r>
            <a:endParaRPr lang="en-US" altLang="zh-CN" sz="1400" b="0" dirty="0" smtClean="0">
              <a:latin typeface="楷体_GB2312"/>
              <a:ea typeface="楷体_GB2312"/>
              <a:cs typeface="楷体_GB2312"/>
            </a:endParaRPr>
          </a:p>
          <a:p>
            <a:pPr eaLnBrk="1" hangingPunct="1">
              <a:spcBef>
                <a:spcPts val="600"/>
              </a:spcBef>
            </a:pPr>
            <a:r>
              <a:rPr lang="en-US" altLang="zh-CN" sz="1400" b="0" dirty="0" smtClean="0">
                <a:latin typeface="楷体_GB2312"/>
                <a:ea typeface="楷体_GB2312"/>
                <a:cs typeface="楷体_GB2312"/>
              </a:rPr>
              <a:t> </a:t>
            </a:r>
            <a:r>
              <a:rPr lang="en-US" altLang="zh-CN" sz="1400" b="0" dirty="0" smtClean="0">
                <a:latin typeface="楷体_GB2312"/>
                <a:ea typeface="楷体_GB2312"/>
                <a:cs typeface="楷体_GB2312"/>
              </a:rPr>
              <a:t>                </a:t>
            </a:r>
            <a:r>
              <a:rPr lang="zh-CN" altLang="en-US" sz="1400" b="0" dirty="0" smtClean="0">
                <a:latin typeface="楷体_GB2312"/>
                <a:ea typeface="楷体_GB2312"/>
                <a:cs typeface="楷体_GB2312"/>
              </a:rPr>
              <a:t>外存访问</a:t>
            </a:r>
            <a:endParaRPr lang="zh-CN" altLang="en-US" sz="1400" b="0" dirty="0">
              <a:latin typeface="楷体_GB2312"/>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linds(horizontal)">
                                      <p:cBhvr>
                                        <p:cTn id="7" dur="500"/>
                                        <p:tgtEl>
                                          <p:spTgt spid="126"/>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12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6" grpId="1"/>
      <p:bldP spid="5" grpId="0"/>
      <p:bldP spid="7" grpId="0"/>
      <p:bldP spid="8"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a:t>
            </a:r>
            <a:endParaRPr lang="en-US" altLang="zh-CN" dirty="0">
              <a:latin typeface="微软雅黑" pitchFamily="34" charset="-122"/>
              <a:ea typeface="微软雅黑" pitchFamily="34" charset="-122"/>
            </a:endParaRPr>
          </a:p>
        </p:txBody>
      </p:sp>
      <p:sp>
        <p:nvSpPr>
          <p:cNvPr id="8" name="矩形 7"/>
          <p:cNvSpPr/>
          <p:nvPr/>
        </p:nvSpPr>
        <p:spPr>
          <a:xfrm>
            <a:off x="611560" y="915566"/>
            <a:ext cx="7560840" cy="3151632"/>
          </a:xfrm>
          <a:prstGeom prst="rect">
            <a:avLst/>
          </a:prstGeom>
        </p:spPr>
        <p:txBody>
          <a:bodyPr wrap="square">
            <a:spAutoFit/>
          </a:bodyPr>
          <a:lstStyle/>
          <a:p>
            <a:pPr eaLnBrk="1" hangingPunct="1">
              <a:lnSpc>
                <a:spcPct val="140000"/>
              </a:lnSpc>
            </a:pPr>
            <a:r>
              <a:rPr lang="zh-CN" altLang="en-US" sz="1800" dirty="0">
                <a:latin typeface="楷体_GB2312"/>
                <a:ea typeface="楷体_GB2312"/>
                <a:cs typeface="楷体_GB2312"/>
              </a:rPr>
              <a:t>把磁盘访问次数降低到一个很小的常数，比如说</a:t>
            </a:r>
            <a:r>
              <a:rPr lang="en-US" altLang="zh-CN" sz="1800" dirty="0">
                <a:latin typeface="楷体_GB2312"/>
                <a:ea typeface="楷体_GB2312"/>
                <a:cs typeface="楷体_GB2312"/>
              </a:rPr>
              <a:t>3</a:t>
            </a:r>
            <a:r>
              <a:rPr lang="zh-CN" altLang="en-US" sz="1800" dirty="0">
                <a:latin typeface="楷体_GB2312"/>
                <a:ea typeface="楷体_GB2312"/>
                <a:cs typeface="楷体_GB2312"/>
              </a:rPr>
              <a:t>或者</a:t>
            </a:r>
            <a:r>
              <a:rPr lang="en-US" altLang="zh-CN" sz="1800" dirty="0">
                <a:latin typeface="楷体_GB2312"/>
                <a:ea typeface="楷体_GB2312"/>
                <a:cs typeface="楷体_GB2312"/>
              </a:rPr>
              <a:t>4</a:t>
            </a:r>
          </a:p>
          <a:p>
            <a:pPr eaLnBrk="1" hangingPunct="1">
              <a:lnSpc>
                <a:spcPct val="140000"/>
              </a:lnSpc>
            </a:pPr>
            <a:endParaRPr lang="zh-CN" altLang="en-US" sz="1800" dirty="0">
              <a:latin typeface="楷体_GB2312"/>
              <a:ea typeface="楷体_GB2312"/>
              <a:cs typeface="楷体_GB2312"/>
            </a:endParaRPr>
          </a:p>
          <a:p>
            <a:pPr eaLnBrk="1" hangingPunct="1">
              <a:lnSpc>
                <a:spcPct val="140000"/>
              </a:lnSpc>
            </a:pPr>
            <a:r>
              <a:rPr lang="zh-CN" altLang="en-US" sz="1800" dirty="0">
                <a:latin typeface="楷体_GB2312"/>
                <a:ea typeface="楷体_GB2312"/>
                <a:cs typeface="楷体_GB2312"/>
              </a:rPr>
              <a:t>方法</a:t>
            </a:r>
            <a:endParaRPr lang="en-US" altLang="zh-CN" sz="1800" dirty="0">
              <a:latin typeface="楷体_GB2312"/>
              <a:ea typeface="楷体_GB2312"/>
              <a:cs typeface="楷体_GB2312"/>
            </a:endParaRPr>
          </a:p>
          <a:p>
            <a:pPr eaLnBrk="1" hangingPunct="1">
              <a:lnSpc>
                <a:spcPct val="140000"/>
              </a:lnSpc>
            </a:pPr>
            <a:r>
              <a:rPr lang="zh-CN" altLang="en-US" sz="1400" b="0" dirty="0">
                <a:latin typeface="楷体_GB2312"/>
                <a:ea typeface="楷体_GB2312"/>
                <a:cs typeface="楷体_GB2312"/>
              </a:rPr>
              <a:t>增加树的分叉，就能降低树的高度</a:t>
            </a:r>
            <a:endParaRPr lang="en-US" altLang="zh-CN" sz="1400" b="0" dirty="0">
              <a:latin typeface="楷体_GB2312"/>
              <a:ea typeface="楷体_GB2312"/>
              <a:cs typeface="楷体_GB2312"/>
            </a:endParaRPr>
          </a:p>
          <a:p>
            <a:pPr eaLnBrk="1" hangingPunct="1">
              <a:lnSpc>
                <a:spcPct val="140000"/>
              </a:lnSpc>
            </a:pPr>
            <a:r>
              <a:rPr lang="zh-CN" altLang="en-US" sz="1400" b="0" dirty="0">
                <a:latin typeface="楷体_GB2312"/>
                <a:ea typeface="楷体_GB2312"/>
                <a:cs typeface="楷体_GB2312"/>
              </a:rPr>
              <a:t>防止退化</a:t>
            </a:r>
            <a:r>
              <a:rPr lang="zh-CN" altLang="en-US" sz="1400" b="0" dirty="0" smtClean="0">
                <a:latin typeface="楷体_GB2312"/>
                <a:ea typeface="楷体_GB2312"/>
                <a:cs typeface="楷体_GB2312"/>
              </a:rPr>
              <a:t>成有序文件，</a:t>
            </a:r>
            <a:r>
              <a:rPr lang="zh-CN" altLang="en-US" sz="1400" b="0" dirty="0">
                <a:latin typeface="楷体_GB2312"/>
                <a:ea typeface="楷体_GB2312"/>
                <a:cs typeface="楷体_GB2312"/>
              </a:rPr>
              <a:t>即采用平衡树</a:t>
            </a:r>
            <a:endParaRPr lang="en-US" altLang="zh-CN" sz="1400" b="0" dirty="0">
              <a:latin typeface="楷体_GB2312"/>
              <a:ea typeface="楷体_GB2312"/>
              <a:cs typeface="楷体_GB2312"/>
            </a:endParaRPr>
          </a:p>
          <a:p>
            <a:pPr eaLnBrk="1" hangingPunct="1">
              <a:lnSpc>
                <a:spcPct val="140000"/>
              </a:lnSpc>
            </a:pPr>
            <a:endParaRPr lang="en-US" altLang="zh-CN" sz="1400" b="0" dirty="0">
              <a:latin typeface="楷体_GB2312"/>
              <a:ea typeface="楷体_GB2312"/>
              <a:cs typeface="楷体_GB2312"/>
            </a:endParaRPr>
          </a:p>
          <a:p>
            <a:pPr eaLnBrk="1" hangingPunct="1">
              <a:lnSpc>
                <a:spcPct val="140000"/>
              </a:lnSpc>
            </a:pPr>
            <a:r>
              <a:rPr lang="en-US" altLang="zh-CN" sz="1800" dirty="0">
                <a:latin typeface="楷体_GB2312"/>
                <a:ea typeface="楷体_GB2312"/>
                <a:cs typeface="楷体_GB2312"/>
              </a:rPr>
              <a:t>M</a:t>
            </a:r>
            <a:r>
              <a:rPr lang="zh-CN" altLang="en-US" sz="1800" dirty="0">
                <a:latin typeface="楷体_GB2312"/>
                <a:ea typeface="楷体_GB2312"/>
                <a:cs typeface="楷体_GB2312"/>
              </a:rPr>
              <a:t>叉查找树</a:t>
            </a:r>
            <a:endParaRPr lang="en-US" altLang="zh-CN" sz="1800" dirty="0">
              <a:latin typeface="楷体_GB2312"/>
              <a:ea typeface="楷体_GB2312"/>
              <a:cs typeface="楷体_GB2312"/>
            </a:endParaRPr>
          </a:p>
          <a:p>
            <a:pPr eaLnBrk="1" hangingPunct="1">
              <a:lnSpc>
                <a:spcPct val="140000"/>
              </a:lnSpc>
            </a:pPr>
            <a:r>
              <a:rPr lang="zh-CN" altLang="en-US" sz="1400" b="0" dirty="0">
                <a:latin typeface="楷体_GB2312"/>
                <a:ea typeface="楷体_GB2312"/>
                <a:cs typeface="楷体_GB2312"/>
              </a:rPr>
              <a:t>每个结点</a:t>
            </a:r>
            <a:endParaRPr lang="en-US" altLang="zh-CN" sz="1400" b="0" dirty="0">
              <a:latin typeface="楷体_GB2312"/>
              <a:ea typeface="楷体_GB2312"/>
              <a:cs typeface="楷体_GB2312"/>
            </a:endParaRPr>
          </a:p>
          <a:p>
            <a:pPr eaLnBrk="1" hangingPunct="1">
              <a:lnSpc>
                <a:spcPct val="140000"/>
              </a:lnSpc>
            </a:pPr>
            <a:r>
              <a:rPr lang="en-US" altLang="zh-CN" sz="1400" b="0" dirty="0">
                <a:latin typeface="楷体_GB2312"/>
                <a:ea typeface="楷体_GB2312"/>
                <a:cs typeface="楷体_GB2312"/>
              </a:rPr>
              <a:t>M</a:t>
            </a:r>
            <a:r>
              <a:rPr lang="zh-CN" altLang="en-US" sz="1400" b="0" dirty="0">
                <a:latin typeface="楷体_GB2312"/>
                <a:ea typeface="楷体_GB2312"/>
                <a:cs typeface="楷体_GB2312"/>
              </a:rPr>
              <a:t>等于</a:t>
            </a:r>
            <a:r>
              <a:rPr lang="en-US" altLang="zh-CN" sz="1400" b="0" dirty="0">
                <a:latin typeface="楷体_GB2312"/>
                <a:ea typeface="楷体_GB2312"/>
                <a:cs typeface="楷体_GB2312"/>
              </a:rPr>
              <a:t>2</a:t>
            </a:r>
            <a:r>
              <a:rPr lang="zh-CN" altLang="en-US" sz="1400" b="0" dirty="0">
                <a:latin typeface="楷体_GB2312"/>
                <a:ea typeface="楷体_GB2312"/>
                <a:cs typeface="楷体_GB2312"/>
              </a:rPr>
              <a:t>时退化成二叉树</a:t>
            </a:r>
          </a:p>
        </p:txBody>
      </p:sp>
      <p:sp>
        <p:nvSpPr>
          <p:cNvPr id="9" name="矩形 8"/>
          <p:cNvSpPr/>
          <p:nvPr/>
        </p:nvSpPr>
        <p:spPr>
          <a:xfrm>
            <a:off x="1691680" y="3435846"/>
            <a:ext cx="3600400" cy="307777"/>
          </a:xfrm>
          <a:prstGeom prst="rect">
            <a:avLst/>
          </a:prstGeom>
        </p:spPr>
        <p:txBody>
          <a:bodyPr wrap="square">
            <a:spAutoFit/>
          </a:bodyPr>
          <a:lstStyle/>
          <a:p>
            <a:r>
              <a:rPr lang="zh-CN" altLang="zh-CN" sz="1400" dirty="0">
                <a:latin typeface="+mn-ea"/>
              </a:rPr>
              <a:t>（</a:t>
            </a:r>
            <a:r>
              <a:rPr lang="en-US" altLang="zh-CN" sz="1400" dirty="0">
                <a:latin typeface="+mn-ea"/>
              </a:rPr>
              <a:t>A</a:t>
            </a:r>
            <a:r>
              <a:rPr lang="en-US" altLang="zh-CN" sz="1400" baseline="-25000" dirty="0">
                <a:latin typeface="+mn-ea"/>
              </a:rPr>
              <a:t>0</a:t>
            </a:r>
            <a:r>
              <a:rPr lang="en-US" altLang="zh-CN" sz="1400" dirty="0">
                <a:latin typeface="+mn-ea"/>
              </a:rPr>
              <a:t>, D</a:t>
            </a:r>
            <a:r>
              <a:rPr lang="en-US" altLang="zh-CN" sz="1400" baseline="-25000" dirty="0">
                <a:latin typeface="+mn-ea"/>
              </a:rPr>
              <a:t>1 </a:t>
            </a:r>
            <a:r>
              <a:rPr lang="en-US" altLang="zh-CN" sz="1400" dirty="0">
                <a:latin typeface="+mn-ea"/>
              </a:rPr>
              <a:t>, A</a:t>
            </a:r>
            <a:r>
              <a:rPr lang="en-US" altLang="zh-CN" sz="1400" baseline="-25000" dirty="0">
                <a:latin typeface="+mn-ea"/>
              </a:rPr>
              <a:t>1</a:t>
            </a:r>
            <a:r>
              <a:rPr lang="en-US" altLang="zh-CN" sz="1400" dirty="0">
                <a:latin typeface="+mn-ea"/>
              </a:rPr>
              <a:t>, D</a:t>
            </a:r>
            <a:r>
              <a:rPr lang="en-US" altLang="zh-CN" sz="1400" baseline="-25000" dirty="0">
                <a:latin typeface="+mn-ea"/>
              </a:rPr>
              <a:t>2</a:t>
            </a:r>
            <a:r>
              <a:rPr lang="en-US" altLang="zh-CN" sz="1400" dirty="0">
                <a:latin typeface="+mn-ea"/>
              </a:rPr>
              <a:t>, A</a:t>
            </a:r>
            <a:r>
              <a:rPr lang="en-US" altLang="zh-CN" sz="1400" baseline="-25000" dirty="0">
                <a:latin typeface="+mn-ea"/>
              </a:rPr>
              <a:t>2</a:t>
            </a:r>
            <a:r>
              <a:rPr lang="en-US" altLang="zh-CN" sz="1400" dirty="0">
                <a:latin typeface="+mn-ea"/>
              </a:rPr>
              <a:t>, ………  D</a:t>
            </a:r>
            <a:r>
              <a:rPr lang="en-US" altLang="zh-CN" sz="1400" baseline="-25000" dirty="0">
                <a:latin typeface="+mn-ea"/>
              </a:rPr>
              <a:t>M-1</a:t>
            </a:r>
            <a:r>
              <a:rPr lang="en-US" altLang="zh-CN" sz="1400" dirty="0">
                <a:latin typeface="+mn-ea"/>
              </a:rPr>
              <a:t>, A</a:t>
            </a:r>
            <a:r>
              <a:rPr lang="en-US" altLang="zh-CN" sz="1400" baseline="-25000" dirty="0">
                <a:latin typeface="+mn-ea"/>
              </a:rPr>
              <a:t>M-1</a:t>
            </a:r>
            <a:r>
              <a:rPr lang="zh-CN" altLang="zh-CN" sz="1400" dirty="0">
                <a:latin typeface="+mn-ea"/>
              </a:rPr>
              <a:t>）</a:t>
            </a:r>
            <a:endParaRPr lang="zh-CN" altLang="en-US" sz="1400" dirty="0"/>
          </a:p>
        </p:txBody>
      </p:sp>
    </p:spTree>
  </p:cSld>
  <p:clrMapOvr>
    <a:masterClrMapping/>
  </p:clrMapOvr>
  <p:transition spd="slow" advTm="0"/>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两个问题</a:t>
            </a:r>
            <a:endParaRPr lang="en-US" altLang="zh-CN" dirty="0">
              <a:latin typeface="微软雅黑" pitchFamily="34" charset="-122"/>
              <a:ea typeface="微软雅黑" pitchFamily="34" charset="-122"/>
            </a:endParaRPr>
          </a:p>
        </p:txBody>
      </p:sp>
      <p:sp>
        <p:nvSpPr>
          <p:cNvPr id="8" name="矩形 7"/>
          <p:cNvSpPr/>
          <p:nvPr/>
        </p:nvSpPr>
        <p:spPr>
          <a:xfrm>
            <a:off x="611560" y="1059582"/>
            <a:ext cx="1728192" cy="369332"/>
          </a:xfrm>
          <a:prstGeom prst="rect">
            <a:avLst/>
          </a:prstGeom>
        </p:spPr>
        <p:txBody>
          <a:bodyPr wrap="square">
            <a:spAutoFit/>
          </a:bodyPr>
          <a:lstStyle/>
          <a:p>
            <a:pPr>
              <a:spcBef>
                <a:spcPts val="1200"/>
              </a:spcBef>
            </a:pPr>
            <a:r>
              <a:rPr lang="en-US" altLang="zh-CN" sz="1800" dirty="0">
                <a:latin typeface="微软雅黑" pitchFamily="34" charset="-122"/>
                <a:ea typeface="微软雅黑" pitchFamily="34" charset="-122"/>
              </a:rPr>
              <a:t>M</a:t>
            </a:r>
            <a:r>
              <a:rPr lang="zh-CN" altLang="en-US" sz="1800" dirty="0">
                <a:latin typeface="微软雅黑" pitchFamily="34" charset="-122"/>
                <a:ea typeface="微软雅黑" pitchFamily="34" charset="-122"/>
              </a:rPr>
              <a:t>越大越好？</a:t>
            </a:r>
          </a:p>
        </p:txBody>
      </p:sp>
      <p:sp>
        <p:nvSpPr>
          <p:cNvPr id="9" name="矩形 8"/>
          <p:cNvSpPr/>
          <p:nvPr/>
        </p:nvSpPr>
        <p:spPr>
          <a:xfrm>
            <a:off x="611560" y="2931790"/>
            <a:ext cx="1512168" cy="369332"/>
          </a:xfrm>
          <a:prstGeom prst="rect">
            <a:avLst/>
          </a:prstGeom>
        </p:spPr>
        <p:txBody>
          <a:bodyPr wrap="square">
            <a:spAutoFit/>
          </a:bodyPr>
          <a:lstStyle/>
          <a:p>
            <a:pPr>
              <a:spcBef>
                <a:spcPts val="1200"/>
              </a:spcBef>
            </a:pPr>
            <a:r>
              <a:rPr lang="zh-CN" altLang="en-US" sz="1800" dirty="0">
                <a:latin typeface="微软雅黑" pitchFamily="34" charset="-122"/>
                <a:ea typeface="微软雅黑" pitchFamily="34" charset="-122"/>
              </a:rPr>
              <a:t>如何平衡？</a:t>
            </a:r>
            <a:endParaRPr lang="en-US" altLang="zh-CN" sz="1800" dirty="0">
              <a:latin typeface="微软雅黑" pitchFamily="34" charset="-122"/>
              <a:ea typeface="微软雅黑" pitchFamily="34" charset="-122"/>
            </a:endParaRPr>
          </a:p>
        </p:txBody>
      </p:sp>
      <p:sp>
        <p:nvSpPr>
          <p:cNvPr id="7" name="矩形 6"/>
          <p:cNvSpPr/>
          <p:nvPr/>
        </p:nvSpPr>
        <p:spPr>
          <a:xfrm>
            <a:off x="611560" y="1563638"/>
            <a:ext cx="4572000" cy="307777"/>
          </a:xfrm>
          <a:prstGeom prst="rect">
            <a:avLst/>
          </a:prstGeom>
        </p:spPr>
        <p:txBody>
          <a:bodyPr>
            <a:spAutoFit/>
          </a:bodyPr>
          <a:lstStyle/>
          <a:p>
            <a:pPr marL="0" lvl="1">
              <a:spcBef>
                <a:spcPts val="1200"/>
              </a:spcBef>
            </a:pPr>
            <a:r>
              <a:rPr lang="zh-CN" altLang="en-US" sz="1400" b="0" dirty="0">
                <a:latin typeface="微软雅黑" pitchFamily="34" charset="-122"/>
                <a:ea typeface="微软雅黑" pitchFamily="34" charset="-122"/>
              </a:rPr>
              <a:t>一个结点占一个数据块</a:t>
            </a:r>
            <a:endParaRPr lang="en-US" altLang="zh-CN" sz="1400" b="0" dirty="0">
              <a:latin typeface="微软雅黑" pitchFamily="34" charset="-122"/>
              <a:ea typeface="微软雅黑" pitchFamily="34" charset="-122"/>
            </a:endParaRPr>
          </a:p>
        </p:txBody>
      </p:sp>
      <p:sp>
        <p:nvSpPr>
          <p:cNvPr id="11" name="矩形 10"/>
          <p:cNvSpPr/>
          <p:nvPr/>
        </p:nvSpPr>
        <p:spPr>
          <a:xfrm>
            <a:off x="611560" y="1923678"/>
            <a:ext cx="4572000" cy="307777"/>
          </a:xfrm>
          <a:prstGeom prst="rect">
            <a:avLst/>
          </a:prstGeom>
        </p:spPr>
        <p:txBody>
          <a:bodyPr>
            <a:spAutoFit/>
          </a:bodyPr>
          <a:lstStyle/>
          <a:p>
            <a:pPr>
              <a:spcBef>
                <a:spcPts val="1200"/>
              </a:spcBef>
            </a:pPr>
            <a:r>
              <a:rPr lang="zh-CN" altLang="en-US" sz="1400" b="0" dirty="0">
                <a:latin typeface="微软雅黑" pitchFamily="34" charset="-122"/>
                <a:ea typeface="微软雅黑" pitchFamily="34" charset="-122"/>
              </a:rPr>
              <a:t>如何有效利用一个结点的空间？</a:t>
            </a:r>
            <a:endParaRPr lang="en-US" altLang="zh-CN" sz="1400" b="0" dirty="0">
              <a:latin typeface="微软雅黑" pitchFamily="34" charset="-122"/>
              <a:ea typeface="微软雅黑" pitchFamily="34" charset="-122"/>
            </a:endParaRPr>
          </a:p>
        </p:txBody>
      </p:sp>
      <p:sp>
        <p:nvSpPr>
          <p:cNvPr id="12" name="矩形 11"/>
          <p:cNvSpPr/>
          <p:nvPr/>
        </p:nvSpPr>
        <p:spPr>
          <a:xfrm>
            <a:off x="611560" y="2283718"/>
            <a:ext cx="4572000" cy="307777"/>
          </a:xfrm>
          <a:prstGeom prst="rect">
            <a:avLst/>
          </a:prstGeom>
        </p:spPr>
        <p:txBody>
          <a:bodyPr>
            <a:spAutoFit/>
          </a:bodyPr>
          <a:lstStyle/>
          <a:p>
            <a:pPr marL="0" lvl="1">
              <a:spcBef>
                <a:spcPts val="1200"/>
              </a:spcBef>
            </a:pPr>
            <a:r>
              <a:rPr lang="zh-CN" altLang="en-US" sz="1400" b="0" dirty="0">
                <a:latin typeface="微软雅黑" pitchFamily="34" charset="-122"/>
                <a:ea typeface="微软雅黑" pitchFamily="34" charset="-122"/>
              </a:rPr>
              <a:t>在结点中只存放关键字，使分叉增多，降低树高</a:t>
            </a:r>
            <a:endParaRPr lang="en-US" altLang="zh-CN" sz="1400" b="0" dirty="0">
              <a:latin typeface="微软雅黑" pitchFamily="34" charset="-122"/>
              <a:ea typeface="微软雅黑" pitchFamily="34" charset="-122"/>
            </a:endParaRPr>
          </a:p>
        </p:txBody>
      </p:sp>
      <p:sp>
        <p:nvSpPr>
          <p:cNvPr id="13" name="矩形 12"/>
          <p:cNvSpPr/>
          <p:nvPr/>
        </p:nvSpPr>
        <p:spPr>
          <a:xfrm>
            <a:off x="611560" y="3363838"/>
            <a:ext cx="4572000" cy="307777"/>
          </a:xfrm>
          <a:prstGeom prst="rect">
            <a:avLst/>
          </a:prstGeom>
        </p:spPr>
        <p:txBody>
          <a:bodyPr>
            <a:spAutoFit/>
          </a:bodyPr>
          <a:lstStyle/>
          <a:p>
            <a:pPr marL="0" lvl="1">
              <a:spcBef>
                <a:spcPts val="1200"/>
              </a:spcBef>
            </a:pPr>
            <a:r>
              <a:rPr lang="zh-CN" altLang="en-US" sz="1400" b="0" dirty="0">
                <a:latin typeface="微软雅黑" pitchFamily="34" charset="-122"/>
                <a:ea typeface="微软雅黑" pitchFamily="34" charset="-122"/>
              </a:rPr>
              <a:t>叶结点都在同一层</a:t>
            </a:r>
            <a:endParaRPr lang="en-US" altLang="zh-CN" sz="1400" b="0" dirty="0">
              <a:latin typeface="微软雅黑" pitchFamily="34" charset="-122"/>
              <a:ea typeface="微软雅黑" pitchFamily="34" charset="-122"/>
            </a:endParaRPr>
          </a:p>
        </p:txBody>
      </p:sp>
      <p:sp>
        <p:nvSpPr>
          <p:cNvPr id="14" name="矩形 13"/>
          <p:cNvSpPr/>
          <p:nvPr/>
        </p:nvSpPr>
        <p:spPr>
          <a:xfrm>
            <a:off x="611560" y="3723878"/>
            <a:ext cx="4572000" cy="307777"/>
          </a:xfrm>
          <a:prstGeom prst="rect">
            <a:avLst/>
          </a:prstGeom>
        </p:spPr>
        <p:txBody>
          <a:bodyPr>
            <a:spAutoFit/>
          </a:bodyPr>
          <a:lstStyle/>
          <a:p>
            <a:pPr marL="0" lvl="1">
              <a:spcBef>
                <a:spcPts val="1200"/>
              </a:spcBef>
            </a:pPr>
            <a:r>
              <a:rPr lang="zh-CN" altLang="en-US" sz="1400" b="0" dirty="0">
                <a:latin typeface="微软雅黑" pitchFamily="34" charset="-122"/>
                <a:ea typeface="微软雅黑" pitchFamily="34" charset="-122"/>
              </a:rPr>
              <a:t>允许结点不放满，但至少半满</a:t>
            </a:r>
            <a:endParaRPr lang="en-US" altLang="zh-CN" sz="1400" b="0" dirty="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1" grpId="0"/>
      <p:bldP spid="12" grpId="0"/>
      <p:bldP spid="13" grpId="0"/>
      <p:bldP spid="14" grpId="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en-US" altLang="zh-CN" dirty="0">
                <a:solidFill>
                  <a:schemeClr val="tx1">
                    <a:lumMod val="95000"/>
                  </a:schemeClr>
                </a:solidFill>
                <a:latin typeface="微软雅黑" pitchFamily="34" charset="-122"/>
                <a:ea typeface="微软雅黑" pitchFamily="34" charset="-122"/>
              </a:rPr>
              <a:t>B</a:t>
            </a:r>
            <a:r>
              <a:rPr lang="zh-CN" altLang="en-US" dirty="0">
                <a:solidFill>
                  <a:schemeClr val="tx1">
                    <a:lumMod val="95000"/>
                  </a:schemeClr>
                </a:solidFill>
                <a:latin typeface="微软雅黑" pitchFamily="34" charset="-122"/>
                <a:ea typeface="微软雅黑" pitchFamily="34" charset="-122"/>
              </a:rPr>
              <a:t>树的定义</a:t>
            </a:r>
            <a:endParaRPr lang="en-US" altLang="zh-CN" dirty="0">
              <a:solidFill>
                <a:schemeClr val="tx1">
                  <a:lumMod val="95000"/>
                </a:schemeClr>
              </a:solidFill>
              <a:latin typeface="微软雅黑" pitchFamily="34" charset="-122"/>
              <a:ea typeface="微软雅黑" pitchFamily="34" charset="-122"/>
            </a:endParaRPr>
          </a:p>
        </p:txBody>
      </p:sp>
      <p:sp>
        <p:nvSpPr>
          <p:cNvPr id="15" name="矩形 14"/>
          <p:cNvSpPr/>
          <p:nvPr/>
        </p:nvSpPr>
        <p:spPr>
          <a:xfrm>
            <a:off x="755576" y="1059582"/>
            <a:ext cx="6120680" cy="1338828"/>
          </a:xfrm>
          <a:prstGeom prst="rect">
            <a:avLst/>
          </a:prstGeom>
        </p:spPr>
        <p:txBody>
          <a:bodyPr wrap="square">
            <a:spAutoFit/>
          </a:bodyPr>
          <a:lstStyle/>
          <a:p>
            <a:pPr>
              <a:lnSpc>
                <a:spcPct val="150000"/>
              </a:lnSpc>
            </a:pPr>
            <a:r>
              <a:rPr lang="zh-CN" altLang="en-US" sz="1800" dirty="0">
                <a:solidFill>
                  <a:schemeClr val="tx1">
                    <a:lumMod val="95000"/>
                  </a:schemeClr>
                </a:solidFill>
              </a:rPr>
              <a:t>存储分在两个区域：索引区和数据区</a:t>
            </a:r>
            <a:endParaRPr lang="en-US" altLang="zh-CN" sz="1800" dirty="0">
              <a:solidFill>
                <a:schemeClr val="tx1">
                  <a:lumMod val="95000"/>
                </a:schemeClr>
              </a:solidFill>
            </a:endParaRPr>
          </a:p>
          <a:p>
            <a:pPr>
              <a:lnSpc>
                <a:spcPct val="150000"/>
              </a:lnSpc>
            </a:pPr>
            <a:r>
              <a:rPr lang="zh-CN" altLang="en-US" sz="1800" dirty="0">
                <a:solidFill>
                  <a:schemeClr val="tx1">
                    <a:lumMod val="95000"/>
                  </a:schemeClr>
                </a:solidFill>
              </a:rPr>
              <a:t>索引区是一棵平衡的</a:t>
            </a:r>
            <a:r>
              <a:rPr lang="en-US" altLang="zh-CN" sz="1800" dirty="0">
                <a:solidFill>
                  <a:schemeClr val="tx1">
                    <a:lumMod val="95000"/>
                  </a:schemeClr>
                </a:solidFill>
              </a:rPr>
              <a:t>M</a:t>
            </a:r>
            <a:r>
              <a:rPr lang="zh-CN" altLang="en-US" sz="1800" dirty="0">
                <a:solidFill>
                  <a:schemeClr val="tx1">
                    <a:lumMod val="95000"/>
                  </a:schemeClr>
                </a:solidFill>
              </a:rPr>
              <a:t>叉查找树，即</a:t>
            </a:r>
            <a:r>
              <a:rPr lang="en-US" altLang="zh-CN" sz="1800" dirty="0">
                <a:solidFill>
                  <a:schemeClr val="tx1">
                    <a:lumMod val="95000"/>
                  </a:schemeClr>
                </a:solidFill>
              </a:rPr>
              <a:t>B</a:t>
            </a:r>
            <a:r>
              <a:rPr lang="zh-CN" altLang="en-US" sz="1800" dirty="0">
                <a:solidFill>
                  <a:schemeClr val="tx1">
                    <a:lumMod val="95000"/>
                  </a:schemeClr>
                </a:solidFill>
              </a:rPr>
              <a:t>树</a:t>
            </a:r>
            <a:endParaRPr lang="en-US" altLang="zh-CN" sz="1800" dirty="0">
              <a:solidFill>
                <a:schemeClr val="tx1">
                  <a:lumMod val="95000"/>
                </a:schemeClr>
              </a:solidFill>
            </a:endParaRPr>
          </a:p>
          <a:p>
            <a:pPr>
              <a:lnSpc>
                <a:spcPct val="150000"/>
              </a:lnSpc>
            </a:pPr>
            <a:r>
              <a:rPr lang="zh-CN" altLang="en-US" sz="1800" dirty="0">
                <a:solidFill>
                  <a:schemeClr val="tx1">
                    <a:lumMod val="95000"/>
                  </a:schemeClr>
                </a:solidFill>
              </a:rPr>
              <a:t>数据区按记录的添加次序存放，可看成一个顺序文件</a:t>
            </a:r>
          </a:p>
        </p:txBody>
      </p:sp>
      <p:sp>
        <p:nvSpPr>
          <p:cNvPr id="16" name="矩形 15"/>
          <p:cNvSpPr/>
          <p:nvPr/>
        </p:nvSpPr>
        <p:spPr>
          <a:xfrm>
            <a:off x="683568" y="2427734"/>
            <a:ext cx="7560840" cy="2280624"/>
          </a:xfrm>
          <a:prstGeom prst="rect">
            <a:avLst/>
          </a:prstGeom>
        </p:spPr>
        <p:txBody>
          <a:bodyPr wrap="square">
            <a:spAutoFit/>
          </a:bodyPr>
          <a:lstStyle/>
          <a:p>
            <a:pPr>
              <a:lnSpc>
                <a:spcPct val="110000"/>
              </a:lnSpc>
              <a:spcBef>
                <a:spcPts val="1200"/>
              </a:spcBef>
            </a:pPr>
            <a:r>
              <a:rPr lang="zh-CN" altLang="en-US" sz="1800" dirty="0">
                <a:solidFill>
                  <a:schemeClr val="tx1">
                    <a:lumMod val="95000"/>
                  </a:schemeClr>
                </a:solidFill>
                <a:latin typeface="微软雅黑" pitchFamily="34" charset="-122"/>
                <a:ea typeface="微软雅黑" pitchFamily="34" charset="-122"/>
              </a:rPr>
              <a:t>定义</a:t>
            </a:r>
            <a:endParaRPr lang="en-US" altLang="zh-CN" sz="1800" dirty="0">
              <a:solidFill>
                <a:schemeClr val="tx1">
                  <a:lumMod val="95000"/>
                </a:schemeClr>
              </a:solidFill>
              <a:latin typeface="微软雅黑" pitchFamily="34" charset="-122"/>
              <a:ea typeface="微软雅黑" pitchFamily="34" charset="-122"/>
            </a:endParaRPr>
          </a:p>
          <a:p>
            <a:pPr>
              <a:lnSpc>
                <a:spcPct val="110000"/>
              </a:lnSpc>
              <a:spcBef>
                <a:spcPts val="600"/>
              </a:spcBef>
            </a:pPr>
            <a:r>
              <a:rPr lang="zh-CN" altLang="zh-CN" sz="1400" dirty="0">
                <a:solidFill>
                  <a:schemeClr val="tx1">
                    <a:lumMod val="95000"/>
                  </a:schemeClr>
                </a:solidFill>
              </a:rPr>
              <a:t>一棵 </a:t>
            </a:r>
            <a:r>
              <a:rPr lang="en-US" altLang="zh-CN" sz="1400" dirty="0">
                <a:solidFill>
                  <a:schemeClr val="tx1">
                    <a:lumMod val="95000"/>
                  </a:schemeClr>
                </a:solidFill>
              </a:rPr>
              <a:t>m </a:t>
            </a:r>
            <a:r>
              <a:rPr lang="zh-CN" altLang="zh-CN" sz="1400" dirty="0">
                <a:solidFill>
                  <a:schemeClr val="tx1">
                    <a:lumMod val="95000"/>
                  </a:schemeClr>
                </a:solidFill>
              </a:rPr>
              <a:t>阶 </a:t>
            </a:r>
            <a:r>
              <a:rPr lang="en-US" altLang="zh-CN" sz="1400" dirty="0">
                <a:solidFill>
                  <a:schemeClr val="tx1">
                    <a:lumMod val="95000"/>
                  </a:schemeClr>
                </a:solidFill>
              </a:rPr>
              <a:t>B </a:t>
            </a:r>
            <a:r>
              <a:rPr lang="zh-CN" altLang="zh-CN" sz="1400" dirty="0">
                <a:solidFill>
                  <a:schemeClr val="tx1">
                    <a:lumMod val="95000"/>
                  </a:schemeClr>
                </a:solidFill>
              </a:rPr>
              <a:t>树或者为空，或者满足以下条件：</a:t>
            </a:r>
          </a:p>
          <a:p>
            <a:pPr lvl="1">
              <a:lnSpc>
                <a:spcPct val="110000"/>
              </a:lnSpc>
              <a:spcBef>
                <a:spcPts val="600"/>
              </a:spcBef>
            </a:pPr>
            <a:r>
              <a:rPr lang="zh-CN" altLang="zh-CN" sz="1400" dirty="0">
                <a:solidFill>
                  <a:schemeClr val="tx1">
                    <a:lumMod val="95000"/>
                  </a:schemeClr>
                </a:solidFill>
              </a:rPr>
              <a:t>根结点</a:t>
            </a:r>
            <a:r>
              <a:rPr lang="zh-CN" altLang="en-US" sz="1400" dirty="0">
                <a:solidFill>
                  <a:schemeClr val="tx1">
                    <a:lumMod val="95000"/>
                  </a:schemeClr>
                </a:solidFill>
              </a:rPr>
              <a:t>或者</a:t>
            </a:r>
            <a:r>
              <a:rPr lang="zh-CN" altLang="zh-CN" sz="1400" dirty="0">
                <a:solidFill>
                  <a:schemeClr val="tx1">
                    <a:lumMod val="95000"/>
                  </a:schemeClr>
                </a:solidFill>
              </a:rPr>
              <a:t>是叶子，</a:t>
            </a:r>
            <a:r>
              <a:rPr lang="zh-CN" altLang="en-US" sz="1400" dirty="0">
                <a:solidFill>
                  <a:schemeClr val="tx1">
                    <a:lumMod val="95000"/>
                  </a:schemeClr>
                </a:solidFill>
              </a:rPr>
              <a:t>或者</a:t>
            </a:r>
            <a:r>
              <a:rPr lang="zh-CN" altLang="zh-CN" sz="1400" dirty="0">
                <a:solidFill>
                  <a:schemeClr val="tx1">
                    <a:lumMod val="95000"/>
                  </a:schemeClr>
                </a:solidFill>
              </a:rPr>
              <a:t>至少有两个儿子，至多有</a:t>
            </a:r>
            <a:r>
              <a:rPr lang="en-US" altLang="zh-CN" sz="1400" dirty="0">
                <a:solidFill>
                  <a:schemeClr val="tx1">
                    <a:lumMod val="95000"/>
                  </a:schemeClr>
                </a:solidFill>
              </a:rPr>
              <a:t>m</a:t>
            </a:r>
            <a:r>
              <a:rPr lang="zh-CN" altLang="zh-CN" sz="1400" dirty="0">
                <a:solidFill>
                  <a:schemeClr val="tx1">
                    <a:lumMod val="95000"/>
                  </a:schemeClr>
                </a:solidFill>
              </a:rPr>
              <a:t>个儿子</a:t>
            </a:r>
          </a:p>
          <a:p>
            <a:pPr lvl="1">
              <a:lnSpc>
                <a:spcPct val="110000"/>
              </a:lnSpc>
              <a:spcBef>
                <a:spcPts val="600"/>
              </a:spcBef>
            </a:pPr>
            <a:r>
              <a:rPr lang="zh-CN" altLang="zh-CN" sz="1400" dirty="0">
                <a:solidFill>
                  <a:schemeClr val="tx1">
                    <a:lumMod val="95000"/>
                  </a:schemeClr>
                </a:solidFill>
              </a:rPr>
              <a:t>除根结点和叶子结点之外，每个结点的儿子个数 </a:t>
            </a:r>
            <a:r>
              <a:rPr lang="en-US" altLang="zh-CN" sz="1400" dirty="0">
                <a:solidFill>
                  <a:schemeClr val="tx1">
                    <a:lumMod val="95000"/>
                  </a:schemeClr>
                </a:solidFill>
              </a:rPr>
              <a:t>s </a:t>
            </a:r>
            <a:r>
              <a:rPr lang="zh-CN" altLang="zh-CN" sz="1400" dirty="0">
                <a:solidFill>
                  <a:schemeClr val="tx1">
                    <a:lumMod val="95000"/>
                  </a:schemeClr>
                </a:solidFill>
              </a:rPr>
              <a:t>满足</a:t>
            </a:r>
          </a:p>
          <a:p>
            <a:pPr lvl="2">
              <a:lnSpc>
                <a:spcPct val="110000"/>
              </a:lnSpc>
              <a:spcBef>
                <a:spcPts val="600"/>
              </a:spcBef>
            </a:pPr>
            <a:r>
              <a:rPr lang="zh-CN" altLang="zh-CN" sz="1400" dirty="0">
                <a:solidFill>
                  <a:schemeClr val="tx1">
                    <a:lumMod val="95000"/>
                  </a:schemeClr>
                </a:solidFill>
              </a:rPr>
              <a:t>有</a:t>
            </a:r>
            <a:r>
              <a:rPr lang="en-US" altLang="zh-CN" sz="1400" dirty="0">
                <a:solidFill>
                  <a:schemeClr val="tx1">
                    <a:lumMod val="95000"/>
                  </a:schemeClr>
                </a:solidFill>
              </a:rPr>
              <a:t> s </a:t>
            </a:r>
            <a:r>
              <a:rPr lang="zh-CN" altLang="zh-CN" sz="1400" dirty="0">
                <a:solidFill>
                  <a:schemeClr val="tx1">
                    <a:lumMod val="95000"/>
                  </a:schemeClr>
                </a:solidFill>
              </a:rPr>
              <a:t>个儿子的非叶结点具有</a:t>
            </a:r>
            <a:r>
              <a:rPr lang="en-US" altLang="zh-CN" sz="1400" dirty="0">
                <a:solidFill>
                  <a:schemeClr val="tx1">
                    <a:lumMod val="95000"/>
                  </a:schemeClr>
                </a:solidFill>
              </a:rPr>
              <a:t> n = s </a:t>
            </a:r>
            <a:r>
              <a:rPr lang="zh-CN" altLang="zh-CN" sz="1400" dirty="0">
                <a:solidFill>
                  <a:schemeClr val="tx1">
                    <a:lumMod val="95000"/>
                  </a:schemeClr>
                </a:solidFill>
              </a:rPr>
              <a:t>－</a:t>
            </a:r>
            <a:r>
              <a:rPr lang="en-US" altLang="zh-CN" sz="1400" dirty="0">
                <a:solidFill>
                  <a:schemeClr val="tx1">
                    <a:lumMod val="95000"/>
                  </a:schemeClr>
                </a:solidFill>
              </a:rPr>
              <a:t> 1 </a:t>
            </a:r>
            <a:r>
              <a:rPr lang="zh-CN" altLang="zh-CN" sz="1400" dirty="0">
                <a:solidFill>
                  <a:schemeClr val="tx1">
                    <a:lumMod val="95000"/>
                  </a:schemeClr>
                </a:solidFill>
              </a:rPr>
              <a:t>个关键字，这些结点的数据信息为：</a:t>
            </a:r>
          </a:p>
          <a:p>
            <a:pPr lvl="2">
              <a:lnSpc>
                <a:spcPct val="110000"/>
              </a:lnSpc>
              <a:spcBef>
                <a:spcPts val="600"/>
              </a:spcBef>
            </a:pPr>
            <a:r>
              <a:rPr lang="zh-CN" altLang="zh-CN" sz="1400" dirty="0">
                <a:solidFill>
                  <a:schemeClr val="tx1">
                    <a:lumMod val="95000"/>
                  </a:schemeClr>
                </a:solidFill>
              </a:rPr>
              <a:t>（</a:t>
            </a:r>
            <a:r>
              <a:rPr lang="en-US" altLang="zh-CN" sz="1400" dirty="0">
                <a:solidFill>
                  <a:schemeClr val="tx1">
                    <a:lumMod val="95000"/>
                  </a:schemeClr>
                </a:solidFill>
              </a:rPr>
              <a:t> n,  A</a:t>
            </a:r>
            <a:r>
              <a:rPr lang="en-US" altLang="zh-CN" sz="1400" baseline="-25000" dirty="0">
                <a:solidFill>
                  <a:schemeClr val="tx1">
                    <a:lumMod val="95000"/>
                  </a:schemeClr>
                </a:solidFill>
              </a:rPr>
              <a:t>0</a:t>
            </a:r>
            <a:r>
              <a:rPr lang="en-US" altLang="zh-CN" sz="1400" dirty="0">
                <a:solidFill>
                  <a:schemeClr val="tx1">
                    <a:lumMod val="95000"/>
                  </a:schemeClr>
                </a:solidFill>
              </a:rPr>
              <a:t>,  (K</a:t>
            </a:r>
            <a:r>
              <a:rPr lang="en-US" altLang="zh-CN" sz="1400" baseline="-25000" dirty="0">
                <a:solidFill>
                  <a:schemeClr val="tx1">
                    <a:lumMod val="95000"/>
                  </a:schemeClr>
                </a:solidFill>
              </a:rPr>
              <a:t>1</a:t>
            </a:r>
            <a:r>
              <a:rPr lang="en-US" altLang="zh-CN" sz="1400" dirty="0">
                <a:solidFill>
                  <a:schemeClr val="tx1">
                    <a:lumMod val="95000"/>
                  </a:schemeClr>
                </a:solidFill>
              </a:rPr>
              <a:t>, R</a:t>
            </a:r>
            <a:r>
              <a:rPr lang="en-US" altLang="zh-CN" sz="1400" baseline="-25000" dirty="0">
                <a:solidFill>
                  <a:schemeClr val="tx1">
                    <a:lumMod val="95000"/>
                  </a:schemeClr>
                </a:solidFill>
              </a:rPr>
              <a:t>1</a:t>
            </a:r>
            <a:r>
              <a:rPr lang="en-US" altLang="zh-CN" sz="1400" dirty="0">
                <a:solidFill>
                  <a:schemeClr val="tx1">
                    <a:lumMod val="95000"/>
                  </a:schemeClr>
                </a:solidFill>
              </a:rPr>
              <a:t>),  A</a:t>
            </a:r>
            <a:r>
              <a:rPr lang="en-US" altLang="zh-CN" sz="1400" baseline="-25000" dirty="0">
                <a:solidFill>
                  <a:schemeClr val="tx1">
                    <a:lumMod val="95000"/>
                  </a:schemeClr>
                </a:solidFill>
              </a:rPr>
              <a:t>1</a:t>
            </a:r>
            <a:r>
              <a:rPr lang="en-US" altLang="zh-CN" sz="1400" dirty="0">
                <a:solidFill>
                  <a:schemeClr val="tx1">
                    <a:lumMod val="95000"/>
                  </a:schemeClr>
                </a:solidFill>
              </a:rPr>
              <a:t>,  (K</a:t>
            </a:r>
            <a:r>
              <a:rPr lang="en-US" altLang="zh-CN" sz="1400" baseline="-25000" dirty="0">
                <a:solidFill>
                  <a:schemeClr val="tx1">
                    <a:lumMod val="95000"/>
                  </a:schemeClr>
                </a:solidFill>
              </a:rPr>
              <a:t>2</a:t>
            </a:r>
            <a:r>
              <a:rPr lang="en-US" altLang="zh-CN" sz="1400" dirty="0">
                <a:solidFill>
                  <a:schemeClr val="tx1">
                    <a:lumMod val="95000"/>
                  </a:schemeClr>
                </a:solidFill>
              </a:rPr>
              <a:t>, R</a:t>
            </a:r>
            <a:r>
              <a:rPr lang="en-US" altLang="zh-CN" sz="1400" baseline="-25000" dirty="0">
                <a:solidFill>
                  <a:schemeClr val="tx1">
                    <a:lumMod val="95000"/>
                  </a:schemeClr>
                </a:solidFill>
              </a:rPr>
              <a:t>2</a:t>
            </a:r>
            <a:r>
              <a:rPr lang="en-US" altLang="zh-CN" sz="1400" dirty="0">
                <a:solidFill>
                  <a:schemeClr val="tx1">
                    <a:lumMod val="95000"/>
                  </a:schemeClr>
                </a:solidFill>
              </a:rPr>
              <a:t>),  A</a:t>
            </a:r>
            <a:r>
              <a:rPr lang="en-US" altLang="zh-CN" sz="1400" baseline="-25000" dirty="0">
                <a:solidFill>
                  <a:schemeClr val="tx1">
                    <a:lumMod val="95000"/>
                  </a:schemeClr>
                </a:solidFill>
              </a:rPr>
              <a:t>2</a:t>
            </a:r>
            <a:r>
              <a:rPr lang="en-US" altLang="zh-CN" sz="1400" dirty="0">
                <a:solidFill>
                  <a:schemeClr val="tx1">
                    <a:lumMod val="95000"/>
                  </a:schemeClr>
                </a:solidFill>
              </a:rPr>
              <a:t>, ………  (</a:t>
            </a:r>
            <a:r>
              <a:rPr lang="en-US" altLang="zh-CN" sz="1400" dirty="0" err="1">
                <a:solidFill>
                  <a:schemeClr val="tx1">
                    <a:lumMod val="95000"/>
                  </a:schemeClr>
                </a:solidFill>
              </a:rPr>
              <a:t>K</a:t>
            </a:r>
            <a:r>
              <a:rPr lang="en-US" altLang="zh-CN" sz="1400" baseline="-25000" dirty="0" err="1">
                <a:solidFill>
                  <a:schemeClr val="tx1">
                    <a:lumMod val="95000"/>
                  </a:schemeClr>
                </a:solidFill>
              </a:rPr>
              <a:t>n</a:t>
            </a:r>
            <a:r>
              <a:rPr lang="en-US" altLang="zh-CN" sz="1400" baseline="-25000" dirty="0">
                <a:solidFill>
                  <a:schemeClr val="tx1">
                    <a:lumMod val="95000"/>
                  </a:schemeClr>
                </a:solidFill>
              </a:rPr>
              <a:t>,</a:t>
            </a:r>
            <a:r>
              <a:rPr lang="en-US" altLang="zh-CN" sz="1400" dirty="0">
                <a:solidFill>
                  <a:schemeClr val="tx1">
                    <a:lumMod val="95000"/>
                  </a:schemeClr>
                </a:solidFill>
              </a:rPr>
              <a:t> </a:t>
            </a:r>
            <a:r>
              <a:rPr lang="en-US" altLang="zh-CN" sz="1400" dirty="0" err="1">
                <a:solidFill>
                  <a:schemeClr val="tx1">
                    <a:lumMod val="95000"/>
                  </a:schemeClr>
                </a:solidFill>
              </a:rPr>
              <a:t>R</a:t>
            </a:r>
            <a:r>
              <a:rPr lang="en-US" altLang="zh-CN" sz="1400" baseline="-25000" dirty="0" err="1">
                <a:solidFill>
                  <a:schemeClr val="tx1">
                    <a:lumMod val="95000"/>
                  </a:schemeClr>
                </a:solidFill>
              </a:rPr>
              <a:t>n</a:t>
            </a:r>
            <a:r>
              <a:rPr lang="en-US" altLang="zh-CN" sz="1400" dirty="0">
                <a:solidFill>
                  <a:schemeClr val="tx1">
                    <a:lumMod val="95000"/>
                  </a:schemeClr>
                </a:solidFill>
              </a:rPr>
              <a:t>),  A</a:t>
            </a:r>
            <a:r>
              <a:rPr lang="en-US" altLang="zh-CN" sz="1400" baseline="-25000" dirty="0">
                <a:solidFill>
                  <a:schemeClr val="tx1">
                    <a:lumMod val="95000"/>
                  </a:schemeClr>
                </a:solidFill>
              </a:rPr>
              <a:t>n  </a:t>
            </a:r>
            <a:r>
              <a:rPr lang="zh-CN" altLang="zh-CN" sz="1400" dirty="0">
                <a:solidFill>
                  <a:schemeClr val="tx1">
                    <a:lumMod val="95000"/>
                  </a:schemeClr>
                </a:solidFill>
              </a:rPr>
              <a:t>）</a:t>
            </a:r>
          </a:p>
          <a:p>
            <a:pPr lvl="1">
              <a:lnSpc>
                <a:spcPct val="110000"/>
              </a:lnSpc>
              <a:spcBef>
                <a:spcPts val="600"/>
              </a:spcBef>
            </a:pPr>
            <a:r>
              <a:rPr lang="zh-CN" altLang="zh-CN" sz="1400" dirty="0">
                <a:solidFill>
                  <a:schemeClr val="tx1">
                    <a:lumMod val="95000"/>
                  </a:schemeClr>
                </a:solidFill>
              </a:rPr>
              <a:t>所有的叶子结点都出现在同一层上，即它们的深度相同，并且不带信息</a:t>
            </a:r>
            <a:endParaRPr lang="zh-CN" altLang="en-US" sz="1400" dirty="0">
              <a:solidFill>
                <a:schemeClr val="tx1">
                  <a:lumMod val="95000"/>
                </a:schemeClr>
              </a:solidFill>
            </a:endParaRPr>
          </a:p>
        </p:txBody>
      </p:sp>
      <p:graphicFrame>
        <p:nvGraphicFramePr>
          <p:cNvPr id="7" name="对象 6"/>
          <p:cNvGraphicFramePr>
            <a:graphicFrameLocks noChangeAspect="1"/>
          </p:cNvGraphicFramePr>
          <p:nvPr/>
        </p:nvGraphicFramePr>
        <p:xfrm>
          <a:off x="5724128" y="3435846"/>
          <a:ext cx="1117600" cy="254000"/>
        </p:xfrm>
        <a:graphic>
          <a:graphicData uri="http://schemas.openxmlformats.org/presentationml/2006/ole">
            <p:oleObj spid="_x0000_s778244" name="Equation" r:id="rId4" imgW="26822400" imgH="6096000" progId="Equation.DSMT4">
              <p:embed/>
            </p:oleObj>
          </a:graphicData>
        </a:graphic>
      </p:graphicFrame>
    </p:spTree>
  </p:cSld>
  <p:clrMapOvr>
    <a:masterClrMapping/>
  </p:clrMapOvr>
  <p:transition spd="slow" advTm="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35"/>
          <p:cNvGrpSpPr>
            <a:grpSpLocks/>
          </p:cNvGrpSpPr>
          <p:nvPr/>
        </p:nvGrpSpPr>
        <p:grpSpPr bwMode="auto">
          <a:xfrm>
            <a:off x="309563" y="1779588"/>
            <a:ext cx="1525587" cy="2630487"/>
            <a:chOff x="1005545" y="2207188"/>
            <a:chExt cx="2322740" cy="4338161"/>
          </a:xfrm>
        </p:grpSpPr>
        <p:sp>
          <p:nvSpPr>
            <p:cNvPr id="44052" name="矩形 25"/>
            <p:cNvSpPr>
              <a:spLocks noChangeArrowheads="1"/>
            </p:cNvSpPr>
            <p:nvPr/>
          </p:nvSpPr>
          <p:spPr bwMode="auto">
            <a:xfrm>
              <a:off x="1246075" y="4565783"/>
              <a:ext cx="2082210" cy="1979566"/>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二叉查找树</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44035" name="组合 37"/>
          <p:cNvGrpSpPr>
            <a:grpSpLocks/>
          </p:cNvGrpSpPr>
          <p:nvPr/>
        </p:nvGrpSpPr>
        <p:grpSpPr bwMode="auto">
          <a:xfrm>
            <a:off x="2051050" y="1779588"/>
            <a:ext cx="1525588" cy="2020887"/>
            <a:chOff x="970896" y="2207188"/>
            <a:chExt cx="2294208" cy="3334544"/>
          </a:xfrm>
        </p:grpSpPr>
        <p:sp>
          <p:nvSpPr>
            <p:cNvPr id="44049" name="矩形 38"/>
            <p:cNvSpPr>
              <a:spLocks noChangeArrowheads="1"/>
            </p:cNvSpPr>
            <p:nvPr/>
          </p:nvSpPr>
          <p:spPr bwMode="auto">
            <a:xfrm>
              <a:off x="970896" y="4582963"/>
              <a:ext cx="2294208" cy="958769"/>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  平衡树</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44051"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44036"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9</a:t>
            </a:r>
            <a:r>
              <a:rPr lang="zh-CN" altLang="en-US" sz="3600" dirty="0">
                <a:latin typeface="微软雅黑" pitchFamily="34" charset="-122"/>
                <a:ea typeface="微软雅黑" pitchFamily="34" charset="-122"/>
              </a:rPr>
              <a:t>章  动态查找表</a:t>
            </a:r>
            <a:endParaRPr lang="en-US" altLang="zh-CN" sz="3600" dirty="0">
              <a:latin typeface="微软雅黑" pitchFamily="34" charset="-122"/>
              <a:ea typeface="微软雅黑" pitchFamily="34" charset="-122"/>
            </a:endParaRPr>
          </a:p>
        </p:txBody>
      </p:sp>
      <p:grpSp>
        <p:nvGrpSpPr>
          <p:cNvPr id="44037" name="组合 37"/>
          <p:cNvGrpSpPr>
            <a:grpSpLocks/>
          </p:cNvGrpSpPr>
          <p:nvPr/>
        </p:nvGrpSpPr>
        <p:grpSpPr bwMode="auto">
          <a:xfrm>
            <a:off x="3635375" y="1779588"/>
            <a:ext cx="1944688" cy="2017712"/>
            <a:chOff x="862444" y="2206370"/>
            <a:chExt cx="2921826" cy="3329397"/>
          </a:xfrm>
        </p:grpSpPr>
        <p:sp>
          <p:nvSpPr>
            <p:cNvPr id="4404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伸展树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4404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44038" name="组合 37"/>
          <p:cNvGrpSpPr>
            <a:grpSpLocks/>
          </p:cNvGrpSpPr>
          <p:nvPr/>
        </p:nvGrpSpPr>
        <p:grpSpPr bwMode="auto">
          <a:xfrm>
            <a:off x="5435600" y="1779588"/>
            <a:ext cx="1944688" cy="2017712"/>
            <a:chOff x="862444" y="2206370"/>
            <a:chExt cx="2921826" cy="3329409"/>
          </a:xfrm>
        </p:grpSpPr>
        <p:sp>
          <p:nvSpPr>
            <p:cNvPr id="44043"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哈希表</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44045"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44039" name="组合 37"/>
          <p:cNvGrpSpPr>
            <a:grpSpLocks/>
          </p:cNvGrpSpPr>
          <p:nvPr/>
        </p:nvGrpSpPr>
        <p:grpSpPr bwMode="auto">
          <a:xfrm>
            <a:off x="7343775" y="1779588"/>
            <a:ext cx="1800225" cy="2640012"/>
            <a:chOff x="1024671" y="2206370"/>
            <a:chExt cx="2704739" cy="4357154"/>
          </a:xfrm>
        </p:grpSpPr>
        <p:sp>
          <p:nvSpPr>
            <p:cNvPr id="44040"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中的动态查找表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4404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树示例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一棵</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阶的</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a:t>
            </a:r>
            <a:endParaRPr lang="en-US" altLang="zh-CN" dirty="0">
              <a:latin typeface="微软雅黑" pitchFamily="34" charset="-122"/>
              <a:ea typeface="微软雅黑" pitchFamily="34" charset="-122"/>
            </a:endParaRPr>
          </a:p>
        </p:txBody>
      </p:sp>
      <p:grpSp>
        <p:nvGrpSpPr>
          <p:cNvPr id="11" name="组合 529"/>
          <p:cNvGrpSpPr>
            <a:grpSpLocks/>
          </p:cNvGrpSpPr>
          <p:nvPr/>
        </p:nvGrpSpPr>
        <p:grpSpPr bwMode="auto">
          <a:xfrm>
            <a:off x="683568" y="1407808"/>
            <a:ext cx="7920880" cy="1956030"/>
            <a:chOff x="1020" y="10055"/>
            <a:chExt cx="8000" cy="2521"/>
          </a:xfrm>
          <a:noFill/>
        </p:grpSpPr>
        <p:grpSp>
          <p:nvGrpSpPr>
            <p:cNvPr id="12" name="组合 530"/>
            <p:cNvGrpSpPr>
              <a:grpSpLocks/>
            </p:cNvGrpSpPr>
            <p:nvPr/>
          </p:nvGrpSpPr>
          <p:grpSpPr bwMode="auto">
            <a:xfrm>
              <a:off x="1020" y="11387"/>
              <a:ext cx="2140" cy="335"/>
              <a:chOff x="909" y="894"/>
              <a:chExt cx="2140" cy="335"/>
            </a:xfrm>
            <a:grpFill/>
          </p:grpSpPr>
          <p:sp>
            <p:nvSpPr>
              <p:cNvPr id="94" name="文本框 531"/>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a:t>
                </a:r>
                <a:r>
                  <a:rPr lang="zh-CN" altLang="en-US" sz="1400">
                    <a:latin typeface="Calibri" pitchFamily="34" charset="0"/>
                  </a:rPr>
                  <a:t>， </a:t>
                </a:r>
                <a:r>
                  <a:rPr lang="en-US" altLang="zh-CN" sz="1400">
                    <a:latin typeface="Calibri" pitchFamily="34" charset="0"/>
                  </a:rPr>
                  <a:t>8</a:t>
                </a:r>
                <a:endParaRPr lang="zh-CN" altLang="zh-CN" sz="1400"/>
              </a:p>
            </p:txBody>
          </p:sp>
          <p:sp>
            <p:nvSpPr>
              <p:cNvPr id="95" name="文本框 532"/>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13" name="文本框 533"/>
            <p:cNvSpPr txBox="1">
              <a:spLocks noChangeArrowheads="1"/>
            </p:cNvSpPr>
            <p:nvPr/>
          </p:nvSpPr>
          <p:spPr bwMode="auto">
            <a:xfrm>
              <a:off x="7520" y="11387"/>
              <a:ext cx="1500" cy="327"/>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grpSp>
          <p:nvGrpSpPr>
            <p:cNvPr id="14" name="组合 534"/>
            <p:cNvGrpSpPr>
              <a:grpSpLocks/>
            </p:cNvGrpSpPr>
            <p:nvPr/>
          </p:nvGrpSpPr>
          <p:grpSpPr bwMode="auto">
            <a:xfrm>
              <a:off x="3270" y="11387"/>
              <a:ext cx="4179" cy="335"/>
              <a:chOff x="3159" y="894"/>
              <a:chExt cx="4179" cy="335"/>
            </a:xfrm>
            <a:grpFill/>
          </p:grpSpPr>
          <p:sp>
            <p:nvSpPr>
              <p:cNvPr id="91" name="文本框 535"/>
              <p:cNvSpPr txBox="1">
                <a:spLocks noChangeArrowheads="1"/>
              </p:cNvSpPr>
              <p:nvPr/>
            </p:nvSpPr>
            <p:spPr bwMode="auto">
              <a:xfrm>
                <a:off x="3159" y="894"/>
                <a:ext cx="1963"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4</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40</a:t>
                </a:r>
                <a:r>
                  <a:rPr lang="zh-CN" altLang="en-US" sz="1400">
                    <a:latin typeface="Calibri" pitchFamily="34" charset="0"/>
                  </a:rPr>
                  <a:t>，</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sp>
            <p:nvSpPr>
              <p:cNvPr id="92" name="文本框 536"/>
              <p:cNvSpPr txBox="1">
                <a:spLocks noChangeArrowheads="1"/>
              </p:cNvSpPr>
              <p:nvPr/>
            </p:nvSpPr>
            <p:spPr bwMode="auto">
              <a:xfrm>
                <a:off x="5180"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67</a:t>
                </a:r>
                <a:r>
                  <a:rPr lang="zh-CN" altLang="en-US" sz="1400">
                    <a:latin typeface="Calibri" pitchFamily="34" charset="0"/>
                  </a:rPr>
                  <a:t>，</a:t>
                </a:r>
                <a:r>
                  <a:rPr lang="en-US" altLang="zh-CN" sz="1400">
                    <a:latin typeface="Calibri" pitchFamily="34" charset="0"/>
                  </a:rPr>
                  <a:t>69</a:t>
                </a:r>
                <a:endParaRPr lang="zh-CN" altLang="zh-CN" sz="1400"/>
              </a:p>
            </p:txBody>
          </p:sp>
          <p:sp>
            <p:nvSpPr>
              <p:cNvPr id="93" name="文本框 537"/>
              <p:cNvSpPr txBox="1">
                <a:spLocks noChangeArrowheads="1"/>
              </p:cNvSpPr>
              <p:nvPr/>
            </p:nvSpPr>
            <p:spPr bwMode="auto">
              <a:xfrm>
                <a:off x="6284" y="894"/>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grpSp>
        <p:sp>
          <p:nvSpPr>
            <p:cNvPr id="17" name="文本框 538"/>
            <p:cNvSpPr txBox="1">
              <a:spLocks noChangeArrowheads="1"/>
            </p:cNvSpPr>
            <p:nvPr/>
          </p:nvSpPr>
          <p:spPr bwMode="auto">
            <a:xfrm>
              <a:off x="2626" y="10646"/>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13 </a:t>
              </a:r>
              <a:r>
                <a:rPr lang="zh-CN" altLang="en-US" sz="1400">
                  <a:latin typeface="Calibri" pitchFamily="34" charset="0"/>
                </a:rPr>
                <a:t>，</a:t>
              </a:r>
              <a:r>
                <a:rPr lang="en-US" altLang="zh-CN" sz="1400">
                  <a:latin typeface="Calibri" pitchFamily="34" charset="0"/>
                </a:rPr>
                <a:t>31</a:t>
              </a:r>
              <a:endParaRPr lang="zh-CN" altLang="zh-CN" sz="1400"/>
            </a:p>
          </p:txBody>
        </p:sp>
        <p:sp>
          <p:nvSpPr>
            <p:cNvPr id="18" name="文本框 539"/>
            <p:cNvSpPr txBox="1">
              <a:spLocks noChangeArrowheads="1"/>
            </p:cNvSpPr>
            <p:nvPr/>
          </p:nvSpPr>
          <p:spPr bwMode="auto">
            <a:xfrm>
              <a:off x="6116" y="10646"/>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19" name="文本框 540"/>
            <p:cNvSpPr txBox="1">
              <a:spLocks noChangeArrowheads="1"/>
            </p:cNvSpPr>
            <p:nvPr/>
          </p:nvSpPr>
          <p:spPr bwMode="auto">
            <a:xfrm>
              <a:off x="4480" y="10055"/>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1</a:t>
              </a:r>
              <a:r>
                <a:rPr lang="zh-CN" altLang="en-US" sz="1400" dirty="0">
                  <a:latin typeface="Calibri" pitchFamily="34" charset="0"/>
                </a:rPr>
                <a:t>， </a:t>
              </a:r>
              <a:r>
                <a:rPr lang="en-US" altLang="zh-CN" sz="1400" dirty="0">
                  <a:latin typeface="Calibri" pitchFamily="34" charset="0"/>
                </a:rPr>
                <a:t>55</a:t>
              </a:r>
              <a:endParaRPr lang="zh-CN" altLang="zh-CN" sz="1400" dirty="0"/>
            </a:p>
          </p:txBody>
        </p:sp>
        <p:sp>
          <p:nvSpPr>
            <p:cNvPr id="20" name="直线 541"/>
            <p:cNvSpPr>
              <a:spLocks noChangeShapeType="1"/>
            </p:cNvSpPr>
            <p:nvPr/>
          </p:nvSpPr>
          <p:spPr bwMode="auto">
            <a:xfrm flipH="1">
              <a:off x="362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1" name="直线 542"/>
            <p:cNvSpPr>
              <a:spLocks noChangeShapeType="1"/>
            </p:cNvSpPr>
            <p:nvPr/>
          </p:nvSpPr>
          <p:spPr bwMode="auto">
            <a:xfrm>
              <a:off x="537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2" name="直线 543"/>
            <p:cNvSpPr>
              <a:spLocks noChangeShapeType="1"/>
            </p:cNvSpPr>
            <p:nvPr/>
          </p:nvSpPr>
          <p:spPr bwMode="auto">
            <a:xfrm flipH="1">
              <a:off x="1867" y="10919"/>
              <a:ext cx="978" cy="48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3" name="直线 544"/>
            <p:cNvSpPr>
              <a:spLocks noChangeShapeType="1"/>
            </p:cNvSpPr>
            <p:nvPr/>
          </p:nvSpPr>
          <p:spPr bwMode="auto">
            <a:xfrm flipH="1">
              <a:off x="2787" y="10877"/>
              <a:ext cx="458" cy="555"/>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4" name="直线 545"/>
            <p:cNvSpPr>
              <a:spLocks noChangeShapeType="1"/>
            </p:cNvSpPr>
            <p:nvPr/>
          </p:nvSpPr>
          <p:spPr bwMode="auto">
            <a:xfrm>
              <a:off x="3650" y="10847"/>
              <a:ext cx="609" cy="58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5" name="直线 546"/>
            <p:cNvSpPr>
              <a:spLocks noChangeShapeType="1"/>
            </p:cNvSpPr>
            <p:nvPr/>
          </p:nvSpPr>
          <p:spPr bwMode="auto">
            <a:xfrm flipH="1">
              <a:off x="5871" y="10892"/>
              <a:ext cx="454" cy="486"/>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 name="直线 547"/>
            <p:cNvSpPr>
              <a:spLocks noChangeShapeType="1"/>
            </p:cNvSpPr>
            <p:nvPr/>
          </p:nvSpPr>
          <p:spPr bwMode="auto">
            <a:xfrm>
              <a:off x="7181" y="10913"/>
              <a:ext cx="1116" cy="471"/>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7" name="直线 548"/>
            <p:cNvSpPr>
              <a:spLocks noChangeShapeType="1"/>
            </p:cNvSpPr>
            <p:nvPr/>
          </p:nvSpPr>
          <p:spPr bwMode="auto">
            <a:xfrm>
              <a:off x="6760" y="10877"/>
              <a:ext cx="162" cy="57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nvGrpSpPr>
            <p:cNvPr id="28" name="组合 549"/>
            <p:cNvGrpSpPr>
              <a:grpSpLocks/>
            </p:cNvGrpSpPr>
            <p:nvPr/>
          </p:nvGrpSpPr>
          <p:grpSpPr bwMode="auto">
            <a:xfrm>
              <a:off x="1246" y="11586"/>
              <a:ext cx="164" cy="990"/>
              <a:chOff x="1582" y="3119"/>
              <a:chExt cx="164" cy="990"/>
            </a:xfrm>
            <a:grpFill/>
          </p:grpSpPr>
          <p:sp>
            <p:nvSpPr>
              <p:cNvPr id="89" name="文本框 55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90" name="直线 55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9" name="组合 552"/>
            <p:cNvGrpSpPr>
              <a:grpSpLocks/>
            </p:cNvGrpSpPr>
            <p:nvPr/>
          </p:nvGrpSpPr>
          <p:grpSpPr bwMode="auto">
            <a:xfrm>
              <a:off x="1538" y="11582"/>
              <a:ext cx="164" cy="990"/>
              <a:chOff x="1582" y="3119"/>
              <a:chExt cx="164" cy="990"/>
            </a:xfrm>
            <a:grpFill/>
          </p:grpSpPr>
          <p:sp>
            <p:nvSpPr>
              <p:cNvPr id="87" name="文本框 55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8" name="直线 55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0" name="组合 555"/>
            <p:cNvGrpSpPr>
              <a:grpSpLocks/>
            </p:cNvGrpSpPr>
            <p:nvPr/>
          </p:nvGrpSpPr>
          <p:grpSpPr bwMode="auto">
            <a:xfrm>
              <a:off x="1827" y="11582"/>
              <a:ext cx="164" cy="990"/>
              <a:chOff x="1582" y="3119"/>
              <a:chExt cx="164" cy="990"/>
            </a:xfrm>
            <a:grpFill/>
          </p:grpSpPr>
          <p:sp>
            <p:nvSpPr>
              <p:cNvPr id="85" name="文本框 55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6" name="直线 55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1" name="组合 558"/>
            <p:cNvGrpSpPr>
              <a:grpSpLocks/>
            </p:cNvGrpSpPr>
            <p:nvPr/>
          </p:nvGrpSpPr>
          <p:grpSpPr bwMode="auto">
            <a:xfrm>
              <a:off x="2286" y="11578"/>
              <a:ext cx="164" cy="990"/>
              <a:chOff x="1582" y="3119"/>
              <a:chExt cx="164" cy="990"/>
            </a:xfrm>
            <a:grpFill/>
          </p:grpSpPr>
          <p:sp>
            <p:nvSpPr>
              <p:cNvPr id="83" name="文本框 55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4" name="直线 56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2" name="组合 561"/>
            <p:cNvGrpSpPr>
              <a:grpSpLocks/>
            </p:cNvGrpSpPr>
            <p:nvPr/>
          </p:nvGrpSpPr>
          <p:grpSpPr bwMode="auto">
            <a:xfrm>
              <a:off x="2646" y="11578"/>
              <a:ext cx="164" cy="990"/>
              <a:chOff x="1582" y="3119"/>
              <a:chExt cx="164" cy="990"/>
            </a:xfrm>
            <a:grpFill/>
          </p:grpSpPr>
          <p:sp>
            <p:nvSpPr>
              <p:cNvPr id="81" name="文本框 56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2" name="直线 56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3" name="组合 564"/>
            <p:cNvGrpSpPr>
              <a:grpSpLocks/>
            </p:cNvGrpSpPr>
            <p:nvPr/>
          </p:nvGrpSpPr>
          <p:grpSpPr bwMode="auto">
            <a:xfrm>
              <a:off x="2969" y="11578"/>
              <a:ext cx="164" cy="990"/>
              <a:chOff x="1582" y="3119"/>
              <a:chExt cx="164" cy="990"/>
            </a:xfrm>
            <a:grpFill/>
          </p:grpSpPr>
          <p:sp>
            <p:nvSpPr>
              <p:cNvPr id="79" name="文本框 56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0" name="直线 56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4" name="组合 567"/>
            <p:cNvGrpSpPr>
              <a:grpSpLocks/>
            </p:cNvGrpSpPr>
            <p:nvPr/>
          </p:nvGrpSpPr>
          <p:grpSpPr bwMode="auto">
            <a:xfrm>
              <a:off x="3539" y="11584"/>
              <a:ext cx="164" cy="990"/>
              <a:chOff x="1582" y="3119"/>
              <a:chExt cx="164" cy="990"/>
            </a:xfrm>
            <a:grpFill/>
          </p:grpSpPr>
          <p:sp>
            <p:nvSpPr>
              <p:cNvPr id="77" name="文本框 56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8" name="直线 56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5" name="组合 570"/>
            <p:cNvGrpSpPr>
              <a:grpSpLocks/>
            </p:cNvGrpSpPr>
            <p:nvPr/>
          </p:nvGrpSpPr>
          <p:grpSpPr bwMode="auto">
            <a:xfrm>
              <a:off x="3914" y="11586"/>
              <a:ext cx="164" cy="990"/>
              <a:chOff x="1582" y="3119"/>
              <a:chExt cx="164" cy="990"/>
            </a:xfrm>
            <a:grpFill/>
          </p:grpSpPr>
          <p:sp>
            <p:nvSpPr>
              <p:cNvPr id="75" name="文本框 57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6" name="直线 57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6" name="组合 573"/>
            <p:cNvGrpSpPr>
              <a:grpSpLocks/>
            </p:cNvGrpSpPr>
            <p:nvPr/>
          </p:nvGrpSpPr>
          <p:grpSpPr bwMode="auto">
            <a:xfrm>
              <a:off x="4274" y="11577"/>
              <a:ext cx="164" cy="990"/>
              <a:chOff x="1582" y="3119"/>
              <a:chExt cx="164" cy="990"/>
            </a:xfrm>
            <a:grpFill/>
          </p:grpSpPr>
          <p:sp>
            <p:nvSpPr>
              <p:cNvPr id="73" name="文本框 57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4" name="直线 57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7" name="组合 576"/>
            <p:cNvGrpSpPr>
              <a:grpSpLocks/>
            </p:cNvGrpSpPr>
            <p:nvPr/>
          </p:nvGrpSpPr>
          <p:grpSpPr bwMode="auto">
            <a:xfrm>
              <a:off x="4626" y="11575"/>
              <a:ext cx="164" cy="990"/>
              <a:chOff x="1582" y="3119"/>
              <a:chExt cx="164" cy="990"/>
            </a:xfrm>
            <a:grpFill/>
          </p:grpSpPr>
          <p:sp>
            <p:nvSpPr>
              <p:cNvPr id="71" name="文本框 57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2" name="直线 57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8" name="组合 579"/>
            <p:cNvGrpSpPr>
              <a:grpSpLocks/>
            </p:cNvGrpSpPr>
            <p:nvPr/>
          </p:nvGrpSpPr>
          <p:grpSpPr bwMode="auto">
            <a:xfrm>
              <a:off x="4986" y="11571"/>
              <a:ext cx="164" cy="990"/>
              <a:chOff x="1582" y="3119"/>
              <a:chExt cx="164" cy="990"/>
            </a:xfrm>
            <a:grpFill/>
          </p:grpSpPr>
          <p:sp>
            <p:nvSpPr>
              <p:cNvPr id="69" name="文本框 58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0" name="直线 58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9" name="组合 582"/>
            <p:cNvGrpSpPr>
              <a:grpSpLocks/>
            </p:cNvGrpSpPr>
            <p:nvPr/>
          </p:nvGrpSpPr>
          <p:grpSpPr bwMode="auto">
            <a:xfrm>
              <a:off x="5476" y="11578"/>
              <a:ext cx="164" cy="990"/>
              <a:chOff x="1582" y="3119"/>
              <a:chExt cx="164" cy="990"/>
            </a:xfrm>
            <a:grpFill/>
          </p:grpSpPr>
          <p:sp>
            <p:nvSpPr>
              <p:cNvPr id="67" name="文本框 58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8" name="直线 58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0" name="组合 585"/>
            <p:cNvGrpSpPr>
              <a:grpSpLocks/>
            </p:cNvGrpSpPr>
            <p:nvPr/>
          </p:nvGrpSpPr>
          <p:grpSpPr bwMode="auto">
            <a:xfrm>
              <a:off x="5828" y="11578"/>
              <a:ext cx="164" cy="990"/>
              <a:chOff x="1582" y="3119"/>
              <a:chExt cx="164" cy="990"/>
            </a:xfrm>
            <a:grpFill/>
          </p:grpSpPr>
          <p:sp>
            <p:nvSpPr>
              <p:cNvPr id="65" name="文本框 58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6" name="直线 58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1" name="组合 588"/>
            <p:cNvGrpSpPr>
              <a:grpSpLocks/>
            </p:cNvGrpSpPr>
            <p:nvPr/>
          </p:nvGrpSpPr>
          <p:grpSpPr bwMode="auto">
            <a:xfrm>
              <a:off x="6181" y="11578"/>
              <a:ext cx="164" cy="990"/>
              <a:chOff x="1582" y="3119"/>
              <a:chExt cx="164" cy="990"/>
            </a:xfrm>
            <a:grpFill/>
          </p:grpSpPr>
          <p:sp>
            <p:nvSpPr>
              <p:cNvPr id="63" name="文本框 58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4" name="直线 59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2" name="组合 591"/>
            <p:cNvGrpSpPr>
              <a:grpSpLocks/>
            </p:cNvGrpSpPr>
            <p:nvPr/>
          </p:nvGrpSpPr>
          <p:grpSpPr bwMode="auto">
            <a:xfrm>
              <a:off x="6578" y="11578"/>
              <a:ext cx="164" cy="990"/>
              <a:chOff x="1582" y="3119"/>
              <a:chExt cx="164" cy="990"/>
            </a:xfrm>
            <a:grpFill/>
          </p:grpSpPr>
          <p:sp>
            <p:nvSpPr>
              <p:cNvPr id="61" name="文本框 59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2" name="直线 59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3" name="组合 594"/>
            <p:cNvGrpSpPr>
              <a:grpSpLocks/>
            </p:cNvGrpSpPr>
            <p:nvPr/>
          </p:nvGrpSpPr>
          <p:grpSpPr bwMode="auto">
            <a:xfrm>
              <a:off x="6938" y="11578"/>
              <a:ext cx="164" cy="990"/>
              <a:chOff x="1582" y="3119"/>
              <a:chExt cx="164" cy="990"/>
            </a:xfrm>
            <a:grpFill/>
          </p:grpSpPr>
          <p:sp>
            <p:nvSpPr>
              <p:cNvPr id="59" name="文本框 59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0" name="直线 59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4" name="组合 597"/>
            <p:cNvGrpSpPr>
              <a:grpSpLocks/>
            </p:cNvGrpSpPr>
            <p:nvPr/>
          </p:nvGrpSpPr>
          <p:grpSpPr bwMode="auto">
            <a:xfrm>
              <a:off x="7291" y="11578"/>
              <a:ext cx="164" cy="990"/>
              <a:chOff x="1582" y="3119"/>
              <a:chExt cx="164" cy="990"/>
            </a:xfrm>
            <a:grpFill/>
          </p:grpSpPr>
          <p:sp>
            <p:nvSpPr>
              <p:cNvPr id="57" name="文本框 59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8" name="直线 59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5" name="组合 600"/>
            <p:cNvGrpSpPr>
              <a:grpSpLocks/>
            </p:cNvGrpSpPr>
            <p:nvPr/>
          </p:nvGrpSpPr>
          <p:grpSpPr bwMode="auto">
            <a:xfrm>
              <a:off x="7741" y="11578"/>
              <a:ext cx="164" cy="990"/>
              <a:chOff x="1582" y="3119"/>
              <a:chExt cx="164" cy="990"/>
            </a:xfrm>
            <a:grpFill/>
          </p:grpSpPr>
          <p:sp>
            <p:nvSpPr>
              <p:cNvPr id="55" name="文本框 60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6" name="直线 60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6" name="组合 603"/>
            <p:cNvGrpSpPr>
              <a:grpSpLocks/>
            </p:cNvGrpSpPr>
            <p:nvPr/>
          </p:nvGrpSpPr>
          <p:grpSpPr bwMode="auto">
            <a:xfrm>
              <a:off x="8116" y="11578"/>
              <a:ext cx="164" cy="990"/>
              <a:chOff x="1582" y="3119"/>
              <a:chExt cx="164" cy="990"/>
            </a:xfrm>
            <a:grpFill/>
          </p:grpSpPr>
          <p:sp>
            <p:nvSpPr>
              <p:cNvPr id="53" name="文本框 60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4" name="直线 60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7" name="组合 606"/>
            <p:cNvGrpSpPr>
              <a:grpSpLocks/>
            </p:cNvGrpSpPr>
            <p:nvPr/>
          </p:nvGrpSpPr>
          <p:grpSpPr bwMode="auto">
            <a:xfrm>
              <a:off x="8461" y="11578"/>
              <a:ext cx="164" cy="990"/>
              <a:chOff x="1582" y="3119"/>
              <a:chExt cx="164" cy="990"/>
            </a:xfrm>
            <a:grpFill/>
          </p:grpSpPr>
          <p:sp>
            <p:nvSpPr>
              <p:cNvPr id="51" name="文本框 60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2" name="直线 60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8" name="组合 609"/>
            <p:cNvGrpSpPr>
              <a:grpSpLocks/>
            </p:cNvGrpSpPr>
            <p:nvPr/>
          </p:nvGrpSpPr>
          <p:grpSpPr bwMode="auto">
            <a:xfrm>
              <a:off x="8821" y="11571"/>
              <a:ext cx="164" cy="990"/>
              <a:chOff x="1582" y="3119"/>
              <a:chExt cx="164" cy="990"/>
            </a:xfrm>
            <a:grpFill/>
          </p:grpSpPr>
          <p:sp>
            <p:nvSpPr>
              <p:cNvPr id="49" name="文本框 61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0" name="直线 61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sp>
        <p:nvSpPr>
          <p:cNvPr id="96" name="TextBox 90"/>
          <p:cNvSpPr txBox="1">
            <a:spLocks noChangeArrowheads="1"/>
          </p:cNvSpPr>
          <p:nvPr/>
        </p:nvSpPr>
        <p:spPr bwMode="auto">
          <a:xfrm>
            <a:off x="683568" y="3579862"/>
            <a:ext cx="2520280" cy="1308050"/>
          </a:xfrm>
          <a:prstGeom prst="rect">
            <a:avLst/>
          </a:prstGeom>
          <a:noFill/>
          <a:ln w="9525">
            <a:noFill/>
            <a:miter lim="800000"/>
            <a:headEnd/>
            <a:tailEnd/>
          </a:ln>
        </p:spPr>
        <p:txBody>
          <a:bodyPr wrap="square">
            <a:spAutoFit/>
          </a:bodyPr>
          <a:lstStyle/>
          <a:p>
            <a:pPr eaLnBrk="0" hangingPunct="0">
              <a:spcBef>
                <a:spcPct val="50000"/>
              </a:spcBef>
            </a:pPr>
            <a:r>
              <a:rPr lang="zh-CN" altLang="en-US" sz="1800" dirty="0">
                <a:latin typeface="微软雅黑" pitchFamily="34" charset="-122"/>
                <a:ea typeface="微软雅黑" pitchFamily="34" charset="-122"/>
              </a:rPr>
              <a:t>查找过程</a:t>
            </a:r>
            <a:endParaRPr lang="en-US" altLang="zh-CN" sz="1800" dirty="0">
              <a:latin typeface="微软雅黑" pitchFamily="34" charset="-122"/>
              <a:ea typeface="微软雅黑" pitchFamily="34" charset="-122"/>
            </a:endParaRPr>
          </a:p>
          <a:p>
            <a:pPr eaLnBrk="0" hangingPunct="0">
              <a:spcBef>
                <a:spcPts val="600"/>
              </a:spcBef>
            </a:pPr>
            <a:r>
              <a:rPr lang="en-US" altLang="zh-CN" sz="1400" dirty="0"/>
              <a:t>55</a:t>
            </a:r>
            <a:r>
              <a:rPr lang="zh-CN" altLang="en-US" sz="1400" dirty="0"/>
              <a:t>（</a:t>
            </a:r>
            <a:r>
              <a:rPr lang="en-US" altLang="zh-CN" sz="1400" dirty="0"/>
              <a:t>2</a:t>
            </a:r>
            <a:r>
              <a:rPr lang="zh-CN" altLang="en-US" sz="1400" dirty="0"/>
              <a:t>次外存访问）</a:t>
            </a:r>
            <a:endParaRPr lang="en-US" altLang="zh-CN" sz="1400" dirty="0"/>
          </a:p>
          <a:p>
            <a:pPr eaLnBrk="0" hangingPunct="0">
              <a:spcBef>
                <a:spcPts val="0"/>
              </a:spcBef>
            </a:pPr>
            <a:r>
              <a:rPr lang="en-US" altLang="zh-CN" sz="1400" dirty="0"/>
              <a:t>13</a:t>
            </a:r>
            <a:r>
              <a:rPr lang="zh-CN" altLang="en-US" sz="1400" dirty="0"/>
              <a:t> （</a:t>
            </a:r>
            <a:r>
              <a:rPr lang="en-US" altLang="zh-CN" sz="1400" dirty="0"/>
              <a:t>3</a:t>
            </a:r>
            <a:r>
              <a:rPr lang="zh-CN" altLang="en-US" sz="1400" dirty="0"/>
              <a:t>次外存访问）</a:t>
            </a:r>
            <a:endParaRPr lang="en-US" altLang="zh-CN" sz="1400" dirty="0"/>
          </a:p>
          <a:p>
            <a:pPr eaLnBrk="0" hangingPunct="0">
              <a:spcBef>
                <a:spcPts val="0"/>
              </a:spcBef>
            </a:pPr>
            <a:r>
              <a:rPr lang="en-US" altLang="zh-CN" sz="1400" dirty="0"/>
              <a:t>71</a:t>
            </a:r>
            <a:r>
              <a:rPr lang="zh-CN" altLang="en-US" sz="1400" dirty="0"/>
              <a:t> （</a:t>
            </a:r>
            <a:r>
              <a:rPr lang="en-US" altLang="zh-CN" sz="1400" dirty="0"/>
              <a:t>4</a:t>
            </a:r>
            <a:r>
              <a:rPr lang="zh-CN" altLang="en-US" sz="1400" dirty="0"/>
              <a:t>次外存访问） </a:t>
            </a:r>
            <a:endParaRPr lang="en-US" altLang="zh-CN" sz="1400" dirty="0"/>
          </a:p>
          <a:p>
            <a:pPr eaLnBrk="0" hangingPunct="0">
              <a:spcBef>
                <a:spcPts val="0"/>
              </a:spcBef>
            </a:pPr>
            <a:r>
              <a:rPr lang="en-US" altLang="zh-CN" sz="1400" dirty="0"/>
              <a:t>31</a:t>
            </a:r>
            <a:r>
              <a:rPr lang="zh-CN" altLang="en-US" sz="1400" dirty="0"/>
              <a:t> （</a:t>
            </a:r>
            <a:r>
              <a:rPr lang="en-US" altLang="zh-CN" sz="1400" dirty="0"/>
              <a:t>3</a:t>
            </a:r>
            <a:r>
              <a:rPr lang="zh-CN" altLang="en-US" sz="1400" dirty="0"/>
              <a:t>次外存访问）</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195486"/>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a:t>
            </a:r>
            <a:endParaRPr lang="en-US" altLang="zh-CN" dirty="0">
              <a:latin typeface="微软雅黑" pitchFamily="34" charset="-122"/>
              <a:ea typeface="微软雅黑" pitchFamily="34" charset="-122"/>
            </a:endParaRPr>
          </a:p>
        </p:txBody>
      </p:sp>
      <p:sp>
        <p:nvSpPr>
          <p:cNvPr id="15" name="矩形 14"/>
          <p:cNvSpPr/>
          <p:nvPr/>
        </p:nvSpPr>
        <p:spPr>
          <a:xfrm>
            <a:off x="827584" y="771550"/>
            <a:ext cx="7632848" cy="2296013"/>
          </a:xfrm>
          <a:prstGeom prst="rect">
            <a:avLst/>
          </a:prstGeom>
        </p:spPr>
        <p:txBody>
          <a:bodyPr wrap="square">
            <a:spAutoFit/>
          </a:bodyPr>
          <a:lstStyle/>
          <a:p>
            <a:pPr>
              <a:lnSpc>
                <a:spcPct val="120000"/>
              </a:lnSpc>
            </a:pPr>
            <a:r>
              <a:rPr lang="zh-CN" altLang="en-US" sz="1800" dirty="0">
                <a:latin typeface="微软雅黑" pitchFamily="34" charset="-122"/>
                <a:ea typeface="微软雅黑" pitchFamily="34" charset="-122"/>
              </a:rPr>
              <a:t>记录直接添加到数据区</a:t>
            </a:r>
            <a:endParaRPr lang="en-US" altLang="zh-CN" sz="1800" dirty="0">
              <a:latin typeface="微软雅黑" pitchFamily="34" charset="-122"/>
              <a:ea typeface="微软雅黑" pitchFamily="34" charset="-122"/>
            </a:endParaRPr>
          </a:p>
          <a:p>
            <a:pPr>
              <a:lnSpc>
                <a:spcPct val="120000"/>
              </a:lnSpc>
              <a:spcBef>
                <a:spcPts val="1200"/>
              </a:spcBef>
            </a:pPr>
            <a:r>
              <a:rPr lang="zh-CN" altLang="en-US" sz="1800" dirty="0">
                <a:latin typeface="微软雅黑" pitchFamily="34" charset="-122"/>
                <a:ea typeface="微软雅黑" pitchFamily="34" charset="-122"/>
              </a:rPr>
              <a:t>索引区的修改</a:t>
            </a:r>
            <a:endParaRPr lang="en-US" altLang="zh-CN" sz="1800" dirty="0">
              <a:latin typeface="微软雅黑" pitchFamily="34" charset="-122"/>
              <a:ea typeface="微软雅黑" pitchFamily="34" charset="-122"/>
            </a:endParaRPr>
          </a:p>
          <a:p>
            <a:pPr>
              <a:spcBef>
                <a:spcPts val="600"/>
              </a:spcBef>
            </a:pPr>
            <a:r>
              <a:rPr lang="zh-CN" altLang="en-US" sz="1400" dirty="0"/>
              <a:t>与二叉查找树类似，插入总是在最底层</a:t>
            </a:r>
            <a:endParaRPr lang="en-US" altLang="zh-CN" sz="1400" dirty="0"/>
          </a:p>
          <a:p>
            <a:pPr>
              <a:spcBef>
                <a:spcPts val="600"/>
              </a:spcBef>
            </a:pPr>
            <a:r>
              <a:rPr lang="zh-CN" altLang="en-US" sz="1400" dirty="0"/>
              <a:t>首先</a:t>
            </a:r>
            <a:r>
              <a:rPr lang="zh-CN" altLang="zh-CN" sz="1400" dirty="0"/>
              <a:t>在</a:t>
            </a:r>
            <a:r>
              <a:rPr lang="en-US" altLang="zh-CN" sz="1400" dirty="0"/>
              <a:t>m</a:t>
            </a:r>
            <a:r>
              <a:rPr lang="zh-CN" altLang="zh-CN" sz="1400" dirty="0"/>
              <a:t>阶</a:t>
            </a:r>
            <a:r>
              <a:rPr lang="en-US" altLang="zh-CN" sz="1400" dirty="0"/>
              <a:t> B </a:t>
            </a:r>
            <a:r>
              <a:rPr lang="zh-CN" altLang="zh-CN" sz="1400" dirty="0"/>
              <a:t>树上进行查找操作，确定新插入的关键字</a:t>
            </a:r>
            <a:r>
              <a:rPr lang="en-US" altLang="zh-CN" sz="1400" dirty="0"/>
              <a:t>key </a:t>
            </a:r>
            <a:r>
              <a:rPr lang="zh-CN" altLang="zh-CN" sz="1400" dirty="0"/>
              <a:t>在最底层的非叶结点的插入位置将</a:t>
            </a:r>
            <a:r>
              <a:rPr lang="en-US" altLang="zh-CN" sz="1400" dirty="0"/>
              <a:t> key </a:t>
            </a:r>
            <a:r>
              <a:rPr lang="zh-CN" altLang="zh-CN" sz="1400" dirty="0"/>
              <a:t>和</a:t>
            </a:r>
            <a:r>
              <a:rPr lang="zh-CN" altLang="en-US" sz="1400" dirty="0"/>
              <a:t>记录的存储地址</a:t>
            </a:r>
            <a:r>
              <a:rPr lang="zh-CN" altLang="zh-CN" sz="1400" dirty="0"/>
              <a:t>按序插入到最底层上的某个结点。</a:t>
            </a:r>
            <a:endParaRPr lang="en-US" altLang="zh-CN" sz="1400" dirty="0"/>
          </a:p>
          <a:p>
            <a:pPr>
              <a:spcBef>
                <a:spcPts val="600"/>
              </a:spcBef>
            </a:pPr>
            <a:r>
              <a:rPr lang="zh-CN" altLang="zh-CN" sz="1400" dirty="0"/>
              <a:t>若被插入结点的关键字个数小于</a:t>
            </a:r>
            <a:r>
              <a:rPr lang="zh-CN" altLang="en-US" sz="1400" dirty="0"/>
              <a:t>等于</a:t>
            </a:r>
            <a:r>
              <a:rPr lang="en-US" altLang="zh-CN" sz="1400" dirty="0"/>
              <a:t>m-1, </a:t>
            </a:r>
            <a:r>
              <a:rPr lang="zh-CN" altLang="zh-CN" sz="1400" dirty="0"/>
              <a:t>则插入操作结束；</a:t>
            </a:r>
            <a:r>
              <a:rPr lang="zh-CN" altLang="en-US" sz="1400" dirty="0"/>
              <a:t>如插入</a:t>
            </a:r>
            <a:r>
              <a:rPr lang="en-US" altLang="zh-CN" sz="1400" dirty="0"/>
              <a:t>10</a:t>
            </a:r>
          </a:p>
          <a:p>
            <a:pPr>
              <a:spcBef>
                <a:spcPts val="600"/>
              </a:spcBef>
            </a:pPr>
            <a:r>
              <a:rPr lang="zh-CN" altLang="zh-CN" sz="1400" dirty="0"/>
              <a:t>若该结点原有的关键字个数已经等于</a:t>
            </a:r>
            <a:r>
              <a:rPr lang="en-US" altLang="zh-CN" sz="1400" dirty="0"/>
              <a:t>m-1,</a:t>
            </a:r>
            <a:r>
              <a:rPr lang="zh-CN" altLang="zh-CN" sz="1400" dirty="0"/>
              <a:t>必须分裂成两个结点。</a:t>
            </a:r>
            <a:r>
              <a:rPr lang="zh-CN" altLang="en-US" sz="1400" dirty="0"/>
              <a:t>如插入</a:t>
            </a:r>
            <a:r>
              <a:rPr lang="en-US" altLang="zh-CN" sz="1400" dirty="0"/>
              <a:t>39</a:t>
            </a:r>
            <a:endParaRPr lang="zh-CN" altLang="en-US" sz="1400" dirty="0"/>
          </a:p>
        </p:txBody>
      </p:sp>
      <p:grpSp>
        <p:nvGrpSpPr>
          <p:cNvPr id="11" name="组合 529"/>
          <p:cNvGrpSpPr>
            <a:grpSpLocks/>
          </p:cNvGrpSpPr>
          <p:nvPr/>
        </p:nvGrpSpPr>
        <p:grpSpPr bwMode="auto">
          <a:xfrm>
            <a:off x="683568" y="3219822"/>
            <a:ext cx="7920880" cy="1748740"/>
            <a:chOff x="1020" y="10055"/>
            <a:chExt cx="8000" cy="2521"/>
          </a:xfrm>
          <a:noFill/>
        </p:grpSpPr>
        <p:grpSp>
          <p:nvGrpSpPr>
            <p:cNvPr id="12" name="组合 530"/>
            <p:cNvGrpSpPr>
              <a:grpSpLocks/>
            </p:cNvGrpSpPr>
            <p:nvPr/>
          </p:nvGrpSpPr>
          <p:grpSpPr bwMode="auto">
            <a:xfrm>
              <a:off x="1020" y="11387"/>
              <a:ext cx="2140" cy="335"/>
              <a:chOff x="909" y="894"/>
              <a:chExt cx="2140" cy="335"/>
            </a:xfrm>
            <a:grpFill/>
          </p:grpSpPr>
          <p:sp>
            <p:nvSpPr>
              <p:cNvPr id="94" name="文本框 531"/>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a:t>
                </a:r>
                <a:r>
                  <a:rPr lang="zh-CN" altLang="en-US" sz="1400">
                    <a:latin typeface="Calibri" pitchFamily="34" charset="0"/>
                  </a:rPr>
                  <a:t>， </a:t>
                </a:r>
                <a:r>
                  <a:rPr lang="en-US" altLang="zh-CN" sz="1400">
                    <a:latin typeface="Calibri" pitchFamily="34" charset="0"/>
                  </a:rPr>
                  <a:t>8</a:t>
                </a:r>
                <a:endParaRPr lang="zh-CN" altLang="zh-CN" sz="1400"/>
              </a:p>
            </p:txBody>
          </p:sp>
          <p:sp>
            <p:nvSpPr>
              <p:cNvPr id="95" name="文本框 532"/>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13" name="文本框 533"/>
            <p:cNvSpPr txBox="1">
              <a:spLocks noChangeArrowheads="1"/>
            </p:cNvSpPr>
            <p:nvPr/>
          </p:nvSpPr>
          <p:spPr bwMode="auto">
            <a:xfrm>
              <a:off x="7520" y="11387"/>
              <a:ext cx="1500" cy="327"/>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grpSp>
          <p:nvGrpSpPr>
            <p:cNvPr id="14" name="组合 534"/>
            <p:cNvGrpSpPr>
              <a:grpSpLocks/>
            </p:cNvGrpSpPr>
            <p:nvPr/>
          </p:nvGrpSpPr>
          <p:grpSpPr bwMode="auto">
            <a:xfrm>
              <a:off x="3270" y="11387"/>
              <a:ext cx="4179" cy="335"/>
              <a:chOff x="3159" y="894"/>
              <a:chExt cx="4179" cy="335"/>
            </a:xfrm>
            <a:grpFill/>
          </p:grpSpPr>
          <p:sp>
            <p:nvSpPr>
              <p:cNvPr id="91" name="文本框 535"/>
              <p:cNvSpPr txBox="1">
                <a:spLocks noChangeArrowheads="1"/>
              </p:cNvSpPr>
              <p:nvPr/>
            </p:nvSpPr>
            <p:spPr bwMode="auto">
              <a:xfrm>
                <a:off x="3159" y="894"/>
                <a:ext cx="1963"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4</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40</a:t>
                </a:r>
                <a:r>
                  <a:rPr lang="zh-CN" altLang="en-US" sz="1400">
                    <a:latin typeface="Calibri" pitchFamily="34" charset="0"/>
                  </a:rPr>
                  <a:t>，</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sp>
            <p:nvSpPr>
              <p:cNvPr id="92" name="文本框 536"/>
              <p:cNvSpPr txBox="1">
                <a:spLocks noChangeArrowheads="1"/>
              </p:cNvSpPr>
              <p:nvPr/>
            </p:nvSpPr>
            <p:spPr bwMode="auto">
              <a:xfrm>
                <a:off x="5180"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67</a:t>
                </a:r>
                <a:r>
                  <a:rPr lang="zh-CN" altLang="en-US" sz="1400">
                    <a:latin typeface="Calibri" pitchFamily="34" charset="0"/>
                  </a:rPr>
                  <a:t>，</a:t>
                </a:r>
                <a:r>
                  <a:rPr lang="en-US" altLang="zh-CN" sz="1400">
                    <a:latin typeface="Calibri" pitchFamily="34" charset="0"/>
                  </a:rPr>
                  <a:t>69</a:t>
                </a:r>
                <a:endParaRPr lang="zh-CN" altLang="zh-CN" sz="1400"/>
              </a:p>
            </p:txBody>
          </p:sp>
          <p:sp>
            <p:nvSpPr>
              <p:cNvPr id="93" name="文本框 537"/>
              <p:cNvSpPr txBox="1">
                <a:spLocks noChangeArrowheads="1"/>
              </p:cNvSpPr>
              <p:nvPr/>
            </p:nvSpPr>
            <p:spPr bwMode="auto">
              <a:xfrm>
                <a:off x="6284" y="894"/>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grpSp>
        <p:sp>
          <p:nvSpPr>
            <p:cNvPr id="17" name="文本框 538"/>
            <p:cNvSpPr txBox="1">
              <a:spLocks noChangeArrowheads="1"/>
            </p:cNvSpPr>
            <p:nvPr/>
          </p:nvSpPr>
          <p:spPr bwMode="auto">
            <a:xfrm>
              <a:off x="2626" y="10646"/>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13 </a:t>
              </a:r>
              <a:r>
                <a:rPr lang="zh-CN" altLang="en-US" sz="1400">
                  <a:latin typeface="Calibri" pitchFamily="34" charset="0"/>
                </a:rPr>
                <a:t>，</a:t>
              </a:r>
              <a:r>
                <a:rPr lang="en-US" altLang="zh-CN" sz="1400">
                  <a:latin typeface="Calibri" pitchFamily="34" charset="0"/>
                </a:rPr>
                <a:t>31</a:t>
              </a:r>
              <a:endParaRPr lang="zh-CN" altLang="zh-CN" sz="1400"/>
            </a:p>
          </p:txBody>
        </p:sp>
        <p:sp>
          <p:nvSpPr>
            <p:cNvPr id="18" name="文本框 539"/>
            <p:cNvSpPr txBox="1">
              <a:spLocks noChangeArrowheads="1"/>
            </p:cNvSpPr>
            <p:nvPr/>
          </p:nvSpPr>
          <p:spPr bwMode="auto">
            <a:xfrm>
              <a:off x="6116" y="10646"/>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19" name="文本框 540"/>
            <p:cNvSpPr txBox="1">
              <a:spLocks noChangeArrowheads="1"/>
            </p:cNvSpPr>
            <p:nvPr/>
          </p:nvSpPr>
          <p:spPr bwMode="auto">
            <a:xfrm>
              <a:off x="4480" y="10055"/>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1</a:t>
              </a:r>
              <a:r>
                <a:rPr lang="zh-CN" altLang="en-US" sz="1400" dirty="0">
                  <a:latin typeface="Calibri" pitchFamily="34" charset="0"/>
                </a:rPr>
                <a:t>， </a:t>
              </a:r>
              <a:r>
                <a:rPr lang="en-US" altLang="zh-CN" sz="1400" dirty="0">
                  <a:latin typeface="Calibri" pitchFamily="34" charset="0"/>
                </a:rPr>
                <a:t>55</a:t>
              </a:r>
              <a:endParaRPr lang="zh-CN" altLang="zh-CN" sz="1400" dirty="0"/>
            </a:p>
          </p:txBody>
        </p:sp>
        <p:sp>
          <p:nvSpPr>
            <p:cNvPr id="20" name="直线 541"/>
            <p:cNvSpPr>
              <a:spLocks noChangeShapeType="1"/>
            </p:cNvSpPr>
            <p:nvPr/>
          </p:nvSpPr>
          <p:spPr bwMode="auto">
            <a:xfrm flipH="1">
              <a:off x="362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1" name="直线 542"/>
            <p:cNvSpPr>
              <a:spLocks noChangeShapeType="1"/>
            </p:cNvSpPr>
            <p:nvPr/>
          </p:nvSpPr>
          <p:spPr bwMode="auto">
            <a:xfrm>
              <a:off x="537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2" name="直线 543"/>
            <p:cNvSpPr>
              <a:spLocks noChangeShapeType="1"/>
            </p:cNvSpPr>
            <p:nvPr/>
          </p:nvSpPr>
          <p:spPr bwMode="auto">
            <a:xfrm flipH="1">
              <a:off x="1867" y="10919"/>
              <a:ext cx="978" cy="48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3" name="直线 544"/>
            <p:cNvSpPr>
              <a:spLocks noChangeShapeType="1"/>
            </p:cNvSpPr>
            <p:nvPr/>
          </p:nvSpPr>
          <p:spPr bwMode="auto">
            <a:xfrm flipH="1">
              <a:off x="2787" y="10877"/>
              <a:ext cx="458" cy="555"/>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4" name="直线 545"/>
            <p:cNvSpPr>
              <a:spLocks noChangeShapeType="1"/>
            </p:cNvSpPr>
            <p:nvPr/>
          </p:nvSpPr>
          <p:spPr bwMode="auto">
            <a:xfrm>
              <a:off x="3650" y="10847"/>
              <a:ext cx="609" cy="58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5" name="直线 546"/>
            <p:cNvSpPr>
              <a:spLocks noChangeShapeType="1"/>
            </p:cNvSpPr>
            <p:nvPr/>
          </p:nvSpPr>
          <p:spPr bwMode="auto">
            <a:xfrm flipH="1">
              <a:off x="5871" y="10892"/>
              <a:ext cx="454" cy="486"/>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 name="直线 547"/>
            <p:cNvSpPr>
              <a:spLocks noChangeShapeType="1"/>
            </p:cNvSpPr>
            <p:nvPr/>
          </p:nvSpPr>
          <p:spPr bwMode="auto">
            <a:xfrm>
              <a:off x="7181" y="10913"/>
              <a:ext cx="1116" cy="471"/>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7" name="直线 548"/>
            <p:cNvSpPr>
              <a:spLocks noChangeShapeType="1"/>
            </p:cNvSpPr>
            <p:nvPr/>
          </p:nvSpPr>
          <p:spPr bwMode="auto">
            <a:xfrm>
              <a:off x="6760" y="10877"/>
              <a:ext cx="162" cy="57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nvGrpSpPr>
            <p:cNvPr id="28" name="组合 549"/>
            <p:cNvGrpSpPr>
              <a:grpSpLocks/>
            </p:cNvGrpSpPr>
            <p:nvPr/>
          </p:nvGrpSpPr>
          <p:grpSpPr bwMode="auto">
            <a:xfrm>
              <a:off x="1246" y="11586"/>
              <a:ext cx="164" cy="990"/>
              <a:chOff x="1582" y="3119"/>
              <a:chExt cx="164" cy="990"/>
            </a:xfrm>
            <a:grpFill/>
          </p:grpSpPr>
          <p:sp>
            <p:nvSpPr>
              <p:cNvPr id="89" name="文本框 55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90" name="直线 55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9" name="组合 552"/>
            <p:cNvGrpSpPr>
              <a:grpSpLocks/>
            </p:cNvGrpSpPr>
            <p:nvPr/>
          </p:nvGrpSpPr>
          <p:grpSpPr bwMode="auto">
            <a:xfrm>
              <a:off x="1538" y="11582"/>
              <a:ext cx="164" cy="990"/>
              <a:chOff x="1582" y="3119"/>
              <a:chExt cx="164" cy="990"/>
            </a:xfrm>
            <a:grpFill/>
          </p:grpSpPr>
          <p:sp>
            <p:nvSpPr>
              <p:cNvPr id="87" name="文本框 55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8" name="直线 55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0" name="组合 555"/>
            <p:cNvGrpSpPr>
              <a:grpSpLocks/>
            </p:cNvGrpSpPr>
            <p:nvPr/>
          </p:nvGrpSpPr>
          <p:grpSpPr bwMode="auto">
            <a:xfrm>
              <a:off x="1827" y="11582"/>
              <a:ext cx="164" cy="990"/>
              <a:chOff x="1582" y="3119"/>
              <a:chExt cx="164" cy="990"/>
            </a:xfrm>
            <a:grpFill/>
          </p:grpSpPr>
          <p:sp>
            <p:nvSpPr>
              <p:cNvPr id="85" name="文本框 55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6" name="直线 55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1" name="组合 558"/>
            <p:cNvGrpSpPr>
              <a:grpSpLocks/>
            </p:cNvGrpSpPr>
            <p:nvPr/>
          </p:nvGrpSpPr>
          <p:grpSpPr bwMode="auto">
            <a:xfrm>
              <a:off x="2286" y="11578"/>
              <a:ext cx="164" cy="990"/>
              <a:chOff x="1582" y="3119"/>
              <a:chExt cx="164" cy="990"/>
            </a:xfrm>
            <a:grpFill/>
          </p:grpSpPr>
          <p:sp>
            <p:nvSpPr>
              <p:cNvPr id="83" name="文本框 55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4" name="直线 56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2" name="组合 561"/>
            <p:cNvGrpSpPr>
              <a:grpSpLocks/>
            </p:cNvGrpSpPr>
            <p:nvPr/>
          </p:nvGrpSpPr>
          <p:grpSpPr bwMode="auto">
            <a:xfrm>
              <a:off x="2646" y="11578"/>
              <a:ext cx="164" cy="990"/>
              <a:chOff x="1582" y="3119"/>
              <a:chExt cx="164" cy="990"/>
            </a:xfrm>
            <a:grpFill/>
          </p:grpSpPr>
          <p:sp>
            <p:nvSpPr>
              <p:cNvPr id="81" name="文本框 56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2" name="直线 56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3" name="组合 564"/>
            <p:cNvGrpSpPr>
              <a:grpSpLocks/>
            </p:cNvGrpSpPr>
            <p:nvPr/>
          </p:nvGrpSpPr>
          <p:grpSpPr bwMode="auto">
            <a:xfrm>
              <a:off x="2969" y="11578"/>
              <a:ext cx="164" cy="990"/>
              <a:chOff x="1582" y="3119"/>
              <a:chExt cx="164" cy="990"/>
            </a:xfrm>
            <a:grpFill/>
          </p:grpSpPr>
          <p:sp>
            <p:nvSpPr>
              <p:cNvPr id="79" name="文本框 56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0" name="直线 56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4" name="组合 567"/>
            <p:cNvGrpSpPr>
              <a:grpSpLocks/>
            </p:cNvGrpSpPr>
            <p:nvPr/>
          </p:nvGrpSpPr>
          <p:grpSpPr bwMode="auto">
            <a:xfrm>
              <a:off x="3539" y="11584"/>
              <a:ext cx="164" cy="990"/>
              <a:chOff x="1582" y="3119"/>
              <a:chExt cx="164" cy="990"/>
            </a:xfrm>
            <a:grpFill/>
          </p:grpSpPr>
          <p:sp>
            <p:nvSpPr>
              <p:cNvPr id="77" name="文本框 56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8" name="直线 56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5" name="组合 570"/>
            <p:cNvGrpSpPr>
              <a:grpSpLocks/>
            </p:cNvGrpSpPr>
            <p:nvPr/>
          </p:nvGrpSpPr>
          <p:grpSpPr bwMode="auto">
            <a:xfrm>
              <a:off x="3914" y="11586"/>
              <a:ext cx="164" cy="990"/>
              <a:chOff x="1582" y="3119"/>
              <a:chExt cx="164" cy="990"/>
            </a:xfrm>
            <a:grpFill/>
          </p:grpSpPr>
          <p:sp>
            <p:nvSpPr>
              <p:cNvPr id="75" name="文本框 57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6" name="直线 57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6" name="组合 573"/>
            <p:cNvGrpSpPr>
              <a:grpSpLocks/>
            </p:cNvGrpSpPr>
            <p:nvPr/>
          </p:nvGrpSpPr>
          <p:grpSpPr bwMode="auto">
            <a:xfrm>
              <a:off x="4274" y="11577"/>
              <a:ext cx="164" cy="990"/>
              <a:chOff x="1582" y="3119"/>
              <a:chExt cx="164" cy="990"/>
            </a:xfrm>
            <a:grpFill/>
          </p:grpSpPr>
          <p:sp>
            <p:nvSpPr>
              <p:cNvPr id="73" name="文本框 57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4" name="直线 57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7" name="组合 576"/>
            <p:cNvGrpSpPr>
              <a:grpSpLocks/>
            </p:cNvGrpSpPr>
            <p:nvPr/>
          </p:nvGrpSpPr>
          <p:grpSpPr bwMode="auto">
            <a:xfrm>
              <a:off x="4626" y="11575"/>
              <a:ext cx="164" cy="990"/>
              <a:chOff x="1582" y="3119"/>
              <a:chExt cx="164" cy="990"/>
            </a:xfrm>
            <a:grpFill/>
          </p:grpSpPr>
          <p:sp>
            <p:nvSpPr>
              <p:cNvPr id="71" name="文本框 57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2" name="直线 57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8" name="组合 579"/>
            <p:cNvGrpSpPr>
              <a:grpSpLocks/>
            </p:cNvGrpSpPr>
            <p:nvPr/>
          </p:nvGrpSpPr>
          <p:grpSpPr bwMode="auto">
            <a:xfrm>
              <a:off x="4986" y="11571"/>
              <a:ext cx="164" cy="990"/>
              <a:chOff x="1582" y="3119"/>
              <a:chExt cx="164" cy="990"/>
            </a:xfrm>
            <a:grpFill/>
          </p:grpSpPr>
          <p:sp>
            <p:nvSpPr>
              <p:cNvPr id="69" name="文本框 58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0" name="直线 58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9" name="组合 582"/>
            <p:cNvGrpSpPr>
              <a:grpSpLocks/>
            </p:cNvGrpSpPr>
            <p:nvPr/>
          </p:nvGrpSpPr>
          <p:grpSpPr bwMode="auto">
            <a:xfrm>
              <a:off x="5476" y="11578"/>
              <a:ext cx="164" cy="990"/>
              <a:chOff x="1582" y="3119"/>
              <a:chExt cx="164" cy="990"/>
            </a:xfrm>
            <a:grpFill/>
          </p:grpSpPr>
          <p:sp>
            <p:nvSpPr>
              <p:cNvPr id="67" name="文本框 58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8" name="直线 58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0" name="组合 585"/>
            <p:cNvGrpSpPr>
              <a:grpSpLocks/>
            </p:cNvGrpSpPr>
            <p:nvPr/>
          </p:nvGrpSpPr>
          <p:grpSpPr bwMode="auto">
            <a:xfrm>
              <a:off x="5828" y="11578"/>
              <a:ext cx="164" cy="990"/>
              <a:chOff x="1582" y="3119"/>
              <a:chExt cx="164" cy="990"/>
            </a:xfrm>
            <a:grpFill/>
          </p:grpSpPr>
          <p:sp>
            <p:nvSpPr>
              <p:cNvPr id="65" name="文本框 58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6" name="直线 58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1" name="组合 588"/>
            <p:cNvGrpSpPr>
              <a:grpSpLocks/>
            </p:cNvGrpSpPr>
            <p:nvPr/>
          </p:nvGrpSpPr>
          <p:grpSpPr bwMode="auto">
            <a:xfrm>
              <a:off x="6181" y="11578"/>
              <a:ext cx="164" cy="990"/>
              <a:chOff x="1582" y="3119"/>
              <a:chExt cx="164" cy="990"/>
            </a:xfrm>
            <a:grpFill/>
          </p:grpSpPr>
          <p:sp>
            <p:nvSpPr>
              <p:cNvPr id="63" name="文本框 58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4" name="直线 59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2" name="组合 591"/>
            <p:cNvGrpSpPr>
              <a:grpSpLocks/>
            </p:cNvGrpSpPr>
            <p:nvPr/>
          </p:nvGrpSpPr>
          <p:grpSpPr bwMode="auto">
            <a:xfrm>
              <a:off x="6578" y="11578"/>
              <a:ext cx="164" cy="990"/>
              <a:chOff x="1582" y="3119"/>
              <a:chExt cx="164" cy="990"/>
            </a:xfrm>
            <a:grpFill/>
          </p:grpSpPr>
          <p:sp>
            <p:nvSpPr>
              <p:cNvPr id="61" name="文本框 59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2" name="直线 59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3" name="组合 594"/>
            <p:cNvGrpSpPr>
              <a:grpSpLocks/>
            </p:cNvGrpSpPr>
            <p:nvPr/>
          </p:nvGrpSpPr>
          <p:grpSpPr bwMode="auto">
            <a:xfrm>
              <a:off x="6938" y="11578"/>
              <a:ext cx="164" cy="990"/>
              <a:chOff x="1582" y="3119"/>
              <a:chExt cx="164" cy="990"/>
            </a:xfrm>
            <a:grpFill/>
          </p:grpSpPr>
          <p:sp>
            <p:nvSpPr>
              <p:cNvPr id="59" name="文本框 59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0" name="直线 59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4" name="组合 597"/>
            <p:cNvGrpSpPr>
              <a:grpSpLocks/>
            </p:cNvGrpSpPr>
            <p:nvPr/>
          </p:nvGrpSpPr>
          <p:grpSpPr bwMode="auto">
            <a:xfrm>
              <a:off x="7291" y="11578"/>
              <a:ext cx="164" cy="990"/>
              <a:chOff x="1582" y="3119"/>
              <a:chExt cx="164" cy="990"/>
            </a:xfrm>
            <a:grpFill/>
          </p:grpSpPr>
          <p:sp>
            <p:nvSpPr>
              <p:cNvPr id="57" name="文本框 59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8" name="直线 59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5" name="组合 600"/>
            <p:cNvGrpSpPr>
              <a:grpSpLocks/>
            </p:cNvGrpSpPr>
            <p:nvPr/>
          </p:nvGrpSpPr>
          <p:grpSpPr bwMode="auto">
            <a:xfrm>
              <a:off x="7741" y="11578"/>
              <a:ext cx="164" cy="990"/>
              <a:chOff x="1582" y="3119"/>
              <a:chExt cx="164" cy="990"/>
            </a:xfrm>
            <a:grpFill/>
          </p:grpSpPr>
          <p:sp>
            <p:nvSpPr>
              <p:cNvPr id="55" name="文本框 60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6" name="直线 60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6" name="组合 603"/>
            <p:cNvGrpSpPr>
              <a:grpSpLocks/>
            </p:cNvGrpSpPr>
            <p:nvPr/>
          </p:nvGrpSpPr>
          <p:grpSpPr bwMode="auto">
            <a:xfrm>
              <a:off x="8116" y="11578"/>
              <a:ext cx="164" cy="990"/>
              <a:chOff x="1582" y="3119"/>
              <a:chExt cx="164" cy="990"/>
            </a:xfrm>
            <a:grpFill/>
          </p:grpSpPr>
          <p:sp>
            <p:nvSpPr>
              <p:cNvPr id="53" name="文本框 60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4" name="直线 60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7" name="组合 606"/>
            <p:cNvGrpSpPr>
              <a:grpSpLocks/>
            </p:cNvGrpSpPr>
            <p:nvPr/>
          </p:nvGrpSpPr>
          <p:grpSpPr bwMode="auto">
            <a:xfrm>
              <a:off x="8461" y="11578"/>
              <a:ext cx="164" cy="990"/>
              <a:chOff x="1582" y="3119"/>
              <a:chExt cx="164" cy="990"/>
            </a:xfrm>
            <a:grpFill/>
          </p:grpSpPr>
          <p:sp>
            <p:nvSpPr>
              <p:cNvPr id="51" name="文本框 60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2" name="直线 60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8" name="组合 609"/>
            <p:cNvGrpSpPr>
              <a:grpSpLocks/>
            </p:cNvGrpSpPr>
            <p:nvPr/>
          </p:nvGrpSpPr>
          <p:grpSpPr bwMode="auto">
            <a:xfrm>
              <a:off x="8821" y="11571"/>
              <a:ext cx="164" cy="990"/>
              <a:chOff x="1582" y="3119"/>
              <a:chExt cx="164" cy="990"/>
            </a:xfrm>
            <a:grpFill/>
          </p:grpSpPr>
          <p:sp>
            <p:nvSpPr>
              <p:cNvPr id="49" name="文本框 61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0" name="直线 61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spTree>
  </p:cSld>
  <p:clrMapOvr>
    <a:masterClrMapping/>
  </p:clrMapOvr>
  <p:transition spd="slow" advTm="0"/>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339502"/>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树的插入示例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插入</a:t>
            </a:r>
            <a:r>
              <a:rPr lang="en-US" altLang="zh-CN" dirty="0">
                <a:latin typeface="微软雅黑" pitchFamily="34" charset="-122"/>
                <a:ea typeface="微软雅黑" pitchFamily="34" charset="-122"/>
              </a:rPr>
              <a:t>54</a:t>
            </a:r>
          </a:p>
        </p:txBody>
      </p:sp>
      <p:grpSp>
        <p:nvGrpSpPr>
          <p:cNvPr id="96" name="组合 185"/>
          <p:cNvGrpSpPr>
            <a:grpSpLocks/>
          </p:cNvGrpSpPr>
          <p:nvPr/>
        </p:nvGrpSpPr>
        <p:grpSpPr bwMode="auto">
          <a:xfrm>
            <a:off x="2771800" y="3219822"/>
            <a:ext cx="2016224" cy="1555304"/>
            <a:chOff x="2571750" y="4404725"/>
            <a:chExt cx="2243709" cy="1880567"/>
          </a:xfrm>
        </p:grpSpPr>
        <p:sp>
          <p:nvSpPr>
            <p:cNvPr id="97" name="文本框 535"/>
            <p:cNvSpPr txBox="1">
              <a:spLocks noChangeArrowheads="1"/>
            </p:cNvSpPr>
            <p:nvPr/>
          </p:nvSpPr>
          <p:spPr bwMode="auto">
            <a:xfrm>
              <a:off x="2571750" y="4404725"/>
              <a:ext cx="2243709"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4</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40</a:t>
              </a:r>
              <a:r>
                <a:rPr lang="zh-CN" altLang="en-US" sz="1400">
                  <a:latin typeface="Calibri" pitchFamily="34" charset="0"/>
                </a:rPr>
                <a:t>，</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grpSp>
          <p:nvGrpSpPr>
            <p:cNvPr id="98" name="组合 579"/>
            <p:cNvGrpSpPr>
              <a:grpSpLocks/>
            </p:cNvGrpSpPr>
            <p:nvPr/>
          </p:nvGrpSpPr>
          <p:grpSpPr bwMode="auto">
            <a:xfrm>
              <a:off x="4533138" y="4699464"/>
              <a:ext cx="187452" cy="1585828"/>
              <a:chOff x="1582" y="3119"/>
              <a:chExt cx="164" cy="990"/>
            </a:xfrm>
            <a:noFill/>
          </p:grpSpPr>
          <p:sp>
            <p:nvSpPr>
              <p:cNvPr id="99" name="文本框 58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00" name="直线 58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grpSp>
        <p:nvGrpSpPr>
          <p:cNvPr id="101" name="组合 188"/>
          <p:cNvGrpSpPr>
            <a:grpSpLocks/>
          </p:cNvGrpSpPr>
          <p:nvPr/>
        </p:nvGrpSpPr>
        <p:grpSpPr bwMode="auto">
          <a:xfrm>
            <a:off x="323528" y="1568236"/>
            <a:ext cx="8532440" cy="3092094"/>
            <a:chOff x="0" y="2271065"/>
            <a:chExt cx="9144000" cy="4038255"/>
          </a:xfrm>
        </p:grpSpPr>
        <p:grpSp>
          <p:nvGrpSpPr>
            <p:cNvPr id="105" name="组合 530"/>
            <p:cNvGrpSpPr>
              <a:grpSpLocks/>
            </p:cNvGrpSpPr>
            <p:nvPr/>
          </p:nvGrpSpPr>
          <p:grpSpPr bwMode="auto">
            <a:xfrm>
              <a:off x="0" y="4404725"/>
              <a:ext cx="2446020" cy="536619"/>
              <a:chOff x="909" y="894"/>
              <a:chExt cx="2140" cy="335"/>
            </a:xfrm>
            <a:noFill/>
          </p:grpSpPr>
          <p:sp>
            <p:nvSpPr>
              <p:cNvPr id="168" name="文本框 531"/>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a:t>
                </a:r>
                <a:r>
                  <a:rPr lang="zh-CN" altLang="en-US" sz="1400">
                    <a:latin typeface="Calibri" pitchFamily="34" charset="0"/>
                  </a:rPr>
                  <a:t>， </a:t>
                </a:r>
                <a:r>
                  <a:rPr lang="en-US" altLang="zh-CN" sz="1400">
                    <a:latin typeface="Calibri" pitchFamily="34" charset="0"/>
                  </a:rPr>
                  <a:t>8</a:t>
                </a:r>
                <a:endParaRPr lang="zh-CN" altLang="zh-CN" sz="1400"/>
              </a:p>
            </p:txBody>
          </p:sp>
          <p:sp>
            <p:nvSpPr>
              <p:cNvPr id="169" name="文本框 532"/>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106" name="文本框 533"/>
            <p:cNvSpPr txBox="1">
              <a:spLocks noChangeArrowheads="1"/>
            </p:cNvSpPr>
            <p:nvPr/>
          </p:nvSpPr>
          <p:spPr bwMode="auto">
            <a:xfrm>
              <a:off x="7429500" y="4404725"/>
              <a:ext cx="1714500" cy="523804"/>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sp>
          <p:nvSpPr>
            <p:cNvPr id="107" name="文本框 538"/>
            <p:cNvSpPr txBox="1">
              <a:spLocks noChangeArrowheads="1"/>
            </p:cNvSpPr>
            <p:nvPr/>
          </p:nvSpPr>
          <p:spPr bwMode="auto">
            <a:xfrm>
              <a:off x="1835658" y="3217756"/>
              <a:ext cx="1164717"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13 </a:t>
              </a:r>
              <a:r>
                <a:rPr lang="zh-CN" altLang="en-US" sz="1400">
                  <a:latin typeface="Calibri" pitchFamily="34" charset="0"/>
                </a:rPr>
                <a:t>，</a:t>
              </a:r>
              <a:r>
                <a:rPr lang="en-US" altLang="zh-CN" sz="1400">
                  <a:latin typeface="Calibri" pitchFamily="34" charset="0"/>
                </a:rPr>
                <a:t>31</a:t>
              </a:r>
              <a:endParaRPr lang="zh-CN" altLang="zh-CN" sz="1400"/>
            </a:p>
          </p:txBody>
        </p:sp>
        <p:sp>
          <p:nvSpPr>
            <p:cNvPr id="108" name="文本框 539"/>
            <p:cNvSpPr txBox="1">
              <a:spLocks noChangeArrowheads="1"/>
            </p:cNvSpPr>
            <p:nvPr/>
          </p:nvSpPr>
          <p:spPr bwMode="auto">
            <a:xfrm>
              <a:off x="5824728" y="3217756"/>
              <a:ext cx="1204722"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109" name="文本框 540"/>
            <p:cNvSpPr txBox="1">
              <a:spLocks noChangeArrowheads="1"/>
            </p:cNvSpPr>
            <p:nvPr/>
          </p:nvSpPr>
          <p:spPr bwMode="auto">
            <a:xfrm>
              <a:off x="3954780" y="2271065"/>
              <a:ext cx="1204722"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1</a:t>
              </a:r>
              <a:r>
                <a:rPr lang="zh-CN" altLang="en-US" sz="1400">
                  <a:latin typeface="Calibri" pitchFamily="34" charset="0"/>
                </a:rPr>
                <a:t>， </a:t>
              </a:r>
              <a:r>
                <a:rPr lang="en-US" altLang="zh-CN" sz="1400">
                  <a:latin typeface="Calibri" pitchFamily="34" charset="0"/>
                </a:rPr>
                <a:t>55</a:t>
              </a:r>
              <a:endParaRPr lang="zh-CN" altLang="zh-CN" sz="1400"/>
            </a:p>
          </p:txBody>
        </p:sp>
        <p:sp>
          <p:nvSpPr>
            <p:cNvPr id="110" name="直线 541"/>
            <p:cNvSpPr>
              <a:spLocks noChangeShapeType="1"/>
            </p:cNvSpPr>
            <p:nvPr/>
          </p:nvSpPr>
          <p:spPr bwMode="auto">
            <a:xfrm flipH="1">
              <a:off x="2982087" y="2693952"/>
              <a:ext cx="1143000" cy="523804"/>
            </a:xfrm>
            <a:prstGeom prst="line">
              <a:avLst/>
            </a:prstGeom>
            <a:noFill/>
            <a:ln w="28575">
              <a:solidFill>
                <a:srgbClr val="F8F8F8"/>
              </a:solidFill>
              <a:round/>
              <a:headEnd/>
              <a:tailEnd/>
            </a:ln>
          </p:spPr>
          <p:txBody>
            <a:bodyPr/>
            <a:lstStyle/>
            <a:p>
              <a:endParaRPr lang="zh-CN" altLang="en-US" sz="1400"/>
            </a:p>
          </p:txBody>
        </p:sp>
        <p:sp>
          <p:nvSpPr>
            <p:cNvPr id="111" name="直线 542"/>
            <p:cNvSpPr>
              <a:spLocks noChangeShapeType="1"/>
            </p:cNvSpPr>
            <p:nvPr/>
          </p:nvSpPr>
          <p:spPr bwMode="auto">
            <a:xfrm>
              <a:off x="4982337" y="2693952"/>
              <a:ext cx="1143000" cy="523804"/>
            </a:xfrm>
            <a:prstGeom prst="line">
              <a:avLst/>
            </a:prstGeom>
            <a:noFill/>
            <a:ln w="28575">
              <a:solidFill>
                <a:srgbClr val="F8F8F8"/>
              </a:solidFill>
              <a:round/>
              <a:headEnd/>
              <a:tailEnd/>
            </a:ln>
          </p:spPr>
          <p:txBody>
            <a:bodyPr/>
            <a:lstStyle/>
            <a:p>
              <a:endParaRPr lang="zh-CN" altLang="en-US" sz="1400"/>
            </a:p>
          </p:txBody>
        </p:sp>
        <p:sp>
          <p:nvSpPr>
            <p:cNvPr id="112" name="直线 543"/>
            <p:cNvSpPr>
              <a:spLocks noChangeShapeType="1"/>
            </p:cNvSpPr>
            <p:nvPr/>
          </p:nvSpPr>
          <p:spPr bwMode="auto">
            <a:xfrm flipH="1">
              <a:off x="968121" y="3655060"/>
              <a:ext cx="1117854" cy="768886"/>
            </a:xfrm>
            <a:prstGeom prst="line">
              <a:avLst/>
            </a:prstGeom>
            <a:noFill/>
            <a:ln w="28575">
              <a:solidFill>
                <a:srgbClr val="F8F8F8"/>
              </a:solidFill>
              <a:round/>
              <a:headEnd/>
              <a:tailEnd/>
            </a:ln>
          </p:spPr>
          <p:txBody>
            <a:bodyPr/>
            <a:lstStyle/>
            <a:p>
              <a:endParaRPr lang="zh-CN" altLang="en-US" sz="1400"/>
            </a:p>
          </p:txBody>
        </p:sp>
        <p:sp>
          <p:nvSpPr>
            <p:cNvPr id="113" name="直线 544"/>
            <p:cNvSpPr>
              <a:spLocks noChangeShapeType="1"/>
            </p:cNvSpPr>
            <p:nvPr/>
          </p:nvSpPr>
          <p:spPr bwMode="auto">
            <a:xfrm flipH="1">
              <a:off x="2019681" y="3587783"/>
              <a:ext cx="523494" cy="889025"/>
            </a:xfrm>
            <a:prstGeom prst="line">
              <a:avLst/>
            </a:prstGeom>
            <a:noFill/>
            <a:ln w="28575">
              <a:solidFill>
                <a:srgbClr val="F8F8F8"/>
              </a:solidFill>
              <a:round/>
              <a:headEnd/>
              <a:tailEnd/>
            </a:ln>
          </p:spPr>
          <p:txBody>
            <a:bodyPr/>
            <a:lstStyle/>
            <a:p>
              <a:endParaRPr lang="zh-CN" altLang="en-US" sz="1400"/>
            </a:p>
          </p:txBody>
        </p:sp>
        <p:sp>
          <p:nvSpPr>
            <p:cNvPr id="114" name="直线 545"/>
            <p:cNvSpPr>
              <a:spLocks noChangeShapeType="1"/>
            </p:cNvSpPr>
            <p:nvPr/>
          </p:nvSpPr>
          <p:spPr bwMode="auto">
            <a:xfrm>
              <a:off x="3006090" y="3539727"/>
              <a:ext cx="696087" cy="941886"/>
            </a:xfrm>
            <a:prstGeom prst="line">
              <a:avLst/>
            </a:prstGeom>
            <a:noFill/>
            <a:ln w="28575">
              <a:solidFill>
                <a:srgbClr val="F8F8F8"/>
              </a:solidFill>
              <a:round/>
              <a:headEnd/>
              <a:tailEnd/>
            </a:ln>
          </p:spPr>
          <p:txBody>
            <a:bodyPr/>
            <a:lstStyle/>
            <a:p>
              <a:endParaRPr lang="zh-CN" altLang="en-US" sz="1400"/>
            </a:p>
          </p:txBody>
        </p:sp>
        <p:sp>
          <p:nvSpPr>
            <p:cNvPr id="115" name="直线 546"/>
            <p:cNvSpPr>
              <a:spLocks noChangeShapeType="1"/>
            </p:cNvSpPr>
            <p:nvPr/>
          </p:nvSpPr>
          <p:spPr bwMode="auto">
            <a:xfrm flipH="1">
              <a:off x="5544693" y="3611811"/>
              <a:ext cx="518922" cy="778497"/>
            </a:xfrm>
            <a:prstGeom prst="line">
              <a:avLst/>
            </a:prstGeom>
            <a:noFill/>
            <a:ln w="28575">
              <a:solidFill>
                <a:srgbClr val="F8F8F8"/>
              </a:solidFill>
              <a:round/>
              <a:headEnd/>
              <a:tailEnd/>
            </a:ln>
          </p:spPr>
          <p:txBody>
            <a:bodyPr/>
            <a:lstStyle/>
            <a:p>
              <a:endParaRPr lang="zh-CN" altLang="en-US" sz="1400"/>
            </a:p>
          </p:txBody>
        </p:sp>
        <p:sp>
          <p:nvSpPr>
            <p:cNvPr id="116" name="直线 547"/>
            <p:cNvSpPr>
              <a:spLocks noChangeShapeType="1"/>
            </p:cNvSpPr>
            <p:nvPr/>
          </p:nvSpPr>
          <p:spPr bwMode="auto">
            <a:xfrm>
              <a:off x="7042023" y="3645449"/>
              <a:ext cx="1275588" cy="754470"/>
            </a:xfrm>
            <a:prstGeom prst="line">
              <a:avLst/>
            </a:prstGeom>
            <a:noFill/>
            <a:ln w="28575">
              <a:solidFill>
                <a:srgbClr val="F8F8F8"/>
              </a:solidFill>
              <a:round/>
              <a:headEnd/>
              <a:tailEnd/>
            </a:ln>
          </p:spPr>
          <p:txBody>
            <a:bodyPr/>
            <a:lstStyle/>
            <a:p>
              <a:endParaRPr lang="zh-CN" altLang="en-US" sz="1400"/>
            </a:p>
          </p:txBody>
        </p:sp>
        <p:sp>
          <p:nvSpPr>
            <p:cNvPr id="117" name="直线 548"/>
            <p:cNvSpPr>
              <a:spLocks noChangeShapeType="1"/>
            </p:cNvSpPr>
            <p:nvPr/>
          </p:nvSpPr>
          <p:spPr bwMode="auto">
            <a:xfrm>
              <a:off x="6560820" y="3587783"/>
              <a:ext cx="185166" cy="913052"/>
            </a:xfrm>
            <a:prstGeom prst="line">
              <a:avLst/>
            </a:prstGeom>
            <a:noFill/>
            <a:ln w="28575">
              <a:solidFill>
                <a:srgbClr val="F8F8F8"/>
              </a:solidFill>
              <a:round/>
              <a:headEnd/>
              <a:tailEnd/>
            </a:ln>
          </p:spPr>
          <p:txBody>
            <a:bodyPr/>
            <a:lstStyle/>
            <a:p>
              <a:endParaRPr lang="zh-CN" altLang="en-US" sz="1400"/>
            </a:p>
          </p:txBody>
        </p:sp>
        <p:grpSp>
          <p:nvGrpSpPr>
            <p:cNvPr id="118" name="组合 549"/>
            <p:cNvGrpSpPr>
              <a:grpSpLocks/>
            </p:cNvGrpSpPr>
            <p:nvPr/>
          </p:nvGrpSpPr>
          <p:grpSpPr bwMode="auto">
            <a:xfrm>
              <a:off x="154305" y="4723492"/>
              <a:ext cx="187452" cy="1585828"/>
              <a:chOff x="1491" y="3119"/>
              <a:chExt cx="164" cy="990"/>
            </a:xfrm>
            <a:noFill/>
          </p:grpSpPr>
          <p:sp>
            <p:nvSpPr>
              <p:cNvPr id="166" name="文本框 550"/>
              <p:cNvSpPr txBox="1">
                <a:spLocks noChangeArrowheads="1"/>
              </p:cNvSpPr>
              <p:nvPr/>
            </p:nvSpPr>
            <p:spPr bwMode="auto">
              <a:xfrm>
                <a:off x="1491"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67" name="直线 551"/>
              <p:cNvSpPr>
                <a:spLocks noChangeShapeType="1"/>
              </p:cNvSpPr>
              <p:nvPr/>
            </p:nvSpPr>
            <p:spPr bwMode="auto">
              <a:xfrm>
                <a:off x="155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19" name="组合 552"/>
            <p:cNvGrpSpPr>
              <a:grpSpLocks/>
            </p:cNvGrpSpPr>
            <p:nvPr/>
          </p:nvGrpSpPr>
          <p:grpSpPr bwMode="auto">
            <a:xfrm>
              <a:off x="462915" y="4717085"/>
              <a:ext cx="187452" cy="1585828"/>
              <a:chOff x="1469" y="3119"/>
              <a:chExt cx="164" cy="990"/>
            </a:xfrm>
            <a:noFill/>
          </p:grpSpPr>
          <p:sp>
            <p:nvSpPr>
              <p:cNvPr id="164" name="文本框 553"/>
              <p:cNvSpPr txBox="1">
                <a:spLocks noChangeArrowheads="1"/>
              </p:cNvSpPr>
              <p:nvPr/>
            </p:nvSpPr>
            <p:spPr bwMode="auto">
              <a:xfrm>
                <a:off x="1469"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65" name="直线 554"/>
              <p:cNvSpPr>
                <a:spLocks noChangeShapeType="1"/>
              </p:cNvSpPr>
              <p:nvPr/>
            </p:nvSpPr>
            <p:spPr bwMode="auto">
              <a:xfrm>
                <a:off x="1550"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0" name="组合 555"/>
            <p:cNvGrpSpPr>
              <a:grpSpLocks/>
            </p:cNvGrpSpPr>
            <p:nvPr/>
          </p:nvGrpSpPr>
          <p:grpSpPr bwMode="auto">
            <a:xfrm>
              <a:off x="771525" y="4717085"/>
              <a:ext cx="187452" cy="1585828"/>
              <a:chOff x="1450" y="3119"/>
              <a:chExt cx="164" cy="990"/>
            </a:xfrm>
            <a:noFill/>
          </p:grpSpPr>
          <p:sp>
            <p:nvSpPr>
              <p:cNvPr id="162" name="文本框 556"/>
              <p:cNvSpPr txBox="1">
                <a:spLocks noChangeArrowheads="1"/>
              </p:cNvSpPr>
              <p:nvPr/>
            </p:nvSpPr>
            <p:spPr bwMode="auto">
              <a:xfrm>
                <a:off x="1450"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63" name="直线 557"/>
              <p:cNvSpPr>
                <a:spLocks noChangeShapeType="1"/>
              </p:cNvSpPr>
              <p:nvPr/>
            </p:nvSpPr>
            <p:spPr bwMode="auto">
              <a:xfrm>
                <a:off x="1518"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1" name="组合 558"/>
            <p:cNvGrpSpPr>
              <a:grpSpLocks/>
            </p:cNvGrpSpPr>
            <p:nvPr/>
          </p:nvGrpSpPr>
          <p:grpSpPr bwMode="auto">
            <a:xfrm>
              <a:off x="1388745" y="4710677"/>
              <a:ext cx="187452" cy="1585828"/>
              <a:chOff x="1531" y="3119"/>
              <a:chExt cx="164" cy="990"/>
            </a:xfrm>
            <a:noFill/>
          </p:grpSpPr>
          <p:sp>
            <p:nvSpPr>
              <p:cNvPr id="160" name="文本框 559"/>
              <p:cNvSpPr txBox="1">
                <a:spLocks noChangeArrowheads="1"/>
              </p:cNvSpPr>
              <p:nvPr/>
            </p:nvSpPr>
            <p:spPr bwMode="auto">
              <a:xfrm>
                <a:off x="1531"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61" name="直线 560"/>
              <p:cNvSpPr>
                <a:spLocks noChangeShapeType="1"/>
              </p:cNvSpPr>
              <p:nvPr/>
            </p:nvSpPr>
            <p:spPr bwMode="auto">
              <a:xfrm>
                <a:off x="159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2" name="组合 561"/>
            <p:cNvGrpSpPr>
              <a:grpSpLocks/>
            </p:cNvGrpSpPr>
            <p:nvPr/>
          </p:nvGrpSpPr>
          <p:grpSpPr bwMode="auto">
            <a:xfrm>
              <a:off x="1775079" y="4710677"/>
              <a:ext cx="187452" cy="1585828"/>
              <a:chOff x="1509" y="3119"/>
              <a:chExt cx="164" cy="990"/>
            </a:xfrm>
            <a:noFill/>
          </p:grpSpPr>
          <p:sp>
            <p:nvSpPr>
              <p:cNvPr id="158" name="文本框 562"/>
              <p:cNvSpPr txBox="1">
                <a:spLocks noChangeArrowheads="1"/>
              </p:cNvSpPr>
              <p:nvPr/>
            </p:nvSpPr>
            <p:spPr bwMode="auto">
              <a:xfrm>
                <a:off x="1509"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59" name="直线 563"/>
              <p:cNvSpPr>
                <a:spLocks noChangeShapeType="1"/>
              </p:cNvSpPr>
              <p:nvPr/>
            </p:nvSpPr>
            <p:spPr bwMode="auto">
              <a:xfrm>
                <a:off x="1576"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3" name="组合 564"/>
            <p:cNvGrpSpPr>
              <a:grpSpLocks/>
            </p:cNvGrpSpPr>
            <p:nvPr/>
          </p:nvGrpSpPr>
          <p:grpSpPr bwMode="auto">
            <a:xfrm>
              <a:off x="2160270" y="4710677"/>
              <a:ext cx="187452" cy="1585828"/>
              <a:chOff x="1523" y="3119"/>
              <a:chExt cx="164" cy="990"/>
            </a:xfrm>
            <a:noFill/>
          </p:grpSpPr>
          <p:sp>
            <p:nvSpPr>
              <p:cNvPr id="156" name="文本框 565"/>
              <p:cNvSpPr txBox="1">
                <a:spLocks noChangeArrowheads="1"/>
              </p:cNvSpPr>
              <p:nvPr/>
            </p:nvSpPr>
            <p:spPr bwMode="auto">
              <a:xfrm>
                <a:off x="1523"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57" name="直线 566"/>
              <p:cNvSpPr>
                <a:spLocks noChangeShapeType="1"/>
              </p:cNvSpPr>
              <p:nvPr/>
            </p:nvSpPr>
            <p:spPr bwMode="auto">
              <a:xfrm>
                <a:off x="1591"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sp>
          <p:nvSpPr>
            <p:cNvPr id="124" name="文本框 536"/>
            <p:cNvSpPr txBox="1">
              <a:spLocks noChangeArrowheads="1"/>
            </p:cNvSpPr>
            <p:nvPr/>
          </p:nvSpPr>
          <p:spPr bwMode="auto">
            <a:xfrm>
              <a:off x="4881753" y="4419142"/>
              <a:ext cx="1204722"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67</a:t>
              </a:r>
              <a:r>
                <a:rPr lang="zh-CN" altLang="en-US" sz="1400">
                  <a:latin typeface="Calibri" pitchFamily="34" charset="0"/>
                </a:rPr>
                <a:t>，</a:t>
              </a:r>
              <a:r>
                <a:rPr lang="en-US" altLang="zh-CN" sz="1400">
                  <a:latin typeface="Calibri" pitchFamily="34" charset="0"/>
                </a:rPr>
                <a:t>69</a:t>
              </a:r>
              <a:endParaRPr lang="zh-CN" altLang="zh-CN" sz="1400"/>
            </a:p>
          </p:txBody>
        </p:sp>
        <p:sp>
          <p:nvSpPr>
            <p:cNvPr id="125" name="文本框 537"/>
            <p:cNvSpPr txBox="1">
              <a:spLocks noChangeArrowheads="1"/>
            </p:cNvSpPr>
            <p:nvPr/>
          </p:nvSpPr>
          <p:spPr bwMode="auto">
            <a:xfrm>
              <a:off x="6143625" y="4404725"/>
              <a:ext cx="1204722" cy="522202"/>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grpSp>
          <p:nvGrpSpPr>
            <p:cNvPr id="126" name="组合 582"/>
            <p:cNvGrpSpPr>
              <a:grpSpLocks/>
            </p:cNvGrpSpPr>
            <p:nvPr/>
          </p:nvGrpSpPr>
          <p:grpSpPr bwMode="auto">
            <a:xfrm>
              <a:off x="5093208" y="4710677"/>
              <a:ext cx="187452" cy="1585828"/>
              <a:chOff x="1582" y="3119"/>
              <a:chExt cx="164" cy="990"/>
            </a:xfrm>
            <a:noFill/>
          </p:grpSpPr>
          <p:sp>
            <p:nvSpPr>
              <p:cNvPr id="154" name="文本框 58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55" name="直线 58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7" name="组合 585"/>
            <p:cNvGrpSpPr>
              <a:grpSpLocks/>
            </p:cNvGrpSpPr>
            <p:nvPr/>
          </p:nvGrpSpPr>
          <p:grpSpPr bwMode="auto">
            <a:xfrm>
              <a:off x="5495544" y="4710677"/>
              <a:ext cx="187452" cy="1585828"/>
              <a:chOff x="1582" y="3119"/>
              <a:chExt cx="164" cy="990"/>
            </a:xfrm>
            <a:noFill/>
          </p:grpSpPr>
          <p:sp>
            <p:nvSpPr>
              <p:cNvPr id="152" name="文本框 58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53" name="直线 58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8" name="组合 588"/>
            <p:cNvGrpSpPr>
              <a:grpSpLocks/>
            </p:cNvGrpSpPr>
            <p:nvPr/>
          </p:nvGrpSpPr>
          <p:grpSpPr bwMode="auto">
            <a:xfrm>
              <a:off x="5899023" y="4710677"/>
              <a:ext cx="187452" cy="1585828"/>
              <a:chOff x="1582" y="3119"/>
              <a:chExt cx="164" cy="990"/>
            </a:xfrm>
            <a:noFill/>
          </p:grpSpPr>
          <p:sp>
            <p:nvSpPr>
              <p:cNvPr id="150" name="文本框 58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51" name="直线 59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9" name="组合 591"/>
            <p:cNvGrpSpPr>
              <a:grpSpLocks/>
            </p:cNvGrpSpPr>
            <p:nvPr/>
          </p:nvGrpSpPr>
          <p:grpSpPr bwMode="auto">
            <a:xfrm>
              <a:off x="6352794" y="4710677"/>
              <a:ext cx="187452" cy="1585828"/>
              <a:chOff x="1582" y="3119"/>
              <a:chExt cx="164" cy="990"/>
            </a:xfrm>
            <a:noFill/>
          </p:grpSpPr>
          <p:sp>
            <p:nvSpPr>
              <p:cNvPr id="148" name="文本框 59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49" name="直线 59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0" name="组合 594"/>
            <p:cNvGrpSpPr>
              <a:grpSpLocks/>
            </p:cNvGrpSpPr>
            <p:nvPr/>
          </p:nvGrpSpPr>
          <p:grpSpPr bwMode="auto">
            <a:xfrm>
              <a:off x="6764274" y="4710677"/>
              <a:ext cx="187452" cy="1585828"/>
              <a:chOff x="1582" y="3119"/>
              <a:chExt cx="164" cy="990"/>
            </a:xfrm>
            <a:noFill/>
          </p:grpSpPr>
          <p:sp>
            <p:nvSpPr>
              <p:cNvPr id="146" name="文本框 59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47" name="直线 59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1" name="组合 597"/>
            <p:cNvGrpSpPr>
              <a:grpSpLocks/>
            </p:cNvGrpSpPr>
            <p:nvPr/>
          </p:nvGrpSpPr>
          <p:grpSpPr bwMode="auto">
            <a:xfrm>
              <a:off x="7167753" y="4710677"/>
              <a:ext cx="187452" cy="1585828"/>
              <a:chOff x="1582" y="3119"/>
              <a:chExt cx="164" cy="990"/>
            </a:xfrm>
            <a:noFill/>
          </p:grpSpPr>
          <p:sp>
            <p:nvSpPr>
              <p:cNvPr id="144" name="文本框 59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45" name="直线 59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2" name="组合 600"/>
            <p:cNvGrpSpPr>
              <a:grpSpLocks/>
            </p:cNvGrpSpPr>
            <p:nvPr/>
          </p:nvGrpSpPr>
          <p:grpSpPr bwMode="auto">
            <a:xfrm>
              <a:off x="7682103" y="4710677"/>
              <a:ext cx="187452" cy="1585828"/>
              <a:chOff x="1582" y="3119"/>
              <a:chExt cx="164" cy="990"/>
            </a:xfrm>
            <a:noFill/>
          </p:grpSpPr>
          <p:sp>
            <p:nvSpPr>
              <p:cNvPr id="142" name="文本框 60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43" name="直线 60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3" name="组合 603"/>
            <p:cNvGrpSpPr>
              <a:grpSpLocks/>
            </p:cNvGrpSpPr>
            <p:nvPr/>
          </p:nvGrpSpPr>
          <p:grpSpPr bwMode="auto">
            <a:xfrm>
              <a:off x="8110728" y="4710677"/>
              <a:ext cx="187452" cy="1585828"/>
              <a:chOff x="1582" y="3119"/>
              <a:chExt cx="164" cy="990"/>
            </a:xfrm>
            <a:noFill/>
          </p:grpSpPr>
          <p:sp>
            <p:nvSpPr>
              <p:cNvPr id="140" name="文本框 60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41" name="直线 60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4" name="组合 606"/>
            <p:cNvGrpSpPr>
              <a:grpSpLocks/>
            </p:cNvGrpSpPr>
            <p:nvPr/>
          </p:nvGrpSpPr>
          <p:grpSpPr bwMode="auto">
            <a:xfrm>
              <a:off x="8505063" y="4710677"/>
              <a:ext cx="187452" cy="1585828"/>
              <a:chOff x="1582" y="3119"/>
              <a:chExt cx="164" cy="990"/>
            </a:xfrm>
            <a:noFill/>
          </p:grpSpPr>
          <p:sp>
            <p:nvSpPr>
              <p:cNvPr id="138" name="文本框 60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39" name="直线 60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5" name="组合 609"/>
            <p:cNvGrpSpPr>
              <a:grpSpLocks/>
            </p:cNvGrpSpPr>
            <p:nvPr/>
          </p:nvGrpSpPr>
          <p:grpSpPr bwMode="auto">
            <a:xfrm>
              <a:off x="8916543" y="4699464"/>
              <a:ext cx="187452" cy="1585828"/>
              <a:chOff x="1582" y="3119"/>
              <a:chExt cx="164" cy="990"/>
            </a:xfrm>
            <a:noFill/>
          </p:grpSpPr>
          <p:sp>
            <p:nvSpPr>
              <p:cNvPr id="136" name="文本框 61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37" name="直线 61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grpSp>
        <p:nvGrpSpPr>
          <p:cNvPr id="170" name="组合 567"/>
          <p:cNvGrpSpPr>
            <a:grpSpLocks/>
          </p:cNvGrpSpPr>
          <p:nvPr/>
        </p:nvGrpSpPr>
        <p:grpSpPr bwMode="auto">
          <a:xfrm>
            <a:off x="2843808" y="3553826"/>
            <a:ext cx="187452" cy="1189371"/>
            <a:chOff x="1582" y="3119"/>
            <a:chExt cx="164" cy="990"/>
          </a:xfrm>
          <a:noFill/>
        </p:grpSpPr>
        <p:sp>
          <p:nvSpPr>
            <p:cNvPr id="171" name="文本框 56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72" name="直线 56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3" name="组合 570"/>
          <p:cNvGrpSpPr>
            <a:grpSpLocks/>
          </p:cNvGrpSpPr>
          <p:nvPr/>
        </p:nvGrpSpPr>
        <p:grpSpPr bwMode="auto">
          <a:xfrm>
            <a:off x="3272433" y="3556229"/>
            <a:ext cx="187452" cy="1189371"/>
            <a:chOff x="1582" y="3119"/>
            <a:chExt cx="164" cy="990"/>
          </a:xfrm>
          <a:noFill/>
        </p:grpSpPr>
        <p:sp>
          <p:nvSpPr>
            <p:cNvPr id="174" name="文本框 57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75" name="直线 57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6" name="组合 573"/>
          <p:cNvGrpSpPr>
            <a:grpSpLocks/>
          </p:cNvGrpSpPr>
          <p:nvPr/>
        </p:nvGrpSpPr>
        <p:grpSpPr bwMode="auto">
          <a:xfrm>
            <a:off x="3683913" y="3545416"/>
            <a:ext cx="187452" cy="1189371"/>
            <a:chOff x="1582" y="3119"/>
            <a:chExt cx="164" cy="990"/>
          </a:xfrm>
          <a:noFill/>
        </p:grpSpPr>
        <p:sp>
          <p:nvSpPr>
            <p:cNvPr id="177" name="文本框 57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78" name="直线 57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9" name="组合 576"/>
          <p:cNvGrpSpPr>
            <a:grpSpLocks/>
          </p:cNvGrpSpPr>
          <p:nvPr/>
        </p:nvGrpSpPr>
        <p:grpSpPr bwMode="auto">
          <a:xfrm>
            <a:off x="4086249" y="3543014"/>
            <a:ext cx="187452" cy="1189371"/>
            <a:chOff x="1582" y="3119"/>
            <a:chExt cx="164" cy="990"/>
          </a:xfrm>
          <a:noFill/>
        </p:grpSpPr>
        <p:sp>
          <p:nvSpPr>
            <p:cNvPr id="180" name="文本框 57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181" name="直线 57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sp>
        <p:nvSpPr>
          <p:cNvPr id="182" name="文本框 535"/>
          <p:cNvSpPr txBox="1">
            <a:spLocks noChangeArrowheads="1"/>
          </p:cNvSpPr>
          <p:nvPr/>
        </p:nvSpPr>
        <p:spPr bwMode="auto">
          <a:xfrm>
            <a:off x="2771800" y="3219822"/>
            <a:ext cx="1944216" cy="392113"/>
          </a:xfrm>
          <a:prstGeom prst="rect">
            <a:avLst/>
          </a:prstGeom>
          <a:noFill/>
          <a:ln w="28575">
            <a:solidFill>
              <a:srgbClr val="F8F8F8"/>
            </a:solidFill>
            <a:miter lim="800000"/>
            <a:headEnd/>
            <a:tailEnd/>
          </a:ln>
        </p:spPr>
        <p:txBody>
          <a:bodyPr lIns="0" tIns="0" rIns="0" bIns="36000"/>
          <a:lstStyle/>
          <a:p>
            <a:pPr algn="just" eaLnBrk="0" hangingPunct="0">
              <a:spcBef>
                <a:spcPct val="50000"/>
              </a:spcBef>
            </a:pPr>
            <a:r>
              <a:rPr lang="en-US" altLang="zh-CN" sz="1400" dirty="0">
                <a:latin typeface="Calibri" pitchFamily="34" charset="0"/>
              </a:rPr>
              <a:t>4</a:t>
            </a:r>
            <a:r>
              <a:rPr lang="zh-CN" altLang="en-US" sz="1400" dirty="0">
                <a:latin typeface="Calibri" pitchFamily="34" charset="0"/>
              </a:rPr>
              <a:t>， </a:t>
            </a:r>
            <a:r>
              <a:rPr lang="en-US" altLang="zh-CN" sz="1400" dirty="0">
                <a:latin typeface="Calibri" pitchFamily="34" charset="0"/>
              </a:rPr>
              <a:t>37</a:t>
            </a:r>
            <a:r>
              <a:rPr lang="zh-CN" altLang="en-US" sz="1400" dirty="0">
                <a:latin typeface="Calibri" pitchFamily="34" charset="0"/>
              </a:rPr>
              <a:t>， </a:t>
            </a:r>
            <a:r>
              <a:rPr lang="en-US" altLang="zh-CN" sz="1400" dirty="0">
                <a:latin typeface="Calibri" pitchFamily="34" charset="0"/>
              </a:rPr>
              <a:t>40</a:t>
            </a:r>
            <a:r>
              <a:rPr lang="zh-CN" altLang="en-US" sz="1400" dirty="0">
                <a:latin typeface="Calibri" pitchFamily="34" charset="0"/>
              </a:rPr>
              <a:t>，</a:t>
            </a:r>
            <a:r>
              <a:rPr lang="en-US" altLang="zh-CN" sz="1400" dirty="0">
                <a:latin typeface="Calibri" pitchFamily="34" charset="0"/>
              </a:rPr>
              <a:t>52</a:t>
            </a:r>
            <a:endParaRPr lang="zh-CN" altLang="zh-CN"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82"/>
                                        </p:tgtEl>
                                      </p:cBhvr>
                                    </p:animEffect>
                                    <p:set>
                                      <p:cBhvr>
                                        <p:cTn id="7" dur="1" fill="hold">
                                          <p:stCondLst>
                                            <p:cond delay="499"/>
                                          </p:stCondLst>
                                        </p:cTn>
                                        <p:tgtEl>
                                          <p:spTgt spid="182"/>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blinds(horizontal)">
                                      <p:cBhvr>
                                        <p:cTn id="1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195486"/>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树的插入示例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插入</a:t>
            </a:r>
            <a:r>
              <a:rPr lang="en-US" altLang="zh-CN" dirty="0">
                <a:latin typeface="微软雅黑" pitchFamily="34" charset="-122"/>
                <a:ea typeface="微软雅黑" pitchFamily="34" charset="-122"/>
              </a:rPr>
              <a:t>39</a:t>
            </a:r>
          </a:p>
        </p:txBody>
      </p:sp>
      <p:grpSp>
        <p:nvGrpSpPr>
          <p:cNvPr id="92" name="组合 89"/>
          <p:cNvGrpSpPr>
            <a:grpSpLocks/>
          </p:cNvGrpSpPr>
          <p:nvPr/>
        </p:nvGrpSpPr>
        <p:grpSpPr bwMode="auto">
          <a:xfrm>
            <a:off x="395536" y="3185860"/>
            <a:ext cx="8532440" cy="1799193"/>
            <a:chOff x="1763" y="12057"/>
            <a:chExt cx="8296" cy="2521"/>
          </a:xfrm>
          <a:noFill/>
        </p:grpSpPr>
        <p:grpSp>
          <p:nvGrpSpPr>
            <p:cNvPr id="96" name="组合 93"/>
            <p:cNvGrpSpPr>
              <a:grpSpLocks/>
            </p:cNvGrpSpPr>
            <p:nvPr/>
          </p:nvGrpSpPr>
          <p:grpSpPr bwMode="auto">
            <a:xfrm>
              <a:off x="1763" y="13389"/>
              <a:ext cx="2014" cy="335"/>
              <a:chOff x="909" y="894"/>
              <a:chExt cx="2140" cy="335"/>
            </a:xfrm>
            <a:grpFill/>
          </p:grpSpPr>
          <p:sp>
            <p:nvSpPr>
              <p:cNvPr id="244" name="文本框 94"/>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2</a:t>
                </a:r>
                <a:r>
                  <a:rPr lang="zh-CN" altLang="en-US" sz="1400" dirty="0">
                    <a:latin typeface="Calibri" pitchFamily="34" charset="0"/>
                  </a:rPr>
                  <a:t>， </a:t>
                </a:r>
                <a:r>
                  <a:rPr lang="en-US" altLang="zh-CN" sz="1400" dirty="0">
                    <a:latin typeface="Calibri" pitchFamily="34" charset="0"/>
                  </a:rPr>
                  <a:t>6</a:t>
                </a:r>
                <a:r>
                  <a:rPr lang="zh-CN" altLang="en-US" sz="1400" dirty="0">
                    <a:latin typeface="Calibri" pitchFamily="34" charset="0"/>
                  </a:rPr>
                  <a:t>， </a:t>
                </a:r>
                <a:r>
                  <a:rPr lang="en-US" altLang="zh-CN" sz="1400" dirty="0">
                    <a:latin typeface="Calibri" pitchFamily="34" charset="0"/>
                  </a:rPr>
                  <a:t>8</a:t>
                </a:r>
                <a:endParaRPr lang="zh-CN" altLang="zh-CN" sz="1400" dirty="0"/>
              </a:p>
            </p:txBody>
          </p:sp>
          <p:sp>
            <p:nvSpPr>
              <p:cNvPr id="245" name="文本框 95"/>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98" name="文本框 96"/>
            <p:cNvSpPr txBox="1">
              <a:spLocks noChangeArrowheads="1"/>
            </p:cNvSpPr>
            <p:nvPr/>
          </p:nvSpPr>
          <p:spPr bwMode="auto">
            <a:xfrm>
              <a:off x="8647" y="13374"/>
              <a:ext cx="1412" cy="327"/>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sp>
          <p:nvSpPr>
            <p:cNvPr id="101" name="文本框 97"/>
            <p:cNvSpPr txBox="1">
              <a:spLocks noChangeArrowheads="1"/>
            </p:cNvSpPr>
            <p:nvPr/>
          </p:nvSpPr>
          <p:spPr bwMode="auto">
            <a:xfrm>
              <a:off x="3285" y="12648"/>
              <a:ext cx="1431"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3</a:t>
              </a:r>
              <a:r>
                <a:rPr lang="zh-CN" altLang="en-US" sz="1400" dirty="0">
                  <a:latin typeface="Calibri" pitchFamily="34" charset="0"/>
                </a:rPr>
                <a:t>，</a:t>
              </a:r>
              <a:r>
                <a:rPr lang="en-US" altLang="zh-CN" sz="1400" dirty="0">
                  <a:latin typeface="Calibri" pitchFamily="34" charset="0"/>
                </a:rPr>
                <a:t>13 </a:t>
              </a:r>
              <a:r>
                <a:rPr lang="zh-CN" altLang="en-US" sz="1400" dirty="0">
                  <a:latin typeface="Calibri" pitchFamily="34" charset="0"/>
                </a:rPr>
                <a:t>，</a:t>
              </a:r>
              <a:r>
                <a:rPr lang="en-US" altLang="zh-CN" sz="1400" dirty="0">
                  <a:latin typeface="Calibri" pitchFamily="34" charset="0"/>
                </a:rPr>
                <a:t>31</a:t>
              </a:r>
              <a:r>
                <a:rPr lang="zh-CN" altLang="en-US" sz="1400" dirty="0">
                  <a:latin typeface="Calibri" pitchFamily="34" charset="0"/>
                </a:rPr>
                <a:t>，</a:t>
              </a:r>
              <a:r>
                <a:rPr lang="en-US" altLang="zh-CN" sz="1400" dirty="0">
                  <a:latin typeface="Calibri" pitchFamily="34" charset="0"/>
                </a:rPr>
                <a:t>40</a:t>
              </a:r>
              <a:endParaRPr lang="zh-CN" altLang="zh-CN" sz="1400" dirty="0"/>
            </a:p>
          </p:txBody>
        </p:sp>
        <p:sp>
          <p:nvSpPr>
            <p:cNvPr id="105" name="文本框 98"/>
            <p:cNvSpPr txBox="1">
              <a:spLocks noChangeArrowheads="1"/>
            </p:cNvSpPr>
            <p:nvPr/>
          </p:nvSpPr>
          <p:spPr bwMode="auto">
            <a:xfrm>
              <a:off x="7316" y="12633"/>
              <a:ext cx="992"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118" name="文本框 99"/>
            <p:cNvSpPr txBox="1">
              <a:spLocks noChangeArrowheads="1"/>
            </p:cNvSpPr>
            <p:nvPr/>
          </p:nvSpPr>
          <p:spPr bwMode="auto">
            <a:xfrm>
              <a:off x="5020" y="12057"/>
              <a:ext cx="992"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1</a:t>
              </a:r>
              <a:r>
                <a:rPr lang="zh-CN" altLang="en-US" sz="1400" dirty="0">
                  <a:latin typeface="Calibri" pitchFamily="34" charset="0"/>
                </a:rPr>
                <a:t>， </a:t>
              </a:r>
              <a:r>
                <a:rPr lang="en-US" altLang="zh-CN" sz="1400" dirty="0">
                  <a:latin typeface="Calibri" pitchFamily="34" charset="0"/>
                </a:rPr>
                <a:t>55</a:t>
              </a:r>
              <a:endParaRPr lang="zh-CN" altLang="zh-CN" sz="1400" dirty="0"/>
            </a:p>
          </p:txBody>
        </p:sp>
        <p:sp>
          <p:nvSpPr>
            <p:cNvPr id="119" name="直线 100"/>
            <p:cNvSpPr>
              <a:spLocks noChangeShapeType="1"/>
            </p:cNvSpPr>
            <p:nvPr/>
          </p:nvSpPr>
          <p:spPr bwMode="auto">
            <a:xfrm flipH="1">
              <a:off x="4219" y="12321"/>
              <a:ext cx="941"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0" name="直线 101"/>
            <p:cNvSpPr>
              <a:spLocks noChangeShapeType="1"/>
            </p:cNvSpPr>
            <p:nvPr/>
          </p:nvSpPr>
          <p:spPr bwMode="auto">
            <a:xfrm>
              <a:off x="5866" y="12321"/>
              <a:ext cx="1584"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1" name="直线 102"/>
            <p:cNvSpPr>
              <a:spLocks noChangeShapeType="1"/>
            </p:cNvSpPr>
            <p:nvPr/>
          </p:nvSpPr>
          <p:spPr bwMode="auto">
            <a:xfrm flipH="1">
              <a:off x="2560" y="12921"/>
              <a:ext cx="921" cy="48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2" name="直线 103"/>
            <p:cNvSpPr>
              <a:spLocks noChangeShapeType="1"/>
            </p:cNvSpPr>
            <p:nvPr/>
          </p:nvSpPr>
          <p:spPr bwMode="auto">
            <a:xfrm flipH="1">
              <a:off x="3426" y="12879"/>
              <a:ext cx="431" cy="555"/>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3" name="直线 104"/>
            <p:cNvSpPr>
              <a:spLocks noChangeShapeType="1"/>
            </p:cNvSpPr>
            <p:nvPr/>
          </p:nvSpPr>
          <p:spPr bwMode="auto">
            <a:xfrm>
              <a:off x="4365" y="12849"/>
              <a:ext cx="447" cy="58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6" name="直线 105"/>
            <p:cNvSpPr>
              <a:spLocks noChangeShapeType="1"/>
            </p:cNvSpPr>
            <p:nvPr/>
          </p:nvSpPr>
          <p:spPr bwMode="auto">
            <a:xfrm flipH="1">
              <a:off x="7095" y="12879"/>
              <a:ext cx="427" cy="486"/>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7" name="直线 106"/>
            <p:cNvSpPr>
              <a:spLocks noChangeShapeType="1"/>
            </p:cNvSpPr>
            <p:nvPr/>
          </p:nvSpPr>
          <p:spPr bwMode="auto">
            <a:xfrm>
              <a:off x="8328" y="12900"/>
              <a:ext cx="1050" cy="471"/>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128" name="直线 107"/>
            <p:cNvSpPr>
              <a:spLocks noChangeShapeType="1"/>
            </p:cNvSpPr>
            <p:nvPr/>
          </p:nvSpPr>
          <p:spPr bwMode="auto">
            <a:xfrm>
              <a:off x="7932" y="12864"/>
              <a:ext cx="152" cy="57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nvGrpSpPr>
            <p:cNvPr id="129" name="组合 108"/>
            <p:cNvGrpSpPr>
              <a:grpSpLocks/>
            </p:cNvGrpSpPr>
            <p:nvPr/>
          </p:nvGrpSpPr>
          <p:grpSpPr bwMode="auto">
            <a:xfrm>
              <a:off x="1976" y="13588"/>
              <a:ext cx="154" cy="990"/>
              <a:chOff x="1582" y="3119"/>
              <a:chExt cx="164" cy="990"/>
            </a:xfrm>
            <a:grpFill/>
          </p:grpSpPr>
          <p:sp>
            <p:nvSpPr>
              <p:cNvPr id="242" name="文本框 10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43" name="直线 11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0" name="组合 111"/>
            <p:cNvGrpSpPr>
              <a:grpSpLocks/>
            </p:cNvGrpSpPr>
            <p:nvPr/>
          </p:nvGrpSpPr>
          <p:grpSpPr bwMode="auto">
            <a:xfrm>
              <a:off x="2251" y="13584"/>
              <a:ext cx="154" cy="990"/>
              <a:chOff x="1582" y="3119"/>
              <a:chExt cx="164" cy="990"/>
            </a:xfrm>
            <a:grpFill/>
          </p:grpSpPr>
          <p:sp>
            <p:nvSpPr>
              <p:cNvPr id="240" name="文本框 11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41" name="直线 11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1" name="组合 114"/>
            <p:cNvGrpSpPr>
              <a:grpSpLocks/>
            </p:cNvGrpSpPr>
            <p:nvPr/>
          </p:nvGrpSpPr>
          <p:grpSpPr bwMode="auto">
            <a:xfrm>
              <a:off x="2523" y="13584"/>
              <a:ext cx="154" cy="990"/>
              <a:chOff x="1582" y="3119"/>
              <a:chExt cx="164" cy="990"/>
            </a:xfrm>
            <a:grpFill/>
          </p:grpSpPr>
          <p:sp>
            <p:nvSpPr>
              <p:cNvPr id="238" name="文本框 11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39" name="直线 11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2" name="组合 117"/>
            <p:cNvGrpSpPr>
              <a:grpSpLocks/>
            </p:cNvGrpSpPr>
            <p:nvPr/>
          </p:nvGrpSpPr>
          <p:grpSpPr bwMode="auto">
            <a:xfrm>
              <a:off x="2955" y="13580"/>
              <a:ext cx="154" cy="990"/>
              <a:chOff x="1582" y="3119"/>
              <a:chExt cx="164" cy="990"/>
            </a:xfrm>
            <a:grpFill/>
          </p:grpSpPr>
          <p:sp>
            <p:nvSpPr>
              <p:cNvPr id="236" name="文本框 11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37" name="直线 11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3" name="组合 120"/>
            <p:cNvGrpSpPr>
              <a:grpSpLocks/>
            </p:cNvGrpSpPr>
            <p:nvPr/>
          </p:nvGrpSpPr>
          <p:grpSpPr bwMode="auto">
            <a:xfrm>
              <a:off x="3293" y="13580"/>
              <a:ext cx="155" cy="990"/>
              <a:chOff x="1582" y="3119"/>
              <a:chExt cx="164" cy="990"/>
            </a:xfrm>
            <a:grpFill/>
          </p:grpSpPr>
          <p:sp>
            <p:nvSpPr>
              <p:cNvPr id="234" name="文本框 12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35" name="直线 12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4" name="组合 123"/>
            <p:cNvGrpSpPr>
              <a:grpSpLocks/>
            </p:cNvGrpSpPr>
            <p:nvPr/>
          </p:nvGrpSpPr>
          <p:grpSpPr bwMode="auto">
            <a:xfrm>
              <a:off x="3597" y="13580"/>
              <a:ext cx="155" cy="990"/>
              <a:chOff x="1582" y="3119"/>
              <a:chExt cx="164" cy="990"/>
            </a:xfrm>
            <a:grpFill/>
          </p:grpSpPr>
          <p:sp>
            <p:nvSpPr>
              <p:cNvPr id="232" name="文本框 12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33" name="直线 12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35" name="组合 126"/>
            <p:cNvGrpSpPr>
              <a:grpSpLocks/>
            </p:cNvGrpSpPr>
            <p:nvPr/>
          </p:nvGrpSpPr>
          <p:grpSpPr bwMode="auto">
            <a:xfrm>
              <a:off x="4134" y="13586"/>
              <a:ext cx="154" cy="990"/>
              <a:chOff x="1582" y="3119"/>
              <a:chExt cx="164" cy="990"/>
            </a:xfrm>
            <a:grpFill/>
          </p:grpSpPr>
          <p:sp>
            <p:nvSpPr>
              <p:cNvPr id="230" name="文本框 12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31" name="直线 12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0" name="组合 129"/>
            <p:cNvGrpSpPr>
              <a:grpSpLocks/>
            </p:cNvGrpSpPr>
            <p:nvPr/>
          </p:nvGrpSpPr>
          <p:grpSpPr bwMode="auto">
            <a:xfrm>
              <a:off x="4487" y="13588"/>
              <a:ext cx="154" cy="990"/>
              <a:chOff x="1582" y="3119"/>
              <a:chExt cx="164" cy="990"/>
            </a:xfrm>
            <a:grpFill/>
          </p:grpSpPr>
          <p:sp>
            <p:nvSpPr>
              <p:cNvPr id="228" name="文本框 13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29" name="直线 13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3" name="组合 132"/>
            <p:cNvGrpSpPr>
              <a:grpSpLocks/>
            </p:cNvGrpSpPr>
            <p:nvPr/>
          </p:nvGrpSpPr>
          <p:grpSpPr bwMode="auto">
            <a:xfrm>
              <a:off x="4826" y="13579"/>
              <a:ext cx="154" cy="990"/>
              <a:chOff x="1582" y="3119"/>
              <a:chExt cx="164" cy="990"/>
            </a:xfrm>
            <a:grpFill/>
          </p:grpSpPr>
          <p:sp>
            <p:nvSpPr>
              <p:cNvPr id="226" name="文本框 13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27" name="直线 13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6" name="组合 135"/>
            <p:cNvGrpSpPr>
              <a:grpSpLocks/>
            </p:cNvGrpSpPr>
            <p:nvPr/>
          </p:nvGrpSpPr>
          <p:grpSpPr bwMode="auto">
            <a:xfrm>
              <a:off x="5826" y="13573"/>
              <a:ext cx="155" cy="990"/>
              <a:chOff x="1582" y="3119"/>
              <a:chExt cx="164" cy="990"/>
            </a:xfrm>
            <a:grpFill/>
          </p:grpSpPr>
          <p:sp>
            <p:nvSpPr>
              <p:cNvPr id="224" name="文本框 13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25" name="直线 13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79" name="组合 138"/>
            <p:cNvGrpSpPr>
              <a:grpSpLocks/>
            </p:cNvGrpSpPr>
            <p:nvPr/>
          </p:nvGrpSpPr>
          <p:grpSpPr bwMode="auto">
            <a:xfrm>
              <a:off x="5496" y="13573"/>
              <a:ext cx="154" cy="990"/>
              <a:chOff x="1582" y="3119"/>
              <a:chExt cx="164" cy="990"/>
            </a:xfrm>
            <a:grpFill/>
          </p:grpSpPr>
          <p:sp>
            <p:nvSpPr>
              <p:cNvPr id="222" name="文本框 13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23" name="直线 14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3" name="组合 141"/>
            <p:cNvGrpSpPr>
              <a:grpSpLocks/>
            </p:cNvGrpSpPr>
            <p:nvPr/>
          </p:nvGrpSpPr>
          <p:grpSpPr bwMode="auto">
            <a:xfrm>
              <a:off x="6723" y="13565"/>
              <a:ext cx="155" cy="990"/>
              <a:chOff x="1582" y="3119"/>
              <a:chExt cx="164" cy="990"/>
            </a:xfrm>
            <a:grpFill/>
          </p:grpSpPr>
          <p:sp>
            <p:nvSpPr>
              <p:cNvPr id="220" name="文本框 14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21" name="直线 14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4" name="组合 144"/>
            <p:cNvGrpSpPr>
              <a:grpSpLocks/>
            </p:cNvGrpSpPr>
            <p:nvPr/>
          </p:nvGrpSpPr>
          <p:grpSpPr bwMode="auto">
            <a:xfrm>
              <a:off x="7055" y="13565"/>
              <a:ext cx="154" cy="990"/>
              <a:chOff x="1582" y="3119"/>
              <a:chExt cx="164" cy="990"/>
            </a:xfrm>
            <a:grpFill/>
          </p:grpSpPr>
          <p:sp>
            <p:nvSpPr>
              <p:cNvPr id="218" name="文本框 14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19" name="直线 14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5" name="组合 147"/>
            <p:cNvGrpSpPr>
              <a:grpSpLocks/>
            </p:cNvGrpSpPr>
            <p:nvPr/>
          </p:nvGrpSpPr>
          <p:grpSpPr bwMode="auto">
            <a:xfrm>
              <a:off x="7387" y="13565"/>
              <a:ext cx="154" cy="990"/>
              <a:chOff x="1582" y="3119"/>
              <a:chExt cx="164" cy="990"/>
            </a:xfrm>
            <a:grpFill/>
          </p:grpSpPr>
          <p:sp>
            <p:nvSpPr>
              <p:cNvPr id="216" name="文本框 14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17" name="直线 14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6" name="组合 150"/>
            <p:cNvGrpSpPr>
              <a:grpSpLocks/>
            </p:cNvGrpSpPr>
            <p:nvPr/>
          </p:nvGrpSpPr>
          <p:grpSpPr bwMode="auto">
            <a:xfrm>
              <a:off x="7760" y="13565"/>
              <a:ext cx="155" cy="990"/>
              <a:chOff x="1582" y="3119"/>
              <a:chExt cx="164" cy="990"/>
            </a:xfrm>
            <a:grpFill/>
          </p:grpSpPr>
          <p:sp>
            <p:nvSpPr>
              <p:cNvPr id="214" name="文本框 15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15" name="直线 15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7" name="组合 153"/>
            <p:cNvGrpSpPr>
              <a:grpSpLocks/>
            </p:cNvGrpSpPr>
            <p:nvPr/>
          </p:nvGrpSpPr>
          <p:grpSpPr bwMode="auto">
            <a:xfrm>
              <a:off x="8099" y="13565"/>
              <a:ext cx="155" cy="990"/>
              <a:chOff x="1582" y="3119"/>
              <a:chExt cx="164" cy="990"/>
            </a:xfrm>
            <a:grpFill/>
          </p:grpSpPr>
          <p:sp>
            <p:nvSpPr>
              <p:cNvPr id="212" name="文本框 15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13" name="直线 15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8" name="组合 156"/>
            <p:cNvGrpSpPr>
              <a:grpSpLocks/>
            </p:cNvGrpSpPr>
            <p:nvPr/>
          </p:nvGrpSpPr>
          <p:grpSpPr bwMode="auto">
            <a:xfrm>
              <a:off x="8432" y="13565"/>
              <a:ext cx="154" cy="990"/>
              <a:chOff x="1582" y="3119"/>
              <a:chExt cx="164" cy="990"/>
            </a:xfrm>
            <a:grpFill/>
          </p:grpSpPr>
          <p:sp>
            <p:nvSpPr>
              <p:cNvPr id="210" name="文本框 15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11" name="直线 15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89" name="组合 159"/>
            <p:cNvGrpSpPr>
              <a:grpSpLocks/>
            </p:cNvGrpSpPr>
            <p:nvPr/>
          </p:nvGrpSpPr>
          <p:grpSpPr bwMode="auto">
            <a:xfrm>
              <a:off x="8855" y="13565"/>
              <a:ext cx="155" cy="990"/>
              <a:chOff x="1582" y="3119"/>
              <a:chExt cx="164" cy="990"/>
            </a:xfrm>
            <a:grpFill/>
          </p:grpSpPr>
          <p:sp>
            <p:nvSpPr>
              <p:cNvPr id="208" name="文本框 16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09" name="直线 16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90" name="组合 162"/>
            <p:cNvGrpSpPr>
              <a:grpSpLocks/>
            </p:cNvGrpSpPr>
            <p:nvPr/>
          </p:nvGrpSpPr>
          <p:grpSpPr bwMode="auto">
            <a:xfrm>
              <a:off x="9208" y="13565"/>
              <a:ext cx="154" cy="990"/>
              <a:chOff x="1582" y="3119"/>
              <a:chExt cx="164" cy="990"/>
            </a:xfrm>
            <a:grpFill/>
          </p:grpSpPr>
          <p:sp>
            <p:nvSpPr>
              <p:cNvPr id="206" name="文本框 16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07" name="直线 16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91" name="组合 165"/>
            <p:cNvGrpSpPr>
              <a:grpSpLocks/>
            </p:cNvGrpSpPr>
            <p:nvPr/>
          </p:nvGrpSpPr>
          <p:grpSpPr bwMode="auto">
            <a:xfrm>
              <a:off x="9533" y="13565"/>
              <a:ext cx="154" cy="990"/>
              <a:chOff x="1582" y="3119"/>
              <a:chExt cx="164" cy="990"/>
            </a:xfrm>
            <a:grpFill/>
          </p:grpSpPr>
          <p:sp>
            <p:nvSpPr>
              <p:cNvPr id="204" name="文本框 16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05" name="直线 16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92" name="组合 168"/>
            <p:cNvGrpSpPr>
              <a:grpSpLocks/>
            </p:cNvGrpSpPr>
            <p:nvPr/>
          </p:nvGrpSpPr>
          <p:grpSpPr bwMode="auto">
            <a:xfrm>
              <a:off x="9872" y="13558"/>
              <a:ext cx="154" cy="990"/>
              <a:chOff x="1582" y="3119"/>
              <a:chExt cx="164" cy="990"/>
            </a:xfrm>
            <a:grpFill/>
          </p:grpSpPr>
          <p:sp>
            <p:nvSpPr>
              <p:cNvPr id="202" name="文本框 16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03" name="直线 17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sp>
          <p:nvSpPr>
            <p:cNvPr id="193" name="文本框 171"/>
            <p:cNvSpPr txBox="1">
              <a:spLocks noChangeArrowheads="1"/>
            </p:cNvSpPr>
            <p:nvPr/>
          </p:nvSpPr>
          <p:spPr bwMode="auto">
            <a:xfrm>
              <a:off x="3857" y="13389"/>
              <a:ext cx="1163"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39</a:t>
              </a:r>
              <a:r>
                <a:rPr lang="zh-CN" altLang="en-US" sz="1400">
                  <a:latin typeface="Calibri" pitchFamily="34" charset="0"/>
                </a:rPr>
                <a:t>，</a:t>
              </a:r>
              <a:endParaRPr lang="zh-CN" sz="1400"/>
            </a:p>
          </p:txBody>
        </p:sp>
        <p:sp>
          <p:nvSpPr>
            <p:cNvPr id="194" name="文本框 172"/>
            <p:cNvSpPr txBox="1">
              <a:spLocks noChangeArrowheads="1"/>
            </p:cNvSpPr>
            <p:nvPr/>
          </p:nvSpPr>
          <p:spPr bwMode="auto">
            <a:xfrm>
              <a:off x="6555" y="13374"/>
              <a:ext cx="992"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67</a:t>
              </a:r>
              <a:r>
                <a:rPr lang="zh-CN" altLang="en-US" sz="1400">
                  <a:latin typeface="Calibri" pitchFamily="34" charset="0"/>
                </a:rPr>
                <a:t>，</a:t>
              </a:r>
              <a:r>
                <a:rPr lang="en-US" altLang="zh-CN" sz="1400">
                  <a:latin typeface="Calibri" pitchFamily="34" charset="0"/>
                </a:rPr>
                <a:t>69</a:t>
              </a:r>
              <a:endParaRPr lang="zh-CN" altLang="zh-CN" sz="1400"/>
            </a:p>
          </p:txBody>
        </p:sp>
        <p:sp>
          <p:nvSpPr>
            <p:cNvPr id="195" name="文本框 173"/>
            <p:cNvSpPr txBox="1">
              <a:spLocks noChangeArrowheads="1"/>
            </p:cNvSpPr>
            <p:nvPr/>
          </p:nvSpPr>
          <p:spPr bwMode="auto">
            <a:xfrm>
              <a:off x="7594" y="13365"/>
              <a:ext cx="992"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sp>
          <p:nvSpPr>
            <p:cNvPr id="196" name="文本框 174"/>
            <p:cNvSpPr txBox="1">
              <a:spLocks noChangeArrowheads="1"/>
            </p:cNvSpPr>
            <p:nvPr/>
          </p:nvSpPr>
          <p:spPr bwMode="auto">
            <a:xfrm>
              <a:off x="5220" y="13389"/>
              <a:ext cx="107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grpSp>
          <p:nvGrpSpPr>
            <p:cNvPr id="197" name="组合 175"/>
            <p:cNvGrpSpPr>
              <a:grpSpLocks/>
            </p:cNvGrpSpPr>
            <p:nvPr/>
          </p:nvGrpSpPr>
          <p:grpSpPr bwMode="auto">
            <a:xfrm>
              <a:off x="6129" y="13573"/>
              <a:ext cx="155" cy="990"/>
              <a:chOff x="1582" y="3119"/>
              <a:chExt cx="164" cy="990"/>
            </a:xfrm>
            <a:grpFill/>
          </p:grpSpPr>
          <p:sp>
            <p:nvSpPr>
              <p:cNvPr id="200" name="文本框 17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01" name="直线 17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sp>
          <p:nvSpPr>
            <p:cNvPr id="198" name="直线 178"/>
            <p:cNvSpPr>
              <a:spLocks noChangeShapeType="1"/>
            </p:cNvSpPr>
            <p:nvPr/>
          </p:nvSpPr>
          <p:spPr bwMode="auto">
            <a:xfrm>
              <a:off x="4713" y="12813"/>
              <a:ext cx="1056" cy="52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50" name="组合 529"/>
          <p:cNvGrpSpPr>
            <a:grpSpLocks/>
          </p:cNvGrpSpPr>
          <p:nvPr/>
        </p:nvGrpSpPr>
        <p:grpSpPr bwMode="auto">
          <a:xfrm>
            <a:off x="395536" y="1201420"/>
            <a:ext cx="8532440" cy="1514346"/>
            <a:chOff x="1020" y="10055"/>
            <a:chExt cx="8000" cy="2521"/>
          </a:xfrm>
          <a:noFill/>
        </p:grpSpPr>
        <p:grpSp>
          <p:nvGrpSpPr>
            <p:cNvPr id="251" name="组合 530"/>
            <p:cNvGrpSpPr>
              <a:grpSpLocks/>
            </p:cNvGrpSpPr>
            <p:nvPr/>
          </p:nvGrpSpPr>
          <p:grpSpPr bwMode="auto">
            <a:xfrm>
              <a:off x="1020" y="11387"/>
              <a:ext cx="2140" cy="335"/>
              <a:chOff x="909" y="894"/>
              <a:chExt cx="2140" cy="335"/>
            </a:xfrm>
            <a:grpFill/>
          </p:grpSpPr>
          <p:sp>
            <p:nvSpPr>
              <p:cNvPr id="331" name="文本框 531"/>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a:t>
                </a:r>
                <a:r>
                  <a:rPr lang="zh-CN" altLang="en-US" sz="1400">
                    <a:latin typeface="Calibri" pitchFamily="34" charset="0"/>
                  </a:rPr>
                  <a:t>， </a:t>
                </a:r>
                <a:r>
                  <a:rPr lang="en-US" altLang="zh-CN" sz="1400">
                    <a:latin typeface="Calibri" pitchFamily="34" charset="0"/>
                  </a:rPr>
                  <a:t>8</a:t>
                </a:r>
                <a:endParaRPr lang="zh-CN" altLang="zh-CN" sz="1400"/>
              </a:p>
            </p:txBody>
          </p:sp>
          <p:sp>
            <p:nvSpPr>
              <p:cNvPr id="332" name="文本框 532"/>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252" name="文本框 533"/>
            <p:cNvSpPr txBox="1">
              <a:spLocks noChangeArrowheads="1"/>
            </p:cNvSpPr>
            <p:nvPr/>
          </p:nvSpPr>
          <p:spPr bwMode="auto">
            <a:xfrm>
              <a:off x="7520" y="11387"/>
              <a:ext cx="1500" cy="327"/>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grpSp>
          <p:nvGrpSpPr>
            <p:cNvPr id="253" name="组合 534"/>
            <p:cNvGrpSpPr>
              <a:grpSpLocks/>
            </p:cNvGrpSpPr>
            <p:nvPr/>
          </p:nvGrpSpPr>
          <p:grpSpPr bwMode="auto">
            <a:xfrm>
              <a:off x="3270" y="11387"/>
              <a:ext cx="4179" cy="335"/>
              <a:chOff x="3159" y="894"/>
              <a:chExt cx="4179" cy="335"/>
            </a:xfrm>
            <a:grpFill/>
          </p:grpSpPr>
          <p:sp>
            <p:nvSpPr>
              <p:cNvPr id="328" name="文本框 535"/>
              <p:cNvSpPr txBox="1">
                <a:spLocks noChangeArrowheads="1"/>
              </p:cNvSpPr>
              <p:nvPr/>
            </p:nvSpPr>
            <p:spPr bwMode="auto">
              <a:xfrm>
                <a:off x="3159" y="894"/>
                <a:ext cx="1963"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4</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40</a:t>
                </a:r>
                <a:r>
                  <a:rPr lang="zh-CN" altLang="en-US" sz="1400">
                    <a:latin typeface="Calibri" pitchFamily="34" charset="0"/>
                  </a:rPr>
                  <a:t>，</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sp>
            <p:nvSpPr>
              <p:cNvPr id="329" name="文本框 536"/>
              <p:cNvSpPr txBox="1">
                <a:spLocks noChangeArrowheads="1"/>
              </p:cNvSpPr>
              <p:nvPr/>
            </p:nvSpPr>
            <p:spPr bwMode="auto">
              <a:xfrm>
                <a:off x="5180"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2</a:t>
                </a:r>
                <a:r>
                  <a:rPr lang="zh-CN" altLang="en-US" sz="1400" dirty="0">
                    <a:latin typeface="Calibri" pitchFamily="34" charset="0"/>
                  </a:rPr>
                  <a:t>， </a:t>
                </a:r>
                <a:r>
                  <a:rPr lang="en-US" altLang="zh-CN" sz="1400" dirty="0">
                    <a:latin typeface="Calibri" pitchFamily="34" charset="0"/>
                  </a:rPr>
                  <a:t>67</a:t>
                </a:r>
                <a:r>
                  <a:rPr lang="zh-CN" altLang="en-US" sz="1400" dirty="0">
                    <a:latin typeface="Calibri" pitchFamily="34" charset="0"/>
                  </a:rPr>
                  <a:t>，</a:t>
                </a:r>
                <a:r>
                  <a:rPr lang="en-US" altLang="zh-CN" sz="1400" dirty="0">
                    <a:latin typeface="Calibri" pitchFamily="34" charset="0"/>
                  </a:rPr>
                  <a:t>69</a:t>
                </a:r>
                <a:endParaRPr lang="zh-CN" altLang="zh-CN" sz="1400" dirty="0"/>
              </a:p>
            </p:txBody>
          </p:sp>
          <p:sp>
            <p:nvSpPr>
              <p:cNvPr id="330" name="文本框 537"/>
              <p:cNvSpPr txBox="1">
                <a:spLocks noChangeArrowheads="1"/>
              </p:cNvSpPr>
              <p:nvPr/>
            </p:nvSpPr>
            <p:spPr bwMode="auto">
              <a:xfrm>
                <a:off x="6284" y="894"/>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grpSp>
        <p:sp>
          <p:nvSpPr>
            <p:cNvPr id="254" name="文本框 538"/>
            <p:cNvSpPr txBox="1">
              <a:spLocks noChangeArrowheads="1"/>
            </p:cNvSpPr>
            <p:nvPr/>
          </p:nvSpPr>
          <p:spPr bwMode="auto">
            <a:xfrm>
              <a:off x="2626" y="10646"/>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13 </a:t>
              </a:r>
              <a:r>
                <a:rPr lang="zh-CN" altLang="en-US" sz="1400">
                  <a:latin typeface="Calibri" pitchFamily="34" charset="0"/>
                </a:rPr>
                <a:t>，</a:t>
              </a:r>
              <a:r>
                <a:rPr lang="en-US" altLang="zh-CN" sz="1400">
                  <a:latin typeface="Calibri" pitchFamily="34" charset="0"/>
                </a:rPr>
                <a:t>31</a:t>
              </a:r>
              <a:endParaRPr lang="zh-CN" altLang="zh-CN" sz="1400"/>
            </a:p>
          </p:txBody>
        </p:sp>
        <p:sp>
          <p:nvSpPr>
            <p:cNvPr id="255" name="文本框 539"/>
            <p:cNvSpPr txBox="1">
              <a:spLocks noChangeArrowheads="1"/>
            </p:cNvSpPr>
            <p:nvPr/>
          </p:nvSpPr>
          <p:spPr bwMode="auto">
            <a:xfrm>
              <a:off x="6116" y="10646"/>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256" name="文本框 540"/>
            <p:cNvSpPr txBox="1">
              <a:spLocks noChangeArrowheads="1"/>
            </p:cNvSpPr>
            <p:nvPr/>
          </p:nvSpPr>
          <p:spPr bwMode="auto">
            <a:xfrm>
              <a:off x="4480" y="10055"/>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1</a:t>
              </a:r>
              <a:r>
                <a:rPr lang="zh-CN" altLang="en-US" sz="1400">
                  <a:latin typeface="Calibri" pitchFamily="34" charset="0"/>
                </a:rPr>
                <a:t>， </a:t>
              </a:r>
              <a:r>
                <a:rPr lang="en-US" altLang="zh-CN" sz="1400">
                  <a:latin typeface="Calibri" pitchFamily="34" charset="0"/>
                </a:rPr>
                <a:t>55</a:t>
              </a:r>
              <a:endParaRPr lang="zh-CN" altLang="zh-CN" sz="1400"/>
            </a:p>
          </p:txBody>
        </p:sp>
        <p:sp>
          <p:nvSpPr>
            <p:cNvPr id="257" name="直线 541"/>
            <p:cNvSpPr>
              <a:spLocks noChangeShapeType="1"/>
            </p:cNvSpPr>
            <p:nvPr/>
          </p:nvSpPr>
          <p:spPr bwMode="auto">
            <a:xfrm flipH="1">
              <a:off x="362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58" name="直线 542"/>
            <p:cNvSpPr>
              <a:spLocks noChangeShapeType="1"/>
            </p:cNvSpPr>
            <p:nvPr/>
          </p:nvSpPr>
          <p:spPr bwMode="auto">
            <a:xfrm>
              <a:off x="537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59" name="直线 543"/>
            <p:cNvSpPr>
              <a:spLocks noChangeShapeType="1"/>
            </p:cNvSpPr>
            <p:nvPr/>
          </p:nvSpPr>
          <p:spPr bwMode="auto">
            <a:xfrm flipH="1">
              <a:off x="1867" y="10919"/>
              <a:ext cx="978" cy="48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0" name="直线 544"/>
            <p:cNvSpPr>
              <a:spLocks noChangeShapeType="1"/>
            </p:cNvSpPr>
            <p:nvPr/>
          </p:nvSpPr>
          <p:spPr bwMode="auto">
            <a:xfrm flipH="1">
              <a:off x="2787" y="10877"/>
              <a:ext cx="458" cy="555"/>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1" name="直线 545"/>
            <p:cNvSpPr>
              <a:spLocks noChangeShapeType="1"/>
            </p:cNvSpPr>
            <p:nvPr/>
          </p:nvSpPr>
          <p:spPr bwMode="auto">
            <a:xfrm>
              <a:off x="3650" y="10847"/>
              <a:ext cx="609" cy="58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2" name="直线 546"/>
            <p:cNvSpPr>
              <a:spLocks noChangeShapeType="1"/>
            </p:cNvSpPr>
            <p:nvPr/>
          </p:nvSpPr>
          <p:spPr bwMode="auto">
            <a:xfrm flipH="1">
              <a:off x="5871" y="10892"/>
              <a:ext cx="454" cy="486"/>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3" name="直线 547"/>
            <p:cNvSpPr>
              <a:spLocks noChangeShapeType="1"/>
            </p:cNvSpPr>
            <p:nvPr/>
          </p:nvSpPr>
          <p:spPr bwMode="auto">
            <a:xfrm>
              <a:off x="7181" y="10913"/>
              <a:ext cx="1116" cy="471"/>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4" name="直线 548"/>
            <p:cNvSpPr>
              <a:spLocks noChangeShapeType="1"/>
            </p:cNvSpPr>
            <p:nvPr/>
          </p:nvSpPr>
          <p:spPr bwMode="auto">
            <a:xfrm>
              <a:off x="6624" y="10877"/>
              <a:ext cx="162" cy="57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nvGrpSpPr>
            <p:cNvPr id="265" name="组合 549"/>
            <p:cNvGrpSpPr>
              <a:grpSpLocks/>
            </p:cNvGrpSpPr>
            <p:nvPr/>
          </p:nvGrpSpPr>
          <p:grpSpPr bwMode="auto">
            <a:xfrm>
              <a:off x="1246" y="11586"/>
              <a:ext cx="164" cy="990"/>
              <a:chOff x="1582" y="3119"/>
              <a:chExt cx="164" cy="990"/>
            </a:xfrm>
            <a:grpFill/>
          </p:grpSpPr>
          <p:sp>
            <p:nvSpPr>
              <p:cNvPr id="326" name="文本框 55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27" name="直线 55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66" name="组合 552"/>
            <p:cNvGrpSpPr>
              <a:grpSpLocks/>
            </p:cNvGrpSpPr>
            <p:nvPr/>
          </p:nvGrpSpPr>
          <p:grpSpPr bwMode="auto">
            <a:xfrm>
              <a:off x="1538" y="11582"/>
              <a:ext cx="164" cy="990"/>
              <a:chOff x="1582" y="3119"/>
              <a:chExt cx="164" cy="990"/>
            </a:xfrm>
            <a:grpFill/>
          </p:grpSpPr>
          <p:sp>
            <p:nvSpPr>
              <p:cNvPr id="324" name="文本框 55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25" name="直线 55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67" name="组合 555"/>
            <p:cNvGrpSpPr>
              <a:grpSpLocks/>
            </p:cNvGrpSpPr>
            <p:nvPr/>
          </p:nvGrpSpPr>
          <p:grpSpPr bwMode="auto">
            <a:xfrm>
              <a:off x="1827" y="11582"/>
              <a:ext cx="164" cy="990"/>
              <a:chOff x="1582" y="3119"/>
              <a:chExt cx="164" cy="990"/>
            </a:xfrm>
            <a:grpFill/>
          </p:grpSpPr>
          <p:sp>
            <p:nvSpPr>
              <p:cNvPr id="322" name="文本框 55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23" name="直线 55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68" name="组合 558"/>
            <p:cNvGrpSpPr>
              <a:grpSpLocks/>
            </p:cNvGrpSpPr>
            <p:nvPr/>
          </p:nvGrpSpPr>
          <p:grpSpPr bwMode="auto">
            <a:xfrm>
              <a:off x="2286" y="11578"/>
              <a:ext cx="164" cy="990"/>
              <a:chOff x="1582" y="3119"/>
              <a:chExt cx="164" cy="990"/>
            </a:xfrm>
            <a:grpFill/>
          </p:grpSpPr>
          <p:sp>
            <p:nvSpPr>
              <p:cNvPr id="320" name="文本框 55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21" name="直线 56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69" name="组合 561"/>
            <p:cNvGrpSpPr>
              <a:grpSpLocks/>
            </p:cNvGrpSpPr>
            <p:nvPr/>
          </p:nvGrpSpPr>
          <p:grpSpPr bwMode="auto">
            <a:xfrm>
              <a:off x="2646" y="11578"/>
              <a:ext cx="164" cy="990"/>
              <a:chOff x="1582" y="3119"/>
              <a:chExt cx="164" cy="990"/>
            </a:xfrm>
            <a:grpFill/>
          </p:grpSpPr>
          <p:sp>
            <p:nvSpPr>
              <p:cNvPr id="318" name="文本框 56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19" name="直线 56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0" name="组合 564"/>
            <p:cNvGrpSpPr>
              <a:grpSpLocks/>
            </p:cNvGrpSpPr>
            <p:nvPr/>
          </p:nvGrpSpPr>
          <p:grpSpPr bwMode="auto">
            <a:xfrm>
              <a:off x="2969" y="11578"/>
              <a:ext cx="164" cy="990"/>
              <a:chOff x="1582" y="3119"/>
              <a:chExt cx="164" cy="990"/>
            </a:xfrm>
            <a:grpFill/>
          </p:grpSpPr>
          <p:sp>
            <p:nvSpPr>
              <p:cNvPr id="316" name="文本框 56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17" name="直线 56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1" name="组合 567"/>
            <p:cNvGrpSpPr>
              <a:grpSpLocks/>
            </p:cNvGrpSpPr>
            <p:nvPr/>
          </p:nvGrpSpPr>
          <p:grpSpPr bwMode="auto">
            <a:xfrm>
              <a:off x="3354" y="11584"/>
              <a:ext cx="164" cy="990"/>
              <a:chOff x="1397" y="3119"/>
              <a:chExt cx="164" cy="990"/>
            </a:xfrm>
            <a:grpFill/>
          </p:grpSpPr>
          <p:sp>
            <p:nvSpPr>
              <p:cNvPr id="314" name="文本框 568"/>
              <p:cNvSpPr txBox="1">
                <a:spLocks noChangeArrowheads="1"/>
              </p:cNvSpPr>
              <p:nvPr/>
            </p:nvSpPr>
            <p:spPr bwMode="auto">
              <a:xfrm>
                <a:off x="1397"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15" name="直线 569"/>
              <p:cNvSpPr>
                <a:spLocks noChangeShapeType="1"/>
              </p:cNvSpPr>
              <p:nvPr/>
            </p:nvSpPr>
            <p:spPr bwMode="auto">
              <a:xfrm>
                <a:off x="1494"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2" name="组合 570"/>
            <p:cNvGrpSpPr>
              <a:grpSpLocks/>
            </p:cNvGrpSpPr>
            <p:nvPr/>
          </p:nvGrpSpPr>
          <p:grpSpPr bwMode="auto">
            <a:xfrm>
              <a:off x="3788" y="11586"/>
              <a:ext cx="164" cy="990"/>
              <a:chOff x="1456" y="3119"/>
              <a:chExt cx="164" cy="990"/>
            </a:xfrm>
            <a:grpFill/>
          </p:grpSpPr>
          <p:sp>
            <p:nvSpPr>
              <p:cNvPr id="312" name="文本框 571"/>
              <p:cNvSpPr txBox="1">
                <a:spLocks noChangeArrowheads="1"/>
              </p:cNvSpPr>
              <p:nvPr/>
            </p:nvSpPr>
            <p:spPr bwMode="auto">
              <a:xfrm>
                <a:off x="1456"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13" name="直线 572"/>
              <p:cNvSpPr>
                <a:spLocks noChangeShapeType="1"/>
              </p:cNvSpPr>
              <p:nvPr/>
            </p:nvSpPr>
            <p:spPr bwMode="auto">
              <a:xfrm>
                <a:off x="1524"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3" name="组合 573"/>
            <p:cNvGrpSpPr>
              <a:grpSpLocks/>
            </p:cNvGrpSpPr>
            <p:nvPr/>
          </p:nvGrpSpPr>
          <p:grpSpPr bwMode="auto">
            <a:xfrm>
              <a:off x="4097" y="11577"/>
              <a:ext cx="164" cy="990"/>
              <a:chOff x="1405" y="3119"/>
              <a:chExt cx="164" cy="990"/>
            </a:xfrm>
            <a:grpFill/>
          </p:grpSpPr>
          <p:sp>
            <p:nvSpPr>
              <p:cNvPr id="310" name="文本框 574"/>
              <p:cNvSpPr txBox="1">
                <a:spLocks noChangeArrowheads="1"/>
              </p:cNvSpPr>
              <p:nvPr/>
            </p:nvSpPr>
            <p:spPr bwMode="auto">
              <a:xfrm>
                <a:off x="1405"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11" name="直线 575"/>
              <p:cNvSpPr>
                <a:spLocks noChangeShapeType="1"/>
              </p:cNvSpPr>
              <p:nvPr/>
            </p:nvSpPr>
            <p:spPr bwMode="auto">
              <a:xfrm>
                <a:off x="1501"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4" name="组合 576"/>
            <p:cNvGrpSpPr>
              <a:grpSpLocks/>
            </p:cNvGrpSpPr>
            <p:nvPr/>
          </p:nvGrpSpPr>
          <p:grpSpPr bwMode="auto">
            <a:xfrm>
              <a:off x="4502" y="11575"/>
              <a:ext cx="164" cy="990"/>
              <a:chOff x="1458" y="3119"/>
              <a:chExt cx="164" cy="990"/>
            </a:xfrm>
            <a:grpFill/>
          </p:grpSpPr>
          <p:sp>
            <p:nvSpPr>
              <p:cNvPr id="308" name="文本框 577"/>
              <p:cNvSpPr txBox="1">
                <a:spLocks noChangeArrowheads="1"/>
              </p:cNvSpPr>
              <p:nvPr/>
            </p:nvSpPr>
            <p:spPr bwMode="auto">
              <a:xfrm>
                <a:off x="1458"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09" name="直线 578"/>
              <p:cNvSpPr>
                <a:spLocks noChangeShapeType="1"/>
              </p:cNvSpPr>
              <p:nvPr/>
            </p:nvSpPr>
            <p:spPr bwMode="auto">
              <a:xfrm>
                <a:off x="1554"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5" name="组合 579"/>
            <p:cNvGrpSpPr>
              <a:grpSpLocks/>
            </p:cNvGrpSpPr>
            <p:nvPr/>
          </p:nvGrpSpPr>
          <p:grpSpPr bwMode="auto">
            <a:xfrm>
              <a:off x="4868" y="11571"/>
              <a:ext cx="164" cy="990"/>
              <a:chOff x="1464" y="3119"/>
              <a:chExt cx="164" cy="990"/>
            </a:xfrm>
            <a:grpFill/>
          </p:grpSpPr>
          <p:sp>
            <p:nvSpPr>
              <p:cNvPr id="306" name="文本框 580"/>
              <p:cNvSpPr txBox="1">
                <a:spLocks noChangeArrowheads="1"/>
              </p:cNvSpPr>
              <p:nvPr/>
            </p:nvSpPr>
            <p:spPr bwMode="auto">
              <a:xfrm>
                <a:off x="1464"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07" name="直线 581"/>
              <p:cNvSpPr>
                <a:spLocks noChangeShapeType="1"/>
              </p:cNvSpPr>
              <p:nvPr/>
            </p:nvSpPr>
            <p:spPr bwMode="auto">
              <a:xfrm>
                <a:off x="1532"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6" name="组合 582"/>
            <p:cNvGrpSpPr>
              <a:grpSpLocks/>
            </p:cNvGrpSpPr>
            <p:nvPr/>
          </p:nvGrpSpPr>
          <p:grpSpPr bwMode="auto">
            <a:xfrm>
              <a:off x="5476" y="11578"/>
              <a:ext cx="164" cy="990"/>
              <a:chOff x="1582" y="3119"/>
              <a:chExt cx="164" cy="990"/>
            </a:xfrm>
            <a:grpFill/>
          </p:grpSpPr>
          <p:sp>
            <p:nvSpPr>
              <p:cNvPr id="304" name="文本框 58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05" name="直线 58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7" name="组合 585"/>
            <p:cNvGrpSpPr>
              <a:grpSpLocks/>
            </p:cNvGrpSpPr>
            <p:nvPr/>
          </p:nvGrpSpPr>
          <p:grpSpPr bwMode="auto">
            <a:xfrm>
              <a:off x="5828" y="11578"/>
              <a:ext cx="164" cy="990"/>
              <a:chOff x="1582" y="3119"/>
              <a:chExt cx="164" cy="990"/>
            </a:xfrm>
            <a:grpFill/>
          </p:grpSpPr>
          <p:sp>
            <p:nvSpPr>
              <p:cNvPr id="302" name="文本框 58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03" name="直线 58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8" name="组合 588"/>
            <p:cNvGrpSpPr>
              <a:grpSpLocks/>
            </p:cNvGrpSpPr>
            <p:nvPr/>
          </p:nvGrpSpPr>
          <p:grpSpPr bwMode="auto">
            <a:xfrm>
              <a:off x="6181" y="11578"/>
              <a:ext cx="164" cy="990"/>
              <a:chOff x="1582" y="3119"/>
              <a:chExt cx="164" cy="990"/>
            </a:xfrm>
            <a:grpFill/>
          </p:grpSpPr>
          <p:sp>
            <p:nvSpPr>
              <p:cNvPr id="300" name="文本框 58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301" name="直线 59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79" name="组合 591"/>
            <p:cNvGrpSpPr>
              <a:grpSpLocks/>
            </p:cNvGrpSpPr>
            <p:nvPr/>
          </p:nvGrpSpPr>
          <p:grpSpPr bwMode="auto">
            <a:xfrm>
              <a:off x="6578" y="11578"/>
              <a:ext cx="164" cy="990"/>
              <a:chOff x="1582" y="3119"/>
              <a:chExt cx="164" cy="990"/>
            </a:xfrm>
            <a:grpFill/>
          </p:grpSpPr>
          <p:sp>
            <p:nvSpPr>
              <p:cNvPr id="298" name="文本框 59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99" name="直线 59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0" name="组合 594"/>
            <p:cNvGrpSpPr>
              <a:grpSpLocks/>
            </p:cNvGrpSpPr>
            <p:nvPr/>
          </p:nvGrpSpPr>
          <p:grpSpPr bwMode="auto">
            <a:xfrm>
              <a:off x="6938" y="11578"/>
              <a:ext cx="164" cy="990"/>
              <a:chOff x="1582" y="3119"/>
              <a:chExt cx="164" cy="990"/>
            </a:xfrm>
            <a:grpFill/>
          </p:grpSpPr>
          <p:sp>
            <p:nvSpPr>
              <p:cNvPr id="296" name="文本框 59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97" name="直线 59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1" name="组合 597"/>
            <p:cNvGrpSpPr>
              <a:grpSpLocks/>
            </p:cNvGrpSpPr>
            <p:nvPr/>
          </p:nvGrpSpPr>
          <p:grpSpPr bwMode="auto">
            <a:xfrm>
              <a:off x="7291" y="11578"/>
              <a:ext cx="164" cy="990"/>
              <a:chOff x="1582" y="3119"/>
              <a:chExt cx="164" cy="990"/>
            </a:xfrm>
            <a:grpFill/>
          </p:grpSpPr>
          <p:sp>
            <p:nvSpPr>
              <p:cNvPr id="294" name="文本框 59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95" name="直线 59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2" name="组合 600"/>
            <p:cNvGrpSpPr>
              <a:grpSpLocks/>
            </p:cNvGrpSpPr>
            <p:nvPr/>
          </p:nvGrpSpPr>
          <p:grpSpPr bwMode="auto">
            <a:xfrm>
              <a:off x="7741" y="11578"/>
              <a:ext cx="164" cy="990"/>
              <a:chOff x="1582" y="3119"/>
              <a:chExt cx="164" cy="990"/>
            </a:xfrm>
            <a:grpFill/>
          </p:grpSpPr>
          <p:sp>
            <p:nvSpPr>
              <p:cNvPr id="292" name="文本框 60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93" name="直线 60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3" name="组合 603"/>
            <p:cNvGrpSpPr>
              <a:grpSpLocks/>
            </p:cNvGrpSpPr>
            <p:nvPr/>
          </p:nvGrpSpPr>
          <p:grpSpPr bwMode="auto">
            <a:xfrm>
              <a:off x="8042" y="11578"/>
              <a:ext cx="164" cy="990"/>
              <a:chOff x="1508" y="3119"/>
              <a:chExt cx="164" cy="990"/>
            </a:xfrm>
            <a:grpFill/>
          </p:grpSpPr>
          <p:sp>
            <p:nvSpPr>
              <p:cNvPr id="290" name="文本框 604"/>
              <p:cNvSpPr txBox="1">
                <a:spLocks noChangeArrowheads="1"/>
              </p:cNvSpPr>
              <p:nvPr/>
            </p:nvSpPr>
            <p:spPr bwMode="auto">
              <a:xfrm>
                <a:off x="1508"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dirty="0">
                    <a:latin typeface="Calibri" pitchFamily="34" charset="0"/>
                  </a:rPr>
                  <a:t>F</a:t>
                </a:r>
                <a:endParaRPr lang="zh-CN" altLang="zh-CN" sz="1400" dirty="0"/>
              </a:p>
            </p:txBody>
          </p:sp>
          <p:sp>
            <p:nvSpPr>
              <p:cNvPr id="291" name="直线 605"/>
              <p:cNvSpPr>
                <a:spLocks noChangeShapeType="1"/>
              </p:cNvSpPr>
              <p:nvPr/>
            </p:nvSpPr>
            <p:spPr bwMode="auto">
              <a:xfrm>
                <a:off x="1575"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4" name="组合 606"/>
            <p:cNvGrpSpPr>
              <a:grpSpLocks/>
            </p:cNvGrpSpPr>
            <p:nvPr/>
          </p:nvGrpSpPr>
          <p:grpSpPr bwMode="auto">
            <a:xfrm>
              <a:off x="8379" y="11578"/>
              <a:ext cx="164" cy="990"/>
              <a:chOff x="1500" y="3119"/>
              <a:chExt cx="164" cy="990"/>
            </a:xfrm>
            <a:grpFill/>
          </p:grpSpPr>
          <p:sp>
            <p:nvSpPr>
              <p:cNvPr id="288" name="文本框 607"/>
              <p:cNvSpPr txBox="1">
                <a:spLocks noChangeArrowheads="1"/>
              </p:cNvSpPr>
              <p:nvPr/>
            </p:nvSpPr>
            <p:spPr bwMode="auto">
              <a:xfrm>
                <a:off x="1500"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89" name="直线 608"/>
              <p:cNvSpPr>
                <a:spLocks noChangeShapeType="1"/>
              </p:cNvSpPr>
              <p:nvPr/>
            </p:nvSpPr>
            <p:spPr bwMode="auto">
              <a:xfrm>
                <a:off x="1568"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5" name="组合 609"/>
            <p:cNvGrpSpPr>
              <a:grpSpLocks/>
            </p:cNvGrpSpPr>
            <p:nvPr/>
          </p:nvGrpSpPr>
          <p:grpSpPr bwMode="auto">
            <a:xfrm>
              <a:off x="8717" y="11571"/>
              <a:ext cx="164" cy="990"/>
              <a:chOff x="1478" y="3119"/>
              <a:chExt cx="164" cy="990"/>
            </a:xfrm>
            <a:grpFill/>
          </p:grpSpPr>
          <p:sp>
            <p:nvSpPr>
              <p:cNvPr id="286" name="文本框 610"/>
              <p:cNvSpPr txBox="1">
                <a:spLocks noChangeArrowheads="1"/>
              </p:cNvSpPr>
              <p:nvPr/>
            </p:nvSpPr>
            <p:spPr bwMode="auto">
              <a:xfrm>
                <a:off x="1478"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287" name="直线 611"/>
              <p:cNvSpPr>
                <a:spLocks noChangeShapeType="1"/>
              </p:cNvSpPr>
              <p:nvPr/>
            </p:nvSpPr>
            <p:spPr bwMode="auto">
              <a:xfrm>
                <a:off x="1545"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sp>
        <p:nvSpPr>
          <p:cNvPr id="333" name="TextBox 332"/>
          <p:cNvSpPr txBox="1">
            <a:spLocks noChangeArrowheads="1"/>
          </p:cNvSpPr>
          <p:nvPr/>
        </p:nvSpPr>
        <p:spPr bwMode="auto">
          <a:xfrm>
            <a:off x="2483768" y="987574"/>
            <a:ext cx="671041" cy="307777"/>
          </a:xfrm>
          <a:prstGeom prst="rect">
            <a:avLst/>
          </a:prstGeom>
          <a:noFill/>
          <a:ln w="9525">
            <a:noFill/>
            <a:miter lim="800000"/>
            <a:headEnd/>
            <a:tailEnd/>
          </a:ln>
        </p:spPr>
        <p:txBody>
          <a:bodyPr wrap="square">
            <a:spAutoFit/>
          </a:bodyPr>
          <a:lstStyle/>
          <a:p>
            <a:pPr eaLnBrk="0" hangingPunct="0">
              <a:spcBef>
                <a:spcPct val="50000"/>
              </a:spcBef>
            </a:pPr>
            <a:r>
              <a:rPr lang="en-US" altLang="zh-CN" sz="1400"/>
              <a:t>39</a:t>
            </a:r>
            <a:endParaRPr lang="zh-CN" altLang="en-US" sz="1400"/>
          </a:p>
        </p:txBody>
      </p:sp>
      <p:cxnSp>
        <p:nvCxnSpPr>
          <p:cNvPr id="334" name="直接箭头连接符 333"/>
          <p:cNvCxnSpPr>
            <a:cxnSpLocks noChangeShapeType="1"/>
          </p:cNvCxnSpPr>
          <p:nvPr/>
        </p:nvCxnSpPr>
        <p:spPr bwMode="auto">
          <a:xfrm>
            <a:off x="2915816" y="1275606"/>
            <a:ext cx="527955" cy="856820"/>
          </a:xfrm>
          <a:prstGeom prst="straightConnector1">
            <a:avLst/>
          </a:prstGeom>
          <a:noFill/>
          <a:ln w="38100" algn="ctr">
            <a:solidFill>
              <a:schemeClr val="tx1"/>
            </a:solidFill>
            <a:round/>
            <a:headEnd/>
            <a:tailEnd type="arrow" w="med" len="med"/>
          </a:ln>
        </p:spPr>
      </p:cxn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blinds(horizontal)">
                                      <p:cBhvr>
                                        <p:cTn id="7" dur="500"/>
                                        <p:tgtEl>
                                          <p:spTgt spid="333"/>
                                        </p:tgtEl>
                                      </p:cBhvr>
                                    </p:animEffect>
                                  </p:childTnLst>
                                </p:cTn>
                              </p:par>
                              <p:par>
                                <p:cTn id="8" presetID="3" presetClass="entr" presetSubtype="10" fill="hold" nodeType="withEffect">
                                  <p:stCondLst>
                                    <p:cond delay="0"/>
                                  </p:stCondLst>
                                  <p:childTnLst>
                                    <p:set>
                                      <p:cBhvr>
                                        <p:cTn id="9" dur="1" fill="hold">
                                          <p:stCondLst>
                                            <p:cond delay="0"/>
                                          </p:stCondLst>
                                        </p:cTn>
                                        <p:tgtEl>
                                          <p:spTgt spid="334"/>
                                        </p:tgtEl>
                                        <p:attrNameLst>
                                          <p:attrName>style.visibility</p:attrName>
                                        </p:attrNameLst>
                                      </p:cBhvr>
                                      <p:to>
                                        <p:strVal val="visible"/>
                                      </p:to>
                                    </p:set>
                                    <p:animEffect transition="in" filter="blinds(horizontal)">
                                      <p:cBhvr>
                                        <p:cTn id="10" dur="500"/>
                                        <p:tgtEl>
                                          <p:spTgt spid="3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blinds(horizontal)">
                                      <p:cBhvr>
                                        <p:cTn id="1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树的删除</a:t>
            </a:r>
            <a:endParaRPr lang="en-US" altLang="zh-CN" dirty="0">
              <a:latin typeface="微软雅黑" pitchFamily="34" charset="-122"/>
              <a:ea typeface="微软雅黑" pitchFamily="34" charset="-122"/>
            </a:endParaRPr>
          </a:p>
        </p:txBody>
      </p:sp>
      <p:sp>
        <p:nvSpPr>
          <p:cNvPr id="15" name="矩形 14"/>
          <p:cNvSpPr/>
          <p:nvPr/>
        </p:nvSpPr>
        <p:spPr>
          <a:xfrm>
            <a:off x="395536" y="915566"/>
            <a:ext cx="8568952" cy="1569660"/>
          </a:xfrm>
          <a:prstGeom prst="rect">
            <a:avLst/>
          </a:prstGeom>
        </p:spPr>
        <p:txBody>
          <a:bodyPr wrap="square">
            <a:spAutoFit/>
          </a:bodyPr>
          <a:lstStyle/>
          <a:p>
            <a:r>
              <a:rPr lang="zh-CN" altLang="zh-CN" sz="1800" dirty="0"/>
              <a:t>类似于二叉</a:t>
            </a:r>
            <a:r>
              <a:rPr lang="zh-CN" altLang="en-US" sz="1800" dirty="0"/>
              <a:t>查找</a:t>
            </a:r>
            <a:r>
              <a:rPr lang="zh-CN" altLang="zh-CN" sz="1800" dirty="0"/>
              <a:t>树的删除操作，同样采用了“替身”的方法</a:t>
            </a:r>
            <a:endParaRPr lang="en-US" altLang="zh-CN" sz="1800" dirty="0"/>
          </a:p>
          <a:p>
            <a:r>
              <a:rPr lang="zh-CN" altLang="en-US" sz="1800" dirty="0"/>
              <a:t>替身为右子树最左面的关键字或左子树最右面的关键字</a:t>
            </a:r>
            <a:endParaRPr lang="en-US" altLang="zh-CN" sz="1800" dirty="0"/>
          </a:p>
          <a:p>
            <a:r>
              <a:rPr lang="zh-CN" altLang="zh-CN" sz="1800" dirty="0"/>
              <a:t>删除最底层</a:t>
            </a:r>
            <a:r>
              <a:rPr lang="zh-CN" altLang="en-US" sz="1800" dirty="0"/>
              <a:t>的关键字</a:t>
            </a:r>
            <a:r>
              <a:rPr lang="zh-CN" altLang="zh-CN" sz="1800" dirty="0"/>
              <a:t>，计有以下几种情况：</a:t>
            </a:r>
          </a:p>
          <a:p>
            <a:pPr lvl="1"/>
            <a:r>
              <a:rPr lang="zh-CN" altLang="zh-CN" sz="1400" dirty="0"/>
              <a:t>若删除关键字之后，结点的关键字的个数满足</a:t>
            </a:r>
            <a:r>
              <a:rPr lang="en-US" altLang="zh-CN" sz="1400" dirty="0"/>
              <a:t>B</a:t>
            </a:r>
            <a:r>
              <a:rPr lang="zh-CN" altLang="zh-CN" sz="1400" dirty="0"/>
              <a:t>树的结点的定义，删除结束</a:t>
            </a:r>
          </a:p>
          <a:p>
            <a:pPr lvl="1"/>
            <a:r>
              <a:rPr lang="zh-CN" altLang="zh-CN" sz="1400" dirty="0"/>
              <a:t>若删除</a:t>
            </a:r>
            <a:r>
              <a:rPr lang="zh-CN" altLang="en-US" sz="1400" dirty="0"/>
              <a:t>后</a:t>
            </a:r>
            <a:r>
              <a:rPr lang="zh-CN" altLang="zh-CN" sz="1400" dirty="0"/>
              <a:t>关键字</a:t>
            </a:r>
            <a:r>
              <a:rPr lang="zh-CN" altLang="en-US" sz="1400" dirty="0"/>
              <a:t>个数小于下限：向</a:t>
            </a:r>
            <a:r>
              <a:rPr lang="zh-CN" altLang="zh-CN" sz="1400" dirty="0"/>
              <a:t>结点的左或右兄弟结点借一个关键字过来。若该结点的左或右兄弟结点的关键字的个数</a:t>
            </a:r>
            <a:r>
              <a:rPr lang="zh-CN" altLang="en-US" sz="1400" dirty="0"/>
              <a:t>正好为下限</a:t>
            </a:r>
            <a:r>
              <a:rPr lang="en-US" altLang="zh-CN" sz="1400" dirty="0"/>
              <a:t> </a:t>
            </a:r>
            <a:r>
              <a:rPr lang="zh-CN" altLang="zh-CN" sz="1400" dirty="0"/>
              <a:t>，</a:t>
            </a:r>
            <a:r>
              <a:rPr lang="zh-CN" altLang="en-US" sz="1400" dirty="0"/>
              <a:t>则</a:t>
            </a:r>
            <a:r>
              <a:rPr lang="zh-CN" altLang="zh-CN" sz="1400" dirty="0"/>
              <a:t>合并结点的操作</a:t>
            </a:r>
            <a:endParaRPr lang="zh-CN" altLang="en-US" sz="1400" dirty="0"/>
          </a:p>
        </p:txBody>
      </p:sp>
      <p:sp>
        <p:nvSpPr>
          <p:cNvPr id="101" name="文本框 94"/>
          <p:cNvSpPr txBox="1">
            <a:spLocks noChangeArrowheads="1"/>
          </p:cNvSpPr>
          <p:nvPr/>
        </p:nvSpPr>
        <p:spPr bwMode="auto">
          <a:xfrm>
            <a:off x="1" y="4170559"/>
            <a:ext cx="1057030" cy="195980"/>
          </a:xfrm>
          <a:prstGeom prst="rect">
            <a:avLst/>
          </a:prstGeom>
          <a:noFill/>
          <a:ln w="3175">
            <a:solidFill>
              <a:srgbClr val="F8F8F8"/>
            </a:solidFill>
            <a:miter lim="800000"/>
            <a:headEnd/>
            <a:tailEnd/>
          </a:ln>
        </p:spPr>
        <p:txBody>
          <a:bodyPr lIns="0" tIns="0" rIns="0" bIns="36000"/>
          <a:lstStyle/>
          <a:p>
            <a:pPr algn="just" eaLnBrk="0" hangingPunct="0">
              <a:spcBef>
                <a:spcPct val="50000"/>
              </a:spcBef>
              <a:defRPr/>
            </a:pPr>
            <a:r>
              <a:rPr lang="en-US" altLang="zh-CN" sz="1400" b="0">
                <a:latin typeface="+mn-ea"/>
                <a:ea typeface="+mn-ea"/>
              </a:rPr>
              <a:t>2</a:t>
            </a:r>
            <a:r>
              <a:rPr lang="zh-CN" altLang="en-US" sz="1400" b="0">
                <a:latin typeface="+mn-ea"/>
                <a:ea typeface="+mn-ea"/>
              </a:rPr>
              <a:t>， </a:t>
            </a:r>
            <a:r>
              <a:rPr lang="en-US" altLang="zh-CN" sz="1400" b="0">
                <a:latin typeface="+mn-ea"/>
                <a:ea typeface="+mn-ea"/>
              </a:rPr>
              <a:t>6</a:t>
            </a:r>
            <a:r>
              <a:rPr lang="zh-CN" altLang="en-US" sz="1400" b="0">
                <a:latin typeface="+mn-ea"/>
                <a:ea typeface="+mn-ea"/>
              </a:rPr>
              <a:t>， </a:t>
            </a:r>
            <a:r>
              <a:rPr lang="en-US" altLang="zh-CN" sz="1400" b="0">
                <a:latin typeface="+mn-ea"/>
                <a:ea typeface="+mn-ea"/>
              </a:rPr>
              <a:t>8</a:t>
            </a:r>
            <a:endParaRPr lang="zh-CN" altLang="zh-CN" sz="1400" b="0">
              <a:latin typeface="+mn-ea"/>
              <a:ea typeface="+mn-ea"/>
            </a:endParaRPr>
          </a:p>
        </p:txBody>
      </p:sp>
      <p:sp>
        <p:nvSpPr>
          <p:cNvPr id="102" name="文本框 95"/>
          <p:cNvSpPr txBox="1">
            <a:spLocks noChangeArrowheads="1"/>
          </p:cNvSpPr>
          <p:nvPr/>
        </p:nvSpPr>
        <p:spPr bwMode="auto">
          <a:xfrm>
            <a:off x="1126532" y="4175970"/>
            <a:ext cx="1093336" cy="195980"/>
          </a:xfrm>
          <a:prstGeom prst="rect">
            <a:avLst/>
          </a:prstGeom>
          <a:noFill/>
          <a:ln w="3175">
            <a:solidFill>
              <a:srgbClr val="F8F8F8"/>
            </a:solidFill>
            <a:miter lim="800000"/>
            <a:headEnd/>
            <a:tailEnd/>
          </a:ln>
        </p:spPr>
        <p:txBody>
          <a:bodyPr lIns="0" tIns="0" rIns="0" bIns="36000"/>
          <a:lstStyle/>
          <a:p>
            <a:pPr algn="just" eaLnBrk="0" hangingPunct="0">
              <a:spcBef>
                <a:spcPct val="50000"/>
              </a:spcBef>
              <a:defRPr/>
            </a:pPr>
            <a:r>
              <a:rPr lang="en-US" altLang="zh-CN" sz="1400" b="0">
                <a:latin typeface="+mn-ea"/>
                <a:ea typeface="+mn-ea"/>
              </a:rPr>
              <a:t>2</a:t>
            </a:r>
            <a:r>
              <a:rPr lang="zh-CN" altLang="en-US" sz="1400" b="0">
                <a:latin typeface="+mn-ea"/>
                <a:ea typeface="+mn-ea"/>
              </a:rPr>
              <a:t>，</a:t>
            </a:r>
            <a:r>
              <a:rPr lang="en-US" altLang="zh-CN" sz="1400" b="0">
                <a:latin typeface="+mn-ea"/>
                <a:ea typeface="+mn-ea"/>
              </a:rPr>
              <a:t>19</a:t>
            </a:r>
            <a:r>
              <a:rPr lang="zh-CN" altLang="en-US" sz="1400" b="0">
                <a:latin typeface="+mn-ea"/>
                <a:ea typeface="+mn-ea"/>
              </a:rPr>
              <a:t>，</a:t>
            </a:r>
            <a:r>
              <a:rPr lang="en-US" altLang="zh-CN" sz="1400" b="0">
                <a:latin typeface="+mn-ea"/>
                <a:ea typeface="+mn-ea"/>
              </a:rPr>
              <a:t>24</a:t>
            </a:r>
            <a:endParaRPr lang="zh-CN" altLang="zh-CN" sz="1400" b="0">
              <a:latin typeface="+mn-ea"/>
              <a:ea typeface="+mn-ea"/>
            </a:endParaRPr>
          </a:p>
        </p:txBody>
      </p:sp>
      <p:sp>
        <p:nvSpPr>
          <p:cNvPr id="103" name="文本框 96"/>
          <p:cNvSpPr txBox="1">
            <a:spLocks noChangeArrowheads="1"/>
          </p:cNvSpPr>
          <p:nvPr/>
        </p:nvSpPr>
        <p:spPr bwMode="auto">
          <a:xfrm>
            <a:off x="7588250" y="4149170"/>
            <a:ext cx="1376238" cy="196979"/>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3</a:t>
            </a:r>
            <a:r>
              <a:rPr lang="zh-CN" altLang="en-US" sz="1400" b="0">
                <a:latin typeface="+mn-ea"/>
                <a:ea typeface="+mn-ea"/>
              </a:rPr>
              <a:t>， </a:t>
            </a:r>
            <a:r>
              <a:rPr lang="en-US" altLang="zh-CN" sz="1400" b="0">
                <a:latin typeface="+mn-ea"/>
                <a:ea typeface="+mn-ea"/>
              </a:rPr>
              <a:t>80</a:t>
            </a:r>
            <a:r>
              <a:rPr lang="zh-CN" altLang="en-US" sz="1400" b="0">
                <a:latin typeface="+mn-ea"/>
                <a:ea typeface="+mn-ea"/>
              </a:rPr>
              <a:t>，</a:t>
            </a:r>
            <a:r>
              <a:rPr lang="en-US" altLang="zh-CN" sz="1400" b="0">
                <a:latin typeface="+mn-ea"/>
                <a:ea typeface="+mn-ea"/>
              </a:rPr>
              <a:t>82</a:t>
            </a:r>
            <a:r>
              <a:rPr lang="zh-CN" altLang="en-US" sz="1400" b="0">
                <a:latin typeface="+mn-ea"/>
                <a:ea typeface="+mn-ea"/>
              </a:rPr>
              <a:t>，</a:t>
            </a:r>
            <a:r>
              <a:rPr lang="en-US" altLang="zh-CN" sz="1400" b="0">
                <a:latin typeface="+mn-ea"/>
                <a:ea typeface="+mn-ea"/>
              </a:rPr>
              <a:t>83</a:t>
            </a:r>
            <a:endParaRPr lang="zh-CN" altLang="zh-CN" sz="1400" b="0">
              <a:latin typeface="+mn-ea"/>
              <a:ea typeface="+mn-ea"/>
            </a:endParaRPr>
          </a:p>
        </p:txBody>
      </p:sp>
      <p:sp>
        <p:nvSpPr>
          <p:cNvPr id="104" name="文本框 97"/>
          <p:cNvSpPr txBox="1">
            <a:spLocks noChangeArrowheads="1"/>
          </p:cNvSpPr>
          <p:nvPr/>
        </p:nvSpPr>
        <p:spPr bwMode="auto">
          <a:xfrm>
            <a:off x="1677988" y="3671739"/>
            <a:ext cx="1576387"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3</a:t>
            </a:r>
            <a:r>
              <a:rPr lang="zh-CN" altLang="en-US" sz="1400" b="0">
                <a:latin typeface="+mn-ea"/>
                <a:ea typeface="+mn-ea"/>
              </a:rPr>
              <a:t>，</a:t>
            </a:r>
            <a:r>
              <a:rPr lang="en-US" altLang="zh-CN" sz="1400" b="0">
                <a:latin typeface="+mn-ea"/>
                <a:ea typeface="+mn-ea"/>
              </a:rPr>
              <a:t>13 </a:t>
            </a:r>
            <a:r>
              <a:rPr lang="zh-CN" altLang="en-US" sz="1400" b="0">
                <a:latin typeface="+mn-ea"/>
                <a:ea typeface="+mn-ea"/>
              </a:rPr>
              <a:t>，</a:t>
            </a:r>
            <a:r>
              <a:rPr lang="en-US" altLang="zh-CN" sz="1400" b="0">
                <a:latin typeface="+mn-ea"/>
                <a:ea typeface="+mn-ea"/>
              </a:rPr>
              <a:t>31</a:t>
            </a:r>
            <a:r>
              <a:rPr lang="zh-CN" altLang="en-US" sz="1400" b="0">
                <a:latin typeface="+mn-ea"/>
                <a:ea typeface="+mn-ea"/>
              </a:rPr>
              <a:t>，</a:t>
            </a:r>
            <a:r>
              <a:rPr lang="en-US" altLang="zh-CN" sz="1400" b="0">
                <a:latin typeface="+mn-ea"/>
                <a:ea typeface="+mn-ea"/>
              </a:rPr>
              <a:t>40</a:t>
            </a:r>
            <a:endParaRPr lang="zh-CN" altLang="zh-CN" sz="1400" b="0">
              <a:latin typeface="+mn-ea"/>
              <a:ea typeface="+mn-ea"/>
            </a:endParaRPr>
          </a:p>
        </p:txBody>
      </p:sp>
      <p:sp>
        <p:nvSpPr>
          <p:cNvPr id="105" name="文本框 98"/>
          <p:cNvSpPr txBox="1">
            <a:spLocks noChangeArrowheads="1"/>
          </p:cNvSpPr>
          <p:nvPr/>
        </p:nvSpPr>
        <p:spPr bwMode="auto">
          <a:xfrm>
            <a:off x="6121400" y="3652689"/>
            <a:ext cx="1092200"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70</a:t>
            </a:r>
            <a:r>
              <a:rPr lang="zh-CN" altLang="en-US" sz="1400" b="0">
                <a:latin typeface="+mn-ea"/>
                <a:ea typeface="+mn-ea"/>
              </a:rPr>
              <a:t>，</a:t>
            </a:r>
            <a:r>
              <a:rPr lang="en-US" altLang="zh-CN" sz="1400" b="0">
                <a:latin typeface="+mn-ea"/>
                <a:ea typeface="+mn-ea"/>
              </a:rPr>
              <a:t>77</a:t>
            </a:r>
            <a:endParaRPr lang="zh-CN" altLang="zh-CN" sz="1400" b="0">
              <a:latin typeface="+mn-ea"/>
              <a:ea typeface="+mn-ea"/>
            </a:endParaRPr>
          </a:p>
        </p:txBody>
      </p:sp>
      <p:sp>
        <p:nvSpPr>
          <p:cNvPr id="106" name="文本框 99"/>
          <p:cNvSpPr txBox="1">
            <a:spLocks noChangeArrowheads="1"/>
          </p:cNvSpPr>
          <p:nvPr/>
        </p:nvSpPr>
        <p:spPr bwMode="auto">
          <a:xfrm>
            <a:off x="3589338" y="3291984"/>
            <a:ext cx="1093787"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1</a:t>
            </a:r>
            <a:r>
              <a:rPr lang="zh-CN" altLang="en-US" sz="1400" b="0" dirty="0">
                <a:latin typeface="+mn-ea"/>
                <a:ea typeface="+mn-ea"/>
              </a:rPr>
              <a:t>， </a:t>
            </a:r>
            <a:r>
              <a:rPr lang="en-US" altLang="zh-CN" sz="1400" b="0" dirty="0">
                <a:latin typeface="+mn-ea"/>
                <a:ea typeface="+mn-ea"/>
              </a:rPr>
              <a:t>55</a:t>
            </a:r>
            <a:endParaRPr lang="zh-CN" altLang="zh-CN" sz="1400" b="0" dirty="0">
              <a:latin typeface="+mn-ea"/>
              <a:ea typeface="+mn-ea"/>
            </a:endParaRPr>
          </a:p>
        </p:txBody>
      </p:sp>
      <p:sp>
        <p:nvSpPr>
          <p:cNvPr id="107" name="直线 100"/>
          <p:cNvSpPr>
            <a:spLocks noChangeShapeType="1"/>
          </p:cNvSpPr>
          <p:nvPr/>
        </p:nvSpPr>
        <p:spPr bwMode="auto">
          <a:xfrm flipH="1">
            <a:off x="2706685" y="3464762"/>
            <a:ext cx="1038225" cy="196979"/>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08" name="直线 101"/>
          <p:cNvSpPr>
            <a:spLocks noChangeShapeType="1"/>
          </p:cNvSpPr>
          <p:nvPr/>
        </p:nvSpPr>
        <p:spPr bwMode="auto">
          <a:xfrm>
            <a:off x="4522788" y="3464762"/>
            <a:ext cx="1746250" cy="196979"/>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09" name="直线 102"/>
          <p:cNvSpPr>
            <a:spLocks noChangeShapeType="1"/>
          </p:cNvSpPr>
          <p:nvPr/>
        </p:nvSpPr>
        <p:spPr bwMode="auto">
          <a:xfrm flipH="1">
            <a:off x="877888" y="3847478"/>
            <a:ext cx="1016000" cy="288463"/>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10" name="直线 103"/>
          <p:cNvSpPr>
            <a:spLocks noChangeShapeType="1"/>
          </p:cNvSpPr>
          <p:nvPr/>
        </p:nvSpPr>
        <p:spPr bwMode="auto">
          <a:xfrm flipH="1">
            <a:off x="1833563" y="3840249"/>
            <a:ext cx="474662" cy="333792"/>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11" name="直线 104"/>
          <p:cNvSpPr>
            <a:spLocks noChangeShapeType="1"/>
          </p:cNvSpPr>
          <p:nvPr/>
        </p:nvSpPr>
        <p:spPr bwMode="auto">
          <a:xfrm>
            <a:off x="2627784" y="3795886"/>
            <a:ext cx="492125" cy="353572"/>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12" name="直线 105"/>
          <p:cNvSpPr>
            <a:spLocks noChangeShapeType="1"/>
          </p:cNvSpPr>
          <p:nvPr/>
        </p:nvSpPr>
        <p:spPr bwMode="auto">
          <a:xfrm flipH="1">
            <a:off x="5876925" y="3802082"/>
            <a:ext cx="471488" cy="292583"/>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13" name="直线 106"/>
          <p:cNvSpPr>
            <a:spLocks noChangeShapeType="1"/>
          </p:cNvSpPr>
          <p:nvPr/>
        </p:nvSpPr>
        <p:spPr bwMode="auto">
          <a:xfrm>
            <a:off x="7235825" y="3818322"/>
            <a:ext cx="1157288" cy="282693"/>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14" name="直线 107"/>
          <p:cNvSpPr>
            <a:spLocks noChangeShapeType="1"/>
          </p:cNvSpPr>
          <p:nvPr/>
        </p:nvSpPr>
        <p:spPr bwMode="auto">
          <a:xfrm>
            <a:off x="6799263" y="3831182"/>
            <a:ext cx="168275" cy="342858"/>
          </a:xfrm>
          <a:prstGeom prst="line">
            <a:avLst/>
          </a:prstGeom>
          <a:noFill/>
          <a:ln w="3175">
            <a:solidFill>
              <a:srgbClr val="F8F8F8"/>
            </a:solidFill>
            <a:round/>
            <a:headEnd/>
            <a:tailEnd/>
          </a:ln>
        </p:spPr>
        <p:txBody>
          <a:bodyPr/>
          <a:lstStyle/>
          <a:p>
            <a:endParaRPr lang="zh-CN" altLang="en-US" sz="1400" b="0">
              <a:latin typeface="+mn-ea"/>
              <a:ea typeface="+mn-ea"/>
            </a:endParaRPr>
          </a:p>
        </p:txBody>
      </p:sp>
      <p:grpSp>
        <p:nvGrpSpPr>
          <p:cNvPr id="115" name="组合 108"/>
          <p:cNvGrpSpPr>
            <a:grpSpLocks/>
          </p:cNvGrpSpPr>
          <p:nvPr/>
        </p:nvGrpSpPr>
        <p:grpSpPr bwMode="auto">
          <a:xfrm>
            <a:off x="179512" y="4335893"/>
            <a:ext cx="169742" cy="595156"/>
            <a:chOff x="1582" y="3119"/>
            <a:chExt cx="164" cy="990"/>
          </a:xfrm>
          <a:noFill/>
        </p:grpSpPr>
        <p:sp>
          <p:nvSpPr>
            <p:cNvPr id="116" name="文本框 10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17" name="直线 11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18" name="组合 111"/>
          <p:cNvGrpSpPr>
            <a:grpSpLocks/>
          </p:cNvGrpSpPr>
          <p:nvPr/>
        </p:nvGrpSpPr>
        <p:grpSpPr bwMode="auto">
          <a:xfrm>
            <a:off x="482622" y="4331261"/>
            <a:ext cx="169742" cy="595156"/>
            <a:chOff x="1582" y="3119"/>
            <a:chExt cx="164" cy="990"/>
          </a:xfrm>
          <a:noFill/>
        </p:grpSpPr>
        <p:sp>
          <p:nvSpPr>
            <p:cNvPr id="119" name="文本框 112"/>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20" name="直线 113"/>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21" name="组合 114"/>
          <p:cNvGrpSpPr>
            <a:grpSpLocks/>
          </p:cNvGrpSpPr>
          <p:nvPr/>
        </p:nvGrpSpPr>
        <p:grpSpPr bwMode="auto">
          <a:xfrm>
            <a:off x="782426" y="4331261"/>
            <a:ext cx="169742" cy="595156"/>
            <a:chOff x="1582" y="3119"/>
            <a:chExt cx="164" cy="990"/>
          </a:xfrm>
          <a:noFill/>
        </p:grpSpPr>
        <p:sp>
          <p:nvSpPr>
            <p:cNvPr id="122" name="文本框 115"/>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23" name="直线 116"/>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24" name="组合 117"/>
          <p:cNvGrpSpPr>
            <a:grpSpLocks/>
          </p:cNvGrpSpPr>
          <p:nvPr/>
        </p:nvGrpSpPr>
        <p:grpSpPr bwMode="auto">
          <a:xfrm>
            <a:off x="1258584" y="4326629"/>
            <a:ext cx="169742" cy="595156"/>
            <a:chOff x="1582" y="3119"/>
            <a:chExt cx="164" cy="990"/>
          </a:xfrm>
          <a:noFill/>
        </p:grpSpPr>
        <p:sp>
          <p:nvSpPr>
            <p:cNvPr id="125" name="文本框 118"/>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26" name="直线 119"/>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27" name="组合 120"/>
          <p:cNvGrpSpPr>
            <a:grpSpLocks/>
          </p:cNvGrpSpPr>
          <p:nvPr/>
        </p:nvGrpSpPr>
        <p:grpSpPr bwMode="auto">
          <a:xfrm>
            <a:off x="1631133" y="4326629"/>
            <a:ext cx="170844" cy="595156"/>
            <a:chOff x="1582" y="3119"/>
            <a:chExt cx="164" cy="990"/>
          </a:xfrm>
          <a:noFill/>
        </p:grpSpPr>
        <p:sp>
          <p:nvSpPr>
            <p:cNvPr id="128" name="文本框 121"/>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29" name="直线 122"/>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30" name="组合 123"/>
          <p:cNvGrpSpPr>
            <a:grpSpLocks/>
          </p:cNvGrpSpPr>
          <p:nvPr/>
        </p:nvGrpSpPr>
        <p:grpSpPr bwMode="auto">
          <a:xfrm>
            <a:off x="1966208" y="4326629"/>
            <a:ext cx="170844" cy="595156"/>
            <a:chOff x="1582" y="3119"/>
            <a:chExt cx="164" cy="990"/>
          </a:xfrm>
          <a:noFill/>
        </p:grpSpPr>
        <p:sp>
          <p:nvSpPr>
            <p:cNvPr id="131" name="文本框 124"/>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32" name="直线 125"/>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33" name="组合 126"/>
          <p:cNvGrpSpPr>
            <a:grpSpLocks/>
          </p:cNvGrpSpPr>
          <p:nvPr/>
        </p:nvGrpSpPr>
        <p:grpSpPr bwMode="auto">
          <a:xfrm>
            <a:off x="2558099" y="4333576"/>
            <a:ext cx="169742" cy="595156"/>
            <a:chOff x="1582" y="3119"/>
            <a:chExt cx="164" cy="990"/>
          </a:xfrm>
          <a:noFill/>
        </p:grpSpPr>
        <p:sp>
          <p:nvSpPr>
            <p:cNvPr id="134" name="文本框 127"/>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35" name="直线 128"/>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36" name="组合 129"/>
          <p:cNvGrpSpPr>
            <a:grpSpLocks/>
          </p:cNvGrpSpPr>
          <p:nvPr/>
        </p:nvGrpSpPr>
        <p:grpSpPr bwMode="auto">
          <a:xfrm>
            <a:off x="2947182" y="4335893"/>
            <a:ext cx="169742" cy="595156"/>
            <a:chOff x="1582" y="3119"/>
            <a:chExt cx="164" cy="990"/>
          </a:xfrm>
          <a:noFill/>
        </p:grpSpPr>
        <p:sp>
          <p:nvSpPr>
            <p:cNvPr id="137" name="文本框 130"/>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38" name="直线 131"/>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39" name="组合 132"/>
          <p:cNvGrpSpPr>
            <a:grpSpLocks/>
          </p:cNvGrpSpPr>
          <p:nvPr/>
        </p:nvGrpSpPr>
        <p:grpSpPr bwMode="auto">
          <a:xfrm>
            <a:off x="3320834" y="4325471"/>
            <a:ext cx="169742" cy="595156"/>
            <a:chOff x="1582" y="3119"/>
            <a:chExt cx="164" cy="990"/>
          </a:xfrm>
          <a:noFill/>
        </p:grpSpPr>
        <p:sp>
          <p:nvSpPr>
            <p:cNvPr id="140" name="文本框 133"/>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41" name="直线 134"/>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42" name="组合 135"/>
          <p:cNvGrpSpPr>
            <a:grpSpLocks/>
          </p:cNvGrpSpPr>
          <p:nvPr/>
        </p:nvGrpSpPr>
        <p:grpSpPr bwMode="auto">
          <a:xfrm>
            <a:off x="4423051" y="4318523"/>
            <a:ext cx="170844" cy="595156"/>
            <a:chOff x="1582" y="3119"/>
            <a:chExt cx="164" cy="990"/>
          </a:xfrm>
          <a:noFill/>
        </p:grpSpPr>
        <p:sp>
          <p:nvSpPr>
            <p:cNvPr id="143" name="文本框 13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44" name="直线 13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45" name="组合 138"/>
          <p:cNvGrpSpPr>
            <a:grpSpLocks/>
          </p:cNvGrpSpPr>
          <p:nvPr/>
        </p:nvGrpSpPr>
        <p:grpSpPr bwMode="auto">
          <a:xfrm>
            <a:off x="4059320" y="4318523"/>
            <a:ext cx="169742" cy="595156"/>
            <a:chOff x="1582" y="3119"/>
            <a:chExt cx="164" cy="990"/>
          </a:xfrm>
          <a:noFill/>
        </p:grpSpPr>
        <p:sp>
          <p:nvSpPr>
            <p:cNvPr id="146" name="文本框 13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47" name="直线 14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48" name="组合 141"/>
          <p:cNvGrpSpPr>
            <a:grpSpLocks/>
          </p:cNvGrpSpPr>
          <p:nvPr/>
        </p:nvGrpSpPr>
        <p:grpSpPr bwMode="auto">
          <a:xfrm>
            <a:off x="5467001" y="4309260"/>
            <a:ext cx="170844" cy="595156"/>
            <a:chOff x="1582" y="3119"/>
            <a:chExt cx="164" cy="990"/>
          </a:xfrm>
          <a:noFill/>
        </p:grpSpPr>
        <p:sp>
          <p:nvSpPr>
            <p:cNvPr id="149" name="文本框 142"/>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50" name="直线 143"/>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51" name="组合 144"/>
          <p:cNvGrpSpPr>
            <a:grpSpLocks/>
          </p:cNvGrpSpPr>
          <p:nvPr/>
        </p:nvGrpSpPr>
        <p:grpSpPr bwMode="auto">
          <a:xfrm>
            <a:off x="5832937" y="4309260"/>
            <a:ext cx="169742" cy="595156"/>
            <a:chOff x="1582" y="3119"/>
            <a:chExt cx="164" cy="990"/>
          </a:xfrm>
          <a:noFill/>
        </p:grpSpPr>
        <p:sp>
          <p:nvSpPr>
            <p:cNvPr id="152" name="文本框 145"/>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53" name="直线 146"/>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54" name="组合 147"/>
          <p:cNvGrpSpPr>
            <a:grpSpLocks/>
          </p:cNvGrpSpPr>
          <p:nvPr/>
        </p:nvGrpSpPr>
        <p:grpSpPr bwMode="auto">
          <a:xfrm>
            <a:off x="6198874" y="4309260"/>
            <a:ext cx="169742" cy="595156"/>
            <a:chOff x="1582" y="3119"/>
            <a:chExt cx="164" cy="990"/>
          </a:xfrm>
          <a:noFill/>
        </p:grpSpPr>
        <p:sp>
          <p:nvSpPr>
            <p:cNvPr id="155" name="文本框 148"/>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56" name="直线 149"/>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57" name="组合 150"/>
          <p:cNvGrpSpPr>
            <a:grpSpLocks/>
          </p:cNvGrpSpPr>
          <p:nvPr/>
        </p:nvGrpSpPr>
        <p:grpSpPr bwMode="auto">
          <a:xfrm>
            <a:off x="6610001" y="4309260"/>
            <a:ext cx="170844" cy="595156"/>
            <a:chOff x="1582" y="3119"/>
            <a:chExt cx="164" cy="990"/>
          </a:xfrm>
          <a:noFill/>
        </p:grpSpPr>
        <p:sp>
          <p:nvSpPr>
            <p:cNvPr id="158" name="文本框 151"/>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59" name="直线 152"/>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60" name="组合 153"/>
          <p:cNvGrpSpPr>
            <a:grpSpLocks/>
          </p:cNvGrpSpPr>
          <p:nvPr/>
        </p:nvGrpSpPr>
        <p:grpSpPr bwMode="auto">
          <a:xfrm>
            <a:off x="6983653" y="4309260"/>
            <a:ext cx="170844" cy="595156"/>
            <a:chOff x="1582" y="3119"/>
            <a:chExt cx="164" cy="990"/>
          </a:xfrm>
          <a:noFill/>
        </p:grpSpPr>
        <p:sp>
          <p:nvSpPr>
            <p:cNvPr id="161" name="文本框 154"/>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62" name="直线 155"/>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63" name="组合 156"/>
          <p:cNvGrpSpPr>
            <a:grpSpLocks/>
          </p:cNvGrpSpPr>
          <p:nvPr/>
        </p:nvGrpSpPr>
        <p:grpSpPr bwMode="auto">
          <a:xfrm>
            <a:off x="7350691" y="4309260"/>
            <a:ext cx="169742" cy="595156"/>
            <a:chOff x="1582" y="3119"/>
            <a:chExt cx="164" cy="990"/>
          </a:xfrm>
          <a:noFill/>
        </p:grpSpPr>
        <p:sp>
          <p:nvSpPr>
            <p:cNvPr id="164" name="文本框 157"/>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65" name="直线 158"/>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66" name="组合 159"/>
          <p:cNvGrpSpPr>
            <a:grpSpLocks/>
          </p:cNvGrpSpPr>
          <p:nvPr/>
        </p:nvGrpSpPr>
        <p:grpSpPr bwMode="auto">
          <a:xfrm>
            <a:off x="7740352" y="4309260"/>
            <a:ext cx="170844" cy="595156"/>
            <a:chOff x="1582" y="3119"/>
            <a:chExt cx="164" cy="990"/>
          </a:xfrm>
          <a:noFill/>
        </p:grpSpPr>
        <p:sp>
          <p:nvSpPr>
            <p:cNvPr id="167" name="文本框 160"/>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68" name="直线 161"/>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69" name="组合 162"/>
          <p:cNvGrpSpPr>
            <a:grpSpLocks/>
          </p:cNvGrpSpPr>
          <p:nvPr/>
        </p:nvGrpSpPr>
        <p:grpSpPr bwMode="auto">
          <a:xfrm>
            <a:off x="8129435" y="4309260"/>
            <a:ext cx="169742" cy="595156"/>
            <a:chOff x="1582" y="3119"/>
            <a:chExt cx="164" cy="990"/>
          </a:xfrm>
          <a:noFill/>
        </p:grpSpPr>
        <p:sp>
          <p:nvSpPr>
            <p:cNvPr id="170" name="文本框 163"/>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71" name="直线 164"/>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72" name="组合 165"/>
          <p:cNvGrpSpPr>
            <a:grpSpLocks/>
          </p:cNvGrpSpPr>
          <p:nvPr/>
        </p:nvGrpSpPr>
        <p:grpSpPr bwMode="auto">
          <a:xfrm>
            <a:off x="8487655" y="4309260"/>
            <a:ext cx="169742" cy="595156"/>
            <a:chOff x="1582" y="3119"/>
            <a:chExt cx="164" cy="990"/>
          </a:xfrm>
          <a:noFill/>
        </p:grpSpPr>
        <p:sp>
          <p:nvSpPr>
            <p:cNvPr id="173" name="文本框 16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74" name="直线 16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75" name="组合 168"/>
          <p:cNvGrpSpPr>
            <a:grpSpLocks/>
          </p:cNvGrpSpPr>
          <p:nvPr/>
        </p:nvGrpSpPr>
        <p:grpSpPr bwMode="auto">
          <a:xfrm>
            <a:off x="8861307" y="4301155"/>
            <a:ext cx="169742" cy="595156"/>
            <a:chOff x="1582" y="3119"/>
            <a:chExt cx="164" cy="990"/>
          </a:xfrm>
          <a:noFill/>
        </p:grpSpPr>
        <p:sp>
          <p:nvSpPr>
            <p:cNvPr id="176" name="文本框 16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77" name="直线 17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sp>
        <p:nvSpPr>
          <p:cNvPr id="178" name="文本框 171"/>
          <p:cNvSpPr txBox="1">
            <a:spLocks noChangeArrowheads="1"/>
          </p:cNvSpPr>
          <p:nvPr/>
        </p:nvSpPr>
        <p:spPr bwMode="auto">
          <a:xfrm>
            <a:off x="2339752" y="4155926"/>
            <a:ext cx="1281113"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2</a:t>
            </a:r>
            <a:r>
              <a:rPr lang="zh-CN" altLang="en-US" sz="1400" b="0" dirty="0">
                <a:latin typeface="+mn-ea"/>
                <a:ea typeface="+mn-ea"/>
              </a:rPr>
              <a:t>， </a:t>
            </a:r>
            <a:r>
              <a:rPr lang="en-US" altLang="zh-CN" sz="1400" b="0" dirty="0">
                <a:latin typeface="+mn-ea"/>
                <a:ea typeface="+mn-ea"/>
              </a:rPr>
              <a:t>37</a:t>
            </a:r>
            <a:r>
              <a:rPr lang="zh-CN" altLang="en-US" sz="1400" b="0" dirty="0">
                <a:latin typeface="+mn-ea"/>
                <a:ea typeface="+mn-ea"/>
              </a:rPr>
              <a:t>， </a:t>
            </a:r>
            <a:r>
              <a:rPr lang="en-US" altLang="zh-CN" sz="1400" b="0" dirty="0">
                <a:latin typeface="+mn-ea"/>
                <a:ea typeface="+mn-ea"/>
              </a:rPr>
              <a:t>39</a:t>
            </a:r>
            <a:r>
              <a:rPr lang="zh-CN" altLang="en-US" sz="1400" b="0" dirty="0">
                <a:latin typeface="+mn-ea"/>
                <a:ea typeface="+mn-ea"/>
              </a:rPr>
              <a:t>，</a:t>
            </a:r>
            <a:endParaRPr lang="zh-CN" altLang="zh-CN" sz="1400" b="0" dirty="0">
              <a:latin typeface="+mn-ea"/>
              <a:ea typeface="+mn-ea"/>
            </a:endParaRPr>
          </a:p>
        </p:txBody>
      </p:sp>
      <p:sp>
        <p:nvSpPr>
          <p:cNvPr id="179" name="文本框 172"/>
          <p:cNvSpPr txBox="1">
            <a:spLocks noChangeArrowheads="1"/>
          </p:cNvSpPr>
          <p:nvPr/>
        </p:nvSpPr>
        <p:spPr bwMode="auto">
          <a:xfrm>
            <a:off x="5281613" y="4148405"/>
            <a:ext cx="1093787"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 </a:t>
            </a:r>
            <a:r>
              <a:rPr lang="en-US" altLang="zh-CN" sz="1400" b="0">
                <a:latin typeface="+mn-ea"/>
                <a:ea typeface="+mn-ea"/>
              </a:rPr>
              <a:t>67</a:t>
            </a:r>
            <a:r>
              <a:rPr lang="zh-CN" altLang="en-US" sz="1400" b="0">
                <a:latin typeface="+mn-ea"/>
                <a:ea typeface="+mn-ea"/>
              </a:rPr>
              <a:t>，</a:t>
            </a:r>
            <a:r>
              <a:rPr lang="en-US" altLang="zh-CN" sz="1400" b="0">
                <a:latin typeface="+mn-ea"/>
                <a:ea typeface="+mn-ea"/>
              </a:rPr>
              <a:t>69</a:t>
            </a:r>
            <a:endParaRPr lang="zh-CN" altLang="zh-CN" sz="1400" b="0">
              <a:latin typeface="+mn-ea"/>
              <a:ea typeface="+mn-ea"/>
            </a:endParaRPr>
          </a:p>
        </p:txBody>
      </p:sp>
      <p:sp>
        <p:nvSpPr>
          <p:cNvPr id="180" name="文本框 173"/>
          <p:cNvSpPr txBox="1">
            <a:spLocks noChangeArrowheads="1"/>
          </p:cNvSpPr>
          <p:nvPr/>
        </p:nvSpPr>
        <p:spPr bwMode="auto">
          <a:xfrm>
            <a:off x="6427788" y="4137293"/>
            <a:ext cx="1092200"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71</a:t>
            </a:r>
            <a:r>
              <a:rPr lang="zh-CN" altLang="en-US" sz="1400" b="0">
                <a:latin typeface="+mn-ea"/>
                <a:ea typeface="+mn-ea"/>
              </a:rPr>
              <a:t>，</a:t>
            </a:r>
            <a:r>
              <a:rPr lang="en-US" altLang="zh-CN" sz="1400" b="0">
                <a:latin typeface="+mn-ea"/>
                <a:ea typeface="+mn-ea"/>
              </a:rPr>
              <a:t>76</a:t>
            </a:r>
            <a:endParaRPr lang="zh-CN" altLang="zh-CN" sz="1400" b="0">
              <a:latin typeface="+mn-ea"/>
              <a:ea typeface="+mn-ea"/>
            </a:endParaRPr>
          </a:p>
        </p:txBody>
      </p:sp>
      <p:sp>
        <p:nvSpPr>
          <p:cNvPr id="181" name="文本框 174"/>
          <p:cNvSpPr txBox="1">
            <a:spLocks noChangeArrowheads="1"/>
          </p:cNvSpPr>
          <p:nvPr/>
        </p:nvSpPr>
        <p:spPr bwMode="auto">
          <a:xfrm>
            <a:off x="3810000" y="4165868"/>
            <a:ext cx="1184275"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 </a:t>
            </a:r>
            <a:r>
              <a:rPr lang="en-US" altLang="zh-CN" sz="1400" b="0">
                <a:latin typeface="+mn-ea"/>
                <a:ea typeface="+mn-ea"/>
              </a:rPr>
              <a:t>52</a:t>
            </a:r>
            <a:r>
              <a:rPr lang="zh-CN" altLang="en-US" sz="1400" b="0">
                <a:latin typeface="+mn-ea"/>
                <a:ea typeface="+mn-ea"/>
              </a:rPr>
              <a:t>，</a:t>
            </a:r>
            <a:r>
              <a:rPr lang="en-US" altLang="zh-CN" sz="1400" b="0">
                <a:latin typeface="+mn-ea"/>
                <a:ea typeface="+mn-ea"/>
              </a:rPr>
              <a:t>54</a:t>
            </a:r>
            <a:endParaRPr lang="zh-CN" altLang="zh-CN" sz="1400" b="0">
              <a:latin typeface="+mn-ea"/>
              <a:ea typeface="+mn-ea"/>
            </a:endParaRPr>
          </a:p>
        </p:txBody>
      </p:sp>
      <p:grpSp>
        <p:nvGrpSpPr>
          <p:cNvPr id="182" name="组合 175"/>
          <p:cNvGrpSpPr>
            <a:grpSpLocks/>
          </p:cNvGrpSpPr>
          <p:nvPr/>
        </p:nvGrpSpPr>
        <p:grpSpPr bwMode="auto">
          <a:xfrm>
            <a:off x="4757024" y="4318523"/>
            <a:ext cx="170844" cy="595156"/>
            <a:chOff x="1582" y="3119"/>
            <a:chExt cx="164" cy="990"/>
          </a:xfrm>
          <a:noFill/>
        </p:grpSpPr>
        <p:sp>
          <p:nvSpPr>
            <p:cNvPr id="183" name="文本框 17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84" name="直线 17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sp>
        <p:nvSpPr>
          <p:cNvPr id="185" name="直线 178"/>
          <p:cNvSpPr>
            <a:spLocks noChangeShapeType="1"/>
          </p:cNvSpPr>
          <p:nvPr/>
        </p:nvSpPr>
        <p:spPr bwMode="auto">
          <a:xfrm>
            <a:off x="3203848" y="3838618"/>
            <a:ext cx="1163638" cy="317308"/>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87" name="文本框 97"/>
          <p:cNvSpPr txBox="1">
            <a:spLocks noChangeArrowheads="1"/>
          </p:cNvSpPr>
          <p:nvPr/>
        </p:nvSpPr>
        <p:spPr bwMode="auto">
          <a:xfrm>
            <a:off x="1692275" y="3654276"/>
            <a:ext cx="1577975"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3</a:t>
            </a:r>
            <a:r>
              <a:rPr lang="zh-CN" altLang="en-US" sz="1400" b="0">
                <a:latin typeface="+mn-ea"/>
                <a:ea typeface="+mn-ea"/>
              </a:rPr>
              <a:t>，</a:t>
            </a:r>
            <a:r>
              <a:rPr lang="en-US" altLang="zh-CN" sz="1400" b="0">
                <a:latin typeface="+mn-ea"/>
                <a:ea typeface="+mn-ea"/>
              </a:rPr>
              <a:t>13 </a:t>
            </a:r>
            <a:r>
              <a:rPr lang="zh-CN" altLang="en-US" sz="1400" b="0">
                <a:latin typeface="+mn-ea"/>
                <a:ea typeface="+mn-ea"/>
              </a:rPr>
              <a:t>，</a:t>
            </a:r>
            <a:r>
              <a:rPr lang="en-US" altLang="zh-CN" sz="1400" b="0">
                <a:latin typeface="+mn-ea"/>
                <a:ea typeface="+mn-ea"/>
              </a:rPr>
              <a:t>37</a:t>
            </a:r>
            <a:r>
              <a:rPr lang="zh-CN" altLang="en-US" sz="1400" b="0">
                <a:latin typeface="+mn-ea"/>
                <a:ea typeface="+mn-ea"/>
              </a:rPr>
              <a:t>，</a:t>
            </a:r>
            <a:r>
              <a:rPr lang="en-US" altLang="zh-CN" sz="1400" b="0">
                <a:latin typeface="+mn-ea"/>
                <a:ea typeface="+mn-ea"/>
              </a:rPr>
              <a:t>40</a:t>
            </a:r>
            <a:endParaRPr lang="zh-CN" altLang="zh-CN" sz="1400" b="0">
              <a:latin typeface="+mn-ea"/>
              <a:ea typeface="+mn-ea"/>
            </a:endParaRPr>
          </a:p>
        </p:txBody>
      </p:sp>
      <p:sp>
        <p:nvSpPr>
          <p:cNvPr id="188" name="文本框 171"/>
          <p:cNvSpPr txBox="1">
            <a:spLocks noChangeArrowheads="1"/>
          </p:cNvSpPr>
          <p:nvPr/>
        </p:nvSpPr>
        <p:spPr bwMode="auto">
          <a:xfrm>
            <a:off x="2339752" y="4155926"/>
            <a:ext cx="1281113" cy="196979"/>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1</a:t>
            </a:r>
            <a:r>
              <a:rPr lang="zh-CN" altLang="en-US" sz="1400" b="0">
                <a:latin typeface="+mn-ea"/>
                <a:ea typeface="+mn-ea"/>
              </a:rPr>
              <a:t>， </a:t>
            </a:r>
            <a:r>
              <a:rPr lang="en-US" altLang="zh-CN" sz="1400" b="0">
                <a:latin typeface="+mn-ea"/>
                <a:ea typeface="+mn-ea"/>
              </a:rPr>
              <a:t>39</a:t>
            </a:r>
            <a:r>
              <a:rPr lang="zh-CN" altLang="en-US" sz="1400" b="0">
                <a:latin typeface="+mn-ea"/>
                <a:ea typeface="+mn-ea"/>
              </a:rPr>
              <a:t>，</a:t>
            </a:r>
            <a:endParaRPr lang="zh-CN" altLang="zh-CN" sz="1400" b="0">
              <a:latin typeface="+mn-ea"/>
              <a:ea typeface="+mn-ea"/>
            </a:endParaRPr>
          </a:p>
        </p:txBody>
      </p:sp>
      <p:sp>
        <p:nvSpPr>
          <p:cNvPr id="189" name="文本框 96"/>
          <p:cNvSpPr txBox="1">
            <a:spLocks noChangeArrowheads="1"/>
          </p:cNvSpPr>
          <p:nvPr/>
        </p:nvSpPr>
        <p:spPr bwMode="auto">
          <a:xfrm>
            <a:off x="7588250" y="4148405"/>
            <a:ext cx="1376238"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82</a:t>
            </a:r>
            <a:r>
              <a:rPr lang="zh-CN" altLang="en-US" sz="1400" b="0">
                <a:latin typeface="+mn-ea"/>
                <a:ea typeface="+mn-ea"/>
              </a:rPr>
              <a:t>，</a:t>
            </a:r>
            <a:r>
              <a:rPr lang="en-US" altLang="zh-CN" sz="1400" b="0">
                <a:latin typeface="+mn-ea"/>
                <a:ea typeface="+mn-ea"/>
              </a:rPr>
              <a:t>83</a:t>
            </a:r>
            <a:endParaRPr lang="zh-CN" altLang="zh-CN" sz="1400" b="0">
              <a:latin typeface="+mn-ea"/>
              <a:ea typeface="+mn-ea"/>
            </a:endParaRPr>
          </a:p>
        </p:txBody>
      </p:sp>
      <p:sp>
        <p:nvSpPr>
          <p:cNvPr id="190" name="文本框 97"/>
          <p:cNvSpPr txBox="1">
            <a:spLocks noChangeArrowheads="1"/>
          </p:cNvSpPr>
          <p:nvPr/>
        </p:nvSpPr>
        <p:spPr bwMode="auto">
          <a:xfrm>
            <a:off x="1691680" y="3651870"/>
            <a:ext cx="1577975" cy="196155"/>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3</a:t>
            </a:r>
            <a:r>
              <a:rPr lang="zh-CN" altLang="en-US" sz="1400" b="0">
                <a:latin typeface="+mn-ea"/>
                <a:ea typeface="+mn-ea"/>
              </a:rPr>
              <a:t>，</a:t>
            </a:r>
            <a:r>
              <a:rPr lang="en-US" altLang="zh-CN" sz="1400" b="0">
                <a:latin typeface="+mn-ea"/>
                <a:ea typeface="+mn-ea"/>
              </a:rPr>
              <a:t>13 </a:t>
            </a:r>
            <a:r>
              <a:rPr lang="zh-CN" altLang="en-US" sz="1400" b="0">
                <a:latin typeface="+mn-ea"/>
                <a:ea typeface="+mn-ea"/>
              </a:rPr>
              <a:t>，</a:t>
            </a:r>
            <a:r>
              <a:rPr lang="en-US" altLang="zh-CN" sz="1400" b="0">
                <a:latin typeface="+mn-ea"/>
                <a:ea typeface="+mn-ea"/>
              </a:rPr>
              <a:t>40</a:t>
            </a:r>
            <a:endParaRPr lang="zh-CN" altLang="zh-CN" sz="1400" b="0">
              <a:latin typeface="+mn-ea"/>
              <a:ea typeface="+mn-ea"/>
            </a:endParaRPr>
          </a:p>
        </p:txBody>
      </p:sp>
      <p:sp>
        <p:nvSpPr>
          <p:cNvPr id="191" name="矩形 190"/>
          <p:cNvSpPr/>
          <p:nvPr/>
        </p:nvSpPr>
        <p:spPr>
          <a:xfrm>
            <a:off x="395536" y="2715766"/>
            <a:ext cx="2160240" cy="523220"/>
          </a:xfrm>
          <a:prstGeom prst="rect">
            <a:avLst/>
          </a:prstGeom>
          <a:ln w="3175">
            <a:noFill/>
          </a:ln>
        </p:spPr>
        <p:txBody>
          <a:bodyPr wrap="square">
            <a:spAutoFit/>
          </a:bodyPr>
          <a:lstStyle/>
          <a:p>
            <a:pPr eaLnBrk="0" hangingPunct="0">
              <a:spcBef>
                <a:spcPct val="50000"/>
              </a:spcBef>
            </a:pPr>
            <a:r>
              <a:rPr lang="zh-CN" altLang="en-US" sz="1400" b="0" dirty="0">
                <a:latin typeface="+mn-ea"/>
                <a:ea typeface="+mn-ea"/>
              </a:rPr>
              <a:t>删除</a:t>
            </a:r>
            <a:r>
              <a:rPr lang="en-US" altLang="zh-CN" sz="1400" b="0" dirty="0">
                <a:latin typeface="+mn-ea"/>
                <a:ea typeface="+mn-ea"/>
              </a:rPr>
              <a:t>80</a:t>
            </a:r>
            <a:r>
              <a:rPr lang="zh-CN" altLang="en-US" sz="1400" b="0" dirty="0">
                <a:latin typeface="+mn-ea"/>
                <a:ea typeface="+mn-ea"/>
              </a:rPr>
              <a:t>：直接在最底层结点删除</a:t>
            </a:r>
            <a:r>
              <a:rPr lang="en-US" altLang="zh-CN" sz="1400" b="0" dirty="0">
                <a:latin typeface="+mn-ea"/>
                <a:ea typeface="+mn-ea"/>
              </a:rPr>
              <a:t>80</a:t>
            </a:r>
            <a:r>
              <a:rPr lang="zh-CN" altLang="en-US" sz="1400" b="0" dirty="0">
                <a:latin typeface="+mn-ea"/>
                <a:ea typeface="+mn-ea"/>
              </a:rPr>
              <a:t>。没有违反平衡</a:t>
            </a:r>
            <a:endParaRPr lang="en-US" altLang="zh-CN" sz="1400" b="0" dirty="0">
              <a:latin typeface="+mn-ea"/>
              <a:ea typeface="+mn-ea"/>
            </a:endParaRPr>
          </a:p>
        </p:txBody>
      </p:sp>
      <p:sp>
        <p:nvSpPr>
          <p:cNvPr id="192" name="矩形 191"/>
          <p:cNvSpPr/>
          <p:nvPr/>
        </p:nvSpPr>
        <p:spPr>
          <a:xfrm>
            <a:off x="5940152" y="2571750"/>
            <a:ext cx="2771800" cy="523220"/>
          </a:xfrm>
          <a:prstGeom prst="rect">
            <a:avLst/>
          </a:prstGeom>
        </p:spPr>
        <p:txBody>
          <a:bodyPr wrap="square">
            <a:spAutoFit/>
          </a:bodyPr>
          <a:lstStyle/>
          <a:p>
            <a:pPr eaLnBrk="0" hangingPunct="0">
              <a:spcBef>
                <a:spcPct val="50000"/>
              </a:spcBef>
            </a:pPr>
            <a:r>
              <a:rPr lang="zh-CN" altLang="en-US" sz="1400" dirty="0"/>
              <a:t>删除</a:t>
            </a:r>
            <a:r>
              <a:rPr lang="en-US" altLang="zh-CN" sz="1400" dirty="0"/>
              <a:t>31</a:t>
            </a:r>
            <a:r>
              <a:rPr lang="zh-CN" altLang="en-US" sz="1400" dirty="0"/>
              <a:t>：找右子树的最左关键字</a:t>
            </a:r>
            <a:r>
              <a:rPr lang="en-US" altLang="zh-CN" sz="1400" dirty="0"/>
              <a:t>37</a:t>
            </a:r>
            <a:r>
              <a:rPr lang="zh-CN" altLang="en-US" sz="1400" dirty="0"/>
              <a:t>作为替身，删除</a:t>
            </a:r>
            <a:r>
              <a:rPr lang="en-US" altLang="zh-CN" sz="1400" dirty="0"/>
              <a:t>37</a:t>
            </a:r>
            <a:endParaRPr lang="zh-CN" altLang="en-US" sz="1400" dirty="0"/>
          </a:p>
        </p:txBody>
      </p:sp>
      <p:grpSp>
        <p:nvGrpSpPr>
          <p:cNvPr id="193" name="组合 192"/>
          <p:cNvGrpSpPr/>
          <p:nvPr/>
        </p:nvGrpSpPr>
        <p:grpSpPr>
          <a:xfrm>
            <a:off x="1259632" y="4155926"/>
            <a:ext cx="1845518" cy="752276"/>
            <a:chOff x="1430338" y="2395538"/>
            <a:chExt cx="2139950" cy="1472356"/>
          </a:xfrm>
        </p:grpSpPr>
        <p:grpSp>
          <p:nvGrpSpPr>
            <p:cNvPr id="194" name="组合 205"/>
            <p:cNvGrpSpPr>
              <a:grpSpLocks/>
            </p:cNvGrpSpPr>
            <p:nvPr/>
          </p:nvGrpSpPr>
          <p:grpSpPr bwMode="auto">
            <a:xfrm>
              <a:off x="1682492" y="2624963"/>
              <a:ext cx="184810" cy="1232967"/>
              <a:chOff x="1582" y="3119"/>
              <a:chExt cx="164" cy="990"/>
            </a:xfrm>
            <a:noFill/>
          </p:grpSpPr>
          <p:sp>
            <p:nvSpPr>
              <p:cNvPr id="209" name="文本框 20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10" name="直线 20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5" name="组合 208"/>
            <p:cNvGrpSpPr>
              <a:grpSpLocks/>
            </p:cNvGrpSpPr>
            <p:nvPr/>
          </p:nvGrpSpPr>
          <p:grpSpPr bwMode="auto">
            <a:xfrm>
              <a:off x="2076114" y="2624963"/>
              <a:ext cx="186010" cy="1232967"/>
              <a:chOff x="1582" y="3119"/>
              <a:chExt cx="164" cy="990"/>
            </a:xfrm>
            <a:noFill/>
          </p:grpSpPr>
          <p:sp>
            <p:nvSpPr>
              <p:cNvPr id="207" name="文本框 20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08" name="直线 21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6" name="组合 211"/>
            <p:cNvGrpSpPr>
              <a:grpSpLocks/>
            </p:cNvGrpSpPr>
            <p:nvPr/>
          </p:nvGrpSpPr>
          <p:grpSpPr bwMode="auto">
            <a:xfrm>
              <a:off x="2452935" y="2624963"/>
              <a:ext cx="186010" cy="1232967"/>
              <a:chOff x="1582" y="3119"/>
              <a:chExt cx="164" cy="990"/>
            </a:xfrm>
            <a:noFill/>
          </p:grpSpPr>
          <p:sp>
            <p:nvSpPr>
              <p:cNvPr id="205" name="文本框 212"/>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06" name="直线 213"/>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7" name="组合 214"/>
            <p:cNvGrpSpPr>
              <a:grpSpLocks/>
            </p:cNvGrpSpPr>
            <p:nvPr/>
          </p:nvGrpSpPr>
          <p:grpSpPr bwMode="auto">
            <a:xfrm>
              <a:off x="2848956" y="2621228"/>
              <a:ext cx="184810" cy="1232967"/>
              <a:chOff x="1582" y="3119"/>
              <a:chExt cx="164" cy="990"/>
            </a:xfrm>
            <a:noFill/>
          </p:grpSpPr>
          <p:sp>
            <p:nvSpPr>
              <p:cNvPr id="203" name="文本框 215"/>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04" name="直线 216"/>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8" name="组合 217"/>
            <p:cNvGrpSpPr>
              <a:grpSpLocks/>
            </p:cNvGrpSpPr>
            <p:nvPr/>
          </p:nvGrpSpPr>
          <p:grpSpPr bwMode="auto">
            <a:xfrm>
              <a:off x="3268979" y="2634927"/>
              <a:ext cx="184810" cy="1232967"/>
              <a:chOff x="1582" y="3119"/>
              <a:chExt cx="164" cy="990"/>
            </a:xfrm>
            <a:noFill/>
          </p:grpSpPr>
          <p:sp>
            <p:nvSpPr>
              <p:cNvPr id="201" name="文本框 218"/>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02" name="直线 219"/>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sp>
          <p:nvSpPr>
            <p:cNvPr id="199" name="文本框 263"/>
            <p:cNvSpPr txBox="1">
              <a:spLocks noChangeArrowheads="1"/>
            </p:cNvSpPr>
            <p:nvPr/>
          </p:nvSpPr>
          <p:spPr bwMode="auto">
            <a:xfrm>
              <a:off x="1430338" y="2398713"/>
              <a:ext cx="2132012" cy="40481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4</a:t>
              </a:r>
              <a:r>
                <a:rPr lang="zh-CN" altLang="en-US" sz="1400" b="0">
                  <a:latin typeface="+mn-ea"/>
                  <a:ea typeface="+mn-ea"/>
                </a:rPr>
                <a:t>，</a:t>
              </a:r>
              <a:r>
                <a:rPr lang="en-US" altLang="zh-CN" sz="1400" b="0">
                  <a:latin typeface="+mn-ea"/>
                  <a:ea typeface="+mn-ea"/>
                </a:rPr>
                <a:t>19</a:t>
              </a:r>
              <a:r>
                <a:rPr lang="zh-CN" altLang="en-US" sz="1400" b="0">
                  <a:latin typeface="+mn-ea"/>
                  <a:ea typeface="+mn-ea"/>
                </a:rPr>
                <a:t>，</a:t>
              </a:r>
              <a:r>
                <a:rPr lang="en-US" altLang="zh-CN" sz="1400" b="0">
                  <a:latin typeface="+mn-ea"/>
                  <a:ea typeface="+mn-ea"/>
                </a:rPr>
                <a:t>24</a:t>
              </a:r>
              <a:r>
                <a:rPr lang="zh-CN" altLang="en-US" sz="1400" b="0">
                  <a:latin typeface="+mn-ea"/>
                  <a:ea typeface="+mn-ea"/>
                </a:rPr>
                <a:t>，</a:t>
              </a:r>
              <a:r>
                <a:rPr lang="en-US" altLang="zh-CN" sz="1400" b="0">
                  <a:latin typeface="+mn-ea"/>
                  <a:ea typeface="+mn-ea"/>
                </a:rPr>
                <a:t>37</a:t>
              </a:r>
              <a:r>
                <a:rPr lang="zh-CN" altLang="en-US" sz="1400" b="0">
                  <a:latin typeface="+mn-ea"/>
                  <a:ea typeface="+mn-ea"/>
                </a:rPr>
                <a:t>，</a:t>
              </a:r>
              <a:r>
                <a:rPr lang="en-US" altLang="zh-CN" sz="1400" b="0">
                  <a:latin typeface="+mn-ea"/>
                  <a:ea typeface="+mn-ea"/>
                </a:rPr>
                <a:t>39</a:t>
              </a:r>
              <a:endParaRPr lang="zh-CN" altLang="zh-CN" sz="1400" b="0">
                <a:latin typeface="+mn-ea"/>
                <a:ea typeface="+mn-ea"/>
              </a:endParaRPr>
            </a:p>
          </p:txBody>
        </p:sp>
        <p:sp>
          <p:nvSpPr>
            <p:cNvPr id="200" name="文本框 263"/>
            <p:cNvSpPr txBox="1">
              <a:spLocks noChangeArrowheads="1"/>
            </p:cNvSpPr>
            <p:nvPr/>
          </p:nvSpPr>
          <p:spPr bwMode="auto">
            <a:xfrm>
              <a:off x="1436688" y="2395538"/>
              <a:ext cx="2133600" cy="406400"/>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4</a:t>
              </a:r>
              <a:r>
                <a:rPr lang="zh-CN" altLang="en-US" sz="1400" b="0">
                  <a:latin typeface="+mn-ea"/>
                  <a:ea typeface="+mn-ea"/>
                </a:rPr>
                <a:t>，</a:t>
              </a:r>
              <a:r>
                <a:rPr lang="en-US" altLang="zh-CN" sz="1400" b="0">
                  <a:latin typeface="+mn-ea"/>
                  <a:ea typeface="+mn-ea"/>
                </a:rPr>
                <a:t>19</a:t>
              </a:r>
              <a:r>
                <a:rPr lang="zh-CN" altLang="en-US" sz="1400" b="0">
                  <a:latin typeface="+mn-ea"/>
                  <a:ea typeface="+mn-ea"/>
                </a:rPr>
                <a:t>，</a:t>
              </a:r>
              <a:r>
                <a:rPr lang="en-US" altLang="zh-CN" sz="1400" b="0">
                  <a:latin typeface="+mn-ea"/>
                  <a:ea typeface="+mn-ea"/>
                </a:rPr>
                <a:t>24</a:t>
              </a:r>
              <a:r>
                <a:rPr lang="zh-CN" altLang="en-US" sz="1400" b="0">
                  <a:latin typeface="+mn-ea"/>
                  <a:ea typeface="+mn-ea"/>
                </a:rPr>
                <a:t>，</a:t>
              </a:r>
              <a:r>
                <a:rPr lang="en-US" altLang="zh-CN" sz="1400" b="0">
                  <a:latin typeface="+mn-ea"/>
                  <a:ea typeface="+mn-ea"/>
                </a:rPr>
                <a:t>37</a:t>
              </a:r>
              <a:endParaRPr lang="zh-CN" altLang="zh-CN" sz="1400" b="0">
                <a:latin typeface="+mn-ea"/>
                <a:ea typeface="+mn-ea"/>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blinds(horizontal)">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03"/>
                                        </p:tgtEl>
                                      </p:cBhvr>
                                    </p:animEffect>
                                    <p:set>
                                      <p:cBhvr>
                                        <p:cTn id="12" dur="1" fill="hold">
                                          <p:stCondLst>
                                            <p:cond delay="499"/>
                                          </p:stCondLst>
                                        </p:cTn>
                                        <p:tgtEl>
                                          <p:spTgt spid="103"/>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blinds(horizontal)">
                                      <p:cBhvr>
                                        <p:cTn id="15" dur="500"/>
                                        <p:tgtEl>
                                          <p:spTgt spid="189"/>
                                        </p:tgtEl>
                                      </p:cBhvr>
                                    </p:animEffect>
                                  </p:childTnLst>
                                </p:cTn>
                              </p:par>
                              <p:par>
                                <p:cTn id="16" presetID="3" presetClass="exit" presetSubtype="10" fill="hold" nodeType="withEffect">
                                  <p:stCondLst>
                                    <p:cond delay="0"/>
                                  </p:stCondLst>
                                  <p:childTnLst>
                                    <p:animEffect transition="out" filter="blinds(horizontal)">
                                      <p:cBhvr>
                                        <p:cTn id="17" dur="500"/>
                                        <p:tgtEl>
                                          <p:spTgt spid="175"/>
                                        </p:tgtEl>
                                      </p:cBhvr>
                                    </p:animEffect>
                                    <p:set>
                                      <p:cBhvr>
                                        <p:cTn id="18" dur="1" fill="hold">
                                          <p:stCondLst>
                                            <p:cond delay="499"/>
                                          </p:stCondLst>
                                        </p:cTn>
                                        <p:tgtEl>
                                          <p:spTgt spid="17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2"/>
                                        </p:tgtEl>
                                        <p:attrNameLst>
                                          <p:attrName>style.visibility</p:attrName>
                                        </p:attrNameLst>
                                      </p:cBhvr>
                                      <p:to>
                                        <p:strVal val="visible"/>
                                      </p:to>
                                    </p:set>
                                    <p:animEffect transition="in" filter="blinds(horizontal)">
                                      <p:cBhvr>
                                        <p:cTn id="23" dur="500"/>
                                        <p:tgtEl>
                                          <p:spTgt spid="1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0" nodeType="clickEffect">
                                  <p:stCondLst>
                                    <p:cond delay="0"/>
                                  </p:stCondLst>
                                  <p:childTnLst>
                                    <p:animEffect transition="out" filter="blinds(horizontal)">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blinds(horizontal)">
                                      <p:cBhvr>
                                        <p:cTn id="31" dur="500"/>
                                        <p:tgtEl>
                                          <p:spTgt spid="18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178"/>
                                        </p:tgtEl>
                                      </p:cBhvr>
                                    </p:animEffect>
                                    <p:set>
                                      <p:cBhvr>
                                        <p:cTn id="36" dur="1" fill="hold">
                                          <p:stCondLst>
                                            <p:cond delay="499"/>
                                          </p:stCondLst>
                                        </p:cTn>
                                        <p:tgtEl>
                                          <p:spTgt spid="178"/>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blinds(horizontal)">
                                      <p:cBhvr>
                                        <p:cTn id="39" dur="500"/>
                                        <p:tgtEl>
                                          <p:spTgt spid="188"/>
                                        </p:tgtEl>
                                      </p:cBhvr>
                                    </p:animEffect>
                                  </p:childTnLst>
                                </p:cTn>
                              </p:par>
                            </p:childTnLst>
                          </p:cTn>
                        </p:par>
                        <p:par>
                          <p:cTn id="40" fill="hold">
                            <p:stCondLst>
                              <p:cond delay="500"/>
                            </p:stCondLst>
                            <p:childTnLst>
                              <p:par>
                                <p:cTn id="41" presetID="3" presetClass="exit" presetSubtype="10" fill="hold" nodeType="afterEffect">
                                  <p:stCondLst>
                                    <p:cond delay="0"/>
                                  </p:stCondLst>
                                  <p:childTnLst>
                                    <p:animEffect transition="out" filter="blinds(horizontal)">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139"/>
                                        </p:tgtEl>
                                      </p:cBhvr>
                                    </p:animEffect>
                                    <p:set>
                                      <p:cBhvr>
                                        <p:cTn id="48" dur="1" fill="hold">
                                          <p:stCondLst>
                                            <p:cond delay="499"/>
                                          </p:stCondLst>
                                        </p:cTn>
                                        <p:tgtEl>
                                          <p:spTgt spid="139"/>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blinds(horizontal)">
                                      <p:cBhvr>
                                        <p:cTn id="52" dur="500"/>
                                        <p:tgtEl>
                                          <p:spTgt spid="139"/>
                                        </p:tgtEl>
                                      </p:cBhvr>
                                    </p:animEffect>
                                  </p:childTnLst>
                                </p:cTn>
                              </p:par>
                            </p:childTnLst>
                          </p:cTn>
                        </p:par>
                        <p:par>
                          <p:cTn id="53" fill="hold">
                            <p:stCondLst>
                              <p:cond delay="1000"/>
                            </p:stCondLst>
                            <p:childTnLst>
                              <p:par>
                                <p:cTn id="54" presetID="3" presetClass="entr" presetSubtype="10" fill="hold" grpId="1" nodeType="afterEffect">
                                  <p:stCondLst>
                                    <p:cond delay="0"/>
                                  </p:stCondLst>
                                  <p:childTnLst>
                                    <p:set>
                                      <p:cBhvr>
                                        <p:cTn id="55" dur="1" fill="hold">
                                          <p:stCondLst>
                                            <p:cond delay="0"/>
                                          </p:stCondLst>
                                        </p:cTn>
                                        <p:tgtEl>
                                          <p:spTgt spid="178"/>
                                        </p:tgtEl>
                                        <p:attrNameLst>
                                          <p:attrName>style.visibility</p:attrName>
                                        </p:attrNameLst>
                                      </p:cBhvr>
                                      <p:to>
                                        <p:strVal val="visible"/>
                                      </p:to>
                                    </p:set>
                                    <p:animEffect transition="in" filter="blinds(horizontal)">
                                      <p:cBhvr>
                                        <p:cTn id="56" dur="500"/>
                                        <p:tgtEl>
                                          <p:spTgt spid="17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blinds(horizontal)">
                                      <p:cBhvr>
                                        <p:cTn id="59" dur="500"/>
                                        <p:tgtEl>
                                          <p:spTgt spid="190"/>
                                        </p:tgtEl>
                                      </p:cBhvr>
                                    </p:animEffect>
                                  </p:childTnLst>
                                </p:cTn>
                              </p:par>
                            </p:childTnLst>
                          </p:cTn>
                        </p:par>
                        <p:par>
                          <p:cTn id="60" fill="hold">
                            <p:stCondLst>
                              <p:cond delay="1500"/>
                            </p:stCondLst>
                            <p:childTnLst>
                              <p:par>
                                <p:cTn id="61" presetID="3" presetClass="exit" presetSubtype="10" fill="hold" grpId="1" nodeType="afterEffect">
                                  <p:stCondLst>
                                    <p:cond delay="0"/>
                                  </p:stCondLst>
                                  <p:childTnLst>
                                    <p:animEffect transition="out" filter="blinds(horizontal)">
                                      <p:cBhvr>
                                        <p:cTn id="62" dur="500"/>
                                        <p:tgtEl>
                                          <p:spTgt spid="187"/>
                                        </p:tgtEl>
                                      </p:cBhvr>
                                    </p:animEffect>
                                    <p:set>
                                      <p:cBhvr>
                                        <p:cTn id="63" dur="1" fill="hold">
                                          <p:stCondLst>
                                            <p:cond delay="499"/>
                                          </p:stCondLst>
                                        </p:cTn>
                                        <p:tgtEl>
                                          <p:spTgt spid="187"/>
                                        </p:tgtEl>
                                        <p:attrNameLst>
                                          <p:attrName>style.visibility</p:attrName>
                                        </p:attrNameLst>
                                      </p:cBhvr>
                                      <p:to>
                                        <p:strVal val="hidden"/>
                                      </p:to>
                                    </p:set>
                                  </p:childTnLst>
                                </p:cTn>
                              </p:par>
                            </p:childTnLst>
                          </p:cTn>
                        </p:par>
                        <p:par>
                          <p:cTn id="64" fill="hold">
                            <p:stCondLst>
                              <p:cond delay="2000"/>
                            </p:stCondLst>
                            <p:childTnLst>
                              <p:par>
                                <p:cTn id="65" presetID="3" presetClass="exit" presetSubtype="10" fill="hold" grpId="1" nodeType="afterEffect">
                                  <p:stCondLst>
                                    <p:cond delay="0"/>
                                  </p:stCondLst>
                                  <p:childTnLst>
                                    <p:animEffect transition="out" filter="blinds(horizontal)">
                                      <p:cBhvr>
                                        <p:cTn id="66" dur="500"/>
                                        <p:tgtEl>
                                          <p:spTgt spid="188"/>
                                        </p:tgtEl>
                                      </p:cBhvr>
                                    </p:animEffect>
                                    <p:set>
                                      <p:cBhvr>
                                        <p:cTn id="67" dur="1" fill="hold">
                                          <p:stCondLst>
                                            <p:cond delay="499"/>
                                          </p:stCondLst>
                                        </p:cTn>
                                        <p:tgtEl>
                                          <p:spTgt spid="18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2" nodeType="clickEffect">
                                  <p:stCondLst>
                                    <p:cond delay="0"/>
                                  </p:stCondLst>
                                  <p:childTnLst>
                                    <p:animEffect transition="out" filter="blinds(horizontal)">
                                      <p:cBhvr>
                                        <p:cTn id="71" dur="500"/>
                                        <p:tgtEl>
                                          <p:spTgt spid="188"/>
                                        </p:tgtEl>
                                      </p:cBhvr>
                                    </p:animEffect>
                                    <p:set>
                                      <p:cBhvr>
                                        <p:cTn id="72" dur="1" fill="hold">
                                          <p:stCondLst>
                                            <p:cond delay="499"/>
                                          </p:stCondLst>
                                        </p:cTn>
                                        <p:tgtEl>
                                          <p:spTgt spid="188"/>
                                        </p:tgtEl>
                                        <p:attrNameLst>
                                          <p:attrName>style.visibility</p:attrName>
                                        </p:attrNameLst>
                                      </p:cBhvr>
                                      <p:to>
                                        <p:strVal val="hidden"/>
                                      </p:to>
                                    </p:set>
                                  </p:childTnLst>
                                </p:cTn>
                              </p:par>
                            </p:childTnLst>
                          </p:cTn>
                        </p:par>
                        <p:par>
                          <p:cTn id="73" fill="hold">
                            <p:stCondLst>
                              <p:cond delay="500"/>
                            </p:stCondLst>
                            <p:childTnLst>
                              <p:par>
                                <p:cTn id="74" presetID="3" presetClass="exit" presetSubtype="10" fill="hold" grpId="0" nodeType="afterEffect">
                                  <p:stCondLst>
                                    <p:cond delay="0"/>
                                  </p:stCondLst>
                                  <p:childTnLst>
                                    <p:animEffect transition="out" filter="blinds(horizontal)">
                                      <p:cBhvr>
                                        <p:cTn id="75" dur="500"/>
                                        <p:tgtEl>
                                          <p:spTgt spid="102"/>
                                        </p:tgtEl>
                                      </p:cBhvr>
                                    </p:animEffect>
                                    <p:set>
                                      <p:cBhvr>
                                        <p:cTn id="76" dur="1" fill="hold">
                                          <p:stCondLst>
                                            <p:cond delay="499"/>
                                          </p:stCondLst>
                                        </p:cTn>
                                        <p:tgtEl>
                                          <p:spTgt spid="102"/>
                                        </p:tgtEl>
                                        <p:attrNameLst>
                                          <p:attrName>style.visibility</p:attrName>
                                        </p:attrNameLst>
                                      </p:cBhvr>
                                      <p:to>
                                        <p:strVal val="hidden"/>
                                      </p:to>
                                    </p:set>
                                  </p:childTnLst>
                                </p:cTn>
                              </p:par>
                            </p:childTnLst>
                          </p:cTn>
                        </p:par>
                        <p:par>
                          <p:cTn id="77" fill="hold">
                            <p:stCondLst>
                              <p:cond delay="1000"/>
                            </p:stCondLst>
                            <p:childTnLst>
                              <p:par>
                                <p:cTn id="78" presetID="3" presetClass="exit" presetSubtype="10" fill="hold" nodeType="afterEffect">
                                  <p:stCondLst>
                                    <p:cond delay="0"/>
                                  </p:stCondLst>
                                  <p:childTnLst>
                                    <p:animEffect transition="out" filter="blinds(horizontal)">
                                      <p:cBhvr>
                                        <p:cTn id="79" dur="500"/>
                                        <p:tgtEl>
                                          <p:spTgt spid="124"/>
                                        </p:tgtEl>
                                      </p:cBhvr>
                                    </p:animEffect>
                                    <p:set>
                                      <p:cBhvr>
                                        <p:cTn id="80" dur="1" fill="hold">
                                          <p:stCondLst>
                                            <p:cond delay="499"/>
                                          </p:stCondLst>
                                        </p:cTn>
                                        <p:tgtEl>
                                          <p:spTgt spid="124"/>
                                        </p:tgtEl>
                                        <p:attrNameLst>
                                          <p:attrName>style.visibility</p:attrName>
                                        </p:attrNameLst>
                                      </p:cBhvr>
                                      <p:to>
                                        <p:strVal val="hidden"/>
                                      </p:to>
                                    </p:set>
                                  </p:childTnLst>
                                </p:cTn>
                              </p:par>
                              <p:par>
                                <p:cTn id="81" presetID="3" presetClass="exit" presetSubtype="10" fill="hold" nodeType="withEffect">
                                  <p:stCondLst>
                                    <p:cond delay="0"/>
                                  </p:stCondLst>
                                  <p:childTnLst>
                                    <p:animEffect transition="out" filter="blinds(horizontal)">
                                      <p:cBhvr>
                                        <p:cTn id="82" dur="500"/>
                                        <p:tgtEl>
                                          <p:spTgt spid="127"/>
                                        </p:tgtEl>
                                      </p:cBhvr>
                                    </p:animEffect>
                                    <p:set>
                                      <p:cBhvr>
                                        <p:cTn id="83" dur="1" fill="hold">
                                          <p:stCondLst>
                                            <p:cond delay="499"/>
                                          </p:stCondLst>
                                        </p:cTn>
                                        <p:tgtEl>
                                          <p:spTgt spid="127"/>
                                        </p:tgtEl>
                                        <p:attrNameLst>
                                          <p:attrName>style.visibility</p:attrName>
                                        </p:attrNameLst>
                                      </p:cBhvr>
                                      <p:to>
                                        <p:strVal val="hidden"/>
                                      </p:to>
                                    </p:set>
                                  </p:childTnLst>
                                </p:cTn>
                              </p:par>
                              <p:par>
                                <p:cTn id="84" presetID="3" presetClass="exit" presetSubtype="10" fill="hold" nodeType="withEffect">
                                  <p:stCondLst>
                                    <p:cond delay="0"/>
                                  </p:stCondLst>
                                  <p:childTnLst>
                                    <p:animEffect transition="out" filter="blinds(horizontal)">
                                      <p:cBhvr>
                                        <p:cTn id="85" dur="500"/>
                                        <p:tgtEl>
                                          <p:spTgt spid="130"/>
                                        </p:tgtEl>
                                      </p:cBhvr>
                                    </p:animEffect>
                                    <p:set>
                                      <p:cBhvr>
                                        <p:cTn id="86" dur="1" fill="hold">
                                          <p:stCondLst>
                                            <p:cond delay="499"/>
                                          </p:stCondLst>
                                        </p:cTn>
                                        <p:tgtEl>
                                          <p:spTgt spid="130"/>
                                        </p:tgtEl>
                                        <p:attrNameLst>
                                          <p:attrName>style.visibility</p:attrName>
                                        </p:attrNameLst>
                                      </p:cBhvr>
                                      <p:to>
                                        <p:strVal val="hidden"/>
                                      </p:to>
                                    </p:set>
                                  </p:childTnLst>
                                </p:cTn>
                              </p:par>
                              <p:par>
                                <p:cTn id="87" presetID="3" presetClass="exit" presetSubtype="10" fill="hold" nodeType="withEffect">
                                  <p:stCondLst>
                                    <p:cond delay="0"/>
                                  </p:stCondLst>
                                  <p:childTnLst>
                                    <p:animEffect transition="out" filter="blinds(horizontal)">
                                      <p:cBhvr>
                                        <p:cTn id="88" dur="500"/>
                                        <p:tgtEl>
                                          <p:spTgt spid="133"/>
                                        </p:tgtEl>
                                      </p:cBhvr>
                                    </p:animEffect>
                                    <p:set>
                                      <p:cBhvr>
                                        <p:cTn id="89" dur="1" fill="hold">
                                          <p:stCondLst>
                                            <p:cond delay="499"/>
                                          </p:stCondLst>
                                        </p:cTn>
                                        <p:tgtEl>
                                          <p:spTgt spid="133"/>
                                        </p:tgtEl>
                                        <p:attrNameLst>
                                          <p:attrName>style.visibility</p:attrName>
                                        </p:attrNameLst>
                                      </p:cBhvr>
                                      <p:to>
                                        <p:strVal val="hidden"/>
                                      </p:to>
                                    </p:set>
                                  </p:childTnLst>
                                </p:cTn>
                              </p:par>
                              <p:par>
                                <p:cTn id="90" presetID="3" presetClass="exit" presetSubtype="10" fill="hold" nodeType="withEffect">
                                  <p:stCondLst>
                                    <p:cond delay="0"/>
                                  </p:stCondLst>
                                  <p:childTnLst>
                                    <p:animEffect transition="out" filter="blinds(horizontal)">
                                      <p:cBhvr>
                                        <p:cTn id="91" dur="500"/>
                                        <p:tgtEl>
                                          <p:spTgt spid="136"/>
                                        </p:tgtEl>
                                      </p:cBhvr>
                                    </p:animEffect>
                                    <p:set>
                                      <p:cBhvr>
                                        <p:cTn id="92" dur="1" fill="hold">
                                          <p:stCondLst>
                                            <p:cond delay="499"/>
                                          </p:stCondLst>
                                        </p:cTn>
                                        <p:tgtEl>
                                          <p:spTgt spid="136"/>
                                        </p:tgtEl>
                                        <p:attrNameLst>
                                          <p:attrName>style.visibility</p:attrName>
                                        </p:attrNameLst>
                                      </p:cBhvr>
                                      <p:to>
                                        <p:strVal val="hidden"/>
                                      </p:to>
                                    </p:set>
                                  </p:childTnLst>
                                </p:cTn>
                              </p:par>
                              <p:par>
                                <p:cTn id="93" presetID="3" presetClass="exit" presetSubtype="10" fill="hold" nodeType="withEffect">
                                  <p:stCondLst>
                                    <p:cond delay="0"/>
                                  </p:stCondLst>
                                  <p:childTnLst>
                                    <p:animEffect transition="out" filter="blinds(horizontal)">
                                      <p:cBhvr>
                                        <p:cTn id="94" dur="500"/>
                                        <p:tgtEl>
                                          <p:spTgt spid="139"/>
                                        </p:tgtEl>
                                      </p:cBhvr>
                                    </p:animEffect>
                                    <p:set>
                                      <p:cBhvr>
                                        <p:cTn id="95" dur="1" fill="hold">
                                          <p:stCondLst>
                                            <p:cond delay="499"/>
                                          </p:stCondLst>
                                        </p:cTn>
                                        <p:tgtEl>
                                          <p:spTgt spid="139"/>
                                        </p:tgtEl>
                                        <p:attrNameLst>
                                          <p:attrName>style.visibility</p:attrName>
                                        </p:attrNameLst>
                                      </p:cBhvr>
                                      <p:to>
                                        <p:strVal val="hidden"/>
                                      </p:to>
                                    </p:set>
                                  </p:childTnLst>
                                </p:cTn>
                              </p:par>
                            </p:childTnLst>
                          </p:cTn>
                        </p:par>
                        <p:par>
                          <p:cTn id="96" fill="hold">
                            <p:stCondLst>
                              <p:cond delay="1500"/>
                            </p:stCondLst>
                            <p:childTnLst>
                              <p:par>
                                <p:cTn id="97" presetID="3" presetClass="exit" presetSubtype="10" fill="hold" grpId="2" nodeType="afterEffect">
                                  <p:stCondLst>
                                    <p:cond delay="0"/>
                                  </p:stCondLst>
                                  <p:childTnLst>
                                    <p:animEffect transition="out" filter="blinds(horizontal)">
                                      <p:cBhvr>
                                        <p:cTn id="98" dur="500"/>
                                        <p:tgtEl>
                                          <p:spTgt spid="178"/>
                                        </p:tgtEl>
                                      </p:cBhvr>
                                    </p:animEffect>
                                    <p:set>
                                      <p:cBhvr>
                                        <p:cTn id="99" dur="1" fill="hold">
                                          <p:stCondLst>
                                            <p:cond delay="499"/>
                                          </p:stCondLst>
                                        </p:cTn>
                                        <p:tgtEl>
                                          <p:spTgt spid="178"/>
                                        </p:tgtEl>
                                        <p:attrNameLst>
                                          <p:attrName>style.visibility</p:attrName>
                                        </p:attrNameLst>
                                      </p:cBhvr>
                                      <p:to>
                                        <p:strVal val="hidden"/>
                                      </p:to>
                                    </p:set>
                                  </p:childTnLst>
                                </p:cTn>
                              </p:par>
                            </p:childTnLst>
                          </p:cTn>
                        </p:par>
                        <p:par>
                          <p:cTn id="100" fill="hold">
                            <p:stCondLst>
                              <p:cond delay="2000"/>
                            </p:stCondLst>
                            <p:childTnLst>
                              <p:par>
                                <p:cTn id="101" presetID="3" presetClass="entr" presetSubtype="10" fill="hold" nodeType="afterEffect">
                                  <p:stCondLst>
                                    <p:cond delay="0"/>
                                  </p:stCondLst>
                                  <p:childTnLst>
                                    <p:set>
                                      <p:cBhvr>
                                        <p:cTn id="102" dur="1" fill="hold">
                                          <p:stCondLst>
                                            <p:cond delay="0"/>
                                          </p:stCondLst>
                                        </p:cTn>
                                        <p:tgtEl>
                                          <p:spTgt spid="193"/>
                                        </p:tgtEl>
                                        <p:attrNameLst>
                                          <p:attrName>style.visibility</p:attrName>
                                        </p:attrNameLst>
                                      </p:cBhvr>
                                      <p:to>
                                        <p:strVal val="visible"/>
                                      </p:to>
                                    </p:set>
                                    <p:animEffect transition="in" filter="blinds(horizontal)">
                                      <p:cBhvr>
                                        <p:cTn id="103" dur="500"/>
                                        <p:tgtEl>
                                          <p:spTgt spid="193"/>
                                        </p:tgtEl>
                                      </p:cBhvr>
                                    </p:animEffect>
                                  </p:childTnLst>
                                </p:cTn>
                              </p:par>
                            </p:childTnLst>
                          </p:cTn>
                        </p:par>
                        <p:par>
                          <p:cTn id="104" fill="hold">
                            <p:stCondLst>
                              <p:cond delay="2500"/>
                            </p:stCondLst>
                            <p:childTnLst>
                              <p:par>
                                <p:cTn id="105" presetID="3" presetClass="exit" presetSubtype="10" fill="hold" grpId="0" nodeType="afterEffect">
                                  <p:stCondLst>
                                    <p:cond delay="0"/>
                                  </p:stCondLst>
                                  <p:childTnLst>
                                    <p:animEffect transition="out" filter="blinds(horizontal)">
                                      <p:cBhvr>
                                        <p:cTn id="106" dur="500"/>
                                        <p:tgtEl>
                                          <p:spTgt spid="111"/>
                                        </p:tgtEl>
                                      </p:cBhvr>
                                    </p:animEffect>
                                    <p:set>
                                      <p:cBhvr>
                                        <p:cTn id="107"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11" grpId="0" animBg="1"/>
      <p:bldP spid="178" grpId="0" animBg="1"/>
      <p:bldP spid="178" grpId="1" animBg="1"/>
      <p:bldP spid="178" grpId="2" animBg="1"/>
      <p:bldP spid="187" grpId="0" animBg="1"/>
      <p:bldP spid="187" grpId="1" animBg="1"/>
      <p:bldP spid="188" grpId="0" animBg="1"/>
      <p:bldP spid="188" grpId="1" animBg="1"/>
      <p:bldP spid="188" grpId="2" animBg="1"/>
      <p:bldP spid="189" grpId="0" animBg="1"/>
      <p:bldP spid="190" grpId="0" animBg="1"/>
      <p:bldP spid="191" grpId="0"/>
      <p:bldP spid="192" grpId="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树的删除</a:t>
            </a:r>
            <a:endParaRPr lang="en-US" altLang="zh-CN" dirty="0">
              <a:latin typeface="微软雅黑" pitchFamily="34" charset="-122"/>
              <a:ea typeface="微软雅黑" pitchFamily="34" charset="-122"/>
            </a:endParaRPr>
          </a:p>
        </p:txBody>
      </p:sp>
      <p:sp>
        <p:nvSpPr>
          <p:cNvPr id="191" name="矩形 190"/>
          <p:cNvSpPr/>
          <p:nvPr/>
        </p:nvSpPr>
        <p:spPr>
          <a:xfrm>
            <a:off x="683568" y="1131590"/>
            <a:ext cx="5256584" cy="307777"/>
          </a:xfrm>
          <a:prstGeom prst="rect">
            <a:avLst/>
          </a:prstGeom>
          <a:ln w="3175">
            <a:noFill/>
          </a:ln>
        </p:spPr>
        <p:txBody>
          <a:bodyPr wrap="square">
            <a:spAutoFit/>
          </a:bodyPr>
          <a:lstStyle/>
          <a:p>
            <a:pPr eaLnBrk="0" hangingPunct="0">
              <a:spcBef>
                <a:spcPct val="50000"/>
              </a:spcBef>
            </a:pPr>
            <a:r>
              <a:rPr lang="zh-CN" altLang="en-US" sz="1400" dirty="0"/>
              <a:t>删除</a:t>
            </a:r>
            <a:r>
              <a:rPr lang="en-US" altLang="zh-CN" sz="1400" dirty="0"/>
              <a:t>52</a:t>
            </a:r>
            <a:r>
              <a:rPr lang="zh-CN" altLang="en-US" sz="1400" dirty="0"/>
              <a:t>：结点失去平衡，从左兄弟领养一个</a:t>
            </a:r>
          </a:p>
        </p:txBody>
      </p:sp>
      <p:sp>
        <p:nvSpPr>
          <p:cNvPr id="124" name="文本框 184"/>
          <p:cNvSpPr txBox="1">
            <a:spLocks noChangeArrowheads="1"/>
          </p:cNvSpPr>
          <p:nvPr/>
        </p:nvSpPr>
        <p:spPr bwMode="auto">
          <a:xfrm>
            <a:off x="7604930" y="3222575"/>
            <a:ext cx="1287550"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3</a:t>
            </a:r>
            <a:r>
              <a:rPr lang="zh-CN" altLang="en-US" sz="1400" b="0">
                <a:latin typeface="+mn-ea"/>
                <a:ea typeface="+mn-ea"/>
              </a:rPr>
              <a:t>，</a:t>
            </a:r>
            <a:r>
              <a:rPr lang="en-US" altLang="zh-CN" sz="1400" b="0">
                <a:latin typeface="+mn-ea"/>
                <a:ea typeface="+mn-ea"/>
              </a:rPr>
              <a:t>80</a:t>
            </a:r>
            <a:r>
              <a:rPr lang="zh-CN" altLang="en-US" sz="1400" b="0">
                <a:latin typeface="+mn-ea"/>
                <a:ea typeface="+mn-ea"/>
              </a:rPr>
              <a:t>，</a:t>
            </a:r>
            <a:r>
              <a:rPr lang="en-US" altLang="zh-CN" sz="1400" b="0">
                <a:latin typeface="+mn-ea"/>
                <a:ea typeface="+mn-ea"/>
              </a:rPr>
              <a:t>82</a:t>
            </a:r>
            <a:r>
              <a:rPr lang="zh-CN" altLang="en-US" sz="1400" b="0">
                <a:latin typeface="+mn-ea"/>
                <a:ea typeface="+mn-ea"/>
              </a:rPr>
              <a:t>，</a:t>
            </a:r>
            <a:r>
              <a:rPr lang="en-US" altLang="zh-CN" sz="1400" b="0">
                <a:latin typeface="+mn-ea"/>
                <a:ea typeface="+mn-ea"/>
              </a:rPr>
              <a:t>83</a:t>
            </a:r>
            <a:endParaRPr lang="zh-CN" altLang="zh-CN" sz="1400" b="0">
              <a:latin typeface="+mn-ea"/>
              <a:ea typeface="+mn-ea"/>
            </a:endParaRPr>
          </a:p>
        </p:txBody>
      </p:sp>
      <p:sp>
        <p:nvSpPr>
          <p:cNvPr id="127" name="文本框 185"/>
          <p:cNvSpPr txBox="1">
            <a:spLocks noChangeArrowheads="1"/>
          </p:cNvSpPr>
          <p:nvPr/>
        </p:nvSpPr>
        <p:spPr bwMode="auto">
          <a:xfrm>
            <a:off x="2151167" y="2622326"/>
            <a:ext cx="995529"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2</a:t>
            </a:r>
            <a:r>
              <a:rPr lang="zh-CN" altLang="en-US" sz="1400" b="0" dirty="0">
                <a:latin typeface="+mn-ea"/>
                <a:ea typeface="+mn-ea"/>
              </a:rPr>
              <a:t>，</a:t>
            </a:r>
            <a:r>
              <a:rPr lang="en-US" altLang="zh-CN" sz="1400" b="0" dirty="0">
                <a:latin typeface="+mn-ea"/>
                <a:ea typeface="+mn-ea"/>
              </a:rPr>
              <a:t>13 </a:t>
            </a:r>
            <a:r>
              <a:rPr lang="zh-CN" altLang="en-US" sz="1400" b="0" dirty="0">
                <a:latin typeface="+mn-ea"/>
                <a:ea typeface="+mn-ea"/>
              </a:rPr>
              <a:t>，</a:t>
            </a:r>
            <a:r>
              <a:rPr lang="en-US" altLang="zh-CN" sz="1400" b="0" dirty="0">
                <a:latin typeface="+mn-ea"/>
                <a:ea typeface="+mn-ea"/>
              </a:rPr>
              <a:t>40</a:t>
            </a:r>
            <a:endParaRPr lang="zh-CN" altLang="zh-CN" sz="1400" b="0" dirty="0">
              <a:latin typeface="+mn-ea"/>
              <a:ea typeface="+mn-ea"/>
            </a:endParaRPr>
          </a:p>
        </p:txBody>
      </p:sp>
      <p:sp>
        <p:nvSpPr>
          <p:cNvPr id="130" name="文本框 186"/>
          <p:cNvSpPr txBox="1">
            <a:spLocks noChangeArrowheads="1"/>
          </p:cNvSpPr>
          <p:nvPr/>
        </p:nvSpPr>
        <p:spPr bwMode="auto">
          <a:xfrm>
            <a:off x="6097875" y="2624793"/>
            <a:ext cx="903818"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70</a:t>
            </a:r>
            <a:r>
              <a:rPr lang="zh-CN" altLang="en-US" sz="1400" b="0">
                <a:latin typeface="+mn-ea"/>
                <a:ea typeface="+mn-ea"/>
              </a:rPr>
              <a:t>，</a:t>
            </a:r>
            <a:r>
              <a:rPr lang="en-US" altLang="zh-CN" sz="1400" b="0">
                <a:latin typeface="+mn-ea"/>
                <a:ea typeface="+mn-ea"/>
              </a:rPr>
              <a:t>77</a:t>
            </a:r>
            <a:endParaRPr lang="zh-CN" altLang="zh-CN" sz="1400" b="0">
              <a:latin typeface="+mn-ea"/>
              <a:ea typeface="+mn-ea"/>
            </a:endParaRPr>
          </a:p>
        </p:txBody>
      </p:sp>
      <p:sp>
        <p:nvSpPr>
          <p:cNvPr id="133" name="文本框 187"/>
          <p:cNvSpPr txBox="1">
            <a:spLocks noChangeArrowheads="1"/>
          </p:cNvSpPr>
          <p:nvPr/>
        </p:nvSpPr>
        <p:spPr bwMode="auto">
          <a:xfrm>
            <a:off x="4093108" y="2032816"/>
            <a:ext cx="905026"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1</a:t>
            </a:r>
            <a:r>
              <a:rPr lang="zh-CN" altLang="en-US" sz="1400" b="0">
                <a:latin typeface="+mn-ea"/>
                <a:ea typeface="+mn-ea"/>
              </a:rPr>
              <a:t>， </a:t>
            </a:r>
            <a:r>
              <a:rPr lang="en-US" altLang="zh-CN" sz="1400" b="0">
                <a:latin typeface="+mn-ea"/>
                <a:ea typeface="+mn-ea"/>
              </a:rPr>
              <a:t>55</a:t>
            </a:r>
            <a:endParaRPr lang="zh-CN" altLang="zh-CN" sz="1400" b="0">
              <a:latin typeface="+mn-ea"/>
              <a:ea typeface="+mn-ea"/>
            </a:endParaRPr>
          </a:p>
        </p:txBody>
      </p:sp>
      <p:sp>
        <p:nvSpPr>
          <p:cNvPr id="136" name="直线 188"/>
          <p:cNvSpPr>
            <a:spLocks noChangeShapeType="1"/>
          </p:cNvSpPr>
          <p:nvPr/>
        </p:nvSpPr>
        <p:spPr bwMode="auto">
          <a:xfrm flipH="1">
            <a:off x="3123068" y="2211710"/>
            <a:ext cx="1232908" cy="364629"/>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39" name="直线 189"/>
          <p:cNvSpPr>
            <a:spLocks noChangeShapeType="1"/>
          </p:cNvSpPr>
          <p:nvPr/>
        </p:nvSpPr>
        <p:spPr bwMode="auto">
          <a:xfrm>
            <a:off x="4932040" y="2211710"/>
            <a:ext cx="1152128" cy="432048"/>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42" name="直线 190"/>
          <p:cNvSpPr>
            <a:spLocks noChangeShapeType="1"/>
          </p:cNvSpPr>
          <p:nvPr/>
        </p:nvSpPr>
        <p:spPr bwMode="auto">
          <a:xfrm flipH="1">
            <a:off x="1148728" y="2787775"/>
            <a:ext cx="1263031" cy="450464"/>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45" name="直线 191"/>
          <p:cNvSpPr>
            <a:spLocks noChangeShapeType="1"/>
          </p:cNvSpPr>
          <p:nvPr/>
        </p:nvSpPr>
        <p:spPr bwMode="auto">
          <a:xfrm flipH="1">
            <a:off x="2098169" y="2850850"/>
            <a:ext cx="503194" cy="427317"/>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48" name="直线 192"/>
          <p:cNvSpPr>
            <a:spLocks noChangeShapeType="1"/>
          </p:cNvSpPr>
          <p:nvPr/>
        </p:nvSpPr>
        <p:spPr bwMode="auto">
          <a:xfrm>
            <a:off x="3131840" y="2859782"/>
            <a:ext cx="484693" cy="410337"/>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51" name="直线 193"/>
          <p:cNvSpPr>
            <a:spLocks noChangeShapeType="1"/>
          </p:cNvSpPr>
          <p:nvPr/>
        </p:nvSpPr>
        <p:spPr bwMode="auto">
          <a:xfrm flipH="1">
            <a:off x="5559336" y="2787774"/>
            <a:ext cx="740855" cy="446820"/>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54" name="直线 194"/>
          <p:cNvSpPr>
            <a:spLocks noChangeShapeType="1"/>
          </p:cNvSpPr>
          <p:nvPr/>
        </p:nvSpPr>
        <p:spPr bwMode="auto">
          <a:xfrm>
            <a:off x="6948264" y="2787775"/>
            <a:ext cx="1163522" cy="461282"/>
          </a:xfrm>
          <a:prstGeom prst="line">
            <a:avLst/>
          </a:prstGeom>
          <a:noFill/>
          <a:ln w="3175">
            <a:solidFill>
              <a:srgbClr val="F8F8F8"/>
            </a:solidFill>
            <a:round/>
            <a:headEnd/>
            <a:tailEnd/>
          </a:ln>
        </p:spPr>
        <p:txBody>
          <a:bodyPr/>
          <a:lstStyle/>
          <a:p>
            <a:endParaRPr lang="zh-CN" altLang="en-US" sz="1400" b="0">
              <a:latin typeface="+mn-ea"/>
              <a:ea typeface="+mn-ea"/>
            </a:endParaRPr>
          </a:p>
        </p:txBody>
      </p:sp>
      <p:sp>
        <p:nvSpPr>
          <p:cNvPr id="157" name="直线 195"/>
          <p:cNvSpPr>
            <a:spLocks noChangeShapeType="1"/>
          </p:cNvSpPr>
          <p:nvPr/>
        </p:nvSpPr>
        <p:spPr bwMode="auto">
          <a:xfrm>
            <a:off x="6511668" y="2852752"/>
            <a:ext cx="138771" cy="439078"/>
          </a:xfrm>
          <a:prstGeom prst="line">
            <a:avLst/>
          </a:prstGeom>
          <a:noFill/>
          <a:ln w="3175">
            <a:solidFill>
              <a:srgbClr val="F8F8F8"/>
            </a:solidFill>
            <a:round/>
            <a:headEnd/>
            <a:tailEnd/>
          </a:ln>
        </p:spPr>
        <p:txBody>
          <a:bodyPr/>
          <a:lstStyle/>
          <a:p>
            <a:endParaRPr lang="zh-CN" altLang="en-US" sz="1400" b="0">
              <a:latin typeface="+mn-ea"/>
              <a:ea typeface="+mn-ea"/>
            </a:endParaRPr>
          </a:p>
        </p:txBody>
      </p:sp>
      <p:grpSp>
        <p:nvGrpSpPr>
          <p:cNvPr id="160" name="组合 196"/>
          <p:cNvGrpSpPr>
            <a:grpSpLocks/>
          </p:cNvGrpSpPr>
          <p:nvPr/>
        </p:nvGrpSpPr>
        <p:grpSpPr bwMode="auto">
          <a:xfrm>
            <a:off x="534725" y="3368819"/>
            <a:ext cx="140479" cy="761204"/>
            <a:chOff x="1582" y="3119"/>
            <a:chExt cx="164" cy="990"/>
          </a:xfrm>
          <a:noFill/>
        </p:grpSpPr>
        <p:sp>
          <p:nvSpPr>
            <p:cNvPr id="163" name="文本框 197"/>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66" name="直线 198"/>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69" name="组合 199"/>
          <p:cNvGrpSpPr>
            <a:grpSpLocks/>
          </p:cNvGrpSpPr>
          <p:nvPr/>
        </p:nvGrpSpPr>
        <p:grpSpPr bwMode="auto">
          <a:xfrm>
            <a:off x="864743" y="3363838"/>
            <a:ext cx="140479" cy="761204"/>
            <a:chOff x="1582" y="3119"/>
            <a:chExt cx="164" cy="990"/>
          </a:xfrm>
          <a:noFill/>
        </p:grpSpPr>
        <p:sp>
          <p:nvSpPr>
            <p:cNvPr id="172" name="文本框 200"/>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75" name="直线 201"/>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82" name="组合 202"/>
          <p:cNvGrpSpPr>
            <a:grpSpLocks/>
          </p:cNvGrpSpPr>
          <p:nvPr/>
        </p:nvGrpSpPr>
        <p:grpSpPr bwMode="auto">
          <a:xfrm>
            <a:off x="1191161" y="3363838"/>
            <a:ext cx="140479" cy="761204"/>
            <a:chOff x="1582" y="3119"/>
            <a:chExt cx="164" cy="990"/>
          </a:xfrm>
          <a:noFill/>
        </p:grpSpPr>
        <p:sp>
          <p:nvSpPr>
            <p:cNvPr id="186" name="文本框 203"/>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93" name="直线 204"/>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4" name="组合 220"/>
          <p:cNvGrpSpPr>
            <a:grpSpLocks/>
          </p:cNvGrpSpPr>
          <p:nvPr/>
        </p:nvGrpSpPr>
        <p:grpSpPr bwMode="auto">
          <a:xfrm>
            <a:off x="3606773" y="3371311"/>
            <a:ext cx="140479" cy="761204"/>
            <a:chOff x="1582" y="3119"/>
            <a:chExt cx="164" cy="990"/>
          </a:xfrm>
          <a:noFill/>
        </p:grpSpPr>
        <p:sp>
          <p:nvSpPr>
            <p:cNvPr id="195" name="文本框 221"/>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196" name="直线 222"/>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197" name="组合 223"/>
          <p:cNvGrpSpPr>
            <a:grpSpLocks/>
          </p:cNvGrpSpPr>
          <p:nvPr/>
        </p:nvGrpSpPr>
        <p:grpSpPr bwMode="auto">
          <a:xfrm>
            <a:off x="3980179" y="3368821"/>
            <a:ext cx="141391" cy="761204"/>
            <a:chOff x="1582" y="3119"/>
            <a:chExt cx="164" cy="990"/>
          </a:xfrm>
          <a:noFill/>
        </p:grpSpPr>
        <p:sp>
          <p:nvSpPr>
            <p:cNvPr id="198" name="文本框 224"/>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11" name="直线 225"/>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12" name="组合 226"/>
          <p:cNvGrpSpPr>
            <a:grpSpLocks/>
          </p:cNvGrpSpPr>
          <p:nvPr/>
        </p:nvGrpSpPr>
        <p:grpSpPr bwMode="auto">
          <a:xfrm>
            <a:off x="4324412" y="3363838"/>
            <a:ext cx="140479" cy="761204"/>
            <a:chOff x="1582" y="3119"/>
            <a:chExt cx="164" cy="990"/>
          </a:xfrm>
          <a:noFill/>
        </p:grpSpPr>
        <p:sp>
          <p:nvSpPr>
            <p:cNvPr id="213" name="文本框 227"/>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14" name="直线 228"/>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15" name="组合 229"/>
          <p:cNvGrpSpPr>
            <a:grpSpLocks/>
          </p:cNvGrpSpPr>
          <p:nvPr/>
        </p:nvGrpSpPr>
        <p:grpSpPr bwMode="auto">
          <a:xfrm>
            <a:off x="5150689" y="3372556"/>
            <a:ext cx="141391" cy="761204"/>
            <a:chOff x="1582" y="3119"/>
            <a:chExt cx="164" cy="990"/>
          </a:xfrm>
          <a:noFill/>
        </p:grpSpPr>
        <p:sp>
          <p:nvSpPr>
            <p:cNvPr id="216" name="文本框 230"/>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17" name="直线 231"/>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18" name="组合 232"/>
          <p:cNvGrpSpPr>
            <a:grpSpLocks/>
          </p:cNvGrpSpPr>
          <p:nvPr/>
        </p:nvGrpSpPr>
        <p:grpSpPr bwMode="auto">
          <a:xfrm>
            <a:off x="5460164" y="3372556"/>
            <a:ext cx="140479" cy="761204"/>
            <a:chOff x="1582" y="3119"/>
            <a:chExt cx="164" cy="990"/>
          </a:xfrm>
          <a:noFill/>
        </p:grpSpPr>
        <p:sp>
          <p:nvSpPr>
            <p:cNvPr id="219" name="文本框 233"/>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20" name="直线 234"/>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21" name="组合 235"/>
          <p:cNvGrpSpPr>
            <a:grpSpLocks/>
          </p:cNvGrpSpPr>
          <p:nvPr/>
        </p:nvGrpSpPr>
        <p:grpSpPr bwMode="auto">
          <a:xfrm>
            <a:off x="5796136" y="3372556"/>
            <a:ext cx="140479" cy="761204"/>
            <a:chOff x="1582" y="3119"/>
            <a:chExt cx="164" cy="990"/>
          </a:xfrm>
          <a:noFill/>
        </p:grpSpPr>
        <p:sp>
          <p:nvSpPr>
            <p:cNvPr id="222" name="文本框 23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dirty="0">
                  <a:latin typeface="+mn-ea"/>
                  <a:ea typeface="+mn-ea"/>
                </a:rPr>
                <a:t>F</a:t>
              </a:r>
              <a:endParaRPr lang="zh-CN" altLang="zh-CN" sz="1400" b="0" dirty="0">
                <a:latin typeface="+mn-ea"/>
                <a:ea typeface="+mn-ea"/>
              </a:endParaRPr>
            </a:p>
          </p:txBody>
        </p:sp>
        <p:sp>
          <p:nvSpPr>
            <p:cNvPr id="223" name="直线 23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24" name="组合 238"/>
          <p:cNvGrpSpPr>
            <a:grpSpLocks/>
          </p:cNvGrpSpPr>
          <p:nvPr/>
        </p:nvGrpSpPr>
        <p:grpSpPr bwMode="auto">
          <a:xfrm>
            <a:off x="6374825" y="3372556"/>
            <a:ext cx="141391" cy="761204"/>
            <a:chOff x="1582" y="3119"/>
            <a:chExt cx="164" cy="990"/>
          </a:xfrm>
          <a:noFill/>
        </p:grpSpPr>
        <p:sp>
          <p:nvSpPr>
            <p:cNvPr id="225" name="文本框 23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26" name="直线 24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27" name="组合 241"/>
          <p:cNvGrpSpPr>
            <a:grpSpLocks/>
          </p:cNvGrpSpPr>
          <p:nvPr/>
        </p:nvGrpSpPr>
        <p:grpSpPr bwMode="auto">
          <a:xfrm>
            <a:off x="6734865" y="3372556"/>
            <a:ext cx="141391" cy="761204"/>
            <a:chOff x="1582" y="3119"/>
            <a:chExt cx="164" cy="990"/>
          </a:xfrm>
          <a:noFill/>
        </p:grpSpPr>
        <p:sp>
          <p:nvSpPr>
            <p:cNvPr id="228" name="文本框 242"/>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29" name="直线 243"/>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30" name="组合 244"/>
          <p:cNvGrpSpPr>
            <a:grpSpLocks/>
          </p:cNvGrpSpPr>
          <p:nvPr/>
        </p:nvGrpSpPr>
        <p:grpSpPr bwMode="auto">
          <a:xfrm>
            <a:off x="7020272" y="3372556"/>
            <a:ext cx="140479" cy="761204"/>
            <a:chOff x="1582" y="3119"/>
            <a:chExt cx="164" cy="990"/>
          </a:xfrm>
          <a:noFill/>
        </p:grpSpPr>
        <p:sp>
          <p:nvSpPr>
            <p:cNvPr id="231" name="文本框 245"/>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32" name="直线 246"/>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33" name="组合 247"/>
          <p:cNvGrpSpPr>
            <a:grpSpLocks/>
          </p:cNvGrpSpPr>
          <p:nvPr/>
        </p:nvGrpSpPr>
        <p:grpSpPr bwMode="auto">
          <a:xfrm>
            <a:off x="7742977" y="3372556"/>
            <a:ext cx="141391" cy="761204"/>
            <a:chOff x="1582" y="3119"/>
            <a:chExt cx="164" cy="990"/>
          </a:xfrm>
          <a:noFill/>
        </p:grpSpPr>
        <p:sp>
          <p:nvSpPr>
            <p:cNvPr id="234" name="文本框 248"/>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35" name="直线 249"/>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36" name="组合 250"/>
          <p:cNvGrpSpPr>
            <a:grpSpLocks/>
          </p:cNvGrpSpPr>
          <p:nvPr/>
        </p:nvGrpSpPr>
        <p:grpSpPr bwMode="auto">
          <a:xfrm>
            <a:off x="8043906" y="3372556"/>
            <a:ext cx="140479" cy="761204"/>
            <a:chOff x="1582" y="3119"/>
            <a:chExt cx="164" cy="990"/>
          </a:xfrm>
          <a:noFill/>
        </p:grpSpPr>
        <p:sp>
          <p:nvSpPr>
            <p:cNvPr id="237" name="文本框 251"/>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38" name="直线 252"/>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39" name="组合 253"/>
          <p:cNvGrpSpPr>
            <a:grpSpLocks/>
          </p:cNvGrpSpPr>
          <p:nvPr/>
        </p:nvGrpSpPr>
        <p:grpSpPr bwMode="auto">
          <a:xfrm>
            <a:off x="8433927" y="3372556"/>
            <a:ext cx="140479" cy="761204"/>
            <a:chOff x="1582" y="3119"/>
            <a:chExt cx="164" cy="990"/>
          </a:xfrm>
          <a:noFill/>
        </p:grpSpPr>
        <p:sp>
          <p:nvSpPr>
            <p:cNvPr id="240" name="文本框 254"/>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41" name="直线 255"/>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42" name="组合 256"/>
          <p:cNvGrpSpPr>
            <a:grpSpLocks/>
          </p:cNvGrpSpPr>
          <p:nvPr/>
        </p:nvGrpSpPr>
        <p:grpSpPr bwMode="auto">
          <a:xfrm>
            <a:off x="8748464" y="3363838"/>
            <a:ext cx="140479" cy="761204"/>
            <a:chOff x="1582" y="3119"/>
            <a:chExt cx="164" cy="990"/>
          </a:xfrm>
          <a:noFill/>
        </p:grpSpPr>
        <p:sp>
          <p:nvSpPr>
            <p:cNvPr id="243" name="文本框 257"/>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44" name="直线 258"/>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sp>
        <p:nvSpPr>
          <p:cNvPr id="245" name="文本框 259"/>
          <p:cNvSpPr txBox="1">
            <a:spLocks noChangeArrowheads="1"/>
          </p:cNvSpPr>
          <p:nvPr/>
        </p:nvSpPr>
        <p:spPr bwMode="auto">
          <a:xfrm>
            <a:off x="3491880" y="3222575"/>
            <a:ext cx="958436"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2</a:t>
            </a:r>
            <a:r>
              <a:rPr lang="zh-CN" altLang="en-US" sz="1400" b="0" dirty="0">
                <a:latin typeface="+mn-ea"/>
                <a:ea typeface="+mn-ea"/>
              </a:rPr>
              <a:t>，</a:t>
            </a:r>
            <a:r>
              <a:rPr lang="en-US" altLang="zh-CN" sz="1400" b="0" dirty="0">
                <a:latin typeface="+mn-ea"/>
                <a:ea typeface="+mn-ea"/>
              </a:rPr>
              <a:t>52</a:t>
            </a:r>
            <a:r>
              <a:rPr lang="zh-CN" altLang="en-US" sz="1400" b="0" dirty="0">
                <a:latin typeface="+mn-ea"/>
                <a:ea typeface="+mn-ea"/>
              </a:rPr>
              <a:t>，</a:t>
            </a:r>
            <a:r>
              <a:rPr lang="en-US" altLang="zh-CN" sz="1400" b="0" dirty="0">
                <a:latin typeface="+mn-ea"/>
                <a:ea typeface="+mn-ea"/>
              </a:rPr>
              <a:t>54</a:t>
            </a:r>
          </a:p>
          <a:p>
            <a:pPr eaLnBrk="0" hangingPunct="0">
              <a:spcBef>
                <a:spcPct val="50000"/>
              </a:spcBef>
            </a:pPr>
            <a:endParaRPr lang="zh-CN" altLang="zh-CN" sz="1400" b="0" dirty="0">
              <a:latin typeface="+mn-ea"/>
              <a:ea typeface="+mn-ea"/>
            </a:endParaRPr>
          </a:p>
        </p:txBody>
      </p:sp>
      <p:sp>
        <p:nvSpPr>
          <p:cNvPr id="246" name="文本框 260"/>
          <p:cNvSpPr txBox="1">
            <a:spLocks noChangeArrowheads="1"/>
          </p:cNvSpPr>
          <p:nvPr/>
        </p:nvSpPr>
        <p:spPr bwMode="auto">
          <a:xfrm>
            <a:off x="5009096" y="3233528"/>
            <a:ext cx="905026" cy="249921"/>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67</a:t>
            </a:r>
            <a:r>
              <a:rPr lang="zh-CN" altLang="en-US" sz="1400" b="0">
                <a:latin typeface="+mn-ea"/>
                <a:ea typeface="+mn-ea"/>
              </a:rPr>
              <a:t>，</a:t>
            </a:r>
            <a:r>
              <a:rPr lang="en-US" altLang="zh-CN" sz="1400" b="0">
                <a:latin typeface="+mn-ea"/>
                <a:ea typeface="+mn-ea"/>
              </a:rPr>
              <a:t>69</a:t>
            </a:r>
            <a:endParaRPr lang="zh-CN" altLang="zh-CN" sz="1400" b="0">
              <a:latin typeface="+mn-ea"/>
              <a:ea typeface="+mn-ea"/>
            </a:endParaRPr>
          </a:p>
        </p:txBody>
      </p:sp>
      <p:sp>
        <p:nvSpPr>
          <p:cNvPr id="247" name="文本框 261"/>
          <p:cNvSpPr txBox="1">
            <a:spLocks noChangeArrowheads="1"/>
          </p:cNvSpPr>
          <p:nvPr/>
        </p:nvSpPr>
        <p:spPr bwMode="auto">
          <a:xfrm>
            <a:off x="6255283" y="3222575"/>
            <a:ext cx="905026"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71</a:t>
            </a:r>
            <a:r>
              <a:rPr lang="zh-CN" altLang="en-US" sz="1400" b="0">
                <a:latin typeface="+mn-ea"/>
                <a:ea typeface="+mn-ea"/>
              </a:rPr>
              <a:t>，</a:t>
            </a:r>
            <a:r>
              <a:rPr lang="en-US" altLang="zh-CN" sz="1400" b="0">
                <a:latin typeface="+mn-ea"/>
                <a:ea typeface="+mn-ea"/>
              </a:rPr>
              <a:t>76</a:t>
            </a:r>
            <a:endParaRPr lang="zh-CN" altLang="zh-CN" sz="1400" b="0">
              <a:latin typeface="+mn-ea"/>
              <a:ea typeface="+mn-ea"/>
            </a:endParaRPr>
          </a:p>
        </p:txBody>
      </p:sp>
      <p:sp>
        <p:nvSpPr>
          <p:cNvPr id="248" name="文本框 262"/>
          <p:cNvSpPr txBox="1">
            <a:spLocks noChangeArrowheads="1"/>
          </p:cNvSpPr>
          <p:nvPr/>
        </p:nvSpPr>
        <p:spPr bwMode="auto">
          <a:xfrm>
            <a:off x="429957" y="3222575"/>
            <a:ext cx="879685"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 </a:t>
            </a:r>
            <a:r>
              <a:rPr lang="en-US" altLang="zh-CN" sz="1400" b="0">
                <a:latin typeface="+mn-ea"/>
                <a:ea typeface="+mn-ea"/>
              </a:rPr>
              <a:t>6</a:t>
            </a:r>
            <a:r>
              <a:rPr lang="zh-CN" altLang="en-US" sz="1400" b="0">
                <a:latin typeface="+mn-ea"/>
                <a:ea typeface="+mn-ea"/>
              </a:rPr>
              <a:t>， </a:t>
            </a:r>
            <a:r>
              <a:rPr lang="en-US" altLang="zh-CN" sz="1400" b="0">
                <a:latin typeface="+mn-ea"/>
                <a:ea typeface="+mn-ea"/>
              </a:rPr>
              <a:t>8</a:t>
            </a:r>
            <a:endParaRPr lang="zh-CN" altLang="zh-CN" sz="1400" b="0">
              <a:latin typeface="+mn-ea"/>
              <a:ea typeface="+mn-ea"/>
            </a:endParaRPr>
          </a:p>
        </p:txBody>
      </p:sp>
      <p:sp>
        <p:nvSpPr>
          <p:cNvPr id="249" name="文本框 259"/>
          <p:cNvSpPr txBox="1">
            <a:spLocks noChangeArrowheads="1"/>
          </p:cNvSpPr>
          <p:nvPr/>
        </p:nvSpPr>
        <p:spPr bwMode="auto">
          <a:xfrm>
            <a:off x="3491880" y="3219822"/>
            <a:ext cx="936104" cy="249921"/>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2</a:t>
            </a:r>
            <a:r>
              <a:rPr lang="zh-CN" altLang="en-US" sz="1400" b="0" dirty="0">
                <a:latin typeface="+mn-ea"/>
                <a:ea typeface="+mn-ea"/>
              </a:rPr>
              <a:t>，</a:t>
            </a:r>
            <a:r>
              <a:rPr lang="en-US" altLang="zh-CN" sz="1400" b="0" dirty="0">
                <a:latin typeface="+mn-ea"/>
                <a:ea typeface="+mn-ea"/>
              </a:rPr>
              <a:t>40</a:t>
            </a:r>
            <a:r>
              <a:rPr lang="zh-CN" altLang="en-US" sz="1400" b="0" dirty="0">
                <a:latin typeface="+mn-ea"/>
                <a:ea typeface="+mn-ea"/>
              </a:rPr>
              <a:t>，</a:t>
            </a:r>
            <a:r>
              <a:rPr lang="en-US" altLang="zh-CN" sz="1400" b="0" dirty="0">
                <a:latin typeface="+mn-ea"/>
                <a:ea typeface="+mn-ea"/>
              </a:rPr>
              <a:t>54</a:t>
            </a:r>
          </a:p>
          <a:p>
            <a:pPr eaLnBrk="0" hangingPunct="0">
              <a:spcBef>
                <a:spcPct val="50000"/>
              </a:spcBef>
            </a:pPr>
            <a:endParaRPr lang="zh-CN" altLang="zh-CN" sz="1400" b="0" dirty="0">
              <a:latin typeface="+mn-ea"/>
              <a:ea typeface="+mn-ea"/>
            </a:endParaRPr>
          </a:p>
        </p:txBody>
      </p:sp>
      <p:sp>
        <p:nvSpPr>
          <p:cNvPr id="250" name="文本框 185"/>
          <p:cNvSpPr txBox="1">
            <a:spLocks noChangeArrowheads="1"/>
          </p:cNvSpPr>
          <p:nvPr/>
        </p:nvSpPr>
        <p:spPr bwMode="auto">
          <a:xfrm>
            <a:off x="2154189" y="2627968"/>
            <a:ext cx="995528" cy="250902"/>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2</a:t>
            </a:r>
            <a:r>
              <a:rPr lang="zh-CN" altLang="en-US" sz="1400" b="0">
                <a:latin typeface="+mn-ea"/>
                <a:ea typeface="+mn-ea"/>
              </a:rPr>
              <a:t>，</a:t>
            </a:r>
            <a:r>
              <a:rPr lang="en-US" altLang="zh-CN" sz="1400" b="0">
                <a:latin typeface="+mn-ea"/>
                <a:ea typeface="+mn-ea"/>
              </a:rPr>
              <a:t>13 </a:t>
            </a:r>
            <a:r>
              <a:rPr lang="zh-CN" altLang="en-US" sz="1400" b="0">
                <a:latin typeface="+mn-ea"/>
                <a:ea typeface="+mn-ea"/>
              </a:rPr>
              <a:t>，</a:t>
            </a:r>
            <a:r>
              <a:rPr lang="en-US" altLang="zh-CN" sz="1400" b="0">
                <a:latin typeface="+mn-ea"/>
                <a:ea typeface="+mn-ea"/>
              </a:rPr>
              <a:t>39</a:t>
            </a:r>
            <a:endParaRPr lang="zh-CN" altLang="zh-CN" sz="1400" b="0">
              <a:latin typeface="+mn-ea"/>
              <a:ea typeface="+mn-ea"/>
            </a:endParaRPr>
          </a:p>
        </p:txBody>
      </p:sp>
      <p:grpSp>
        <p:nvGrpSpPr>
          <p:cNvPr id="252" name="组合 205"/>
          <p:cNvGrpSpPr>
            <a:grpSpLocks/>
          </p:cNvGrpSpPr>
          <p:nvPr/>
        </p:nvGrpSpPr>
        <p:grpSpPr bwMode="auto">
          <a:xfrm>
            <a:off x="1670807" y="3354467"/>
            <a:ext cx="143031" cy="723603"/>
            <a:chOff x="1582" y="3119"/>
            <a:chExt cx="164" cy="990"/>
          </a:xfrm>
          <a:noFill/>
        </p:grpSpPr>
        <p:sp>
          <p:nvSpPr>
            <p:cNvPr id="267" name="文本框 206"/>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68" name="直线 207"/>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53" name="组合 208"/>
          <p:cNvGrpSpPr>
            <a:grpSpLocks/>
          </p:cNvGrpSpPr>
          <p:nvPr/>
        </p:nvGrpSpPr>
        <p:grpSpPr bwMode="auto">
          <a:xfrm>
            <a:off x="1975445" y="3354467"/>
            <a:ext cx="143960" cy="723603"/>
            <a:chOff x="1582" y="3119"/>
            <a:chExt cx="164" cy="990"/>
          </a:xfrm>
          <a:noFill/>
        </p:grpSpPr>
        <p:sp>
          <p:nvSpPr>
            <p:cNvPr id="265" name="文本框 209"/>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66" name="直线 210"/>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54" name="组合 211"/>
          <p:cNvGrpSpPr>
            <a:grpSpLocks/>
          </p:cNvGrpSpPr>
          <p:nvPr/>
        </p:nvGrpSpPr>
        <p:grpSpPr bwMode="auto">
          <a:xfrm>
            <a:off x="2267080" y="3354467"/>
            <a:ext cx="143960" cy="723603"/>
            <a:chOff x="1582" y="3119"/>
            <a:chExt cx="164" cy="990"/>
          </a:xfrm>
          <a:noFill/>
        </p:grpSpPr>
        <p:sp>
          <p:nvSpPr>
            <p:cNvPr id="263" name="文本框 212"/>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64" name="直线 213"/>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55" name="组合 214"/>
          <p:cNvGrpSpPr>
            <a:grpSpLocks/>
          </p:cNvGrpSpPr>
          <p:nvPr/>
        </p:nvGrpSpPr>
        <p:grpSpPr bwMode="auto">
          <a:xfrm>
            <a:off x="2573575" y="3352275"/>
            <a:ext cx="143031" cy="723603"/>
            <a:chOff x="1582" y="3119"/>
            <a:chExt cx="164" cy="990"/>
          </a:xfrm>
          <a:noFill/>
        </p:grpSpPr>
        <p:sp>
          <p:nvSpPr>
            <p:cNvPr id="261" name="文本框 215"/>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62" name="直线 216"/>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grpSp>
        <p:nvGrpSpPr>
          <p:cNvPr id="256" name="组合 217"/>
          <p:cNvGrpSpPr>
            <a:grpSpLocks/>
          </p:cNvGrpSpPr>
          <p:nvPr/>
        </p:nvGrpSpPr>
        <p:grpSpPr bwMode="auto">
          <a:xfrm>
            <a:off x="2898646" y="3360315"/>
            <a:ext cx="143031" cy="723603"/>
            <a:chOff x="1582" y="3119"/>
            <a:chExt cx="164" cy="990"/>
          </a:xfrm>
          <a:noFill/>
        </p:grpSpPr>
        <p:sp>
          <p:nvSpPr>
            <p:cNvPr id="259" name="文本框 218"/>
            <p:cNvSpPr txBox="1">
              <a:spLocks noChangeArrowheads="1"/>
            </p:cNvSpPr>
            <p:nvPr/>
          </p:nvSpPr>
          <p:spPr bwMode="auto">
            <a:xfrm>
              <a:off x="1582" y="3577"/>
              <a:ext cx="164" cy="532"/>
            </a:xfrm>
            <a:prstGeom prst="rect">
              <a:avLst/>
            </a:prstGeom>
            <a:grpFill/>
            <a:ln w="3175">
              <a:solidFill>
                <a:srgbClr val="F8F8F8"/>
              </a:solidFill>
              <a:miter lim="800000"/>
              <a:headEnd/>
              <a:tailEnd/>
            </a:ln>
          </p:spPr>
          <p:txBody>
            <a:bodyPr lIns="0" tIns="72000" rIns="0" bIns="0"/>
            <a:lstStyle/>
            <a:p>
              <a:pPr algn="ctr" eaLnBrk="0" hangingPunct="0">
                <a:spcBef>
                  <a:spcPct val="50000"/>
                </a:spcBef>
                <a:defRPr/>
              </a:pPr>
              <a:r>
                <a:rPr lang="en-US" altLang="zh-CN" sz="1400" b="0">
                  <a:latin typeface="+mn-ea"/>
                  <a:ea typeface="+mn-ea"/>
                </a:rPr>
                <a:t>F</a:t>
              </a:r>
              <a:endParaRPr lang="zh-CN" altLang="zh-CN" sz="1400" b="0">
                <a:latin typeface="+mn-ea"/>
                <a:ea typeface="+mn-ea"/>
              </a:endParaRPr>
            </a:p>
          </p:txBody>
        </p:sp>
        <p:sp>
          <p:nvSpPr>
            <p:cNvPr id="260" name="直线 219"/>
            <p:cNvSpPr>
              <a:spLocks noChangeShapeType="1"/>
            </p:cNvSpPr>
            <p:nvPr/>
          </p:nvSpPr>
          <p:spPr bwMode="auto">
            <a:xfrm>
              <a:off x="1649" y="3119"/>
              <a:ext cx="0" cy="468"/>
            </a:xfrm>
            <a:prstGeom prst="line">
              <a:avLst/>
            </a:prstGeom>
            <a:grpFill/>
            <a:ln w="3175">
              <a:solidFill>
                <a:srgbClr val="F8F8F8"/>
              </a:solidFill>
              <a:round/>
              <a:headEnd/>
              <a:tailEnd/>
            </a:ln>
          </p:spPr>
          <p:txBody>
            <a:bodyPr/>
            <a:lstStyle/>
            <a:p>
              <a:pPr eaLnBrk="0" hangingPunct="0">
                <a:spcBef>
                  <a:spcPct val="50000"/>
                </a:spcBef>
                <a:defRPr/>
              </a:pPr>
              <a:endParaRPr lang="zh-CN" altLang="en-US" sz="1400" b="0">
                <a:latin typeface="+mn-ea"/>
                <a:ea typeface="+mn-ea"/>
              </a:endParaRPr>
            </a:p>
          </p:txBody>
        </p:sp>
      </p:grpSp>
      <p:sp>
        <p:nvSpPr>
          <p:cNvPr id="257" name="文本框 263"/>
          <p:cNvSpPr txBox="1">
            <a:spLocks noChangeArrowheads="1"/>
          </p:cNvSpPr>
          <p:nvPr/>
        </p:nvSpPr>
        <p:spPr bwMode="auto">
          <a:xfrm>
            <a:off x="1475656" y="3221685"/>
            <a:ext cx="1650040" cy="237576"/>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4</a:t>
            </a:r>
            <a:r>
              <a:rPr lang="zh-CN" altLang="en-US" sz="1400" b="0" dirty="0">
                <a:latin typeface="+mn-ea"/>
                <a:ea typeface="+mn-ea"/>
              </a:rPr>
              <a:t>，</a:t>
            </a:r>
            <a:r>
              <a:rPr lang="en-US" altLang="zh-CN" sz="1400" b="0" dirty="0">
                <a:latin typeface="+mn-ea"/>
                <a:ea typeface="+mn-ea"/>
              </a:rPr>
              <a:t>19</a:t>
            </a:r>
            <a:r>
              <a:rPr lang="zh-CN" altLang="en-US" sz="1400" b="0" dirty="0">
                <a:latin typeface="+mn-ea"/>
                <a:ea typeface="+mn-ea"/>
              </a:rPr>
              <a:t>，</a:t>
            </a:r>
            <a:r>
              <a:rPr lang="en-US" altLang="zh-CN" sz="1400" b="0" dirty="0">
                <a:latin typeface="+mn-ea"/>
                <a:ea typeface="+mn-ea"/>
              </a:rPr>
              <a:t>24</a:t>
            </a:r>
            <a:r>
              <a:rPr lang="zh-CN" altLang="en-US" sz="1400" b="0" dirty="0">
                <a:latin typeface="+mn-ea"/>
                <a:ea typeface="+mn-ea"/>
              </a:rPr>
              <a:t>，</a:t>
            </a:r>
            <a:r>
              <a:rPr lang="en-US" altLang="zh-CN" sz="1400" b="0" dirty="0">
                <a:latin typeface="+mn-ea"/>
                <a:ea typeface="+mn-ea"/>
              </a:rPr>
              <a:t>37</a:t>
            </a:r>
            <a:r>
              <a:rPr lang="zh-CN" altLang="en-US" sz="1400" b="0" dirty="0">
                <a:latin typeface="+mn-ea"/>
                <a:ea typeface="+mn-ea"/>
              </a:rPr>
              <a:t>，</a:t>
            </a:r>
            <a:r>
              <a:rPr lang="en-US" altLang="zh-CN" sz="1400" b="0" dirty="0">
                <a:latin typeface="+mn-ea"/>
                <a:ea typeface="+mn-ea"/>
              </a:rPr>
              <a:t>39</a:t>
            </a:r>
            <a:endParaRPr lang="zh-CN" altLang="zh-CN" sz="1400" b="0" dirty="0">
              <a:latin typeface="+mn-ea"/>
              <a:ea typeface="+mn-ea"/>
            </a:endParaRPr>
          </a:p>
        </p:txBody>
      </p:sp>
      <p:sp>
        <p:nvSpPr>
          <p:cNvPr id="258" name="文本框 263"/>
          <p:cNvSpPr txBox="1">
            <a:spLocks noChangeArrowheads="1"/>
          </p:cNvSpPr>
          <p:nvPr/>
        </p:nvSpPr>
        <p:spPr bwMode="auto">
          <a:xfrm>
            <a:off x="1547664" y="3219822"/>
            <a:ext cx="1651270" cy="238508"/>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a:latin typeface="+mn-ea"/>
                <a:ea typeface="+mn-ea"/>
              </a:rPr>
              <a:t>4</a:t>
            </a:r>
            <a:r>
              <a:rPr lang="zh-CN" altLang="en-US" sz="1400" b="0">
                <a:latin typeface="+mn-ea"/>
                <a:ea typeface="+mn-ea"/>
              </a:rPr>
              <a:t>，</a:t>
            </a:r>
            <a:r>
              <a:rPr lang="en-US" altLang="zh-CN" sz="1400" b="0">
                <a:latin typeface="+mn-ea"/>
                <a:ea typeface="+mn-ea"/>
              </a:rPr>
              <a:t>19</a:t>
            </a:r>
            <a:r>
              <a:rPr lang="zh-CN" altLang="en-US" sz="1400" b="0">
                <a:latin typeface="+mn-ea"/>
                <a:ea typeface="+mn-ea"/>
              </a:rPr>
              <a:t>，</a:t>
            </a:r>
            <a:r>
              <a:rPr lang="en-US" altLang="zh-CN" sz="1400" b="0">
                <a:latin typeface="+mn-ea"/>
                <a:ea typeface="+mn-ea"/>
              </a:rPr>
              <a:t>24</a:t>
            </a:r>
            <a:r>
              <a:rPr lang="zh-CN" altLang="en-US" sz="1400" b="0">
                <a:latin typeface="+mn-ea"/>
                <a:ea typeface="+mn-ea"/>
              </a:rPr>
              <a:t>，</a:t>
            </a:r>
            <a:r>
              <a:rPr lang="en-US" altLang="zh-CN" sz="1400" b="0">
                <a:latin typeface="+mn-ea"/>
                <a:ea typeface="+mn-ea"/>
              </a:rPr>
              <a:t>37</a:t>
            </a:r>
            <a:endParaRPr lang="zh-CN" altLang="zh-CN" sz="1400" b="0">
              <a:latin typeface="+mn-ea"/>
              <a:ea typeface="+mn-ea"/>
            </a:endParaRPr>
          </a:p>
        </p:txBody>
      </p:sp>
      <p:sp>
        <p:nvSpPr>
          <p:cNvPr id="269" name="文本框 259"/>
          <p:cNvSpPr txBox="1">
            <a:spLocks noChangeArrowheads="1"/>
          </p:cNvSpPr>
          <p:nvPr/>
        </p:nvSpPr>
        <p:spPr bwMode="auto">
          <a:xfrm>
            <a:off x="3506168" y="3229357"/>
            <a:ext cx="936104" cy="249921"/>
          </a:xfrm>
          <a:prstGeom prst="rect">
            <a:avLst/>
          </a:prstGeom>
          <a:noFill/>
          <a:ln w="3175">
            <a:solidFill>
              <a:srgbClr val="F8F8F8"/>
            </a:solidFill>
            <a:miter lim="800000"/>
            <a:headEnd/>
            <a:tailEnd/>
          </a:ln>
        </p:spPr>
        <p:txBody>
          <a:bodyPr lIns="0" tIns="0" rIns="0" bIns="36000"/>
          <a:lstStyle/>
          <a:p>
            <a:pPr algn="just" eaLnBrk="0" hangingPunct="0">
              <a:spcBef>
                <a:spcPct val="50000"/>
              </a:spcBef>
            </a:pPr>
            <a:r>
              <a:rPr lang="en-US" altLang="zh-CN" sz="1400" b="0" dirty="0">
                <a:latin typeface="+mn-ea"/>
                <a:ea typeface="+mn-ea"/>
              </a:rPr>
              <a:t>1</a:t>
            </a:r>
            <a:r>
              <a:rPr lang="zh-CN" altLang="en-US" sz="1400" b="0" dirty="0">
                <a:latin typeface="+mn-ea"/>
                <a:ea typeface="+mn-ea"/>
              </a:rPr>
              <a:t>，</a:t>
            </a:r>
            <a:r>
              <a:rPr lang="en-US" altLang="zh-CN" sz="1400" b="0" dirty="0">
                <a:latin typeface="+mn-ea"/>
                <a:ea typeface="+mn-ea"/>
              </a:rPr>
              <a:t>54</a:t>
            </a:r>
          </a:p>
          <a:p>
            <a:pPr eaLnBrk="0" hangingPunct="0">
              <a:spcBef>
                <a:spcPct val="50000"/>
              </a:spcBef>
            </a:pPr>
            <a:endParaRPr lang="zh-CN" altLang="zh-CN" sz="1400" b="0" dirty="0">
              <a:latin typeface="+mn-ea"/>
              <a:ea typeface="+mn-ea"/>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45"/>
                                        </p:tgtEl>
                                      </p:cBhvr>
                                    </p:animEffect>
                                    <p:set>
                                      <p:cBhvr>
                                        <p:cTn id="7" dur="1" fill="hold">
                                          <p:stCondLst>
                                            <p:cond delay="499"/>
                                          </p:stCondLst>
                                        </p:cTn>
                                        <p:tgtEl>
                                          <p:spTgt spid="245"/>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212"/>
                                        </p:tgtEl>
                                      </p:cBhvr>
                                    </p:animEffect>
                                    <p:set>
                                      <p:cBhvr>
                                        <p:cTn id="11" dur="1" fill="hold">
                                          <p:stCondLst>
                                            <p:cond delay="499"/>
                                          </p:stCondLst>
                                        </p:cTn>
                                        <p:tgtEl>
                                          <p:spTgt spid="212"/>
                                        </p:tgtEl>
                                        <p:attrNameLst>
                                          <p:attrName>style.visibility</p:attrName>
                                        </p:attrNameLst>
                                      </p:cBhvr>
                                      <p:to>
                                        <p:strVal val="hidden"/>
                                      </p:to>
                                    </p:se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9"/>
                                        </p:tgtEl>
                                        <p:attrNameLst>
                                          <p:attrName>style.visibility</p:attrName>
                                        </p:attrNameLst>
                                      </p:cBhvr>
                                      <p:to>
                                        <p:strVal val="visible"/>
                                      </p:to>
                                    </p:set>
                                    <p:animEffect transition="in" filter="blinds(horizontal)">
                                      <p:cBhvr>
                                        <p:cTn id="15" dur="500"/>
                                        <p:tgtEl>
                                          <p:spTgt spid="26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9"/>
                                        </p:tgtEl>
                                        <p:attrNameLst>
                                          <p:attrName>style.visibility</p:attrName>
                                        </p:attrNameLst>
                                      </p:cBhvr>
                                      <p:to>
                                        <p:strVal val="visible"/>
                                      </p:to>
                                    </p:set>
                                    <p:animEffect transition="in" filter="blinds(horizontal)">
                                      <p:cBhvr>
                                        <p:cTn id="20" dur="500"/>
                                        <p:tgtEl>
                                          <p:spTgt spid="249"/>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212"/>
                                        </p:tgtEl>
                                        <p:attrNameLst>
                                          <p:attrName>style.visibility</p:attrName>
                                        </p:attrNameLst>
                                      </p:cBhvr>
                                      <p:to>
                                        <p:strVal val="visible"/>
                                      </p:to>
                                    </p:set>
                                    <p:animEffect transition="in" filter="blinds(horizontal)">
                                      <p:cBhvr>
                                        <p:cTn id="24" dur="500"/>
                                        <p:tgtEl>
                                          <p:spTgt spid="212"/>
                                        </p:tgtEl>
                                      </p:cBhvr>
                                    </p:animEffect>
                                  </p:childTnLst>
                                </p:cTn>
                              </p:par>
                            </p:childTnLst>
                          </p:cTn>
                        </p:par>
                        <p:par>
                          <p:cTn id="25" fill="hold">
                            <p:stCondLst>
                              <p:cond delay="1000"/>
                            </p:stCondLst>
                            <p:childTnLst>
                              <p:par>
                                <p:cTn id="26" presetID="3" presetClass="exit" presetSubtype="10" fill="hold" grpId="1" nodeType="afterEffect">
                                  <p:stCondLst>
                                    <p:cond delay="0"/>
                                  </p:stCondLst>
                                  <p:childTnLst>
                                    <p:animEffect transition="out" filter="blinds(horizontal)">
                                      <p:cBhvr>
                                        <p:cTn id="27" dur="500"/>
                                        <p:tgtEl>
                                          <p:spTgt spid="269"/>
                                        </p:tgtEl>
                                      </p:cBhvr>
                                    </p:animEffect>
                                    <p:set>
                                      <p:cBhvr>
                                        <p:cTn id="28" dur="1" fill="hold">
                                          <p:stCondLst>
                                            <p:cond delay="499"/>
                                          </p:stCondLst>
                                        </p:cTn>
                                        <p:tgtEl>
                                          <p:spTgt spid="26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0"/>
                                        </p:tgtEl>
                                        <p:attrNameLst>
                                          <p:attrName>style.visibility</p:attrName>
                                        </p:attrNameLst>
                                      </p:cBhvr>
                                      <p:to>
                                        <p:strVal val="visible"/>
                                      </p:to>
                                    </p:set>
                                    <p:animEffect transition="in" filter="blinds(horizontal)">
                                      <p:cBhvr>
                                        <p:cTn id="33" dur="500"/>
                                        <p:tgtEl>
                                          <p:spTgt spid="250"/>
                                        </p:tgtEl>
                                      </p:cBhvr>
                                    </p:animEffect>
                                  </p:childTnLst>
                                </p:cTn>
                              </p:par>
                            </p:childTnLst>
                          </p:cTn>
                        </p:par>
                        <p:par>
                          <p:cTn id="34" fill="hold">
                            <p:stCondLst>
                              <p:cond delay="500"/>
                            </p:stCondLst>
                            <p:childTnLst>
                              <p:par>
                                <p:cTn id="35" presetID="3" presetClass="exit" presetSubtype="10" fill="hold" grpId="0" nodeType="afterEffect">
                                  <p:stCondLst>
                                    <p:cond delay="0"/>
                                  </p:stCondLst>
                                  <p:childTnLst>
                                    <p:animEffect transition="out" filter="blinds(horizontal)">
                                      <p:cBhvr>
                                        <p:cTn id="36" dur="500"/>
                                        <p:tgtEl>
                                          <p:spTgt spid="127"/>
                                        </p:tgtEl>
                                      </p:cBhvr>
                                    </p:animEffect>
                                    <p:set>
                                      <p:cBhvr>
                                        <p:cTn id="37" dur="1" fill="hold">
                                          <p:stCondLst>
                                            <p:cond delay="499"/>
                                          </p:stCondLst>
                                        </p:cTn>
                                        <p:tgtEl>
                                          <p:spTgt spid="12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257"/>
                                        </p:tgtEl>
                                      </p:cBhvr>
                                    </p:animEffect>
                                    <p:set>
                                      <p:cBhvr>
                                        <p:cTn id="42" dur="1" fill="hold">
                                          <p:stCondLst>
                                            <p:cond delay="499"/>
                                          </p:stCondLst>
                                        </p:cTn>
                                        <p:tgtEl>
                                          <p:spTgt spid="257"/>
                                        </p:tgtEl>
                                        <p:attrNameLst>
                                          <p:attrName>style.visibility</p:attrName>
                                        </p:attrNameLst>
                                      </p:cBhvr>
                                      <p:to>
                                        <p:strVal val="hidden"/>
                                      </p:to>
                                    </p:se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blinds(horizontal)">
                                      <p:cBhvr>
                                        <p:cTn id="46" dur="500"/>
                                        <p:tgtEl>
                                          <p:spTgt spid="258"/>
                                        </p:tgtEl>
                                      </p:cBhvr>
                                    </p:animEffect>
                                  </p:childTnLst>
                                </p:cTn>
                              </p:par>
                            </p:childTnLst>
                          </p:cTn>
                        </p:par>
                        <p:par>
                          <p:cTn id="47" fill="hold">
                            <p:stCondLst>
                              <p:cond delay="1000"/>
                            </p:stCondLst>
                            <p:childTnLst>
                              <p:par>
                                <p:cTn id="48" presetID="3" presetClass="exit" presetSubtype="10" fill="hold" nodeType="afterEffect">
                                  <p:stCondLst>
                                    <p:cond delay="0"/>
                                  </p:stCondLst>
                                  <p:childTnLst>
                                    <p:animEffect transition="out" filter="blinds(horizontal)">
                                      <p:cBhvr>
                                        <p:cTn id="49" dur="500"/>
                                        <p:tgtEl>
                                          <p:spTgt spid="256"/>
                                        </p:tgtEl>
                                      </p:cBhvr>
                                    </p:animEffect>
                                    <p:set>
                                      <p:cBhvr>
                                        <p:cTn id="50" dur="1" fill="hold">
                                          <p:stCondLst>
                                            <p:cond delay="499"/>
                                          </p:stCondLst>
                                        </p:cTn>
                                        <p:tgtEl>
                                          <p:spTgt spid="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245" grpId="0" animBg="1"/>
      <p:bldP spid="249" grpId="0" animBg="1"/>
      <p:bldP spid="250" grpId="0" animBg="1"/>
      <p:bldP spid="257" grpId="0" animBg="1"/>
      <p:bldP spid="258" grpId="0" animBg="1"/>
      <p:bldP spid="269" grpId="0" animBg="1"/>
      <p:bldP spid="269" grpId="1" animBg="1"/>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的选择</a:t>
            </a:r>
            <a:endParaRPr lang="en-US" altLang="zh-CN" dirty="0">
              <a:latin typeface="微软雅黑" pitchFamily="34" charset="-122"/>
              <a:ea typeface="微软雅黑" pitchFamily="34" charset="-122"/>
            </a:endParaRPr>
          </a:p>
        </p:txBody>
      </p:sp>
      <p:sp>
        <p:nvSpPr>
          <p:cNvPr id="15" name="矩形 14"/>
          <p:cNvSpPr/>
          <p:nvPr/>
        </p:nvSpPr>
        <p:spPr>
          <a:xfrm>
            <a:off x="755576" y="1059582"/>
            <a:ext cx="7632848" cy="1754326"/>
          </a:xfrm>
          <a:prstGeom prst="rect">
            <a:avLst/>
          </a:prstGeom>
        </p:spPr>
        <p:txBody>
          <a:bodyPr wrap="square">
            <a:spAutoFit/>
          </a:bodyPr>
          <a:lstStyle/>
          <a:p>
            <a:pPr>
              <a:lnSpc>
                <a:spcPct val="150000"/>
              </a:lnSpc>
              <a:defRPr/>
            </a:pPr>
            <a:r>
              <a:rPr lang="zh-CN" altLang="zh-CN" sz="1800" dirty="0">
                <a:latin typeface="+mn-ea"/>
              </a:rPr>
              <a:t>将一个磁盘块作为一个</a:t>
            </a:r>
            <a:r>
              <a:rPr lang="en-US" altLang="zh-CN" sz="1800" dirty="0">
                <a:latin typeface="+mn-ea"/>
              </a:rPr>
              <a:t>B</a:t>
            </a:r>
            <a:r>
              <a:rPr lang="zh-CN" altLang="zh-CN" sz="1800" dirty="0">
                <a:latin typeface="+mn-ea"/>
              </a:rPr>
              <a:t>树的结点</a:t>
            </a:r>
            <a:r>
              <a:rPr lang="zh-CN" altLang="en-US" sz="1800" dirty="0">
                <a:latin typeface="+mn-ea"/>
              </a:rPr>
              <a:t>。假设一个块的容量</a:t>
            </a:r>
            <a:r>
              <a:rPr lang="en-US" altLang="zh-CN" sz="1800" dirty="0">
                <a:latin typeface="+mn-ea"/>
              </a:rPr>
              <a:t>max</a:t>
            </a:r>
            <a:r>
              <a:rPr lang="zh-CN" altLang="en-US" sz="1800" dirty="0">
                <a:latin typeface="+mn-ea"/>
              </a:rPr>
              <a:t>字节</a:t>
            </a:r>
            <a:endParaRPr lang="en-US" altLang="zh-CN" sz="1800" dirty="0">
              <a:latin typeface="+mn-ea"/>
            </a:endParaRPr>
          </a:p>
          <a:p>
            <a:pPr>
              <a:lnSpc>
                <a:spcPct val="150000"/>
              </a:lnSpc>
              <a:defRPr/>
            </a:pPr>
            <a:r>
              <a:rPr lang="zh-CN" altLang="en-US" sz="1800" dirty="0">
                <a:latin typeface="+mn-ea"/>
              </a:rPr>
              <a:t>如果每个键要占用</a:t>
            </a:r>
            <a:r>
              <a:rPr lang="en-US" altLang="zh-CN" sz="1800" dirty="0">
                <a:latin typeface="+mn-ea"/>
              </a:rPr>
              <a:t>key</a:t>
            </a:r>
            <a:r>
              <a:rPr lang="zh-CN" altLang="en-US" sz="1800" dirty="0">
                <a:latin typeface="+mn-ea"/>
              </a:rPr>
              <a:t>个字节。在一棵</a:t>
            </a:r>
            <a:r>
              <a:rPr lang="en-US" altLang="zh-CN" sz="1800" dirty="0">
                <a:latin typeface="+mn-ea"/>
              </a:rPr>
              <a:t>M</a:t>
            </a:r>
            <a:r>
              <a:rPr lang="zh-CN" altLang="en-US" sz="1800" dirty="0">
                <a:latin typeface="+mn-ea"/>
              </a:rPr>
              <a:t>阶</a:t>
            </a:r>
            <a:r>
              <a:rPr lang="en-US" altLang="zh-CN" sz="1800" dirty="0">
                <a:latin typeface="+mn-ea"/>
              </a:rPr>
              <a:t>B</a:t>
            </a:r>
            <a:r>
              <a:rPr lang="zh-CN" altLang="en-US" sz="1800" dirty="0">
                <a:latin typeface="+mn-ea"/>
              </a:rPr>
              <a:t>树中，可以有</a:t>
            </a:r>
            <a:r>
              <a:rPr lang="en-US" altLang="zh-CN" sz="1800" dirty="0">
                <a:latin typeface="+mn-ea"/>
              </a:rPr>
              <a:t>M-1</a:t>
            </a:r>
            <a:r>
              <a:rPr lang="zh-CN" altLang="en-US" sz="1800" dirty="0">
                <a:latin typeface="+mn-ea"/>
              </a:rPr>
              <a:t>个键，总的数据量是</a:t>
            </a:r>
            <a:endParaRPr lang="en-US" altLang="zh-CN" sz="1800" dirty="0">
              <a:latin typeface="+mn-ea"/>
            </a:endParaRPr>
          </a:p>
          <a:p>
            <a:pPr>
              <a:lnSpc>
                <a:spcPct val="150000"/>
              </a:lnSpc>
              <a:buFontTx/>
              <a:buNone/>
              <a:defRPr/>
            </a:pPr>
            <a:r>
              <a:rPr lang="en-US" altLang="zh-CN" sz="1800" dirty="0">
                <a:latin typeface="+mn-ea"/>
              </a:rPr>
              <a:t>  </a:t>
            </a:r>
            <a:r>
              <a:rPr lang="zh-CN" altLang="en-US" sz="1800" dirty="0">
                <a:latin typeface="+mn-ea"/>
              </a:rPr>
              <a:t>（</a:t>
            </a:r>
            <a:r>
              <a:rPr lang="en-US" altLang="zh-CN" sz="1800" dirty="0">
                <a:latin typeface="+mn-ea"/>
              </a:rPr>
              <a:t>M-1</a:t>
            </a:r>
            <a:r>
              <a:rPr lang="zh-CN" altLang="en-US" sz="1800" dirty="0">
                <a:latin typeface="+mn-ea"/>
              </a:rPr>
              <a:t>）* </a:t>
            </a:r>
            <a:r>
              <a:rPr lang="en-US" altLang="zh-CN" sz="1800" dirty="0">
                <a:latin typeface="+mn-ea"/>
              </a:rPr>
              <a:t>key + M</a:t>
            </a:r>
            <a:r>
              <a:rPr lang="zh-CN" altLang="en-US" sz="1800" dirty="0">
                <a:latin typeface="+mn-ea"/>
              </a:rPr>
              <a:t>个分支的地址 </a:t>
            </a:r>
            <a:r>
              <a:rPr lang="en-US" altLang="zh-CN" sz="1800" dirty="0">
                <a:latin typeface="+mn-ea"/>
              </a:rPr>
              <a:t>+ </a:t>
            </a:r>
            <a:r>
              <a:rPr lang="zh-CN" altLang="en-US" sz="1800" dirty="0">
                <a:latin typeface="+mn-ea"/>
              </a:rPr>
              <a:t>（</a:t>
            </a:r>
            <a:r>
              <a:rPr lang="en-US" altLang="zh-CN" sz="1800" dirty="0">
                <a:latin typeface="+mn-ea"/>
              </a:rPr>
              <a:t>M-1</a:t>
            </a:r>
            <a:r>
              <a:rPr lang="zh-CN" altLang="en-US" sz="1800" dirty="0">
                <a:latin typeface="+mn-ea"/>
              </a:rPr>
              <a:t>个关键字对应记录的存储地址）</a:t>
            </a:r>
          </a:p>
        </p:txBody>
      </p:sp>
    </p:spTree>
  </p:cSld>
  <p:clrMapOvr>
    <a:masterClrMapping/>
  </p:clrMapOvr>
  <p:transition spd="slow" advTm="0"/>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899593" y="267494"/>
            <a:ext cx="7632848" cy="565604"/>
          </a:xfrm>
          <a:prstGeom prst="rect">
            <a:avLst/>
          </a:prstGeom>
          <a:noFill/>
          <a:ln w="9525">
            <a:noFill/>
            <a:miter lim="800000"/>
            <a:headEnd/>
            <a:tailEnd/>
          </a:ln>
        </p:spPr>
        <p:txBody>
          <a:bodyPr wrap="square">
            <a:spAutoFit/>
          </a:bodyPr>
          <a:lstStyle/>
          <a:p>
            <a:pPr>
              <a:lnSpc>
                <a:spcPct val="120000"/>
              </a:lnSpc>
              <a:spcBef>
                <a:spcPct val="50000"/>
              </a:spcBef>
            </a:pPr>
            <a:r>
              <a:rPr lang="zh-CN" altLang="en-US" dirty="0">
                <a:latin typeface="微软雅黑" pitchFamily="34" charset="-122"/>
                <a:ea typeface="微软雅黑" pitchFamily="34" charset="-122"/>
              </a:rPr>
              <a:t>外部查找</a:t>
            </a:r>
            <a:endParaRPr lang="zh-CN" altLang="en-US" dirty="0">
              <a:latin typeface="微软雅黑" pitchFamily="34" charset="-122"/>
              <a:ea typeface="微软雅黑" pitchFamily="34" charset="-122"/>
              <a:cs typeface="楷体_GB2312"/>
            </a:endParaRPr>
          </a:p>
        </p:txBody>
      </p:sp>
      <p:sp>
        <p:nvSpPr>
          <p:cNvPr id="126" name="矩形 125"/>
          <p:cNvSpPr/>
          <p:nvPr/>
        </p:nvSpPr>
        <p:spPr>
          <a:xfrm>
            <a:off x="611560" y="1203598"/>
            <a:ext cx="7920880" cy="1908215"/>
          </a:xfrm>
          <a:prstGeom prst="rect">
            <a:avLst/>
          </a:prstGeom>
        </p:spPr>
        <p:txBody>
          <a:bodyPr wrap="square">
            <a:spAutoFit/>
          </a:bodyPr>
          <a:lstStyle/>
          <a:p>
            <a:pPr>
              <a:spcBef>
                <a:spcPts val="1200"/>
              </a:spcBef>
            </a:pPr>
            <a:r>
              <a:rPr lang="zh-CN" altLang="en-US" sz="1800" dirty="0">
                <a:latin typeface="楷体_GB2312"/>
                <a:ea typeface="楷体_GB2312"/>
                <a:cs typeface="楷体_GB2312"/>
              </a:rPr>
              <a:t>外存中的数据元素称为记录</a:t>
            </a:r>
            <a:endParaRPr lang="en-US" altLang="zh-CN" sz="1800" dirty="0">
              <a:latin typeface="楷体_GB2312"/>
              <a:ea typeface="楷体_GB2312"/>
              <a:cs typeface="楷体_GB2312"/>
            </a:endParaRPr>
          </a:p>
          <a:p>
            <a:pPr>
              <a:spcBef>
                <a:spcPts val="1200"/>
              </a:spcBef>
            </a:pPr>
            <a:r>
              <a:rPr lang="zh-CN" altLang="en-US" sz="1800" dirty="0">
                <a:latin typeface="楷体_GB2312"/>
                <a:ea typeface="楷体_GB2312"/>
                <a:cs typeface="楷体_GB2312"/>
              </a:rPr>
              <a:t>外存中的动态查找表也是用树实现，有两种实现方式</a:t>
            </a:r>
            <a:endParaRPr lang="en-US" altLang="zh-CN" sz="1800" dirty="0">
              <a:latin typeface="楷体_GB2312"/>
              <a:ea typeface="楷体_GB2312"/>
              <a:cs typeface="楷体_GB2312"/>
            </a:endParaRPr>
          </a:p>
          <a:p>
            <a:pPr>
              <a:lnSpc>
                <a:spcPct val="200000"/>
              </a:lnSpc>
            </a:pPr>
            <a:r>
              <a:rPr lang="en-US" altLang="zh-CN" sz="1800" b="0" dirty="0"/>
              <a:t>B</a:t>
            </a:r>
            <a:r>
              <a:rPr lang="zh-CN" altLang="en-US" sz="1800" b="0" dirty="0"/>
              <a:t>树</a:t>
            </a:r>
            <a:endParaRPr lang="en-US" altLang="zh-CN" sz="1800" b="0" dirty="0"/>
          </a:p>
          <a:p>
            <a:pPr>
              <a:lnSpc>
                <a:spcPct val="200000"/>
              </a:lnSpc>
            </a:pPr>
            <a:r>
              <a:rPr lang="en-US" altLang="zh-CN" sz="1800" b="0" dirty="0"/>
              <a:t>B+</a:t>
            </a:r>
            <a:r>
              <a:rPr lang="zh-CN" altLang="en-US" sz="1800" b="0" dirty="0"/>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6">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树的缺陷</a:t>
            </a:r>
            <a:endParaRPr lang="en-US" altLang="zh-CN" dirty="0">
              <a:latin typeface="微软雅黑" pitchFamily="34" charset="-122"/>
              <a:ea typeface="微软雅黑" pitchFamily="34" charset="-122"/>
            </a:endParaRPr>
          </a:p>
        </p:txBody>
      </p:sp>
      <p:grpSp>
        <p:nvGrpSpPr>
          <p:cNvPr id="3" name="组合 529"/>
          <p:cNvGrpSpPr>
            <a:grpSpLocks/>
          </p:cNvGrpSpPr>
          <p:nvPr/>
        </p:nvGrpSpPr>
        <p:grpSpPr bwMode="auto">
          <a:xfrm>
            <a:off x="683568" y="2442651"/>
            <a:ext cx="7920880" cy="2145323"/>
            <a:chOff x="1020" y="10055"/>
            <a:chExt cx="8000" cy="2521"/>
          </a:xfrm>
          <a:noFill/>
        </p:grpSpPr>
        <p:grpSp>
          <p:nvGrpSpPr>
            <p:cNvPr id="4" name="组合 530"/>
            <p:cNvGrpSpPr>
              <a:grpSpLocks/>
            </p:cNvGrpSpPr>
            <p:nvPr/>
          </p:nvGrpSpPr>
          <p:grpSpPr bwMode="auto">
            <a:xfrm>
              <a:off x="1020" y="11387"/>
              <a:ext cx="2140" cy="335"/>
              <a:chOff x="909" y="894"/>
              <a:chExt cx="2140" cy="335"/>
            </a:xfrm>
            <a:grpFill/>
          </p:grpSpPr>
          <p:sp>
            <p:nvSpPr>
              <p:cNvPr id="94" name="文本框 531"/>
              <p:cNvSpPr txBox="1">
                <a:spLocks noChangeArrowheads="1"/>
              </p:cNvSpPr>
              <p:nvPr/>
            </p:nvSpPr>
            <p:spPr bwMode="auto">
              <a:xfrm>
                <a:off x="909" y="894"/>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a:t>
                </a:r>
                <a:r>
                  <a:rPr lang="zh-CN" altLang="en-US" sz="1400">
                    <a:latin typeface="Calibri" pitchFamily="34" charset="0"/>
                  </a:rPr>
                  <a:t>， </a:t>
                </a:r>
                <a:r>
                  <a:rPr lang="en-US" altLang="zh-CN" sz="1400">
                    <a:latin typeface="Calibri" pitchFamily="34" charset="0"/>
                  </a:rPr>
                  <a:t>8</a:t>
                </a:r>
                <a:endParaRPr lang="zh-CN" altLang="zh-CN" sz="1400"/>
              </a:p>
            </p:txBody>
          </p:sp>
          <p:sp>
            <p:nvSpPr>
              <p:cNvPr id="95" name="文本框 532"/>
              <p:cNvSpPr txBox="1">
                <a:spLocks noChangeArrowheads="1"/>
              </p:cNvSpPr>
              <p:nvPr/>
            </p:nvSpPr>
            <p:spPr bwMode="auto">
              <a:xfrm>
                <a:off x="1995"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19</a:t>
                </a:r>
                <a:r>
                  <a:rPr lang="zh-CN" altLang="en-US" sz="1400">
                    <a:latin typeface="Calibri" pitchFamily="34" charset="0"/>
                  </a:rPr>
                  <a:t>，</a:t>
                </a:r>
                <a:r>
                  <a:rPr lang="en-US" altLang="zh-CN" sz="1400">
                    <a:latin typeface="Calibri" pitchFamily="34" charset="0"/>
                  </a:rPr>
                  <a:t>24</a:t>
                </a:r>
                <a:endParaRPr lang="zh-CN" altLang="zh-CN" sz="1400"/>
              </a:p>
            </p:txBody>
          </p:sp>
        </p:grpSp>
        <p:sp>
          <p:nvSpPr>
            <p:cNvPr id="13" name="文本框 533"/>
            <p:cNvSpPr txBox="1">
              <a:spLocks noChangeArrowheads="1"/>
            </p:cNvSpPr>
            <p:nvPr/>
          </p:nvSpPr>
          <p:spPr bwMode="auto">
            <a:xfrm>
              <a:off x="7520" y="11387"/>
              <a:ext cx="1500" cy="327"/>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3</a:t>
              </a:r>
              <a:r>
                <a:rPr lang="zh-CN" altLang="en-US" sz="1400">
                  <a:latin typeface="Calibri" pitchFamily="34" charset="0"/>
                </a:rPr>
                <a:t>， </a:t>
              </a:r>
              <a:r>
                <a:rPr lang="en-US" altLang="zh-CN" sz="1400">
                  <a:latin typeface="Calibri" pitchFamily="34" charset="0"/>
                </a:rPr>
                <a:t>80</a:t>
              </a:r>
              <a:r>
                <a:rPr lang="zh-CN" altLang="en-US" sz="1400">
                  <a:latin typeface="Calibri" pitchFamily="34" charset="0"/>
                </a:rPr>
                <a:t>，</a:t>
              </a:r>
              <a:r>
                <a:rPr lang="en-US" altLang="zh-CN" sz="1400">
                  <a:latin typeface="Calibri" pitchFamily="34" charset="0"/>
                </a:rPr>
                <a:t>82</a:t>
              </a:r>
              <a:r>
                <a:rPr lang="zh-CN" altLang="en-US" sz="1400">
                  <a:latin typeface="Calibri" pitchFamily="34" charset="0"/>
                </a:rPr>
                <a:t>，</a:t>
              </a:r>
              <a:r>
                <a:rPr lang="en-US" altLang="zh-CN" sz="1400">
                  <a:latin typeface="Calibri" pitchFamily="34" charset="0"/>
                </a:rPr>
                <a:t>83</a:t>
              </a:r>
              <a:endParaRPr lang="zh-CN" altLang="zh-CN" sz="1400"/>
            </a:p>
          </p:txBody>
        </p:sp>
        <p:grpSp>
          <p:nvGrpSpPr>
            <p:cNvPr id="5" name="组合 534"/>
            <p:cNvGrpSpPr>
              <a:grpSpLocks/>
            </p:cNvGrpSpPr>
            <p:nvPr/>
          </p:nvGrpSpPr>
          <p:grpSpPr bwMode="auto">
            <a:xfrm>
              <a:off x="3270" y="11387"/>
              <a:ext cx="4179" cy="335"/>
              <a:chOff x="3159" y="894"/>
              <a:chExt cx="4179" cy="335"/>
            </a:xfrm>
            <a:grpFill/>
          </p:grpSpPr>
          <p:sp>
            <p:nvSpPr>
              <p:cNvPr id="91" name="文本框 535"/>
              <p:cNvSpPr txBox="1">
                <a:spLocks noChangeArrowheads="1"/>
              </p:cNvSpPr>
              <p:nvPr/>
            </p:nvSpPr>
            <p:spPr bwMode="auto">
              <a:xfrm>
                <a:off x="3159" y="894"/>
                <a:ext cx="1963"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4</a:t>
                </a:r>
                <a:r>
                  <a:rPr lang="zh-CN" altLang="en-US" sz="1400">
                    <a:latin typeface="Calibri" pitchFamily="34" charset="0"/>
                  </a:rPr>
                  <a:t>， </a:t>
                </a:r>
                <a:r>
                  <a:rPr lang="en-US" altLang="zh-CN" sz="1400">
                    <a:latin typeface="Calibri" pitchFamily="34" charset="0"/>
                  </a:rPr>
                  <a:t>37</a:t>
                </a:r>
                <a:r>
                  <a:rPr lang="zh-CN" altLang="en-US" sz="1400">
                    <a:latin typeface="Calibri" pitchFamily="34" charset="0"/>
                  </a:rPr>
                  <a:t>， </a:t>
                </a:r>
                <a:r>
                  <a:rPr lang="en-US" altLang="zh-CN" sz="1400">
                    <a:latin typeface="Calibri" pitchFamily="34" charset="0"/>
                  </a:rPr>
                  <a:t>40</a:t>
                </a:r>
                <a:r>
                  <a:rPr lang="zh-CN" altLang="en-US" sz="1400">
                    <a:latin typeface="Calibri" pitchFamily="34" charset="0"/>
                  </a:rPr>
                  <a:t>，</a:t>
                </a:r>
                <a:r>
                  <a:rPr lang="en-US" altLang="zh-CN" sz="1400">
                    <a:latin typeface="Calibri" pitchFamily="34" charset="0"/>
                  </a:rPr>
                  <a:t>52</a:t>
                </a:r>
                <a:r>
                  <a:rPr lang="zh-CN" altLang="en-US" sz="1400">
                    <a:latin typeface="Calibri" pitchFamily="34" charset="0"/>
                  </a:rPr>
                  <a:t>，</a:t>
                </a:r>
                <a:r>
                  <a:rPr lang="en-US" altLang="zh-CN" sz="1400">
                    <a:latin typeface="Calibri" pitchFamily="34" charset="0"/>
                  </a:rPr>
                  <a:t>54</a:t>
                </a:r>
                <a:endParaRPr lang="zh-CN" altLang="zh-CN" sz="1400"/>
              </a:p>
            </p:txBody>
          </p:sp>
          <p:sp>
            <p:nvSpPr>
              <p:cNvPr id="92" name="文本框 536"/>
              <p:cNvSpPr txBox="1">
                <a:spLocks noChangeArrowheads="1"/>
              </p:cNvSpPr>
              <p:nvPr/>
            </p:nvSpPr>
            <p:spPr bwMode="auto">
              <a:xfrm>
                <a:off x="5180" y="903"/>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 </a:t>
                </a:r>
                <a:r>
                  <a:rPr lang="en-US" altLang="zh-CN" sz="1400">
                    <a:latin typeface="Calibri" pitchFamily="34" charset="0"/>
                  </a:rPr>
                  <a:t>67</a:t>
                </a:r>
                <a:r>
                  <a:rPr lang="zh-CN" altLang="en-US" sz="1400">
                    <a:latin typeface="Calibri" pitchFamily="34" charset="0"/>
                  </a:rPr>
                  <a:t>，</a:t>
                </a:r>
                <a:r>
                  <a:rPr lang="en-US" altLang="zh-CN" sz="1400">
                    <a:latin typeface="Calibri" pitchFamily="34" charset="0"/>
                  </a:rPr>
                  <a:t>69</a:t>
                </a:r>
                <a:endParaRPr lang="zh-CN" altLang="zh-CN" sz="1400"/>
              </a:p>
            </p:txBody>
          </p:sp>
          <p:sp>
            <p:nvSpPr>
              <p:cNvPr id="93" name="文本框 537"/>
              <p:cNvSpPr txBox="1">
                <a:spLocks noChangeArrowheads="1"/>
              </p:cNvSpPr>
              <p:nvPr/>
            </p:nvSpPr>
            <p:spPr bwMode="auto">
              <a:xfrm>
                <a:off x="6284" y="894"/>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71</a:t>
                </a:r>
                <a:r>
                  <a:rPr lang="zh-CN" altLang="en-US" sz="1400">
                    <a:latin typeface="Calibri" pitchFamily="34" charset="0"/>
                  </a:rPr>
                  <a:t>，</a:t>
                </a:r>
                <a:r>
                  <a:rPr lang="en-US" altLang="zh-CN" sz="1400">
                    <a:latin typeface="Calibri" pitchFamily="34" charset="0"/>
                  </a:rPr>
                  <a:t>76</a:t>
                </a:r>
                <a:endParaRPr lang="zh-CN" altLang="zh-CN" sz="1400"/>
              </a:p>
            </p:txBody>
          </p:sp>
        </p:grpSp>
        <p:sp>
          <p:nvSpPr>
            <p:cNvPr id="17" name="文本框 538"/>
            <p:cNvSpPr txBox="1">
              <a:spLocks noChangeArrowheads="1"/>
            </p:cNvSpPr>
            <p:nvPr/>
          </p:nvSpPr>
          <p:spPr bwMode="auto">
            <a:xfrm>
              <a:off x="2626" y="10646"/>
              <a:ext cx="1019"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13 </a:t>
              </a:r>
              <a:r>
                <a:rPr lang="zh-CN" altLang="en-US" sz="1400">
                  <a:latin typeface="Calibri" pitchFamily="34" charset="0"/>
                </a:rPr>
                <a:t>，</a:t>
              </a:r>
              <a:r>
                <a:rPr lang="en-US" altLang="zh-CN" sz="1400">
                  <a:latin typeface="Calibri" pitchFamily="34" charset="0"/>
                </a:rPr>
                <a:t>31</a:t>
              </a:r>
              <a:endParaRPr lang="zh-CN" altLang="zh-CN" sz="1400"/>
            </a:p>
          </p:txBody>
        </p:sp>
        <p:sp>
          <p:nvSpPr>
            <p:cNvPr id="18" name="文本框 539"/>
            <p:cNvSpPr txBox="1">
              <a:spLocks noChangeArrowheads="1"/>
            </p:cNvSpPr>
            <p:nvPr/>
          </p:nvSpPr>
          <p:spPr bwMode="auto">
            <a:xfrm>
              <a:off x="6116" y="10646"/>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a:latin typeface="Calibri" pitchFamily="34" charset="0"/>
                </a:rPr>
                <a:t>2</a:t>
              </a:r>
              <a:r>
                <a:rPr lang="zh-CN" altLang="en-US" sz="1400">
                  <a:latin typeface="Calibri" pitchFamily="34" charset="0"/>
                </a:rPr>
                <a:t>，</a:t>
              </a:r>
              <a:r>
                <a:rPr lang="en-US" altLang="zh-CN" sz="1400">
                  <a:latin typeface="Calibri" pitchFamily="34" charset="0"/>
                </a:rPr>
                <a:t>70</a:t>
              </a:r>
              <a:r>
                <a:rPr lang="zh-CN" altLang="en-US" sz="1400">
                  <a:latin typeface="Calibri" pitchFamily="34" charset="0"/>
                </a:rPr>
                <a:t>，</a:t>
              </a:r>
              <a:r>
                <a:rPr lang="en-US" altLang="zh-CN" sz="1400">
                  <a:latin typeface="Calibri" pitchFamily="34" charset="0"/>
                </a:rPr>
                <a:t>77</a:t>
              </a:r>
              <a:endParaRPr lang="zh-CN" altLang="zh-CN" sz="1400"/>
            </a:p>
          </p:txBody>
        </p:sp>
        <p:sp>
          <p:nvSpPr>
            <p:cNvPr id="19" name="文本框 540"/>
            <p:cNvSpPr txBox="1">
              <a:spLocks noChangeArrowheads="1"/>
            </p:cNvSpPr>
            <p:nvPr/>
          </p:nvSpPr>
          <p:spPr bwMode="auto">
            <a:xfrm>
              <a:off x="4480" y="10055"/>
              <a:ext cx="1054" cy="326"/>
            </a:xfrm>
            <a:prstGeom prst="rect">
              <a:avLst/>
            </a:prstGeom>
            <a:grpFill/>
            <a:ln w="28575">
              <a:solidFill>
                <a:srgbClr val="F8F8F8"/>
              </a:solidFill>
              <a:miter lim="800000"/>
              <a:headEnd/>
              <a:tailEnd/>
            </a:ln>
          </p:spPr>
          <p:txBody>
            <a:bodyPr lIns="0" tIns="0" rIns="0" bIns="36000"/>
            <a:lstStyle/>
            <a:p>
              <a:pPr algn="just" eaLnBrk="0" hangingPunct="0">
                <a:spcBef>
                  <a:spcPct val="50000"/>
                </a:spcBef>
                <a:defRPr/>
              </a:pPr>
              <a:r>
                <a:rPr lang="en-US" altLang="zh-CN" sz="1400" dirty="0">
                  <a:latin typeface="Calibri" pitchFamily="34" charset="0"/>
                </a:rPr>
                <a:t>1</a:t>
              </a:r>
              <a:r>
                <a:rPr lang="zh-CN" altLang="en-US" sz="1400" dirty="0">
                  <a:latin typeface="Calibri" pitchFamily="34" charset="0"/>
                </a:rPr>
                <a:t>， </a:t>
              </a:r>
              <a:r>
                <a:rPr lang="en-US" altLang="zh-CN" sz="1400" dirty="0">
                  <a:latin typeface="Calibri" pitchFamily="34" charset="0"/>
                </a:rPr>
                <a:t>55</a:t>
              </a:r>
              <a:endParaRPr lang="zh-CN" altLang="zh-CN" sz="1400" dirty="0"/>
            </a:p>
          </p:txBody>
        </p:sp>
        <p:sp>
          <p:nvSpPr>
            <p:cNvPr id="20" name="直线 541"/>
            <p:cNvSpPr>
              <a:spLocks noChangeShapeType="1"/>
            </p:cNvSpPr>
            <p:nvPr/>
          </p:nvSpPr>
          <p:spPr bwMode="auto">
            <a:xfrm flipH="1">
              <a:off x="362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1" name="直线 542"/>
            <p:cNvSpPr>
              <a:spLocks noChangeShapeType="1"/>
            </p:cNvSpPr>
            <p:nvPr/>
          </p:nvSpPr>
          <p:spPr bwMode="auto">
            <a:xfrm>
              <a:off x="5379" y="10319"/>
              <a:ext cx="1000" cy="327"/>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2" name="直线 543"/>
            <p:cNvSpPr>
              <a:spLocks noChangeShapeType="1"/>
            </p:cNvSpPr>
            <p:nvPr/>
          </p:nvSpPr>
          <p:spPr bwMode="auto">
            <a:xfrm flipH="1">
              <a:off x="1867" y="10919"/>
              <a:ext cx="978" cy="48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3" name="直线 544"/>
            <p:cNvSpPr>
              <a:spLocks noChangeShapeType="1"/>
            </p:cNvSpPr>
            <p:nvPr/>
          </p:nvSpPr>
          <p:spPr bwMode="auto">
            <a:xfrm flipH="1">
              <a:off x="2787" y="10877"/>
              <a:ext cx="458" cy="555"/>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4" name="直线 545"/>
            <p:cNvSpPr>
              <a:spLocks noChangeShapeType="1"/>
            </p:cNvSpPr>
            <p:nvPr/>
          </p:nvSpPr>
          <p:spPr bwMode="auto">
            <a:xfrm>
              <a:off x="3650" y="10847"/>
              <a:ext cx="609" cy="58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5" name="直线 546"/>
            <p:cNvSpPr>
              <a:spLocks noChangeShapeType="1"/>
            </p:cNvSpPr>
            <p:nvPr/>
          </p:nvSpPr>
          <p:spPr bwMode="auto">
            <a:xfrm flipH="1">
              <a:off x="5871" y="10892"/>
              <a:ext cx="454" cy="486"/>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6" name="直线 547"/>
            <p:cNvSpPr>
              <a:spLocks noChangeShapeType="1"/>
            </p:cNvSpPr>
            <p:nvPr/>
          </p:nvSpPr>
          <p:spPr bwMode="auto">
            <a:xfrm>
              <a:off x="7181" y="10913"/>
              <a:ext cx="1116" cy="471"/>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sp>
          <p:nvSpPr>
            <p:cNvPr id="27" name="直线 548"/>
            <p:cNvSpPr>
              <a:spLocks noChangeShapeType="1"/>
            </p:cNvSpPr>
            <p:nvPr/>
          </p:nvSpPr>
          <p:spPr bwMode="auto">
            <a:xfrm>
              <a:off x="6760" y="10877"/>
              <a:ext cx="162" cy="570"/>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nvGrpSpPr>
            <p:cNvPr id="7" name="组合 549"/>
            <p:cNvGrpSpPr>
              <a:grpSpLocks/>
            </p:cNvGrpSpPr>
            <p:nvPr/>
          </p:nvGrpSpPr>
          <p:grpSpPr bwMode="auto">
            <a:xfrm>
              <a:off x="1246" y="11586"/>
              <a:ext cx="164" cy="990"/>
              <a:chOff x="1582" y="3119"/>
              <a:chExt cx="164" cy="990"/>
            </a:xfrm>
            <a:grpFill/>
          </p:grpSpPr>
          <p:sp>
            <p:nvSpPr>
              <p:cNvPr id="89" name="文本框 55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90" name="直线 55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1" name="组合 552"/>
            <p:cNvGrpSpPr>
              <a:grpSpLocks/>
            </p:cNvGrpSpPr>
            <p:nvPr/>
          </p:nvGrpSpPr>
          <p:grpSpPr bwMode="auto">
            <a:xfrm>
              <a:off x="1538" y="11582"/>
              <a:ext cx="164" cy="990"/>
              <a:chOff x="1582" y="3119"/>
              <a:chExt cx="164" cy="990"/>
            </a:xfrm>
            <a:grpFill/>
          </p:grpSpPr>
          <p:sp>
            <p:nvSpPr>
              <p:cNvPr id="87" name="文本框 55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8" name="直线 55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2" name="组合 555"/>
            <p:cNvGrpSpPr>
              <a:grpSpLocks/>
            </p:cNvGrpSpPr>
            <p:nvPr/>
          </p:nvGrpSpPr>
          <p:grpSpPr bwMode="auto">
            <a:xfrm>
              <a:off x="1827" y="11582"/>
              <a:ext cx="164" cy="990"/>
              <a:chOff x="1582" y="3119"/>
              <a:chExt cx="164" cy="990"/>
            </a:xfrm>
            <a:grpFill/>
          </p:grpSpPr>
          <p:sp>
            <p:nvSpPr>
              <p:cNvPr id="85" name="文本框 55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6" name="直线 55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4" name="组合 558"/>
            <p:cNvGrpSpPr>
              <a:grpSpLocks/>
            </p:cNvGrpSpPr>
            <p:nvPr/>
          </p:nvGrpSpPr>
          <p:grpSpPr bwMode="auto">
            <a:xfrm>
              <a:off x="2286" y="11578"/>
              <a:ext cx="164" cy="990"/>
              <a:chOff x="1582" y="3119"/>
              <a:chExt cx="164" cy="990"/>
            </a:xfrm>
            <a:grpFill/>
          </p:grpSpPr>
          <p:sp>
            <p:nvSpPr>
              <p:cNvPr id="83" name="文本框 55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4" name="直线 56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5" name="组合 561"/>
            <p:cNvGrpSpPr>
              <a:grpSpLocks/>
            </p:cNvGrpSpPr>
            <p:nvPr/>
          </p:nvGrpSpPr>
          <p:grpSpPr bwMode="auto">
            <a:xfrm>
              <a:off x="2646" y="11578"/>
              <a:ext cx="164" cy="990"/>
              <a:chOff x="1582" y="3119"/>
              <a:chExt cx="164" cy="990"/>
            </a:xfrm>
            <a:grpFill/>
          </p:grpSpPr>
          <p:sp>
            <p:nvSpPr>
              <p:cNvPr id="81" name="文本框 56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2" name="直线 56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16" name="组合 564"/>
            <p:cNvGrpSpPr>
              <a:grpSpLocks/>
            </p:cNvGrpSpPr>
            <p:nvPr/>
          </p:nvGrpSpPr>
          <p:grpSpPr bwMode="auto">
            <a:xfrm>
              <a:off x="2969" y="11578"/>
              <a:ext cx="164" cy="990"/>
              <a:chOff x="1582" y="3119"/>
              <a:chExt cx="164" cy="990"/>
            </a:xfrm>
            <a:grpFill/>
          </p:grpSpPr>
          <p:sp>
            <p:nvSpPr>
              <p:cNvPr id="79" name="文本框 56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80" name="直线 56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8" name="组合 567"/>
            <p:cNvGrpSpPr>
              <a:grpSpLocks/>
            </p:cNvGrpSpPr>
            <p:nvPr/>
          </p:nvGrpSpPr>
          <p:grpSpPr bwMode="auto">
            <a:xfrm>
              <a:off x="3539" y="11584"/>
              <a:ext cx="164" cy="990"/>
              <a:chOff x="1582" y="3119"/>
              <a:chExt cx="164" cy="990"/>
            </a:xfrm>
            <a:grpFill/>
          </p:grpSpPr>
          <p:sp>
            <p:nvSpPr>
              <p:cNvPr id="77" name="文本框 56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8" name="直线 56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29" name="组合 570"/>
            <p:cNvGrpSpPr>
              <a:grpSpLocks/>
            </p:cNvGrpSpPr>
            <p:nvPr/>
          </p:nvGrpSpPr>
          <p:grpSpPr bwMode="auto">
            <a:xfrm>
              <a:off x="3914" y="11586"/>
              <a:ext cx="164" cy="990"/>
              <a:chOff x="1582" y="3119"/>
              <a:chExt cx="164" cy="990"/>
            </a:xfrm>
            <a:grpFill/>
          </p:grpSpPr>
          <p:sp>
            <p:nvSpPr>
              <p:cNvPr id="75" name="文本框 57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6" name="直线 57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0" name="组合 573"/>
            <p:cNvGrpSpPr>
              <a:grpSpLocks/>
            </p:cNvGrpSpPr>
            <p:nvPr/>
          </p:nvGrpSpPr>
          <p:grpSpPr bwMode="auto">
            <a:xfrm>
              <a:off x="4274" y="11577"/>
              <a:ext cx="164" cy="990"/>
              <a:chOff x="1582" y="3119"/>
              <a:chExt cx="164" cy="990"/>
            </a:xfrm>
            <a:grpFill/>
          </p:grpSpPr>
          <p:sp>
            <p:nvSpPr>
              <p:cNvPr id="73" name="文本框 57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4" name="直线 57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1" name="组合 576"/>
            <p:cNvGrpSpPr>
              <a:grpSpLocks/>
            </p:cNvGrpSpPr>
            <p:nvPr/>
          </p:nvGrpSpPr>
          <p:grpSpPr bwMode="auto">
            <a:xfrm>
              <a:off x="4626" y="11575"/>
              <a:ext cx="164" cy="990"/>
              <a:chOff x="1582" y="3119"/>
              <a:chExt cx="164" cy="990"/>
            </a:xfrm>
            <a:grpFill/>
          </p:grpSpPr>
          <p:sp>
            <p:nvSpPr>
              <p:cNvPr id="71" name="文本框 57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2" name="直线 57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2" name="组合 579"/>
            <p:cNvGrpSpPr>
              <a:grpSpLocks/>
            </p:cNvGrpSpPr>
            <p:nvPr/>
          </p:nvGrpSpPr>
          <p:grpSpPr bwMode="auto">
            <a:xfrm>
              <a:off x="4986" y="11571"/>
              <a:ext cx="164" cy="990"/>
              <a:chOff x="1582" y="3119"/>
              <a:chExt cx="164" cy="990"/>
            </a:xfrm>
            <a:grpFill/>
          </p:grpSpPr>
          <p:sp>
            <p:nvSpPr>
              <p:cNvPr id="69" name="文本框 58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70" name="直线 58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3" name="组合 582"/>
            <p:cNvGrpSpPr>
              <a:grpSpLocks/>
            </p:cNvGrpSpPr>
            <p:nvPr/>
          </p:nvGrpSpPr>
          <p:grpSpPr bwMode="auto">
            <a:xfrm>
              <a:off x="5476" y="11578"/>
              <a:ext cx="164" cy="990"/>
              <a:chOff x="1582" y="3119"/>
              <a:chExt cx="164" cy="990"/>
            </a:xfrm>
            <a:grpFill/>
          </p:grpSpPr>
          <p:sp>
            <p:nvSpPr>
              <p:cNvPr id="67" name="文本框 583"/>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8" name="直线 584"/>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4" name="组合 585"/>
            <p:cNvGrpSpPr>
              <a:grpSpLocks/>
            </p:cNvGrpSpPr>
            <p:nvPr/>
          </p:nvGrpSpPr>
          <p:grpSpPr bwMode="auto">
            <a:xfrm>
              <a:off x="5828" y="11578"/>
              <a:ext cx="164" cy="990"/>
              <a:chOff x="1582" y="3119"/>
              <a:chExt cx="164" cy="990"/>
            </a:xfrm>
            <a:grpFill/>
          </p:grpSpPr>
          <p:sp>
            <p:nvSpPr>
              <p:cNvPr id="65" name="文本框 586"/>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6" name="直线 587"/>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5" name="组合 588"/>
            <p:cNvGrpSpPr>
              <a:grpSpLocks/>
            </p:cNvGrpSpPr>
            <p:nvPr/>
          </p:nvGrpSpPr>
          <p:grpSpPr bwMode="auto">
            <a:xfrm>
              <a:off x="6181" y="11578"/>
              <a:ext cx="164" cy="990"/>
              <a:chOff x="1582" y="3119"/>
              <a:chExt cx="164" cy="990"/>
            </a:xfrm>
            <a:grpFill/>
          </p:grpSpPr>
          <p:sp>
            <p:nvSpPr>
              <p:cNvPr id="63" name="文本框 589"/>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4" name="直线 590"/>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6" name="组合 591"/>
            <p:cNvGrpSpPr>
              <a:grpSpLocks/>
            </p:cNvGrpSpPr>
            <p:nvPr/>
          </p:nvGrpSpPr>
          <p:grpSpPr bwMode="auto">
            <a:xfrm>
              <a:off x="6578" y="11578"/>
              <a:ext cx="164" cy="990"/>
              <a:chOff x="1582" y="3119"/>
              <a:chExt cx="164" cy="990"/>
            </a:xfrm>
            <a:grpFill/>
          </p:grpSpPr>
          <p:sp>
            <p:nvSpPr>
              <p:cNvPr id="61" name="文本框 592"/>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2" name="直线 593"/>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7" name="组合 594"/>
            <p:cNvGrpSpPr>
              <a:grpSpLocks/>
            </p:cNvGrpSpPr>
            <p:nvPr/>
          </p:nvGrpSpPr>
          <p:grpSpPr bwMode="auto">
            <a:xfrm>
              <a:off x="6938" y="11578"/>
              <a:ext cx="164" cy="990"/>
              <a:chOff x="1582" y="3119"/>
              <a:chExt cx="164" cy="990"/>
            </a:xfrm>
            <a:grpFill/>
          </p:grpSpPr>
          <p:sp>
            <p:nvSpPr>
              <p:cNvPr id="59" name="文本框 595"/>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60" name="直线 596"/>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8" name="组合 597"/>
            <p:cNvGrpSpPr>
              <a:grpSpLocks/>
            </p:cNvGrpSpPr>
            <p:nvPr/>
          </p:nvGrpSpPr>
          <p:grpSpPr bwMode="auto">
            <a:xfrm>
              <a:off x="7291" y="11578"/>
              <a:ext cx="164" cy="990"/>
              <a:chOff x="1582" y="3119"/>
              <a:chExt cx="164" cy="990"/>
            </a:xfrm>
            <a:grpFill/>
          </p:grpSpPr>
          <p:sp>
            <p:nvSpPr>
              <p:cNvPr id="57" name="文本框 598"/>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8" name="直线 599"/>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39" name="组合 600"/>
            <p:cNvGrpSpPr>
              <a:grpSpLocks/>
            </p:cNvGrpSpPr>
            <p:nvPr/>
          </p:nvGrpSpPr>
          <p:grpSpPr bwMode="auto">
            <a:xfrm>
              <a:off x="7741" y="11578"/>
              <a:ext cx="164" cy="990"/>
              <a:chOff x="1582" y="3119"/>
              <a:chExt cx="164" cy="990"/>
            </a:xfrm>
            <a:grpFill/>
          </p:grpSpPr>
          <p:sp>
            <p:nvSpPr>
              <p:cNvPr id="55" name="文本框 601"/>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6" name="直线 602"/>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0" name="组合 603"/>
            <p:cNvGrpSpPr>
              <a:grpSpLocks/>
            </p:cNvGrpSpPr>
            <p:nvPr/>
          </p:nvGrpSpPr>
          <p:grpSpPr bwMode="auto">
            <a:xfrm>
              <a:off x="8116" y="11578"/>
              <a:ext cx="164" cy="990"/>
              <a:chOff x="1582" y="3119"/>
              <a:chExt cx="164" cy="990"/>
            </a:xfrm>
            <a:grpFill/>
          </p:grpSpPr>
          <p:sp>
            <p:nvSpPr>
              <p:cNvPr id="53" name="文本框 604"/>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4" name="直线 605"/>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1" name="组合 606"/>
            <p:cNvGrpSpPr>
              <a:grpSpLocks/>
            </p:cNvGrpSpPr>
            <p:nvPr/>
          </p:nvGrpSpPr>
          <p:grpSpPr bwMode="auto">
            <a:xfrm>
              <a:off x="8461" y="11578"/>
              <a:ext cx="164" cy="990"/>
              <a:chOff x="1582" y="3119"/>
              <a:chExt cx="164" cy="990"/>
            </a:xfrm>
            <a:grpFill/>
          </p:grpSpPr>
          <p:sp>
            <p:nvSpPr>
              <p:cNvPr id="51" name="文本框 607"/>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2" name="直线 608"/>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nvGrpSpPr>
            <p:cNvPr id="42" name="组合 609"/>
            <p:cNvGrpSpPr>
              <a:grpSpLocks/>
            </p:cNvGrpSpPr>
            <p:nvPr/>
          </p:nvGrpSpPr>
          <p:grpSpPr bwMode="auto">
            <a:xfrm>
              <a:off x="8821" y="11571"/>
              <a:ext cx="164" cy="990"/>
              <a:chOff x="1582" y="3119"/>
              <a:chExt cx="164" cy="990"/>
            </a:xfrm>
            <a:grpFill/>
          </p:grpSpPr>
          <p:sp>
            <p:nvSpPr>
              <p:cNvPr id="49" name="文本框 610"/>
              <p:cNvSpPr txBox="1">
                <a:spLocks noChangeArrowheads="1"/>
              </p:cNvSpPr>
              <p:nvPr/>
            </p:nvSpPr>
            <p:spPr bwMode="auto">
              <a:xfrm>
                <a:off x="1582" y="3577"/>
                <a:ext cx="164" cy="532"/>
              </a:xfrm>
              <a:prstGeom prst="rect">
                <a:avLst/>
              </a:prstGeom>
              <a:grpFill/>
              <a:ln w="28575">
                <a:solidFill>
                  <a:srgbClr val="F8F8F8"/>
                </a:solidFill>
                <a:miter lim="800000"/>
                <a:headEnd/>
                <a:tailEnd/>
              </a:ln>
            </p:spPr>
            <p:txBody>
              <a:bodyPr lIns="0" tIns="72000" rIns="0" bIns="0"/>
              <a:lstStyle/>
              <a:p>
                <a:pPr algn="ctr" eaLnBrk="0" hangingPunct="0">
                  <a:spcBef>
                    <a:spcPct val="50000"/>
                  </a:spcBef>
                  <a:defRPr/>
                </a:pPr>
                <a:r>
                  <a:rPr lang="en-US" altLang="zh-CN" sz="1400">
                    <a:latin typeface="Calibri" pitchFamily="34" charset="0"/>
                  </a:rPr>
                  <a:t>F</a:t>
                </a:r>
                <a:endParaRPr lang="zh-CN" altLang="zh-CN" sz="1400"/>
              </a:p>
            </p:txBody>
          </p:sp>
          <p:sp>
            <p:nvSpPr>
              <p:cNvPr id="50" name="直线 611"/>
              <p:cNvSpPr>
                <a:spLocks noChangeShapeType="1"/>
              </p:cNvSpPr>
              <p:nvPr/>
            </p:nvSpPr>
            <p:spPr bwMode="auto">
              <a:xfrm>
                <a:off x="1649" y="3119"/>
                <a:ext cx="0" cy="468"/>
              </a:xfrm>
              <a:prstGeom prst="line">
                <a:avLst/>
              </a:prstGeom>
              <a:grpFill/>
              <a:ln w="28575">
                <a:solidFill>
                  <a:srgbClr val="F8F8F8"/>
                </a:solidFill>
                <a:round/>
                <a:headEnd/>
                <a:tailEnd/>
              </a:ln>
            </p:spPr>
            <p:txBody>
              <a:bodyPr/>
              <a:lstStyle/>
              <a:p>
                <a:pPr eaLnBrk="0" hangingPunct="0">
                  <a:spcBef>
                    <a:spcPct val="50000"/>
                  </a:spcBef>
                  <a:defRPr/>
                </a:pPr>
                <a:endParaRPr lang="zh-CN" altLang="en-US" sz="1400">
                  <a:latin typeface="Arial" charset="0"/>
                </a:endParaRPr>
              </a:p>
            </p:txBody>
          </p:sp>
        </p:grpSp>
      </p:grpSp>
      <p:sp>
        <p:nvSpPr>
          <p:cNvPr id="97" name="矩形 96"/>
          <p:cNvSpPr/>
          <p:nvPr/>
        </p:nvSpPr>
        <p:spPr>
          <a:xfrm>
            <a:off x="611560" y="1059582"/>
            <a:ext cx="3888432" cy="923330"/>
          </a:xfrm>
          <a:prstGeom prst="rect">
            <a:avLst/>
          </a:prstGeom>
        </p:spPr>
        <p:txBody>
          <a:bodyPr wrap="square">
            <a:spAutoFit/>
          </a:bodyPr>
          <a:lstStyle/>
          <a:p>
            <a:pPr>
              <a:lnSpc>
                <a:spcPct val="150000"/>
              </a:lnSpc>
            </a:pPr>
            <a:r>
              <a:rPr lang="zh-CN" altLang="en-US" sz="1800" b="0" dirty="0">
                <a:latin typeface="楷体_GB2312"/>
                <a:ea typeface="楷体_GB2312"/>
                <a:cs typeface="楷体_GB2312"/>
              </a:rPr>
              <a:t>可用于索引文件，提供随机查找</a:t>
            </a:r>
            <a:endParaRPr lang="en-US" altLang="zh-CN" sz="1800" b="0" dirty="0">
              <a:latin typeface="楷体_GB2312"/>
              <a:ea typeface="楷体_GB2312"/>
              <a:cs typeface="楷体_GB2312"/>
            </a:endParaRPr>
          </a:p>
          <a:p>
            <a:pPr>
              <a:lnSpc>
                <a:spcPct val="150000"/>
              </a:lnSpc>
            </a:pPr>
            <a:r>
              <a:rPr lang="zh-CN" altLang="en-US" sz="1800" b="0" dirty="0">
                <a:ea typeface="楷体_GB2312"/>
              </a:rPr>
              <a:t>无法提供顺序查找</a:t>
            </a:r>
            <a:endParaRPr lang="zh-CN" altLang="en-US" sz="1800" b="0" dirty="0"/>
          </a:p>
        </p:txBody>
      </p:sp>
      <p:sp>
        <p:nvSpPr>
          <p:cNvPr id="96" name="矩形 95"/>
          <p:cNvSpPr/>
          <p:nvPr/>
        </p:nvSpPr>
        <p:spPr>
          <a:xfrm>
            <a:off x="4499992" y="1059582"/>
            <a:ext cx="3888432" cy="923330"/>
          </a:xfrm>
          <a:prstGeom prst="rect">
            <a:avLst/>
          </a:prstGeom>
        </p:spPr>
        <p:txBody>
          <a:bodyPr wrap="square">
            <a:spAutoFit/>
          </a:bodyPr>
          <a:lstStyle/>
          <a:p>
            <a:pPr>
              <a:lnSpc>
                <a:spcPct val="150000"/>
              </a:lnSpc>
            </a:pPr>
            <a:r>
              <a:rPr lang="zh-CN" altLang="en-US" sz="1800" dirty="0"/>
              <a:t>顺序访问需要前序遍历整棵树</a:t>
            </a:r>
            <a:endParaRPr lang="en-US" altLang="zh-CN" sz="1800" dirty="0"/>
          </a:p>
          <a:p>
            <a:pPr>
              <a:lnSpc>
                <a:spcPct val="150000"/>
              </a:lnSpc>
            </a:pPr>
            <a:r>
              <a:rPr lang="zh-CN" altLang="en-US" sz="1800" dirty="0"/>
              <a:t>每次访问结点就是一次</a:t>
            </a:r>
            <a:r>
              <a:rPr lang="en-US" altLang="zh-CN" sz="1800" dirty="0"/>
              <a:t>I/O</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899593"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a:t>
            </a:r>
            <a:endParaRPr lang="en-US" altLang="zh-CN" dirty="0">
              <a:latin typeface="微软雅黑" pitchFamily="34" charset="-122"/>
              <a:ea typeface="微软雅黑" pitchFamily="34" charset="-122"/>
            </a:endParaRPr>
          </a:p>
        </p:txBody>
      </p:sp>
      <p:sp>
        <p:nvSpPr>
          <p:cNvPr id="97" name="矩形 96"/>
          <p:cNvSpPr/>
          <p:nvPr/>
        </p:nvSpPr>
        <p:spPr>
          <a:xfrm>
            <a:off x="899592" y="987574"/>
            <a:ext cx="6696744" cy="923330"/>
          </a:xfrm>
          <a:prstGeom prst="rect">
            <a:avLst/>
          </a:prstGeom>
        </p:spPr>
        <p:txBody>
          <a:bodyPr wrap="square">
            <a:spAutoFit/>
          </a:bodyPr>
          <a:lstStyle/>
          <a:p>
            <a:pPr>
              <a:lnSpc>
                <a:spcPct val="150000"/>
              </a:lnSpc>
            </a:pPr>
            <a:r>
              <a:rPr lang="zh-CN" altLang="en-US" sz="1800" b="0" dirty="0">
                <a:latin typeface="楷体_GB2312"/>
                <a:ea typeface="楷体_GB2312"/>
                <a:cs typeface="楷体_GB2312"/>
              </a:rPr>
              <a:t>既提供随机查找，又能</a:t>
            </a:r>
            <a:r>
              <a:rPr lang="zh-CN" altLang="en-US" sz="1800" b="0" dirty="0">
                <a:ea typeface="楷体_GB2312"/>
              </a:rPr>
              <a:t>提供顺序查找</a:t>
            </a:r>
            <a:endParaRPr lang="en-US" altLang="zh-CN" sz="1800" b="0" dirty="0">
              <a:ea typeface="楷体_GB2312"/>
            </a:endParaRPr>
          </a:p>
          <a:p>
            <a:pPr>
              <a:lnSpc>
                <a:spcPct val="150000"/>
              </a:lnSpc>
            </a:pPr>
            <a:r>
              <a:rPr lang="zh-CN" altLang="en-US" sz="1800" b="0" dirty="0">
                <a:latin typeface="楷体_GB2312"/>
                <a:ea typeface="楷体_GB2312"/>
                <a:cs typeface="楷体_GB2312"/>
              </a:rPr>
              <a:t>采用类似</a:t>
            </a:r>
            <a:r>
              <a:rPr lang="en-US" altLang="zh-CN" sz="1800" b="0" dirty="0">
                <a:latin typeface="楷体_GB2312"/>
                <a:ea typeface="楷体_GB2312"/>
                <a:cs typeface="楷体_GB2312"/>
              </a:rPr>
              <a:t>B</a:t>
            </a:r>
            <a:r>
              <a:rPr lang="zh-CN" altLang="en-US" sz="1800" b="0" dirty="0">
                <a:latin typeface="楷体_GB2312"/>
                <a:ea typeface="楷体_GB2312"/>
                <a:cs typeface="楷体_GB2312"/>
              </a:rPr>
              <a:t>树的索引结构，但使数据元素存放也有序</a:t>
            </a:r>
            <a:endParaRPr lang="zh-CN" altLang="en-US" sz="1800" b="0" dirty="0"/>
          </a:p>
        </p:txBody>
      </p:sp>
      <p:sp>
        <p:nvSpPr>
          <p:cNvPr id="96" name="矩形 95"/>
          <p:cNvSpPr/>
          <p:nvPr/>
        </p:nvSpPr>
        <p:spPr>
          <a:xfrm>
            <a:off x="899592" y="2211710"/>
            <a:ext cx="6552728" cy="1089529"/>
          </a:xfrm>
          <a:prstGeom prst="rect">
            <a:avLst/>
          </a:prstGeom>
        </p:spPr>
        <p:txBody>
          <a:bodyPr wrap="square">
            <a:spAutoFit/>
          </a:bodyPr>
          <a:lstStyle/>
          <a:p>
            <a:pPr eaLnBrk="1" hangingPunct="1">
              <a:lnSpc>
                <a:spcPct val="130000"/>
              </a:lnSpc>
            </a:pPr>
            <a:r>
              <a:rPr lang="zh-CN" altLang="en-US" sz="1800" dirty="0">
                <a:latin typeface="楷体_GB2312"/>
                <a:ea typeface="楷体_GB2312"/>
                <a:cs typeface="楷体_GB2312"/>
              </a:rPr>
              <a:t>如何避免插入、删除时大量数据的移动？</a:t>
            </a:r>
            <a:endParaRPr lang="en-US" altLang="zh-CN" sz="1800" dirty="0">
              <a:latin typeface="楷体_GB2312"/>
              <a:ea typeface="楷体_GB2312"/>
              <a:cs typeface="楷体_GB2312"/>
            </a:endParaRPr>
          </a:p>
          <a:p>
            <a:pPr>
              <a:lnSpc>
                <a:spcPct val="130000"/>
              </a:lnSpc>
              <a:spcBef>
                <a:spcPts val="600"/>
              </a:spcBef>
            </a:pPr>
            <a:r>
              <a:rPr lang="zh-CN" altLang="en-US" sz="1400" b="0" dirty="0">
                <a:latin typeface="楷体_GB2312"/>
                <a:ea typeface="楷体_GB2312"/>
                <a:cs typeface="楷体_GB2312"/>
              </a:rPr>
              <a:t>用空间换时间</a:t>
            </a:r>
            <a:endParaRPr lang="en-US" altLang="zh-CN" sz="1400" b="0" dirty="0">
              <a:latin typeface="楷体_GB2312"/>
              <a:ea typeface="楷体_GB2312"/>
              <a:cs typeface="楷体_GB2312"/>
            </a:endParaRPr>
          </a:p>
          <a:p>
            <a:pPr>
              <a:lnSpc>
                <a:spcPct val="130000"/>
              </a:lnSpc>
            </a:pPr>
            <a:r>
              <a:rPr lang="zh-CN" altLang="en-US" sz="1400" b="0" dirty="0">
                <a:latin typeface="楷体_GB2312"/>
                <a:ea typeface="楷体_GB2312"/>
                <a:cs typeface="楷体_GB2312"/>
              </a:rPr>
              <a:t>数据分块存储，并且每一块留有一定的空余空间</a:t>
            </a:r>
            <a:endParaRPr lang="en-US" altLang="zh-CN" sz="1400" b="0" dirty="0">
              <a:latin typeface="楷体_GB2312"/>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blinds(horizontal)">
                                      <p:cBhvr>
                                        <p:cTn id="7" dur="5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blinds(horizontal)">
                                      <p:cBhvr>
                                        <p:cTn id="12" dur="500"/>
                                        <p:tgtEl>
                                          <p:spTgt spid="9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animEffect transition="in" filter="blinds(horizontal)">
                                      <p:cBhvr>
                                        <p:cTn id="15" dur="500"/>
                                        <p:tgtEl>
                                          <p:spTgt spid="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二叉查找树</a:t>
            </a:r>
          </a:p>
        </p:txBody>
      </p:sp>
      <p:sp>
        <p:nvSpPr>
          <p:cNvPr id="45060" name="文本框 28"/>
          <p:cNvSpPr txBox="1">
            <a:spLocks noChangeArrowheads="1"/>
          </p:cNvSpPr>
          <p:nvPr/>
        </p:nvSpPr>
        <p:spPr bwMode="auto">
          <a:xfrm>
            <a:off x="755650" y="1058863"/>
            <a:ext cx="5976938" cy="757237"/>
          </a:xfrm>
          <a:prstGeom prst="rect">
            <a:avLst/>
          </a:prstGeom>
          <a:noFill/>
          <a:ln w="9525">
            <a:noFill/>
            <a:miter lim="800000"/>
            <a:headEnd/>
            <a:tailEnd/>
          </a:ln>
        </p:spPr>
        <p:txBody>
          <a:bodyPr>
            <a:spAutoFit/>
          </a:bodyPr>
          <a:lstStyle/>
          <a:p>
            <a:pPr>
              <a:lnSpc>
                <a:spcPct val="120000"/>
              </a:lnSpc>
              <a:spcBef>
                <a:spcPct val="50000"/>
              </a:spcBef>
            </a:pPr>
            <a:r>
              <a:rPr lang="zh-CN" altLang="en-US" sz="1800">
                <a:latin typeface="楷体_GB2312"/>
                <a:ea typeface="楷体_GB2312"/>
                <a:cs typeface="楷体_GB2312"/>
              </a:rPr>
              <a:t>二叉查找树或者为空，或者具有如下性质：</a:t>
            </a:r>
            <a:endParaRPr lang="en-US" altLang="zh-CN" sz="1800">
              <a:latin typeface="楷体_GB2312"/>
              <a:ea typeface="楷体_GB2312"/>
              <a:cs typeface="楷体_GB2312"/>
            </a:endParaRPr>
          </a:p>
          <a:p>
            <a:pPr>
              <a:lnSpc>
                <a:spcPct val="120000"/>
              </a:lnSpc>
              <a:spcBef>
                <a:spcPct val="50000"/>
              </a:spcBef>
            </a:pPr>
            <a:r>
              <a:rPr lang="zh-CN" altLang="en-US" sz="1400">
                <a:latin typeface="楷体_GB2312"/>
                <a:ea typeface="楷体_GB2312"/>
                <a:cs typeface="楷体_GB2312"/>
              </a:rPr>
              <a:t>对任意一个结点</a:t>
            </a:r>
            <a:r>
              <a:rPr lang="en-US" altLang="zh-CN" sz="1400">
                <a:latin typeface="楷体_GB2312"/>
                <a:ea typeface="楷体_GB2312"/>
                <a:cs typeface="楷体_GB2312"/>
              </a:rPr>
              <a:t>p</a:t>
            </a:r>
            <a:r>
              <a:rPr lang="zh-CN" altLang="en-US" sz="1400">
                <a:latin typeface="楷体_GB2312"/>
                <a:ea typeface="楷体_GB2312"/>
                <a:cs typeface="楷体_GB2312"/>
              </a:rPr>
              <a:t>而言</a:t>
            </a:r>
          </a:p>
        </p:txBody>
      </p:sp>
      <p:sp>
        <p:nvSpPr>
          <p:cNvPr id="45061" name="矩形 4"/>
          <p:cNvSpPr>
            <a:spLocks noChangeArrowheads="1"/>
          </p:cNvSpPr>
          <p:nvPr/>
        </p:nvSpPr>
        <p:spPr bwMode="auto">
          <a:xfrm>
            <a:off x="755650" y="1776413"/>
            <a:ext cx="7128718" cy="866775"/>
          </a:xfrm>
          <a:prstGeom prst="rect">
            <a:avLst/>
          </a:prstGeom>
          <a:noFill/>
          <a:ln w="9525">
            <a:noFill/>
            <a:miter lim="800000"/>
            <a:headEnd/>
            <a:tailEnd/>
          </a:ln>
        </p:spPr>
        <p:txBody>
          <a:bodyPr wrap="square">
            <a:spAutoFit/>
          </a:bodyPr>
          <a:lstStyle/>
          <a:p>
            <a:pPr>
              <a:lnSpc>
                <a:spcPct val="120000"/>
              </a:lnSpc>
            </a:pPr>
            <a:r>
              <a:rPr lang="zh-CN" altLang="en-US" sz="1400" dirty="0">
                <a:latin typeface="楷体_GB2312"/>
                <a:ea typeface="楷体_GB2312"/>
                <a:cs typeface="楷体_GB2312"/>
              </a:rPr>
              <a:t>如果</a:t>
            </a:r>
            <a:r>
              <a:rPr lang="en-US" altLang="zh-CN" sz="1400" dirty="0">
                <a:latin typeface="楷体_GB2312"/>
                <a:ea typeface="楷体_GB2312"/>
                <a:cs typeface="楷体_GB2312"/>
              </a:rPr>
              <a:t>p</a:t>
            </a:r>
            <a:r>
              <a:rPr lang="zh-CN" altLang="en-US" sz="1400" dirty="0">
                <a:latin typeface="楷体_GB2312"/>
                <a:ea typeface="楷体_GB2312"/>
                <a:cs typeface="楷体_GB2312"/>
              </a:rPr>
              <a:t>的左子树若非空，则左子树上的所有结点的关键字值均小于</a:t>
            </a:r>
            <a:r>
              <a:rPr lang="en-US" altLang="zh-CN" sz="1400" dirty="0">
                <a:latin typeface="楷体_GB2312"/>
                <a:ea typeface="楷体_GB2312"/>
                <a:cs typeface="楷体_GB2312"/>
              </a:rPr>
              <a:t>p</a:t>
            </a:r>
            <a:r>
              <a:rPr lang="zh-CN" altLang="en-US" sz="1400" dirty="0">
                <a:latin typeface="楷体_GB2312"/>
                <a:ea typeface="楷体_GB2312"/>
                <a:cs typeface="楷体_GB2312"/>
              </a:rPr>
              <a:t>结点的关键字值。</a:t>
            </a:r>
          </a:p>
          <a:p>
            <a:pPr>
              <a:lnSpc>
                <a:spcPct val="120000"/>
              </a:lnSpc>
            </a:pPr>
            <a:r>
              <a:rPr lang="zh-CN" altLang="en-US" sz="1400" dirty="0">
                <a:latin typeface="楷体_GB2312"/>
                <a:ea typeface="楷体_GB2312"/>
                <a:cs typeface="楷体_GB2312"/>
              </a:rPr>
              <a:t>如果</a:t>
            </a:r>
            <a:r>
              <a:rPr lang="en-US" altLang="zh-CN" sz="1400" dirty="0">
                <a:latin typeface="楷体_GB2312"/>
                <a:ea typeface="楷体_GB2312"/>
                <a:cs typeface="楷体_GB2312"/>
              </a:rPr>
              <a:t>p</a:t>
            </a:r>
            <a:r>
              <a:rPr lang="zh-CN" altLang="en-US" sz="1400" dirty="0">
                <a:latin typeface="楷体_GB2312"/>
                <a:ea typeface="楷体_GB2312"/>
                <a:cs typeface="楷体_GB2312"/>
              </a:rPr>
              <a:t>的右子树若非空，则右子树上的所有结点的关键字值均大于</a:t>
            </a:r>
            <a:r>
              <a:rPr lang="en-US" altLang="zh-CN" sz="1400" dirty="0">
                <a:latin typeface="楷体_GB2312"/>
                <a:ea typeface="楷体_GB2312"/>
                <a:cs typeface="楷体_GB2312"/>
              </a:rPr>
              <a:t>p</a:t>
            </a:r>
            <a:r>
              <a:rPr lang="zh-CN" altLang="en-US" sz="1400" dirty="0">
                <a:latin typeface="楷体_GB2312"/>
                <a:ea typeface="楷体_GB2312"/>
                <a:cs typeface="楷体_GB2312"/>
              </a:rPr>
              <a:t>结点的关键字值。</a:t>
            </a:r>
          </a:p>
          <a:p>
            <a:pPr>
              <a:lnSpc>
                <a:spcPct val="120000"/>
              </a:lnSpc>
            </a:pPr>
            <a:r>
              <a:rPr lang="zh-CN" altLang="en-US" sz="1400" dirty="0">
                <a:latin typeface="楷体_GB2312"/>
                <a:ea typeface="楷体_GB2312"/>
                <a:cs typeface="楷体_GB2312"/>
              </a:rPr>
              <a:t>结点</a:t>
            </a:r>
            <a:r>
              <a:rPr lang="en-US" altLang="zh-CN" sz="1400" dirty="0">
                <a:latin typeface="楷体_GB2312"/>
                <a:ea typeface="楷体_GB2312"/>
                <a:cs typeface="楷体_GB2312"/>
              </a:rPr>
              <a:t>p</a:t>
            </a:r>
            <a:r>
              <a:rPr lang="zh-CN" altLang="en-US" sz="1400" dirty="0">
                <a:latin typeface="楷体_GB2312"/>
                <a:ea typeface="楷体_GB2312"/>
                <a:cs typeface="楷体_GB2312"/>
              </a:rPr>
              <a:t>的左右子树同样是二叉查找树。</a:t>
            </a:r>
          </a:p>
        </p:txBody>
      </p:sp>
      <p:grpSp>
        <p:nvGrpSpPr>
          <p:cNvPr id="45062" name="Group 3"/>
          <p:cNvGrpSpPr>
            <a:grpSpLocks/>
          </p:cNvGrpSpPr>
          <p:nvPr/>
        </p:nvGrpSpPr>
        <p:grpSpPr bwMode="auto">
          <a:xfrm>
            <a:off x="1331913" y="2643188"/>
            <a:ext cx="2717800" cy="1644650"/>
            <a:chOff x="3216" y="1824"/>
            <a:chExt cx="2016" cy="1488"/>
          </a:xfrm>
        </p:grpSpPr>
        <p:sp>
          <p:nvSpPr>
            <p:cNvPr id="45082" name="Oval 4"/>
            <p:cNvSpPr>
              <a:spLocks noChangeArrowheads="1"/>
            </p:cNvSpPr>
            <p:nvPr/>
          </p:nvSpPr>
          <p:spPr bwMode="auto">
            <a:xfrm>
              <a:off x="3744"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L</a:t>
              </a:r>
              <a:endParaRPr lang="en-US" altLang="zh-CN" sz="1400" u="sng"/>
            </a:p>
          </p:txBody>
        </p:sp>
        <p:sp>
          <p:nvSpPr>
            <p:cNvPr id="45083" name="Oval 5"/>
            <p:cNvSpPr>
              <a:spLocks noChangeArrowheads="1"/>
            </p:cNvSpPr>
            <p:nvPr/>
          </p:nvSpPr>
          <p:spPr bwMode="auto">
            <a:xfrm>
              <a:off x="4224" y="22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N</a:t>
              </a:r>
              <a:endParaRPr lang="en-US" altLang="zh-CN" sz="1400" u="sng"/>
            </a:p>
          </p:txBody>
        </p:sp>
        <p:sp>
          <p:nvSpPr>
            <p:cNvPr id="45084" name="Oval 6"/>
            <p:cNvSpPr>
              <a:spLocks noChangeArrowheads="1"/>
            </p:cNvSpPr>
            <p:nvPr/>
          </p:nvSpPr>
          <p:spPr bwMode="auto">
            <a:xfrm>
              <a:off x="4608" y="264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P</a:t>
              </a:r>
              <a:endParaRPr lang="en-US" altLang="zh-CN" sz="1400" u="sng"/>
            </a:p>
          </p:txBody>
        </p:sp>
        <p:sp>
          <p:nvSpPr>
            <p:cNvPr id="45085" name="Oval 7"/>
            <p:cNvSpPr>
              <a:spLocks noChangeArrowheads="1"/>
            </p:cNvSpPr>
            <p:nvPr/>
          </p:nvSpPr>
          <p:spPr bwMode="auto">
            <a:xfrm>
              <a:off x="3456"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E</a:t>
              </a:r>
              <a:endParaRPr lang="en-US" altLang="zh-CN" sz="1400" u="sng"/>
            </a:p>
          </p:txBody>
        </p:sp>
        <p:sp>
          <p:nvSpPr>
            <p:cNvPr id="45086" name="Oval 8"/>
            <p:cNvSpPr>
              <a:spLocks noChangeArrowheads="1"/>
            </p:cNvSpPr>
            <p:nvPr/>
          </p:nvSpPr>
          <p:spPr bwMode="auto">
            <a:xfrm>
              <a:off x="3984" y="268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M</a:t>
              </a:r>
              <a:endParaRPr lang="en-US" altLang="zh-CN" sz="1400" u="sng"/>
            </a:p>
          </p:txBody>
        </p:sp>
        <p:sp>
          <p:nvSpPr>
            <p:cNvPr id="45087" name="Oval 9"/>
            <p:cNvSpPr>
              <a:spLocks noChangeArrowheads="1"/>
            </p:cNvSpPr>
            <p:nvPr/>
          </p:nvSpPr>
          <p:spPr bwMode="auto">
            <a:xfrm>
              <a:off x="321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C</a:t>
              </a:r>
              <a:endParaRPr lang="en-US" altLang="zh-CN" sz="1400" u="sng"/>
            </a:p>
          </p:txBody>
        </p:sp>
        <p:sp>
          <p:nvSpPr>
            <p:cNvPr id="45088" name="Line 10"/>
            <p:cNvSpPr>
              <a:spLocks noChangeShapeType="1"/>
            </p:cNvSpPr>
            <p:nvPr/>
          </p:nvSpPr>
          <p:spPr bwMode="auto">
            <a:xfrm flipH="1">
              <a:off x="3456" y="2016"/>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89" name="Line 11"/>
            <p:cNvSpPr>
              <a:spLocks noChangeShapeType="1"/>
            </p:cNvSpPr>
            <p:nvPr/>
          </p:nvSpPr>
          <p:spPr bwMode="auto">
            <a:xfrm>
              <a:off x="3984" y="2016"/>
              <a:ext cx="288"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90" name="Line 12"/>
            <p:cNvSpPr>
              <a:spLocks noChangeShapeType="1"/>
            </p:cNvSpPr>
            <p:nvPr/>
          </p:nvSpPr>
          <p:spPr bwMode="auto">
            <a:xfrm>
              <a:off x="4464" y="2448"/>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91" name="Line 13"/>
            <p:cNvSpPr>
              <a:spLocks noChangeShapeType="1"/>
            </p:cNvSpPr>
            <p:nvPr/>
          </p:nvSpPr>
          <p:spPr bwMode="auto">
            <a:xfrm flipH="1">
              <a:off x="4176" y="249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92" name="Line 14"/>
            <p:cNvSpPr>
              <a:spLocks noChangeShapeType="1"/>
            </p:cNvSpPr>
            <p:nvPr/>
          </p:nvSpPr>
          <p:spPr bwMode="auto">
            <a:xfrm>
              <a:off x="3408" y="2544"/>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93" name="Oval 15"/>
            <p:cNvSpPr>
              <a:spLocks noChangeArrowheads="1"/>
            </p:cNvSpPr>
            <p:nvPr/>
          </p:nvSpPr>
          <p:spPr bwMode="auto">
            <a:xfrm>
              <a:off x="4944" y="307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Y</a:t>
              </a:r>
              <a:endParaRPr lang="en-US" altLang="zh-CN" sz="1400" u="sng"/>
            </a:p>
          </p:txBody>
        </p:sp>
        <p:sp>
          <p:nvSpPr>
            <p:cNvPr id="45094" name="Line 16"/>
            <p:cNvSpPr>
              <a:spLocks noChangeShapeType="1"/>
            </p:cNvSpPr>
            <p:nvPr/>
          </p:nvSpPr>
          <p:spPr bwMode="auto">
            <a:xfrm>
              <a:off x="4800" y="2880"/>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45063" name="Group 17"/>
          <p:cNvGrpSpPr>
            <a:grpSpLocks/>
          </p:cNvGrpSpPr>
          <p:nvPr/>
        </p:nvGrpSpPr>
        <p:grpSpPr bwMode="auto">
          <a:xfrm>
            <a:off x="5076825" y="2500313"/>
            <a:ext cx="2203450" cy="1966912"/>
            <a:chOff x="864" y="1872"/>
            <a:chExt cx="1680" cy="2016"/>
          </a:xfrm>
        </p:grpSpPr>
        <p:sp>
          <p:nvSpPr>
            <p:cNvPr id="45065" name="Oval 18"/>
            <p:cNvSpPr>
              <a:spLocks noChangeArrowheads="1"/>
            </p:cNvSpPr>
            <p:nvPr/>
          </p:nvSpPr>
          <p:spPr bwMode="auto">
            <a:xfrm>
              <a:off x="1392" y="187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122</a:t>
              </a:r>
              <a:endParaRPr lang="en-US" altLang="zh-CN" sz="1400" u="sng"/>
            </a:p>
          </p:txBody>
        </p:sp>
        <p:sp>
          <p:nvSpPr>
            <p:cNvPr id="45066" name="Oval 19"/>
            <p:cNvSpPr>
              <a:spLocks noChangeArrowheads="1"/>
            </p:cNvSpPr>
            <p:nvPr/>
          </p:nvSpPr>
          <p:spPr bwMode="auto">
            <a:xfrm>
              <a:off x="187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250</a:t>
              </a:r>
              <a:endParaRPr lang="en-US" altLang="zh-CN" sz="1400" u="sng"/>
            </a:p>
          </p:txBody>
        </p:sp>
        <p:sp>
          <p:nvSpPr>
            <p:cNvPr id="45067" name="Oval 20"/>
            <p:cNvSpPr>
              <a:spLocks noChangeArrowheads="1"/>
            </p:cNvSpPr>
            <p:nvPr/>
          </p:nvSpPr>
          <p:spPr bwMode="auto">
            <a:xfrm>
              <a:off x="2256" y="268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300</a:t>
              </a:r>
              <a:endParaRPr lang="en-US" altLang="zh-CN" sz="1400" u="sng"/>
            </a:p>
          </p:txBody>
        </p:sp>
        <p:sp>
          <p:nvSpPr>
            <p:cNvPr id="45068" name="Oval 21"/>
            <p:cNvSpPr>
              <a:spLocks noChangeArrowheads="1"/>
            </p:cNvSpPr>
            <p:nvPr/>
          </p:nvSpPr>
          <p:spPr bwMode="auto">
            <a:xfrm>
              <a:off x="1104"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110</a:t>
              </a:r>
              <a:endParaRPr lang="en-US" altLang="zh-CN" sz="1400" u="sng"/>
            </a:p>
          </p:txBody>
        </p:sp>
        <p:sp>
          <p:nvSpPr>
            <p:cNvPr id="45069" name="Oval 22"/>
            <p:cNvSpPr>
              <a:spLocks noChangeArrowheads="1"/>
            </p:cNvSpPr>
            <p:nvPr/>
          </p:nvSpPr>
          <p:spPr bwMode="auto">
            <a:xfrm>
              <a:off x="1632"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200</a:t>
              </a:r>
              <a:endParaRPr lang="en-US" altLang="zh-CN" sz="1400" u="sng"/>
            </a:p>
          </p:txBody>
        </p:sp>
        <p:sp>
          <p:nvSpPr>
            <p:cNvPr id="45070" name="Oval 23"/>
            <p:cNvSpPr>
              <a:spLocks noChangeArrowheads="1"/>
            </p:cNvSpPr>
            <p:nvPr/>
          </p:nvSpPr>
          <p:spPr bwMode="auto">
            <a:xfrm>
              <a:off x="864" y="235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99</a:t>
              </a:r>
              <a:endParaRPr lang="en-US" altLang="zh-CN" sz="1400" u="sng"/>
            </a:p>
          </p:txBody>
        </p:sp>
        <p:sp>
          <p:nvSpPr>
            <p:cNvPr id="45071" name="Line 24"/>
            <p:cNvSpPr>
              <a:spLocks noChangeShapeType="1"/>
            </p:cNvSpPr>
            <p:nvPr/>
          </p:nvSpPr>
          <p:spPr bwMode="auto">
            <a:xfrm flipH="1">
              <a:off x="1104" y="2064"/>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2" name="Line 25"/>
            <p:cNvSpPr>
              <a:spLocks noChangeShapeType="1"/>
            </p:cNvSpPr>
            <p:nvPr/>
          </p:nvSpPr>
          <p:spPr bwMode="auto">
            <a:xfrm>
              <a:off x="1632" y="2064"/>
              <a:ext cx="288"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3" name="Line 26"/>
            <p:cNvSpPr>
              <a:spLocks noChangeShapeType="1"/>
            </p:cNvSpPr>
            <p:nvPr/>
          </p:nvSpPr>
          <p:spPr bwMode="auto">
            <a:xfrm>
              <a:off x="2112" y="2496"/>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4" name="Line 27"/>
            <p:cNvSpPr>
              <a:spLocks noChangeShapeType="1"/>
            </p:cNvSpPr>
            <p:nvPr/>
          </p:nvSpPr>
          <p:spPr bwMode="auto">
            <a:xfrm flipH="1">
              <a:off x="1824" y="2544"/>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5" name="Line 28"/>
            <p:cNvSpPr>
              <a:spLocks noChangeShapeType="1"/>
            </p:cNvSpPr>
            <p:nvPr/>
          </p:nvSpPr>
          <p:spPr bwMode="auto">
            <a:xfrm>
              <a:off x="1056" y="259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6" name="Oval 29"/>
            <p:cNvSpPr>
              <a:spLocks noChangeArrowheads="1"/>
            </p:cNvSpPr>
            <p:nvPr/>
          </p:nvSpPr>
          <p:spPr bwMode="auto">
            <a:xfrm>
              <a:off x="864" y="321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105</a:t>
              </a:r>
              <a:endParaRPr lang="en-US" altLang="zh-CN" sz="1400" u="sng"/>
            </a:p>
          </p:txBody>
        </p:sp>
        <p:sp>
          <p:nvSpPr>
            <p:cNvPr id="45077" name="Line 30"/>
            <p:cNvSpPr>
              <a:spLocks noChangeShapeType="1"/>
            </p:cNvSpPr>
            <p:nvPr/>
          </p:nvSpPr>
          <p:spPr bwMode="auto">
            <a:xfrm flipH="1">
              <a:off x="1056" y="3024"/>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78" name="Oval 31"/>
            <p:cNvSpPr>
              <a:spLocks noChangeArrowheads="1"/>
            </p:cNvSpPr>
            <p:nvPr/>
          </p:nvSpPr>
          <p:spPr bwMode="auto">
            <a:xfrm>
              <a:off x="1872" y="321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230</a:t>
              </a:r>
              <a:endParaRPr lang="en-US" altLang="zh-CN" sz="1400" u="sng"/>
            </a:p>
          </p:txBody>
        </p:sp>
        <p:sp>
          <p:nvSpPr>
            <p:cNvPr id="45079" name="Line 32"/>
            <p:cNvSpPr>
              <a:spLocks noChangeShapeType="1"/>
            </p:cNvSpPr>
            <p:nvPr/>
          </p:nvSpPr>
          <p:spPr bwMode="auto">
            <a:xfrm>
              <a:off x="1776" y="2976"/>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080" name="Oval 33"/>
            <p:cNvSpPr>
              <a:spLocks noChangeArrowheads="1"/>
            </p:cNvSpPr>
            <p:nvPr/>
          </p:nvSpPr>
          <p:spPr bwMode="auto">
            <a:xfrm>
              <a:off x="1632" y="364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216</a:t>
              </a:r>
              <a:endParaRPr lang="en-US" altLang="zh-CN" sz="1400" u="sng"/>
            </a:p>
          </p:txBody>
        </p:sp>
        <p:sp>
          <p:nvSpPr>
            <p:cNvPr id="45081" name="Line 34"/>
            <p:cNvSpPr>
              <a:spLocks noChangeShapeType="1"/>
            </p:cNvSpPr>
            <p:nvPr/>
          </p:nvSpPr>
          <p:spPr bwMode="auto">
            <a:xfrm flipH="1">
              <a:off x="1824" y="345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45064" name="文本框 28"/>
          <p:cNvSpPr txBox="1">
            <a:spLocks noChangeArrowheads="1"/>
          </p:cNvSpPr>
          <p:nvPr/>
        </p:nvSpPr>
        <p:spPr bwMode="auto">
          <a:xfrm>
            <a:off x="755650" y="4371975"/>
            <a:ext cx="7561263" cy="633413"/>
          </a:xfrm>
          <a:prstGeom prst="rect">
            <a:avLst/>
          </a:prstGeom>
          <a:noFill/>
          <a:ln w="9525">
            <a:noFill/>
            <a:miter lim="800000"/>
            <a:headEnd/>
            <a:tailEnd/>
          </a:ln>
        </p:spPr>
        <p:txBody>
          <a:bodyPr>
            <a:spAutoFit/>
          </a:bodyPr>
          <a:lstStyle/>
          <a:p>
            <a:pPr>
              <a:lnSpc>
                <a:spcPct val="110000"/>
              </a:lnSpc>
            </a:pPr>
            <a:r>
              <a:rPr lang="zh-CN" altLang="en-US" sz="1800" dirty="0">
                <a:latin typeface="微软雅黑" pitchFamily="34" charset="-122"/>
                <a:ea typeface="微软雅黑" pitchFamily="34" charset="-122"/>
              </a:rPr>
              <a:t>存储实现</a:t>
            </a:r>
            <a:endParaRPr lang="en-US" altLang="zh-CN" sz="1800" dirty="0">
              <a:latin typeface="微软雅黑" pitchFamily="34" charset="-122"/>
              <a:ea typeface="微软雅黑" pitchFamily="34" charset="-122"/>
            </a:endParaRPr>
          </a:p>
          <a:p>
            <a:pPr>
              <a:lnSpc>
                <a:spcPct val="110000"/>
              </a:lnSpc>
            </a:pPr>
            <a:r>
              <a:rPr lang="zh-CN" altLang="en-US" sz="1400" dirty="0">
                <a:latin typeface="楷体_GB2312"/>
                <a:ea typeface="楷体_GB2312"/>
                <a:cs typeface="楷体_GB2312"/>
              </a:rPr>
              <a:t>采用标准的二叉链表存储一棵二叉查找树需要一个指向根结点的数据成员</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linds(horizontal)">
                                      <p:cBhvr>
                                        <p:cTn id="7" dur="500"/>
                                        <p:tgtEl>
                                          <p:spTgt spid="450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63"/>
                                        </p:tgtEl>
                                        <p:attrNameLst>
                                          <p:attrName>style.visibility</p:attrName>
                                        </p:attrNameLst>
                                      </p:cBhvr>
                                      <p:to>
                                        <p:strVal val="visible"/>
                                      </p:to>
                                    </p:set>
                                    <p:animEffect transition="in" filter="blinds(horizontal)">
                                      <p:cBhvr>
                                        <p:cTn id="12" dur="500"/>
                                        <p:tgtEl>
                                          <p:spTgt spid="450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blinds(horizontal)">
                                      <p:cBhvr>
                                        <p:cTn id="17" dur="5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树定义</a:t>
            </a:r>
            <a:endParaRPr lang="en-US" altLang="zh-CN" dirty="0">
              <a:latin typeface="微软雅黑" pitchFamily="34" charset="-122"/>
              <a:ea typeface="微软雅黑" pitchFamily="34" charset="-122"/>
            </a:endParaRPr>
          </a:p>
        </p:txBody>
      </p:sp>
      <p:sp>
        <p:nvSpPr>
          <p:cNvPr id="97" name="矩形 96"/>
          <p:cNvSpPr/>
          <p:nvPr/>
        </p:nvSpPr>
        <p:spPr>
          <a:xfrm>
            <a:off x="251520" y="1059582"/>
            <a:ext cx="8892480" cy="3462486"/>
          </a:xfrm>
          <a:prstGeom prst="rect">
            <a:avLst/>
          </a:prstGeom>
        </p:spPr>
        <p:txBody>
          <a:bodyPr wrap="square">
            <a:spAutoFit/>
          </a:bodyPr>
          <a:lstStyle/>
          <a:p>
            <a:pPr eaLnBrk="1" hangingPunct="1">
              <a:spcBef>
                <a:spcPts val="1800"/>
              </a:spcBef>
            </a:pPr>
            <a:r>
              <a:rPr lang="zh-CN" altLang="en-US" sz="1800" b="0" dirty="0">
                <a:latin typeface="楷体_GB2312"/>
                <a:ea typeface="楷体_GB2312"/>
                <a:cs typeface="楷体_GB2312"/>
              </a:rPr>
              <a:t>数据记录被存贮在叶子中。</a:t>
            </a:r>
          </a:p>
          <a:p>
            <a:pPr eaLnBrk="1" hangingPunct="1">
              <a:spcBef>
                <a:spcPts val="1800"/>
              </a:spcBef>
            </a:pPr>
            <a:r>
              <a:rPr lang="zh-CN" altLang="en-US" sz="1800" b="0" dirty="0">
                <a:latin typeface="楷体_GB2312"/>
                <a:ea typeface="楷体_GB2312"/>
                <a:cs typeface="楷体_GB2312"/>
              </a:rPr>
              <a:t>非叶子结点至多保存</a:t>
            </a:r>
            <a:r>
              <a:rPr lang="en-US" altLang="zh-CN" sz="1800" b="0" dirty="0">
                <a:latin typeface="楷体_GB2312"/>
                <a:ea typeface="楷体_GB2312"/>
                <a:cs typeface="楷体_GB2312"/>
              </a:rPr>
              <a:t>M-1</a:t>
            </a:r>
            <a:r>
              <a:rPr lang="zh-CN" altLang="en-US" sz="1800" b="0" dirty="0">
                <a:latin typeface="楷体_GB2312"/>
                <a:ea typeface="楷体_GB2312"/>
                <a:cs typeface="楷体_GB2312"/>
              </a:rPr>
              <a:t>个键来引导查找</a:t>
            </a:r>
            <a:r>
              <a:rPr lang="zh-CN" altLang="zh-CN" sz="1800" dirty="0">
                <a:solidFill>
                  <a:schemeClr val="tx1">
                    <a:lumMod val="95000"/>
                  </a:schemeClr>
                </a:solidFill>
              </a:rPr>
              <a:t>（</a:t>
            </a:r>
            <a:r>
              <a:rPr lang="en-US" altLang="zh-CN" sz="1800" dirty="0">
                <a:solidFill>
                  <a:schemeClr val="tx1">
                    <a:lumMod val="95000"/>
                  </a:schemeClr>
                </a:solidFill>
              </a:rPr>
              <a:t> n,  A</a:t>
            </a:r>
            <a:r>
              <a:rPr lang="en-US" altLang="zh-CN" sz="1800" baseline="-25000" dirty="0">
                <a:solidFill>
                  <a:schemeClr val="tx1">
                    <a:lumMod val="95000"/>
                  </a:schemeClr>
                </a:solidFill>
              </a:rPr>
              <a:t>0</a:t>
            </a:r>
            <a:r>
              <a:rPr lang="en-US" altLang="zh-CN" sz="1800" dirty="0">
                <a:solidFill>
                  <a:schemeClr val="tx1">
                    <a:lumMod val="95000"/>
                  </a:schemeClr>
                </a:solidFill>
              </a:rPr>
              <a:t>,  K</a:t>
            </a:r>
            <a:r>
              <a:rPr lang="en-US" altLang="zh-CN" sz="1800" baseline="-25000" dirty="0">
                <a:solidFill>
                  <a:schemeClr val="tx1">
                    <a:lumMod val="95000"/>
                  </a:schemeClr>
                </a:solidFill>
              </a:rPr>
              <a:t>1</a:t>
            </a:r>
            <a:r>
              <a:rPr lang="en-US" altLang="zh-CN" sz="1800" dirty="0">
                <a:solidFill>
                  <a:schemeClr val="tx1">
                    <a:lumMod val="95000"/>
                  </a:schemeClr>
                </a:solidFill>
              </a:rPr>
              <a:t>,  A</a:t>
            </a:r>
            <a:r>
              <a:rPr lang="en-US" altLang="zh-CN" sz="1800" baseline="-25000" dirty="0">
                <a:solidFill>
                  <a:schemeClr val="tx1">
                    <a:lumMod val="95000"/>
                  </a:schemeClr>
                </a:solidFill>
              </a:rPr>
              <a:t>1</a:t>
            </a:r>
            <a:r>
              <a:rPr lang="en-US" altLang="zh-CN" sz="1800" dirty="0">
                <a:solidFill>
                  <a:schemeClr val="tx1">
                    <a:lumMod val="95000"/>
                  </a:schemeClr>
                </a:solidFill>
              </a:rPr>
              <a:t>,  K</a:t>
            </a:r>
            <a:r>
              <a:rPr lang="en-US" altLang="zh-CN" sz="1800" baseline="-25000" dirty="0">
                <a:solidFill>
                  <a:schemeClr val="tx1">
                    <a:lumMod val="95000"/>
                  </a:schemeClr>
                </a:solidFill>
              </a:rPr>
              <a:t>2</a:t>
            </a:r>
            <a:r>
              <a:rPr lang="en-US" altLang="zh-CN" sz="1800" dirty="0">
                <a:solidFill>
                  <a:schemeClr val="tx1">
                    <a:lumMod val="95000"/>
                  </a:schemeClr>
                </a:solidFill>
              </a:rPr>
              <a:t>,  A</a:t>
            </a:r>
            <a:r>
              <a:rPr lang="en-US" altLang="zh-CN" sz="1800" baseline="-25000" dirty="0">
                <a:solidFill>
                  <a:schemeClr val="tx1">
                    <a:lumMod val="95000"/>
                  </a:schemeClr>
                </a:solidFill>
              </a:rPr>
              <a:t>2</a:t>
            </a:r>
            <a:r>
              <a:rPr lang="en-US" altLang="zh-CN" sz="1800" dirty="0">
                <a:solidFill>
                  <a:schemeClr val="tx1">
                    <a:lumMod val="95000"/>
                  </a:schemeClr>
                </a:solidFill>
              </a:rPr>
              <a:t>,  … </a:t>
            </a:r>
            <a:r>
              <a:rPr lang="zh-CN" altLang="en-US" sz="1800" dirty="0">
                <a:solidFill>
                  <a:schemeClr val="tx1">
                    <a:lumMod val="95000"/>
                  </a:schemeClr>
                </a:solidFill>
              </a:rPr>
              <a:t>，</a:t>
            </a:r>
            <a:r>
              <a:rPr lang="en-US" altLang="zh-CN" sz="1800" dirty="0" err="1">
                <a:solidFill>
                  <a:schemeClr val="tx1">
                    <a:lumMod val="95000"/>
                  </a:schemeClr>
                </a:solidFill>
              </a:rPr>
              <a:t>K</a:t>
            </a:r>
            <a:r>
              <a:rPr lang="en-US" altLang="zh-CN" sz="1800" baseline="-25000" dirty="0" err="1">
                <a:solidFill>
                  <a:schemeClr val="tx1">
                    <a:lumMod val="95000"/>
                  </a:schemeClr>
                </a:solidFill>
              </a:rPr>
              <a:t>n</a:t>
            </a:r>
            <a:r>
              <a:rPr lang="en-US" altLang="zh-CN" sz="1800" baseline="-25000" dirty="0">
                <a:solidFill>
                  <a:schemeClr val="tx1">
                    <a:lumMod val="95000"/>
                  </a:schemeClr>
                </a:solidFill>
              </a:rPr>
              <a:t>,</a:t>
            </a:r>
            <a:r>
              <a:rPr lang="en-US" altLang="zh-CN" sz="1800" dirty="0">
                <a:solidFill>
                  <a:schemeClr val="tx1">
                    <a:lumMod val="95000"/>
                  </a:schemeClr>
                </a:solidFill>
              </a:rPr>
              <a:t>,  A</a:t>
            </a:r>
            <a:r>
              <a:rPr lang="en-US" altLang="zh-CN" sz="1800" baseline="-25000" dirty="0">
                <a:solidFill>
                  <a:schemeClr val="tx1">
                    <a:lumMod val="95000"/>
                  </a:schemeClr>
                </a:solidFill>
              </a:rPr>
              <a:t>n  </a:t>
            </a:r>
            <a:r>
              <a:rPr lang="zh-CN" altLang="zh-CN" sz="1800" dirty="0">
                <a:solidFill>
                  <a:schemeClr val="tx1">
                    <a:lumMod val="95000"/>
                  </a:schemeClr>
                </a:solidFill>
              </a:rPr>
              <a:t>） </a:t>
            </a:r>
            <a:r>
              <a:rPr lang="zh-CN" altLang="en-US" sz="1800" b="0" dirty="0">
                <a:latin typeface="楷体_GB2312"/>
                <a:ea typeface="楷体_GB2312"/>
                <a:cs typeface="楷体_GB2312"/>
              </a:rPr>
              <a:t>，键</a:t>
            </a:r>
            <a:r>
              <a:rPr lang="en-US" altLang="zh-CN" sz="1800" b="0" dirty="0" err="1">
                <a:latin typeface="楷体_GB2312"/>
                <a:ea typeface="楷体_GB2312"/>
                <a:cs typeface="楷体_GB2312"/>
              </a:rPr>
              <a:t>i</a:t>
            </a:r>
            <a:r>
              <a:rPr lang="zh-CN" altLang="en-US" sz="1800" b="0" dirty="0">
                <a:latin typeface="楷体_GB2312"/>
                <a:ea typeface="楷体_GB2312"/>
                <a:cs typeface="楷体_GB2312"/>
              </a:rPr>
              <a:t>表示子树 </a:t>
            </a:r>
            <a:r>
              <a:rPr lang="en-US" altLang="zh-CN" sz="1800" b="0" dirty="0" err="1">
                <a:latin typeface="楷体_GB2312"/>
                <a:ea typeface="楷体_GB2312"/>
                <a:cs typeface="楷体_GB2312"/>
              </a:rPr>
              <a:t>i</a:t>
            </a:r>
            <a:r>
              <a:rPr lang="en-US" altLang="zh-CN" sz="1800" b="0" dirty="0">
                <a:latin typeface="楷体_GB2312"/>
                <a:ea typeface="楷体_GB2312"/>
                <a:cs typeface="楷体_GB2312"/>
              </a:rPr>
              <a:t> </a:t>
            </a:r>
            <a:r>
              <a:rPr lang="zh-CN" altLang="en-US" sz="1800" b="0" dirty="0">
                <a:latin typeface="楷体_GB2312"/>
                <a:ea typeface="楷体_GB2312"/>
                <a:cs typeface="楷体_GB2312"/>
              </a:rPr>
              <a:t>中键的最小值。</a:t>
            </a:r>
          </a:p>
          <a:p>
            <a:pPr eaLnBrk="1" hangingPunct="1">
              <a:spcBef>
                <a:spcPts val="1800"/>
              </a:spcBef>
            </a:pPr>
            <a:r>
              <a:rPr lang="zh-CN" altLang="en-US" sz="1800" b="0" dirty="0">
                <a:latin typeface="楷体_GB2312"/>
                <a:ea typeface="楷体_GB2312"/>
                <a:cs typeface="楷体_GB2312"/>
              </a:rPr>
              <a:t>根或者是叶子，或者是有</a:t>
            </a:r>
            <a:r>
              <a:rPr lang="en-US" altLang="zh-CN" sz="1800" b="0" dirty="0">
                <a:latin typeface="楷体_GB2312"/>
                <a:ea typeface="楷体_GB2312"/>
                <a:cs typeface="楷体_GB2312"/>
              </a:rPr>
              <a:t>2</a:t>
            </a:r>
            <a:r>
              <a:rPr lang="zh-CN" altLang="en-US" sz="1800" b="0" dirty="0">
                <a:latin typeface="楷体_GB2312"/>
                <a:ea typeface="楷体_GB2312"/>
                <a:cs typeface="楷体_GB2312"/>
              </a:rPr>
              <a:t>到</a:t>
            </a:r>
            <a:r>
              <a:rPr lang="en-US" altLang="zh-CN" sz="1800" b="0" dirty="0">
                <a:latin typeface="楷体_GB2312"/>
                <a:ea typeface="楷体_GB2312"/>
                <a:cs typeface="楷体_GB2312"/>
              </a:rPr>
              <a:t>M</a:t>
            </a:r>
            <a:r>
              <a:rPr lang="zh-CN" altLang="en-US" sz="1800" b="0" dirty="0">
                <a:latin typeface="楷体_GB2312"/>
                <a:ea typeface="楷体_GB2312"/>
                <a:cs typeface="楷体_GB2312"/>
              </a:rPr>
              <a:t>个儿子。</a:t>
            </a:r>
          </a:p>
          <a:p>
            <a:pPr eaLnBrk="1" hangingPunct="1">
              <a:spcBef>
                <a:spcPts val="1800"/>
              </a:spcBef>
            </a:pPr>
            <a:r>
              <a:rPr lang="zh-CN" altLang="en-US" sz="1800" b="0" dirty="0">
                <a:latin typeface="楷体_GB2312"/>
                <a:ea typeface="楷体_GB2312"/>
                <a:cs typeface="楷体_GB2312"/>
              </a:rPr>
              <a:t>除根之外所有的非叶结点的儿子数为               到</a:t>
            </a:r>
            <a:r>
              <a:rPr lang="en-US" altLang="zh-CN" sz="1800" b="0" dirty="0">
                <a:latin typeface="楷体_GB2312"/>
                <a:ea typeface="楷体_GB2312"/>
                <a:cs typeface="楷体_GB2312"/>
              </a:rPr>
              <a:t>M</a:t>
            </a:r>
            <a:r>
              <a:rPr lang="zh-CN" altLang="en-US" sz="1800" b="0" dirty="0">
                <a:latin typeface="楷体_GB2312"/>
                <a:ea typeface="楷体_GB2312"/>
                <a:cs typeface="楷体_GB2312"/>
              </a:rPr>
              <a:t>之间。这保证了</a:t>
            </a:r>
            <a:r>
              <a:rPr lang="en-US" altLang="zh-CN" sz="1800" b="0" dirty="0">
                <a:latin typeface="楷体_GB2312"/>
                <a:ea typeface="楷体_GB2312"/>
                <a:cs typeface="楷体_GB2312"/>
              </a:rPr>
              <a:t>B+</a:t>
            </a:r>
            <a:r>
              <a:rPr lang="zh-CN" altLang="en-US" sz="1800" b="0" dirty="0">
                <a:latin typeface="楷体_GB2312"/>
                <a:ea typeface="楷体_GB2312"/>
                <a:cs typeface="楷体_GB2312"/>
              </a:rPr>
              <a:t>树不会退化成二叉树。</a:t>
            </a:r>
          </a:p>
          <a:p>
            <a:pPr eaLnBrk="1" hangingPunct="1">
              <a:spcBef>
                <a:spcPts val="1800"/>
              </a:spcBef>
            </a:pPr>
            <a:r>
              <a:rPr lang="zh-CN" altLang="en-US" sz="1800" b="0" dirty="0">
                <a:latin typeface="楷体_GB2312"/>
                <a:ea typeface="楷体_GB2312"/>
                <a:cs typeface="楷体_GB2312"/>
              </a:rPr>
              <a:t>所有的叶子都在同一层上，并且对于某个</a:t>
            </a:r>
            <a:r>
              <a:rPr lang="en-US" altLang="zh-CN" sz="1800" b="0" dirty="0">
                <a:latin typeface="楷体_GB2312"/>
                <a:ea typeface="楷体_GB2312"/>
                <a:cs typeface="楷体_GB2312"/>
              </a:rPr>
              <a:t>L</a:t>
            </a:r>
            <a:r>
              <a:rPr lang="zh-CN" altLang="en-US" sz="1800" b="0" dirty="0">
                <a:latin typeface="楷体_GB2312"/>
                <a:ea typeface="楷体_GB2312"/>
                <a:cs typeface="楷体_GB2312"/>
              </a:rPr>
              <a:t>要有            到</a:t>
            </a:r>
            <a:r>
              <a:rPr lang="en-US" altLang="zh-CN" sz="1800" b="0" dirty="0">
                <a:latin typeface="楷体_GB2312"/>
                <a:ea typeface="楷体_GB2312"/>
                <a:cs typeface="楷体_GB2312"/>
              </a:rPr>
              <a:t>L</a:t>
            </a:r>
            <a:r>
              <a:rPr lang="zh-CN" altLang="en-US" sz="1800" b="0" dirty="0">
                <a:latin typeface="楷体_GB2312"/>
                <a:ea typeface="楷体_GB2312"/>
                <a:cs typeface="楷体_GB2312"/>
              </a:rPr>
              <a:t>个数据记录 </a:t>
            </a:r>
            <a:endParaRPr lang="en-US" altLang="zh-CN" sz="1800" b="0" dirty="0">
              <a:latin typeface="楷体_GB2312"/>
              <a:ea typeface="楷体_GB2312"/>
              <a:cs typeface="楷体_GB2312"/>
            </a:endParaRPr>
          </a:p>
          <a:p>
            <a:pPr eaLnBrk="1" hangingPunct="1">
              <a:spcBef>
                <a:spcPts val="1800"/>
              </a:spcBef>
            </a:pPr>
            <a:r>
              <a:rPr lang="zh-CN" altLang="en-US" sz="1800" b="0" dirty="0">
                <a:latin typeface="楷体_GB2312"/>
                <a:ea typeface="楷体_GB2312"/>
                <a:cs typeface="楷体_GB2312"/>
              </a:rPr>
              <a:t>所有的叶子结点连成一个单链表</a:t>
            </a:r>
          </a:p>
        </p:txBody>
      </p:sp>
      <p:graphicFrame>
        <p:nvGraphicFramePr>
          <p:cNvPr id="755714" name="Object 8"/>
          <p:cNvGraphicFramePr>
            <a:graphicFrameLocks noChangeAspect="1"/>
          </p:cNvGraphicFramePr>
          <p:nvPr/>
        </p:nvGraphicFramePr>
        <p:xfrm>
          <a:off x="3995936" y="2888034"/>
          <a:ext cx="936625" cy="331788"/>
        </p:xfrm>
        <a:graphic>
          <a:graphicData uri="http://schemas.openxmlformats.org/presentationml/2006/ole">
            <p:oleObj spid="_x0000_s755720" name="公式" r:id="rId4" imgW="619200" imgH="286920" progId="Equation.3">
              <p:embed/>
            </p:oleObj>
          </a:graphicData>
        </a:graphic>
      </p:graphicFrame>
      <p:graphicFrame>
        <p:nvGraphicFramePr>
          <p:cNvPr id="755715" name="Object 10"/>
          <p:cNvGraphicFramePr>
            <a:graphicFrameLocks noChangeAspect="1"/>
          </p:cNvGraphicFramePr>
          <p:nvPr/>
        </p:nvGraphicFramePr>
        <p:xfrm>
          <a:off x="5004048" y="3651870"/>
          <a:ext cx="863600" cy="379413"/>
        </p:xfrm>
        <a:graphic>
          <a:graphicData uri="http://schemas.openxmlformats.org/presentationml/2006/ole">
            <p:oleObj spid="_x0000_s755721" name="公式" r:id="rId5" imgW="540360" imgH="286920" progId="Equation.3">
              <p:embed/>
            </p:oleObj>
          </a:graphicData>
        </a:graphic>
      </p:graphicFrame>
    </p:spTree>
  </p:cSld>
  <p:clrMapOvr>
    <a:masterClrMapping/>
  </p:clrMapOvr>
  <p:transition spd="slow" advTm="0"/>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一棵</a:t>
            </a:r>
            <a:r>
              <a:rPr lang="en-US" altLang="zh-CN" dirty="0">
                <a:latin typeface="微软雅黑" pitchFamily="34" charset="-122"/>
                <a:ea typeface="微软雅黑" pitchFamily="34" charset="-122"/>
              </a:rPr>
              <a:t>M=5</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L=5</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a:t>
            </a:r>
            <a:endParaRPr lang="en-US" altLang="zh-CN" dirty="0">
              <a:latin typeface="微软雅黑" pitchFamily="34" charset="-122"/>
              <a:ea typeface="微软雅黑" pitchFamily="34" charset="-122"/>
            </a:endParaRPr>
          </a:p>
        </p:txBody>
      </p:sp>
      <p:grpSp>
        <p:nvGrpSpPr>
          <p:cNvPr id="7" name="Group 98"/>
          <p:cNvGrpSpPr>
            <a:grpSpLocks/>
          </p:cNvGrpSpPr>
          <p:nvPr/>
        </p:nvGrpSpPr>
        <p:grpSpPr bwMode="auto">
          <a:xfrm>
            <a:off x="467544" y="1492251"/>
            <a:ext cx="8280920" cy="2951708"/>
            <a:chOff x="385" y="935"/>
            <a:chExt cx="4990" cy="2574"/>
          </a:xfrm>
        </p:grpSpPr>
        <p:grpSp>
          <p:nvGrpSpPr>
            <p:cNvPr id="8" name="Group 8"/>
            <p:cNvGrpSpPr>
              <a:grpSpLocks/>
            </p:cNvGrpSpPr>
            <p:nvPr/>
          </p:nvGrpSpPr>
          <p:grpSpPr bwMode="auto">
            <a:xfrm>
              <a:off x="2270" y="935"/>
              <a:ext cx="1442" cy="322"/>
              <a:chOff x="3960" y="3000"/>
              <a:chExt cx="2340" cy="468"/>
            </a:xfrm>
          </p:grpSpPr>
          <p:sp>
            <p:nvSpPr>
              <p:cNvPr id="89"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0"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91"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2"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93"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4"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95"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6"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9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9" name="Group 18"/>
            <p:cNvGrpSpPr>
              <a:grpSpLocks/>
            </p:cNvGrpSpPr>
            <p:nvPr/>
          </p:nvGrpSpPr>
          <p:grpSpPr bwMode="auto">
            <a:xfrm>
              <a:off x="496" y="1686"/>
              <a:ext cx="998" cy="322"/>
              <a:chOff x="3960" y="3000"/>
              <a:chExt cx="2340" cy="468"/>
            </a:xfrm>
          </p:grpSpPr>
          <p:sp>
            <p:nvSpPr>
              <p:cNvPr id="80"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1"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2"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3"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4"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5"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6"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7"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8"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10" name="Group 28"/>
            <p:cNvGrpSpPr>
              <a:grpSpLocks/>
            </p:cNvGrpSpPr>
            <p:nvPr/>
          </p:nvGrpSpPr>
          <p:grpSpPr bwMode="auto">
            <a:xfrm>
              <a:off x="1716" y="1686"/>
              <a:ext cx="998" cy="322"/>
              <a:chOff x="3960" y="3000"/>
              <a:chExt cx="2340" cy="468"/>
            </a:xfrm>
          </p:grpSpPr>
          <p:sp>
            <p:nvSpPr>
              <p:cNvPr id="71"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2"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3"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4"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75"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6"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7"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8"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9"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11" name="Group 38"/>
            <p:cNvGrpSpPr>
              <a:grpSpLocks/>
            </p:cNvGrpSpPr>
            <p:nvPr/>
          </p:nvGrpSpPr>
          <p:grpSpPr bwMode="auto">
            <a:xfrm>
              <a:off x="3046" y="1686"/>
              <a:ext cx="998" cy="322"/>
              <a:chOff x="3960" y="3000"/>
              <a:chExt cx="2340" cy="468"/>
            </a:xfrm>
          </p:grpSpPr>
          <p:sp>
            <p:nvSpPr>
              <p:cNvPr id="62"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3"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64"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5"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66"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7"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8"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9"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0"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12" name="Group 48"/>
            <p:cNvGrpSpPr>
              <a:grpSpLocks/>
            </p:cNvGrpSpPr>
            <p:nvPr/>
          </p:nvGrpSpPr>
          <p:grpSpPr bwMode="auto">
            <a:xfrm>
              <a:off x="4377" y="1686"/>
              <a:ext cx="998" cy="322"/>
              <a:chOff x="3960" y="3000"/>
              <a:chExt cx="2340" cy="468"/>
            </a:xfrm>
          </p:grpSpPr>
          <p:sp>
            <p:nvSpPr>
              <p:cNvPr id="53"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4"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55"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6"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57"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8"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59"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0"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1"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sp>
          <p:nvSpPr>
            <p:cNvPr id="13" name="Text Box 58"/>
            <p:cNvSpPr txBox="1">
              <a:spLocks noChangeArrowheads="1"/>
            </p:cNvSpPr>
            <p:nvPr/>
          </p:nvSpPr>
          <p:spPr bwMode="auto">
            <a:xfrm>
              <a:off x="635" y="2329"/>
              <a:ext cx="175" cy="1180"/>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p>
            <a:p>
              <a:pPr algn="just"/>
              <a:r>
                <a:rPr lang="en-US" altLang="zh-CN" sz="1400" b="0" dirty="0">
                  <a:latin typeface="Times New Roman" pitchFamily="18" charset="0"/>
                </a:rPr>
                <a:t>  9</a:t>
              </a:r>
            </a:p>
            <a:p>
              <a:pPr algn="just"/>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4" name="Text Box 59"/>
            <p:cNvSpPr txBox="1">
              <a:spLocks noChangeArrowheads="1"/>
            </p:cNvSpPr>
            <p:nvPr/>
          </p:nvSpPr>
          <p:spPr bwMode="auto">
            <a:xfrm>
              <a:off x="385" y="2329"/>
              <a:ext cx="176" cy="1180"/>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1</a:t>
              </a:r>
            </a:p>
            <a:p>
              <a:pPr algn="just"/>
              <a:r>
                <a:rPr lang="en-US" altLang="zh-CN" sz="1400" b="0" dirty="0">
                  <a:latin typeface="Times New Roman" pitchFamily="18" charset="0"/>
                </a:rPr>
                <a:t>  3</a:t>
              </a:r>
            </a:p>
            <a:p>
              <a:pPr algn="just"/>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15" name="Text Box 60"/>
            <p:cNvSpPr txBox="1">
              <a:spLocks noChangeArrowheads="1"/>
            </p:cNvSpPr>
            <p:nvPr/>
          </p:nvSpPr>
          <p:spPr bwMode="auto">
            <a:xfrm>
              <a:off x="875"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p>
            <a:p>
              <a:pPr algn="just"/>
              <a:r>
                <a:rPr lang="en-US" altLang="zh-CN" sz="1400" b="0">
                  <a:latin typeface="Times New Roman" pitchFamily="18" charset="0"/>
                </a:rPr>
                <a:t>16</a:t>
              </a:r>
            </a:p>
            <a:p>
              <a:pPr algn="just"/>
              <a:r>
                <a:rPr lang="en-US" altLang="zh-CN" sz="1400" b="0">
                  <a:latin typeface="Times New Roman" pitchFamily="18" charset="0"/>
                </a:rPr>
                <a:t>18</a:t>
              </a:r>
            </a:p>
            <a:p>
              <a:pPr algn="just"/>
              <a:r>
                <a:rPr lang="en-US" altLang="zh-CN" sz="1400" b="0">
                  <a:latin typeface="Times New Roman" pitchFamily="18" charset="0"/>
                </a:rPr>
                <a:t>19</a:t>
              </a:r>
            </a:p>
            <a:p>
              <a:pPr algn="just"/>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6" name="Text Box 61"/>
            <p:cNvSpPr txBox="1">
              <a:spLocks noChangeArrowheads="1"/>
            </p:cNvSpPr>
            <p:nvPr/>
          </p:nvSpPr>
          <p:spPr bwMode="auto">
            <a:xfrm>
              <a:off x="1134"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p>
            <a:p>
              <a:pPr algn="just"/>
              <a:r>
                <a:rPr lang="en-US" altLang="zh-CN" sz="1400" b="0">
                  <a:latin typeface="Times New Roman" pitchFamily="18" charset="0"/>
                </a:rPr>
                <a:t>25</a:t>
              </a:r>
            </a:p>
            <a:p>
              <a:pPr algn="just"/>
              <a:r>
                <a:rPr lang="en-US" altLang="zh-CN" sz="1400" b="0">
                  <a:latin typeface="Times New Roman" pitchFamily="18" charset="0"/>
                </a:rPr>
                <a:t>26</a:t>
              </a:r>
            </a:p>
            <a:p>
              <a:pPr algn="just"/>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7" name="Text Box 62"/>
            <p:cNvSpPr txBox="1">
              <a:spLocks noChangeArrowheads="1"/>
            </p:cNvSpPr>
            <p:nvPr/>
          </p:nvSpPr>
          <p:spPr bwMode="auto">
            <a:xfrm>
              <a:off x="138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p>
            <a:p>
              <a:pPr algn="just"/>
              <a:r>
                <a:rPr lang="en-US" altLang="zh-CN" sz="1400" b="0">
                  <a:latin typeface="Times New Roman" pitchFamily="18" charset="0"/>
                </a:rPr>
                <a:t>31</a:t>
              </a:r>
            </a:p>
            <a:p>
              <a:pPr algn="just"/>
              <a:r>
                <a:rPr lang="en-US" altLang="zh-CN" sz="1400" b="0">
                  <a:latin typeface="Times New Roman" pitchFamily="18" charset="0"/>
                </a:rPr>
                <a:t>32</a:t>
              </a:r>
            </a:p>
            <a:p>
              <a:pPr algn="just"/>
              <a:r>
                <a:rPr lang="en-US" altLang="zh-CN" sz="1400" b="0">
                  <a:latin typeface="Times New Roman" pitchFamily="18" charset="0"/>
                </a:rPr>
                <a:t>33</a:t>
              </a:r>
            </a:p>
            <a:p>
              <a:pPr algn="just"/>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8" name="Text Box 63"/>
            <p:cNvSpPr txBox="1">
              <a:spLocks noChangeArrowheads="1"/>
            </p:cNvSpPr>
            <p:nvPr/>
          </p:nvSpPr>
          <p:spPr bwMode="auto">
            <a:xfrm>
              <a:off x="1669"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p>
            <a:p>
              <a:pPr algn="just"/>
              <a:r>
                <a:rPr lang="en-US" altLang="zh-CN" sz="1400" b="0">
                  <a:latin typeface="Times New Roman" pitchFamily="18" charset="0"/>
                </a:rPr>
                <a:t>38</a:t>
              </a:r>
            </a:p>
            <a:p>
              <a:pPr algn="just"/>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9" name="Text Box 64"/>
            <p:cNvSpPr txBox="1">
              <a:spLocks noChangeArrowheads="1"/>
            </p:cNvSpPr>
            <p:nvPr/>
          </p:nvSpPr>
          <p:spPr bwMode="auto">
            <a:xfrm>
              <a:off x="1910"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p>
            <a:p>
              <a:pPr algn="just"/>
              <a:r>
                <a:rPr lang="en-US" altLang="zh-CN" sz="1400" b="0">
                  <a:latin typeface="Times New Roman" pitchFamily="18" charset="0"/>
                </a:rPr>
                <a:t>42</a:t>
              </a:r>
            </a:p>
            <a:p>
              <a:pPr algn="just"/>
              <a:r>
                <a:rPr lang="en-US" altLang="zh-CN" sz="1400" b="0">
                  <a:latin typeface="Times New Roman" pitchFamily="18" charset="0"/>
                </a:rPr>
                <a:t>43</a:t>
              </a:r>
            </a:p>
            <a:p>
              <a:pPr algn="just"/>
              <a:r>
                <a:rPr lang="en-US" altLang="zh-CN" sz="1400" b="0">
                  <a:latin typeface="Times New Roman" pitchFamily="18" charset="0"/>
                </a:rPr>
                <a:t>44</a:t>
              </a:r>
            </a:p>
            <a:p>
              <a:pPr algn="just"/>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0" name="Text Box 65"/>
            <p:cNvSpPr txBox="1">
              <a:spLocks noChangeArrowheads="1"/>
            </p:cNvSpPr>
            <p:nvPr/>
          </p:nvSpPr>
          <p:spPr bwMode="auto">
            <a:xfrm>
              <a:off x="2159"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p>
            <a:p>
              <a:pPr algn="just"/>
              <a:r>
                <a:rPr lang="en-US" altLang="zh-CN" sz="1400" b="0">
                  <a:latin typeface="Times New Roman" pitchFamily="18" charset="0"/>
                </a:rPr>
                <a:t>47 </a:t>
              </a:r>
            </a:p>
            <a:p>
              <a:pPr algn="just"/>
              <a:r>
                <a:rPr lang="en-US" altLang="zh-CN" sz="1400" b="0">
                  <a:latin typeface="Times New Roman" pitchFamily="18" charset="0"/>
                </a:rPr>
                <a:t>48</a:t>
              </a:r>
              <a:endParaRPr lang="en-US" altLang="zh-CN" sz="1400" b="0">
                <a:latin typeface="Times New Roman" pitchFamily="18" charset="0"/>
                <a:ea typeface="楷体_GB2312"/>
                <a:cs typeface="楷体_GB2312"/>
              </a:endParaRPr>
            </a:p>
          </p:txBody>
        </p:sp>
        <p:sp>
          <p:nvSpPr>
            <p:cNvPr id="21" name="Text Box 66"/>
            <p:cNvSpPr txBox="1">
              <a:spLocks noChangeArrowheads="1"/>
            </p:cNvSpPr>
            <p:nvPr/>
          </p:nvSpPr>
          <p:spPr bwMode="auto">
            <a:xfrm>
              <a:off x="296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p>
            <a:p>
              <a:pPr algn="just"/>
              <a:r>
                <a:rPr lang="en-US" altLang="zh-CN" sz="1400" b="0">
                  <a:latin typeface="Times New Roman" pitchFamily="18" charset="0"/>
                </a:rPr>
                <a:t>51</a:t>
              </a:r>
            </a:p>
            <a:p>
              <a:pPr algn="just"/>
              <a:r>
                <a:rPr lang="en-US" altLang="zh-CN" sz="1400" b="0">
                  <a:latin typeface="Times New Roman" pitchFamily="18" charset="0"/>
                </a:rPr>
                <a:t>52</a:t>
              </a:r>
            </a:p>
            <a:p>
              <a:pPr algn="just"/>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2" name="Text Box 67"/>
            <p:cNvSpPr txBox="1">
              <a:spLocks noChangeArrowheads="1"/>
            </p:cNvSpPr>
            <p:nvPr/>
          </p:nvSpPr>
          <p:spPr bwMode="auto">
            <a:xfrm>
              <a:off x="3222"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p>
            <a:p>
              <a:pPr algn="just"/>
              <a:r>
                <a:rPr lang="en-US" altLang="zh-CN" sz="1400" b="0">
                  <a:latin typeface="Times New Roman" pitchFamily="18" charset="0"/>
                </a:rPr>
                <a:t>57</a:t>
              </a:r>
            </a:p>
            <a:p>
              <a:pPr algn="just"/>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3" name="Text Box 68"/>
            <p:cNvSpPr txBox="1">
              <a:spLocks noChangeArrowheads="1"/>
            </p:cNvSpPr>
            <p:nvPr/>
          </p:nvSpPr>
          <p:spPr bwMode="auto">
            <a:xfrm>
              <a:off x="3490"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60</a:t>
              </a:r>
            </a:p>
            <a:p>
              <a:pPr algn="just"/>
              <a:r>
                <a:rPr lang="en-US" altLang="zh-CN" sz="1400" b="0">
                  <a:latin typeface="Times New Roman" pitchFamily="18" charset="0"/>
                </a:rPr>
                <a:t>61</a:t>
              </a:r>
            </a:p>
            <a:p>
              <a:pPr algn="just"/>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4" name="Text Box 69"/>
            <p:cNvSpPr txBox="1">
              <a:spLocks noChangeArrowheads="1"/>
            </p:cNvSpPr>
            <p:nvPr/>
          </p:nvSpPr>
          <p:spPr bwMode="auto">
            <a:xfrm>
              <a:off x="4294"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p>
            <a:p>
              <a:pPr algn="just"/>
              <a:r>
                <a:rPr lang="en-US" altLang="zh-CN" sz="1400" b="0">
                  <a:latin typeface="Times New Roman" pitchFamily="18" charset="0"/>
                </a:rPr>
                <a:t>66</a:t>
              </a:r>
            </a:p>
            <a:p>
              <a:pPr algn="just"/>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5" name="Text Box 70"/>
            <p:cNvSpPr txBox="1">
              <a:spLocks noChangeArrowheads="1"/>
            </p:cNvSpPr>
            <p:nvPr/>
          </p:nvSpPr>
          <p:spPr bwMode="auto">
            <a:xfrm>
              <a:off x="454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p>
            <a:p>
              <a:pPr algn="just"/>
              <a:r>
                <a:rPr lang="en-US" altLang="zh-CN" sz="1400" b="0">
                  <a:latin typeface="Times New Roman" pitchFamily="18" charset="0"/>
                </a:rPr>
                <a:t>73</a:t>
              </a:r>
            </a:p>
            <a:p>
              <a:pPr algn="just"/>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6" name="Text Box 71"/>
            <p:cNvSpPr txBox="1">
              <a:spLocks noChangeArrowheads="1"/>
            </p:cNvSpPr>
            <p:nvPr/>
          </p:nvSpPr>
          <p:spPr bwMode="auto">
            <a:xfrm>
              <a:off x="4802"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p>
            <a:p>
              <a:pPr algn="just"/>
              <a:r>
                <a:rPr lang="en-US" altLang="zh-CN" sz="1400" b="0">
                  <a:latin typeface="Times New Roman" pitchFamily="18" charset="0"/>
                </a:rPr>
                <a:t>81</a:t>
              </a:r>
            </a:p>
            <a:p>
              <a:pPr algn="just"/>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7" name="Line 72"/>
            <p:cNvSpPr>
              <a:spLocks noChangeShapeType="1"/>
            </p:cNvSpPr>
            <p:nvPr/>
          </p:nvSpPr>
          <p:spPr bwMode="auto">
            <a:xfrm>
              <a:off x="2307" y="1150"/>
              <a:ext cx="0" cy="214"/>
            </a:xfrm>
            <a:prstGeom prst="line">
              <a:avLst/>
            </a:prstGeom>
            <a:noFill/>
            <a:ln w="3175">
              <a:solidFill>
                <a:schemeClr val="tx1"/>
              </a:solidFill>
              <a:round/>
              <a:headEnd/>
              <a:tailEnd/>
            </a:ln>
          </p:spPr>
          <p:txBody>
            <a:bodyPr/>
            <a:lstStyle/>
            <a:p>
              <a:endParaRPr lang="zh-CN" altLang="en-US" sz="1400" b="0"/>
            </a:p>
          </p:txBody>
        </p:sp>
        <p:sp>
          <p:nvSpPr>
            <p:cNvPr id="28" name="Line 73"/>
            <p:cNvSpPr>
              <a:spLocks noChangeShapeType="1"/>
            </p:cNvSpPr>
            <p:nvPr/>
          </p:nvSpPr>
          <p:spPr bwMode="auto">
            <a:xfrm flipH="1">
              <a:off x="1078" y="1364"/>
              <a:ext cx="1220" cy="1"/>
            </a:xfrm>
            <a:prstGeom prst="line">
              <a:avLst/>
            </a:prstGeom>
            <a:noFill/>
            <a:ln w="3175">
              <a:solidFill>
                <a:schemeClr val="tx1"/>
              </a:solidFill>
              <a:round/>
              <a:headEnd/>
              <a:tailEnd/>
            </a:ln>
          </p:spPr>
          <p:txBody>
            <a:bodyPr/>
            <a:lstStyle/>
            <a:p>
              <a:endParaRPr lang="zh-CN" altLang="en-US" sz="1400" b="0"/>
            </a:p>
          </p:txBody>
        </p:sp>
        <p:sp>
          <p:nvSpPr>
            <p:cNvPr id="29" name="Line 74"/>
            <p:cNvSpPr>
              <a:spLocks noChangeShapeType="1"/>
            </p:cNvSpPr>
            <p:nvPr/>
          </p:nvSpPr>
          <p:spPr bwMode="auto">
            <a:xfrm>
              <a:off x="1060" y="1364"/>
              <a:ext cx="0" cy="322"/>
            </a:xfrm>
            <a:prstGeom prst="line">
              <a:avLst/>
            </a:prstGeom>
            <a:noFill/>
            <a:ln w="3175">
              <a:solidFill>
                <a:schemeClr val="tx1"/>
              </a:solidFill>
              <a:round/>
              <a:headEnd/>
              <a:tailEnd type="triangle" w="med" len="med"/>
            </a:ln>
          </p:spPr>
          <p:txBody>
            <a:bodyPr/>
            <a:lstStyle/>
            <a:p>
              <a:endParaRPr lang="zh-CN" altLang="en-US" sz="1400" b="0"/>
            </a:p>
          </p:txBody>
        </p:sp>
        <p:sp>
          <p:nvSpPr>
            <p:cNvPr id="30" name="Line 75"/>
            <p:cNvSpPr>
              <a:spLocks noChangeShapeType="1"/>
            </p:cNvSpPr>
            <p:nvPr/>
          </p:nvSpPr>
          <p:spPr bwMode="auto">
            <a:xfrm>
              <a:off x="2649" y="1150"/>
              <a:ext cx="0" cy="321"/>
            </a:xfrm>
            <a:prstGeom prst="line">
              <a:avLst/>
            </a:prstGeom>
            <a:noFill/>
            <a:ln w="3175">
              <a:solidFill>
                <a:schemeClr val="tx1"/>
              </a:solidFill>
              <a:round/>
              <a:headEnd/>
              <a:tailEnd/>
            </a:ln>
          </p:spPr>
          <p:txBody>
            <a:bodyPr/>
            <a:lstStyle/>
            <a:p>
              <a:endParaRPr lang="zh-CN" altLang="en-US" sz="1400" b="0"/>
            </a:p>
          </p:txBody>
        </p:sp>
        <p:sp>
          <p:nvSpPr>
            <p:cNvPr id="31" name="Line 76"/>
            <p:cNvSpPr>
              <a:spLocks noChangeShapeType="1"/>
            </p:cNvSpPr>
            <p:nvPr/>
          </p:nvSpPr>
          <p:spPr bwMode="auto">
            <a:xfrm flipH="1">
              <a:off x="2316" y="1471"/>
              <a:ext cx="333" cy="1"/>
            </a:xfrm>
            <a:prstGeom prst="line">
              <a:avLst/>
            </a:prstGeom>
            <a:noFill/>
            <a:ln w="3175">
              <a:solidFill>
                <a:schemeClr val="tx1"/>
              </a:solidFill>
              <a:round/>
              <a:headEnd/>
              <a:tailEnd/>
            </a:ln>
          </p:spPr>
          <p:txBody>
            <a:bodyPr/>
            <a:lstStyle/>
            <a:p>
              <a:endParaRPr lang="zh-CN" altLang="en-US" sz="1400" b="0"/>
            </a:p>
          </p:txBody>
        </p:sp>
        <p:sp>
          <p:nvSpPr>
            <p:cNvPr id="32" name="Line 77"/>
            <p:cNvSpPr>
              <a:spLocks noChangeShapeType="1"/>
            </p:cNvSpPr>
            <p:nvPr/>
          </p:nvSpPr>
          <p:spPr bwMode="auto">
            <a:xfrm>
              <a:off x="2307" y="1471"/>
              <a:ext cx="0" cy="215"/>
            </a:xfrm>
            <a:prstGeom prst="line">
              <a:avLst/>
            </a:prstGeom>
            <a:noFill/>
            <a:ln w="3175">
              <a:solidFill>
                <a:schemeClr val="tx1"/>
              </a:solidFill>
              <a:round/>
              <a:headEnd/>
              <a:tailEnd type="triangle" w="med" len="med"/>
            </a:ln>
          </p:spPr>
          <p:txBody>
            <a:bodyPr/>
            <a:lstStyle/>
            <a:p>
              <a:endParaRPr lang="zh-CN" altLang="en-US" sz="1400" b="0"/>
            </a:p>
          </p:txBody>
        </p:sp>
        <p:sp>
          <p:nvSpPr>
            <p:cNvPr id="33" name="Line 78"/>
            <p:cNvSpPr>
              <a:spLocks noChangeShapeType="1"/>
            </p:cNvSpPr>
            <p:nvPr/>
          </p:nvSpPr>
          <p:spPr bwMode="auto">
            <a:xfrm>
              <a:off x="3314" y="1150"/>
              <a:ext cx="0" cy="214"/>
            </a:xfrm>
            <a:prstGeom prst="line">
              <a:avLst/>
            </a:prstGeom>
            <a:noFill/>
            <a:ln w="3175">
              <a:solidFill>
                <a:schemeClr val="tx1"/>
              </a:solidFill>
              <a:round/>
              <a:headEnd/>
              <a:tailEnd/>
            </a:ln>
          </p:spPr>
          <p:txBody>
            <a:bodyPr/>
            <a:lstStyle/>
            <a:p>
              <a:endParaRPr lang="zh-CN" altLang="en-US" sz="1400" b="0"/>
            </a:p>
          </p:txBody>
        </p:sp>
        <p:sp>
          <p:nvSpPr>
            <p:cNvPr id="34" name="Line 79"/>
            <p:cNvSpPr>
              <a:spLocks noChangeShapeType="1"/>
            </p:cNvSpPr>
            <p:nvPr/>
          </p:nvSpPr>
          <p:spPr bwMode="auto">
            <a:xfrm>
              <a:off x="3305" y="1364"/>
              <a:ext cx="1663" cy="1"/>
            </a:xfrm>
            <a:prstGeom prst="line">
              <a:avLst/>
            </a:prstGeom>
            <a:noFill/>
            <a:ln w="3175">
              <a:solidFill>
                <a:schemeClr val="tx1"/>
              </a:solidFill>
              <a:round/>
              <a:headEnd/>
              <a:tailEnd/>
            </a:ln>
          </p:spPr>
          <p:txBody>
            <a:bodyPr/>
            <a:lstStyle/>
            <a:p>
              <a:endParaRPr lang="zh-CN" altLang="en-US" sz="1400" b="0"/>
            </a:p>
          </p:txBody>
        </p:sp>
        <p:sp>
          <p:nvSpPr>
            <p:cNvPr id="35" name="Line 80"/>
            <p:cNvSpPr>
              <a:spLocks noChangeShapeType="1"/>
            </p:cNvSpPr>
            <p:nvPr/>
          </p:nvSpPr>
          <p:spPr bwMode="auto">
            <a:xfrm>
              <a:off x="4950" y="1364"/>
              <a:ext cx="0" cy="322"/>
            </a:xfrm>
            <a:prstGeom prst="line">
              <a:avLst/>
            </a:prstGeom>
            <a:noFill/>
            <a:ln w="3175">
              <a:solidFill>
                <a:schemeClr val="tx1"/>
              </a:solidFill>
              <a:round/>
              <a:headEnd/>
              <a:tailEnd type="triangle" w="med" len="med"/>
            </a:ln>
          </p:spPr>
          <p:txBody>
            <a:bodyPr/>
            <a:lstStyle/>
            <a:p>
              <a:endParaRPr lang="zh-CN" altLang="en-US" sz="1400" b="0"/>
            </a:p>
          </p:txBody>
        </p:sp>
        <p:sp>
          <p:nvSpPr>
            <p:cNvPr id="36" name="Line 81"/>
            <p:cNvSpPr>
              <a:spLocks noChangeShapeType="1"/>
            </p:cNvSpPr>
            <p:nvPr/>
          </p:nvSpPr>
          <p:spPr bwMode="auto">
            <a:xfrm>
              <a:off x="2982" y="1150"/>
              <a:ext cx="0" cy="321"/>
            </a:xfrm>
            <a:prstGeom prst="line">
              <a:avLst/>
            </a:prstGeom>
            <a:noFill/>
            <a:ln w="3175">
              <a:solidFill>
                <a:schemeClr val="tx1"/>
              </a:solidFill>
              <a:round/>
              <a:headEnd/>
              <a:tailEnd/>
            </a:ln>
          </p:spPr>
          <p:txBody>
            <a:bodyPr/>
            <a:lstStyle/>
            <a:p>
              <a:endParaRPr lang="zh-CN" altLang="en-US" sz="1400" b="0"/>
            </a:p>
          </p:txBody>
        </p:sp>
        <p:sp>
          <p:nvSpPr>
            <p:cNvPr id="37" name="Line 82"/>
            <p:cNvSpPr>
              <a:spLocks noChangeShapeType="1"/>
            </p:cNvSpPr>
            <p:nvPr/>
          </p:nvSpPr>
          <p:spPr bwMode="auto">
            <a:xfrm>
              <a:off x="2972" y="1471"/>
              <a:ext cx="666" cy="1"/>
            </a:xfrm>
            <a:prstGeom prst="line">
              <a:avLst/>
            </a:prstGeom>
            <a:noFill/>
            <a:ln w="3175">
              <a:solidFill>
                <a:schemeClr val="tx1"/>
              </a:solidFill>
              <a:round/>
              <a:headEnd/>
              <a:tailEnd/>
            </a:ln>
          </p:spPr>
          <p:txBody>
            <a:bodyPr/>
            <a:lstStyle/>
            <a:p>
              <a:endParaRPr lang="zh-CN" altLang="en-US" sz="1400" b="0"/>
            </a:p>
          </p:txBody>
        </p:sp>
        <p:sp>
          <p:nvSpPr>
            <p:cNvPr id="38" name="Line 83"/>
            <p:cNvSpPr>
              <a:spLocks noChangeShapeType="1"/>
            </p:cNvSpPr>
            <p:nvPr/>
          </p:nvSpPr>
          <p:spPr bwMode="auto">
            <a:xfrm>
              <a:off x="3629" y="1471"/>
              <a:ext cx="0" cy="215"/>
            </a:xfrm>
            <a:prstGeom prst="line">
              <a:avLst/>
            </a:prstGeom>
            <a:noFill/>
            <a:ln w="3175">
              <a:solidFill>
                <a:schemeClr val="tx1"/>
              </a:solidFill>
              <a:round/>
              <a:headEnd/>
              <a:tailEnd type="triangle" w="med" len="med"/>
            </a:ln>
          </p:spPr>
          <p:txBody>
            <a:bodyPr/>
            <a:lstStyle/>
            <a:p>
              <a:endParaRPr lang="zh-CN" altLang="en-US" sz="1400" b="0"/>
            </a:p>
          </p:txBody>
        </p:sp>
        <p:sp>
          <p:nvSpPr>
            <p:cNvPr id="39" name="Line 84"/>
            <p:cNvSpPr>
              <a:spLocks noChangeShapeType="1"/>
            </p:cNvSpPr>
            <p:nvPr/>
          </p:nvSpPr>
          <p:spPr bwMode="auto">
            <a:xfrm>
              <a:off x="52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0" name="Line 85"/>
            <p:cNvSpPr>
              <a:spLocks noChangeShapeType="1"/>
            </p:cNvSpPr>
            <p:nvPr/>
          </p:nvSpPr>
          <p:spPr bwMode="auto">
            <a:xfrm>
              <a:off x="75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1" name="Line 86"/>
            <p:cNvSpPr>
              <a:spLocks noChangeShapeType="1"/>
            </p:cNvSpPr>
            <p:nvPr/>
          </p:nvSpPr>
          <p:spPr bwMode="auto">
            <a:xfrm>
              <a:off x="98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2" name="Line 87"/>
            <p:cNvSpPr>
              <a:spLocks noChangeShapeType="1"/>
            </p:cNvSpPr>
            <p:nvPr/>
          </p:nvSpPr>
          <p:spPr bwMode="auto">
            <a:xfrm>
              <a:off x="122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3" name="Line 88"/>
            <p:cNvSpPr>
              <a:spLocks noChangeShapeType="1"/>
            </p:cNvSpPr>
            <p:nvPr/>
          </p:nvSpPr>
          <p:spPr bwMode="auto">
            <a:xfrm>
              <a:off x="1457"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4" name="Line 89"/>
            <p:cNvSpPr>
              <a:spLocks noChangeShapeType="1"/>
            </p:cNvSpPr>
            <p:nvPr/>
          </p:nvSpPr>
          <p:spPr bwMode="auto">
            <a:xfrm>
              <a:off x="1753"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5" name="Line 90"/>
            <p:cNvSpPr>
              <a:spLocks noChangeShapeType="1"/>
            </p:cNvSpPr>
            <p:nvPr/>
          </p:nvSpPr>
          <p:spPr bwMode="auto">
            <a:xfrm>
              <a:off x="197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6" name="Line 91"/>
            <p:cNvSpPr>
              <a:spLocks noChangeShapeType="1"/>
            </p:cNvSpPr>
            <p:nvPr/>
          </p:nvSpPr>
          <p:spPr bwMode="auto">
            <a:xfrm>
              <a:off x="220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7" name="Line 92"/>
            <p:cNvSpPr>
              <a:spLocks noChangeShapeType="1"/>
            </p:cNvSpPr>
            <p:nvPr/>
          </p:nvSpPr>
          <p:spPr bwMode="auto">
            <a:xfrm>
              <a:off x="3083"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8" name="Line 93"/>
            <p:cNvSpPr>
              <a:spLocks noChangeShapeType="1"/>
            </p:cNvSpPr>
            <p:nvPr/>
          </p:nvSpPr>
          <p:spPr bwMode="auto">
            <a:xfrm>
              <a:off x="331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9" name="Line 94"/>
            <p:cNvSpPr>
              <a:spLocks noChangeShapeType="1"/>
            </p:cNvSpPr>
            <p:nvPr/>
          </p:nvSpPr>
          <p:spPr bwMode="auto">
            <a:xfrm>
              <a:off x="354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0" name="Line 95"/>
            <p:cNvSpPr>
              <a:spLocks noChangeShapeType="1"/>
            </p:cNvSpPr>
            <p:nvPr/>
          </p:nvSpPr>
          <p:spPr bwMode="auto">
            <a:xfrm>
              <a:off x="441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1" name="Line 96"/>
            <p:cNvSpPr>
              <a:spLocks noChangeShapeType="1"/>
            </p:cNvSpPr>
            <p:nvPr/>
          </p:nvSpPr>
          <p:spPr bwMode="auto">
            <a:xfrm>
              <a:off x="463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2" name="Line 97"/>
            <p:cNvSpPr>
              <a:spLocks noChangeShapeType="1"/>
            </p:cNvSpPr>
            <p:nvPr/>
          </p:nvSpPr>
          <p:spPr bwMode="auto">
            <a:xfrm>
              <a:off x="4867" y="1900"/>
              <a:ext cx="0" cy="429"/>
            </a:xfrm>
            <a:prstGeom prst="line">
              <a:avLst/>
            </a:prstGeom>
            <a:noFill/>
            <a:ln w="3175">
              <a:solidFill>
                <a:schemeClr val="tx1"/>
              </a:solidFill>
              <a:round/>
              <a:headEnd/>
              <a:tailEnd type="triangle" w="med" len="med"/>
            </a:ln>
          </p:spPr>
          <p:txBody>
            <a:bodyPr/>
            <a:lstStyle/>
            <a:p>
              <a:endParaRPr lang="zh-CN" altLang="en-US" sz="1400" b="0"/>
            </a:p>
          </p:txBody>
        </p:sp>
      </p:grpSp>
      <p:cxnSp>
        <p:nvCxnSpPr>
          <p:cNvPr id="99" name="直接箭头连接符 100"/>
          <p:cNvCxnSpPr>
            <a:cxnSpLocks noChangeShapeType="1"/>
          </p:cNvCxnSpPr>
          <p:nvPr/>
        </p:nvCxnSpPr>
        <p:spPr bwMode="auto">
          <a:xfrm>
            <a:off x="251520" y="3651870"/>
            <a:ext cx="179388" cy="0"/>
          </a:xfrm>
          <a:prstGeom prst="straightConnector1">
            <a:avLst/>
          </a:prstGeom>
          <a:noFill/>
          <a:ln w="19050" algn="ctr">
            <a:solidFill>
              <a:schemeClr val="tx1"/>
            </a:solidFill>
            <a:round/>
            <a:headEnd/>
            <a:tailEnd type="arrow" w="med" len="med"/>
          </a:ln>
        </p:spPr>
      </p:cxnSp>
      <p:cxnSp>
        <p:nvCxnSpPr>
          <p:cNvPr id="100" name="直接箭头连接符 102"/>
          <p:cNvCxnSpPr>
            <a:cxnSpLocks noChangeShapeType="1"/>
          </p:cNvCxnSpPr>
          <p:nvPr/>
        </p:nvCxnSpPr>
        <p:spPr bwMode="auto">
          <a:xfrm>
            <a:off x="755576" y="3651870"/>
            <a:ext cx="215900" cy="0"/>
          </a:xfrm>
          <a:prstGeom prst="straightConnector1">
            <a:avLst/>
          </a:prstGeom>
          <a:noFill/>
          <a:ln w="19050" algn="ctr">
            <a:solidFill>
              <a:schemeClr val="tx1"/>
            </a:solidFill>
            <a:round/>
            <a:headEnd/>
            <a:tailEnd type="arrow" w="med" len="med"/>
          </a:ln>
        </p:spPr>
      </p:cxnSp>
      <p:cxnSp>
        <p:nvCxnSpPr>
          <p:cNvPr id="101" name="直接箭头连接符 104"/>
          <p:cNvCxnSpPr>
            <a:cxnSpLocks noChangeShapeType="1"/>
          </p:cNvCxnSpPr>
          <p:nvPr/>
        </p:nvCxnSpPr>
        <p:spPr bwMode="auto">
          <a:xfrm>
            <a:off x="1187624" y="3651870"/>
            <a:ext cx="71884" cy="1"/>
          </a:xfrm>
          <a:prstGeom prst="straightConnector1">
            <a:avLst/>
          </a:prstGeom>
          <a:noFill/>
          <a:ln w="19050" algn="ctr">
            <a:solidFill>
              <a:schemeClr val="tx1"/>
            </a:solidFill>
            <a:round/>
            <a:headEnd/>
            <a:tailEnd type="arrow" w="med" len="med"/>
          </a:ln>
        </p:spPr>
      </p:cxnSp>
      <p:cxnSp>
        <p:nvCxnSpPr>
          <p:cNvPr id="102" name="直接箭头连接符 105"/>
          <p:cNvCxnSpPr>
            <a:cxnSpLocks noChangeShapeType="1"/>
          </p:cNvCxnSpPr>
          <p:nvPr/>
        </p:nvCxnSpPr>
        <p:spPr bwMode="auto">
          <a:xfrm>
            <a:off x="1547664" y="3651870"/>
            <a:ext cx="143892" cy="1"/>
          </a:xfrm>
          <a:prstGeom prst="straightConnector1">
            <a:avLst/>
          </a:prstGeom>
          <a:noFill/>
          <a:ln w="19050" algn="ctr">
            <a:solidFill>
              <a:schemeClr val="tx1"/>
            </a:solidFill>
            <a:round/>
            <a:headEnd/>
            <a:tailEnd type="arrow" w="med" len="med"/>
          </a:ln>
        </p:spPr>
      </p:cxnSp>
      <p:cxnSp>
        <p:nvCxnSpPr>
          <p:cNvPr id="103" name="直接箭头连接符 106"/>
          <p:cNvCxnSpPr>
            <a:cxnSpLocks noChangeShapeType="1"/>
          </p:cNvCxnSpPr>
          <p:nvPr/>
        </p:nvCxnSpPr>
        <p:spPr bwMode="auto">
          <a:xfrm>
            <a:off x="1979712" y="3651870"/>
            <a:ext cx="143892" cy="0"/>
          </a:xfrm>
          <a:prstGeom prst="straightConnector1">
            <a:avLst/>
          </a:prstGeom>
          <a:noFill/>
          <a:ln w="19050" algn="ctr">
            <a:solidFill>
              <a:schemeClr val="tx1"/>
            </a:solidFill>
            <a:round/>
            <a:headEnd/>
            <a:tailEnd type="arrow" w="med" len="med"/>
          </a:ln>
        </p:spPr>
      </p:cxnSp>
      <p:cxnSp>
        <p:nvCxnSpPr>
          <p:cNvPr id="104" name="直接箭头连接符 107"/>
          <p:cNvCxnSpPr>
            <a:cxnSpLocks noChangeShapeType="1"/>
          </p:cNvCxnSpPr>
          <p:nvPr/>
        </p:nvCxnSpPr>
        <p:spPr bwMode="auto">
          <a:xfrm>
            <a:off x="2339752" y="3651870"/>
            <a:ext cx="215900" cy="0"/>
          </a:xfrm>
          <a:prstGeom prst="straightConnector1">
            <a:avLst/>
          </a:prstGeom>
          <a:noFill/>
          <a:ln w="19050" algn="ctr">
            <a:solidFill>
              <a:schemeClr val="tx1"/>
            </a:solidFill>
            <a:round/>
            <a:headEnd/>
            <a:tailEnd type="arrow" w="med" len="med"/>
          </a:ln>
        </p:spPr>
      </p:cxnSp>
      <p:cxnSp>
        <p:nvCxnSpPr>
          <p:cNvPr id="105" name="直接箭头连接符 108"/>
          <p:cNvCxnSpPr>
            <a:cxnSpLocks noChangeShapeType="1"/>
          </p:cNvCxnSpPr>
          <p:nvPr/>
        </p:nvCxnSpPr>
        <p:spPr bwMode="auto">
          <a:xfrm>
            <a:off x="2843808" y="3651870"/>
            <a:ext cx="143892" cy="0"/>
          </a:xfrm>
          <a:prstGeom prst="straightConnector1">
            <a:avLst/>
          </a:prstGeom>
          <a:noFill/>
          <a:ln w="19050" algn="ctr">
            <a:solidFill>
              <a:schemeClr val="tx1"/>
            </a:solidFill>
            <a:round/>
            <a:headEnd/>
            <a:tailEnd type="arrow" w="med" len="med"/>
          </a:ln>
        </p:spPr>
      </p:cxnSp>
      <p:cxnSp>
        <p:nvCxnSpPr>
          <p:cNvPr id="106" name="直接箭头连接符 109"/>
          <p:cNvCxnSpPr>
            <a:cxnSpLocks noChangeShapeType="1"/>
          </p:cNvCxnSpPr>
          <p:nvPr/>
        </p:nvCxnSpPr>
        <p:spPr bwMode="auto">
          <a:xfrm>
            <a:off x="3275856" y="3651870"/>
            <a:ext cx="144016" cy="0"/>
          </a:xfrm>
          <a:prstGeom prst="straightConnector1">
            <a:avLst/>
          </a:prstGeom>
          <a:noFill/>
          <a:ln w="19050" algn="ctr">
            <a:solidFill>
              <a:schemeClr val="tx1"/>
            </a:solidFill>
            <a:round/>
            <a:headEnd/>
            <a:tailEnd type="arrow" w="med" len="med"/>
          </a:ln>
        </p:spPr>
      </p:cxnSp>
      <p:cxnSp>
        <p:nvCxnSpPr>
          <p:cNvPr id="107" name="直接箭头连接符 110"/>
          <p:cNvCxnSpPr>
            <a:cxnSpLocks noChangeShapeType="1"/>
          </p:cNvCxnSpPr>
          <p:nvPr/>
        </p:nvCxnSpPr>
        <p:spPr bwMode="auto">
          <a:xfrm>
            <a:off x="3707904" y="3651870"/>
            <a:ext cx="1079376" cy="0"/>
          </a:xfrm>
          <a:prstGeom prst="straightConnector1">
            <a:avLst/>
          </a:prstGeom>
          <a:noFill/>
          <a:ln w="19050" algn="ctr">
            <a:solidFill>
              <a:schemeClr val="tx1"/>
            </a:solidFill>
            <a:round/>
            <a:headEnd/>
            <a:tailEnd type="arrow" w="med" len="med"/>
          </a:ln>
        </p:spPr>
      </p:cxnSp>
      <p:cxnSp>
        <p:nvCxnSpPr>
          <p:cNvPr id="108" name="直接箭头连接符 112"/>
          <p:cNvCxnSpPr>
            <a:cxnSpLocks noChangeShapeType="1"/>
          </p:cNvCxnSpPr>
          <p:nvPr/>
        </p:nvCxnSpPr>
        <p:spPr bwMode="auto">
          <a:xfrm>
            <a:off x="5004048" y="3651870"/>
            <a:ext cx="215900" cy="0"/>
          </a:xfrm>
          <a:prstGeom prst="straightConnector1">
            <a:avLst/>
          </a:prstGeom>
          <a:noFill/>
          <a:ln w="19050" algn="ctr">
            <a:solidFill>
              <a:schemeClr val="tx1"/>
            </a:solidFill>
            <a:round/>
            <a:headEnd/>
            <a:tailEnd type="arrow" w="med" len="med"/>
          </a:ln>
        </p:spPr>
      </p:cxnSp>
      <p:cxnSp>
        <p:nvCxnSpPr>
          <p:cNvPr id="109" name="直接箭头连接符 113"/>
          <p:cNvCxnSpPr>
            <a:cxnSpLocks noChangeShapeType="1"/>
          </p:cNvCxnSpPr>
          <p:nvPr/>
        </p:nvCxnSpPr>
        <p:spPr bwMode="auto">
          <a:xfrm>
            <a:off x="5436096" y="3651870"/>
            <a:ext cx="215900" cy="0"/>
          </a:xfrm>
          <a:prstGeom prst="straightConnector1">
            <a:avLst/>
          </a:prstGeom>
          <a:noFill/>
          <a:ln w="19050" algn="ctr">
            <a:solidFill>
              <a:schemeClr val="tx1"/>
            </a:solidFill>
            <a:round/>
            <a:headEnd/>
            <a:tailEnd type="arrow" w="med" len="med"/>
          </a:ln>
        </p:spPr>
      </p:cxnSp>
      <p:cxnSp>
        <p:nvCxnSpPr>
          <p:cNvPr id="110" name="直接箭头连接符 114"/>
          <p:cNvCxnSpPr>
            <a:cxnSpLocks noChangeShapeType="1"/>
          </p:cNvCxnSpPr>
          <p:nvPr/>
        </p:nvCxnSpPr>
        <p:spPr bwMode="auto">
          <a:xfrm>
            <a:off x="5940152" y="3651870"/>
            <a:ext cx="1007938" cy="0"/>
          </a:xfrm>
          <a:prstGeom prst="straightConnector1">
            <a:avLst/>
          </a:prstGeom>
          <a:noFill/>
          <a:ln w="19050" algn="ctr">
            <a:solidFill>
              <a:schemeClr val="tx1"/>
            </a:solidFill>
            <a:round/>
            <a:headEnd/>
            <a:tailEnd type="arrow" w="med" len="med"/>
          </a:ln>
        </p:spPr>
      </p:cxnSp>
      <p:cxnSp>
        <p:nvCxnSpPr>
          <p:cNvPr id="111" name="直接箭头连接符 116"/>
          <p:cNvCxnSpPr>
            <a:cxnSpLocks noChangeShapeType="1"/>
          </p:cNvCxnSpPr>
          <p:nvPr/>
        </p:nvCxnSpPr>
        <p:spPr bwMode="auto">
          <a:xfrm flipV="1">
            <a:off x="7163519" y="3652490"/>
            <a:ext cx="288056" cy="24780"/>
          </a:xfrm>
          <a:prstGeom prst="straightConnector1">
            <a:avLst/>
          </a:prstGeom>
          <a:noFill/>
          <a:ln w="19050" algn="ctr">
            <a:solidFill>
              <a:schemeClr val="tx1"/>
            </a:solidFill>
            <a:round/>
            <a:headEnd/>
            <a:tailEnd type="arrow" w="med" len="med"/>
          </a:ln>
        </p:spPr>
      </p:cxnSp>
      <p:cxnSp>
        <p:nvCxnSpPr>
          <p:cNvPr id="112" name="直接箭头连接符 117"/>
          <p:cNvCxnSpPr>
            <a:cxnSpLocks noChangeShapeType="1"/>
          </p:cNvCxnSpPr>
          <p:nvPr/>
        </p:nvCxnSpPr>
        <p:spPr bwMode="auto">
          <a:xfrm>
            <a:off x="7668344" y="3651870"/>
            <a:ext cx="215900" cy="0"/>
          </a:xfrm>
          <a:prstGeom prst="straightConnector1">
            <a:avLst/>
          </a:prstGeom>
          <a:noFill/>
          <a:ln w="19050" algn="ctr">
            <a:solidFill>
              <a:schemeClr val="tx1"/>
            </a:solidFill>
            <a:round/>
            <a:headEnd/>
            <a:tailEnd type="arrow" w="med" len="med"/>
          </a:ln>
        </p:spPr>
      </p:cxnSp>
    </p:spTree>
  </p:cSld>
  <p:clrMapOvr>
    <a:masterClrMapping/>
  </p:clrMapOvr>
  <p:transition spd="slow" advTm="0"/>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树与</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树的区别</a:t>
            </a:r>
            <a:endParaRPr lang="en-US" altLang="zh-CN" dirty="0">
              <a:latin typeface="微软雅黑" pitchFamily="34" charset="-122"/>
              <a:ea typeface="微软雅黑" pitchFamily="34" charset="-122"/>
            </a:endParaRPr>
          </a:p>
        </p:txBody>
      </p:sp>
      <p:sp>
        <p:nvSpPr>
          <p:cNvPr id="97" name="矩形 96"/>
          <p:cNvSpPr/>
          <p:nvPr/>
        </p:nvSpPr>
        <p:spPr>
          <a:xfrm>
            <a:off x="467544" y="1131590"/>
            <a:ext cx="8352928" cy="2169825"/>
          </a:xfrm>
          <a:prstGeom prst="rect">
            <a:avLst/>
          </a:prstGeom>
        </p:spPr>
        <p:txBody>
          <a:bodyPr wrap="square">
            <a:spAutoFit/>
          </a:bodyPr>
          <a:lstStyle/>
          <a:p>
            <a:pPr>
              <a:lnSpc>
                <a:spcPct val="150000"/>
              </a:lnSpc>
            </a:pP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树中记录按插入的次序存放在数据区，</a:t>
            </a: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树中记录按序存放在数据块中，每个数据块有一定的空闲空间</a:t>
            </a:r>
            <a:endParaRPr lang="en-US" altLang="zh-CN" sz="1800" dirty="0">
              <a:latin typeface="微软雅黑" pitchFamily="34" charset="-122"/>
              <a:ea typeface="微软雅黑" pitchFamily="34" charset="-122"/>
            </a:endParaRPr>
          </a:p>
          <a:p>
            <a:pPr>
              <a:lnSpc>
                <a:spcPct val="150000"/>
              </a:lnSpc>
            </a:pP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树的叶结点是空结点，</a:t>
            </a: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树的叶结点是存放数据的结点</a:t>
            </a:r>
            <a:endParaRPr lang="en-US" altLang="zh-CN" sz="1800" dirty="0">
              <a:latin typeface="微软雅黑" pitchFamily="34" charset="-122"/>
              <a:ea typeface="微软雅黑" pitchFamily="34" charset="-122"/>
            </a:endParaRPr>
          </a:p>
          <a:p>
            <a:pPr>
              <a:lnSpc>
                <a:spcPct val="150000"/>
              </a:lnSpc>
            </a:pP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树的记录中存放了关键字对应的记录地址，</a:t>
            </a: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树不记录任何记录地址</a:t>
            </a:r>
            <a:endParaRPr lang="en-US" altLang="zh-CN" sz="1800" dirty="0">
              <a:latin typeface="微软雅黑" pitchFamily="34" charset="-122"/>
              <a:ea typeface="微软雅黑" pitchFamily="34" charset="-122"/>
            </a:endParaRPr>
          </a:p>
          <a:p>
            <a:pPr>
              <a:lnSpc>
                <a:spcPct val="150000"/>
              </a:lnSpc>
            </a:pP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树所有数据块按序连成一个单链表</a:t>
            </a:r>
          </a:p>
        </p:txBody>
      </p:sp>
    </p:spTree>
  </p:cSld>
  <p:clrMapOvr>
    <a:masterClrMapping/>
  </p:clrMapOvr>
  <p:transition spd="slow" advTm="0"/>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树的查找</a:t>
            </a:r>
            <a:endParaRPr lang="en-US" altLang="zh-CN" dirty="0">
              <a:latin typeface="微软雅黑" pitchFamily="34" charset="-122"/>
              <a:ea typeface="微软雅黑" pitchFamily="34" charset="-122"/>
            </a:endParaRPr>
          </a:p>
        </p:txBody>
      </p:sp>
      <p:grpSp>
        <p:nvGrpSpPr>
          <p:cNvPr id="2" name="Group 98"/>
          <p:cNvGrpSpPr>
            <a:grpSpLocks/>
          </p:cNvGrpSpPr>
          <p:nvPr/>
        </p:nvGrpSpPr>
        <p:grpSpPr bwMode="auto">
          <a:xfrm>
            <a:off x="395536" y="1995686"/>
            <a:ext cx="8280920" cy="2951708"/>
            <a:chOff x="385" y="935"/>
            <a:chExt cx="4990" cy="2574"/>
          </a:xfrm>
        </p:grpSpPr>
        <p:grpSp>
          <p:nvGrpSpPr>
            <p:cNvPr id="3" name="Group 8"/>
            <p:cNvGrpSpPr>
              <a:grpSpLocks/>
            </p:cNvGrpSpPr>
            <p:nvPr/>
          </p:nvGrpSpPr>
          <p:grpSpPr bwMode="auto">
            <a:xfrm>
              <a:off x="2270" y="935"/>
              <a:ext cx="1442" cy="322"/>
              <a:chOff x="3960" y="3000"/>
              <a:chExt cx="2340" cy="468"/>
            </a:xfrm>
          </p:grpSpPr>
          <p:sp>
            <p:nvSpPr>
              <p:cNvPr id="89"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0"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91"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2"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93"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4"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95"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6"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9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4" name="Group 18"/>
            <p:cNvGrpSpPr>
              <a:grpSpLocks/>
            </p:cNvGrpSpPr>
            <p:nvPr/>
          </p:nvGrpSpPr>
          <p:grpSpPr bwMode="auto">
            <a:xfrm>
              <a:off x="496" y="1686"/>
              <a:ext cx="998" cy="322"/>
              <a:chOff x="3960" y="3000"/>
              <a:chExt cx="2340" cy="468"/>
            </a:xfrm>
          </p:grpSpPr>
          <p:sp>
            <p:nvSpPr>
              <p:cNvPr id="80"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1"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2"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3"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4"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5"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6"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7"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8"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5" name="Group 28"/>
            <p:cNvGrpSpPr>
              <a:grpSpLocks/>
            </p:cNvGrpSpPr>
            <p:nvPr/>
          </p:nvGrpSpPr>
          <p:grpSpPr bwMode="auto">
            <a:xfrm>
              <a:off x="1716" y="1686"/>
              <a:ext cx="998" cy="322"/>
              <a:chOff x="3960" y="3000"/>
              <a:chExt cx="2340" cy="468"/>
            </a:xfrm>
          </p:grpSpPr>
          <p:sp>
            <p:nvSpPr>
              <p:cNvPr id="71"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2"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3"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4"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75"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6"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7"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8"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9"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7" name="Group 38"/>
            <p:cNvGrpSpPr>
              <a:grpSpLocks/>
            </p:cNvGrpSpPr>
            <p:nvPr/>
          </p:nvGrpSpPr>
          <p:grpSpPr bwMode="auto">
            <a:xfrm>
              <a:off x="3046" y="1686"/>
              <a:ext cx="998" cy="322"/>
              <a:chOff x="3960" y="3000"/>
              <a:chExt cx="2340" cy="468"/>
            </a:xfrm>
          </p:grpSpPr>
          <p:sp>
            <p:nvSpPr>
              <p:cNvPr id="62"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3"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64"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5"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66"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7"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8"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9"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0"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8" name="Group 48"/>
            <p:cNvGrpSpPr>
              <a:grpSpLocks/>
            </p:cNvGrpSpPr>
            <p:nvPr/>
          </p:nvGrpSpPr>
          <p:grpSpPr bwMode="auto">
            <a:xfrm>
              <a:off x="4377" y="1686"/>
              <a:ext cx="998" cy="322"/>
              <a:chOff x="3960" y="3000"/>
              <a:chExt cx="2340" cy="468"/>
            </a:xfrm>
          </p:grpSpPr>
          <p:sp>
            <p:nvSpPr>
              <p:cNvPr id="53"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4"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55"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6"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57"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8"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59"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0"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1"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sp>
          <p:nvSpPr>
            <p:cNvPr id="13" name="Text Box 58"/>
            <p:cNvSpPr txBox="1">
              <a:spLocks noChangeArrowheads="1"/>
            </p:cNvSpPr>
            <p:nvPr/>
          </p:nvSpPr>
          <p:spPr bwMode="auto">
            <a:xfrm>
              <a:off x="635" y="2329"/>
              <a:ext cx="175" cy="1180"/>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p>
            <a:p>
              <a:pPr algn="just"/>
              <a:r>
                <a:rPr lang="en-US" altLang="zh-CN" sz="1400" b="0" dirty="0">
                  <a:latin typeface="Times New Roman" pitchFamily="18" charset="0"/>
                </a:rPr>
                <a:t>  9</a:t>
              </a:r>
            </a:p>
            <a:p>
              <a:pPr algn="just"/>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4" name="Text Box 59"/>
            <p:cNvSpPr txBox="1">
              <a:spLocks noChangeArrowheads="1"/>
            </p:cNvSpPr>
            <p:nvPr/>
          </p:nvSpPr>
          <p:spPr bwMode="auto">
            <a:xfrm>
              <a:off x="385" y="2329"/>
              <a:ext cx="176" cy="1180"/>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1</a:t>
              </a:r>
            </a:p>
            <a:p>
              <a:pPr algn="just"/>
              <a:r>
                <a:rPr lang="en-US" altLang="zh-CN" sz="1400" b="0" dirty="0">
                  <a:latin typeface="Times New Roman" pitchFamily="18" charset="0"/>
                </a:rPr>
                <a:t>  3</a:t>
              </a:r>
            </a:p>
            <a:p>
              <a:pPr algn="just"/>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15" name="Text Box 60"/>
            <p:cNvSpPr txBox="1">
              <a:spLocks noChangeArrowheads="1"/>
            </p:cNvSpPr>
            <p:nvPr/>
          </p:nvSpPr>
          <p:spPr bwMode="auto">
            <a:xfrm>
              <a:off x="875"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p>
            <a:p>
              <a:pPr algn="just"/>
              <a:r>
                <a:rPr lang="en-US" altLang="zh-CN" sz="1400" b="0">
                  <a:latin typeface="Times New Roman" pitchFamily="18" charset="0"/>
                </a:rPr>
                <a:t>16</a:t>
              </a:r>
            </a:p>
            <a:p>
              <a:pPr algn="just"/>
              <a:r>
                <a:rPr lang="en-US" altLang="zh-CN" sz="1400" b="0">
                  <a:latin typeface="Times New Roman" pitchFamily="18" charset="0"/>
                </a:rPr>
                <a:t>18</a:t>
              </a:r>
            </a:p>
            <a:p>
              <a:pPr algn="just"/>
              <a:r>
                <a:rPr lang="en-US" altLang="zh-CN" sz="1400" b="0">
                  <a:latin typeface="Times New Roman" pitchFamily="18" charset="0"/>
                </a:rPr>
                <a:t>19</a:t>
              </a:r>
            </a:p>
            <a:p>
              <a:pPr algn="just"/>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6" name="Text Box 61"/>
            <p:cNvSpPr txBox="1">
              <a:spLocks noChangeArrowheads="1"/>
            </p:cNvSpPr>
            <p:nvPr/>
          </p:nvSpPr>
          <p:spPr bwMode="auto">
            <a:xfrm>
              <a:off x="1134"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p>
            <a:p>
              <a:pPr algn="just"/>
              <a:r>
                <a:rPr lang="en-US" altLang="zh-CN" sz="1400" b="0">
                  <a:latin typeface="Times New Roman" pitchFamily="18" charset="0"/>
                </a:rPr>
                <a:t>25</a:t>
              </a:r>
            </a:p>
            <a:p>
              <a:pPr algn="just"/>
              <a:r>
                <a:rPr lang="en-US" altLang="zh-CN" sz="1400" b="0">
                  <a:latin typeface="Times New Roman" pitchFamily="18" charset="0"/>
                </a:rPr>
                <a:t>26</a:t>
              </a:r>
            </a:p>
            <a:p>
              <a:pPr algn="just"/>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7" name="Text Box 62"/>
            <p:cNvSpPr txBox="1">
              <a:spLocks noChangeArrowheads="1"/>
            </p:cNvSpPr>
            <p:nvPr/>
          </p:nvSpPr>
          <p:spPr bwMode="auto">
            <a:xfrm>
              <a:off x="138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p>
            <a:p>
              <a:pPr algn="just"/>
              <a:r>
                <a:rPr lang="en-US" altLang="zh-CN" sz="1400" b="0">
                  <a:latin typeface="Times New Roman" pitchFamily="18" charset="0"/>
                </a:rPr>
                <a:t>31</a:t>
              </a:r>
            </a:p>
            <a:p>
              <a:pPr algn="just"/>
              <a:r>
                <a:rPr lang="en-US" altLang="zh-CN" sz="1400" b="0">
                  <a:latin typeface="Times New Roman" pitchFamily="18" charset="0"/>
                </a:rPr>
                <a:t>32</a:t>
              </a:r>
            </a:p>
            <a:p>
              <a:pPr algn="just"/>
              <a:r>
                <a:rPr lang="en-US" altLang="zh-CN" sz="1400" b="0">
                  <a:latin typeface="Times New Roman" pitchFamily="18" charset="0"/>
                </a:rPr>
                <a:t>33</a:t>
              </a:r>
            </a:p>
            <a:p>
              <a:pPr algn="just"/>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8" name="Text Box 63"/>
            <p:cNvSpPr txBox="1">
              <a:spLocks noChangeArrowheads="1"/>
            </p:cNvSpPr>
            <p:nvPr/>
          </p:nvSpPr>
          <p:spPr bwMode="auto">
            <a:xfrm>
              <a:off x="1669"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p>
            <a:p>
              <a:pPr algn="just"/>
              <a:r>
                <a:rPr lang="en-US" altLang="zh-CN" sz="1400" b="0">
                  <a:latin typeface="Times New Roman" pitchFamily="18" charset="0"/>
                </a:rPr>
                <a:t>38</a:t>
              </a:r>
            </a:p>
            <a:p>
              <a:pPr algn="just"/>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9" name="Text Box 64"/>
            <p:cNvSpPr txBox="1">
              <a:spLocks noChangeArrowheads="1"/>
            </p:cNvSpPr>
            <p:nvPr/>
          </p:nvSpPr>
          <p:spPr bwMode="auto">
            <a:xfrm>
              <a:off x="1910"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p>
            <a:p>
              <a:pPr algn="just"/>
              <a:r>
                <a:rPr lang="en-US" altLang="zh-CN" sz="1400" b="0">
                  <a:latin typeface="Times New Roman" pitchFamily="18" charset="0"/>
                </a:rPr>
                <a:t>42</a:t>
              </a:r>
            </a:p>
            <a:p>
              <a:pPr algn="just"/>
              <a:r>
                <a:rPr lang="en-US" altLang="zh-CN" sz="1400" b="0">
                  <a:latin typeface="Times New Roman" pitchFamily="18" charset="0"/>
                </a:rPr>
                <a:t>43</a:t>
              </a:r>
            </a:p>
            <a:p>
              <a:pPr algn="just"/>
              <a:r>
                <a:rPr lang="en-US" altLang="zh-CN" sz="1400" b="0">
                  <a:latin typeface="Times New Roman" pitchFamily="18" charset="0"/>
                </a:rPr>
                <a:t>44</a:t>
              </a:r>
            </a:p>
            <a:p>
              <a:pPr algn="just"/>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0" name="Text Box 65"/>
            <p:cNvSpPr txBox="1">
              <a:spLocks noChangeArrowheads="1"/>
            </p:cNvSpPr>
            <p:nvPr/>
          </p:nvSpPr>
          <p:spPr bwMode="auto">
            <a:xfrm>
              <a:off x="2159"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p>
            <a:p>
              <a:pPr algn="just"/>
              <a:r>
                <a:rPr lang="en-US" altLang="zh-CN" sz="1400" b="0">
                  <a:latin typeface="Times New Roman" pitchFamily="18" charset="0"/>
                </a:rPr>
                <a:t>47 </a:t>
              </a:r>
            </a:p>
            <a:p>
              <a:pPr algn="just"/>
              <a:r>
                <a:rPr lang="en-US" altLang="zh-CN" sz="1400" b="0">
                  <a:latin typeface="Times New Roman" pitchFamily="18" charset="0"/>
                </a:rPr>
                <a:t>48</a:t>
              </a:r>
              <a:endParaRPr lang="en-US" altLang="zh-CN" sz="1400" b="0">
                <a:latin typeface="Times New Roman" pitchFamily="18" charset="0"/>
                <a:ea typeface="楷体_GB2312"/>
                <a:cs typeface="楷体_GB2312"/>
              </a:endParaRPr>
            </a:p>
          </p:txBody>
        </p:sp>
        <p:sp>
          <p:nvSpPr>
            <p:cNvPr id="21" name="Text Box 66"/>
            <p:cNvSpPr txBox="1">
              <a:spLocks noChangeArrowheads="1"/>
            </p:cNvSpPr>
            <p:nvPr/>
          </p:nvSpPr>
          <p:spPr bwMode="auto">
            <a:xfrm>
              <a:off x="296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p>
            <a:p>
              <a:pPr algn="just"/>
              <a:r>
                <a:rPr lang="en-US" altLang="zh-CN" sz="1400" b="0">
                  <a:latin typeface="Times New Roman" pitchFamily="18" charset="0"/>
                </a:rPr>
                <a:t>51</a:t>
              </a:r>
            </a:p>
            <a:p>
              <a:pPr algn="just"/>
              <a:r>
                <a:rPr lang="en-US" altLang="zh-CN" sz="1400" b="0">
                  <a:latin typeface="Times New Roman" pitchFamily="18" charset="0"/>
                </a:rPr>
                <a:t>52</a:t>
              </a:r>
            </a:p>
            <a:p>
              <a:pPr algn="just"/>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2" name="Text Box 67"/>
            <p:cNvSpPr txBox="1">
              <a:spLocks noChangeArrowheads="1"/>
            </p:cNvSpPr>
            <p:nvPr/>
          </p:nvSpPr>
          <p:spPr bwMode="auto">
            <a:xfrm>
              <a:off x="3222"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p>
            <a:p>
              <a:pPr algn="just"/>
              <a:r>
                <a:rPr lang="en-US" altLang="zh-CN" sz="1400" b="0">
                  <a:latin typeface="Times New Roman" pitchFamily="18" charset="0"/>
                </a:rPr>
                <a:t>57</a:t>
              </a:r>
            </a:p>
            <a:p>
              <a:pPr algn="just"/>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3" name="Text Box 68"/>
            <p:cNvSpPr txBox="1">
              <a:spLocks noChangeArrowheads="1"/>
            </p:cNvSpPr>
            <p:nvPr/>
          </p:nvSpPr>
          <p:spPr bwMode="auto">
            <a:xfrm>
              <a:off x="3490"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60</a:t>
              </a:r>
            </a:p>
            <a:p>
              <a:pPr algn="just"/>
              <a:r>
                <a:rPr lang="en-US" altLang="zh-CN" sz="1400" b="0">
                  <a:latin typeface="Times New Roman" pitchFamily="18" charset="0"/>
                </a:rPr>
                <a:t>61</a:t>
              </a:r>
            </a:p>
            <a:p>
              <a:pPr algn="just"/>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4" name="Text Box 69"/>
            <p:cNvSpPr txBox="1">
              <a:spLocks noChangeArrowheads="1"/>
            </p:cNvSpPr>
            <p:nvPr/>
          </p:nvSpPr>
          <p:spPr bwMode="auto">
            <a:xfrm>
              <a:off x="4294" y="2329"/>
              <a:ext cx="175"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p>
            <a:p>
              <a:pPr algn="just"/>
              <a:r>
                <a:rPr lang="en-US" altLang="zh-CN" sz="1400" b="0">
                  <a:latin typeface="Times New Roman" pitchFamily="18" charset="0"/>
                </a:rPr>
                <a:t>66</a:t>
              </a:r>
            </a:p>
            <a:p>
              <a:pPr algn="just"/>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5" name="Text Box 70"/>
            <p:cNvSpPr txBox="1">
              <a:spLocks noChangeArrowheads="1"/>
            </p:cNvSpPr>
            <p:nvPr/>
          </p:nvSpPr>
          <p:spPr bwMode="auto">
            <a:xfrm>
              <a:off x="4543"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p>
            <a:p>
              <a:pPr algn="just"/>
              <a:r>
                <a:rPr lang="en-US" altLang="zh-CN" sz="1400" b="0">
                  <a:latin typeface="Times New Roman" pitchFamily="18" charset="0"/>
                </a:rPr>
                <a:t>73</a:t>
              </a:r>
            </a:p>
            <a:p>
              <a:pPr algn="just"/>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6" name="Text Box 71"/>
            <p:cNvSpPr txBox="1">
              <a:spLocks noChangeArrowheads="1"/>
            </p:cNvSpPr>
            <p:nvPr/>
          </p:nvSpPr>
          <p:spPr bwMode="auto">
            <a:xfrm>
              <a:off x="4802" y="2329"/>
              <a:ext cx="176" cy="1180"/>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p>
            <a:p>
              <a:pPr algn="just"/>
              <a:r>
                <a:rPr lang="en-US" altLang="zh-CN" sz="1400" b="0">
                  <a:latin typeface="Times New Roman" pitchFamily="18" charset="0"/>
                </a:rPr>
                <a:t>81</a:t>
              </a:r>
            </a:p>
            <a:p>
              <a:pPr algn="just"/>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7" name="Line 72"/>
            <p:cNvSpPr>
              <a:spLocks noChangeShapeType="1"/>
            </p:cNvSpPr>
            <p:nvPr/>
          </p:nvSpPr>
          <p:spPr bwMode="auto">
            <a:xfrm>
              <a:off x="2307" y="1150"/>
              <a:ext cx="0" cy="214"/>
            </a:xfrm>
            <a:prstGeom prst="line">
              <a:avLst/>
            </a:prstGeom>
            <a:noFill/>
            <a:ln w="3175">
              <a:solidFill>
                <a:schemeClr val="tx1"/>
              </a:solidFill>
              <a:round/>
              <a:headEnd/>
              <a:tailEnd/>
            </a:ln>
          </p:spPr>
          <p:txBody>
            <a:bodyPr/>
            <a:lstStyle/>
            <a:p>
              <a:endParaRPr lang="zh-CN" altLang="en-US" sz="1400" b="0"/>
            </a:p>
          </p:txBody>
        </p:sp>
        <p:sp>
          <p:nvSpPr>
            <p:cNvPr id="28" name="Line 73"/>
            <p:cNvSpPr>
              <a:spLocks noChangeShapeType="1"/>
            </p:cNvSpPr>
            <p:nvPr/>
          </p:nvSpPr>
          <p:spPr bwMode="auto">
            <a:xfrm flipH="1">
              <a:off x="1078" y="1364"/>
              <a:ext cx="1220" cy="1"/>
            </a:xfrm>
            <a:prstGeom prst="line">
              <a:avLst/>
            </a:prstGeom>
            <a:noFill/>
            <a:ln w="3175">
              <a:solidFill>
                <a:schemeClr val="tx1"/>
              </a:solidFill>
              <a:round/>
              <a:headEnd/>
              <a:tailEnd/>
            </a:ln>
          </p:spPr>
          <p:txBody>
            <a:bodyPr/>
            <a:lstStyle/>
            <a:p>
              <a:endParaRPr lang="zh-CN" altLang="en-US" sz="1400" b="0"/>
            </a:p>
          </p:txBody>
        </p:sp>
        <p:sp>
          <p:nvSpPr>
            <p:cNvPr id="29" name="Line 74"/>
            <p:cNvSpPr>
              <a:spLocks noChangeShapeType="1"/>
            </p:cNvSpPr>
            <p:nvPr/>
          </p:nvSpPr>
          <p:spPr bwMode="auto">
            <a:xfrm>
              <a:off x="1060" y="1364"/>
              <a:ext cx="0" cy="322"/>
            </a:xfrm>
            <a:prstGeom prst="line">
              <a:avLst/>
            </a:prstGeom>
            <a:noFill/>
            <a:ln w="3175">
              <a:solidFill>
                <a:schemeClr val="tx1"/>
              </a:solidFill>
              <a:round/>
              <a:headEnd/>
              <a:tailEnd type="triangle" w="med" len="med"/>
            </a:ln>
          </p:spPr>
          <p:txBody>
            <a:bodyPr/>
            <a:lstStyle/>
            <a:p>
              <a:endParaRPr lang="zh-CN" altLang="en-US" sz="1400" b="0"/>
            </a:p>
          </p:txBody>
        </p:sp>
        <p:sp>
          <p:nvSpPr>
            <p:cNvPr id="30" name="Line 75"/>
            <p:cNvSpPr>
              <a:spLocks noChangeShapeType="1"/>
            </p:cNvSpPr>
            <p:nvPr/>
          </p:nvSpPr>
          <p:spPr bwMode="auto">
            <a:xfrm>
              <a:off x="2649" y="1150"/>
              <a:ext cx="0" cy="321"/>
            </a:xfrm>
            <a:prstGeom prst="line">
              <a:avLst/>
            </a:prstGeom>
            <a:noFill/>
            <a:ln w="3175">
              <a:solidFill>
                <a:schemeClr val="tx1"/>
              </a:solidFill>
              <a:round/>
              <a:headEnd/>
              <a:tailEnd/>
            </a:ln>
          </p:spPr>
          <p:txBody>
            <a:bodyPr/>
            <a:lstStyle/>
            <a:p>
              <a:endParaRPr lang="zh-CN" altLang="en-US" sz="1400" b="0"/>
            </a:p>
          </p:txBody>
        </p:sp>
        <p:sp>
          <p:nvSpPr>
            <p:cNvPr id="31" name="Line 76"/>
            <p:cNvSpPr>
              <a:spLocks noChangeShapeType="1"/>
            </p:cNvSpPr>
            <p:nvPr/>
          </p:nvSpPr>
          <p:spPr bwMode="auto">
            <a:xfrm flipH="1">
              <a:off x="2316" y="1471"/>
              <a:ext cx="333" cy="1"/>
            </a:xfrm>
            <a:prstGeom prst="line">
              <a:avLst/>
            </a:prstGeom>
            <a:noFill/>
            <a:ln w="3175">
              <a:solidFill>
                <a:schemeClr val="tx1"/>
              </a:solidFill>
              <a:round/>
              <a:headEnd/>
              <a:tailEnd/>
            </a:ln>
          </p:spPr>
          <p:txBody>
            <a:bodyPr/>
            <a:lstStyle/>
            <a:p>
              <a:endParaRPr lang="zh-CN" altLang="en-US" sz="1400" b="0"/>
            </a:p>
          </p:txBody>
        </p:sp>
        <p:sp>
          <p:nvSpPr>
            <p:cNvPr id="32" name="Line 77"/>
            <p:cNvSpPr>
              <a:spLocks noChangeShapeType="1"/>
            </p:cNvSpPr>
            <p:nvPr/>
          </p:nvSpPr>
          <p:spPr bwMode="auto">
            <a:xfrm>
              <a:off x="2307" y="1471"/>
              <a:ext cx="0" cy="215"/>
            </a:xfrm>
            <a:prstGeom prst="line">
              <a:avLst/>
            </a:prstGeom>
            <a:noFill/>
            <a:ln w="3175">
              <a:solidFill>
                <a:schemeClr val="tx1"/>
              </a:solidFill>
              <a:round/>
              <a:headEnd/>
              <a:tailEnd type="triangle" w="med" len="med"/>
            </a:ln>
          </p:spPr>
          <p:txBody>
            <a:bodyPr/>
            <a:lstStyle/>
            <a:p>
              <a:endParaRPr lang="zh-CN" altLang="en-US" sz="1400" b="0"/>
            </a:p>
          </p:txBody>
        </p:sp>
        <p:sp>
          <p:nvSpPr>
            <p:cNvPr id="33" name="Line 78"/>
            <p:cNvSpPr>
              <a:spLocks noChangeShapeType="1"/>
            </p:cNvSpPr>
            <p:nvPr/>
          </p:nvSpPr>
          <p:spPr bwMode="auto">
            <a:xfrm>
              <a:off x="3314" y="1150"/>
              <a:ext cx="0" cy="214"/>
            </a:xfrm>
            <a:prstGeom prst="line">
              <a:avLst/>
            </a:prstGeom>
            <a:noFill/>
            <a:ln w="3175">
              <a:solidFill>
                <a:schemeClr val="tx1"/>
              </a:solidFill>
              <a:round/>
              <a:headEnd/>
              <a:tailEnd/>
            </a:ln>
          </p:spPr>
          <p:txBody>
            <a:bodyPr/>
            <a:lstStyle/>
            <a:p>
              <a:endParaRPr lang="zh-CN" altLang="en-US" sz="1400" b="0"/>
            </a:p>
          </p:txBody>
        </p:sp>
        <p:sp>
          <p:nvSpPr>
            <p:cNvPr id="34" name="Line 79"/>
            <p:cNvSpPr>
              <a:spLocks noChangeShapeType="1"/>
            </p:cNvSpPr>
            <p:nvPr/>
          </p:nvSpPr>
          <p:spPr bwMode="auto">
            <a:xfrm>
              <a:off x="3305" y="1364"/>
              <a:ext cx="1663" cy="1"/>
            </a:xfrm>
            <a:prstGeom prst="line">
              <a:avLst/>
            </a:prstGeom>
            <a:noFill/>
            <a:ln w="3175">
              <a:solidFill>
                <a:schemeClr val="tx1"/>
              </a:solidFill>
              <a:round/>
              <a:headEnd/>
              <a:tailEnd/>
            </a:ln>
          </p:spPr>
          <p:txBody>
            <a:bodyPr/>
            <a:lstStyle/>
            <a:p>
              <a:endParaRPr lang="zh-CN" altLang="en-US" sz="1400" b="0"/>
            </a:p>
          </p:txBody>
        </p:sp>
        <p:sp>
          <p:nvSpPr>
            <p:cNvPr id="35" name="Line 80"/>
            <p:cNvSpPr>
              <a:spLocks noChangeShapeType="1"/>
            </p:cNvSpPr>
            <p:nvPr/>
          </p:nvSpPr>
          <p:spPr bwMode="auto">
            <a:xfrm>
              <a:off x="4950" y="1364"/>
              <a:ext cx="0" cy="322"/>
            </a:xfrm>
            <a:prstGeom prst="line">
              <a:avLst/>
            </a:prstGeom>
            <a:noFill/>
            <a:ln w="3175">
              <a:solidFill>
                <a:schemeClr val="tx1"/>
              </a:solidFill>
              <a:round/>
              <a:headEnd/>
              <a:tailEnd type="triangle" w="med" len="med"/>
            </a:ln>
          </p:spPr>
          <p:txBody>
            <a:bodyPr/>
            <a:lstStyle/>
            <a:p>
              <a:endParaRPr lang="zh-CN" altLang="en-US" sz="1400" b="0"/>
            </a:p>
          </p:txBody>
        </p:sp>
        <p:sp>
          <p:nvSpPr>
            <p:cNvPr id="36" name="Line 81"/>
            <p:cNvSpPr>
              <a:spLocks noChangeShapeType="1"/>
            </p:cNvSpPr>
            <p:nvPr/>
          </p:nvSpPr>
          <p:spPr bwMode="auto">
            <a:xfrm>
              <a:off x="2982" y="1150"/>
              <a:ext cx="0" cy="321"/>
            </a:xfrm>
            <a:prstGeom prst="line">
              <a:avLst/>
            </a:prstGeom>
            <a:noFill/>
            <a:ln w="3175">
              <a:solidFill>
                <a:schemeClr val="tx1"/>
              </a:solidFill>
              <a:round/>
              <a:headEnd/>
              <a:tailEnd/>
            </a:ln>
          </p:spPr>
          <p:txBody>
            <a:bodyPr/>
            <a:lstStyle/>
            <a:p>
              <a:endParaRPr lang="zh-CN" altLang="en-US" sz="1400" b="0"/>
            </a:p>
          </p:txBody>
        </p:sp>
        <p:sp>
          <p:nvSpPr>
            <p:cNvPr id="37" name="Line 82"/>
            <p:cNvSpPr>
              <a:spLocks noChangeShapeType="1"/>
            </p:cNvSpPr>
            <p:nvPr/>
          </p:nvSpPr>
          <p:spPr bwMode="auto">
            <a:xfrm>
              <a:off x="2972" y="1471"/>
              <a:ext cx="666" cy="1"/>
            </a:xfrm>
            <a:prstGeom prst="line">
              <a:avLst/>
            </a:prstGeom>
            <a:noFill/>
            <a:ln w="3175">
              <a:solidFill>
                <a:schemeClr val="tx1"/>
              </a:solidFill>
              <a:round/>
              <a:headEnd/>
              <a:tailEnd/>
            </a:ln>
          </p:spPr>
          <p:txBody>
            <a:bodyPr/>
            <a:lstStyle/>
            <a:p>
              <a:endParaRPr lang="zh-CN" altLang="en-US" sz="1400" b="0"/>
            </a:p>
          </p:txBody>
        </p:sp>
        <p:sp>
          <p:nvSpPr>
            <p:cNvPr id="38" name="Line 83"/>
            <p:cNvSpPr>
              <a:spLocks noChangeShapeType="1"/>
            </p:cNvSpPr>
            <p:nvPr/>
          </p:nvSpPr>
          <p:spPr bwMode="auto">
            <a:xfrm>
              <a:off x="3629" y="1471"/>
              <a:ext cx="0" cy="215"/>
            </a:xfrm>
            <a:prstGeom prst="line">
              <a:avLst/>
            </a:prstGeom>
            <a:noFill/>
            <a:ln w="3175">
              <a:solidFill>
                <a:schemeClr val="tx1"/>
              </a:solidFill>
              <a:round/>
              <a:headEnd/>
              <a:tailEnd type="triangle" w="med" len="med"/>
            </a:ln>
          </p:spPr>
          <p:txBody>
            <a:bodyPr/>
            <a:lstStyle/>
            <a:p>
              <a:endParaRPr lang="zh-CN" altLang="en-US" sz="1400" b="0"/>
            </a:p>
          </p:txBody>
        </p:sp>
        <p:sp>
          <p:nvSpPr>
            <p:cNvPr id="39" name="Line 84"/>
            <p:cNvSpPr>
              <a:spLocks noChangeShapeType="1"/>
            </p:cNvSpPr>
            <p:nvPr/>
          </p:nvSpPr>
          <p:spPr bwMode="auto">
            <a:xfrm>
              <a:off x="52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0" name="Line 85"/>
            <p:cNvSpPr>
              <a:spLocks noChangeShapeType="1"/>
            </p:cNvSpPr>
            <p:nvPr/>
          </p:nvSpPr>
          <p:spPr bwMode="auto">
            <a:xfrm>
              <a:off x="75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1" name="Line 86"/>
            <p:cNvSpPr>
              <a:spLocks noChangeShapeType="1"/>
            </p:cNvSpPr>
            <p:nvPr/>
          </p:nvSpPr>
          <p:spPr bwMode="auto">
            <a:xfrm>
              <a:off x="98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2" name="Line 87"/>
            <p:cNvSpPr>
              <a:spLocks noChangeShapeType="1"/>
            </p:cNvSpPr>
            <p:nvPr/>
          </p:nvSpPr>
          <p:spPr bwMode="auto">
            <a:xfrm>
              <a:off x="122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3" name="Line 88"/>
            <p:cNvSpPr>
              <a:spLocks noChangeShapeType="1"/>
            </p:cNvSpPr>
            <p:nvPr/>
          </p:nvSpPr>
          <p:spPr bwMode="auto">
            <a:xfrm>
              <a:off x="1457"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4" name="Line 89"/>
            <p:cNvSpPr>
              <a:spLocks noChangeShapeType="1"/>
            </p:cNvSpPr>
            <p:nvPr/>
          </p:nvSpPr>
          <p:spPr bwMode="auto">
            <a:xfrm>
              <a:off x="1753"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5" name="Line 90"/>
            <p:cNvSpPr>
              <a:spLocks noChangeShapeType="1"/>
            </p:cNvSpPr>
            <p:nvPr/>
          </p:nvSpPr>
          <p:spPr bwMode="auto">
            <a:xfrm>
              <a:off x="197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6" name="Line 91"/>
            <p:cNvSpPr>
              <a:spLocks noChangeShapeType="1"/>
            </p:cNvSpPr>
            <p:nvPr/>
          </p:nvSpPr>
          <p:spPr bwMode="auto">
            <a:xfrm>
              <a:off x="220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7" name="Line 92"/>
            <p:cNvSpPr>
              <a:spLocks noChangeShapeType="1"/>
            </p:cNvSpPr>
            <p:nvPr/>
          </p:nvSpPr>
          <p:spPr bwMode="auto">
            <a:xfrm>
              <a:off x="3083"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8" name="Line 93"/>
            <p:cNvSpPr>
              <a:spLocks noChangeShapeType="1"/>
            </p:cNvSpPr>
            <p:nvPr/>
          </p:nvSpPr>
          <p:spPr bwMode="auto">
            <a:xfrm>
              <a:off x="331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49" name="Line 94"/>
            <p:cNvSpPr>
              <a:spLocks noChangeShapeType="1"/>
            </p:cNvSpPr>
            <p:nvPr/>
          </p:nvSpPr>
          <p:spPr bwMode="auto">
            <a:xfrm>
              <a:off x="3545"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0" name="Line 95"/>
            <p:cNvSpPr>
              <a:spLocks noChangeShapeType="1"/>
            </p:cNvSpPr>
            <p:nvPr/>
          </p:nvSpPr>
          <p:spPr bwMode="auto">
            <a:xfrm>
              <a:off x="4414"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1" name="Line 96"/>
            <p:cNvSpPr>
              <a:spLocks noChangeShapeType="1"/>
            </p:cNvSpPr>
            <p:nvPr/>
          </p:nvSpPr>
          <p:spPr bwMode="auto">
            <a:xfrm>
              <a:off x="4636" y="1900"/>
              <a:ext cx="0" cy="429"/>
            </a:xfrm>
            <a:prstGeom prst="line">
              <a:avLst/>
            </a:prstGeom>
            <a:noFill/>
            <a:ln w="3175">
              <a:solidFill>
                <a:schemeClr val="tx1"/>
              </a:solidFill>
              <a:round/>
              <a:headEnd/>
              <a:tailEnd type="triangle" w="med" len="med"/>
            </a:ln>
          </p:spPr>
          <p:txBody>
            <a:bodyPr/>
            <a:lstStyle/>
            <a:p>
              <a:endParaRPr lang="zh-CN" altLang="en-US" sz="1400" b="0"/>
            </a:p>
          </p:txBody>
        </p:sp>
        <p:sp>
          <p:nvSpPr>
            <p:cNvPr id="52" name="Line 97"/>
            <p:cNvSpPr>
              <a:spLocks noChangeShapeType="1"/>
            </p:cNvSpPr>
            <p:nvPr/>
          </p:nvSpPr>
          <p:spPr bwMode="auto">
            <a:xfrm>
              <a:off x="4867" y="1900"/>
              <a:ext cx="0" cy="429"/>
            </a:xfrm>
            <a:prstGeom prst="line">
              <a:avLst/>
            </a:prstGeom>
            <a:noFill/>
            <a:ln w="3175">
              <a:solidFill>
                <a:schemeClr val="tx1"/>
              </a:solidFill>
              <a:round/>
              <a:headEnd/>
              <a:tailEnd type="triangle" w="med" len="med"/>
            </a:ln>
          </p:spPr>
          <p:txBody>
            <a:bodyPr/>
            <a:lstStyle/>
            <a:p>
              <a:endParaRPr lang="zh-CN" altLang="en-US" sz="1400" b="0"/>
            </a:p>
          </p:txBody>
        </p:sp>
      </p:grpSp>
      <p:sp>
        <p:nvSpPr>
          <p:cNvPr id="113" name="TextBox 112"/>
          <p:cNvSpPr txBox="1"/>
          <p:nvPr/>
        </p:nvSpPr>
        <p:spPr>
          <a:xfrm>
            <a:off x="899592" y="1059582"/>
            <a:ext cx="1224136" cy="307777"/>
          </a:xfrm>
          <a:prstGeom prst="rect">
            <a:avLst/>
          </a:prstGeom>
          <a:noFill/>
        </p:spPr>
        <p:txBody>
          <a:bodyPr wrap="square" rtlCol="0">
            <a:spAutoFit/>
          </a:bodyPr>
          <a:lstStyle/>
          <a:p>
            <a:r>
              <a:rPr lang="zh-CN" altLang="en-US" sz="1400" dirty="0"/>
              <a:t>查找</a:t>
            </a:r>
            <a:r>
              <a:rPr lang="en-US" altLang="zh-CN" sz="1400" dirty="0"/>
              <a:t>44</a:t>
            </a:r>
            <a:endParaRPr lang="zh-CN" altLang="en-US" sz="1400" dirty="0"/>
          </a:p>
        </p:txBody>
      </p:sp>
      <p:sp>
        <p:nvSpPr>
          <p:cNvPr id="114" name="TextBox 113"/>
          <p:cNvSpPr txBox="1"/>
          <p:nvPr/>
        </p:nvSpPr>
        <p:spPr>
          <a:xfrm>
            <a:off x="899592" y="1419622"/>
            <a:ext cx="1224136" cy="307777"/>
          </a:xfrm>
          <a:prstGeom prst="rect">
            <a:avLst/>
          </a:prstGeom>
          <a:noFill/>
        </p:spPr>
        <p:txBody>
          <a:bodyPr wrap="square" rtlCol="0">
            <a:spAutoFit/>
          </a:bodyPr>
          <a:lstStyle/>
          <a:p>
            <a:r>
              <a:rPr lang="zh-CN" altLang="en-US" sz="1400" dirty="0"/>
              <a:t>查找</a:t>
            </a:r>
            <a:r>
              <a:rPr lang="en-US" altLang="zh-CN" sz="1400" dirty="0"/>
              <a:t>82</a:t>
            </a:r>
            <a:endParaRPr lang="zh-CN" altLang="en-US" sz="1400" dirty="0"/>
          </a:p>
        </p:txBody>
      </p:sp>
      <p:sp>
        <p:nvSpPr>
          <p:cNvPr id="115" name="TextBox 114"/>
          <p:cNvSpPr txBox="1"/>
          <p:nvPr/>
        </p:nvSpPr>
        <p:spPr>
          <a:xfrm>
            <a:off x="899592" y="1779662"/>
            <a:ext cx="1224136" cy="307777"/>
          </a:xfrm>
          <a:prstGeom prst="rect">
            <a:avLst/>
          </a:prstGeom>
          <a:noFill/>
        </p:spPr>
        <p:txBody>
          <a:bodyPr wrap="square" rtlCol="0">
            <a:spAutoFit/>
          </a:bodyPr>
          <a:lstStyle/>
          <a:p>
            <a:r>
              <a:rPr lang="zh-CN" altLang="en-US" sz="1400" dirty="0"/>
              <a:t>查找</a:t>
            </a:r>
            <a:r>
              <a:rPr lang="en-US" altLang="zh-CN" sz="1400" dirty="0"/>
              <a:t>58</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linds(horizontal)">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195486"/>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a:t>
            </a:r>
            <a:endParaRPr lang="en-US" altLang="zh-CN" dirty="0">
              <a:latin typeface="微软雅黑" pitchFamily="34" charset="-122"/>
              <a:ea typeface="微软雅黑" pitchFamily="34" charset="-122"/>
            </a:endParaRPr>
          </a:p>
        </p:txBody>
      </p:sp>
      <p:sp>
        <p:nvSpPr>
          <p:cNvPr id="14" name="Text Box 59"/>
          <p:cNvSpPr txBox="1">
            <a:spLocks noChangeArrowheads="1"/>
          </p:cNvSpPr>
          <p:nvPr/>
        </p:nvSpPr>
        <p:spPr bwMode="auto">
          <a:xfrm>
            <a:off x="395536" y="3891957"/>
            <a:ext cx="292073" cy="1056057"/>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1</a:t>
            </a:r>
          </a:p>
          <a:p>
            <a:pPr algn="just"/>
            <a:r>
              <a:rPr lang="en-US" altLang="zh-CN" sz="1400" b="0" dirty="0">
                <a:latin typeface="Times New Roman" pitchFamily="18" charset="0"/>
              </a:rPr>
              <a:t>  3</a:t>
            </a:r>
          </a:p>
          <a:p>
            <a:pPr algn="just"/>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grpSp>
        <p:nvGrpSpPr>
          <p:cNvPr id="101" name="组合 100"/>
          <p:cNvGrpSpPr/>
          <p:nvPr/>
        </p:nvGrpSpPr>
        <p:grpSpPr>
          <a:xfrm>
            <a:off x="579741" y="2643758"/>
            <a:ext cx="8096715" cy="2303636"/>
            <a:chOff x="579741" y="2643758"/>
            <a:chExt cx="8096715" cy="2303636"/>
          </a:xfrm>
        </p:grpSpPr>
        <p:grpSp>
          <p:nvGrpSpPr>
            <p:cNvPr id="3" name="Group 8"/>
            <p:cNvGrpSpPr>
              <a:grpSpLocks/>
            </p:cNvGrpSpPr>
            <p:nvPr/>
          </p:nvGrpSpPr>
          <p:grpSpPr bwMode="auto">
            <a:xfrm>
              <a:off x="3523699" y="2643758"/>
              <a:ext cx="2393003" cy="288178"/>
              <a:chOff x="3960" y="3000"/>
              <a:chExt cx="2340" cy="468"/>
            </a:xfrm>
          </p:grpSpPr>
          <p:sp>
            <p:nvSpPr>
              <p:cNvPr id="89"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0"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91"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2"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93"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4"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95"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96"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9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4" name="Group 18"/>
            <p:cNvGrpSpPr>
              <a:grpSpLocks/>
            </p:cNvGrpSpPr>
            <p:nvPr/>
          </p:nvGrpSpPr>
          <p:grpSpPr bwMode="auto">
            <a:xfrm>
              <a:off x="579741" y="3315876"/>
              <a:ext cx="1656184" cy="288178"/>
              <a:chOff x="3960" y="3000"/>
              <a:chExt cx="2340" cy="468"/>
            </a:xfrm>
          </p:grpSpPr>
          <p:sp>
            <p:nvSpPr>
              <p:cNvPr id="80"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1"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2"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3"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4"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5"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6"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87"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8"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5" name="Group 28"/>
            <p:cNvGrpSpPr>
              <a:grpSpLocks/>
            </p:cNvGrpSpPr>
            <p:nvPr/>
          </p:nvGrpSpPr>
          <p:grpSpPr bwMode="auto">
            <a:xfrm>
              <a:off x="2604335" y="3315876"/>
              <a:ext cx="1656184" cy="288178"/>
              <a:chOff x="3960" y="3000"/>
              <a:chExt cx="2340" cy="468"/>
            </a:xfrm>
          </p:grpSpPr>
          <p:sp>
            <p:nvSpPr>
              <p:cNvPr id="71"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2"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3"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4"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75"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6"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7"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78"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9"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7" name="Group 38"/>
            <p:cNvGrpSpPr>
              <a:grpSpLocks/>
            </p:cNvGrpSpPr>
            <p:nvPr/>
          </p:nvGrpSpPr>
          <p:grpSpPr bwMode="auto">
            <a:xfrm>
              <a:off x="4811473" y="3315876"/>
              <a:ext cx="1656184" cy="288178"/>
              <a:chOff x="3960" y="3000"/>
              <a:chExt cx="2340" cy="468"/>
            </a:xfrm>
          </p:grpSpPr>
          <p:sp>
            <p:nvSpPr>
              <p:cNvPr id="62"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3"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64"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5"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60</a:t>
                </a:r>
                <a:endParaRPr lang="en-US" altLang="zh-CN" sz="1400" b="0" dirty="0">
                  <a:latin typeface="Times New Roman" pitchFamily="18" charset="0"/>
                  <a:ea typeface="楷体_GB2312"/>
                  <a:cs typeface="楷体_GB2312"/>
                </a:endParaRPr>
              </a:p>
            </p:txBody>
          </p:sp>
          <p:sp>
            <p:nvSpPr>
              <p:cNvPr id="66"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7"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8"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9"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70"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grpSp>
          <p:nvGrpSpPr>
            <p:cNvPr id="8" name="Group 48"/>
            <p:cNvGrpSpPr>
              <a:grpSpLocks/>
            </p:cNvGrpSpPr>
            <p:nvPr/>
          </p:nvGrpSpPr>
          <p:grpSpPr bwMode="auto">
            <a:xfrm>
              <a:off x="7020272" y="3315876"/>
              <a:ext cx="1656184" cy="288178"/>
              <a:chOff x="3960" y="3000"/>
              <a:chExt cx="2340" cy="468"/>
            </a:xfrm>
          </p:grpSpPr>
          <p:sp>
            <p:nvSpPr>
              <p:cNvPr id="53"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4"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55"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6"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57"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58"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59"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sp>
            <p:nvSpPr>
              <p:cNvPr id="60"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endParaRPr lang="zh-CN" altLang="zh-CN" sz="1400" b="0">
                  <a:latin typeface="Times New Roman" pitchFamily="18" charset="0"/>
                  <a:ea typeface="楷体_GB2312"/>
                  <a:cs typeface="楷体_GB2312"/>
                </a:endParaRPr>
              </a:p>
            </p:txBody>
          </p:sp>
          <p:sp>
            <p:nvSpPr>
              <p:cNvPr id="61"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spcBef>
                    <a:spcPct val="50000"/>
                  </a:spcBef>
                </a:pPr>
                <a:endParaRPr lang="zh-CN" altLang="en-US" sz="1400" b="0"/>
              </a:p>
            </p:txBody>
          </p:sp>
        </p:grpSp>
        <p:sp>
          <p:nvSpPr>
            <p:cNvPr id="13" name="Text Box 58"/>
            <p:cNvSpPr txBox="1">
              <a:spLocks noChangeArrowheads="1"/>
            </p:cNvSpPr>
            <p:nvPr/>
          </p:nvSpPr>
          <p:spPr bwMode="auto">
            <a:xfrm>
              <a:off x="810412"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8</a:t>
              </a:r>
            </a:p>
            <a:p>
              <a:pPr algn="just"/>
              <a:r>
                <a:rPr lang="en-US" altLang="zh-CN" sz="1400" b="0" dirty="0">
                  <a:latin typeface="Times New Roman" pitchFamily="18" charset="0"/>
                </a:rPr>
                <a:t>  9</a:t>
              </a:r>
            </a:p>
            <a:p>
              <a:pPr algn="just"/>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5" name="Text Box 60"/>
            <p:cNvSpPr txBox="1">
              <a:spLocks noChangeArrowheads="1"/>
            </p:cNvSpPr>
            <p:nvPr/>
          </p:nvSpPr>
          <p:spPr bwMode="auto">
            <a:xfrm>
              <a:off x="1208692"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15</a:t>
              </a:r>
            </a:p>
            <a:p>
              <a:pPr algn="just"/>
              <a:r>
                <a:rPr lang="en-US" altLang="zh-CN" sz="1400" b="0">
                  <a:latin typeface="Times New Roman" pitchFamily="18" charset="0"/>
                </a:rPr>
                <a:t>16</a:t>
              </a:r>
            </a:p>
            <a:p>
              <a:pPr algn="just"/>
              <a:r>
                <a:rPr lang="en-US" altLang="zh-CN" sz="1400" b="0">
                  <a:latin typeface="Times New Roman" pitchFamily="18" charset="0"/>
                </a:rPr>
                <a:t>18</a:t>
              </a:r>
            </a:p>
            <a:p>
              <a:pPr algn="just"/>
              <a:r>
                <a:rPr lang="en-US" altLang="zh-CN" sz="1400" b="0">
                  <a:latin typeface="Times New Roman" pitchFamily="18" charset="0"/>
                </a:rPr>
                <a:t>19</a:t>
              </a:r>
            </a:p>
            <a:p>
              <a:pPr algn="just"/>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6" name="Text Box 61"/>
            <p:cNvSpPr txBox="1">
              <a:spLocks noChangeArrowheads="1"/>
            </p:cNvSpPr>
            <p:nvPr/>
          </p:nvSpPr>
          <p:spPr bwMode="auto">
            <a:xfrm>
              <a:off x="1638504"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23</a:t>
              </a:r>
            </a:p>
            <a:p>
              <a:pPr algn="just"/>
              <a:r>
                <a:rPr lang="en-US" altLang="zh-CN" sz="1400" b="0">
                  <a:latin typeface="Times New Roman" pitchFamily="18" charset="0"/>
                </a:rPr>
                <a:t>25</a:t>
              </a:r>
            </a:p>
            <a:p>
              <a:pPr algn="just"/>
              <a:r>
                <a:rPr lang="en-US" altLang="zh-CN" sz="1400" b="0">
                  <a:latin typeface="Times New Roman" pitchFamily="18" charset="0"/>
                </a:rPr>
                <a:t>26</a:t>
              </a:r>
            </a:p>
            <a:p>
              <a:pPr algn="just"/>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7" name="Text Box 62"/>
            <p:cNvSpPr txBox="1">
              <a:spLocks noChangeArrowheads="1"/>
            </p:cNvSpPr>
            <p:nvPr/>
          </p:nvSpPr>
          <p:spPr bwMode="auto">
            <a:xfrm>
              <a:off x="2051720"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30</a:t>
              </a:r>
            </a:p>
            <a:p>
              <a:pPr algn="just"/>
              <a:r>
                <a:rPr lang="en-US" altLang="zh-CN" sz="1400" b="0">
                  <a:latin typeface="Times New Roman" pitchFamily="18" charset="0"/>
                </a:rPr>
                <a:t>31</a:t>
              </a:r>
            </a:p>
            <a:p>
              <a:pPr algn="just"/>
              <a:r>
                <a:rPr lang="en-US" altLang="zh-CN" sz="1400" b="0">
                  <a:latin typeface="Times New Roman" pitchFamily="18" charset="0"/>
                </a:rPr>
                <a:t>32</a:t>
              </a:r>
            </a:p>
            <a:p>
              <a:pPr algn="just"/>
              <a:r>
                <a:rPr lang="en-US" altLang="zh-CN" sz="1400" b="0">
                  <a:latin typeface="Times New Roman" pitchFamily="18" charset="0"/>
                </a:rPr>
                <a:t>33</a:t>
              </a:r>
            </a:p>
            <a:p>
              <a:pPr algn="just"/>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8" name="Text Box 63"/>
            <p:cNvSpPr txBox="1">
              <a:spLocks noChangeArrowheads="1"/>
            </p:cNvSpPr>
            <p:nvPr/>
          </p:nvSpPr>
          <p:spPr bwMode="auto">
            <a:xfrm>
              <a:off x="2526338"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35</a:t>
              </a:r>
            </a:p>
            <a:p>
              <a:pPr algn="just"/>
              <a:r>
                <a:rPr lang="en-US" altLang="zh-CN" sz="1400" b="0">
                  <a:latin typeface="Times New Roman" pitchFamily="18" charset="0"/>
                </a:rPr>
                <a:t>38</a:t>
              </a:r>
            </a:p>
            <a:p>
              <a:pPr algn="just"/>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9" name="Text Box 64"/>
            <p:cNvSpPr txBox="1">
              <a:spLocks noChangeArrowheads="1"/>
            </p:cNvSpPr>
            <p:nvPr/>
          </p:nvSpPr>
          <p:spPr bwMode="auto">
            <a:xfrm>
              <a:off x="2926278"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41</a:t>
              </a:r>
            </a:p>
            <a:p>
              <a:pPr algn="just"/>
              <a:r>
                <a:rPr lang="en-US" altLang="zh-CN" sz="1400" b="0">
                  <a:latin typeface="Times New Roman" pitchFamily="18" charset="0"/>
                </a:rPr>
                <a:t>42</a:t>
              </a:r>
            </a:p>
            <a:p>
              <a:pPr algn="just"/>
              <a:r>
                <a:rPr lang="en-US" altLang="zh-CN" sz="1400" b="0">
                  <a:latin typeface="Times New Roman" pitchFamily="18" charset="0"/>
                </a:rPr>
                <a:t>43</a:t>
              </a:r>
            </a:p>
            <a:p>
              <a:pPr algn="just"/>
              <a:r>
                <a:rPr lang="en-US" altLang="zh-CN" sz="1400" b="0">
                  <a:latin typeface="Times New Roman" pitchFamily="18" charset="0"/>
                </a:rPr>
                <a:t>44</a:t>
              </a:r>
            </a:p>
            <a:p>
              <a:pPr algn="just"/>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0" name="Text Box 65"/>
            <p:cNvSpPr txBox="1">
              <a:spLocks noChangeArrowheads="1"/>
            </p:cNvSpPr>
            <p:nvPr/>
          </p:nvSpPr>
          <p:spPr bwMode="auto">
            <a:xfrm>
              <a:off x="3339494"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46</a:t>
              </a:r>
            </a:p>
            <a:p>
              <a:pPr algn="just"/>
              <a:r>
                <a:rPr lang="en-US" altLang="zh-CN" sz="1400" b="0">
                  <a:latin typeface="Times New Roman" pitchFamily="18" charset="0"/>
                </a:rPr>
                <a:t>47 </a:t>
              </a:r>
            </a:p>
            <a:p>
              <a:pPr algn="just"/>
              <a:r>
                <a:rPr lang="en-US" altLang="zh-CN" sz="1400" b="0">
                  <a:latin typeface="Times New Roman" pitchFamily="18" charset="0"/>
                </a:rPr>
                <a:t>48</a:t>
              </a:r>
              <a:endParaRPr lang="en-US" altLang="zh-CN" sz="1400" b="0">
                <a:latin typeface="Times New Roman" pitchFamily="18" charset="0"/>
                <a:ea typeface="楷体_GB2312"/>
                <a:cs typeface="楷体_GB2312"/>
              </a:endParaRPr>
            </a:p>
          </p:txBody>
        </p:sp>
        <p:sp>
          <p:nvSpPr>
            <p:cNvPr id="21" name="Text Box 66"/>
            <p:cNvSpPr txBox="1">
              <a:spLocks noChangeArrowheads="1"/>
            </p:cNvSpPr>
            <p:nvPr/>
          </p:nvSpPr>
          <p:spPr bwMode="auto">
            <a:xfrm>
              <a:off x="4673735"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50</a:t>
              </a:r>
            </a:p>
            <a:p>
              <a:pPr algn="just"/>
              <a:r>
                <a:rPr lang="en-US" altLang="zh-CN" sz="1400" b="0">
                  <a:latin typeface="Times New Roman" pitchFamily="18" charset="0"/>
                </a:rPr>
                <a:t>51</a:t>
              </a:r>
            </a:p>
            <a:p>
              <a:pPr algn="just"/>
              <a:r>
                <a:rPr lang="en-US" altLang="zh-CN" sz="1400" b="0">
                  <a:latin typeface="Times New Roman" pitchFamily="18" charset="0"/>
                </a:rPr>
                <a:t>52</a:t>
              </a:r>
            </a:p>
            <a:p>
              <a:pPr algn="just"/>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2" name="Text Box 67"/>
            <p:cNvSpPr txBox="1">
              <a:spLocks noChangeArrowheads="1"/>
            </p:cNvSpPr>
            <p:nvPr/>
          </p:nvSpPr>
          <p:spPr bwMode="auto">
            <a:xfrm>
              <a:off x="5103546"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55</a:t>
              </a:r>
            </a:p>
            <a:p>
              <a:pPr algn="just"/>
              <a:r>
                <a:rPr lang="en-US" altLang="zh-CN" sz="1400" b="0">
                  <a:latin typeface="Times New Roman" pitchFamily="18" charset="0"/>
                </a:rPr>
                <a:t>57</a:t>
              </a:r>
            </a:p>
            <a:p>
              <a:pPr algn="just"/>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3" name="Text Box 68"/>
            <p:cNvSpPr txBox="1">
              <a:spLocks noChangeArrowheads="1"/>
            </p:cNvSpPr>
            <p:nvPr/>
          </p:nvSpPr>
          <p:spPr bwMode="auto">
            <a:xfrm>
              <a:off x="5548293"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60</a:t>
              </a:r>
            </a:p>
            <a:p>
              <a:pPr algn="just"/>
              <a:r>
                <a:rPr lang="en-US" altLang="zh-CN" sz="1400" b="0">
                  <a:latin typeface="Times New Roman" pitchFamily="18" charset="0"/>
                </a:rPr>
                <a:t>61</a:t>
              </a:r>
            </a:p>
            <a:p>
              <a:pPr algn="just"/>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4" name="Text Box 69"/>
            <p:cNvSpPr txBox="1">
              <a:spLocks noChangeArrowheads="1"/>
            </p:cNvSpPr>
            <p:nvPr/>
          </p:nvSpPr>
          <p:spPr bwMode="auto">
            <a:xfrm>
              <a:off x="6882533" y="3891337"/>
              <a:ext cx="29041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64</a:t>
              </a:r>
            </a:p>
            <a:p>
              <a:pPr algn="just"/>
              <a:r>
                <a:rPr lang="en-US" altLang="zh-CN" sz="1400" b="0">
                  <a:latin typeface="Times New Roman" pitchFamily="18" charset="0"/>
                </a:rPr>
                <a:t>66</a:t>
              </a:r>
            </a:p>
            <a:p>
              <a:pPr algn="just"/>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5" name="Text Box 70"/>
            <p:cNvSpPr txBox="1">
              <a:spLocks noChangeArrowheads="1"/>
            </p:cNvSpPr>
            <p:nvPr/>
          </p:nvSpPr>
          <p:spPr bwMode="auto">
            <a:xfrm>
              <a:off x="7295749"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70</a:t>
              </a:r>
            </a:p>
            <a:p>
              <a:pPr algn="just"/>
              <a:r>
                <a:rPr lang="en-US" altLang="zh-CN" sz="1400" b="0">
                  <a:latin typeface="Times New Roman" pitchFamily="18" charset="0"/>
                </a:rPr>
                <a:t>73</a:t>
              </a:r>
            </a:p>
            <a:p>
              <a:pPr algn="just"/>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6" name="Text Box 71"/>
            <p:cNvSpPr txBox="1">
              <a:spLocks noChangeArrowheads="1"/>
            </p:cNvSpPr>
            <p:nvPr/>
          </p:nvSpPr>
          <p:spPr bwMode="auto">
            <a:xfrm>
              <a:off x="7725561" y="3891337"/>
              <a:ext cx="292073" cy="1056057"/>
            </a:xfrm>
            <a:prstGeom prst="rect">
              <a:avLst/>
            </a:prstGeom>
            <a:noFill/>
            <a:ln w="3175">
              <a:solidFill>
                <a:schemeClr val="tx1"/>
              </a:solidFill>
              <a:miter lim="800000"/>
              <a:headEnd/>
              <a:tailEnd/>
            </a:ln>
          </p:spPr>
          <p:txBody>
            <a:bodyPr lIns="0" tIns="0" rIns="0" bIns="0"/>
            <a:lstStyle/>
            <a:p>
              <a:pPr algn="just"/>
              <a:r>
                <a:rPr lang="en-US" altLang="zh-CN" sz="1400" b="0">
                  <a:latin typeface="Times New Roman" pitchFamily="18" charset="0"/>
                </a:rPr>
                <a:t>79</a:t>
              </a:r>
            </a:p>
            <a:p>
              <a:pPr algn="just"/>
              <a:r>
                <a:rPr lang="en-US" altLang="zh-CN" sz="1400" b="0">
                  <a:latin typeface="Times New Roman" pitchFamily="18" charset="0"/>
                </a:rPr>
                <a:t>81</a:t>
              </a:r>
            </a:p>
            <a:p>
              <a:pPr algn="just"/>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7" name="Line 72"/>
            <p:cNvSpPr>
              <a:spLocks noChangeShapeType="1"/>
            </p:cNvSpPr>
            <p:nvPr/>
          </p:nvSpPr>
          <p:spPr bwMode="auto">
            <a:xfrm>
              <a:off x="3585101" y="2836175"/>
              <a:ext cx="0" cy="191522"/>
            </a:xfrm>
            <a:prstGeom prst="line">
              <a:avLst/>
            </a:prstGeom>
            <a:noFill/>
            <a:ln w="3175">
              <a:solidFill>
                <a:schemeClr val="tx1"/>
              </a:solidFill>
              <a:round/>
              <a:headEnd/>
              <a:tailEnd/>
            </a:ln>
          </p:spPr>
          <p:txBody>
            <a:bodyPr/>
            <a:lstStyle/>
            <a:p>
              <a:endParaRPr lang="zh-CN" altLang="en-US" sz="1400" b="0"/>
            </a:p>
          </p:txBody>
        </p:sp>
        <p:sp>
          <p:nvSpPr>
            <p:cNvPr id="28" name="Line 73"/>
            <p:cNvSpPr>
              <a:spLocks noChangeShapeType="1"/>
            </p:cNvSpPr>
            <p:nvPr/>
          </p:nvSpPr>
          <p:spPr bwMode="auto">
            <a:xfrm flipH="1">
              <a:off x="1545572" y="3027697"/>
              <a:ext cx="2024594" cy="895"/>
            </a:xfrm>
            <a:prstGeom prst="line">
              <a:avLst/>
            </a:prstGeom>
            <a:noFill/>
            <a:ln w="3175">
              <a:solidFill>
                <a:schemeClr val="tx1"/>
              </a:solidFill>
              <a:round/>
              <a:headEnd/>
              <a:tailEnd/>
            </a:ln>
          </p:spPr>
          <p:txBody>
            <a:bodyPr/>
            <a:lstStyle/>
            <a:p>
              <a:endParaRPr lang="zh-CN" altLang="en-US" sz="1400" b="0"/>
            </a:p>
          </p:txBody>
        </p:sp>
        <p:sp>
          <p:nvSpPr>
            <p:cNvPr id="29" name="Line 74"/>
            <p:cNvSpPr>
              <a:spLocks noChangeShapeType="1"/>
            </p:cNvSpPr>
            <p:nvPr/>
          </p:nvSpPr>
          <p:spPr bwMode="auto">
            <a:xfrm>
              <a:off x="1515701" y="3027697"/>
              <a:ext cx="0" cy="288178"/>
            </a:xfrm>
            <a:prstGeom prst="line">
              <a:avLst/>
            </a:prstGeom>
            <a:noFill/>
            <a:ln w="3175">
              <a:solidFill>
                <a:schemeClr val="tx1"/>
              </a:solidFill>
              <a:round/>
              <a:headEnd/>
              <a:tailEnd type="triangle" w="med" len="med"/>
            </a:ln>
          </p:spPr>
          <p:txBody>
            <a:bodyPr/>
            <a:lstStyle/>
            <a:p>
              <a:endParaRPr lang="zh-CN" altLang="en-US" sz="1400" b="0"/>
            </a:p>
          </p:txBody>
        </p:sp>
        <p:sp>
          <p:nvSpPr>
            <p:cNvPr id="30" name="Line 75"/>
            <p:cNvSpPr>
              <a:spLocks noChangeShapeType="1"/>
            </p:cNvSpPr>
            <p:nvPr/>
          </p:nvSpPr>
          <p:spPr bwMode="auto">
            <a:xfrm>
              <a:off x="4152651" y="2836175"/>
              <a:ext cx="0" cy="287283"/>
            </a:xfrm>
            <a:prstGeom prst="line">
              <a:avLst/>
            </a:prstGeom>
            <a:noFill/>
            <a:ln w="3175">
              <a:solidFill>
                <a:schemeClr val="tx1"/>
              </a:solidFill>
              <a:round/>
              <a:headEnd/>
              <a:tailEnd/>
            </a:ln>
          </p:spPr>
          <p:txBody>
            <a:bodyPr/>
            <a:lstStyle/>
            <a:p>
              <a:endParaRPr lang="zh-CN" altLang="en-US" sz="1400" b="0"/>
            </a:p>
          </p:txBody>
        </p:sp>
        <p:sp>
          <p:nvSpPr>
            <p:cNvPr id="31" name="Line 76"/>
            <p:cNvSpPr>
              <a:spLocks noChangeShapeType="1"/>
            </p:cNvSpPr>
            <p:nvPr/>
          </p:nvSpPr>
          <p:spPr bwMode="auto">
            <a:xfrm flipH="1">
              <a:off x="3600036" y="3123458"/>
              <a:ext cx="552615" cy="895"/>
            </a:xfrm>
            <a:prstGeom prst="line">
              <a:avLst/>
            </a:prstGeom>
            <a:noFill/>
            <a:ln w="3175">
              <a:solidFill>
                <a:schemeClr val="tx1"/>
              </a:solidFill>
              <a:round/>
              <a:headEnd/>
              <a:tailEnd/>
            </a:ln>
          </p:spPr>
          <p:txBody>
            <a:bodyPr/>
            <a:lstStyle/>
            <a:p>
              <a:endParaRPr lang="zh-CN" altLang="en-US" sz="1400" b="0"/>
            </a:p>
          </p:txBody>
        </p:sp>
        <p:sp>
          <p:nvSpPr>
            <p:cNvPr id="32" name="Line 77"/>
            <p:cNvSpPr>
              <a:spLocks noChangeShapeType="1"/>
            </p:cNvSpPr>
            <p:nvPr/>
          </p:nvSpPr>
          <p:spPr bwMode="auto">
            <a:xfrm>
              <a:off x="3585101" y="3123458"/>
              <a:ext cx="0" cy="192417"/>
            </a:xfrm>
            <a:prstGeom prst="line">
              <a:avLst/>
            </a:prstGeom>
            <a:noFill/>
            <a:ln w="3175">
              <a:solidFill>
                <a:schemeClr val="tx1"/>
              </a:solidFill>
              <a:round/>
              <a:headEnd/>
              <a:tailEnd type="triangle" w="med" len="med"/>
            </a:ln>
          </p:spPr>
          <p:txBody>
            <a:bodyPr/>
            <a:lstStyle/>
            <a:p>
              <a:endParaRPr lang="zh-CN" altLang="en-US" sz="1400" b="0"/>
            </a:p>
          </p:txBody>
        </p:sp>
        <p:sp>
          <p:nvSpPr>
            <p:cNvPr id="33" name="Line 78"/>
            <p:cNvSpPr>
              <a:spLocks noChangeShapeType="1"/>
            </p:cNvSpPr>
            <p:nvPr/>
          </p:nvSpPr>
          <p:spPr bwMode="auto">
            <a:xfrm>
              <a:off x="5256220" y="2836175"/>
              <a:ext cx="0" cy="191522"/>
            </a:xfrm>
            <a:prstGeom prst="line">
              <a:avLst/>
            </a:prstGeom>
            <a:noFill/>
            <a:ln w="3175">
              <a:solidFill>
                <a:schemeClr val="tx1"/>
              </a:solidFill>
              <a:round/>
              <a:headEnd/>
              <a:tailEnd/>
            </a:ln>
          </p:spPr>
          <p:txBody>
            <a:bodyPr/>
            <a:lstStyle/>
            <a:p>
              <a:endParaRPr lang="zh-CN" altLang="en-US" sz="1400" b="0"/>
            </a:p>
          </p:txBody>
        </p:sp>
        <p:sp>
          <p:nvSpPr>
            <p:cNvPr id="34" name="Line 79"/>
            <p:cNvSpPr>
              <a:spLocks noChangeShapeType="1"/>
            </p:cNvSpPr>
            <p:nvPr/>
          </p:nvSpPr>
          <p:spPr bwMode="auto">
            <a:xfrm>
              <a:off x="5241285" y="3027697"/>
              <a:ext cx="2759753" cy="895"/>
            </a:xfrm>
            <a:prstGeom prst="line">
              <a:avLst/>
            </a:prstGeom>
            <a:noFill/>
            <a:ln w="3175">
              <a:solidFill>
                <a:schemeClr val="tx1"/>
              </a:solidFill>
              <a:round/>
              <a:headEnd/>
              <a:tailEnd/>
            </a:ln>
          </p:spPr>
          <p:txBody>
            <a:bodyPr/>
            <a:lstStyle/>
            <a:p>
              <a:endParaRPr lang="zh-CN" altLang="en-US" sz="1400" b="0"/>
            </a:p>
          </p:txBody>
        </p:sp>
        <p:sp>
          <p:nvSpPr>
            <p:cNvPr id="35" name="Line 80"/>
            <p:cNvSpPr>
              <a:spLocks noChangeShapeType="1"/>
            </p:cNvSpPr>
            <p:nvPr/>
          </p:nvSpPr>
          <p:spPr bwMode="auto">
            <a:xfrm>
              <a:off x="7971167" y="3027697"/>
              <a:ext cx="0" cy="288178"/>
            </a:xfrm>
            <a:prstGeom prst="line">
              <a:avLst/>
            </a:prstGeom>
            <a:noFill/>
            <a:ln w="3175">
              <a:solidFill>
                <a:schemeClr val="tx1"/>
              </a:solidFill>
              <a:round/>
              <a:headEnd/>
              <a:tailEnd type="triangle" w="med" len="med"/>
            </a:ln>
          </p:spPr>
          <p:txBody>
            <a:bodyPr/>
            <a:lstStyle/>
            <a:p>
              <a:endParaRPr lang="zh-CN" altLang="en-US" sz="1400" b="0"/>
            </a:p>
          </p:txBody>
        </p:sp>
        <p:sp>
          <p:nvSpPr>
            <p:cNvPr id="36" name="Line 81"/>
            <p:cNvSpPr>
              <a:spLocks noChangeShapeType="1"/>
            </p:cNvSpPr>
            <p:nvPr/>
          </p:nvSpPr>
          <p:spPr bwMode="auto">
            <a:xfrm>
              <a:off x="4705265" y="2836175"/>
              <a:ext cx="0" cy="287283"/>
            </a:xfrm>
            <a:prstGeom prst="line">
              <a:avLst/>
            </a:prstGeom>
            <a:noFill/>
            <a:ln w="3175">
              <a:solidFill>
                <a:schemeClr val="tx1"/>
              </a:solidFill>
              <a:round/>
              <a:headEnd/>
              <a:tailEnd/>
            </a:ln>
          </p:spPr>
          <p:txBody>
            <a:bodyPr/>
            <a:lstStyle/>
            <a:p>
              <a:endParaRPr lang="zh-CN" altLang="en-US" sz="1400" b="0"/>
            </a:p>
          </p:txBody>
        </p:sp>
        <p:sp>
          <p:nvSpPr>
            <p:cNvPr id="37" name="Line 82"/>
            <p:cNvSpPr>
              <a:spLocks noChangeShapeType="1"/>
            </p:cNvSpPr>
            <p:nvPr/>
          </p:nvSpPr>
          <p:spPr bwMode="auto">
            <a:xfrm>
              <a:off x="4688670" y="3123458"/>
              <a:ext cx="1105229" cy="895"/>
            </a:xfrm>
            <a:prstGeom prst="line">
              <a:avLst/>
            </a:prstGeom>
            <a:noFill/>
            <a:ln w="3175">
              <a:solidFill>
                <a:schemeClr val="tx1"/>
              </a:solidFill>
              <a:round/>
              <a:headEnd/>
              <a:tailEnd/>
            </a:ln>
          </p:spPr>
          <p:txBody>
            <a:bodyPr/>
            <a:lstStyle/>
            <a:p>
              <a:endParaRPr lang="zh-CN" altLang="en-US" sz="1400" b="0"/>
            </a:p>
          </p:txBody>
        </p:sp>
        <p:sp>
          <p:nvSpPr>
            <p:cNvPr id="38" name="Line 83"/>
            <p:cNvSpPr>
              <a:spLocks noChangeShapeType="1"/>
            </p:cNvSpPr>
            <p:nvPr/>
          </p:nvSpPr>
          <p:spPr bwMode="auto">
            <a:xfrm>
              <a:off x="5778964" y="3123458"/>
              <a:ext cx="0" cy="192417"/>
            </a:xfrm>
            <a:prstGeom prst="line">
              <a:avLst/>
            </a:prstGeom>
            <a:noFill/>
            <a:ln w="3175">
              <a:solidFill>
                <a:schemeClr val="tx1"/>
              </a:solidFill>
              <a:round/>
              <a:headEnd/>
              <a:tailEnd type="triangle" w="med" len="med"/>
            </a:ln>
          </p:spPr>
          <p:txBody>
            <a:bodyPr/>
            <a:lstStyle/>
            <a:p>
              <a:endParaRPr lang="zh-CN" altLang="en-US" sz="1400" b="0"/>
            </a:p>
          </p:txBody>
        </p:sp>
        <p:sp>
          <p:nvSpPr>
            <p:cNvPr id="39" name="Line 84"/>
            <p:cNvSpPr>
              <a:spLocks noChangeShapeType="1"/>
            </p:cNvSpPr>
            <p:nvPr/>
          </p:nvSpPr>
          <p:spPr bwMode="auto">
            <a:xfrm>
              <a:off x="626207"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0" name="Line 85"/>
            <p:cNvSpPr>
              <a:spLocks noChangeShapeType="1"/>
            </p:cNvSpPr>
            <p:nvPr/>
          </p:nvSpPr>
          <p:spPr bwMode="auto">
            <a:xfrm>
              <a:off x="1009552"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1" name="Line 86"/>
            <p:cNvSpPr>
              <a:spLocks noChangeShapeType="1"/>
            </p:cNvSpPr>
            <p:nvPr/>
          </p:nvSpPr>
          <p:spPr bwMode="auto">
            <a:xfrm>
              <a:off x="1392897"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2" name="Line 87"/>
            <p:cNvSpPr>
              <a:spLocks noChangeShapeType="1"/>
            </p:cNvSpPr>
            <p:nvPr/>
          </p:nvSpPr>
          <p:spPr bwMode="auto">
            <a:xfrm>
              <a:off x="1791178"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3" name="Line 88"/>
            <p:cNvSpPr>
              <a:spLocks noChangeShapeType="1"/>
            </p:cNvSpPr>
            <p:nvPr/>
          </p:nvSpPr>
          <p:spPr bwMode="auto">
            <a:xfrm>
              <a:off x="2174523"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4" name="Line 89"/>
            <p:cNvSpPr>
              <a:spLocks noChangeShapeType="1"/>
            </p:cNvSpPr>
            <p:nvPr/>
          </p:nvSpPr>
          <p:spPr bwMode="auto">
            <a:xfrm>
              <a:off x="2665736"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5" name="Line 90"/>
            <p:cNvSpPr>
              <a:spLocks noChangeShapeType="1"/>
            </p:cNvSpPr>
            <p:nvPr/>
          </p:nvSpPr>
          <p:spPr bwMode="auto">
            <a:xfrm>
              <a:off x="3032486"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6" name="Line 91"/>
            <p:cNvSpPr>
              <a:spLocks noChangeShapeType="1"/>
            </p:cNvSpPr>
            <p:nvPr/>
          </p:nvSpPr>
          <p:spPr bwMode="auto">
            <a:xfrm>
              <a:off x="3415831"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7" name="Line 92"/>
            <p:cNvSpPr>
              <a:spLocks noChangeShapeType="1"/>
            </p:cNvSpPr>
            <p:nvPr/>
          </p:nvSpPr>
          <p:spPr bwMode="auto">
            <a:xfrm>
              <a:off x="4872875"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8" name="Line 93"/>
            <p:cNvSpPr>
              <a:spLocks noChangeShapeType="1"/>
            </p:cNvSpPr>
            <p:nvPr/>
          </p:nvSpPr>
          <p:spPr bwMode="auto">
            <a:xfrm>
              <a:off x="5256220"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49" name="Line 94"/>
            <p:cNvSpPr>
              <a:spLocks noChangeShapeType="1"/>
            </p:cNvSpPr>
            <p:nvPr/>
          </p:nvSpPr>
          <p:spPr bwMode="auto">
            <a:xfrm>
              <a:off x="5639565"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50" name="Line 95"/>
            <p:cNvSpPr>
              <a:spLocks noChangeShapeType="1"/>
            </p:cNvSpPr>
            <p:nvPr/>
          </p:nvSpPr>
          <p:spPr bwMode="auto">
            <a:xfrm>
              <a:off x="7081674"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51" name="Line 96"/>
            <p:cNvSpPr>
              <a:spLocks noChangeShapeType="1"/>
            </p:cNvSpPr>
            <p:nvPr/>
          </p:nvSpPr>
          <p:spPr bwMode="auto">
            <a:xfrm>
              <a:off x="7450083" y="3507398"/>
              <a:ext cx="0" cy="383939"/>
            </a:xfrm>
            <a:prstGeom prst="line">
              <a:avLst/>
            </a:prstGeom>
            <a:noFill/>
            <a:ln w="3175">
              <a:solidFill>
                <a:schemeClr val="tx1"/>
              </a:solidFill>
              <a:round/>
              <a:headEnd/>
              <a:tailEnd type="triangle" w="med" len="med"/>
            </a:ln>
          </p:spPr>
          <p:txBody>
            <a:bodyPr/>
            <a:lstStyle/>
            <a:p>
              <a:endParaRPr lang="zh-CN" altLang="en-US" sz="1400" b="0"/>
            </a:p>
          </p:txBody>
        </p:sp>
        <p:sp>
          <p:nvSpPr>
            <p:cNvPr id="52" name="Line 97"/>
            <p:cNvSpPr>
              <a:spLocks noChangeShapeType="1"/>
            </p:cNvSpPr>
            <p:nvPr/>
          </p:nvSpPr>
          <p:spPr bwMode="auto">
            <a:xfrm>
              <a:off x="7833428" y="3507398"/>
              <a:ext cx="0" cy="383939"/>
            </a:xfrm>
            <a:prstGeom prst="line">
              <a:avLst/>
            </a:prstGeom>
            <a:noFill/>
            <a:ln w="3175">
              <a:solidFill>
                <a:schemeClr val="tx1"/>
              </a:solidFill>
              <a:round/>
              <a:headEnd/>
              <a:tailEnd type="triangle" w="med" len="med"/>
            </a:ln>
          </p:spPr>
          <p:txBody>
            <a:bodyPr/>
            <a:lstStyle/>
            <a:p>
              <a:endParaRPr lang="zh-CN" altLang="en-US" sz="1400" b="0"/>
            </a:p>
          </p:txBody>
        </p:sp>
      </p:grpSp>
      <p:sp>
        <p:nvSpPr>
          <p:cNvPr id="113" name="TextBox 112"/>
          <p:cNvSpPr txBox="1"/>
          <p:nvPr/>
        </p:nvSpPr>
        <p:spPr>
          <a:xfrm>
            <a:off x="323528" y="1059582"/>
            <a:ext cx="2088232" cy="307777"/>
          </a:xfrm>
          <a:prstGeom prst="rect">
            <a:avLst/>
          </a:prstGeom>
          <a:noFill/>
        </p:spPr>
        <p:txBody>
          <a:bodyPr wrap="square" rtlCol="0">
            <a:spAutoFit/>
          </a:bodyPr>
          <a:lstStyle/>
          <a:p>
            <a:r>
              <a:rPr lang="zh-CN" altLang="en-US" sz="1400" dirty="0">
                <a:ea typeface="楷体_GB2312"/>
              </a:rPr>
              <a:t>总是插入在叶结点</a:t>
            </a:r>
          </a:p>
        </p:txBody>
      </p:sp>
      <p:sp>
        <p:nvSpPr>
          <p:cNvPr id="114" name="TextBox 113"/>
          <p:cNvSpPr txBox="1"/>
          <p:nvPr/>
        </p:nvSpPr>
        <p:spPr>
          <a:xfrm>
            <a:off x="323528" y="1419622"/>
            <a:ext cx="3240360" cy="941796"/>
          </a:xfrm>
          <a:prstGeom prst="rect">
            <a:avLst/>
          </a:prstGeom>
          <a:noFill/>
        </p:spPr>
        <p:txBody>
          <a:bodyPr wrap="square" rtlCol="0">
            <a:spAutoFit/>
          </a:bodyPr>
          <a:lstStyle/>
          <a:p>
            <a:pPr eaLnBrk="1" hangingPunct="1">
              <a:lnSpc>
                <a:spcPct val="120000"/>
              </a:lnSpc>
            </a:pPr>
            <a:r>
              <a:rPr lang="zh-CN" altLang="en-US" sz="1800" dirty="0">
                <a:latin typeface="楷体_GB2312"/>
                <a:ea typeface="楷体_GB2312"/>
                <a:cs typeface="楷体_GB2312"/>
              </a:rPr>
              <a:t>叶结点不满</a:t>
            </a:r>
            <a:endParaRPr lang="en-US" altLang="zh-CN" sz="1800" dirty="0">
              <a:latin typeface="楷体_GB2312"/>
              <a:ea typeface="楷体_GB2312"/>
              <a:cs typeface="楷体_GB2312"/>
            </a:endParaRPr>
          </a:p>
          <a:p>
            <a:pPr eaLnBrk="1" hangingPunct="1">
              <a:lnSpc>
                <a:spcPct val="120000"/>
              </a:lnSpc>
            </a:pPr>
            <a:r>
              <a:rPr lang="zh-CN" altLang="en-US" sz="1400" b="0" dirty="0">
                <a:latin typeface="楷体_GB2312"/>
                <a:ea typeface="楷体_GB2312"/>
                <a:cs typeface="楷体_GB2312"/>
              </a:rPr>
              <a:t>把新记录插入叶结点，重新调整该叶结点中数据的顺序 </a:t>
            </a:r>
          </a:p>
        </p:txBody>
      </p:sp>
      <p:sp>
        <p:nvSpPr>
          <p:cNvPr id="99" name="TextBox 98"/>
          <p:cNvSpPr txBox="1"/>
          <p:nvPr/>
        </p:nvSpPr>
        <p:spPr>
          <a:xfrm>
            <a:off x="4427984" y="699542"/>
            <a:ext cx="4608512" cy="1717393"/>
          </a:xfrm>
          <a:prstGeom prst="rect">
            <a:avLst/>
          </a:prstGeom>
          <a:noFill/>
        </p:spPr>
        <p:txBody>
          <a:bodyPr wrap="square" rtlCol="0">
            <a:spAutoFit/>
          </a:bodyPr>
          <a:lstStyle/>
          <a:p>
            <a:pPr eaLnBrk="1" hangingPunct="1">
              <a:lnSpc>
                <a:spcPct val="120000"/>
              </a:lnSpc>
            </a:pPr>
            <a:r>
              <a:rPr lang="zh-CN" altLang="en-US" sz="1800" dirty="0">
                <a:latin typeface="楷体_GB2312"/>
                <a:ea typeface="楷体_GB2312"/>
                <a:cs typeface="楷体_GB2312"/>
              </a:rPr>
              <a:t>叶结点已满 </a:t>
            </a:r>
            <a:endParaRPr lang="en-US" altLang="zh-CN" sz="1800" dirty="0">
              <a:latin typeface="楷体_GB2312"/>
              <a:ea typeface="楷体_GB2312"/>
              <a:cs typeface="楷体_GB2312"/>
            </a:endParaRPr>
          </a:p>
          <a:p>
            <a:pPr eaLnBrk="1" hangingPunct="1">
              <a:lnSpc>
                <a:spcPct val="120000"/>
              </a:lnSpc>
            </a:pPr>
            <a:r>
              <a:rPr lang="zh-CN" altLang="en-US" sz="1400" b="0" dirty="0">
                <a:latin typeface="楷体_GB2312"/>
                <a:ea typeface="楷体_GB2312"/>
                <a:cs typeface="楷体_GB2312"/>
              </a:rPr>
              <a:t>通过分裂该叶子，形成两个半满的叶结点来插入一个新的项 。</a:t>
            </a:r>
            <a:endParaRPr lang="en-US" altLang="zh-CN" sz="1400" b="0" dirty="0">
              <a:latin typeface="楷体_GB2312"/>
              <a:ea typeface="楷体_GB2312"/>
              <a:cs typeface="楷体_GB2312"/>
            </a:endParaRPr>
          </a:p>
          <a:p>
            <a:pPr eaLnBrk="1" hangingPunct="1">
              <a:lnSpc>
                <a:spcPct val="120000"/>
              </a:lnSpc>
            </a:pPr>
            <a:r>
              <a:rPr lang="zh-CN" altLang="en-US" sz="1400" b="0" dirty="0">
                <a:latin typeface="楷体_GB2312"/>
                <a:ea typeface="楷体_GB2312"/>
                <a:cs typeface="楷体_GB2312"/>
              </a:rPr>
              <a:t>更新父节点</a:t>
            </a:r>
            <a:endParaRPr lang="en-US" altLang="zh-CN" sz="1400" b="0" dirty="0">
              <a:latin typeface="楷体_GB2312"/>
              <a:ea typeface="楷体_GB2312"/>
              <a:cs typeface="楷体_GB2312"/>
            </a:endParaRPr>
          </a:p>
          <a:p>
            <a:pPr eaLnBrk="1" hangingPunct="1">
              <a:lnSpc>
                <a:spcPct val="120000"/>
              </a:lnSpc>
            </a:pPr>
            <a:r>
              <a:rPr lang="zh-CN" altLang="en-US" sz="1400" b="0" dirty="0">
                <a:latin typeface="楷体_GB2312"/>
                <a:ea typeface="楷体_GB2312"/>
                <a:cs typeface="楷体_GB2312"/>
              </a:rPr>
              <a:t>如果父亲的儿子数量已经满了，继续分裂父亲。最坏情况要分裂根。这就是为什么根节点允许只有两个孩子。 </a:t>
            </a:r>
          </a:p>
        </p:txBody>
      </p:sp>
      <p:sp>
        <p:nvSpPr>
          <p:cNvPr id="100" name="TextBox 99"/>
          <p:cNvSpPr txBox="1"/>
          <p:nvPr/>
        </p:nvSpPr>
        <p:spPr>
          <a:xfrm>
            <a:off x="323528" y="2427734"/>
            <a:ext cx="1368152" cy="307777"/>
          </a:xfrm>
          <a:prstGeom prst="rect">
            <a:avLst/>
          </a:prstGeom>
          <a:noFill/>
        </p:spPr>
        <p:txBody>
          <a:bodyPr wrap="square" rtlCol="0">
            <a:spAutoFit/>
          </a:bodyPr>
          <a:lstStyle/>
          <a:p>
            <a:r>
              <a:rPr lang="zh-CN" altLang="en-US" sz="1400" dirty="0"/>
              <a:t>插入</a:t>
            </a:r>
            <a:r>
              <a:rPr lang="en-US" altLang="zh-CN" sz="1400" dirty="0"/>
              <a:t>4</a:t>
            </a:r>
            <a:endParaRPr lang="zh-CN" altLang="en-US" sz="1400" dirty="0"/>
          </a:p>
        </p:txBody>
      </p:sp>
      <p:sp>
        <p:nvSpPr>
          <p:cNvPr id="102" name="Text Box 59"/>
          <p:cNvSpPr txBox="1">
            <a:spLocks noChangeArrowheads="1"/>
          </p:cNvSpPr>
          <p:nvPr/>
        </p:nvSpPr>
        <p:spPr bwMode="auto">
          <a:xfrm>
            <a:off x="395536" y="3891957"/>
            <a:ext cx="292073" cy="1056057"/>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1</a:t>
            </a:r>
          </a:p>
          <a:p>
            <a:pPr algn="just"/>
            <a:r>
              <a:rPr lang="en-US" altLang="zh-CN" sz="1400" b="0" dirty="0">
                <a:latin typeface="Times New Roman" pitchFamily="18" charset="0"/>
              </a:rPr>
              <a:t>  3</a:t>
            </a:r>
          </a:p>
          <a:p>
            <a:pPr algn="just"/>
            <a:r>
              <a:rPr lang="en-US" altLang="zh-CN" sz="1400" b="0" dirty="0">
                <a:latin typeface="Times New Roman" pitchFamily="18" charset="0"/>
              </a:rPr>
              <a:t>  4</a:t>
            </a:r>
          </a:p>
          <a:p>
            <a:pPr algn="just"/>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linds(horizontal)">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blinds(horizontal)">
                                      <p:cBhvr>
                                        <p:cTn id="26" dur="500"/>
                                        <p:tgtEl>
                                          <p:spTgt spid="10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blinds(horizontal)">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3" grpId="0"/>
      <p:bldP spid="114" grpId="0"/>
      <p:bldP spid="99" grpId="0"/>
      <p:bldP spid="100" grpId="0"/>
      <p:bldP spid="102" grpId="0" animBg="1"/>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2352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a:t>
            </a:r>
            <a:endParaRPr lang="en-US" altLang="zh-CN" dirty="0">
              <a:latin typeface="微软雅黑" pitchFamily="34" charset="-122"/>
              <a:ea typeface="微软雅黑" pitchFamily="34" charset="-122"/>
            </a:endParaRPr>
          </a:p>
        </p:txBody>
      </p:sp>
      <p:grpSp>
        <p:nvGrpSpPr>
          <p:cNvPr id="2" name="Group 98"/>
          <p:cNvGrpSpPr>
            <a:grpSpLocks/>
          </p:cNvGrpSpPr>
          <p:nvPr/>
        </p:nvGrpSpPr>
        <p:grpSpPr bwMode="auto">
          <a:xfrm>
            <a:off x="1619672" y="627534"/>
            <a:ext cx="6912768" cy="2015604"/>
            <a:chOff x="385" y="935"/>
            <a:chExt cx="4990" cy="2574"/>
          </a:xfrm>
        </p:grpSpPr>
        <p:grpSp>
          <p:nvGrpSpPr>
            <p:cNvPr id="3" name="Group 8"/>
            <p:cNvGrpSpPr>
              <a:grpSpLocks/>
            </p:cNvGrpSpPr>
            <p:nvPr/>
          </p:nvGrpSpPr>
          <p:grpSpPr bwMode="auto">
            <a:xfrm>
              <a:off x="2270" y="935"/>
              <a:ext cx="1442" cy="322"/>
              <a:chOff x="3960" y="3000"/>
              <a:chExt cx="2340" cy="468"/>
            </a:xfrm>
          </p:grpSpPr>
          <p:sp>
            <p:nvSpPr>
              <p:cNvPr id="89"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90"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91"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92"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93"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94"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95"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96"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9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4" name="Group 18"/>
            <p:cNvGrpSpPr>
              <a:grpSpLocks/>
            </p:cNvGrpSpPr>
            <p:nvPr/>
          </p:nvGrpSpPr>
          <p:grpSpPr bwMode="auto">
            <a:xfrm>
              <a:off x="496" y="1686"/>
              <a:ext cx="998" cy="322"/>
              <a:chOff x="3960" y="3000"/>
              <a:chExt cx="2340" cy="468"/>
            </a:xfrm>
          </p:grpSpPr>
          <p:sp>
            <p:nvSpPr>
              <p:cNvPr id="80"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81"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2"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83"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4"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85"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6"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87"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8"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5" name="Group 28"/>
            <p:cNvGrpSpPr>
              <a:grpSpLocks/>
            </p:cNvGrpSpPr>
            <p:nvPr/>
          </p:nvGrpSpPr>
          <p:grpSpPr bwMode="auto">
            <a:xfrm>
              <a:off x="1716" y="1686"/>
              <a:ext cx="998" cy="322"/>
              <a:chOff x="3960" y="3000"/>
              <a:chExt cx="2340" cy="468"/>
            </a:xfrm>
          </p:grpSpPr>
          <p:sp>
            <p:nvSpPr>
              <p:cNvPr id="71"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72"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3"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74"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a:t>
                </a:r>
                <a:endParaRPr lang="en-US" altLang="zh-CN" sz="1400" b="0" dirty="0">
                  <a:latin typeface="Times New Roman" pitchFamily="18" charset="0"/>
                  <a:ea typeface="楷体_GB2312"/>
                  <a:cs typeface="楷体_GB2312"/>
                </a:endParaRPr>
              </a:p>
            </p:txBody>
          </p:sp>
          <p:sp>
            <p:nvSpPr>
              <p:cNvPr id="75"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76"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77"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78"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79"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7" name="Group 38"/>
            <p:cNvGrpSpPr>
              <a:grpSpLocks/>
            </p:cNvGrpSpPr>
            <p:nvPr/>
          </p:nvGrpSpPr>
          <p:grpSpPr bwMode="auto">
            <a:xfrm>
              <a:off x="3046" y="1686"/>
              <a:ext cx="998" cy="322"/>
              <a:chOff x="3960" y="3000"/>
              <a:chExt cx="2340" cy="468"/>
            </a:xfrm>
          </p:grpSpPr>
          <p:sp>
            <p:nvSpPr>
              <p:cNvPr id="62"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63"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64"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65"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66"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67"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68"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69"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70"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8" name="Group 48"/>
            <p:cNvGrpSpPr>
              <a:grpSpLocks/>
            </p:cNvGrpSpPr>
            <p:nvPr/>
          </p:nvGrpSpPr>
          <p:grpSpPr bwMode="auto">
            <a:xfrm>
              <a:off x="4377" y="1686"/>
              <a:ext cx="998" cy="322"/>
              <a:chOff x="3960" y="3000"/>
              <a:chExt cx="2340" cy="468"/>
            </a:xfrm>
          </p:grpSpPr>
          <p:sp>
            <p:nvSpPr>
              <p:cNvPr id="53"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4"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55"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6"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57"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8"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59"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60"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61"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sp>
          <p:nvSpPr>
            <p:cNvPr id="13" name="Text Box 58"/>
            <p:cNvSpPr txBox="1">
              <a:spLocks noChangeArrowheads="1"/>
            </p:cNvSpPr>
            <p:nvPr/>
          </p:nvSpPr>
          <p:spPr bwMode="auto">
            <a:xfrm>
              <a:off x="635"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p>
            <a:p>
              <a:pPr algn="just">
                <a:lnSpc>
                  <a:spcPts val="1500"/>
                </a:lnSpc>
                <a:spcBef>
                  <a:spcPts val="0"/>
                </a:spcBef>
              </a:pPr>
              <a:r>
                <a:rPr lang="en-US" altLang="zh-CN" sz="1400" b="0" dirty="0">
                  <a:latin typeface="Times New Roman" pitchFamily="18" charset="0"/>
                </a:rPr>
                <a:t>  9</a:t>
              </a:r>
            </a:p>
            <a:p>
              <a:pPr algn="just">
                <a:lnSpc>
                  <a:spcPts val="1500"/>
                </a:lnSpc>
                <a:spcBef>
                  <a:spcPts val="0"/>
                </a:spcBef>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4" name="Text Box 59"/>
            <p:cNvSpPr txBox="1">
              <a:spLocks noChangeArrowheads="1"/>
            </p:cNvSpPr>
            <p:nvPr/>
          </p:nvSpPr>
          <p:spPr bwMode="auto">
            <a:xfrm>
              <a:off x="385"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1</a:t>
              </a:r>
            </a:p>
            <a:p>
              <a:pPr algn="just">
                <a:lnSpc>
                  <a:spcPts val="1500"/>
                </a:lnSpc>
                <a:spcBef>
                  <a:spcPts val="0"/>
                </a:spcBef>
              </a:pPr>
              <a:r>
                <a:rPr lang="en-US" altLang="zh-CN" sz="1400" b="0" dirty="0">
                  <a:latin typeface="Times New Roman" pitchFamily="18" charset="0"/>
                </a:rPr>
                <a:t>  3</a:t>
              </a:r>
            </a:p>
            <a:p>
              <a:pPr algn="just">
                <a:lnSpc>
                  <a:spcPts val="1500"/>
                </a:lnSpc>
                <a:spcBef>
                  <a:spcPts val="0"/>
                </a:spcBef>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15" name="Text Box 60"/>
            <p:cNvSpPr txBox="1">
              <a:spLocks noChangeArrowheads="1"/>
            </p:cNvSpPr>
            <p:nvPr/>
          </p:nvSpPr>
          <p:spPr bwMode="auto">
            <a:xfrm>
              <a:off x="875"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p>
            <a:p>
              <a:pPr algn="just">
                <a:lnSpc>
                  <a:spcPts val="1500"/>
                </a:lnSpc>
                <a:spcBef>
                  <a:spcPts val="0"/>
                </a:spcBef>
              </a:pPr>
              <a:r>
                <a:rPr lang="en-US" altLang="zh-CN" sz="1400" b="0">
                  <a:latin typeface="Times New Roman" pitchFamily="18" charset="0"/>
                </a:rPr>
                <a:t>16</a:t>
              </a:r>
            </a:p>
            <a:p>
              <a:pPr algn="just">
                <a:lnSpc>
                  <a:spcPts val="1500"/>
                </a:lnSpc>
                <a:spcBef>
                  <a:spcPts val="0"/>
                </a:spcBef>
              </a:pPr>
              <a:r>
                <a:rPr lang="en-US" altLang="zh-CN" sz="1400" b="0">
                  <a:latin typeface="Times New Roman" pitchFamily="18" charset="0"/>
                </a:rPr>
                <a:t>18</a:t>
              </a:r>
            </a:p>
            <a:p>
              <a:pPr algn="just">
                <a:lnSpc>
                  <a:spcPts val="1500"/>
                </a:lnSpc>
                <a:spcBef>
                  <a:spcPts val="0"/>
                </a:spcBef>
              </a:pPr>
              <a:r>
                <a:rPr lang="en-US" altLang="zh-CN" sz="1400" b="0">
                  <a:latin typeface="Times New Roman" pitchFamily="18" charset="0"/>
                </a:rPr>
                <a:t>19</a:t>
              </a:r>
            </a:p>
            <a:p>
              <a:pPr algn="just">
                <a:lnSpc>
                  <a:spcPts val="1500"/>
                </a:lnSpc>
                <a:spcBef>
                  <a:spcPts val="0"/>
                </a:spcBef>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6" name="Text Box 61"/>
            <p:cNvSpPr txBox="1">
              <a:spLocks noChangeArrowheads="1"/>
            </p:cNvSpPr>
            <p:nvPr/>
          </p:nvSpPr>
          <p:spPr bwMode="auto">
            <a:xfrm>
              <a:off x="1134"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7" name="Text Box 62"/>
            <p:cNvSpPr txBox="1">
              <a:spLocks noChangeArrowheads="1"/>
            </p:cNvSpPr>
            <p:nvPr/>
          </p:nvSpPr>
          <p:spPr bwMode="auto">
            <a:xfrm>
              <a:off x="1383"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8" name="Text Box 63"/>
            <p:cNvSpPr txBox="1">
              <a:spLocks noChangeArrowheads="1"/>
            </p:cNvSpPr>
            <p:nvPr/>
          </p:nvSpPr>
          <p:spPr bwMode="auto">
            <a:xfrm>
              <a:off x="1669"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38</a:t>
              </a:r>
            </a:p>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9" name="Text Box 64"/>
            <p:cNvSpPr txBox="1">
              <a:spLocks noChangeArrowheads="1"/>
            </p:cNvSpPr>
            <p:nvPr/>
          </p:nvSpPr>
          <p:spPr bwMode="auto">
            <a:xfrm>
              <a:off x="1910"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p>
            <a:p>
              <a:pPr algn="just">
                <a:lnSpc>
                  <a:spcPts val="1500"/>
                </a:lnSpc>
                <a:spcBef>
                  <a:spcPts val="0"/>
                </a:spcBef>
              </a:pPr>
              <a:r>
                <a:rPr lang="en-US" altLang="zh-CN" sz="1400" b="0">
                  <a:latin typeface="Times New Roman" pitchFamily="18" charset="0"/>
                </a:rPr>
                <a:t>42</a:t>
              </a:r>
            </a:p>
            <a:p>
              <a:pPr algn="just">
                <a:lnSpc>
                  <a:spcPts val="1500"/>
                </a:lnSpc>
                <a:spcBef>
                  <a:spcPts val="0"/>
                </a:spcBef>
              </a:pPr>
              <a:r>
                <a:rPr lang="en-US" altLang="zh-CN" sz="1400" b="0">
                  <a:latin typeface="Times New Roman" pitchFamily="18" charset="0"/>
                </a:rPr>
                <a:t>43</a:t>
              </a:r>
            </a:p>
            <a:p>
              <a:pPr algn="just">
                <a:lnSpc>
                  <a:spcPts val="1500"/>
                </a:lnSpc>
                <a:spcBef>
                  <a:spcPts val="0"/>
                </a:spcBef>
              </a:pPr>
              <a:r>
                <a:rPr lang="en-US" altLang="zh-CN" sz="1400" b="0">
                  <a:latin typeface="Times New Roman" pitchFamily="18" charset="0"/>
                </a:rPr>
                <a:t>44</a:t>
              </a:r>
            </a:p>
            <a:p>
              <a:pPr algn="just">
                <a:lnSpc>
                  <a:spcPts val="1500"/>
                </a:lnSpc>
                <a:spcBef>
                  <a:spcPts val="0"/>
                </a:spcBef>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0" name="Text Box 65"/>
            <p:cNvSpPr txBox="1">
              <a:spLocks noChangeArrowheads="1"/>
            </p:cNvSpPr>
            <p:nvPr/>
          </p:nvSpPr>
          <p:spPr bwMode="auto">
            <a:xfrm>
              <a:off x="2159"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 </a:t>
              </a:r>
            </a:p>
            <a:p>
              <a:pPr algn="just">
                <a:lnSpc>
                  <a:spcPts val="1500"/>
                </a:lnSpc>
                <a:spcBef>
                  <a:spcPts val="0"/>
                </a:spcBef>
              </a:pPr>
              <a:r>
                <a:rPr lang="en-US" altLang="zh-CN" sz="1400" b="0" dirty="0">
                  <a:latin typeface="Times New Roman" pitchFamily="18" charset="0"/>
                </a:rPr>
                <a:t>48</a:t>
              </a:r>
            </a:p>
            <a:p>
              <a:pPr algn="just">
                <a:lnSpc>
                  <a:spcPts val="1500"/>
                </a:lnSpc>
                <a:spcBef>
                  <a:spcPts val="0"/>
                </a:spcBef>
              </a:pPr>
              <a:r>
                <a:rPr lang="en-US" altLang="zh-CN" sz="1400" b="0" dirty="0">
                  <a:latin typeface="Times New Roman" pitchFamily="18" charset="0"/>
                  <a:ea typeface="楷体_GB2312"/>
                  <a:cs typeface="楷体_GB2312"/>
                </a:rPr>
                <a:t>49</a:t>
              </a:r>
            </a:p>
          </p:txBody>
        </p:sp>
        <p:sp>
          <p:nvSpPr>
            <p:cNvPr id="21" name="Text Box 66"/>
            <p:cNvSpPr txBox="1">
              <a:spLocks noChangeArrowheads="1"/>
            </p:cNvSpPr>
            <p:nvPr/>
          </p:nvSpPr>
          <p:spPr bwMode="auto">
            <a:xfrm>
              <a:off x="2963"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p>
            <a:p>
              <a:pPr algn="just">
                <a:lnSpc>
                  <a:spcPts val="1500"/>
                </a:lnSpc>
                <a:spcBef>
                  <a:spcPts val="0"/>
                </a:spcBef>
              </a:pPr>
              <a:r>
                <a:rPr lang="en-US" altLang="zh-CN" sz="1400" b="0">
                  <a:latin typeface="Times New Roman" pitchFamily="18" charset="0"/>
                </a:rPr>
                <a:t>51</a:t>
              </a:r>
            </a:p>
            <a:p>
              <a:pPr algn="just">
                <a:lnSpc>
                  <a:spcPts val="1500"/>
                </a:lnSpc>
                <a:spcBef>
                  <a:spcPts val="0"/>
                </a:spcBef>
              </a:pPr>
              <a:r>
                <a:rPr lang="en-US" altLang="zh-CN" sz="1400" b="0">
                  <a:latin typeface="Times New Roman" pitchFamily="18" charset="0"/>
                </a:rPr>
                <a:t>52</a:t>
              </a:r>
            </a:p>
            <a:p>
              <a:pPr algn="just">
                <a:lnSpc>
                  <a:spcPts val="1500"/>
                </a:lnSpc>
                <a:spcBef>
                  <a:spcPts val="0"/>
                </a:spcBef>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2" name="Text Box 67"/>
            <p:cNvSpPr txBox="1">
              <a:spLocks noChangeArrowheads="1"/>
            </p:cNvSpPr>
            <p:nvPr/>
          </p:nvSpPr>
          <p:spPr bwMode="auto">
            <a:xfrm>
              <a:off x="3222"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p>
            <a:p>
              <a:pPr algn="just">
                <a:lnSpc>
                  <a:spcPts val="1500"/>
                </a:lnSpc>
                <a:spcBef>
                  <a:spcPts val="0"/>
                </a:spcBef>
              </a:pPr>
              <a:r>
                <a:rPr lang="en-US" altLang="zh-CN" sz="1400" b="0">
                  <a:latin typeface="Times New Roman" pitchFamily="18" charset="0"/>
                </a:rPr>
                <a:t>57</a:t>
              </a:r>
            </a:p>
            <a:p>
              <a:pPr algn="just">
                <a:lnSpc>
                  <a:spcPts val="1500"/>
                </a:lnSpc>
                <a:spcBef>
                  <a:spcPts val="0"/>
                </a:spcBef>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3" name="Text Box 68"/>
            <p:cNvSpPr txBox="1">
              <a:spLocks noChangeArrowheads="1"/>
            </p:cNvSpPr>
            <p:nvPr/>
          </p:nvSpPr>
          <p:spPr bwMode="auto">
            <a:xfrm>
              <a:off x="3490"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p>
            <a:p>
              <a:pPr algn="just">
                <a:lnSpc>
                  <a:spcPts val="1500"/>
                </a:lnSpc>
                <a:spcBef>
                  <a:spcPts val="0"/>
                </a:spcBef>
              </a:pPr>
              <a:r>
                <a:rPr lang="en-US" altLang="zh-CN" sz="1400" b="0">
                  <a:latin typeface="Times New Roman" pitchFamily="18" charset="0"/>
                </a:rPr>
                <a:t>61</a:t>
              </a:r>
            </a:p>
            <a:p>
              <a:pPr algn="just">
                <a:lnSpc>
                  <a:spcPts val="1500"/>
                </a:lnSpc>
                <a:spcBef>
                  <a:spcPts val="0"/>
                </a:spcBef>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4" name="Text Box 69"/>
            <p:cNvSpPr txBox="1">
              <a:spLocks noChangeArrowheads="1"/>
            </p:cNvSpPr>
            <p:nvPr/>
          </p:nvSpPr>
          <p:spPr bwMode="auto">
            <a:xfrm>
              <a:off x="4294" y="2329"/>
              <a:ext cx="175"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5" name="Text Box 70"/>
            <p:cNvSpPr txBox="1">
              <a:spLocks noChangeArrowheads="1"/>
            </p:cNvSpPr>
            <p:nvPr/>
          </p:nvSpPr>
          <p:spPr bwMode="auto">
            <a:xfrm>
              <a:off x="4543"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6" name="Text Box 71"/>
            <p:cNvSpPr txBox="1">
              <a:spLocks noChangeArrowheads="1"/>
            </p:cNvSpPr>
            <p:nvPr/>
          </p:nvSpPr>
          <p:spPr bwMode="auto">
            <a:xfrm>
              <a:off x="4802" y="2329"/>
              <a:ext cx="176" cy="1180"/>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7" name="Line 72"/>
            <p:cNvSpPr>
              <a:spLocks noChangeShapeType="1"/>
            </p:cNvSpPr>
            <p:nvPr/>
          </p:nvSpPr>
          <p:spPr bwMode="auto">
            <a:xfrm>
              <a:off x="2307" y="1150"/>
              <a:ext cx="0" cy="214"/>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8" name="Line 73"/>
            <p:cNvSpPr>
              <a:spLocks noChangeShapeType="1"/>
            </p:cNvSpPr>
            <p:nvPr/>
          </p:nvSpPr>
          <p:spPr bwMode="auto">
            <a:xfrm flipH="1">
              <a:off x="1078" y="1364"/>
              <a:ext cx="1220" cy="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9" name="Line 74"/>
            <p:cNvSpPr>
              <a:spLocks noChangeShapeType="1"/>
            </p:cNvSpPr>
            <p:nvPr/>
          </p:nvSpPr>
          <p:spPr bwMode="auto">
            <a:xfrm>
              <a:off x="1060" y="1364"/>
              <a:ext cx="0" cy="322"/>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0" name="Line 75"/>
            <p:cNvSpPr>
              <a:spLocks noChangeShapeType="1"/>
            </p:cNvSpPr>
            <p:nvPr/>
          </p:nvSpPr>
          <p:spPr bwMode="auto">
            <a:xfrm>
              <a:off x="2649" y="1150"/>
              <a:ext cx="0" cy="32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 name="Line 76"/>
            <p:cNvSpPr>
              <a:spLocks noChangeShapeType="1"/>
            </p:cNvSpPr>
            <p:nvPr/>
          </p:nvSpPr>
          <p:spPr bwMode="auto">
            <a:xfrm flipH="1">
              <a:off x="2316" y="1471"/>
              <a:ext cx="333" cy="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2" name="Line 77"/>
            <p:cNvSpPr>
              <a:spLocks noChangeShapeType="1"/>
            </p:cNvSpPr>
            <p:nvPr/>
          </p:nvSpPr>
          <p:spPr bwMode="auto">
            <a:xfrm>
              <a:off x="2307" y="1471"/>
              <a:ext cx="0" cy="215"/>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 name="Line 78"/>
            <p:cNvSpPr>
              <a:spLocks noChangeShapeType="1"/>
            </p:cNvSpPr>
            <p:nvPr/>
          </p:nvSpPr>
          <p:spPr bwMode="auto">
            <a:xfrm>
              <a:off x="3314" y="1150"/>
              <a:ext cx="0" cy="214"/>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4" name="Line 79"/>
            <p:cNvSpPr>
              <a:spLocks noChangeShapeType="1"/>
            </p:cNvSpPr>
            <p:nvPr/>
          </p:nvSpPr>
          <p:spPr bwMode="auto">
            <a:xfrm>
              <a:off x="3305" y="1364"/>
              <a:ext cx="1663" cy="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5" name="Line 80"/>
            <p:cNvSpPr>
              <a:spLocks noChangeShapeType="1"/>
            </p:cNvSpPr>
            <p:nvPr/>
          </p:nvSpPr>
          <p:spPr bwMode="auto">
            <a:xfrm>
              <a:off x="4950" y="1364"/>
              <a:ext cx="0" cy="322"/>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6" name="Line 81"/>
            <p:cNvSpPr>
              <a:spLocks noChangeShapeType="1"/>
            </p:cNvSpPr>
            <p:nvPr/>
          </p:nvSpPr>
          <p:spPr bwMode="auto">
            <a:xfrm>
              <a:off x="2982" y="1150"/>
              <a:ext cx="0" cy="32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7" name="Line 82"/>
            <p:cNvSpPr>
              <a:spLocks noChangeShapeType="1"/>
            </p:cNvSpPr>
            <p:nvPr/>
          </p:nvSpPr>
          <p:spPr bwMode="auto">
            <a:xfrm>
              <a:off x="2972" y="1471"/>
              <a:ext cx="666" cy="1"/>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8" name="Line 83"/>
            <p:cNvSpPr>
              <a:spLocks noChangeShapeType="1"/>
            </p:cNvSpPr>
            <p:nvPr/>
          </p:nvSpPr>
          <p:spPr bwMode="auto">
            <a:xfrm>
              <a:off x="3629" y="1471"/>
              <a:ext cx="0" cy="215"/>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9" name="Line 84"/>
            <p:cNvSpPr>
              <a:spLocks noChangeShapeType="1"/>
            </p:cNvSpPr>
            <p:nvPr/>
          </p:nvSpPr>
          <p:spPr bwMode="auto">
            <a:xfrm>
              <a:off x="524"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0" name="Line 85"/>
            <p:cNvSpPr>
              <a:spLocks noChangeShapeType="1"/>
            </p:cNvSpPr>
            <p:nvPr/>
          </p:nvSpPr>
          <p:spPr bwMode="auto">
            <a:xfrm>
              <a:off x="755"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1" name="Line 86"/>
            <p:cNvSpPr>
              <a:spLocks noChangeShapeType="1"/>
            </p:cNvSpPr>
            <p:nvPr/>
          </p:nvSpPr>
          <p:spPr bwMode="auto">
            <a:xfrm>
              <a:off x="986"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2" name="Line 87"/>
            <p:cNvSpPr>
              <a:spLocks noChangeShapeType="1"/>
            </p:cNvSpPr>
            <p:nvPr/>
          </p:nvSpPr>
          <p:spPr bwMode="auto">
            <a:xfrm>
              <a:off x="1226"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 name="Line 88"/>
            <p:cNvSpPr>
              <a:spLocks noChangeShapeType="1"/>
            </p:cNvSpPr>
            <p:nvPr/>
          </p:nvSpPr>
          <p:spPr bwMode="auto">
            <a:xfrm>
              <a:off x="1457"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4" name="Line 89"/>
            <p:cNvSpPr>
              <a:spLocks noChangeShapeType="1"/>
            </p:cNvSpPr>
            <p:nvPr/>
          </p:nvSpPr>
          <p:spPr bwMode="auto">
            <a:xfrm>
              <a:off x="1753"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5" name="Line 90"/>
            <p:cNvSpPr>
              <a:spLocks noChangeShapeType="1"/>
            </p:cNvSpPr>
            <p:nvPr/>
          </p:nvSpPr>
          <p:spPr bwMode="auto">
            <a:xfrm>
              <a:off x="1974"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6" name="Line 91"/>
            <p:cNvSpPr>
              <a:spLocks noChangeShapeType="1"/>
            </p:cNvSpPr>
            <p:nvPr/>
          </p:nvSpPr>
          <p:spPr bwMode="auto">
            <a:xfrm>
              <a:off x="2205"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7" name="Line 92"/>
            <p:cNvSpPr>
              <a:spLocks noChangeShapeType="1"/>
            </p:cNvSpPr>
            <p:nvPr/>
          </p:nvSpPr>
          <p:spPr bwMode="auto">
            <a:xfrm>
              <a:off x="3083"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8" name="Line 93"/>
            <p:cNvSpPr>
              <a:spLocks noChangeShapeType="1"/>
            </p:cNvSpPr>
            <p:nvPr/>
          </p:nvSpPr>
          <p:spPr bwMode="auto">
            <a:xfrm>
              <a:off x="3314"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9" name="Line 94"/>
            <p:cNvSpPr>
              <a:spLocks noChangeShapeType="1"/>
            </p:cNvSpPr>
            <p:nvPr/>
          </p:nvSpPr>
          <p:spPr bwMode="auto">
            <a:xfrm>
              <a:off x="3545"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50" name="Line 95"/>
            <p:cNvSpPr>
              <a:spLocks noChangeShapeType="1"/>
            </p:cNvSpPr>
            <p:nvPr/>
          </p:nvSpPr>
          <p:spPr bwMode="auto">
            <a:xfrm>
              <a:off x="4414"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51" name="Line 96"/>
            <p:cNvSpPr>
              <a:spLocks noChangeShapeType="1"/>
            </p:cNvSpPr>
            <p:nvPr/>
          </p:nvSpPr>
          <p:spPr bwMode="auto">
            <a:xfrm>
              <a:off x="4636"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52" name="Line 97"/>
            <p:cNvSpPr>
              <a:spLocks noChangeShapeType="1"/>
            </p:cNvSpPr>
            <p:nvPr/>
          </p:nvSpPr>
          <p:spPr bwMode="auto">
            <a:xfrm>
              <a:off x="4867" y="1900"/>
              <a:ext cx="0" cy="42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grpSp>
      <p:sp>
        <p:nvSpPr>
          <p:cNvPr id="113" name="TextBox 112"/>
          <p:cNvSpPr txBox="1"/>
          <p:nvPr/>
        </p:nvSpPr>
        <p:spPr>
          <a:xfrm>
            <a:off x="251520" y="1059582"/>
            <a:ext cx="1224136" cy="307777"/>
          </a:xfrm>
          <a:prstGeom prst="rect">
            <a:avLst/>
          </a:prstGeom>
          <a:noFill/>
        </p:spPr>
        <p:txBody>
          <a:bodyPr wrap="square" rtlCol="0">
            <a:spAutoFit/>
          </a:bodyPr>
          <a:lstStyle/>
          <a:p>
            <a:r>
              <a:rPr lang="zh-CN" altLang="en-US" sz="1400" dirty="0"/>
              <a:t>插入</a:t>
            </a:r>
            <a:r>
              <a:rPr lang="en-US" altLang="zh-CN" sz="1400" dirty="0"/>
              <a:t>46</a:t>
            </a:r>
            <a:endParaRPr lang="zh-CN" altLang="en-US" sz="1400" dirty="0"/>
          </a:p>
        </p:txBody>
      </p:sp>
      <p:grpSp>
        <p:nvGrpSpPr>
          <p:cNvPr id="197" name="组合 196"/>
          <p:cNvGrpSpPr/>
          <p:nvPr/>
        </p:nvGrpSpPr>
        <p:grpSpPr>
          <a:xfrm>
            <a:off x="1763688" y="3003798"/>
            <a:ext cx="6912768" cy="2015604"/>
            <a:chOff x="1763688" y="3003798"/>
            <a:chExt cx="6912768" cy="2015604"/>
          </a:xfrm>
        </p:grpSpPr>
        <p:grpSp>
          <p:nvGrpSpPr>
            <p:cNvPr id="100" name="Group 8"/>
            <p:cNvGrpSpPr>
              <a:grpSpLocks/>
            </p:cNvGrpSpPr>
            <p:nvPr/>
          </p:nvGrpSpPr>
          <p:grpSpPr bwMode="auto">
            <a:xfrm>
              <a:off x="4375024" y="3003798"/>
              <a:ext cx="1997638" cy="252146"/>
              <a:chOff x="3960" y="3000"/>
              <a:chExt cx="2340" cy="468"/>
            </a:xfrm>
          </p:grpSpPr>
          <p:sp>
            <p:nvSpPr>
              <p:cNvPr id="184"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85"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186"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87"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50</a:t>
                </a:r>
                <a:endParaRPr lang="en-US" altLang="zh-CN" sz="1400" b="0" dirty="0">
                  <a:latin typeface="Times New Roman" pitchFamily="18" charset="0"/>
                  <a:ea typeface="楷体_GB2312"/>
                  <a:cs typeface="楷体_GB2312"/>
                </a:endParaRPr>
              </a:p>
            </p:txBody>
          </p:sp>
          <p:sp>
            <p:nvSpPr>
              <p:cNvPr id="188"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89"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190"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91"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92"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01" name="Group 18"/>
            <p:cNvGrpSpPr>
              <a:grpSpLocks/>
            </p:cNvGrpSpPr>
            <p:nvPr/>
          </p:nvGrpSpPr>
          <p:grpSpPr bwMode="auto">
            <a:xfrm>
              <a:off x="1917459" y="3591878"/>
              <a:ext cx="1382554" cy="252146"/>
              <a:chOff x="3960" y="3000"/>
              <a:chExt cx="2340" cy="468"/>
            </a:xfrm>
          </p:grpSpPr>
          <p:sp>
            <p:nvSpPr>
              <p:cNvPr id="175"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76"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177"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78"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179"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80"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181"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82"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183"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02" name="Group 28"/>
            <p:cNvGrpSpPr>
              <a:grpSpLocks/>
            </p:cNvGrpSpPr>
            <p:nvPr/>
          </p:nvGrpSpPr>
          <p:grpSpPr bwMode="auto">
            <a:xfrm>
              <a:off x="3607555" y="3591878"/>
              <a:ext cx="1382554" cy="252146"/>
              <a:chOff x="3960" y="3000"/>
              <a:chExt cx="2340" cy="468"/>
            </a:xfrm>
          </p:grpSpPr>
          <p:sp>
            <p:nvSpPr>
              <p:cNvPr id="166"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67"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168"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69"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44</a:t>
                </a:r>
                <a:endParaRPr lang="en-US" altLang="zh-CN" sz="1400" b="0" dirty="0">
                  <a:latin typeface="Times New Roman" pitchFamily="18" charset="0"/>
                  <a:ea typeface="楷体_GB2312"/>
                  <a:cs typeface="楷体_GB2312"/>
                </a:endParaRPr>
              </a:p>
            </p:txBody>
          </p:sp>
          <p:sp>
            <p:nvSpPr>
              <p:cNvPr id="170"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71"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72"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73"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74"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03" name="Group 38"/>
            <p:cNvGrpSpPr>
              <a:grpSpLocks/>
            </p:cNvGrpSpPr>
            <p:nvPr/>
          </p:nvGrpSpPr>
          <p:grpSpPr bwMode="auto">
            <a:xfrm>
              <a:off x="5450036" y="3591878"/>
              <a:ext cx="1382554" cy="252146"/>
              <a:chOff x="3960" y="3000"/>
              <a:chExt cx="2340" cy="468"/>
            </a:xfrm>
          </p:grpSpPr>
          <p:sp>
            <p:nvSpPr>
              <p:cNvPr id="157"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58"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159"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60"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161"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62"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63"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64"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65"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04" name="Group 48"/>
            <p:cNvGrpSpPr>
              <a:grpSpLocks/>
            </p:cNvGrpSpPr>
            <p:nvPr/>
          </p:nvGrpSpPr>
          <p:grpSpPr bwMode="auto">
            <a:xfrm>
              <a:off x="7293902" y="3591878"/>
              <a:ext cx="1382554" cy="252146"/>
              <a:chOff x="3960" y="3000"/>
              <a:chExt cx="2340" cy="468"/>
            </a:xfrm>
          </p:grpSpPr>
          <p:sp>
            <p:nvSpPr>
              <p:cNvPr id="148"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49"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150"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51"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152"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53"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54"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155"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156"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sp>
          <p:nvSpPr>
            <p:cNvPr id="105" name="Text Box 58"/>
            <p:cNvSpPr txBox="1">
              <a:spLocks noChangeArrowheads="1"/>
            </p:cNvSpPr>
            <p:nvPr/>
          </p:nvSpPr>
          <p:spPr bwMode="auto">
            <a:xfrm>
              <a:off x="2110019"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p>
            <a:p>
              <a:pPr algn="just">
                <a:lnSpc>
                  <a:spcPts val="1500"/>
                </a:lnSpc>
                <a:spcBef>
                  <a:spcPts val="0"/>
                </a:spcBef>
              </a:pPr>
              <a:r>
                <a:rPr lang="en-US" altLang="zh-CN" sz="1400" b="0" dirty="0">
                  <a:latin typeface="Times New Roman" pitchFamily="18" charset="0"/>
                </a:rPr>
                <a:t>  9</a:t>
              </a:r>
            </a:p>
            <a:p>
              <a:pPr algn="just">
                <a:lnSpc>
                  <a:spcPts val="1500"/>
                </a:lnSpc>
                <a:spcBef>
                  <a:spcPts val="0"/>
                </a:spcBef>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06" name="Text Box 59"/>
            <p:cNvSpPr txBox="1">
              <a:spLocks noChangeArrowheads="1"/>
            </p:cNvSpPr>
            <p:nvPr/>
          </p:nvSpPr>
          <p:spPr bwMode="auto">
            <a:xfrm>
              <a:off x="1763688"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1</a:t>
              </a:r>
            </a:p>
            <a:p>
              <a:pPr algn="just">
                <a:lnSpc>
                  <a:spcPts val="1500"/>
                </a:lnSpc>
                <a:spcBef>
                  <a:spcPts val="0"/>
                </a:spcBef>
              </a:pPr>
              <a:r>
                <a:rPr lang="en-US" altLang="zh-CN" sz="1400" b="0" dirty="0">
                  <a:latin typeface="Times New Roman" pitchFamily="18" charset="0"/>
                </a:rPr>
                <a:t>  3</a:t>
              </a:r>
            </a:p>
            <a:p>
              <a:pPr algn="just">
                <a:lnSpc>
                  <a:spcPts val="1500"/>
                </a:lnSpc>
                <a:spcBef>
                  <a:spcPts val="0"/>
                </a:spcBef>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107" name="Text Box 60"/>
            <p:cNvSpPr txBox="1">
              <a:spLocks noChangeArrowheads="1"/>
            </p:cNvSpPr>
            <p:nvPr/>
          </p:nvSpPr>
          <p:spPr bwMode="auto">
            <a:xfrm>
              <a:off x="2442497"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p>
            <a:p>
              <a:pPr algn="just">
                <a:lnSpc>
                  <a:spcPts val="1500"/>
                </a:lnSpc>
                <a:spcBef>
                  <a:spcPts val="0"/>
                </a:spcBef>
              </a:pPr>
              <a:r>
                <a:rPr lang="en-US" altLang="zh-CN" sz="1400" b="0">
                  <a:latin typeface="Times New Roman" pitchFamily="18" charset="0"/>
                </a:rPr>
                <a:t>16</a:t>
              </a:r>
            </a:p>
            <a:p>
              <a:pPr algn="just">
                <a:lnSpc>
                  <a:spcPts val="1500"/>
                </a:lnSpc>
                <a:spcBef>
                  <a:spcPts val="0"/>
                </a:spcBef>
              </a:pPr>
              <a:r>
                <a:rPr lang="en-US" altLang="zh-CN" sz="1400" b="0">
                  <a:latin typeface="Times New Roman" pitchFamily="18" charset="0"/>
                </a:rPr>
                <a:t>18</a:t>
              </a:r>
            </a:p>
            <a:p>
              <a:pPr algn="just">
                <a:lnSpc>
                  <a:spcPts val="1500"/>
                </a:lnSpc>
                <a:spcBef>
                  <a:spcPts val="0"/>
                </a:spcBef>
              </a:pPr>
              <a:r>
                <a:rPr lang="en-US" altLang="zh-CN" sz="1400" b="0">
                  <a:latin typeface="Times New Roman" pitchFamily="18" charset="0"/>
                </a:rPr>
                <a:t>19</a:t>
              </a:r>
            </a:p>
            <a:p>
              <a:pPr algn="just">
                <a:lnSpc>
                  <a:spcPts val="1500"/>
                </a:lnSpc>
                <a:spcBef>
                  <a:spcPts val="0"/>
                </a:spcBef>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08" name="Text Box 61"/>
            <p:cNvSpPr txBox="1">
              <a:spLocks noChangeArrowheads="1"/>
            </p:cNvSpPr>
            <p:nvPr/>
          </p:nvSpPr>
          <p:spPr bwMode="auto">
            <a:xfrm>
              <a:off x="2801296"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09" name="Text Box 62"/>
            <p:cNvSpPr txBox="1">
              <a:spLocks noChangeArrowheads="1"/>
            </p:cNvSpPr>
            <p:nvPr/>
          </p:nvSpPr>
          <p:spPr bwMode="auto">
            <a:xfrm>
              <a:off x="3146242"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10" name="Text Box 63"/>
            <p:cNvSpPr txBox="1">
              <a:spLocks noChangeArrowheads="1"/>
            </p:cNvSpPr>
            <p:nvPr/>
          </p:nvSpPr>
          <p:spPr bwMode="auto">
            <a:xfrm>
              <a:off x="3542444"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38</a:t>
              </a:r>
            </a:p>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11" name="Text Box 64"/>
            <p:cNvSpPr txBox="1">
              <a:spLocks noChangeArrowheads="1"/>
            </p:cNvSpPr>
            <p:nvPr/>
          </p:nvSpPr>
          <p:spPr bwMode="auto">
            <a:xfrm>
              <a:off x="3876307"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41</a:t>
              </a:r>
            </a:p>
            <a:p>
              <a:pPr algn="just">
                <a:lnSpc>
                  <a:spcPts val="1500"/>
                </a:lnSpc>
                <a:spcBef>
                  <a:spcPts val="0"/>
                </a:spcBef>
              </a:pPr>
              <a:r>
                <a:rPr lang="en-US" altLang="zh-CN" sz="1400" b="0" dirty="0">
                  <a:latin typeface="Times New Roman" pitchFamily="18" charset="0"/>
                </a:rPr>
                <a:t>42</a:t>
              </a:r>
            </a:p>
            <a:p>
              <a:pPr algn="just">
                <a:lnSpc>
                  <a:spcPts val="1500"/>
                </a:lnSpc>
                <a:spcBef>
                  <a:spcPts val="0"/>
                </a:spcBef>
              </a:pPr>
              <a:r>
                <a:rPr lang="en-US" altLang="zh-CN" sz="1400" b="0" dirty="0">
                  <a:latin typeface="Times New Roman" pitchFamily="18" charset="0"/>
                </a:rPr>
                <a:t>43</a:t>
              </a:r>
            </a:p>
          </p:txBody>
        </p:sp>
        <p:sp>
          <p:nvSpPr>
            <p:cNvPr id="112" name="Text Box 65"/>
            <p:cNvSpPr txBox="1">
              <a:spLocks noChangeArrowheads="1"/>
            </p:cNvSpPr>
            <p:nvPr/>
          </p:nvSpPr>
          <p:spPr bwMode="auto">
            <a:xfrm>
              <a:off x="4499992" y="408391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 </a:t>
              </a:r>
            </a:p>
            <a:p>
              <a:pPr algn="just">
                <a:lnSpc>
                  <a:spcPts val="1500"/>
                </a:lnSpc>
                <a:spcBef>
                  <a:spcPts val="0"/>
                </a:spcBef>
              </a:pPr>
              <a:r>
                <a:rPr lang="en-US" altLang="zh-CN" sz="1400" b="0" dirty="0">
                  <a:latin typeface="Times New Roman" pitchFamily="18" charset="0"/>
                </a:rPr>
                <a:t>48</a:t>
              </a:r>
            </a:p>
            <a:p>
              <a:pPr algn="just">
                <a:lnSpc>
                  <a:spcPts val="1500"/>
                </a:lnSpc>
                <a:spcBef>
                  <a:spcPts val="0"/>
                </a:spcBef>
              </a:pPr>
              <a:r>
                <a:rPr lang="en-US" altLang="zh-CN" sz="1400" b="0" dirty="0">
                  <a:latin typeface="Times New Roman" pitchFamily="18" charset="0"/>
                  <a:ea typeface="楷体_GB2312"/>
                  <a:cs typeface="楷体_GB2312"/>
                </a:rPr>
                <a:t>49</a:t>
              </a:r>
            </a:p>
          </p:txBody>
        </p:sp>
        <p:sp>
          <p:nvSpPr>
            <p:cNvPr id="116" name="Text Box 66"/>
            <p:cNvSpPr txBox="1">
              <a:spLocks noChangeArrowheads="1"/>
            </p:cNvSpPr>
            <p:nvPr/>
          </p:nvSpPr>
          <p:spPr bwMode="auto">
            <a:xfrm>
              <a:off x="5335054"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p>
            <a:p>
              <a:pPr algn="just">
                <a:lnSpc>
                  <a:spcPts val="1500"/>
                </a:lnSpc>
                <a:spcBef>
                  <a:spcPts val="0"/>
                </a:spcBef>
              </a:pPr>
              <a:r>
                <a:rPr lang="en-US" altLang="zh-CN" sz="1400" b="0">
                  <a:latin typeface="Times New Roman" pitchFamily="18" charset="0"/>
                </a:rPr>
                <a:t>51</a:t>
              </a:r>
            </a:p>
            <a:p>
              <a:pPr algn="just">
                <a:lnSpc>
                  <a:spcPts val="1500"/>
                </a:lnSpc>
                <a:spcBef>
                  <a:spcPts val="0"/>
                </a:spcBef>
              </a:pPr>
              <a:r>
                <a:rPr lang="en-US" altLang="zh-CN" sz="1400" b="0">
                  <a:latin typeface="Times New Roman" pitchFamily="18" charset="0"/>
                </a:rPr>
                <a:t>52</a:t>
              </a:r>
            </a:p>
            <a:p>
              <a:pPr algn="just">
                <a:lnSpc>
                  <a:spcPts val="1500"/>
                </a:lnSpc>
                <a:spcBef>
                  <a:spcPts val="0"/>
                </a:spcBef>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117" name="Text Box 67"/>
            <p:cNvSpPr txBox="1">
              <a:spLocks noChangeArrowheads="1"/>
            </p:cNvSpPr>
            <p:nvPr/>
          </p:nvSpPr>
          <p:spPr bwMode="auto">
            <a:xfrm>
              <a:off x="5693853"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p>
            <a:p>
              <a:pPr algn="just">
                <a:lnSpc>
                  <a:spcPts val="1500"/>
                </a:lnSpc>
                <a:spcBef>
                  <a:spcPts val="0"/>
                </a:spcBef>
              </a:pPr>
              <a:r>
                <a:rPr lang="en-US" altLang="zh-CN" sz="1400" b="0">
                  <a:latin typeface="Times New Roman" pitchFamily="18" charset="0"/>
                </a:rPr>
                <a:t>57</a:t>
              </a:r>
            </a:p>
            <a:p>
              <a:pPr algn="just">
                <a:lnSpc>
                  <a:spcPts val="1500"/>
                </a:lnSpc>
                <a:spcBef>
                  <a:spcPts val="0"/>
                </a:spcBef>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118" name="Text Box 68"/>
            <p:cNvSpPr txBox="1">
              <a:spLocks noChangeArrowheads="1"/>
            </p:cNvSpPr>
            <p:nvPr/>
          </p:nvSpPr>
          <p:spPr bwMode="auto">
            <a:xfrm>
              <a:off x="6065120"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p>
            <a:p>
              <a:pPr algn="just">
                <a:lnSpc>
                  <a:spcPts val="1500"/>
                </a:lnSpc>
                <a:spcBef>
                  <a:spcPts val="0"/>
                </a:spcBef>
              </a:pPr>
              <a:r>
                <a:rPr lang="en-US" altLang="zh-CN" sz="1400" b="0">
                  <a:latin typeface="Times New Roman" pitchFamily="18" charset="0"/>
                </a:rPr>
                <a:t>61</a:t>
              </a:r>
            </a:p>
            <a:p>
              <a:pPr algn="just">
                <a:lnSpc>
                  <a:spcPts val="1500"/>
                </a:lnSpc>
                <a:spcBef>
                  <a:spcPts val="0"/>
                </a:spcBef>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119" name="Text Box 69"/>
            <p:cNvSpPr txBox="1">
              <a:spLocks noChangeArrowheads="1"/>
            </p:cNvSpPr>
            <p:nvPr/>
          </p:nvSpPr>
          <p:spPr bwMode="auto">
            <a:xfrm>
              <a:off x="7178920"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120" name="Text Box 70"/>
            <p:cNvSpPr txBox="1">
              <a:spLocks noChangeArrowheads="1"/>
            </p:cNvSpPr>
            <p:nvPr/>
          </p:nvSpPr>
          <p:spPr bwMode="auto">
            <a:xfrm>
              <a:off x="7523866"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121" name="Text Box 71"/>
            <p:cNvSpPr txBox="1">
              <a:spLocks noChangeArrowheads="1"/>
            </p:cNvSpPr>
            <p:nvPr/>
          </p:nvSpPr>
          <p:spPr bwMode="auto">
            <a:xfrm>
              <a:off x="7882665"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122" name="Line 72"/>
            <p:cNvSpPr>
              <a:spLocks noChangeShapeType="1"/>
            </p:cNvSpPr>
            <p:nvPr/>
          </p:nvSpPr>
          <p:spPr bwMode="auto">
            <a:xfrm>
              <a:off x="4426281" y="3172157"/>
              <a:ext cx="0" cy="167575"/>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23" name="Line 73"/>
            <p:cNvSpPr>
              <a:spLocks noChangeShapeType="1"/>
            </p:cNvSpPr>
            <p:nvPr/>
          </p:nvSpPr>
          <p:spPr bwMode="auto">
            <a:xfrm flipH="1">
              <a:off x="2723718" y="3339732"/>
              <a:ext cx="1690096"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24" name="Line 74"/>
            <p:cNvSpPr>
              <a:spLocks noChangeShapeType="1"/>
            </p:cNvSpPr>
            <p:nvPr/>
          </p:nvSpPr>
          <p:spPr bwMode="auto">
            <a:xfrm>
              <a:off x="2698782" y="3339732"/>
              <a:ext cx="0" cy="252146"/>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25" name="Line 75"/>
            <p:cNvSpPr>
              <a:spLocks noChangeShapeType="1"/>
            </p:cNvSpPr>
            <p:nvPr/>
          </p:nvSpPr>
          <p:spPr bwMode="auto">
            <a:xfrm>
              <a:off x="4900062" y="3172157"/>
              <a:ext cx="0" cy="25136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26" name="Line 76"/>
            <p:cNvSpPr>
              <a:spLocks noChangeShapeType="1"/>
            </p:cNvSpPr>
            <p:nvPr/>
          </p:nvSpPr>
          <p:spPr bwMode="auto">
            <a:xfrm flipH="1">
              <a:off x="4438749" y="3423520"/>
              <a:ext cx="461313"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27" name="Line 77"/>
            <p:cNvSpPr>
              <a:spLocks noChangeShapeType="1"/>
            </p:cNvSpPr>
            <p:nvPr/>
          </p:nvSpPr>
          <p:spPr bwMode="auto">
            <a:xfrm>
              <a:off x="4426281" y="3423520"/>
              <a:ext cx="0" cy="16835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28" name="Line 78"/>
            <p:cNvSpPr>
              <a:spLocks noChangeShapeType="1"/>
            </p:cNvSpPr>
            <p:nvPr/>
          </p:nvSpPr>
          <p:spPr bwMode="auto">
            <a:xfrm>
              <a:off x="5821303" y="3172157"/>
              <a:ext cx="0" cy="167575"/>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29" name="Line 79"/>
            <p:cNvSpPr>
              <a:spLocks noChangeShapeType="1"/>
            </p:cNvSpPr>
            <p:nvPr/>
          </p:nvSpPr>
          <p:spPr bwMode="auto">
            <a:xfrm>
              <a:off x="5808835" y="3339732"/>
              <a:ext cx="2303794"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30" name="Line 80"/>
            <p:cNvSpPr>
              <a:spLocks noChangeShapeType="1"/>
            </p:cNvSpPr>
            <p:nvPr/>
          </p:nvSpPr>
          <p:spPr bwMode="auto">
            <a:xfrm>
              <a:off x="8087693" y="3339732"/>
              <a:ext cx="0" cy="252146"/>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1" name="Line 81"/>
            <p:cNvSpPr>
              <a:spLocks noChangeShapeType="1"/>
            </p:cNvSpPr>
            <p:nvPr/>
          </p:nvSpPr>
          <p:spPr bwMode="auto">
            <a:xfrm>
              <a:off x="5361375" y="3172157"/>
              <a:ext cx="0" cy="25136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32" name="Line 82"/>
            <p:cNvSpPr>
              <a:spLocks noChangeShapeType="1"/>
            </p:cNvSpPr>
            <p:nvPr/>
          </p:nvSpPr>
          <p:spPr bwMode="auto">
            <a:xfrm>
              <a:off x="5347522" y="3423520"/>
              <a:ext cx="922626"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133" name="Line 83"/>
            <p:cNvSpPr>
              <a:spLocks noChangeShapeType="1"/>
            </p:cNvSpPr>
            <p:nvPr/>
          </p:nvSpPr>
          <p:spPr bwMode="auto">
            <a:xfrm>
              <a:off x="6257680" y="3423520"/>
              <a:ext cx="0" cy="16835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4" name="Line 84"/>
            <p:cNvSpPr>
              <a:spLocks noChangeShapeType="1"/>
            </p:cNvSpPr>
            <p:nvPr/>
          </p:nvSpPr>
          <p:spPr bwMode="auto">
            <a:xfrm>
              <a:off x="195624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5" name="Line 85"/>
            <p:cNvSpPr>
              <a:spLocks noChangeShapeType="1"/>
            </p:cNvSpPr>
            <p:nvPr/>
          </p:nvSpPr>
          <p:spPr bwMode="auto">
            <a:xfrm>
              <a:off x="227625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6" name="Line 86"/>
            <p:cNvSpPr>
              <a:spLocks noChangeShapeType="1"/>
            </p:cNvSpPr>
            <p:nvPr/>
          </p:nvSpPr>
          <p:spPr bwMode="auto">
            <a:xfrm>
              <a:off x="259626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7" name="Line 87"/>
            <p:cNvSpPr>
              <a:spLocks noChangeShapeType="1"/>
            </p:cNvSpPr>
            <p:nvPr/>
          </p:nvSpPr>
          <p:spPr bwMode="auto">
            <a:xfrm>
              <a:off x="2928746"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8" name="Line 88"/>
            <p:cNvSpPr>
              <a:spLocks noChangeShapeType="1"/>
            </p:cNvSpPr>
            <p:nvPr/>
          </p:nvSpPr>
          <p:spPr bwMode="auto">
            <a:xfrm>
              <a:off x="3248756"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39" name="Line 89"/>
            <p:cNvSpPr>
              <a:spLocks noChangeShapeType="1"/>
            </p:cNvSpPr>
            <p:nvPr/>
          </p:nvSpPr>
          <p:spPr bwMode="auto">
            <a:xfrm>
              <a:off x="3658812"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0" name="Line 90"/>
            <p:cNvSpPr>
              <a:spLocks noChangeShapeType="1"/>
            </p:cNvSpPr>
            <p:nvPr/>
          </p:nvSpPr>
          <p:spPr bwMode="auto">
            <a:xfrm>
              <a:off x="396496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1" name="Line 91"/>
            <p:cNvSpPr>
              <a:spLocks noChangeShapeType="1"/>
            </p:cNvSpPr>
            <p:nvPr/>
          </p:nvSpPr>
          <p:spPr bwMode="auto">
            <a:xfrm>
              <a:off x="428497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2" name="Line 92"/>
            <p:cNvSpPr>
              <a:spLocks noChangeShapeType="1"/>
            </p:cNvSpPr>
            <p:nvPr/>
          </p:nvSpPr>
          <p:spPr bwMode="auto">
            <a:xfrm>
              <a:off x="550129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3" name="Line 93"/>
            <p:cNvSpPr>
              <a:spLocks noChangeShapeType="1"/>
            </p:cNvSpPr>
            <p:nvPr/>
          </p:nvSpPr>
          <p:spPr bwMode="auto">
            <a:xfrm>
              <a:off x="582130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4" name="Line 94"/>
            <p:cNvSpPr>
              <a:spLocks noChangeShapeType="1"/>
            </p:cNvSpPr>
            <p:nvPr/>
          </p:nvSpPr>
          <p:spPr bwMode="auto">
            <a:xfrm>
              <a:off x="614131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5" name="Line 95"/>
            <p:cNvSpPr>
              <a:spLocks noChangeShapeType="1"/>
            </p:cNvSpPr>
            <p:nvPr/>
          </p:nvSpPr>
          <p:spPr bwMode="auto">
            <a:xfrm>
              <a:off x="7345159"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6" name="Line 96"/>
            <p:cNvSpPr>
              <a:spLocks noChangeShapeType="1"/>
            </p:cNvSpPr>
            <p:nvPr/>
          </p:nvSpPr>
          <p:spPr bwMode="auto">
            <a:xfrm>
              <a:off x="7652701"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47" name="Line 97"/>
            <p:cNvSpPr>
              <a:spLocks noChangeShapeType="1"/>
            </p:cNvSpPr>
            <p:nvPr/>
          </p:nvSpPr>
          <p:spPr bwMode="auto">
            <a:xfrm>
              <a:off x="7972711"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93" name="Line 91"/>
            <p:cNvSpPr>
              <a:spLocks noChangeShapeType="1"/>
            </p:cNvSpPr>
            <p:nvPr/>
          </p:nvSpPr>
          <p:spPr bwMode="auto">
            <a:xfrm>
              <a:off x="4644008" y="3759598"/>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195" name="Text Box 32"/>
            <p:cNvSpPr txBox="1">
              <a:spLocks noChangeArrowheads="1"/>
            </p:cNvSpPr>
            <p:nvPr/>
          </p:nvSpPr>
          <p:spPr bwMode="auto">
            <a:xfrm>
              <a:off x="4355976" y="3594316"/>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a:t>
              </a:r>
              <a:endParaRPr lang="en-US" altLang="zh-CN" sz="1400" b="0" dirty="0">
                <a:latin typeface="Times New Roman" pitchFamily="18" charset="0"/>
                <a:ea typeface="楷体_GB2312"/>
                <a:cs typeface="楷体_GB2312"/>
              </a:endParaRPr>
            </a:p>
          </p:txBody>
        </p:sp>
        <p:sp>
          <p:nvSpPr>
            <p:cNvPr id="196" name="Text Box 65"/>
            <p:cNvSpPr txBox="1">
              <a:spLocks noChangeArrowheads="1"/>
            </p:cNvSpPr>
            <p:nvPr/>
          </p:nvSpPr>
          <p:spPr bwMode="auto">
            <a:xfrm>
              <a:off x="4175672" y="408391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44 </a:t>
              </a:r>
            </a:p>
            <a:p>
              <a:pPr algn="just">
                <a:lnSpc>
                  <a:spcPts val="1500"/>
                </a:lnSpc>
                <a:spcBef>
                  <a:spcPts val="0"/>
                </a:spcBef>
              </a:pPr>
              <a:r>
                <a:rPr lang="en-US" altLang="zh-CN" sz="1400" b="0" dirty="0">
                  <a:latin typeface="Times New Roman" pitchFamily="18" charset="0"/>
                </a:rPr>
                <a:t>45</a:t>
              </a:r>
            </a:p>
            <a:p>
              <a:pPr algn="just">
                <a:lnSpc>
                  <a:spcPts val="1500"/>
                </a:lnSpc>
                <a:spcBef>
                  <a:spcPts val="0"/>
                </a:spcBef>
              </a:pPr>
              <a:r>
                <a:rPr lang="en-US" altLang="zh-CN" sz="1400" b="0" dirty="0">
                  <a:latin typeface="Times New Roman" pitchFamily="18" charset="0"/>
                  <a:ea typeface="楷体_GB2312"/>
                  <a:cs typeface="楷体_GB2312"/>
                </a:rPr>
                <a:t>46</a:t>
              </a: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blinds(horizontal)">
                                      <p:cBhvr>
                                        <p:cTn id="12"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23528" y="195486"/>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a:t>
            </a:r>
            <a:endParaRPr lang="en-US" altLang="zh-CN" dirty="0">
              <a:latin typeface="微软雅黑" pitchFamily="34" charset="-122"/>
              <a:ea typeface="微软雅黑" pitchFamily="34" charset="-122"/>
            </a:endParaRPr>
          </a:p>
        </p:txBody>
      </p:sp>
      <p:sp>
        <p:nvSpPr>
          <p:cNvPr id="113" name="TextBox 112"/>
          <p:cNvSpPr txBox="1"/>
          <p:nvPr/>
        </p:nvSpPr>
        <p:spPr>
          <a:xfrm>
            <a:off x="251520" y="1059582"/>
            <a:ext cx="1224136" cy="307777"/>
          </a:xfrm>
          <a:prstGeom prst="rect">
            <a:avLst/>
          </a:prstGeom>
          <a:noFill/>
        </p:spPr>
        <p:txBody>
          <a:bodyPr wrap="square" rtlCol="0">
            <a:spAutoFit/>
          </a:bodyPr>
          <a:lstStyle/>
          <a:p>
            <a:r>
              <a:rPr lang="zh-CN" altLang="en-US" sz="1400" dirty="0"/>
              <a:t>插入</a:t>
            </a:r>
            <a:r>
              <a:rPr lang="en-US" altLang="zh-CN" sz="1400" dirty="0"/>
              <a:t>22</a:t>
            </a:r>
            <a:endParaRPr lang="zh-CN" altLang="en-US" sz="1400" dirty="0"/>
          </a:p>
        </p:txBody>
      </p:sp>
      <p:grpSp>
        <p:nvGrpSpPr>
          <p:cNvPr id="194" name="组合 193"/>
          <p:cNvGrpSpPr/>
          <p:nvPr/>
        </p:nvGrpSpPr>
        <p:grpSpPr>
          <a:xfrm>
            <a:off x="1907704" y="627534"/>
            <a:ext cx="6912768" cy="2015604"/>
            <a:chOff x="1763688" y="3003798"/>
            <a:chExt cx="6912768" cy="2015604"/>
          </a:xfrm>
        </p:grpSpPr>
        <p:grpSp>
          <p:nvGrpSpPr>
            <p:cNvPr id="197" name="Group 8"/>
            <p:cNvGrpSpPr>
              <a:grpSpLocks/>
            </p:cNvGrpSpPr>
            <p:nvPr/>
          </p:nvGrpSpPr>
          <p:grpSpPr bwMode="auto">
            <a:xfrm>
              <a:off x="4375024" y="3003798"/>
              <a:ext cx="1997638" cy="252146"/>
              <a:chOff x="3960" y="3000"/>
              <a:chExt cx="2340" cy="468"/>
            </a:xfrm>
          </p:grpSpPr>
          <p:sp>
            <p:nvSpPr>
              <p:cNvPr id="281"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2"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283"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4"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50</a:t>
                </a:r>
                <a:endParaRPr lang="en-US" altLang="zh-CN" sz="1400" b="0" dirty="0">
                  <a:latin typeface="Times New Roman" pitchFamily="18" charset="0"/>
                  <a:ea typeface="楷体_GB2312"/>
                  <a:cs typeface="楷体_GB2312"/>
                </a:endParaRPr>
              </a:p>
            </p:txBody>
          </p:sp>
          <p:sp>
            <p:nvSpPr>
              <p:cNvPr id="285"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6"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287"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8"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89"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98" name="Group 18"/>
            <p:cNvGrpSpPr>
              <a:grpSpLocks/>
            </p:cNvGrpSpPr>
            <p:nvPr/>
          </p:nvGrpSpPr>
          <p:grpSpPr bwMode="auto">
            <a:xfrm>
              <a:off x="1917459" y="3591878"/>
              <a:ext cx="1382554" cy="252146"/>
              <a:chOff x="3960" y="3000"/>
              <a:chExt cx="2340" cy="468"/>
            </a:xfrm>
          </p:grpSpPr>
          <p:sp>
            <p:nvSpPr>
              <p:cNvPr id="272"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3"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274"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5"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276"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7"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278"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9"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280"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199" name="Group 28"/>
            <p:cNvGrpSpPr>
              <a:grpSpLocks/>
            </p:cNvGrpSpPr>
            <p:nvPr/>
          </p:nvGrpSpPr>
          <p:grpSpPr bwMode="auto">
            <a:xfrm>
              <a:off x="3607555" y="3591878"/>
              <a:ext cx="1382554" cy="252146"/>
              <a:chOff x="3960" y="3000"/>
              <a:chExt cx="2340" cy="468"/>
            </a:xfrm>
          </p:grpSpPr>
          <p:sp>
            <p:nvSpPr>
              <p:cNvPr id="263"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4"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265"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6"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44</a:t>
                </a:r>
                <a:endParaRPr lang="en-US" altLang="zh-CN" sz="1400" b="0" dirty="0">
                  <a:latin typeface="Times New Roman" pitchFamily="18" charset="0"/>
                  <a:ea typeface="楷体_GB2312"/>
                  <a:cs typeface="楷体_GB2312"/>
                </a:endParaRPr>
              </a:p>
            </p:txBody>
          </p:sp>
          <p:sp>
            <p:nvSpPr>
              <p:cNvPr id="267"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8"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69"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0"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71"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00" name="Group 38"/>
            <p:cNvGrpSpPr>
              <a:grpSpLocks/>
            </p:cNvGrpSpPr>
            <p:nvPr/>
          </p:nvGrpSpPr>
          <p:grpSpPr bwMode="auto">
            <a:xfrm>
              <a:off x="5450036" y="3591878"/>
              <a:ext cx="1382554" cy="252146"/>
              <a:chOff x="3960" y="3000"/>
              <a:chExt cx="2340" cy="468"/>
            </a:xfrm>
          </p:grpSpPr>
          <p:sp>
            <p:nvSpPr>
              <p:cNvPr id="254"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55"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256"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57"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258"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59"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60"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1"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62"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01" name="Group 48"/>
            <p:cNvGrpSpPr>
              <a:grpSpLocks/>
            </p:cNvGrpSpPr>
            <p:nvPr/>
          </p:nvGrpSpPr>
          <p:grpSpPr bwMode="auto">
            <a:xfrm>
              <a:off x="7293902" y="3591878"/>
              <a:ext cx="1382554" cy="252146"/>
              <a:chOff x="3960" y="3000"/>
              <a:chExt cx="2340" cy="468"/>
            </a:xfrm>
          </p:grpSpPr>
          <p:sp>
            <p:nvSpPr>
              <p:cNvPr id="245"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46"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247"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48"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249"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50"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51"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52"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53"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sp>
          <p:nvSpPr>
            <p:cNvPr id="202" name="Text Box 58"/>
            <p:cNvSpPr txBox="1">
              <a:spLocks noChangeArrowheads="1"/>
            </p:cNvSpPr>
            <p:nvPr/>
          </p:nvSpPr>
          <p:spPr bwMode="auto">
            <a:xfrm>
              <a:off x="2110019"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8</a:t>
              </a:r>
            </a:p>
            <a:p>
              <a:pPr algn="just">
                <a:lnSpc>
                  <a:spcPts val="1500"/>
                </a:lnSpc>
                <a:spcBef>
                  <a:spcPts val="0"/>
                </a:spcBef>
              </a:pPr>
              <a:r>
                <a:rPr lang="en-US" altLang="zh-CN" sz="1400" b="0" dirty="0">
                  <a:latin typeface="Times New Roman" pitchFamily="18" charset="0"/>
                </a:rPr>
                <a:t>  9</a:t>
              </a:r>
            </a:p>
            <a:p>
              <a:pPr algn="just">
                <a:lnSpc>
                  <a:spcPts val="1500"/>
                </a:lnSpc>
                <a:spcBef>
                  <a:spcPts val="0"/>
                </a:spcBef>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203" name="Text Box 59"/>
            <p:cNvSpPr txBox="1">
              <a:spLocks noChangeArrowheads="1"/>
            </p:cNvSpPr>
            <p:nvPr/>
          </p:nvSpPr>
          <p:spPr bwMode="auto">
            <a:xfrm>
              <a:off x="1763688"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  1</a:t>
              </a:r>
            </a:p>
            <a:p>
              <a:pPr algn="just">
                <a:lnSpc>
                  <a:spcPts val="1500"/>
                </a:lnSpc>
                <a:spcBef>
                  <a:spcPts val="0"/>
                </a:spcBef>
              </a:pPr>
              <a:r>
                <a:rPr lang="en-US" altLang="zh-CN" sz="1400" b="0" dirty="0">
                  <a:latin typeface="Times New Roman" pitchFamily="18" charset="0"/>
                </a:rPr>
                <a:t>  3</a:t>
              </a:r>
            </a:p>
            <a:p>
              <a:pPr algn="just">
                <a:lnSpc>
                  <a:spcPts val="1500"/>
                </a:lnSpc>
                <a:spcBef>
                  <a:spcPts val="0"/>
                </a:spcBef>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204" name="Text Box 60"/>
            <p:cNvSpPr txBox="1">
              <a:spLocks noChangeArrowheads="1"/>
            </p:cNvSpPr>
            <p:nvPr/>
          </p:nvSpPr>
          <p:spPr bwMode="auto">
            <a:xfrm>
              <a:off x="2442497"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p>
            <a:p>
              <a:pPr algn="just">
                <a:lnSpc>
                  <a:spcPts val="1500"/>
                </a:lnSpc>
                <a:spcBef>
                  <a:spcPts val="0"/>
                </a:spcBef>
              </a:pPr>
              <a:r>
                <a:rPr lang="en-US" altLang="zh-CN" sz="1400" b="0">
                  <a:latin typeface="Times New Roman" pitchFamily="18" charset="0"/>
                </a:rPr>
                <a:t>16</a:t>
              </a:r>
            </a:p>
            <a:p>
              <a:pPr algn="just">
                <a:lnSpc>
                  <a:spcPts val="1500"/>
                </a:lnSpc>
                <a:spcBef>
                  <a:spcPts val="0"/>
                </a:spcBef>
              </a:pPr>
              <a:r>
                <a:rPr lang="en-US" altLang="zh-CN" sz="1400" b="0">
                  <a:latin typeface="Times New Roman" pitchFamily="18" charset="0"/>
                </a:rPr>
                <a:t>18</a:t>
              </a:r>
            </a:p>
            <a:p>
              <a:pPr algn="just">
                <a:lnSpc>
                  <a:spcPts val="1500"/>
                </a:lnSpc>
                <a:spcBef>
                  <a:spcPts val="0"/>
                </a:spcBef>
              </a:pPr>
              <a:r>
                <a:rPr lang="en-US" altLang="zh-CN" sz="1400" b="0">
                  <a:latin typeface="Times New Roman" pitchFamily="18" charset="0"/>
                </a:rPr>
                <a:t>19</a:t>
              </a:r>
            </a:p>
            <a:p>
              <a:pPr algn="just">
                <a:lnSpc>
                  <a:spcPts val="1500"/>
                </a:lnSpc>
                <a:spcBef>
                  <a:spcPts val="0"/>
                </a:spcBef>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205" name="Text Box 61"/>
            <p:cNvSpPr txBox="1">
              <a:spLocks noChangeArrowheads="1"/>
            </p:cNvSpPr>
            <p:nvPr/>
          </p:nvSpPr>
          <p:spPr bwMode="auto">
            <a:xfrm>
              <a:off x="2801296"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206" name="Text Box 62"/>
            <p:cNvSpPr txBox="1">
              <a:spLocks noChangeArrowheads="1"/>
            </p:cNvSpPr>
            <p:nvPr/>
          </p:nvSpPr>
          <p:spPr bwMode="auto">
            <a:xfrm>
              <a:off x="3146242"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207" name="Text Box 63"/>
            <p:cNvSpPr txBox="1">
              <a:spLocks noChangeArrowheads="1"/>
            </p:cNvSpPr>
            <p:nvPr/>
          </p:nvSpPr>
          <p:spPr bwMode="auto">
            <a:xfrm>
              <a:off x="3542444"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38</a:t>
              </a:r>
            </a:p>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208" name="Text Box 64"/>
            <p:cNvSpPr txBox="1">
              <a:spLocks noChangeArrowheads="1"/>
            </p:cNvSpPr>
            <p:nvPr/>
          </p:nvSpPr>
          <p:spPr bwMode="auto">
            <a:xfrm>
              <a:off x="3876307"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41</a:t>
              </a:r>
            </a:p>
            <a:p>
              <a:pPr algn="just">
                <a:lnSpc>
                  <a:spcPts val="1500"/>
                </a:lnSpc>
                <a:spcBef>
                  <a:spcPts val="0"/>
                </a:spcBef>
              </a:pPr>
              <a:r>
                <a:rPr lang="en-US" altLang="zh-CN" sz="1400" b="0" dirty="0">
                  <a:latin typeface="Times New Roman" pitchFamily="18" charset="0"/>
                </a:rPr>
                <a:t>42</a:t>
              </a:r>
            </a:p>
            <a:p>
              <a:pPr algn="just">
                <a:lnSpc>
                  <a:spcPts val="1500"/>
                </a:lnSpc>
                <a:spcBef>
                  <a:spcPts val="0"/>
                </a:spcBef>
              </a:pPr>
              <a:r>
                <a:rPr lang="en-US" altLang="zh-CN" sz="1400" b="0" dirty="0">
                  <a:latin typeface="Times New Roman" pitchFamily="18" charset="0"/>
                </a:rPr>
                <a:t>43</a:t>
              </a:r>
            </a:p>
          </p:txBody>
        </p:sp>
        <p:sp>
          <p:nvSpPr>
            <p:cNvPr id="209" name="Text Box 65"/>
            <p:cNvSpPr txBox="1">
              <a:spLocks noChangeArrowheads="1"/>
            </p:cNvSpPr>
            <p:nvPr/>
          </p:nvSpPr>
          <p:spPr bwMode="auto">
            <a:xfrm>
              <a:off x="4499992" y="408391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 </a:t>
              </a:r>
            </a:p>
            <a:p>
              <a:pPr algn="just">
                <a:lnSpc>
                  <a:spcPts val="1500"/>
                </a:lnSpc>
                <a:spcBef>
                  <a:spcPts val="0"/>
                </a:spcBef>
              </a:pPr>
              <a:r>
                <a:rPr lang="en-US" altLang="zh-CN" sz="1400" b="0" dirty="0">
                  <a:latin typeface="Times New Roman" pitchFamily="18" charset="0"/>
                </a:rPr>
                <a:t>48</a:t>
              </a:r>
            </a:p>
            <a:p>
              <a:pPr algn="just">
                <a:lnSpc>
                  <a:spcPts val="1500"/>
                </a:lnSpc>
                <a:spcBef>
                  <a:spcPts val="0"/>
                </a:spcBef>
              </a:pPr>
              <a:r>
                <a:rPr lang="en-US" altLang="zh-CN" sz="1400" b="0" dirty="0">
                  <a:latin typeface="Times New Roman" pitchFamily="18" charset="0"/>
                  <a:ea typeface="楷体_GB2312"/>
                  <a:cs typeface="楷体_GB2312"/>
                </a:rPr>
                <a:t>49</a:t>
              </a:r>
            </a:p>
          </p:txBody>
        </p:sp>
        <p:sp>
          <p:nvSpPr>
            <p:cNvPr id="210" name="Text Box 66"/>
            <p:cNvSpPr txBox="1">
              <a:spLocks noChangeArrowheads="1"/>
            </p:cNvSpPr>
            <p:nvPr/>
          </p:nvSpPr>
          <p:spPr bwMode="auto">
            <a:xfrm>
              <a:off x="5335054"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p>
            <a:p>
              <a:pPr algn="just">
                <a:lnSpc>
                  <a:spcPts val="1500"/>
                </a:lnSpc>
                <a:spcBef>
                  <a:spcPts val="0"/>
                </a:spcBef>
              </a:pPr>
              <a:r>
                <a:rPr lang="en-US" altLang="zh-CN" sz="1400" b="0">
                  <a:latin typeface="Times New Roman" pitchFamily="18" charset="0"/>
                </a:rPr>
                <a:t>51</a:t>
              </a:r>
            </a:p>
            <a:p>
              <a:pPr algn="just">
                <a:lnSpc>
                  <a:spcPts val="1500"/>
                </a:lnSpc>
                <a:spcBef>
                  <a:spcPts val="0"/>
                </a:spcBef>
              </a:pPr>
              <a:r>
                <a:rPr lang="en-US" altLang="zh-CN" sz="1400" b="0">
                  <a:latin typeface="Times New Roman" pitchFamily="18" charset="0"/>
                </a:rPr>
                <a:t>52</a:t>
              </a:r>
            </a:p>
            <a:p>
              <a:pPr algn="just">
                <a:lnSpc>
                  <a:spcPts val="1500"/>
                </a:lnSpc>
                <a:spcBef>
                  <a:spcPts val="0"/>
                </a:spcBef>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11" name="Text Box 67"/>
            <p:cNvSpPr txBox="1">
              <a:spLocks noChangeArrowheads="1"/>
            </p:cNvSpPr>
            <p:nvPr/>
          </p:nvSpPr>
          <p:spPr bwMode="auto">
            <a:xfrm>
              <a:off x="5693853"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p>
            <a:p>
              <a:pPr algn="just">
                <a:lnSpc>
                  <a:spcPts val="1500"/>
                </a:lnSpc>
                <a:spcBef>
                  <a:spcPts val="0"/>
                </a:spcBef>
              </a:pPr>
              <a:r>
                <a:rPr lang="en-US" altLang="zh-CN" sz="1400" b="0">
                  <a:latin typeface="Times New Roman" pitchFamily="18" charset="0"/>
                </a:rPr>
                <a:t>57</a:t>
              </a:r>
            </a:p>
            <a:p>
              <a:pPr algn="just">
                <a:lnSpc>
                  <a:spcPts val="1500"/>
                </a:lnSpc>
                <a:spcBef>
                  <a:spcPts val="0"/>
                </a:spcBef>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12" name="Text Box 68"/>
            <p:cNvSpPr txBox="1">
              <a:spLocks noChangeArrowheads="1"/>
            </p:cNvSpPr>
            <p:nvPr/>
          </p:nvSpPr>
          <p:spPr bwMode="auto">
            <a:xfrm>
              <a:off x="6065120"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p>
            <a:p>
              <a:pPr algn="just">
                <a:lnSpc>
                  <a:spcPts val="1500"/>
                </a:lnSpc>
                <a:spcBef>
                  <a:spcPts val="0"/>
                </a:spcBef>
              </a:pPr>
              <a:r>
                <a:rPr lang="en-US" altLang="zh-CN" sz="1400" b="0">
                  <a:latin typeface="Times New Roman" pitchFamily="18" charset="0"/>
                </a:rPr>
                <a:t>61</a:t>
              </a:r>
            </a:p>
            <a:p>
              <a:pPr algn="just">
                <a:lnSpc>
                  <a:spcPts val="1500"/>
                </a:lnSpc>
                <a:spcBef>
                  <a:spcPts val="0"/>
                </a:spcBef>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13" name="Text Box 69"/>
            <p:cNvSpPr txBox="1">
              <a:spLocks noChangeArrowheads="1"/>
            </p:cNvSpPr>
            <p:nvPr/>
          </p:nvSpPr>
          <p:spPr bwMode="auto">
            <a:xfrm>
              <a:off x="7178920" y="4095388"/>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14" name="Text Box 70"/>
            <p:cNvSpPr txBox="1">
              <a:spLocks noChangeArrowheads="1"/>
            </p:cNvSpPr>
            <p:nvPr/>
          </p:nvSpPr>
          <p:spPr bwMode="auto">
            <a:xfrm>
              <a:off x="7523866"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15" name="Text Box 71"/>
            <p:cNvSpPr txBox="1">
              <a:spLocks noChangeArrowheads="1"/>
            </p:cNvSpPr>
            <p:nvPr/>
          </p:nvSpPr>
          <p:spPr bwMode="auto">
            <a:xfrm>
              <a:off x="7882665" y="409538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16" name="Line 72"/>
            <p:cNvSpPr>
              <a:spLocks noChangeShapeType="1"/>
            </p:cNvSpPr>
            <p:nvPr/>
          </p:nvSpPr>
          <p:spPr bwMode="auto">
            <a:xfrm>
              <a:off x="4426281" y="3172157"/>
              <a:ext cx="0" cy="167575"/>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17" name="Line 73"/>
            <p:cNvSpPr>
              <a:spLocks noChangeShapeType="1"/>
            </p:cNvSpPr>
            <p:nvPr/>
          </p:nvSpPr>
          <p:spPr bwMode="auto">
            <a:xfrm flipH="1">
              <a:off x="2723718" y="3339732"/>
              <a:ext cx="1690096"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18" name="Line 74"/>
            <p:cNvSpPr>
              <a:spLocks noChangeShapeType="1"/>
            </p:cNvSpPr>
            <p:nvPr/>
          </p:nvSpPr>
          <p:spPr bwMode="auto">
            <a:xfrm>
              <a:off x="2698782" y="3339732"/>
              <a:ext cx="0" cy="252146"/>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19" name="Line 75"/>
            <p:cNvSpPr>
              <a:spLocks noChangeShapeType="1"/>
            </p:cNvSpPr>
            <p:nvPr/>
          </p:nvSpPr>
          <p:spPr bwMode="auto">
            <a:xfrm>
              <a:off x="4900062" y="3172157"/>
              <a:ext cx="0" cy="25136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0" name="Line 76"/>
            <p:cNvSpPr>
              <a:spLocks noChangeShapeType="1"/>
            </p:cNvSpPr>
            <p:nvPr/>
          </p:nvSpPr>
          <p:spPr bwMode="auto">
            <a:xfrm flipH="1">
              <a:off x="4438749" y="3423520"/>
              <a:ext cx="461313"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1" name="Line 77"/>
            <p:cNvSpPr>
              <a:spLocks noChangeShapeType="1"/>
            </p:cNvSpPr>
            <p:nvPr/>
          </p:nvSpPr>
          <p:spPr bwMode="auto">
            <a:xfrm>
              <a:off x="4426281" y="3423520"/>
              <a:ext cx="0" cy="16835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22" name="Line 78"/>
            <p:cNvSpPr>
              <a:spLocks noChangeShapeType="1"/>
            </p:cNvSpPr>
            <p:nvPr/>
          </p:nvSpPr>
          <p:spPr bwMode="auto">
            <a:xfrm>
              <a:off x="5821303" y="3172157"/>
              <a:ext cx="0" cy="167575"/>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3" name="Line 79"/>
            <p:cNvSpPr>
              <a:spLocks noChangeShapeType="1"/>
            </p:cNvSpPr>
            <p:nvPr/>
          </p:nvSpPr>
          <p:spPr bwMode="auto">
            <a:xfrm>
              <a:off x="5808835" y="3339732"/>
              <a:ext cx="2303794"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4" name="Line 80"/>
            <p:cNvSpPr>
              <a:spLocks noChangeShapeType="1"/>
            </p:cNvSpPr>
            <p:nvPr/>
          </p:nvSpPr>
          <p:spPr bwMode="auto">
            <a:xfrm>
              <a:off x="8087693" y="3339732"/>
              <a:ext cx="0" cy="252146"/>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25" name="Line 81"/>
            <p:cNvSpPr>
              <a:spLocks noChangeShapeType="1"/>
            </p:cNvSpPr>
            <p:nvPr/>
          </p:nvSpPr>
          <p:spPr bwMode="auto">
            <a:xfrm>
              <a:off x="5361375" y="3172157"/>
              <a:ext cx="0" cy="25136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6" name="Line 82"/>
            <p:cNvSpPr>
              <a:spLocks noChangeShapeType="1"/>
            </p:cNvSpPr>
            <p:nvPr/>
          </p:nvSpPr>
          <p:spPr bwMode="auto">
            <a:xfrm>
              <a:off x="5347522" y="3423520"/>
              <a:ext cx="922626" cy="78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7" name="Line 83"/>
            <p:cNvSpPr>
              <a:spLocks noChangeShapeType="1"/>
            </p:cNvSpPr>
            <p:nvPr/>
          </p:nvSpPr>
          <p:spPr bwMode="auto">
            <a:xfrm>
              <a:off x="6257680" y="3423520"/>
              <a:ext cx="0" cy="16835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28" name="Line 84"/>
            <p:cNvSpPr>
              <a:spLocks noChangeShapeType="1"/>
            </p:cNvSpPr>
            <p:nvPr/>
          </p:nvSpPr>
          <p:spPr bwMode="auto">
            <a:xfrm>
              <a:off x="195624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29" name="Line 85"/>
            <p:cNvSpPr>
              <a:spLocks noChangeShapeType="1"/>
            </p:cNvSpPr>
            <p:nvPr/>
          </p:nvSpPr>
          <p:spPr bwMode="auto">
            <a:xfrm>
              <a:off x="227625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0" name="Line 86"/>
            <p:cNvSpPr>
              <a:spLocks noChangeShapeType="1"/>
            </p:cNvSpPr>
            <p:nvPr/>
          </p:nvSpPr>
          <p:spPr bwMode="auto">
            <a:xfrm>
              <a:off x="259626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1" name="Line 87"/>
            <p:cNvSpPr>
              <a:spLocks noChangeShapeType="1"/>
            </p:cNvSpPr>
            <p:nvPr/>
          </p:nvSpPr>
          <p:spPr bwMode="auto">
            <a:xfrm>
              <a:off x="2928746"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2" name="Line 88"/>
            <p:cNvSpPr>
              <a:spLocks noChangeShapeType="1"/>
            </p:cNvSpPr>
            <p:nvPr/>
          </p:nvSpPr>
          <p:spPr bwMode="auto">
            <a:xfrm>
              <a:off x="3248756"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3" name="Line 89"/>
            <p:cNvSpPr>
              <a:spLocks noChangeShapeType="1"/>
            </p:cNvSpPr>
            <p:nvPr/>
          </p:nvSpPr>
          <p:spPr bwMode="auto">
            <a:xfrm>
              <a:off x="3658812"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4" name="Line 90"/>
            <p:cNvSpPr>
              <a:spLocks noChangeShapeType="1"/>
            </p:cNvSpPr>
            <p:nvPr/>
          </p:nvSpPr>
          <p:spPr bwMode="auto">
            <a:xfrm>
              <a:off x="396496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5" name="Line 91"/>
            <p:cNvSpPr>
              <a:spLocks noChangeShapeType="1"/>
            </p:cNvSpPr>
            <p:nvPr/>
          </p:nvSpPr>
          <p:spPr bwMode="auto">
            <a:xfrm>
              <a:off x="4284978"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6" name="Line 92"/>
            <p:cNvSpPr>
              <a:spLocks noChangeShapeType="1"/>
            </p:cNvSpPr>
            <p:nvPr/>
          </p:nvSpPr>
          <p:spPr bwMode="auto">
            <a:xfrm>
              <a:off x="550129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7" name="Line 93"/>
            <p:cNvSpPr>
              <a:spLocks noChangeShapeType="1"/>
            </p:cNvSpPr>
            <p:nvPr/>
          </p:nvSpPr>
          <p:spPr bwMode="auto">
            <a:xfrm>
              <a:off x="582130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8" name="Line 94"/>
            <p:cNvSpPr>
              <a:spLocks noChangeShapeType="1"/>
            </p:cNvSpPr>
            <p:nvPr/>
          </p:nvSpPr>
          <p:spPr bwMode="auto">
            <a:xfrm>
              <a:off x="6141313"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9" name="Line 95"/>
            <p:cNvSpPr>
              <a:spLocks noChangeShapeType="1"/>
            </p:cNvSpPr>
            <p:nvPr/>
          </p:nvSpPr>
          <p:spPr bwMode="auto">
            <a:xfrm>
              <a:off x="7345159"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0" name="Line 96"/>
            <p:cNvSpPr>
              <a:spLocks noChangeShapeType="1"/>
            </p:cNvSpPr>
            <p:nvPr/>
          </p:nvSpPr>
          <p:spPr bwMode="auto">
            <a:xfrm>
              <a:off x="7652701"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1" name="Line 97"/>
            <p:cNvSpPr>
              <a:spLocks noChangeShapeType="1"/>
            </p:cNvSpPr>
            <p:nvPr/>
          </p:nvSpPr>
          <p:spPr bwMode="auto">
            <a:xfrm>
              <a:off x="7972711" y="375945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2" name="Line 91"/>
            <p:cNvSpPr>
              <a:spLocks noChangeShapeType="1"/>
            </p:cNvSpPr>
            <p:nvPr/>
          </p:nvSpPr>
          <p:spPr bwMode="auto">
            <a:xfrm>
              <a:off x="4644008" y="3759598"/>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3" name="Text Box 32"/>
            <p:cNvSpPr txBox="1">
              <a:spLocks noChangeArrowheads="1"/>
            </p:cNvSpPr>
            <p:nvPr/>
          </p:nvSpPr>
          <p:spPr bwMode="auto">
            <a:xfrm>
              <a:off x="4355976" y="3594316"/>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a:t>
              </a:r>
              <a:endParaRPr lang="en-US" altLang="zh-CN" sz="1400" b="0" dirty="0">
                <a:latin typeface="Times New Roman" pitchFamily="18" charset="0"/>
                <a:ea typeface="楷体_GB2312"/>
                <a:cs typeface="楷体_GB2312"/>
              </a:endParaRPr>
            </a:p>
          </p:txBody>
        </p:sp>
        <p:sp>
          <p:nvSpPr>
            <p:cNvPr id="244" name="Text Box 65"/>
            <p:cNvSpPr txBox="1">
              <a:spLocks noChangeArrowheads="1"/>
            </p:cNvSpPr>
            <p:nvPr/>
          </p:nvSpPr>
          <p:spPr bwMode="auto">
            <a:xfrm>
              <a:off x="4175672" y="4083918"/>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44 </a:t>
              </a:r>
            </a:p>
            <a:p>
              <a:pPr algn="just">
                <a:lnSpc>
                  <a:spcPts val="1500"/>
                </a:lnSpc>
                <a:spcBef>
                  <a:spcPts val="0"/>
                </a:spcBef>
              </a:pPr>
              <a:r>
                <a:rPr lang="en-US" altLang="zh-CN" sz="1400" b="0" dirty="0">
                  <a:latin typeface="Times New Roman" pitchFamily="18" charset="0"/>
                </a:rPr>
                <a:t>45</a:t>
              </a:r>
            </a:p>
            <a:p>
              <a:pPr algn="just">
                <a:lnSpc>
                  <a:spcPts val="1500"/>
                </a:lnSpc>
                <a:spcBef>
                  <a:spcPts val="0"/>
                </a:spcBef>
              </a:pPr>
              <a:r>
                <a:rPr lang="en-US" altLang="zh-CN" sz="1400" b="0" dirty="0">
                  <a:latin typeface="Times New Roman" pitchFamily="18" charset="0"/>
                  <a:ea typeface="楷体_GB2312"/>
                  <a:cs typeface="楷体_GB2312"/>
                </a:rPr>
                <a:t>46</a:t>
              </a:r>
            </a:p>
          </p:txBody>
        </p:sp>
      </p:grpSp>
      <p:grpSp>
        <p:nvGrpSpPr>
          <p:cNvPr id="290" name="Group 5"/>
          <p:cNvGrpSpPr>
            <a:grpSpLocks/>
          </p:cNvGrpSpPr>
          <p:nvPr/>
        </p:nvGrpSpPr>
        <p:grpSpPr bwMode="auto">
          <a:xfrm>
            <a:off x="899592" y="3003798"/>
            <a:ext cx="7704979" cy="2016225"/>
            <a:chOff x="1620" y="8460"/>
            <a:chExt cx="8640" cy="3744"/>
          </a:xfrm>
        </p:grpSpPr>
        <p:grpSp>
          <p:nvGrpSpPr>
            <p:cNvPr id="291" name="Group 6"/>
            <p:cNvGrpSpPr>
              <a:grpSpLocks/>
            </p:cNvGrpSpPr>
            <p:nvPr/>
          </p:nvGrpSpPr>
          <p:grpSpPr bwMode="auto">
            <a:xfrm>
              <a:off x="4860" y="8460"/>
              <a:ext cx="2340" cy="468"/>
              <a:chOff x="3960" y="3000"/>
              <a:chExt cx="2340" cy="468"/>
            </a:xfrm>
          </p:grpSpPr>
          <p:sp>
            <p:nvSpPr>
              <p:cNvPr id="387" name="Rectangle 7"/>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88" name="Text Box 8"/>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19</a:t>
                </a:r>
                <a:endParaRPr lang="en-US" altLang="zh-CN" sz="1400" b="0">
                  <a:latin typeface="Times New Roman" pitchFamily="18" charset="0"/>
                  <a:ea typeface="楷体_GB2312"/>
                  <a:cs typeface="楷体_GB2312"/>
                </a:endParaRPr>
              </a:p>
            </p:txBody>
          </p:sp>
          <p:sp>
            <p:nvSpPr>
              <p:cNvPr id="389" name="Rectangle 9"/>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90" name="Text Box 10"/>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nSpc>
                    <a:spcPts val="1500"/>
                  </a:lnSpc>
                  <a:spcBef>
                    <a:spcPts val="0"/>
                  </a:spcBef>
                </a:pPr>
                <a:endParaRPr lang="en-US" altLang="zh-CN" sz="1400" b="0">
                  <a:latin typeface="Times New Roman" pitchFamily="18" charset="0"/>
                  <a:ea typeface="楷体_GB2312"/>
                  <a:cs typeface="楷体_GB2312"/>
                </a:endParaRPr>
              </a:p>
            </p:txBody>
          </p:sp>
          <p:sp>
            <p:nvSpPr>
              <p:cNvPr id="391" name="Rectangle 11"/>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92" name="Text Box 12"/>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p>
              <a:p>
                <a:pPr>
                  <a:lnSpc>
                    <a:spcPts val="1500"/>
                  </a:lnSpc>
                  <a:spcBef>
                    <a:spcPts val="0"/>
                  </a:spcBef>
                </a:pPr>
                <a:endParaRPr lang="en-US" altLang="zh-CN" sz="1400" b="0">
                  <a:latin typeface="Times New Roman" pitchFamily="18" charset="0"/>
                  <a:ea typeface="楷体_GB2312"/>
                  <a:cs typeface="楷体_GB2312"/>
                </a:endParaRPr>
              </a:p>
            </p:txBody>
          </p:sp>
          <p:sp>
            <p:nvSpPr>
              <p:cNvPr id="393" name="Rectangle 13"/>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94" name="Text Box 14"/>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nSpc>
                    <a:spcPts val="1500"/>
                  </a:lnSpc>
                  <a:spcBef>
                    <a:spcPts val="0"/>
                  </a:spcBef>
                </a:pPr>
                <a:endParaRPr lang="en-US" altLang="zh-CN" sz="1400" b="0">
                  <a:latin typeface="Times New Roman" pitchFamily="18" charset="0"/>
                  <a:ea typeface="楷体_GB2312"/>
                  <a:cs typeface="楷体_GB2312"/>
                </a:endParaRPr>
              </a:p>
            </p:txBody>
          </p:sp>
          <p:sp>
            <p:nvSpPr>
              <p:cNvPr id="395" name="Rectangle 15"/>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92" name="Group 16"/>
            <p:cNvGrpSpPr>
              <a:grpSpLocks/>
            </p:cNvGrpSpPr>
            <p:nvPr/>
          </p:nvGrpSpPr>
          <p:grpSpPr bwMode="auto">
            <a:xfrm>
              <a:off x="1800" y="9552"/>
              <a:ext cx="1620" cy="468"/>
              <a:chOff x="3960" y="3000"/>
              <a:chExt cx="2340" cy="468"/>
            </a:xfrm>
          </p:grpSpPr>
          <p:sp>
            <p:nvSpPr>
              <p:cNvPr id="378" name="Rectangle 17"/>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79" name="Text Box 18"/>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8</a:t>
                </a:r>
                <a:endParaRPr lang="en-US" altLang="zh-CN" sz="1400" b="0">
                  <a:latin typeface="Times New Roman" pitchFamily="18" charset="0"/>
                  <a:ea typeface="楷体_GB2312"/>
                  <a:cs typeface="楷体_GB2312"/>
                </a:endParaRPr>
              </a:p>
            </p:txBody>
          </p:sp>
          <p:sp>
            <p:nvSpPr>
              <p:cNvPr id="380" name="Rectangle 19"/>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81" name="Text Box 20"/>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382" name="Rectangle 21"/>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83" name="Text Box 22"/>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84" name="Rectangle 23"/>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85" name="Text Box 24"/>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86" name="Rectangle 25"/>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93" name="Group 26"/>
            <p:cNvGrpSpPr>
              <a:grpSpLocks/>
            </p:cNvGrpSpPr>
            <p:nvPr/>
          </p:nvGrpSpPr>
          <p:grpSpPr bwMode="auto">
            <a:xfrm>
              <a:off x="5220" y="9552"/>
              <a:ext cx="1620" cy="468"/>
              <a:chOff x="3960" y="3000"/>
              <a:chExt cx="2340" cy="468"/>
            </a:xfrm>
          </p:grpSpPr>
          <p:sp>
            <p:nvSpPr>
              <p:cNvPr id="369" name="Rectangle 27"/>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70" name="Text Box 28"/>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371" name="Rectangle 29"/>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72" name="Text Box 30"/>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43</a:t>
                </a:r>
                <a:endParaRPr lang="en-US" altLang="zh-CN" sz="1400" b="0">
                  <a:latin typeface="Times New Roman" pitchFamily="18" charset="0"/>
                  <a:ea typeface="楷体_GB2312"/>
                  <a:cs typeface="楷体_GB2312"/>
                </a:endParaRPr>
              </a:p>
            </p:txBody>
          </p:sp>
          <p:sp>
            <p:nvSpPr>
              <p:cNvPr id="373" name="Rectangle 31"/>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74" name="Text Box 32"/>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375" name="Rectangle 33"/>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76" name="Text Box 34"/>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77" name="Rectangle 35"/>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94" name="Group 36"/>
            <p:cNvGrpSpPr>
              <a:grpSpLocks/>
            </p:cNvGrpSpPr>
            <p:nvPr/>
          </p:nvGrpSpPr>
          <p:grpSpPr bwMode="auto">
            <a:xfrm>
              <a:off x="6915" y="9552"/>
              <a:ext cx="1620" cy="468"/>
              <a:chOff x="3960" y="3000"/>
              <a:chExt cx="2340" cy="468"/>
            </a:xfrm>
          </p:grpSpPr>
          <p:sp>
            <p:nvSpPr>
              <p:cNvPr id="360" name="Rectangle 37"/>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61" name="Text Box 38"/>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362" name="Rectangle 39"/>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63" name="Text Box 40"/>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endParaRPr lang="en-US" altLang="zh-CN" sz="1400" b="0">
                  <a:latin typeface="Times New Roman" pitchFamily="18" charset="0"/>
                  <a:ea typeface="楷体_GB2312"/>
                  <a:cs typeface="楷体_GB2312"/>
                </a:endParaRPr>
              </a:p>
            </p:txBody>
          </p:sp>
          <p:sp>
            <p:nvSpPr>
              <p:cNvPr id="364" name="Rectangle 41"/>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65" name="Text Box 42"/>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66" name="Rectangle 43"/>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67" name="Text Box 44"/>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68" name="Rectangle 45"/>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295" name="Group 46"/>
            <p:cNvGrpSpPr>
              <a:grpSpLocks/>
            </p:cNvGrpSpPr>
            <p:nvPr/>
          </p:nvGrpSpPr>
          <p:grpSpPr bwMode="auto">
            <a:xfrm>
              <a:off x="8640" y="9552"/>
              <a:ext cx="1620" cy="468"/>
              <a:chOff x="3960" y="3000"/>
              <a:chExt cx="2340" cy="468"/>
            </a:xfrm>
          </p:grpSpPr>
          <p:sp>
            <p:nvSpPr>
              <p:cNvPr id="351" name="Rectangle 47"/>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52" name="Text Box 48"/>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353" name="Rectangle 49"/>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54" name="Text Box 50"/>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355" name="Rectangle 51"/>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56" name="Text Box 52"/>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57" name="Rectangle 53"/>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58" name="Text Box 54"/>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59" name="Rectangle 55"/>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sp>
          <p:nvSpPr>
            <p:cNvPr id="296" name="Text Box 56"/>
            <p:cNvSpPr txBox="1">
              <a:spLocks noChangeArrowheads="1"/>
            </p:cNvSpPr>
            <p:nvPr/>
          </p:nvSpPr>
          <p:spPr bwMode="auto">
            <a:xfrm>
              <a:off x="202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8</a:t>
              </a:r>
            </a:p>
            <a:p>
              <a:pPr algn="just">
                <a:lnSpc>
                  <a:spcPts val="1500"/>
                </a:lnSpc>
                <a:spcBef>
                  <a:spcPts val="0"/>
                </a:spcBef>
              </a:pPr>
              <a:r>
                <a:rPr lang="en-US" altLang="zh-CN" sz="1400" b="0">
                  <a:latin typeface="Times New Roman" pitchFamily="18" charset="0"/>
                </a:rPr>
                <a:t>9</a:t>
              </a:r>
            </a:p>
            <a:p>
              <a:pPr algn="just">
                <a:lnSpc>
                  <a:spcPts val="1500"/>
                </a:lnSpc>
                <a:spcBef>
                  <a:spcPts val="0"/>
                </a:spcBef>
              </a:pPr>
              <a:r>
                <a:rPr lang="en-US" altLang="zh-CN" sz="1400" b="0">
                  <a:latin typeface="Times New Roman" pitchFamily="18" charset="0"/>
                </a:rPr>
                <a:t>11</a:t>
              </a:r>
              <a:endParaRPr lang="en-US" altLang="zh-CN" sz="1400" b="0">
                <a:latin typeface="Times New Roman" pitchFamily="18" charset="0"/>
                <a:ea typeface="楷体_GB2312"/>
                <a:cs typeface="楷体_GB2312"/>
              </a:endParaRPr>
            </a:p>
          </p:txBody>
        </p:sp>
        <p:sp>
          <p:nvSpPr>
            <p:cNvPr id="297" name="Text Box 57"/>
            <p:cNvSpPr txBox="1">
              <a:spLocks noChangeArrowheads="1"/>
            </p:cNvSpPr>
            <p:nvPr/>
          </p:nvSpPr>
          <p:spPr bwMode="auto">
            <a:xfrm>
              <a:off x="162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a:t>
              </a:r>
            </a:p>
            <a:p>
              <a:pPr algn="just">
                <a:lnSpc>
                  <a:spcPts val="1500"/>
                </a:lnSpc>
                <a:spcBef>
                  <a:spcPts val="0"/>
                </a:spcBef>
              </a:pPr>
              <a:r>
                <a:rPr lang="en-US" altLang="zh-CN" sz="1400" b="0">
                  <a:latin typeface="Times New Roman" pitchFamily="18" charset="0"/>
                </a:rPr>
                <a:t>3</a:t>
              </a:r>
            </a:p>
            <a:p>
              <a:pPr algn="just">
                <a:lnSpc>
                  <a:spcPts val="1500"/>
                </a:lnSpc>
                <a:spcBef>
                  <a:spcPts val="0"/>
                </a:spcBef>
              </a:pPr>
              <a:r>
                <a:rPr lang="en-US" altLang="zh-CN" sz="1400" b="0">
                  <a:latin typeface="Times New Roman" pitchFamily="18" charset="0"/>
                </a:rPr>
                <a:t>5</a:t>
              </a:r>
            </a:p>
            <a:p>
              <a:pPr algn="just">
                <a:lnSpc>
                  <a:spcPts val="1500"/>
                </a:lnSpc>
                <a:spcBef>
                  <a:spcPts val="0"/>
                </a:spcBef>
              </a:pPr>
              <a:r>
                <a:rPr lang="en-US" altLang="zh-CN" sz="1400" b="0">
                  <a:latin typeface="Times New Roman" pitchFamily="18" charset="0"/>
                </a:rPr>
                <a:t>7</a:t>
              </a:r>
              <a:endParaRPr lang="en-US" altLang="zh-CN" sz="1400" b="0">
                <a:latin typeface="Times New Roman" pitchFamily="18" charset="0"/>
                <a:ea typeface="楷体_GB2312"/>
                <a:cs typeface="楷体_GB2312"/>
              </a:endParaRPr>
            </a:p>
          </p:txBody>
        </p:sp>
        <p:sp>
          <p:nvSpPr>
            <p:cNvPr id="298" name="Text Box 58"/>
            <p:cNvSpPr txBox="1">
              <a:spLocks noChangeArrowheads="1"/>
            </p:cNvSpPr>
            <p:nvPr/>
          </p:nvSpPr>
          <p:spPr bwMode="auto">
            <a:xfrm>
              <a:off x="241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p>
            <a:p>
              <a:pPr algn="just">
                <a:lnSpc>
                  <a:spcPts val="1500"/>
                </a:lnSpc>
                <a:spcBef>
                  <a:spcPts val="0"/>
                </a:spcBef>
              </a:pPr>
              <a:r>
                <a:rPr lang="en-US" altLang="zh-CN" sz="1400" b="0">
                  <a:latin typeface="Times New Roman" pitchFamily="18" charset="0"/>
                </a:rPr>
                <a:t>16</a:t>
              </a:r>
            </a:p>
            <a:p>
              <a:pPr algn="just">
                <a:lnSpc>
                  <a:spcPts val="1500"/>
                </a:lnSpc>
                <a:spcBef>
                  <a:spcPts val="0"/>
                </a:spcBef>
              </a:pPr>
              <a:r>
                <a:rPr lang="en-US" altLang="zh-CN" sz="1400" b="0">
                  <a:latin typeface="Times New Roman" pitchFamily="18" charset="0"/>
                </a:rPr>
                <a:t>18</a:t>
              </a:r>
              <a:endParaRPr lang="en-US" altLang="zh-CN" sz="1400" b="0">
                <a:latin typeface="Times New Roman" pitchFamily="18" charset="0"/>
                <a:ea typeface="楷体_GB2312"/>
                <a:cs typeface="楷体_GB2312"/>
              </a:endParaRPr>
            </a:p>
          </p:txBody>
        </p:sp>
        <p:sp>
          <p:nvSpPr>
            <p:cNvPr id="299" name="Text Box 59"/>
            <p:cNvSpPr txBox="1">
              <a:spLocks noChangeArrowheads="1"/>
            </p:cNvSpPr>
            <p:nvPr/>
          </p:nvSpPr>
          <p:spPr bwMode="auto">
            <a:xfrm>
              <a:off x="381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300" name="Text Box 60"/>
            <p:cNvSpPr txBox="1">
              <a:spLocks noChangeArrowheads="1"/>
            </p:cNvSpPr>
            <p:nvPr/>
          </p:nvSpPr>
          <p:spPr bwMode="auto">
            <a:xfrm>
              <a:off x="420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301" name="Text Box 61"/>
            <p:cNvSpPr txBox="1">
              <a:spLocks noChangeArrowheads="1"/>
            </p:cNvSpPr>
            <p:nvPr/>
          </p:nvSpPr>
          <p:spPr bwMode="auto">
            <a:xfrm>
              <a:off x="514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37</a:t>
              </a:r>
            </a:p>
            <a:p>
              <a:pPr algn="just">
                <a:lnSpc>
                  <a:spcPts val="1500"/>
                </a:lnSpc>
                <a:spcBef>
                  <a:spcPts val="0"/>
                </a:spcBef>
              </a:pPr>
              <a:r>
                <a:rPr lang="en-US" altLang="zh-CN" sz="1400" b="0">
                  <a:latin typeface="Times New Roman" pitchFamily="18" charset="0"/>
                </a:rPr>
                <a:t>38</a:t>
              </a:r>
              <a:endParaRPr lang="en-US" altLang="zh-CN" sz="1400" b="0">
                <a:latin typeface="Times New Roman" pitchFamily="18" charset="0"/>
                <a:ea typeface="楷体_GB2312"/>
                <a:cs typeface="楷体_GB2312"/>
              </a:endParaRPr>
            </a:p>
          </p:txBody>
        </p:sp>
        <p:sp>
          <p:nvSpPr>
            <p:cNvPr id="302" name="Text Box 62"/>
            <p:cNvSpPr txBox="1">
              <a:spLocks noChangeArrowheads="1"/>
            </p:cNvSpPr>
            <p:nvPr/>
          </p:nvSpPr>
          <p:spPr bwMode="auto">
            <a:xfrm>
              <a:off x="553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40</a:t>
              </a:r>
            </a:p>
            <a:p>
              <a:pPr algn="just">
                <a:lnSpc>
                  <a:spcPts val="1500"/>
                </a:lnSpc>
                <a:spcBef>
                  <a:spcPts val="0"/>
                </a:spcBef>
              </a:pPr>
              <a:r>
                <a:rPr lang="en-US" altLang="zh-CN" sz="1400" b="0">
                  <a:latin typeface="Times New Roman" pitchFamily="18" charset="0"/>
                </a:rPr>
                <a:t>41</a:t>
              </a:r>
            </a:p>
            <a:p>
              <a:pPr algn="just">
                <a:lnSpc>
                  <a:spcPts val="1500"/>
                </a:lnSpc>
                <a:spcBef>
                  <a:spcPts val="0"/>
                </a:spcBef>
              </a:pPr>
              <a:r>
                <a:rPr lang="en-US" altLang="zh-CN" sz="1400" b="0">
                  <a:latin typeface="Times New Roman" pitchFamily="18" charset="0"/>
                </a:rPr>
                <a:t>42</a:t>
              </a:r>
              <a:endParaRPr lang="en-US" altLang="zh-CN" sz="1400" b="0">
                <a:latin typeface="Times New Roman" pitchFamily="18" charset="0"/>
                <a:ea typeface="楷体_GB2312"/>
                <a:cs typeface="楷体_GB2312"/>
              </a:endParaRPr>
            </a:p>
          </p:txBody>
        </p:sp>
        <p:sp>
          <p:nvSpPr>
            <p:cNvPr id="303" name="Text Box 63"/>
            <p:cNvSpPr txBox="1">
              <a:spLocks noChangeArrowheads="1"/>
            </p:cNvSpPr>
            <p:nvPr/>
          </p:nvSpPr>
          <p:spPr bwMode="auto">
            <a:xfrm>
              <a:off x="630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46</a:t>
              </a:r>
            </a:p>
            <a:p>
              <a:pPr algn="just">
                <a:lnSpc>
                  <a:spcPts val="1500"/>
                </a:lnSpc>
                <a:spcBef>
                  <a:spcPts val="0"/>
                </a:spcBef>
              </a:pPr>
              <a:r>
                <a:rPr lang="en-US" altLang="zh-CN" sz="1400" b="0">
                  <a:latin typeface="Times New Roman" pitchFamily="18" charset="0"/>
                </a:rPr>
                <a:t>47 </a:t>
              </a:r>
            </a:p>
            <a:p>
              <a:pPr algn="just">
                <a:lnSpc>
                  <a:spcPts val="1500"/>
                </a:lnSpc>
                <a:spcBef>
                  <a:spcPts val="0"/>
                </a:spcBef>
              </a:pPr>
              <a:r>
                <a:rPr lang="en-US" altLang="zh-CN" sz="1400" b="0">
                  <a:latin typeface="Times New Roman" pitchFamily="18" charset="0"/>
                </a:rPr>
                <a:t>48</a:t>
              </a:r>
              <a:endParaRPr lang="en-US" altLang="zh-CN" sz="1400" b="0">
                <a:latin typeface="Times New Roman" pitchFamily="18" charset="0"/>
                <a:ea typeface="楷体_GB2312"/>
                <a:cs typeface="楷体_GB2312"/>
              </a:endParaRPr>
            </a:p>
          </p:txBody>
        </p:sp>
        <p:sp>
          <p:nvSpPr>
            <p:cNvPr id="304" name="Text Box 64"/>
            <p:cNvSpPr txBox="1">
              <a:spLocks noChangeArrowheads="1"/>
            </p:cNvSpPr>
            <p:nvPr/>
          </p:nvSpPr>
          <p:spPr bwMode="auto">
            <a:xfrm>
              <a:off x="678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50</a:t>
              </a:r>
            </a:p>
            <a:p>
              <a:pPr algn="just">
                <a:lnSpc>
                  <a:spcPts val="1500"/>
                </a:lnSpc>
                <a:spcBef>
                  <a:spcPts val="0"/>
                </a:spcBef>
              </a:pPr>
              <a:r>
                <a:rPr lang="en-US" altLang="zh-CN" sz="1400" b="0">
                  <a:latin typeface="Times New Roman" pitchFamily="18" charset="0"/>
                </a:rPr>
                <a:t>51</a:t>
              </a:r>
            </a:p>
            <a:p>
              <a:pPr algn="just">
                <a:lnSpc>
                  <a:spcPts val="1500"/>
                </a:lnSpc>
                <a:spcBef>
                  <a:spcPts val="0"/>
                </a:spcBef>
              </a:pPr>
              <a:r>
                <a:rPr lang="en-US" altLang="zh-CN" sz="1400" b="0">
                  <a:latin typeface="Times New Roman" pitchFamily="18" charset="0"/>
                </a:rPr>
                <a:t>52</a:t>
              </a:r>
            </a:p>
            <a:p>
              <a:pPr algn="just">
                <a:lnSpc>
                  <a:spcPts val="1500"/>
                </a:lnSpc>
                <a:spcBef>
                  <a:spcPts val="0"/>
                </a:spcBef>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305" name="Text Box 65"/>
            <p:cNvSpPr txBox="1">
              <a:spLocks noChangeArrowheads="1"/>
            </p:cNvSpPr>
            <p:nvPr/>
          </p:nvSpPr>
          <p:spPr bwMode="auto">
            <a:xfrm>
              <a:off x="720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55</a:t>
              </a:r>
            </a:p>
            <a:p>
              <a:pPr algn="just">
                <a:lnSpc>
                  <a:spcPts val="1500"/>
                </a:lnSpc>
                <a:spcBef>
                  <a:spcPts val="0"/>
                </a:spcBef>
              </a:pPr>
              <a:r>
                <a:rPr lang="en-US" altLang="zh-CN" sz="1400" b="0">
                  <a:latin typeface="Times New Roman" pitchFamily="18" charset="0"/>
                </a:rPr>
                <a:t>57</a:t>
              </a:r>
            </a:p>
            <a:p>
              <a:pPr algn="just">
                <a:lnSpc>
                  <a:spcPts val="1500"/>
                </a:lnSpc>
                <a:spcBef>
                  <a:spcPts val="0"/>
                </a:spcBef>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306" name="Text Box 66"/>
            <p:cNvSpPr txBox="1">
              <a:spLocks noChangeArrowheads="1"/>
            </p:cNvSpPr>
            <p:nvPr/>
          </p:nvSpPr>
          <p:spPr bwMode="auto">
            <a:xfrm>
              <a:off x="763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60</a:t>
              </a:r>
            </a:p>
            <a:p>
              <a:pPr algn="just">
                <a:lnSpc>
                  <a:spcPts val="1500"/>
                </a:lnSpc>
                <a:spcBef>
                  <a:spcPts val="0"/>
                </a:spcBef>
              </a:pPr>
              <a:r>
                <a:rPr lang="en-US" altLang="zh-CN" sz="1400" b="0">
                  <a:latin typeface="Times New Roman" pitchFamily="18" charset="0"/>
                </a:rPr>
                <a:t>61</a:t>
              </a:r>
            </a:p>
            <a:p>
              <a:pPr algn="just">
                <a:lnSpc>
                  <a:spcPts val="1500"/>
                </a:lnSpc>
                <a:spcBef>
                  <a:spcPts val="0"/>
                </a:spcBef>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307" name="Text Box 67"/>
            <p:cNvSpPr txBox="1">
              <a:spLocks noChangeArrowheads="1"/>
            </p:cNvSpPr>
            <p:nvPr/>
          </p:nvSpPr>
          <p:spPr bwMode="auto">
            <a:xfrm>
              <a:off x="8505"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308" name="Text Box 68"/>
            <p:cNvSpPr txBox="1">
              <a:spLocks noChangeArrowheads="1"/>
            </p:cNvSpPr>
            <p:nvPr/>
          </p:nvSpPr>
          <p:spPr bwMode="auto">
            <a:xfrm>
              <a:off x="891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309" name="Text Box 69"/>
            <p:cNvSpPr txBox="1">
              <a:spLocks noChangeArrowheads="1"/>
            </p:cNvSpPr>
            <p:nvPr/>
          </p:nvSpPr>
          <p:spPr bwMode="auto">
            <a:xfrm>
              <a:off x="933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310" name="Line 70"/>
            <p:cNvSpPr>
              <a:spLocks noChangeShapeType="1"/>
            </p:cNvSpPr>
            <p:nvPr/>
          </p:nvSpPr>
          <p:spPr bwMode="auto">
            <a:xfrm>
              <a:off x="4920" y="8772"/>
              <a:ext cx="0" cy="312"/>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1" name="Line 71"/>
            <p:cNvSpPr>
              <a:spLocks noChangeShapeType="1"/>
            </p:cNvSpPr>
            <p:nvPr/>
          </p:nvSpPr>
          <p:spPr bwMode="auto">
            <a:xfrm flipH="1">
              <a:off x="2925" y="9084"/>
              <a:ext cx="1980" cy="0"/>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2" name="Line 72"/>
            <p:cNvSpPr>
              <a:spLocks noChangeShapeType="1"/>
            </p:cNvSpPr>
            <p:nvPr/>
          </p:nvSpPr>
          <p:spPr bwMode="auto">
            <a:xfrm>
              <a:off x="2895" y="9084"/>
              <a:ext cx="0" cy="468"/>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13" name="Line 73"/>
            <p:cNvSpPr>
              <a:spLocks noChangeShapeType="1"/>
            </p:cNvSpPr>
            <p:nvPr/>
          </p:nvSpPr>
          <p:spPr bwMode="auto">
            <a:xfrm>
              <a:off x="5475" y="8772"/>
              <a:ext cx="0" cy="468"/>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4" name="Line 74"/>
            <p:cNvSpPr>
              <a:spLocks noChangeShapeType="1"/>
            </p:cNvSpPr>
            <p:nvPr/>
          </p:nvSpPr>
          <p:spPr bwMode="auto">
            <a:xfrm flipH="1">
              <a:off x="4935" y="9240"/>
              <a:ext cx="540" cy="0"/>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5" name="Line 75"/>
            <p:cNvSpPr>
              <a:spLocks noChangeShapeType="1"/>
            </p:cNvSpPr>
            <p:nvPr/>
          </p:nvSpPr>
          <p:spPr bwMode="auto">
            <a:xfrm>
              <a:off x="4920" y="9240"/>
              <a:ext cx="0" cy="312"/>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16" name="Line 76"/>
            <p:cNvSpPr>
              <a:spLocks noChangeShapeType="1"/>
            </p:cNvSpPr>
            <p:nvPr/>
          </p:nvSpPr>
          <p:spPr bwMode="auto">
            <a:xfrm>
              <a:off x="7125" y="8772"/>
              <a:ext cx="0" cy="312"/>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7" name="Line 77"/>
            <p:cNvSpPr>
              <a:spLocks noChangeShapeType="1"/>
            </p:cNvSpPr>
            <p:nvPr/>
          </p:nvSpPr>
          <p:spPr bwMode="auto">
            <a:xfrm>
              <a:off x="7155" y="9084"/>
              <a:ext cx="2040" cy="0"/>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18" name="Line 78"/>
            <p:cNvSpPr>
              <a:spLocks noChangeShapeType="1"/>
            </p:cNvSpPr>
            <p:nvPr/>
          </p:nvSpPr>
          <p:spPr bwMode="auto">
            <a:xfrm>
              <a:off x="9210" y="9084"/>
              <a:ext cx="0" cy="468"/>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19" name="Line 79"/>
            <p:cNvSpPr>
              <a:spLocks noChangeShapeType="1"/>
            </p:cNvSpPr>
            <p:nvPr/>
          </p:nvSpPr>
          <p:spPr bwMode="auto">
            <a:xfrm>
              <a:off x="6600" y="9240"/>
              <a:ext cx="900" cy="0"/>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320" name="Line 80"/>
            <p:cNvSpPr>
              <a:spLocks noChangeShapeType="1"/>
            </p:cNvSpPr>
            <p:nvPr/>
          </p:nvSpPr>
          <p:spPr bwMode="auto">
            <a:xfrm>
              <a:off x="7560" y="9240"/>
              <a:ext cx="0" cy="312"/>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1" name="Line 81"/>
            <p:cNvSpPr>
              <a:spLocks noChangeShapeType="1"/>
            </p:cNvSpPr>
            <p:nvPr/>
          </p:nvSpPr>
          <p:spPr bwMode="auto">
            <a:xfrm>
              <a:off x="184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2" name="Line 82"/>
            <p:cNvSpPr>
              <a:spLocks noChangeShapeType="1"/>
            </p:cNvSpPr>
            <p:nvPr/>
          </p:nvSpPr>
          <p:spPr bwMode="auto">
            <a:xfrm>
              <a:off x="222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3" name="Line 83"/>
            <p:cNvSpPr>
              <a:spLocks noChangeShapeType="1"/>
            </p:cNvSpPr>
            <p:nvPr/>
          </p:nvSpPr>
          <p:spPr bwMode="auto">
            <a:xfrm>
              <a:off x="528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4" name="Line 84"/>
            <p:cNvSpPr>
              <a:spLocks noChangeShapeType="1"/>
            </p:cNvSpPr>
            <p:nvPr/>
          </p:nvSpPr>
          <p:spPr bwMode="auto">
            <a:xfrm>
              <a:off x="564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5" name="Line 85"/>
            <p:cNvSpPr>
              <a:spLocks noChangeShapeType="1"/>
            </p:cNvSpPr>
            <p:nvPr/>
          </p:nvSpPr>
          <p:spPr bwMode="auto">
            <a:xfrm>
              <a:off x="601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6" name="Line 86"/>
            <p:cNvSpPr>
              <a:spLocks noChangeShapeType="1"/>
            </p:cNvSpPr>
            <p:nvPr/>
          </p:nvSpPr>
          <p:spPr bwMode="auto">
            <a:xfrm>
              <a:off x="697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7" name="Line 87"/>
            <p:cNvSpPr>
              <a:spLocks noChangeShapeType="1"/>
            </p:cNvSpPr>
            <p:nvPr/>
          </p:nvSpPr>
          <p:spPr bwMode="auto">
            <a:xfrm>
              <a:off x="735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8" name="Line 88"/>
            <p:cNvSpPr>
              <a:spLocks noChangeShapeType="1"/>
            </p:cNvSpPr>
            <p:nvPr/>
          </p:nvSpPr>
          <p:spPr bwMode="auto">
            <a:xfrm>
              <a:off x="772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29" name="Line 89"/>
            <p:cNvSpPr>
              <a:spLocks noChangeShapeType="1"/>
            </p:cNvSpPr>
            <p:nvPr/>
          </p:nvSpPr>
          <p:spPr bwMode="auto">
            <a:xfrm>
              <a:off x="870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0" name="Line 90"/>
            <p:cNvSpPr>
              <a:spLocks noChangeShapeType="1"/>
            </p:cNvSpPr>
            <p:nvPr/>
          </p:nvSpPr>
          <p:spPr bwMode="auto">
            <a:xfrm>
              <a:off x="906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1" name="Line 91"/>
            <p:cNvSpPr>
              <a:spLocks noChangeShapeType="1"/>
            </p:cNvSpPr>
            <p:nvPr/>
          </p:nvSpPr>
          <p:spPr bwMode="auto">
            <a:xfrm>
              <a:off x="943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2" name="Text Box 92"/>
            <p:cNvSpPr txBox="1">
              <a:spLocks noChangeArrowheads="1"/>
            </p:cNvSpPr>
            <p:nvPr/>
          </p:nvSpPr>
          <p:spPr bwMode="auto">
            <a:xfrm>
              <a:off x="594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43</a:t>
              </a:r>
            </a:p>
            <a:p>
              <a:pPr algn="just">
                <a:lnSpc>
                  <a:spcPts val="1500"/>
                </a:lnSpc>
                <a:spcBef>
                  <a:spcPts val="0"/>
                </a:spcBef>
              </a:pPr>
              <a:r>
                <a:rPr lang="en-US" altLang="zh-CN" sz="1400" b="0">
                  <a:latin typeface="Times New Roman" pitchFamily="18" charset="0"/>
                </a:rPr>
                <a:t>44</a:t>
              </a:r>
            </a:p>
            <a:p>
              <a:pPr algn="just">
                <a:lnSpc>
                  <a:spcPts val="1500"/>
                </a:lnSpc>
                <a:spcBef>
                  <a:spcPts val="0"/>
                </a:spcBef>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333" name="Line 93"/>
            <p:cNvSpPr>
              <a:spLocks noChangeShapeType="1"/>
            </p:cNvSpPr>
            <p:nvPr/>
          </p:nvSpPr>
          <p:spPr bwMode="auto">
            <a:xfrm>
              <a:off x="639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grpSp>
          <p:nvGrpSpPr>
            <p:cNvPr id="334" name="Group 94"/>
            <p:cNvGrpSpPr>
              <a:grpSpLocks/>
            </p:cNvGrpSpPr>
            <p:nvPr/>
          </p:nvGrpSpPr>
          <p:grpSpPr bwMode="auto">
            <a:xfrm>
              <a:off x="3510" y="9552"/>
              <a:ext cx="1620" cy="468"/>
              <a:chOff x="3960" y="3000"/>
              <a:chExt cx="2340" cy="468"/>
            </a:xfrm>
          </p:grpSpPr>
          <p:sp>
            <p:nvSpPr>
              <p:cNvPr id="342" name="Rectangle 95"/>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43" name="Text Box 96"/>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344" name="Rectangle 97"/>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45" name="Text Box 98"/>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346" name="Rectangle 99"/>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47" name="Text Box 100"/>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48" name="Rectangle 101"/>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349" name="Text Box 102"/>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350" name="Rectangle 103"/>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sp>
          <p:nvSpPr>
            <p:cNvPr id="335" name="Text Box 104"/>
            <p:cNvSpPr txBox="1">
              <a:spLocks noChangeArrowheads="1"/>
            </p:cNvSpPr>
            <p:nvPr/>
          </p:nvSpPr>
          <p:spPr bwMode="auto">
            <a:xfrm>
              <a:off x="3420" y="10488"/>
              <a:ext cx="285" cy="171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19</a:t>
              </a:r>
            </a:p>
            <a:p>
              <a:pPr algn="just">
                <a:lnSpc>
                  <a:spcPts val="1500"/>
                </a:lnSpc>
                <a:spcBef>
                  <a:spcPts val="0"/>
                </a:spcBef>
              </a:pPr>
              <a:r>
                <a:rPr lang="en-US" altLang="zh-CN" sz="1400" b="0">
                  <a:latin typeface="Times New Roman" pitchFamily="18" charset="0"/>
                </a:rPr>
                <a:t>21</a:t>
              </a:r>
            </a:p>
            <a:p>
              <a:pPr algn="just">
                <a:lnSpc>
                  <a:spcPts val="1500"/>
                </a:lnSpc>
                <a:spcBef>
                  <a:spcPts val="0"/>
                </a:spcBef>
              </a:pPr>
              <a:r>
                <a:rPr lang="en-US" altLang="zh-CN" sz="1400" b="0">
                  <a:latin typeface="Times New Roman" pitchFamily="18" charset="0"/>
                </a:rPr>
                <a:t>22</a:t>
              </a:r>
              <a:endParaRPr lang="en-US" altLang="zh-CN" sz="1400" b="0">
                <a:latin typeface="Times New Roman" pitchFamily="18" charset="0"/>
                <a:ea typeface="楷体_GB2312"/>
                <a:cs typeface="楷体_GB2312"/>
              </a:endParaRPr>
            </a:p>
          </p:txBody>
        </p:sp>
        <p:sp>
          <p:nvSpPr>
            <p:cNvPr id="336" name="Line 105"/>
            <p:cNvSpPr>
              <a:spLocks noChangeShapeType="1"/>
            </p:cNvSpPr>
            <p:nvPr/>
          </p:nvSpPr>
          <p:spPr bwMode="auto">
            <a:xfrm>
              <a:off x="259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7" name="Line 106"/>
            <p:cNvSpPr>
              <a:spLocks noChangeShapeType="1"/>
            </p:cNvSpPr>
            <p:nvPr/>
          </p:nvSpPr>
          <p:spPr bwMode="auto">
            <a:xfrm>
              <a:off x="3540"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8" name="Line 107"/>
            <p:cNvSpPr>
              <a:spLocks noChangeShapeType="1"/>
            </p:cNvSpPr>
            <p:nvPr/>
          </p:nvSpPr>
          <p:spPr bwMode="auto">
            <a:xfrm>
              <a:off x="391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39" name="Line 108"/>
            <p:cNvSpPr>
              <a:spLocks noChangeShapeType="1"/>
            </p:cNvSpPr>
            <p:nvPr/>
          </p:nvSpPr>
          <p:spPr bwMode="auto">
            <a:xfrm>
              <a:off x="4275" y="9864"/>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40" name="Line 109"/>
            <p:cNvSpPr>
              <a:spLocks noChangeShapeType="1"/>
            </p:cNvSpPr>
            <p:nvPr/>
          </p:nvSpPr>
          <p:spPr bwMode="auto">
            <a:xfrm>
              <a:off x="6045" y="8868"/>
              <a:ext cx="0" cy="62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341" name="Line 110"/>
            <p:cNvSpPr>
              <a:spLocks noChangeShapeType="1"/>
            </p:cNvSpPr>
            <p:nvPr/>
          </p:nvSpPr>
          <p:spPr bwMode="auto">
            <a:xfrm>
              <a:off x="6585" y="8772"/>
              <a:ext cx="0" cy="468"/>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blinds(horizontal)">
                                      <p:cBhvr>
                                        <p:cTn id="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树的插入</a:t>
            </a:r>
            <a:r>
              <a:rPr lang="en-US" altLang="zh-CN" dirty="0">
                <a:latin typeface="微软雅黑" pitchFamily="34" charset="-122"/>
                <a:ea typeface="微软雅黑" pitchFamily="34" charset="-122"/>
              </a:rPr>
              <a:t>–-- M = 3, L = 5</a:t>
            </a:r>
          </a:p>
        </p:txBody>
      </p:sp>
      <p:sp>
        <p:nvSpPr>
          <p:cNvPr id="113" name="TextBox 112"/>
          <p:cNvSpPr txBox="1"/>
          <p:nvPr/>
        </p:nvSpPr>
        <p:spPr>
          <a:xfrm>
            <a:off x="251520" y="1059582"/>
            <a:ext cx="1224136" cy="307777"/>
          </a:xfrm>
          <a:prstGeom prst="rect">
            <a:avLst/>
          </a:prstGeom>
          <a:noFill/>
        </p:spPr>
        <p:txBody>
          <a:bodyPr wrap="square" rtlCol="0">
            <a:spAutoFit/>
          </a:bodyPr>
          <a:lstStyle/>
          <a:p>
            <a:r>
              <a:rPr lang="zh-CN" altLang="en-US" sz="1400" dirty="0"/>
              <a:t>插入</a:t>
            </a:r>
            <a:r>
              <a:rPr lang="en-US" altLang="zh-CN" sz="1400" dirty="0"/>
              <a:t>22</a:t>
            </a:r>
            <a:endParaRPr lang="zh-CN" altLang="en-US" sz="1400" dirty="0"/>
          </a:p>
        </p:txBody>
      </p:sp>
      <p:grpSp>
        <p:nvGrpSpPr>
          <p:cNvPr id="290" name="组合 289"/>
          <p:cNvGrpSpPr/>
          <p:nvPr/>
        </p:nvGrpSpPr>
        <p:grpSpPr>
          <a:xfrm>
            <a:off x="937258" y="1347614"/>
            <a:ext cx="3220627" cy="2015604"/>
            <a:chOff x="3364199" y="627534"/>
            <a:chExt cx="3220627" cy="2015604"/>
          </a:xfrm>
        </p:grpSpPr>
        <p:sp>
          <p:nvSpPr>
            <p:cNvPr id="281" name="Rectangle 9"/>
            <p:cNvSpPr>
              <a:spLocks noChangeArrowheads="1"/>
            </p:cNvSpPr>
            <p:nvPr/>
          </p:nvSpPr>
          <p:spPr bwMode="auto">
            <a:xfrm>
              <a:off x="4519040" y="627534"/>
              <a:ext cx="153664"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2" name="Text Box 10"/>
            <p:cNvSpPr txBox="1">
              <a:spLocks noChangeArrowheads="1"/>
            </p:cNvSpPr>
            <p:nvPr/>
          </p:nvSpPr>
          <p:spPr bwMode="auto">
            <a:xfrm>
              <a:off x="4672704" y="627534"/>
              <a:ext cx="307329"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283" name="Rectangle 11"/>
            <p:cNvSpPr>
              <a:spLocks noChangeArrowheads="1"/>
            </p:cNvSpPr>
            <p:nvPr/>
          </p:nvSpPr>
          <p:spPr bwMode="auto">
            <a:xfrm>
              <a:off x="4980033" y="627534"/>
              <a:ext cx="153664"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84" name="Text Box 12"/>
            <p:cNvSpPr txBox="1">
              <a:spLocks noChangeArrowheads="1"/>
            </p:cNvSpPr>
            <p:nvPr/>
          </p:nvSpPr>
          <p:spPr bwMode="auto">
            <a:xfrm>
              <a:off x="5133698" y="627534"/>
              <a:ext cx="307329"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64</a:t>
              </a:r>
              <a:endParaRPr lang="en-US" altLang="zh-CN" sz="1400" b="0" dirty="0">
                <a:latin typeface="Times New Roman" pitchFamily="18" charset="0"/>
                <a:ea typeface="楷体_GB2312"/>
                <a:cs typeface="楷体_GB2312"/>
              </a:endParaRPr>
            </a:p>
          </p:txBody>
        </p:sp>
        <p:sp>
          <p:nvSpPr>
            <p:cNvPr id="285" name="Rectangle 13"/>
            <p:cNvSpPr>
              <a:spLocks noChangeArrowheads="1"/>
            </p:cNvSpPr>
            <p:nvPr/>
          </p:nvSpPr>
          <p:spPr bwMode="auto">
            <a:xfrm>
              <a:off x="5441027" y="627534"/>
              <a:ext cx="153664"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6" name="Rectangle 23"/>
            <p:cNvSpPr>
              <a:spLocks noChangeArrowheads="1"/>
            </p:cNvSpPr>
            <p:nvPr/>
          </p:nvSpPr>
          <p:spPr bwMode="auto">
            <a:xfrm>
              <a:off x="3477263" y="120414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7" name="Text Box 24"/>
            <p:cNvSpPr txBox="1">
              <a:spLocks noChangeArrowheads="1"/>
            </p:cNvSpPr>
            <p:nvPr/>
          </p:nvSpPr>
          <p:spPr bwMode="auto">
            <a:xfrm>
              <a:off x="3583613" y="120414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278" name="Rectangle 25"/>
            <p:cNvSpPr>
              <a:spLocks noChangeArrowheads="1"/>
            </p:cNvSpPr>
            <p:nvPr/>
          </p:nvSpPr>
          <p:spPr bwMode="auto">
            <a:xfrm>
              <a:off x="3796314" y="120414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79" name="Text Box 26"/>
            <p:cNvSpPr txBox="1">
              <a:spLocks noChangeArrowheads="1"/>
            </p:cNvSpPr>
            <p:nvPr/>
          </p:nvSpPr>
          <p:spPr bwMode="auto">
            <a:xfrm>
              <a:off x="3902664" y="120414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280" name="Rectangle 27"/>
            <p:cNvSpPr>
              <a:spLocks noChangeArrowheads="1"/>
            </p:cNvSpPr>
            <p:nvPr/>
          </p:nvSpPr>
          <p:spPr bwMode="auto">
            <a:xfrm>
              <a:off x="4115365" y="120414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3" name="Rectangle 29"/>
            <p:cNvSpPr>
              <a:spLocks noChangeArrowheads="1"/>
            </p:cNvSpPr>
            <p:nvPr/>
          </p:nvSpPr>
          <p:spPr bwMode="auto">
            <a:xfrm>
              <a:off x="4543659" y="12156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4" name="Text Box 30"/>
            <p:cNvSpPr txBox="1">
              <a:spLocks noChangeArrowheads="1"/>
            </p:cNvSpPr>
            <p:nvPr/>
          </p:nvSpPr>
          <p:spPr bwMode="auto">
            <a:xfrm>
              <a:off x="4650009" y="12156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265" name="Rectangle 31"/>
            <p:cNvSpPr>
              <a:spLocks noChangeArrowheads="1"/>
            </p:cNvSpPr>
            <p:nvPr/>
          </p:nvSpPr>
          <p:spPr bwMode="auto">
            <a:xfrm>
              <a:off x="4862710" y="12156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6" name="Text Box 32"/>
            <p:cNvSpPr txBox="1">
              <a:spLocks noChangeArrowheads="1"/>
            </p:cNvSpPr>
            <p:nvPr/>
          </p:nvSpPr>
          <p:spPr bwMode="auto">
            <a:xfrm>
              <a:off x="4969060" y="12156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a:t>
              </a:r>
              <a:endParaRPr lang="en-US" altLang="zh-CN" sz="1400" b="0" dirty="0">
                <a:latin typeface="Times New Roman" pitchFamily="18" charset="0"/>
                <a:ea typeface="楷体_GB2312"/>
                <a:cs typeface="楷体_GB2312"/>
              </a:endParaRPr>
            </a:p>
          </p:txBody>
        </p:sp>
        <p:sp>
          <p:nvSpPr>
            <p:cNvPr id="267" name="Rectangle 33"/>
            <p:cNvSpPr>
              <a:spLocks noChangeArrowheads="1"/>
            </p:cNvSpPr>
            <p:nvPr/>
          </p:nvSpPr>
          <p:spPr bwMode="auto">
            <a:xfrm>
              <a:off x="5181761" y="12156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68" name="Text Box 34"/>
            <p:cNvSpPr txBox="1">
              <a:spLocks noChangeArrowheads="1"/>
            </p:cNvSpPr>
            <p:nvPr/>
          </p:nvSpPr>
          <p:spPr bwMode="auto">
            <a:xfrm>
              <a:off x="5288111" y="1215614"/>
              <a:ext cx="212701" cy="252146"/>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245" name="Rectangle 49"/>
            <p:cNvSpPr>
              <a:spLocks noChangeArrowheads="1"/>
            </p:cNvSpPr>
            <p:nvPr/>
          </p:nvSpPr>
          <p:spPr bwMode="auto">
            <a:xfrm>
              <a:off x="5724128" y="120359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46" name="Text Box 50"/>
            <p:cNvSpPr txBox="1">
              <a:spLocks noChangeArrowheads="1"/>
            </p:cNvSpPr>
            <p:nvPr/>
          </p:nvSpPr>
          <p:spPr bwMode="auto">
            <a:xfrm>
              <a:off x="5830478" y="120359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247" name="Rectangle 51"/>
            <p:cNvSpPr>
              <a:spLocks noChangeArrowheads="1"/>
            </p:cNvSpPr>
            <p:nvPr/>
          </p:nvSpPr>
          <p:spPr bwMode="auto">
            <a:xfrm>
              <a:off x="6043179" y="120359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48" name="Text Box 52"/>
            <p:cNvSpPr txBox="1">
              <a:spLocks noChangeArrowheads="1"/>
            </p:cNvSpPr>
            <p:nvPr/>
          </p:nvSpPr>
          <p:spPr bwMode="auto">
            <a:xfrm>
              <a:off x="6149529" y="120359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249" name="Rectangle 53"/>
            <p:cNvSpPr>
              <a:spLocks noChangeArrowheads="1"/>
            </p:cNvSpPr>
            <p:nvPr/>
          </p:nvSpPr>
          <p:spPr bwMode="auto">
            <a:xfrm>
              <a:off x="6362230" y="120359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204" name="Text Box 60"/>
            <p:cNvSpPr txBox="1">
              <a:spLocks noChangeArrowheads="1"/>
            </p:cNvSpPr>
            <p:nvPr/>
          </p:nvSpPr>
          <p:spPr bwMode="auto">
            <a:xfrm>
              <a:off x="3364199" y="1707654"/>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15</a:t>
              </a:r>
            </a:p>
            <a:p>
              <a:pPr algn="just">
                <a:lnSpc>
                  <a:spcPts val="1500"/>
                </a:lnSpc>
                <a:spcBef>
                  <a:spcPts val="0"/>
                </a:spcBef>
              </a:pPr>
              <a:r>
                <a:rPr lang="en-US" altLang="zh-CN" sz="1400" b="0">
                  <a:latin typeface="Times New Roman" pitchFamily="18" charset="0"/>
                </a:rPr>
                <a:t>16</a:t>
              </a:r>
            </a:p>
            <a:p>
              <a:pPr algn="just">
                <a:lnSpc>
                  <a:spcPts val="1500"/>
                </a:lnSpc>
                <a:spcBef>
                  <a:spcPts val="0"/>
                </a:spcBef>
              </a:pPr>
              <a:r>
                <a:rPr lang="en-US" altLang="zh-CN" sz="1400" b="0">
                  <a:latin typeface="Times New Roman" pitchFamily="18" charset="0"/>
                </a:rPr>
                <a:t>18</a:t>
              </a:r>
            </a:p>
            <a:p>
              <a:pPr algn="just">
                <a:lnSpc>
                  <a:spcPts val="1500"/>
                </a:lnSpc>
                <a:spcBef>
                  <a:spcPts val="0"/>
                </a:spcBef>
              </a:pPr>
              <a:r>
                <a:rPr lang="en-US" altLang="zh-CN" sz="1400" b="0">
                  <a:latin typeface="Times New Roman" pitchFamily="18" charset="0"/>
                </a:rPr>
                <a:t>19</a:t>
              </a:r>
            </a:p>
            <a:p>
              <a:pPr algn="just">
                <a:lnSpc>
                  <a:spcPts val="1500"/>
                </a:lnSpc>
                <a:spcBef>
                  <a:spcPts val="0"/>
                </a:spcBef>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205" name="Text Box 61"/>
            <p:cNvSpPr txBox="1">
              <a:spLocks noChangeArrowheads="1"/>
            </p:cNvSpPr>
            <p:nvPr/>
          </p:nvSpPr>
          <p:spPr bwMode="auto">
            <a:xfrm>
              <a:off x="3722998" y="1707654"/>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206" name="Text Box 62"/>
            <p:cNvSpPr txBox="1">
              <a:spLocks noChangeArrowheads="1"/>
            </p:cNvSpPr>
            <p:nvPr/>
          </p:nvSpPr>
          <p:spPr bwMode="auto">
            <a:xfrm>
              <a:off x="4067944" y="1707654"/>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207" name="Text Box 63"/>
            <p:cNvSpPr txBox="1">
              <a:spLocks noChangeArrowheads="1"/>
            </p:cNvSpPr>
            <p:nvPr/>
          </p:nvSpPr>
          <p:spPr bwMode="auto">
            <a:xfrm>
              <a:off x="4478548" y="1719124"/>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38</a:t>
              </a:r>
            </a:p>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208" name="Text Box 64"/>
            <p:cNvSpPr txBox="1">
              <a:spLocks noChangeArrowheads="1"/>
            </p:cNvSpPr>
            <p:nvPr/>
          </p:nvSpPr>
          <p:spPr bwMode="auto">
            <a:xfrm>
              <a:off x="4812411" y="1719124"/>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41</a:t>
              </a:r>
            </a:p>
            <a:p>
              <a:pPr algn="just">
                <a:lnSpc>
                  <a:spcPts val="1500"/>
                </a:lnSpc>
                <a:spcBef>
                  <a:spcPts val="0"/>
                </a:spcBef>
              </a:pPr>
              <a:r>
                <a:rPr lang="en-US" altLang="zh-CN" sz="1400" b="0" dirty="0">
                  <a:latin typeface="Times New Roman" pitchFamily="18" charset="0"/>
                </a:rPr>
                <a:t>42</a:t>
              </a:r>
            </a:p>
            <a:p>
              <a:pPr algn="just">
                <a:lnSpc>
                  <a:spcPts val="1500"/>
                </a:lnSpc>
                <a:spcBef>
                  <a:spcPts val="0"/>
                </a:spcBef>
              </a:pPr>
              <a:r>
                <a:rPr lang="en-US" altLang="zh-CN" sz="1400" b="0" dirty="0">
                  <a:latin typeface="Times New Roman" pitchFamily="18" charset="0"/>
                </a:rPr>
                <a:t>43</a:t>
              </a:r>
            </a:p>
          </p:txBody>
        </p:sp>
        <p:sp>
          <p:nvSpPr>
            <p:cNvPr id="209" name="Text Box 65"/>
            <p:cNvSpPr txBox="1">
              <a:spLocks noChangeArrowheads="1"/>
            </p:cNvSpPr>
            <p:nvPr/>
          </p:nvSpPr>
          <p:spPr bwMode="auto">
            <a:xfrm>
              <a:off x="5220072" y="1707654"/>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 </a:t>
              </a:r>
            </a:p>
            <a:p>
              <a:pPr algn="just">
                <a:lnSpc>
                  <a:spcPts val="1500"/>
                </a:lnSpc>
                <a:spcBef>
                  <a:spcPts val="0"/>
                </a:spcBef>
              </a:pPr>
              <a:r>
                <a:rPr lang="en-US" altLang="zh-CN" sz="1400" b="0" dirty="0">
                  <a:latin typeface="Times New Roman" pitchFamily="18" charset="0"/>
                </a:rPr>
                <a:t>48</a:t>
              </a:r>
            </a:p>
            <a:p>
              <a:pPr algn="just">
                <a:lnSpc>
                  <a:spcPts val="1500"/>
                </a:lnSpc>
                <a:spcBef>
                  <a:spcPts val="0"/>
                </a:spcBef>
              </a:pPr>
              <a:r>
                <a:rPr lang="en-US" altLang="zh-CN" sz="1400" b="0" dirty="0">
                  <a:latin typeface="Times New Roman" pitchFamily="18" charset="0"/>
                  <a:ea typeface="楷体_GB2312"/>
                  <a:cs typeface="楷体_GB2312"/>
                </a:rPr>
                <a:t>49</a:t>
              </a:r>
            </a:p>
          </p:txBody>
        </p:sp>
        <p:sp>
          <p:nvSpPr>
            <p:cNvPr id="213" name="Text Box 69"/>
            <p:cNvSpPr txBox="1">
              <a:spLocks noChangeArrowheads="1"/>
            </p:cNvSpPr>
            <p:nvPr/>
          </p:nvSpPr>
          <p:spPr bwMode="auto">
            <a:xfrm>
              <a:off x="5637264" y="1719124"/>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14" name="Text Box 70"/>
            <p:cNvSpPr txBox="1">
              <a:spLocks noChangeArrowheads="1"/>
            </p:cNvSpPr>
            <p:nvPr/>
          </p:nvSpPr>
          <p:spPr bwMode="auto">
            <a:xfrm>
              <a:off x="5982210" y="1719124"/>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15" name="Text Box 71"/>
            <p:cNvSpPr txBox="1">
              <a:spLocks noChangeArrowheads="1"/>
            </p:cNvSpPr>
            <p:nvPr/>
          </p:nvSpPr>
          <p:spPr bwMode="auto">
            <a:xfrm>
              <a:off x="6341009" y="1719124"/>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16" name="Line 72"/>
            <p:cNvSpPr>
              <a:spLocks noChangeShapeType="1"/>
            </p:cNvSpPr>
            <p:nvPr/>
          </p:nvSpPr>
          <p:spPr bwMode="auto">
            <a:xfrm>
              <a:off x="4570297" y="795893"/>
              <a:ext cx="0" cy="167575"/>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17" name="Line 73"/>
            <p:cNvSpPr>
              <a:spLocks noChangeShapeType="1"/>
            </p:cNvSpPr>
            <p:nvPr/>
          </p:nvSpPr>
          <p:spPr bwMode="auto">
            <a:xfrm flipH="1">
              <a:off x="3779912" y="963468"/>
              <a:ext cx="777918" cy="24106"/>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18" name="Line 74"/>
            <p:cNvSpPr>
              <a:spLocks noChangeShapeType="1"/>
            </p:cNvSpPr>
            <p:nvPr/>
          </p:nvSpPr>
          <p:spPr bwMode="auto">
            <a:xfrm>
              <a:off x="3779912" y="987574"/>
              <a:ext cx="0" cy="252146"/>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19" name="Line 75"/>
            <p:cNvSpPr>
              <a:spLocks noChangeShapeType="1"/>
            </p:cNvSpPr>
            <p:nvPr/>
          </p:nvSpPr>
          <p:spPr bwMode="auto">
            <a:xfrm>
              <a:off x="5044078" y="795893"/>
              <a:ext cx="31978" cy="407705"/>
            </a:xfrm>
            <a:prstGeom prst="line">
              <a:avLst/>
            </a:prstGeom>
            <a:noFill/>
            <a:ln w="3175">
              <a:solidFill>
                <a:schemeClr val="tx1"/>
              </a:solidFill>
              <a:round/>
              <a:headEnd type="none" w="med" len="med"/>
              <a:tailEnd type="triangle" w="med" len="med"/>
            </a:ln>
          </p:spPr>
          <p:txBody>
            <a:bodyPr/>
            <a:lstStyle/>
            <a:p>
              <a:pPr>
                <a:lnSpc>
                  <a:spcPts val="1500"/>
                </a:lnSpc>
                <a:spcBef>
                  <a:spcPts val="0"/>
                </a:spcBef>
              </a:pPr>
              <a:endParaRPr lang="zh-CN" altLang="en-US" sz="1400" b="0"/>
            </a:p>
          </p:txBody>
        </p:sp>
        <p:sp>
          <p:nvSpPr>
            <p:cNvPr id="225" name="Line 81"/>
            <p:cNvSpPr>
              <a:spLocks noChangeShapeType="1"/>
            </p:cNvSpPr>
            <p:nvPr/>
          </p:nvSpPr>
          <p:spPr bwMode="auto">
            <a:xfrm>
              <a:off x="5505391" y="795893"/>
              <a:ext cx="0" cy="251363"/>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6" name="Line 82"/>
            <p:cNvSpPr>
              <a:spLocks noChangeShapeType="1"/>
            </p:cNvSpPr>
            <p:nvPr/>
          </p:nvSpPr>
          <p:spPr bwMode="auto">
            <a:xfrm>
              <a:off x="5491538" y="1047256"/>
              <a:ext cx="736646" cy="12326"/>
            </a:xfrm>
            <a:prstGeom prst="line">
              <a:avLst/>
            </a:prstGeom>
            <a:noFill/>
            <a:ln w="3175">
              <a:solidFill>
                <a:schemeClr val="tx1"/>
              </a:solidFill>
              <a:round/>
              <a:headEnd/>
              <a:tailEnd/>
            </a:ln>
          </p:spPr>
          <p:txBody>
            <a:bodyPr/>
            <a:lstStyle/>
            <a:p>
              <a:pPr>
                <a:lnSpc>
                  <a:spcPts val="1500"/>
                </a:lnSpc>
                <a:spcBef>
                  <a:spcPts val="0"/>
                </a:spcBef>
              </a:pPr>
              <a:endParaRPr lang="zh-CN" altLang="en-US" sz="1400" b="0"/>
            </a:p>
          </p:txBody>
        </p:sp>
        <p:sp>
          <p:nvSpPr>
            <p:cNvPr id="227" name="Line 83"/>
            <p:cNvSpPr>
              <a:spLocks noChangeShapeType="1"/>
            </p:cNvSpPr>
            <p:nvPr/>
          </p:nvSpPr>
          <p:spPr bwMode="auto">
            <a:xfrm>
              <a:off x="6228184" y="1059582"/>
              <a:ext cx="0" cy="168359"/>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0" name="Line 86"/>
            <p:cNvSpPr>
              <a:spLocks noChangeShapeType="1"/>
            </p:cNvSpPr>
            <p:nvPr/>
          </p:nvSpPr>
          <p:spPr bwMode="auto">
            <a:xfrm>
              <a:off x="3517970" y="137172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1" name="Line 87"/>
            <p:cNvSpPr>
              <a:spLocks noChangeShapeType="1"/>
            </p:cNvSpPr>
            <p:nvPr/>
          </p:nvSpPr>
          <p:spPr bwMode="auto">
            <a:xfrm>
              <a:off x="3850448" y="137172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2" name="Line 88"/>
            <p:cNvSpPr>
              <a:spLocks noChangeShapeType="1"/>
            </p:cNvSpPr>
            <p:nvPr/>
          </p:nvSpPr>
          <p:spPr bwMode="auto">
            <a:xfrm>
              <a:off x="4170458" y="137172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3" name="Line 89"/>
            <p:cNvSpPr>
              <a:spLocks noChangeShapeType="1"/>
            </p:cNvSpPr>
            <p:nvPr/>
          </p:nvSpPr>
          <p:spPr bwMode="auto">
            <a:xfrm>
              <a:off x="4594916" y="138319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4" name="Line 90"/>
            <p:cNvSpPr>
              <a:spLocks noChangeShapeType="1"/>
            </p:cNvSpPr>
            <p:nvPr/>
          </p:nvSpPr>
          <p:spPr bwMode="auto">
            <a:xfrm>
              <a:off x="4901072" y="138319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39" name="Line 95"/>
            <p:cNvSpPr>
              <a:spLocks noChangeShapeType="1"/>
            </p:cNvSpPr>
            <p:nvPr/>
          </p:nvSpPr>
          <p:spPr bwMode="auto">
            <a:xfrm>
              <a:off x="5803503" y="138319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0" name="Line 96"/>
            <p:cNvSpPr>
              <a:spLocks noChangeShapeType="1"/>
            </p:cNvSpPr>
            <p:nvPr/>
          </p:nvSpPr>
          <p:spPr bwMode="auto">
            <a:xfrm>
              <a:off x="6111045" y="138319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1" name="Line 97"/>
            <p:cNvSpPr>
              <a:spLocks noChangeShapeType="1"/>
            </p:cNvSpPr>
            <p:nvPr/>
          </p:nvSpPr>
          <p:spPr bwMode="auto">
            <a:xfrm>
              <a:off x="6431055" y="138319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242" name="Line 91"/>
            <p:cNvSpPr>
              <a:spLocks noChangeShapeType="1"/>
            </p:cNvSpPr>
            <p:nvPr/>
          </p:nvSpPr>
          <p:spPr bwMode="auto">
            <a:xfrm>
              <a:off x="5364088" y="1383334"/>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grpSp>
      <p:grpSp>
        <p:nvGrpSpPr>
          <p:cNvPr id="439" name="组合 438"/>
          <p:cNvGrpSpPr/>
          <p:nvPr/>
        </p:nvGrpSpPr>
        <p:grpSpPr>
          <a:xfrm>
            <a:off x="577218" y="3651870"/>
            <a:ext cx="662119" cy="924014"/>
            <a:chOff x="4283968" y="3075806"/>
            <a:chExt cx="662119" cy="924014"/>
          </a:xfrm>
        </p:grpSpPr>
        <p:sp>
          <p:nvSpPr>
            <p:cNvPr id="440" name="Text Box 60"/>
            <p:cNvSpPr txBox="1">
              <a:spLocks noChangeArrowheads="1"/>
            </p:cNvSpPr>
            <p:nvPr/>
          </p:nvSpPr>
          <p:spPr bwMode="auto">
            <a:xfrm>
              <a:off x="4703655" y="3075806"/>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19</a:t>
              </a:r>
            </a:p>
            <a:p>
              <a:pPr algn="just">
                <a:lnSpc>
                  <a:spcPts val="1500"/>
                </a:lnSpc>
                <a:spcBef>
                  <a:spcPts val="0"/>
                </a:spcBef>
              </a:pPr>
              <a:r>
                <a:rPr lang="en-US" altLang="zh-CN" sz="1400" b="0" dirty="0">
                  <a:latin typeface="Times New Roman" pitchFamily="18" charset="0"/>
                </a:rPr>
                <a:t>21</a:t>
              </a:r>
            </a:p>
            <a:p>
              <a:pPr algn="just">
                <a:lnSpc>
                  <a:spcPts val="1500"/>
                </a:lnSpc>
                <a:spcBef>
                  <a:spcPts val="0"/>
                </a:spcBef>
              </a:pPr>
              <a:r>
                <a:rPr lang="en-US" altLang="zh-CN" sz="1400" b="0" dirty="0">
                  <a:latin typeface="Times New Roman" pitchFamily="18" charset="0"/>
                  <a:ea typeface="楷体_GB2312"/>
                  <a:cs typeface="楷体_GB2312"/>
                </a:rPr>
                <a:t>22</a:t>
              </a:r>
            </a:p>
          </p:txBody>
        </p:sp>
        <p:sp>
          <p:nvSpPr>
            <p:cNvPr id="441" name="Text Box 60"/>
            <p:cNvSpPr txBox="1">
              <a:spLocks noChangeArrowheads="1"/>
            </p:cNvSpPr>
            <p:nvPr/>
          </p:nvSpPr>
          <p:spPr bwMode="auto">
            <a:xfrm>
              <a:off x="4283968" y="3075806"/>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15</a:t>
              </a:r>
            </a:p>
            <a:p>
              <a:pPr algn="just">
                <a:lnSpc>
                  <a:spcPts val="1500"/>
                </a:lnSpc>
                <a:spcBef>
                  <a:spcPts val="0"/>
                </a:spcBef>
              </a:pPr>
              <a:r>
                <a:rPr lang="en-US" altLang="zh-CN" sz="1400" b="0" dirty="0">
                  <a:latin typeface="Times New Roman" pitchFamily="18" charset="0"/>
                </a:rPr>
                <a:t>16</a:t>
              </a:r>
            </a:p>
            <a:p>
              <a:pPr algn="just">
                <a:lnSpc>
                  <a:spcPts val="1500"/>
                </a:lnSpc>
                <a:spcBef>
                  <a:spcPts val="0"/>
                </a:spcBef>
              </a:pPr>
              <a:r>
                <a:rPr lang="en-US" altLang="zh-CN" sz="1400" b="0" dirty="0">
                  <a:latin typeface="Times New Roman" pitchFamily="18" charset="0"/>
                </a:rPr>
                <a:t>18</a:t>
              </a:r>
            </a:p>
          </p:txBody>
        </p:sp>
      </p:grpSp>
      <p:grpSp>
        <p:nvGrpSpPr>
          <p:cNvPr id="449" name="组合 448"/>
          <p:cNvGrpSpPr/>
          <p:nvPr/>
        </p:nvGrpSpPr>
        <p:grpSpPr>
          <a:xfrm>
            <a:off x="179512" y="1491630"/>
            <a:ext cx="1071598" cy="252146"/>
            <a:chOff x="1302496" y="3723878"/>
            <a:chExt cx="1071598" cy="252146"/>
          </a:xfrm>
        </p:grpSpPr>
        <p:sp>
          <p:nvSpPr>
            <p:cNvPr id="442" name="Rectangle 23"/>
            <p:cNvSpPr>
              <a:spLocks noChangeArrowheads="1"/>
            </p:cNvSpPr>
            <p:nvPr/>
          </p:nvSpPr>
          <p:spPr bwMode="auto">
            <a:xfrm>
              <a:off x="1629642"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43" name="Text Box 24"/>
            <p:cNvSpPr txBox="1">
              <a:spLocks noChangeArrowheads="1"/>
            </p:cNvSpPr>
            <p:nvPr/>
          </p:nvSpPr>
          <p:spPr bwMode="auto">
            <a:xfrm>
              <a:off x="1735992"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23</a:t>
              </a:r>
              <a:endParaRPr lang="en-US" altLang="zh-CN" sz="1400" b="0" dirty="0">
                <a:latin typeface="Times New Roman" pitchFamily="18" charset="0"/>
                <a:ea typeface="楷体_GB2312"/>
                <a:cs typeface="楷体_GB2312"/>
              </a:endParaRPr>
            </a:p>
          </p:txBody>
        </p:sp>
        <p:sp>
          <p:nvSpPr>
            <p:cNvPr id="444" name="Rectangle 25"/>
            <p:cNvSpPr>
              <a:spLocks noChangeArrowheads="1"/>
            </p:cNvSpPr>
            <p:nvPr/>
          </p:nvSpPr>
          <p:spPr bwMode="auto">
            <a:xfrm>
              <a:off x="1948693"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45" name="Text Box 26"/>
            <p:cNvSpPr txBox="1">
              <a:spLocks noChangeArrowheads="1"/>
            </p:cNvSpPr>
            <p:nvPr/>
          </p:nvSpPr>
          <p:spPr bwMode="auto">
            <a:xfrm>
              <a:off x="2055043"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30</a:t>
              </a:r>
              <a:endParaRPr lang="en-US" altLang="zh-CN" sz="1400" b="0" dirty="0">
                <a:latin typeface="Times New Roman" pitchFamily="18" charset="0"/>
                <a:ea typeface="楷体_GB2312"/>
                <a:cs typeface="楷体_GB2312"/>
              </a:endParaRPr>
            </a:p>
          </p:txBody>
        </p:sp>
        <p:sp>
          <p:nvSpPr>
            <p:cNvPr id="446" name="Rectangle 27"/>
            <p:cNvSpPr>
              <a:spLocks noChangeArrowheads="1"/>
            </p:cNvSpPr>
            <p:nvPr/>
          </p:nvSpPr>
          <p:spPr bwMode="auto">
            <a:xfrm>
              <a:off x="2267744"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47" name="Rectangle 23"/>
            <p:cNvSpPr>
              <a:spLocks noChangeArrowheads="1"/>
            </p:cNvSpPr>
            <p:nvPr/>
          </p:nvSpPr>
          <p:spPr bwMode="auto">
            <a:xfrm>
              <a:off x="1302496"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48" name="Text Box 24"/>
            <p:cNvSpPr txBox="1">
              <a:spLocks noChangeArrowheads="1"/>
            </p:cNvSpPr>
            <p:nvPr/>
          </p:nvSpPr>
          <p:spPr bwMode="auto">
            <a:xfrm>
              <a:off x="1408846"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19</a:t>
              </a:r>
              <a:endParaRPr lang="en-US" altLang="zh-CN" sz="1400" b="0" dirty="0">
                <a:latin typeface="Times New Roman" pitchFamily="18" charset="0"/>
                <a:ea typeface="楷体_GB2312"/>
                <a:cs typeface="楷体_GB2312"/>
              </a:endParaRPr>
            </a:p>
          </p:txBody>
        </p:sp>
      </p:grpSp>
      <p:grpSp>
        <p:nvGrpSpPr>
          <p:cNvPr id="467" name="组合 466"/>
          <p:cNvGrpSpPr/>
          <p:nvPr/>
        </p:nvGrpSpPr>
        <p:grpSpPr>
          <a:xfrm>
            <a:off x="3457538" y="1347614"/>
            <a:ext cx="1071598" cy="252146"/>
            <a:chOff x="1302496" y="3723878"/>
            <a:chExt cx="1071598" cy="252146"/>
          </a:xfrm>
        </p:grpSpPr>
        <p:sp>
          <p:nvSpPr>
            <p:cNvPr id="468" name="Rectangle 23"/>
            <p:cNvSpPr>
              <a:spLocks noChangeArrowheads="1"/>
            </p:cNvSpPr>
            <p:nvPr/>
          </p:nvSpPr>
          <p:spPr bwMode="auto">
            <a:xfrm>
              <a:off x="1629642"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69" name="Text Box 24"/>
            <p:cNvSpPr txBox="1">
              <a:spLocks noChangeArrowheads="1"/>
            </p:cNvSpPr>
            <p:nvPr/>
          </p:nvSpPr>
          <p:spPr bwMode="auto">
            <a:xfrm>
              <a:off x="1735992"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35</a:t>
              </a:r>
              <a:endParaRPr lang="en-US" altLang="zh-CN" sz="1400" b="0" dirty="0">
                <a:latin typeface="Times New Roman" pitchFamily="18" charset="0"/>
                <a:ea typeface="楷体_GB2312"/>
                <a:cs typeface="楷体_GB2312"/>
              </a:endParaRPr>
            </a:p>
          </p:txBody>
        </p:sp>
        <p:sp>
          <p:nvSpPr>
            <p:cNvPr id="470" name="Rectangle 25"/>
            <p:cNvSpPr>
              <a:spLocks noChangeArrowheads="1"/>
            </p:cNvSpPr>
            <p:nvPr/>
          </p:nvSpPr>
          <p:spPr bwMode="auto">
            <a:xfrm>
              <a:off x="1948693"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71" name="Text Box 26"/>
            <p:cNvSpPr txBox="1">
              <a:spLocks noChangeArrowheads="1"/>
            </p:cNvSpPr>
            <p:nvPr/>
          </p:nvSpPr>
          <p:spPr bwMode="auto">
            <a:xfrm>
              <a:off x="2055043"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64</a:t>
              </a:r>
              <a:endParaRPr lang="en-US" altLang="zh-CN" sz="1400" b="0" dirty="0">
                <a:latin typeface="Times New Roman" pitchFamily="18" charset="0"/>
                <a:ea typeface="楷体_GB2312"/>
                <a:cs typeface="楷体_GB2312"/>
              </a:endParaRPr>
            </a:p>
          </p:txBody>
        </p:sp>
        <p:sp>
          <p:nvSpPr>
            <p:cNvPr id="472" name="Rectangle 27"/>
            <p:cNvSpPr>
              <a:spLocks noChangeArrowheads="1"/>
            </p:cNvSpPr>
            <p:nvPr/>
          </p:nvSpPr>
          <p:spPr bwMode="auto">
            <a:xfrm>
              <a:off x="2267744"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73" name="Rectangle 23"/>
            <p:cNvSpPr>
              <a:spLocks noChangeArrowheads="1"/>
            </p:cNvSpPr>
            <p:nvPr/>
          </p:nvSpPr>
          <p:spPr bwMode="auto">
            <a:xfrm>
              <a:off x="1302496"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74" name="Text Box 24"/>
            <p:cNvSpPr txBox="1">
              <a:spLocks noChangeArrowheads="1"/>
            </p:cNvSpPr>
            <p:nvPr/>
          </p:nvSpPr>
          <p:spPr bwMode="auto">
            <a:xfrm>
              <a:off x="1408846"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23</a:t>
              </a:r>
              <a:endParaRPr lang="en-US" altLang="zh-CN" sz="1400" b="0" dirty="0">
                <a:latin typeface="Times New Roman" pitchFamily="18" charset="0"/>
                <a:ea typeface="楷体_GB2312"/>
                <a:cs typeface="楷体_GB2312"/>
              </a:endParaRPr>
            </a:p>
          </p:txBody>
        </p:sp>
      </p:grpSp>
      <p:grpSp>
        <p:nvGrpSpPr>
          <p:cNvPr id="489" name="组合 488"/>
          <p:cNvGrpSpPr/>
          <p:nvPr/>
        </p:nvGrpSpPr>
        <p:grpSpPr>
          <a:xfrm>
            <a:off x="4753682" y="1131590"/>
            <a:ext cx="1114462" cy="684194"/>
            <a:chOff x="3203848" y="3723878"/>
            <a:chExt cx="1114462" cy="684194"/>
          </a:xfrm>
        </p:grpSpPr>
        <p:sp>
          <p:nvSpPr>
            <p:cNvPr id="476" name="Rectangle 23"/>
            <p:cNvSpPr>
              <a:spLocks noChangeArrowheads="1"/>
            </p:cNvSpPr>
            <p:nvPr/>
          </p:nvSpPr>
          <p:spPr bwMode="auto">
            <a:xfrm>
              <a:off x="3530994" y="4155926"/>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77" name="Rectangle 23"/>
            <p:cNvSpPr>
              <a:spLocks noChangeArrowheads="1"/>
            </p:cNvSpPr>
            <p:nvPr/>
          </p:nvSpPr>
          <p:spPr bwMode="auto">
            <a:xfrm>
              <a:off x="3203848" y="4155926"/>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78" name="Text Box 24"/>
            <p:cNvSpPr txBox="1">
              <a:spLocks noChangeArrowheads="1"/>
            </p:cNvSpPr>
            <p:nvPr/>
          </p:nvSpPr>
          <p:spPr bwMode="auto">
            <a:xfrm>
              <a:off x="3310198" y="4155926"/>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23</a:t>
              </a:r>
              <a:endParaRPr lang="en-US" altLang="zh-CN" sz="1400" b="0" dirty="0">
                <a:latin typeface="Times New Roman" pitchFamily="18" charset="0"/>
                <a:ea typeface="楷体_GB2312"/>
                <a:cs typeface="楷体_GB2312"/>
              </a:endParaRPr>
            </a:p>
          </p:txBody>
        </p:sp>
        <p:sp>
          <p:nvSpPr>
            <p:cNvPr id="479" name="Rectangle 25"/>
            <p:cNvSpPr>
              <a:spLocks noChangeArrowheads="1"/>
            </p:cNvSpPr>
            <p:nvPr/>
          </p:nvSpPr>
          <p:spPr bwMode="auto">
            <a:xfrm>
              <a:off x="3892909" y="4155926"/>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80" name="Text Box 26"/>
            <p:cNvSpPr txBox="1">
              <a:spLocks noChangeArrowheads="1"/>
            </p:cNvSpPr>
            <p:nvPr/>
          </p:nvSpPr>
          <p:spPr bwMode="auto">
            <a:xfrm>
              <a:off x="3999259" y="4155926"/>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64</a:t>
              </a:r>
              <a:endParaRPr lang="en-US" altLang="zh-CN" sz="1400" b="0" dirty="0">
                <a:latin typeface="Times New Roman" pitchFamily="18" charset="0"/>
                <a:ea typeface="楷体_GB2312"/>
                <a:cs typeface="楷体_GB2312"/>
              </a:endParaRPr>
            </a:p>
          </p:txBody>
        </p:sp>
        <p:sp>
          <p:nvSpPr>
            <p:cNvPr id="481" name="Rectangle 27"/>
            <p:cNvSpPr>
              <a:spLocks noChangeArrowheads="1"/>
            </p:cNvSpPr>
            <p:nvPr/>
          </p:nvSpPr>
          <p:spPr bwMode="auto">
            <a:xfrm>
              <a:off x="4211960" y="4155926"/>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82" name="Rectangle 25"/>
            <p:cNvSpPr>
              <a:spLocks noChangeArrowheads="1"/>
            </p:cNvSpPr>
            <p:nvPr/>
          </p:nvSpPr>
          <p:spPr bwMode="auto">
            <a:xfrm>
              <a:off x="3604877"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83" name="Text Box 26"/>
            <p:cNvSpPr txBox="1">
              <a:spLocks noChangeArrowheads="1"/>
            </p:cNvSpPr>
            <p:nvPr/>
          </p:nvSpPr>
          <p:spPr bwMode="auto">
            <a:xfrm>
              <a:off x="3711227" y="3723878"/>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35</a:t>
              </a:r>
              <a:endParaRPr lang="en-US" altLang="zh-CN" sz="1400" b="0" dirty="0">
                <a:latin typeface="Times New Roman" pitchFamily="18" charset="0"/>
                <a:ea typeface="楷体_GB2312"/>
                <a:cs typeface="楷体_GB2312"/>
              </a:endParaRPr>
            </a:p>
          </p:txBody>
        </p:sp>
        <p:sp>
          <p:nvSpPr>
            <p:cNvPr id="484" name="Rectangle 27"/>
            <p:cNvSpPr>
              <a:spLocks noChangeArrowheads="1"/>
            </p:cNvSpPr>
            <p:nvPr/>
          </p:nvSpPr>
          <p:spPr bwMode="auto">
            <a:xfrm>
              <a:off x="3923928" y="3723878"/>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cxnSp>
          <p:nvCxnSpPr>
            <p:cNvPr id="486" name="直接箭头连接符 485"/>
            <p:cNvCxnSpPr>
              <a:endCxn id="478" idx="0"/>
            </p:cNvCxnSpPr>
            <p:nvPr/>
          </p:nvCxnSpPr>
          <p:spPr bwMode="auto">
            <a:xfrm flipH="1">
              <a:off x="3416549" y="3939902"/>
              <a:ext cx="219347" cy="216024"/>
            </a:xfrm>
            <a:prstGeom prst="straightConnector1">
              <a:avLst/>
            </a:prstGeom>
            <a:noFill/>
            <a:ln w="3175" cap="flat" cmpd="sng" algn="ctr">
              <a:solidFill>
                <a:schemeClr val="tx1"/>
              </a:solidFill>
              <a:prstDash val="solid"/>
              <a:round/>
              <a:headEnd type="none" w="med" len="med"/>
              <a:tailEnd type="arrow"/>
            </a:ln>
            <a:effectLst/>
          </p:spPr>
        </p:cxnSp>
        <p:cxnSp>
          <p:nvCxnSpPr>
            <p:cNvPr id="488" name="直接箭头连接符 487"/>
            <p:cNvCxnSpPr>
              <a:endCxn id="480" idx="0"/>
            </p:cNvCxnSpPr>
            <p:nvPr/>
          </p:nvCxnSpPr>
          <p:spPr bwMode="auto">
            <a:xfrm>
              <a:off x="3995936" y="3939902"/>
              <a:ext cx="109674" cy="216024"/>
            </a:xfrm>
            <a:prstGeom prst="straightConnector1">
              <a:avLst/>
            </a:prstGeom>
            <a:noFill/>
            <a:ln w="3175" cap="flat" cmpd="sng" algn="ctr">
              <a:solidFill>
                <a:schemeClr val="tx1"/>
              </a:solidFill>
              <a:prstDash val="solid"/>
              <a:round/>
              <a:headEnd type="none" w="med" len="med"/>
              <a:tailEnd type="arrow"/>
            </a:ln>
            <a:effectLst/>
          </p:spPr>
        </p:cxnSp>
      </p:grpSp>
      <p:grpSp>
        <p:nvGrpSpPr>
          <p:cNvPr id="518" name="组合 517"/>
          <p:cNvGrpSpPr/>
          <p:nvPr/>
        </p:nvGrpSpPr>
        <p:grpSpPr>
          <a:xfrm>
            <a:off x="0" y="1923678"/>
            <a:ext cx="984734" cy="252146"/>
            <a:chOff x="1259632" y="4371950"/>
            <a:chExt cx="984734" cy="252146"/>
          </a:xfrm>
        </p:grpSpPr>
        <p:sp>
          <p:nvSpPr>
            <p:cNvPr id="519" name="Rectangle 23"/>
            <p:cNvSpPr>
              <a:spLocks noChangeArrowheads="1"/>
            </p:cNvSpPr>
            <p:nvPr/>
          </p:nvSpPr>
          <p:spPr bwMode="auto">
            <a:xfrm>
              <a:off x="1586778" y="43719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20" name="Rectangle 23"/>
            <p:cNvSpPr>
              <a:spLocks noChangeArrowheads="1"/>
            </p:cNvSpPr>
            <p:nvPr/>
          </p:nvSpPr>
          <p:spPr bwMode="auto">
            <a:xfrm>
              <a:off x="1259632" y="43719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21" name="Text Box 24"/>
            <p:cNvSpPr txBox="1">
              <a:spLocks noChangeArrowheads="1"/>
            </p:cNvSpPr>
            <p:nvPr/>
          </p:nvSpPr>
          <p:spPr bwMode="auto">
            <a:xfrm>
              <a:off x="1365982" y="437195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19</a:t>
              </a:r>
              <a:endParaRPr lang="en-US" altLang="zh-CN" sz="1400" b="0" dirty="0">
                <a:latin typeface="Times New Roman" pitchFamily="18" charset="0"/>
                <a:ea typeface="楷体_GB2312"/>
                <a:cs typeface="楷体_GB2312"/>
              </a:endParaRPr>
            </a:p>
          </p:txBody>
        </p:sp>
        <p:sp>
          <p:nvSpPr>
            <p:cNvPr id="522" name="Rectangle 25"/>
            <p:cNvSpPr>
              <a:spLocks noChangeArrowheads="1"/>
            </p:cNvSpPr>
            <p:nvPr/>
          </p:nvSpPr>
          <p:spPr bwMode="auto">
            <a:xfrm>
              <a:off x="1835696" y="43719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23" name="Text Box 26"/>
            <p:cNvSpPr txBox="1">
              <a:spLocks noChangeArrowheads="1"/>
            </p:cNvSpPr>
            <p:nvPr/>
          </p:nvSpPr>
          <p:spPr bwMode="auto">
            <a:xfrm>
              <a:off x="1936280" y="437195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30</a:t>
              </a:r>
              <a:endParaRPr lang="en-US" altLang="zh-CN" sz="1400" b="0" dirty="0">
                <a:latin typeface="Times New Roman" pitchFamily="18" charset="0"/>
                <a:ea typeface="楷体_GB2312"/>
                <a:cs typeface="楷体_GB2312"/>
              </a:endParaRPr>
            </a:p>
          </p:txBody>
        </p:sp>
        <p:sp>
          <p:nvSpPr>
            <p:cNvPr id="524" name="Rectangle 27"/>
            <p:cNvSpPr>
              <a:spLocks noChangeArrowheads="1"/>
            </p:cNvSpPr>
            <p:nvPr/>
          </p:nvSpPr>
          <p:spPr bwMode="auto">
            <a:xfrm>
              <a:off x="2138016" y="43719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grpSp>
      <p:grpSp>
        <p:nvGrpSpPr>
          <p:cNvPr id="530" name="组合 529"/>
          <p:cNvGrpSpPr/>
          <p:nvPr/>
        </p:nvGrpSpPr>
        <p:grpSpPr>
          <a:xfrm>
            <a:off x="4932040" y="2067694"/>
            <a:ext cx="3744416" cy="2447652"/>
            <a:chOff x="5292080" y="2139702"/>
            <a:chExt cx="3744416" cy="2447652"/>
          </a:xfrm>
        </p:grpSpPr>
        <p:sp>
          <p:nvSpPr>
            <p:cNvPr id="401" name="Rectangle 29"/>
            <p:cNvSpPr>
              <a:spLocks noChangeArrowheads="1"/>
            </p:cNvSpPr>
            <p:nvPr/>
          </p:nvSpPr>
          <p:spPr bwMode="auto">
            <a:xfrm>
              <a:off x="6995329" y="315983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02" name="Text Box 30"/>
            <p:cNvSpPr txBox="1">
              <a:spLocks noChangeArrowheads="1"/>
            </p:cNvSpPr>
            <p:nvPr/>
          </p:nvSpPr>
          <p:spPr bwMode="auto">
            <a:xfrm>
              <a:off x="7101679" y="315983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403" name="Rectangle 31"/>
            <p:cNvSpPr>
              <a:spLocks noChangeArrowheads="1"/>
            </p:cNvSpPr>
            <p:nvPr/>
          </p:nvSpPr>
          <p:spPr bwMode="auto">
            <a:xfrm>
              <a:off x="7314380" y="315983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04" name="Text Box 32"/>
            <p:cNvSpPr txBox="1">
              <a:spLocks noChangeArrowheads="1"/>
            </p:cNvSpPr>
            <p:nvPr/>
          </p:nvSpPr>
          <p:spPr bwMode="auto">
            <a:xfrm>
              <a:off x="7420730" y="315983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a:t>
              </a:r>
              <a:endParaRPr lang="en-US" altLang="zh-CN" sz="1400" b="0" dirty="0">
                <a:latin typeface="Times New Roman" pitchFamily="18" charset="0"/>
                <a:ea typeface="楷体_GB2312"/>
                <a:cs typeface="楷体_GB2312"/>
              </a:endParaRPr>
            </a:p>
          </p:txBody>
        </p:sp>
        <p:sp>
          <p:nvSpPr>
            <p:cNvPr id="405" name="Rectangle 33"/>
            <p:cNvSpPr>
              <a:spLocks noChangeArrowheads="1"/>
            </p:cNvSpPr>
            <p:nvPr/>
          </p:nvSpPr>
          <p:spPr bwMode="auto">
            <a:xfrm>
              <a:off x="7633431" y="315983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06" name="Text Box 34"/>
            <p:cNvSpPr txBox="1">
              <a:spLocks noChangeArrowheads="1"/>
            </p:cNvSpPr>
            <p:nvPr/>
          </p:nvSpPr>
          <p:spPr bwMode="auto">
            <a:xfrm>
              <a:off x="7739781" y="3159830"/>
              <a:ext cx="212701" cy="252146"/>
            </a:xfrm>
            <a:prstGeom prst="rect">
              <a:avLst/>
            </a:prstGeom>
            <a:noFill/>
            <a:ln w="3175">
              <a:solidFill>
                <a:schemeClr val="tx1"/>
              </a:solidFill>
              <a:miter lim="800000"/>
              <a:headEnd/>
              <a:tailEnd/>
            </a:ln>
          </p:spPr>
          <p:txBody>
            <a:bodyPr lIns="0" tIns="0" rIns="0" bIns="0"/>
            <a:lstStyle/>
            <a:p>
              <a:pPr>
                <a:lnSpc>
                  <a:spcPts val="1500"/>
                </a:lnSpc>
                <a:spcBef>
                  <a:spcPts val="0"/>
                </a:spcBef>
              </a:pPr>
              <a:endParaRPr lang="zh-CN" altLang="zh-CN" sz="1400" b="0">
                <a:latin typeface="Times New Roman" pitchFamily="18" charset="0"/>
                <a:ea typeface="楷体_GB2312"/>
                <a:cs typeface="楷体_GB2312"/>
              </a:endParaRPr>
            </a:p>
          </p:txBody>
        </p:sp>
        <p:sp>
          <p:nvSpPr>
            <p:cNvPr id="407" name="Rectangle 49"/>
            <p:cNvSpPr>
              <a:spLocks noChangeArrowheads="1"/>
            </p:cNvSpPr>
            <p:nvPr/>
          </p:nvSpPr>
          <p:spPr bwMode="auto">
            <a:xfrm>
              <a:off x="8175798"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08" name="Text Box 50"/>
            <p:cNvSpPr txBox="1">
              <a:spLocks noChangeArrowheads="1"/>
            </p:cNvSpPr>
            <p:nvPr/>
          </p:nvSpPr>
          <p:spPr bwMode="auto">
            <a:xfrm>
              <a:off x="8282148" y="31478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409" name="Rectangle 51"/>
            <p:cNvSpPr>
              <a:spLocks noChangeArrowheads="1"/>
            </p:cNvSpPr>
            <p:nvPr/>
          </p:nvSpPr>
          <p:spPr bwMode="auto">
            <a:xfrm>
              <a:off x="8494849"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10" name="Text Box 52"/>
            <p:cNvSpPr txBox="1">
              <a:spLocks noChangeArrowheads="1"/>
            </p:cNvSpPr>
            <p:nvPr/>
          </p:nvSpPr>
          <p:spPr bwMode="auto">
            <a:xfrm>
              <a:off x="8601199" y="31478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411" name="Rectangle 53"/>
            <p:cNvSpPr>
              <a:spLocks noChangeArrowheads="1"/>
            </p:cNvSpPr>
            <p:nvPr/>
          </p:nvSpPr>
          <p:spPr bwMode="auto">
            <a:xfrm>
              <a:off x="8813900"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13" name="Text Box 61"/>
            <p:cNvSpPr txBox="1">
              <a:spLocks noChangeArrowheads="1"/>
            </p:cNvSpPr>
            <p:nvPr/>
          </p:nvSpPr>
          <p:spPr bwMode="auto">
            <a:xfrm>
              <a:off x="6099262" y="3651870"/>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23</a:t>
              </a:r>
            </a:p>
            <a:p>
              <a:pPr algn="just">
                <a:lnSpc>
                  <a:spcPts val="1500"/>
                </a:lnSpc>
                <a:spcBef>
                  <a:spcPts val="0"/>
                </a:spcBef>
              </a:pPr>
              <a:r>
                <a:rPr lang="en-US" altLang="zh-CN" sz="1400" b="0">
                  <a:latin typeface="Times New Roman" pitchFamily="18" charset="0"/>
                </a:rPr>
                <a:t>25</a:t>
              </a:r>
            </a:p>
            <a:p>
              <a:pPr algn="just">
                <a:lnSpc>
                  <a:spcPts val="1500"/>
                </a:lnSpc>
                <a:spcBef>
                  <a:spcPts val="0"/>
                </a:spcBef>
              </a:pPr>
              <a:r>
                <a:rPr lang="en-US" altLang="zh-CN" sz="1400" b="0">
                  <a:latin typeface="Times New Roman" pitchFamily="18" charset="0"/>
                </a:rPr>
                <a:t>26</a:t>
              </a:r>
            </a:p>
            <a:p>
              <a:pPr algn="just">
                <a:lnSpc>
                  <a:spcPts val="1500"/>
                </a:lnSpc>
                <a:spcBef>
                  <a:spcPts val="0"/>
                </a:spcBef>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414" name="Text Box 62"/>
            <p:cNvSpPr txBox="1">
              <a:spLocks noChangeArrowheads="1"/>
            </p:cNvSpPr>
            <p:nvPr/>
          </p:nvSpPr>
          <p:spPr bwMode="auto">
            <a:xfrm>
              <a:off x="6444208" y="3651870"/>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p>
            <a:p>
              <a:pPr algn="just">
                <a:lnSpc>
                  <a:spcPts val="1500"/>
                </a:lnSpc>
                <a:spcBef>
                  <a:spcPts val="0"/>
                </a:spcBef>
              </a:pPr>
              <a:r>
                <a:rPr lang="en-US" altLang="zh-CN" sz="1400" b="0">
                  <a:latin typeface="Times New Roman" pitchFamily="18" charset="0"/>
                </a:rPr>
                <a:t>31</a:t>
              </a:r>
            </a:p>
            <a:p>
              <a:pPr algn="just">
                <a:lnSpc>
                  <a:spcPts val="1500"/>
                </a:lnSpc>
                <a:spcBef>
                  <a:spcPts val="0"/>
                </a:spcBef>
              </a:pPr>
              <a:r>
                <a:rPr lang="en-US" altLang="zh-CN" sz="1400" b="0">
                  <a:latin typeface="Times New Roman" pitchFamily="18" charset="0"/>
                </a:rPr>
                <a:t>32</a:t>
              </a:r>
            </a:p>
            <a:p>
              <a:pPr algn="just">
                <a:lnSpc>
                  <a:spcPts val="1500"/>
                </a:lnSpc>
                <a:spcBef>
                  <a:spcPts val="0"/>
                </a:spcBef>
              </a:pPr>
              <a:r>
                <a:rPr lang="en-US" altLang="zh-CN" sz="1400" b="0">
                  <a:latin typeface="Times New Roman" pitchFamily="18" charset="0"/>
                </a:rPr>
                <a:t>33</a:t>
              </a:r>
            </a:p>
            <a:p>
              <a:pPr algn="just">
                <a:lnSpc>
                  <a:spcPts val="1500"/>
                </a:lnSpc>
                <a:spcBef>
                  <a:spcPts val="0"/>
                </a:spcBef>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415" name="Text Box 63"/>
            <p:cNvSpPr txBox="1">
              <a:spLocks noChangeArrowheads="1"/>
            </p:cNvSpPr>
            <p:nvPr/>
          </p:nvSpPr>
          <p:spPr bwMode="auto">
            <a:xfrm>
              <a:off x="6930218" y="3663340"/>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35</a:t>
              </a:r>
            </a:p>
            <a:p>
              <a:pPr algn="just">
                <a:lnSpc>
                  <a:spcPts val="1500"/>
                </a:lnSpc>
                <a:spcBef>
                  <a:spcPts val="0"/>
                </a:spcBef>
              </a:pPr>
              <a:r>
                <a:rPr lang="en-US" altLang="zh-CN" sz="1400" b="0">
                  <a:latin typeface="Times New Roman" pitchFamily="18" charset="0"/>
                </a:rPr>
                <a:t>38</a:t>
              </a:r>
            </a:p>
            <a:p>
              <a:pPr algn="just">
                <a:lnSpc>
                  <a:spcPts val="1500"/>
                </a:lnSpc>
                <a:spcBef>
                  <a:spcPts val="0"/>
                </a:spcBef>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416" name="Text Box 64"/>
            <p:cNvSpPr txBox="1">
              <a:spLocks noChangeArrowheads="1"/>
            </p:cNvSpPr>
            <p:nvPr/>
          </p:nvSpPr>
          <p:spPr bwMode="auto">
            <a:xfrm>
              <a:off x="7264081" y="3663340"/>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41</a:t>
              </a:r>
            </a:p>
            <a:p>
              <a:pPr algn="just">
                <a:lnSpc>
                  <a:spcPts val="1500"/>
                </a:lnSpc>
                <a:spcBef>
                  <a:spcPts val="0"/>
                </a:spcBef>
              </a:pPr>
              <a:r>
                <a:rPr lang="en-US" altLang="zh-CN" sz="1400" b="0" dirty="0">
                  <a:latin typeface="Times New Roman" pitchFamily="18" charset="0"/>
                </a:rPr>
                <a:t>42</a:t>
              </a:r>
            </a:p>
            <a:p>
              <a:pPr algn="just">
                <a:lnSpc>
                  <a:spcPts val="1500"/>
                </a:lnSpc>
                <a:spcBef>
                  <a:spcPts val="0"/>
                </a:spcBef>
              </a:pPr>
              <a:r>
                <a:rPr lang="en-US" altLang="zh-CN" sz="1400" b="0" dirty="0">
                  <a:latin typeface="Times New Roman" pitchFamily="18" charset="0"/>
                </a:rPr>
                <a:t>43</a:t>
              </a:r>
            </a:p>
          </p:txBody>
        </p:sp>
        <p:sp>
          <p:nvSpPr>
            <p:cNvPr id="417" name="Text Box 65"/>
            <p:cNvSpPr txBox="1">
              <a:spLocks noChangeArrowheads="1"/>
            </p:cNvSpPr>
            <p:nvPr/>
          </p:nvSpPr>
          <p:spPr bwMode="auto">
            <a:xfrm>
              <a:off x="7671742" y="3651870"/>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47 </a:t>
              </a:r>
            </a:p>
            <a:p>
              <a:pPr algn="just">
                <a:lnSpc>
                  <a:spcPts val="1500"/>
                </a:lnSpc>
                <a:spcBef>
                  <a:spcPts val="0"/>
                </a:spcBef>
              </a:pPr>
              <a:r>
                <a:rPr lang="en-US" altLang="zh-CN" sz="1400" b="0" dirty="0">
                  <a:latin typeface="Times New Roman" pitchFamily="18" charset="0"/>
                </a:rPr>
                <a:t>48</a:t>
              </a:r>
            </a:p>
            <a:p>
              <a:pPr algn="just">
                <a:lnSpc>
                  <a:spcPts val="1500"/>
                </a:lnSpc>
                <a:spcBef>
                  <a:spcPts val="0"/>
                </a:spcBef>
              </a:pPr>
              <a:r>
                <a:rPr lang="en-US" altLang="zh-CN" sz="1400" b="0" dirty="0">
                  <a:latin typeface="Times New Roman" pitchFamily="18" charset="0"/>
                  <a:ea typeface="楷体_GB2312"/>
                  <a:cs typeface="楷体_GB2312"/>
                </a:rPr>
                <a:t>49</a:t>
              </a:r>
            </a:p>
          </p:txBody>
        </p:sp>
        <p:sp>
          <p:nvSpPr>
            <p:cNvPr id="418" name="Text Box 69"/>
            <p:cNvSpPr txBox="1">
              <a:spLocks noChangeArrowheads="1"/>
            </p:cNvSpPr>
            <p:nvPr/>
          </p:nvSpPr>
          <p:spPr bwMode="auto">
            <a:xfrm>
              <a:off x="8088934" y="3663340"/>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64</a:t>
              </a:r>
            </a:p>
            <a:p>
              <a:pPr algn="just">
                <a:lnSpc>
                  <a:spcPts val="1500"/>
                </a:lnSpc>
                <a:spcBef>
                  <a:spcPts val="0"/>
                </a:spcBef>
              </a:pPr>
              <a:r>
                <a:rPr lang="en-US" altLang="zh-CN" sz="1400" b="0">
                  <a:latin typeface="Times New Roman" pitchFamily="18" charset="0"/>
                </a:rPr>
                <a:t>66</a:t>
              </a:r>
            </a:p>
            <a:p>
              <a:pPr algn="just">
                <a:lnSpc>
                  <a:spcPts val="1500"/>
                </a:lnSpc>
                <a:spcBef>
                  <a:spcPts val="0"/>
                </a:spcBef>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419" name="Text Box 70"/>
            <p:cNvSpPr txBox="1">
              <a:spLocks noChangeArrowheads="1"/>
            </p:cNvSpPr>
            <p:nvPr/>
          </p:nvSpPr>
          <p:spPr bwMode="auto">
            <a:xfrm>
              <a:off x="8433880" y="3663340"/>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70</a:t>
              </a:r>
            </a:p>
            <a:p>
              <a:pPr algn="just">
                <a:lnSpc>
                  <a:spcPts val="1500"/>
                </a:lnSpc>
                <a:spcBef>
                  <a:spcPts val="0"/>
                </a:spcBef>
              </a:pPr>
              <a:r>
                <a:rPr lang="en-US" altLang="zh-CN" sz="1400" b="0">
                  <a:latin typeface="Times New Roman" pitchFamily="18" charset="0"/>
                </a:rPr>
                <a:t>73</a:t>
              </a:r>
            </a:p>
            <a:p>
              <a:pPr algn="just">
                <a:lnSpc>
                  <a:spcPts val="1500"/>
                </a:lnSpc>
                <a:spcBef>
                  <a:spcPts val="0"/>
                </a:spcBef>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420" name="Text Box 71"/>
            <p:cNvSpPr txBox="1">
              <a:spLocks noChangeArrowheads="1"/>
            </p:cNvSpPr>
            <p:nvPr/>
          </p:nvSpPr>
          <p:spPr bwMode="auto">
            <a:xfrm>
              <a:off x="8792679" y="3663340"/>
              <a:ext cx="243817"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79</a:t>
              </a:r>
            </a:p>
            <a:p>
              <a:pPr algn="just">
                <a:lnSpc>
                  <a:spcPts val="1500"/>
                </a:lnSpc>
                <a:spcBef>
                  <a:spcPts val="0"/>
                </a:spcBef>
              </a:pPr>
              <a:r>
                <a:rPr lang="en-US" altLang="zh-CN" sz="1400" b="0">
                  <a:latin typeface="Times New Roman" pitchFamily="18" charset="0"/>
                </a:rPr>
                <a:t>81</a:t>
              </a:r>
            </a:p>
            <a:p>
              <a:pPr algn="just">
                <a:lnSpc>
                  <a:spcPts val="1500"/>
                </a:lnSpc>
                <a:spcBef>
                  <a:spcPts val="0"/>
                </a:spcBef>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424" name="Line 75"/>
            <p:cNvSpPr>
              <a:spLocks noChangeShapeType="1"/>
            </p:cNvSpPr>
            <p:nvPr/>
          </p:nvSpPr>
          <p:spPr bwMode="auto">
            <a:xfrm flipH="1">
              <a:off x="7231364" y="2715767"/>
              <a:ext cx="76939" cy="432048"/>
            </a:xfrm>
            <a:prstGeom prst="line">
              <a:avLst/>
            </a:prstGeom>
            <a:noFill/>
            <a:ln w="3175">
              <a:solidFill>
                <a:schemeClr val="tx1"/>
              </a:solidFill>
              <a:round/>
              <a:headEnd type="none" w="med" len="med"/>
              <a:tailEnd type="triangle" w="med" len="med"/>
            </a:ln>
          </p:spPr>
          <p:txBody>
            <a:bodyPr/>
            <a:lstStyle/>
            <a:p>
              <a:pPr>
                <a:lnSpc>
                  <a:spcPts val="1500"/>
                </a:lnSpc>
                <a:spcBef>
                  <a:spcPts val="0"/>
                </a:spcBef>
              </a:pPr>
              <a:endParaRPr lang="zh-CN" altLang="en-US" sz="1400" b="0"/>
            </a:p>
          </p:txBody>
        </p:sp>
        <p:sp>
          <p:nvSpPr>
            <p:cNvPr id="428" name="Line 86"/>
            <p:cNvSpPr>
              <a:spLocks noChangeShapeType="1"/>
            </p:cNvSpPr>
            <p:nvPr/>
          </p:nvSpPr>
          <p:spPr bwMode="auto">
            <a:xfrm>
              <a:off x="5796136" y="329183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29" name="Line 87"/>
            <p:cNvSpPr>
              <a:spLocks noChangeShapeType="1"/>
            </p:cNvSpPr>
            <p:nvPr/>
          </p:nvSpPr>
          <p:spPr bwMode="auto">
            <a:xfrm>
              <a:off x="6156176" y="329183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0" name="Line 88"/>
            <p:cNvSpPr>
              <a:spLocks noChangeShapeType="1"/>
            </p:cNvSpPr>
            <p:nvPr/>
          </p:nvSpPr>
          <p:spPr bwMode="auto">
            <a:xfrm>
              <a:off x="6516216" y="329183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1" name="Line 89"/>
            <p:cNvSpPr>
              <a:spLocks noChangeShapeType="1"/>
            </p:cNvSpPr>
            <p:nvPr/>
          </p:nvSpPr>
          <p:spPr bwMode="auto">
            <a:xfrm>
              <a:off x="7046586" y="3327406"/>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2" name="Line 90"/>
            <p:cNvSpPr>
              <a:spLocks noChangeShapeType="1"/>
            </p:cNvSpPr>
            <p:nvPr/>
          </p:nvSpPr>
          <p:spPr bwMode="auto">
            <a:xfrm>
              <a:off x="7352742" y="3327406"/>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3" name="Line 95"/>
            <p:cNvSpPr>
              <a:spLocks noChangeShapeType="1"/>
            </p:cNvSpPr>
            <p:nvPr/>
          </p:nvSpPr>
          <p:spPr bwMode="auto">
            <a:xfrm>
              <a:off x="8255173" y="3327406"/>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4" name="Line 96"/>
            <p:cNvSpPr>
              <a:spLocks noChangeShapeType="1"/>
            </p:cNvSpPr>
            <p:nvPr/>
          </p:nvSpPr>
          <p:spPr bwMode="auto">
            <a:xfrm>
              <a:off x="8562715" y="3327406"/>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5" name="Line 97"/>
            <p:cNvSpPr>
              <a:spLocks noChangeShapeType="1"/>
            </p:cNvSpPr>
            <p:nvPr/>
          </p:nvSpPr>
          <p:spPr bwMode="auto">
            <a:xfrm>
              <a:off x="8882725" y="3327406"/>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436" name="Line 91"/>
            <p:cNvSpPr>
              <a:spLocks noChangeShapeType="1"/>
            </p:cNvSpPr>
            <p:nvPr/>
          </p:nvSpPr>
          <p:spPr bwMode="auto">
            <a:xfrm>
              <a:off x="7815758" y="332755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grpSp>
          <p:nvGrpSpPr>
            <p:cNvPr id="438" name="组合 437"/>
            <p:cNvGrpSpPr/>
            <p:nvPr/>
          </p:nvGrpSpPr>
          <p:grpSpPr>
            <a:xfrm>
              <a:off x="5292080" y="3651870"/>
              <a:ext cx="662119" cy="924014"/>
              <a:chOff x="4283968" y="3075806"/>
              <a:chExt cx="662119" cy="924014"/>
            </a:xfrm>
          </p:grpSpPr>
          <p:sp>
            <p:nvSpPr>
              <p:cNvPr id="412" name="Text Box 60"/>
              <p:cNvSpPr txBox="1">
                <a:spLocks noChangeArrowheads="1"/>
              </p:cNvSpPr>
              <p:nvPr/>
            </p:nvSpPr>
            <p:spPr bwMode="auto">
              <a:xfrm>
                <a:off x="4703655" y="3075806"/>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19</a:t>
                </a:r>
              </a:p>
              <a:p>
                <a:pPr algn="just">
                  <a:lnSpc>
                    <a:spcPts val="1500"/>
                  </a:lnSpc>
                  <a:spcBef>
                    <a:spcPts val="0"/>
                  </a:spcBef>
                </a:pPr>
                <a:r>
                  <a:rPr lang="en-US" altLang="zh-CN" sz="1400" b="0" dirty="0">
                    <a:latin typeface="Times New Roman" pitchFamily="18" charset="0"/>
                  </a:rPr>
                  <a:t>21</a:t>
                </a:r>
              </a:p>
              <a:p>
                <a:pPr algn="just">
                  <a:lnSpc>
                    <a:spcPts val="1500"/>
                  </a:lnSpc>
                  <a:spcBef>
                    <a:spcPts val="0"/>
                  </a:spcBef>
                </a:pPr>
                <a:r>
                  <a:rPr lang="en-US" altLang="zh-CN" sz="1400" b="0" dirty="0">
                    <a:latin typeface="Times New Roman" pitchFamily="18" charset="0"/>
                    <a:ea typeface="楷体_GB2312"/>
                    <a:cs typeface="楷体_GB2312"/>
                  </a:rPr>
                  <a:t>22</a:t>
                </a:r>
              </a:p>
            </p:txBody>
          </p:sp>
          <p:sp>
            <p:nvSpPr>
              <p:cNvPr id="437" name="Text Box 60"/>
              <p:cNvSpPr txBox="1">
                <a:spLocks noChangeArrowheads="1"/>
              </p:cNvSpPr>
              <p:nvPr/>
            </p:nvSpPr>
            <p:spPr bwMode="auto">
              <a:xfrm>
                <a:off x="4283968" y="3075806"/>
                <a:ext cx="242432" cy="924014"/>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15</a:t>
                </a:r>
              </a:p>
              <a:p>
                <a:pPr algn="just">
                  <a:lnSpc>
                    <a:spcPts val="1500"/>
                  </a:lnSpc>
                  <a:spcBef>
                    <a:spcPts val="0"/>
                  </a:spcBef>
                </a:pPr>
                <a:r>
                  <a:rPr lang="en-US" altLang="zh-CN" sz="1400" b="0" dirty="0">
                    <a:latin typeface="Times New Roman" pitchFamily="18" charset="0"/>
                  </a:rPr>
                  <a:t>16</a:t>
                </a:r>
              </a:p>
              <a:p>
                <a:pPr algn="just">
                  <a:lnSpc>
                    <a:spcPts val="1500"/>
                  </a:lnSpc>
                  <a:spcBef>
                    <a:spcPts val="0"/>
                  </a:spcBef>
                </a:pPr>
                <a:r>
                  <a:rPr lang="en-US" altLang="zh-CN" sz="1400" b="0" dirty="0">
                    <a:latin typeface="Times New Roman" pitchFamily="18" charset="0"/>
                  </a:rPr>
                  <a:t>18</a:t>
                </a:r>
              </a:p>
            </p:txBody>
          </p:sp>
        </p:grpSp>
        <p:sp>
          <p:nvSpPr>
            <p:cNvPr id="451" name="Rectangle 23"/>
            <p:cNvSpPr>
              <a:spLocks noChangeArrowheads="1"/>
            </p:cNvSpPr>
            <p:nvPr/>
          </p:nvSpPr>
          <p:spPr bwMode="auto">
            <a:xfrm>
              <a:off x="5754650"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56" name="Rectangle 23"/>
            <p:cNvSpPr>
              <a:spLocks noChangeArrowheads="1"/>
            </p:cNvSpPr>
            <p:nvPr/>
          </p:nvSpPr>
          <p:spPr bwMode="auto">
            <a:xfrm>
              <a:off x="5434648"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57" name="Text Box 24"/>
            <p:cNvSpPr txBox="1">
              <a:spLocks noChangeArrowheads="1"/>
            </p:cNvSpPr>
            <p:nvPr/>
          </p:nvSpPr>
          <p:spPr bwMode="auto">
            <a:xfrm>
              <a:off x="5540998" y="31478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19</a:t>
              </a:r>
              <a:endParaRPr lang="en-US" altLang="zh-CN" sz="1400" b="0" dirty="0">
                <a:latin typeface="Times New Roman" pitchFamily="18" charset="0"/>
                <a:ea typeface="楷体_GB2312"/>
                <a:cs typeface="楷体_GB2312"/>
              </a:endParaRPr>
            </a:p>
          </p:txBody>
        </p:sp>
        <p:sp>
          <p:nvSpPr>
            <p:cNvPr id="461" name="Rectangle 25"/>
            <p:cNvSpPr>
              <a:spLocks noChangeArrowheads="1"/>
            </p:cNvSpPr>
            <p:nvPr/>
          </p:nvSpPr>
          <p:spPr bwMode="auto">
            <a:xfrm>
              <a:off x="6125157"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462" name="Text Box 26"/>
            <p:cNvSpPr txBox="1">
              <a:spLocks noChangeArrowheads="1"/>
            </p:cNvSpPr>
            <p:nvPr/>
          </p:nvSpPr>
          <p:spPr bwMode="auto">
            <a:xfrm>
              <a:off x="6231507" y="3147814"/>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463" name="Rectangle 27"/>
            <p:cNvSpPr>
              <a:spLocks noChangeArrowheads="1"/>
            </p:cNvSpPr>
            <p:nvPr/>
          </p:nvSpPr>
          <p:spPr bwMode="auto">
            <a:xfrm>
              <a:off x="6444208" y="3147814"/>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03" name="Rectangle 23"/>
            <p:cNvSpPr>
              <a:spLocks noChangeArrowheads="1"/>
            </p:cNvSpPr>
            <p:nvPr/>
          </p:nvSpPr>
          <p:spPr bwMode="auto">
            <a:xfrm>
              <a:off x="6116138" y="25717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04" name="Rectangle 23"/>
            <p:cNvSpPr>
              <a:spLocks noChangeArrowheads="1"/>
            </p:cNvSpPr>
            <p:nvPr/>
          </p:nvSpPr>
          <p:spPr bwMode="auto">
            <a:xfrm>
              <a:off x="5796136" y="25717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05" name="Text Box 24"/>
            <p:cNvSpPr txBox="1">
              <a:spLocks noChangeArrowheads="1"/>
            </p:cNvSpPr>
            <p:nvPr/>
          </p:nvSpPr>
          <p:spPr bwMode="auto">
            <a:xfrm>
              <a:off x="5902486" y="257175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23</a:t>
              </a:r>
              <a:endParaRPr lang="en-US" altLang="zh-CN" sz="1400" b="0" dirty="0">
                <a:latin typeface="Times New Roman" pitchFamily="18" charset="0"/>
                <a:ea typeface="楷体_GB2312"/>
                <a:cs typeface="楷体_GB2312"/>
              </a:endParaRPr>
            </a:p>
          </p:txBody>
        </p:sp>
        <p:sp>
          <p:nvSpPr>
            <p:cNvPr id="506" name="Rectangle 25"/>
            <p:cNvSpPr>
              <a:spLocks noChangeArrowheads="1"/>
            </p:cNvSpPr>
            <p:nvPr/>
          </p:nvSpPr>
          <p:spPr bwMode="auto">
            <a:xfrm>
              <a:off x="7277285" y="25717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07" name="Text Box 26"/>
            <p:cNvSpPr txBox="1">
              <a:spLocks noChangeArrowheads="1"/>
            </p:cNvSpPr>
            <p:nvPr/>
          </p:nvSpPr>
          <p:spPr bwMode="auto">
            <a:xfrm>
              <a:off x="7383635" y="2571750"/>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64</a:t>
              </a:r>
              <a:endParaRPr lang="en-US" altLang="zh-CN" sz="1400" b="0" dirty="0">
                <a:latin typeface="Times New Roman" pitchFamily="18" charset="0"/>
                <a:ea typeface="楷体_GB2312"/>
                <a:cs typeface="楷体_GB2312"/>
              </a:endParaRPr>
            </a:p>
          </p:txBody>
        </p:sp>
        <p:sp>
          <p:nvSpPr>
            <p:cNvPr id="508" name="Rectangle 27"/>
            <p:cNvSpPr>
              <a:spLocks noChangeArrowheads="1"/>
            </p:cNvSpPr>
            <p:nvPr/>
          </p:nvSpPr>
          <p:spPr bwMode="auto">
            <a:xfrm>
              <a:off x="7596336" y="2571750"/>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09" name="Rectangle 25"/>
            <p:cNvSpPr>
              <a:spLocks noChangeArrowheads="1"/>
            </p:cNvSpPr>
            <p:nvPr/>
          </p:nvSpPr>
          <p:spPr bwMode="auto">
            <a:xfrm>
              <a:off x="6701221" y="2139702"/>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sp>
          <p:nvSpPr>
            <p:cNvPr id="510" name="Text Box 26"/>
            <p:cNvSpPr txBox="1">
              <a:spLocks noChangeArrowheads="1"/>
            </p:cNvSpPr>
            <p:nvPr/>
          </p:nvSpPr>
          <p:spPr bwMode="auto">
            <a:xfrm>
              <a:off x="6807571" y="2139702"/>
              <a:ext cx="212701" cy="252146"/>
            </a:xfrm>
            <a:prstGeom prst="rect">
              <a:avLst/>
            </a:prstGeom>
            <a:noFill/>
            <a:ln w="3175">
              <a:solidFill>
                <a:schemeClr val="tx1"/>
              </a:solidFill>
              <a:miter lim="800000"/>
              <a:headEnd/>
              <a:tailEnd/>
            </a:ln>
          </p:spPr>
          <p:txBody>
            <a:bodyPr lIns="0" tIns="0" rIns="0" bIns="0"/>
            <a:lstStyle/>
            <a:p>
              <a:pPr algn="just">
                <a:lnSpc>
                  <a:spcPts val="1500"/>
                </a:lnSpc>
                <a:spcBef>
                  <a:spcPts val="0"/>
                </a:spcBef>
              </a:pPr>
              <a:r>
                <a:rPr lang="en-US" altLang="zh-CN" sz="1400" b="0" dirty="0">
                  <a:latin typeface="Times New Roman" pitchFamily="18" charset="0"/>
                </a:rPr>
                <a:t>35</a:t>
              </a:r>
              <a:endParaRPr lang="en-US" altLang="zh-CN" sz="1400" b="0" dirty="0">
                <a:latin typeface="Times New Roman" pitchFamily="18" charset="0"/>
                <a:ea typeface="楷体_GB2312"/>
                <a:cs typeface="楷体_GB2312"/>
              </a:endParaRPr>
            </a:p>
          </p:txBody>
        </p:sp>
        <p:sp>
          <p:nvSpPr>
            <p:cNvPr id="511" name="Rectangle 27"/>
            <p:cNvSpPr>
              <a:spLocks noChangeArrowheads="1"/>
            </p:cNvSpPr>
            <p:nvPr/>
          </p:nvSpPr>
          <p:spPr bwMode="auto">
            <a:xfrm>
              <a:off x="7020272" y="2139702"/>
              <a:ext cx="106350" cy="252146"/>
            </a:xfrm>
            <a:prstGeom prst="rect">
              <a:avLst/>
            </a:prstGeom>
            <a:noFill/>
            <a:ln w="3175">
              <a:solidFill>
                <a:schemeClr val="tx1"/>
              </a:solidFill>
              <a:miter lim="800000"/>
              <a:headEnd/>
              <a:tailEnd/>
            </a:ln>
          </p:spPr>
          <p:txBody>
            <a:bodyPr/>
            <a:lstStyle/>
            <a:p>
              <a:pPr eaLnBrk="0" hangingPunct="0">
                <a:lnSpc>
                  <a:spcPts val="1500"/>
                </a:lnSpc>
                <a:spcBef>
                  <a:spcPts val="0"/>
                </a:spcBef>
              </a:pPr>
              <a:endParaRPr lang="zh-CN" altLang="en-US" sz="1400" b="0"/>
            </a:p>
          </p:txBody>
        </p:sp>
        <p:cxnSp>
          <p:nvCxnSpPr>
            <p:cNvPr id="512" name="直接箭头连接符 511"/>
            <p:cNvCxnSpPr>
              <a:endCxn id="505" idx="0"/>
            </p:cNvCxnSpPr>
            <p:nvPr/>
          </p:nvCxnSpPr>
          <p:spPr bwMode="auto">
            <a:xfrm flipH="1">
              <a:off x="6008837" y="2355726"/>
              <a:ext cx="723403" cy="216024"/>
            </a:xfrm>
            <a:prstGeom prst="straightConnector1">
              <a:avLst/>
            </a:prstGeom>
            <a:noFill/>
            <a:ln w="3175" cap="flat" cmpd="sng" algn="ctr">
              <a:solidFill>
                <a:schemeClr val="tx1"/>
              </a:solidFill>
              <a:prstDash val="solid"/>
              <a:round/>
              <a:headEnd type="none" w="med" len="med"/>
              <a:tailEnd type="arrow"/>
            </a:ln>
            <a:effectLst/>
          </p:spPr>
        </p:cxnSp>
        <p:cxnSp>
          <p:nvCxnSpPr>
            <p:cNvPr id="513" name="直接箭头连接符 512"/>
            <p:cNvCxnSpPr>
              <a:stCxn id="511" idx="2"/>
              <a:endCxn id="507" idx="0"/>
            </p:cNvCxnSpPr>
            <p:nvPr/>
          </p:nvCxnSpPr>
          <p:spPr bwMode="auto">
            <a:xfrm>
              <a:off x="7073447" y="2391848"/>
              <a:ext cx="416539" cy="179902"/>
            </a:xfrm>
            <a:prstGeom prst="straightConnector1">
              <a:avLst/>
            </a:prstGeom>
            <a:noFill/>
            <a:ln w="3175" cap="flat" cmpd="sng" algn="ctr">
              <a:solidFill>
                <a:schemeClr val="tx1"/>
              </a:solidFill>
              <a:prstDash val="solid"/>
              <a:round/>
              <a:headEnd type="none" w="med" len="med"/>
              <a:tailEnd type="arrow"/>
            </a:ln>
            <a:effectLst/>
          </p:spPr>
        </p:cxnSp>
        <p:cxnSp>
          <p:nvCxnSpPr>
            <p:cNvPr id="515" name="直接箭头连接符 514"/>
            <p:cNvCxnSpPr>
              <a:stCxn id="508" idx="1"/>
              <a:endCxn id="408" idx="0"/>
            </p:cNvCxnSpPr>
            <p:nvPr/>
          </p:nvCxnSpPr>
          <p:spPr bwMode="auto">
            <a:xfrm>
              <a:off x="7596336" y="2697823"/>
              <a:ext cx="792163" cy="449991"/>
            </a:xfrm>
            <a:prstGeom prst="straightConnector1">
              <a:avLst/>
            </a:prstGeom>
            <a:noFill/>
            <a:ln w="3175" cap="flat" cmpd="sng" algn="ctr">
              <a:solidFill>
                <a:schemeClr val="tx1"/>
              </a:solidFill>
              <a:prstDash val="solid"/>
              <a:round/>
              <a:headEnd type="none" w="med" len="med"/>
              <a:tailEnd type="arrow"/>
            </a:ln>
            <a:effectLst/>
          </p:spPr>
        </p:cxnSp>
        <p:sp>
          <p:nvSpPr>
            <p:cNvPr id="525" name="Line 86"/>
            <p:cNvSpPr>
              <a:spLocks noChangeShapeType="1"/>
            </p:cNvSpPr>
            <p:nvPr/>
          </p:nvSpPr>
          <p:spPr bwMode="auto">
            <a:xfrm>
              <a:off x="5508104" y="3291830"/>
              <a:ext cx="0" cy="335934"/>
            </a:xfrm>
            <a:prstGeom prst="line">
              <a:avLst/>
            </a:prstGeom>
            <a:noFill/>
            <a:ln w="3175">
              <a:solidFill>
                <a:schemeClr val="tx1"/>
              </a:solidFill>
              <a:round/>
              <a:headEnd/>
              <a:tailEnd type="triangle" w="med" len="med"/>
            </a:ln>
          </p:spPr>
          <p:txBody>
            <a:bodyPr/>
            <a:lstStyle/>
            <a:p>
              <a:pPr>
                <a:lnSpc>
                  <a:spcPts val="1500"/>
                </a:lnSpc>
                <a:spcBef>
                  <a:spcPts val="0"/>
                </a:spcBef>
              </a:pPr>
              <a:endParaRPr lang="zh-CN" altLang="en-US" sz="1400" b="0"/>
            </a:p>
          </p:txBody>
        </p:sp>
        <p:sp>
          <p:nvSpPr>
            <p:cNvPr id="526" name="Line 75"/>
            <p:cNvSpPr>
              <a:spLocks noChangeShapeType="1"/>
            </p:cNvSpPr>
            <p:nvPr/>
          </p:nvSpPr>
          <p:spPr bwMode="auto">
            <a:xfrm flipH="1">
              <a:off x="5724128" y="2715766"/>
              <a:ext cx="76939" cy="432048"/>
            </a:xfrm>
            <a:prstGeom prst="line">
              <a:avLst/>
            </a:prstGeom>
            <a:noFill/>
            <a:ln w="3175">
              <a:solidFill>
                <a:schemeClr val="tx1"/>
              </a:solidFill>
              <a:round/>
              <a:headEnd type="none" w="med" len="med"/>
              <a:tailEnd type="triangle" w="med" len="med"/>
            </a:ln>
          </p:spPr>
          <p:txBody>
            <a:bodyPr/>
            <a:lstStyle/>
            <a:p>
              <a:pPr>
                <a:lnSpc>
                  <a:spcPts val="1500"/>
                </a:lnSpc>
                <a:spcBef>
                  <a:spcPts val="0"/>
                </a:spcBef>
              </a:pPr>
              <a:endParaRPr lang="zh-CN" altLang="en-US" sz="1400" b="0"/>
            </a:p>
          </p:txBody>
        </p:sp>
        <p:cxnSp>
          <p:nvCxnSpPr>
            <p:cNvPr id="528" name="直接箭头连接符 527"/>
            <p:cNvCxnSpPr>
              <a:endCxn id="462" idx="0"/>
            </p:cNvCxnSpPr>
            <p:nvPr/>
          </p:nvCxnSpPr>
          <p:spPr bwMode="auto">
            <a:xfrm>
              <a:off x="6156176" y="2715766"/>
              <a:ext cx="181682" cy="432048"/>
            </a:xfrm>
            <a:prstGeom prst="straightConnector1">
              <a:avLst/>
            </a:prstGeom>
            <a:noFill/>
            <a:ln w="3175" cap="flat" cmpd="sng" algn="ctr">
              <a:solidFill>
                <a:schemeClr val="tx1"/>
              </a:solidFill>
              <a:prstDash val="solid"/>
              <a:round/>
              <a:headEnd type="none" w="med" len="med"/>
              <a:tailEnd type="arrow"/>
            </a:ln>
            <a:effectLst/>
          </p:spPr>
        </p:cxn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blinds(horizontal)">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9"/>
                                        </p:tgtEl>
                                        <p:attrNameLst>
                                          <p:attrName>style.visibility</p:attrName>
                                        </p:attrNameLst>
                                      </p:cBhvr>
                                      <p:to>
                                        <p:strVal val="visible"/>
                                      </p:to>
                                    </p:set>
                                    <p:animEffect transition="in" filter="blinds(horizontal)">
                                      <p:cBhvr>
                                        <p:cTn id="12" dur="500"/>
                                        <p:tgtEl>
                                          <p:spTgt spid="4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8"/>
                                        </p:tgtEl>
                                        <p:attrNameLst>
                                          <p:attrName>style.visibility</p:attrName>
                                        </p:attrNameLst>
                                      </p:cBhvr>
                                      <p:to>
                                        <p:strVal val="visible"/>
                                      </p:to>
                                    </p:set>
                                    <p:animEffect transition="in" filter="blinds(horizontal)">
                                      <p:cBhvr>
                                        <p:cTn id="17" dur="500"/>
                                        <p:tgtEl>
                                          <p:spTgt spid="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
                                        </p:tgtEl>
                                        <p:attrNameLst>
                                          <p:attrName>style.visibility</p:attrName>
                                        </p:attrNameLst>
                                      </p:cBhvr>
                                      <p:to>
                                        <p:strVal val="visible"/>
                                      </p:to>
                                    </p:set>
                                    <p:animEffect transition="in" filter="blinds(horizontal)">
                                      <p:cBhvr>
                                        <p:cTn id="22" dur="500"/>
                                        <p:tgtEl>
                                          <p:spTgt spid="4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9"/>
                                        </p:tgtEl>
                                        <p:attrNameLst>
                                          <p:attrName>style.visibility</p:attrName>
                                        </p:attrNameLst>
                                      </p:cBhvr>
                                      <p:to>
                                        <p:strVal val="visible"/>
                                      </p:to>
                                    </p:set>
                                    <p:animEffect transition="in" filter="blinds(horizontal)">
                                      <p:cBhvr>
                                        <p:cTn id="27" dur="500"/>
                                        <p:tgtEl>
                                          <p:spTgt spid="4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0"/>
                                        </p:tgtEl>
                                        <p:attrNameLst>
                                          <p:attrName>style.visibility</p:attrName>
                                        </p:attrNameLst>
                                      </p:cBhvr>
                                      <p:to>
                                        <p:strVal val="visible"/>
                                      </p:to>
                                    </p:set>
                                    <p:animEffect transition="in" filter="blinds(horizontal)">
                                      <p:cBhvr>
                                        <p:cTn id="32" dur="5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树的删除</a:t>
            </a:r>
            <a:endParaRPr lang="en-US" altLang="zh-CN" dirty="0">
              <a:latin typeface="微软雅黑" pitchFamily="34" charset="-122"/>
              <a:ea typeface="微软雅黑" pitchFamily="34" charset="-122"/>
            </a:endParaRPr>
          </a:p>
        </p:txBody>
      </p:sp>
      <p:sp>
        <p:nvSpPr>
          <p:cNvPr id="14" name="Text Box 59"/>
          <p:cNvSpPr txBox="1">
            <a:spLocks noChangeArrowheads="1"/>
          </p:cNvSpPr>
          <p:nvPr/>
        </p:nvSpPr>
        <p:spPr bwMode="auto">
          <a:xfrm>
            <a:off x="1979712" y="4011911"/>
            <a:ext cx="288032" cy="936104"/>
          </a:xfrm>
          <a:prstGeom prst="rect">
            <a:avLst/>
          </a:prstGeom>
          <a:noFill/>
          <a:ln w="3175">
            <a:solidFill>
              <a:schemeClr val="tx1"/>
            </a:solidFill>
            <a:miter lim="800000"/>
            <a:headEnd/>
            <a:tailEnd/>
          </a:ln>
        </p:spPr>
        <p:txBody>
          <a:bodyPr lIns="0" tIns="0" rIns="0" bIns="0"/>
          <a:lstStyle/>
          <a:p>
            <a:pPr algn="just"/>
            <a:r>
              <a:rPr lang="en-US" altLang="zh-CN" sz="1400" b="0" dirty="0">
                <a:latin typeface="Times New Roman" pitchFamily="18" charset="0"/>
              </a:rPr>
              <a:t>  1</a:t>
            </a:r>
          </a:p>
          <a:p>
            <a:pPr algn="just"/>
            <a:r>
              <a:rPr lang="en-US" altLang="zh-CN" sz="1400" b="0" dirty="0">
                <a:latin typeface="Times New Roman" pitchFamily="18" charset="0"/>
              </a:rPr>
              <a:t>  3</a:t>
            </a:r>
          </a:p>
          <a:p>
            <a:pPr algn="just"/>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grpSp>
        <p:nvGrpSpPr>
          <p:cNvPr id="2" name="组合 100"/>
          <p:cNvGrpSpPr/>
          <p:nvPr/>
        </p:nvGrpSpPr>
        <p:grpSpPr>
          <a:xfrm>
            <a:off x="2123728" y="2931790"/>
            <a:ext cx="6912768" cy="2016224"/>
            <a:chOff x="579741" y="2643758"/>
            <a:chExt cx="8096715" cy="2303636"/>
          </a:xfrm>
        </p:grpSpPr>
        <p:grpSp>
          <p:nvGrpSpPr>
            <p:cNvPr id="3" name="Group 8"/>
            <p:cNvGrpSpPr>
              <a:grpSpLocks/>
            </p:cNvGrpSpPr>
            <p:nvPr/>
          </p:nvGrpSpPr>
          <p:grpSpPr bwMode="auto">
            <a:xfrm>
              <a:off x="3523699" y="2643758"/>
              <a:ext cx="2393003" cy="288178"/>
              <a:chOff x="3960" y="3000"/>
              <a:chExt cx="2340" cy="468"/>
            </a:xfrm>
          </p:grpSpPr>
          <p:sp>
            <p:nvSpPr>
              <p:cNvPr id="89"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90"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91"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92"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93"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94"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95"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96"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9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4" name="Group 18"/>
            <p:cNvGrpSpPr>
              <a:grpSpLocks/>
            </p:cNvGrpSpPr>
            <p:nvPr/>
          </p:nvGrpSpPr>
          <p:grpSpPr bwMode="auto">
            <a:xfrm>
              <a:off x="579741" y="3315876"/>
              <a:ext cx="1656184" cy="288178"/>
              <a:chOff x="3960" y="3000"/>
              <a:chExt cx="2340" cy="468"/>
            </a:xfrm>
          </p:grpSpPr>
          <p:sp>
            <p:nvSpPr>
              <p:cNvPr id="80"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1"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2"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3"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4"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5"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6"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7"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8"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5" name="Group 28"/>
            <p:cNvGrpSpPr>
              <a:grpSpLocks/>
            </p:cNvGrpSpPr>
            <p:nvPr/>
          </p:nvGrpSpPr>
          <p:grpSpPr bwMode="auto">
            <a:xfrm>
              <a:off x="2604335" y="3315876"/>
              <a:ext cx="1656184" cy="288178"/>
              <a:chOff x="3960" y="3000"/>
              <a:chExt cx="2340" cy="468"/>
            </a:xfrm>
          </p:grpSpPr>
          <p:sp>
            <p:nvSpPr>
              <p:cNvPr id="71"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2"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3"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4"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75"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6"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7"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8"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9"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7" name="Group 38"/>
            <p:cNvGrpSpPr>
              <a:grpSpLocks/>
            </p:cNvGrpSpPr>
            <p:nvPr/>
          </p:nvGrpSpPr>
          <p:grpSpPr bwMode="auto">
            <a:xfrm>
              <a:off x="4811473" y="3315876"/>
              <a:ext cx="1656184" cy="288178"/>
              <a:chOff x="3960" y="3000"/>
              <a:chExt cx="2340" cy="468"/>
            </a:xfrm>
          </p:grpSpPr>
          <p:sp>
            <p:nvSpPr>
              <p:cNvPr id="62"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63"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64"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65"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60</a:t>
                </a:r>
                <a:endParaRPr lang="en-US" altLang="zh-CN" sz="1400" b="0" dirty="0">
                  <a:latin typeface="Times New Roman" pitchFamily="18" charset="0"/>
                  <a:ea typeface="楷体_GB2312"/>
                  <a:cs typeface="楷体_GB2312"/>
                </a:endParaRPr>
              </a:p>
            </p:txBody>
          </p:sp>
          <p:sp>
            <p:nvSpPr>
              <p:cNvPr id="66"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67"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68"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69"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0"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8" name="Group 48"/>
            <p:cNvGrpSpPr>
              <a:grpSpLocks/>
            </p:cNvGrpSpPr>
            <p:nvPr/>
          </p:nvGrpSpPr>
          <p:grpSpPr bwMode="auto">
            <a:xfrm>
              <a:off x="7020272" y="3315876"/>
              <a:ext cx="1656184" cy="288178"/>
              <a:chOff x="3960" y="3000"/>
              <a:chExt cx="2340" cy="468"/>
            </a:xfrm>
          </p:grpSpPr>
          <p:sp>
            <p:nvSpPr>
              <p:cNvPr id="53"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54"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55"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56"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57"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58"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59"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60"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61"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sp>
          <p:nvSpPr>
            <p:cNvPr id="13" name="Text Box 58"/>
            <p:cNvSpPr txBox="1">
              <a:spLocks noChangeArrowheads="1"/>
            </p:cNvSpPr>
            <p:nvPr/>
          </p:nvSpPr>
          <p:spPr bwMode="auto">
            <a:xfrm>
              <a:off x="810412"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p>
            <a:p>
              <a:pPr algn="just">
                <a:lnSpc>
                  <a:spcPts val="1500"/>
                </a:lnSpc>
              </a:pPr>
              <a:r>
                <a:rPr lang="en-US" altLang="zh-CN" sz="1400" b="0" dirty="0">
                  <a:latin typeface="Times New Roman" pitchFamily="18" charset="0"/>
                </a:rPr>
                <a:t>  9</a:t>
              </a:r>
            </a:p>
            <a:p>
              <a:pPr algn="just">
                <a:lnSpc>
                  <a:spcPts val="1500"/>
                </a:lnSpc>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15" name="Text Box 60"/>
            <p:cNvSpPr txBox="1">
              <a:spLocks noChangeArrowheads="1"/>
            </p:cNvSpPr>
            <p:nvPr/>
          </p:nvSpPr>
          <p:spPr bwMode="auto">
            <a:xfrm>
              <a:off x="1208692"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p>
            <a:p>
              <a:pPr algn="just">
                <a:lnSpc>
                  <a:spcPts val="1500"/>
                </a:lnSpc>
              </a:pPr>
              <a:r>
                <a:rPr lang="en-US" altLang="zh-CN" sz="1400" b="0">
                  <a:latin typeface="Times New Roman" pitchFamily="18" charset="0"/>
                </a:rPr>
                <a:t>16</a:t>
              </a:r>
            </a:p>
            <a:p>
              <a:pPr algn="just">
                <a:lnSpc>
                  <a:spcPts val="1500"/>
                </a:lnSpc>
              </a:pPr>
              <a:r>
                <a:rPr lang="en-US" altLang="zh-CN" sz="1400" b="0">
                  <a:latin typeface="Times New Roman" pitchFamily="18" charset="0"/>
                </a:rPr>
                <a:t>18</a:t>
              </a:r>
            </a:p>
            <a:p>
              <a:pPr algn="just">
                <a:lnSpc>
                  <a:spcPts val="1500"/>
                </a:lnSpc>
              </a:pPr>
              <a:r>
                <a:rPr lang="en-US" altLang="zh-CN" sz="1400" b="0">
                  <a:latin typeface="Times New Roman" pitchFamily="18" charset="0"/>
                </a:rPr>
                <a:t>19</a:t>
              </a:r>
            </a:p>
            <a:p>
              <a:pPr algn="just">
                <a:lnSpc>
                  <a:spcPts val="1500"/>
                </a:lnSpc>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16" name="Text Box 61"/>
            <p:cNvSpPr txBox="1">
              <a:spLocks noChangeArrowheads="1"/>
            </p:cNvSpPr>
            <p:nvPr/>
          </p:nvSpPr>
          <p:spPr bwMode="auto">
            <a:xfrm>
              <a:off x="1638504"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p>
            <a:p>
              <a:pPr algn="just">
                <a:lnSpc>
                  <a:spcPts val="1500"/>
                </a:lnSpc>
              </a:pPr>
              <a:r>
                <a:rPr lang="en-US" altLang="zh-CN" sz="1400" b="0">
                  <a:latin typeface="Times New Roman" pitchFamily="18" charset="0"/>
                </a:rPr>
                <a:t>25</a:t>
              </a:r>
            </a:p>
            <a:p>
              <a:pPr algn="just">
                <a:lnSpc>
                  <a:spcPts val="1500"/>
                </a:lnSpc>
              </a:pPr>
              <a:r>
                <a:rPr lang="en-US" altLang="zh-CN" sz="1400" b="0">
                  <a:latin typeface="Times New Roman" pitchFamily="18" charset="0"/>
                </a:rPr>
                <a:t>26</a:t>
              </a:r>
            </a:p>
            <a:p>
              <a:pPr algn="just">
                <a:lnSpc>
                  <a:spcPts val="1500"/>
                </a:lnSpc>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17" name="Text Box 62"/>
            <p:cNvSpPr txBox="1">
              <a:spLocks noChangeArrowheads="1"/>
            </p:cNvSpPr>
            <p:nvPr/>
          </p:nvSpPr>
          <p:spPr bwMode="auto">
            <a:xfrm>
              <a:off x="2051720"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p>
            <a:p>
              <a:pPr algn="just">
                <a:lnSpc>
                  <a:spcPts val="1500"/>
                </a:lnSpc>
              </a:pPr>
              <a:r>
                <a:rPr lang="en-US" altLang="zh-CN" sz="1400" b="0">
                  <a:latin typeface="Times New Roman" pitchFamily="18" charset="0"/>
                </a:rPr>
                <a:t>31</a:t>
              </a:r>
            </a:p>
            <a:p>
              <a:pPr algn="just">
                <a:lnSpc>
                  <a:spcPts val="1500"/>
                </a:lnSpc>
              </a:pPr>
              <a:r>
                <a:rPr lang="en-US" altLang="zh-CN" sz="1400" b="0">
                  <a:latin typeface="Times New Roman" pitchFamily="18" charset="0"/>
                </a:rPr>
                <a:t>32</a:t>
              </a:r>
            </a:p>
            <a:p>
              <a:pPr algn="just">
                <a:lnSpc>
                  <a:spcPts val="1500"/>
                </a:lnSpc>
              </a:pPr>
              <a:r>
                <a:rPr lang="en-US" altLang="zh-CN" sz="1400" b="0">
                  <a:latin typeface="Times New Roman" pitchFamily="18" charset="0"/>
                </a:rPr>
                <a:t>33</a:t>
              </a:r>
            </a:p>
            <a:p>
              <a:pPr algn="just">
                <a:lnSpc>
                  <a:spcPts val="1500"/>
                </a:lnSpc>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18" name="Text Box 63"/>
            <p:cNvSpPr txBox="1">
              <a:spLocks noChangeArrowheads="1"/>
            </p:cNvSpPr>
            <p:nvPr/>
          </p:nvSpPr>
          <p:spPr bwMode="auto">
            <a:xfrm>
              <a:off x="2526338"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p>
            <a:p>
              <a:pPr algn="just">
                <a:lnSpc>
                  <a:spcPts val="1500"/>
                </a:lnSpc>
              </a:pPr>
              <a:r>
                <a:rPr lang="en-US" altLang="zh-CN" sz="1400" b="0">
                  <a:latin typeface="Times New Roman" pitchFamily="18" charset="0"/>
                </a:rPr>
                <a:t>38</a:t>
              </a:r>
            </a:p>
            <a:p>
              <a:pPr algn="just">
                <a:lnSpc>
                  <a:spcPts val="1500"/>
                </a:lnSpc>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19" name="Text Box 64"/>
            <p:cNvSpPr txBox="1">
              <a:spLocks noChangeArrowheads="1"/>
            </p:cNvSpPr>
            <p:nvPr/>
          </p:nvSpPr>
          <p:spPr bwMode="auto">
            <a:xfrm>
              <a:off x="2926278"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p>
            <a:p>
              <a:pPr algn="just">
                <a:lnSpc>
                  <a:spcPts val="1500"/>
                </a:lnSpc>
              </a:pPr>
              <a:r>
                <a:rPr lang="en-US" altLang="zh-CN" sz="1400" b="0">
                  <a:latin typeface="Times New Roman" pitchFamily="18" charset="0"/>
                </a:rPr>
                <a:t>42</a:t>
              </a:r>
            </a:p>
            <a:p>
              <a:pPr algn="just">
                <a:lnSpc>
                  <a:spcPts val="1500"/>
                </a:lnSpc>
              </a:pPr>
              <a:r>
                <a:rPr lang="en-US" altLang="zh-CN" sz="1400" b="0">
                  <a:latin typeface="Times New Roman" pitchFamily="18" charset="0"/>
                </a:rPr>
                <a:t>43</a:t>
              </a:r>
            </a:p>
            <a:p>
              <a:pPr algn="just">
                <a:lnSpc>
                  <a:spcPts val="1500"/>
                </a:lnSpc>
              </a:pPr>
              <a:r>
                <a:rPr lang="en-US" altLang="zh-CN" sz="1400" b="0">
                  <a:latin typeface="Times New Roman" pitchFamily="18" charset="0"/>
                </a:rPr>
                <a:t>44</a:t>
              </a:r>
            </a:p>
            <a:p>
              <a:pPr algn="just">
                <a:lnSpc>
                  <a:spcPts val="1500"/>
                </a:lnSpc>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0" name="Text Box 65"/>
            <p:cNvSpPr txBox="1">
              <a:spLocks noChangeArrowheads="1"/>
            </p:cNvSpPr>
            <p:nvPr/>
          </p:nvSpPr>
          <p:spPr bwMode="auto">
            <a:xfrm>
              <a:off x="3339494"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46</a:t>
              </a:r>
            </a:p>
            <a:p>
              <a:pPr algn="just">
                <a:lnSpc>
                  <a:spcPts val="1500"/>
                </a:lnSpc>
              </a:pPr>
              <a:r>
                <a:rPr lang="en-US" altLang="zh-CN" sz="1400" b="0" dirty="0">
                  <a:latin typeface="Times New Roman" pitchFamily="18" charset="0"/>
                </a:rPr>
                <a:t>47 </a:t>
              </a:r>
            </a:p>
            <a:p>
              <a:pPr algn="just">
                <a:lnSpc>
                  <a:spcPts val="1500"/>
                </a:lnSpc>
              </a:pPr>
              <a:r>
                <a:rPr lang="en-US" altLang="zh-CN" sz="1400" b="0" dirty="0">
                  <a:latin typeface="Times New Roman" pitchFamily="18" charset="0"/>
                </a:rPr>
                <a:t>48</a:t>
              </a:r>
              <a:endParaRPr lang="en-US" altLang="zh-CN" sz="1400" b="0" dirty="0">
                <a:latin typeface="Times New Roman" pitchFamily="18" charset="0"/>
                <a:ea typeface="楷体_GB2312"/>
                <a:cs typeface="楷体_GB2312"/>
              </a:endParaRPr>
            </a:p>
          </p:txBody>
        </p:sp>
        <p:sp>
          <p:nvSpPr>
            <p:cNvPr id="21" name="Text Box 66"/>
            <p:cNvSpPr txBox="1">
              <a:spLocks noChangeArrowheads="1"/>
            </p:cNvSpPr>
            <p:nvPr/>
          </p:nvSpPr>
          <p:spPr bwMode="auto">
            <a:xfrm>
              <a:off x="4673735"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p>
            <a:p>
              <a:pPr algn="just">
                <a:lnSpc>
                  <a:spcPts val="1500"/>
                </a:lnSpc>
              </a:pPr>
              <a:r>
                <a:rPr lang="en-US" altLang="zh-CN" sz="1400" b="0">
                  <a:latin typeface="Times New Roman" pitchFamily="18" charset="0"/>
                </a:rPr>
                <a:t>51</a:t>
              </a:r>
            </a:p>
            <a:p>
              <a:pPr algn="just">
                <a:lnSpc>
                  <a:spcPts val="1500"/>
                </a:lnSpc>
              </a:pPr>
              <a:r>
                <a:rPr lang="en-US" altLang="zh-CN" sz="1400" b="0">
                  <a:latin typeface="Times New Roman" pitchFamily="18" charset="0"/>
                </a:rPr>
                <a:t>52</a:t>
              </a:r>
            </a:p>
            <a:p>
              <a:pPr algn="just">
                <a:lnSpc>
                  <a:spcPts val="1500"/>
                </a:lnSpc>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22" name="Text Box 67"/>
            <p:cNvSpPr txBox="1">
              <a:spLocks noChangeArrowheads="1"/>
            </p:cNvSpPr>
            <p:nvPr/>
          </p:nvSpPr>
          <p:spPr bwMode="auto">
            <a:xfrm>
              <a:off x="5103546"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p>
            <a:p>
              <a:pPr algn="just">
                <a:lnSpc>
                  <a:spcPts val="1500"/>
                </a:lnSpc>
              </a:pPr>
              <a:r>
                <a:rPr lang="en-US" altLang="zh-CN" sz="1400" b="0">
                  <a:latin typeface="Times New Roman" pitchFamily="18" charset="0"/>
                </a:rPr>
                <a:t>57</a:t>
              </a:r>
            </a:p>
            <a:p>
              <a:pPr algn="just">
                <a:lnSpc>
                  <a:spcPts val="1500"/>
                </a:lnSpc>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23" name="Text Box 68"/>
            <p:cNvSpPr txBox="1">
              <a:spLocks noChangeArrowheads="1"/>
            </p:cNvSpPr>
            <p:nvPr/>
          </p:nvSpPr>
          <p:spPr bwMode="auto">
            <a:xfrm>
              <a:off x="5548293"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60</a:t>
              </a:r>
            </a:p>
            <a:p>
              <a:pPr algn="just">
                <a:lnSpc>
                  <a:spcPts val="1500"/>
                </a:lnSpc>
              </a:pPr>
              <a:r>
                <a:rPr lang="en-US" altLang="zh-CN" sz="1400" b="0">
                  <a:latin typeface="Times New Roman" pitchFamily="18" charset="0"/>
                </a:rPr>
                <a:t>61</a:t>
              </a:r>
            </a:p>
            <a:p>
              <a:pPr algn="just">
                <a:lnSpc>
                  <a:spcPts val="1500"/>
                </a:lnSpc>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24" name="Text Box 69"/>
            <p:cNvSpPr txBox="1">
              <a:spLocks noChangeArrowheads="1"/>
            </p:cNvSpPr>
            <p:nvPr/>
          </p:nvSpPr>
          <p:spPr bwMode="auto">
            <a:xfrm>
              <a:off x="6882533"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p>
            <a:p>
              <a:pPr algn="just">
                <a:lnSpc>
                  <a:spcPts val="1500"/>
                </a:lnSpc>
              </a:pPr>
              <a:r>
                <a:rPr lang="en-US" altLang="zh-CN" sz="1400" b="0">
                  <a:latin typeface="Times New Roman" pitchFamily="18" charset="0"/>
                </a:rPr>
                <a:t>66</a:t>
              </a:r>
            </a:p>
            <a:p>
              <a:pPr algn="just">
                <a:lnSpc>
                  <a:spcPts val="1500"/>
                </a:lnSpc>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25" name="Text Box 70"/>
            <p:cNvSpPr txBox="1">
              <a:spLocks noChangeArrowheads="1"/>
            </p:cNvSpPr>
            <p:nvPr/>
          </p:nvSpPr>
          <p:spPr bwMode="auto">
            <a:xfrm>
              <a:off x="7295749"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70</a:t>
              </a:r>
            </a:p>
            <a:p>
              <a:pPr algn="just">
                <a:lnSpc>
                  <a:spcPts val="1500"/>
                </a:lnSpc>
              </a:pPr>
              <a:r>
                <a:rPr lang="en-US" altLang="zh-CN" sz="1400" b="0">
                  <a:latin typeface="Times New Roman" pitchFamily="18" charset="0"/>
                </a:rPr>
                <a:t>73</a:t>
              </a:r>
            </a:p>
            <a:p>
              <a:pPr algn="just">
                <a:lnSpc>
                  <a:spcPts val="1500"/>
                </a:lnSpc>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26" name="Text Box 71"/>
            <p:cNvSpPr txBox="1">
              <a:spLocks noChangeArrowheads="1"/>
            </p:cNvSpPr>
            <p:nvPr/>
          </p:nvSpPr>
          <p:spPr bwMode="auto">
            <a:xfrm>
              <a:off x="7725561"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79</a:t>
              </a:r>
            </a:p>
            <a:p>
              <a:pPr algn="just">
                <a:lnSpc>
                  <a:spcPts val="1500"/>
                </a:lnSpc>
              </a:pPr>
              <a:r>
                <a:rPr lang="en-US" altLang="zh-CN" sz="1400" b="0">
                  <a:latin typeface="Times New Roman" pitchFamily="18" charset="0"/>
                </a:rPr>
                <a:t>81</a:t>
              </a:r>
            </a:p>
            <a:p>
              <a:pPr algn="just">
                <a:lnSpc>
                  <a:spcPts val="1500"/>
                </a:lnSpc>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27" name="Line 72"/>
            <p:cNvSpPr>
              <a:spLocks noChangeShapeType="1"/>
            </p:cNvSpPr>
            <p:nvPr/>
          </p:nvSpPr>
          <p:spPr bwMode="auto">
            <a:xfrm>
              <a:off x="3585101" y="2836175"/>
              <a:ext cx="0" cy="191522"/>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28" name="Line 73"/>
            <p:cNvSpPr>
              <a:spLocks noChangeShapeType="1"/>
            </p:cNvSpPr>
            <p:nvPr/>
          </p:nvSpPr>
          <p:spPr bwMode="auto">
            <a:xfrm flipH="1">
              <a:off x="1545572" y="3027697"/>
              <a:ext cx="2024594"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29" name="Line 74"/>
            <p:cNvSpPr>
              <a:spLocks noChangeShapeType="1"/>
            </p:cNvSpPr>
            <p:nvPr/>
          </p:nvSpPr>
          <p:spPr bwMode="auto">
            <a:xfrm>
              <a:off x="1515701" y="3027697"/>
              <a:ext cx="0" cy="288178"/>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0" name="Line 75"/>
            <p:cNvSpPr>
              <a:spLocks noChangeShapeType="1"/>
            </p:cNvSpPr>
            <p:nvPr/>
          </p:nvSpPr>
          <p:spPr bwMode="auto">
            <a:xfrm>
              <a:off x="4152651" y="2836175"/>
              <a:ext cx="0" cy="2872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 name="Line 76"/>
            <p:cNvSpPr>
              <a:spLocks noChangeShapeType="1"/>
            </p:cNvSpPr>
            <p:nvPr/>
          </p:nvSpPr>
          <p:spPr bwMode="auto">
            <a:xfrm flipH="1">
              <a:off x="3600036" y="3123458"/>
              <a:ext cx="552615"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2" name="Line 77"/>
            <p:cNvSpPr>
              <a:spLocks noChangeShapeType="1"/>
            </p:cNvSpPr>
            <p:nvPr/>
          </p:nvSpPr>
          <p:spPr bwMode="auto">
            <a:xfrm>
              <a:off x="3585101" y="3123458"/>
              <a:ext cx="0" cy="19241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3" name="Line 78"/>
            <p:cNvSpPr>
              <a:spLocks noChangeShapeType="1"/>
            </p:cNvSpPr>
            <p:nvPr/>
          </p:nvSpPr>
          <p:spPr bwMode="auto">
            <a:xfrm>
              <a:off x="5256220" y="2836175"/>
              <a:ext cx="0" cy="191522"/>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4" name="Line 79"/>
            <p:cNvSpPr>
              <a:spLocks noChangeShapeType="1"/>
            </p:cNvSpPr>
            <p:nvPr/>
          </p:nvSpPr>
          <p:spPr bwMode="auto">
            <a:xfrm>
              <a:off x="5241285" y="3027697"/>
              <a:ext cx="2759753"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5" name="Line 80"/>
            <p:cNvSpPr>
              <a:spLocks noChangeShapeType="1"/>
            </p:cNvSpPr>
            <p:nvPr/>
          </p:nvSpPr>
          <p:spPr bwMode="auto">
            <a:xfrm>
              <a:off x="7971167" y="3027697"/>
              <a:ext cx="0" cy="288178"/>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6" name="Line 81"/>
            <p:cNvSpPr>
              <a:spLocks noChangeShapeType="1"/>
            </p:cNvSpPr>
            <p:nvPr/>
          </p:nvSpPr>
          <p:spPr bwMode="auto">
            <a:xfrm>
              <a:off x="4705265" y="2836175"/>
              <a:ext cx="0" cy="2872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7" name="Line 82"/>
            <p:cNvSpPr>
              <a:spLocks noChangeShapeType="1"/>
            </p:cNvSpPr>
            <p:nvPr/>
          </p:nvSpPr>
          <p:spPr bwMode="auto">
            <a:xfrm>
              <a:off x="4688670" y="3123458"/>
              <a:ext cx="1105229"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8" name="Line 83"/>
            <p:cNvSpPr>
              <a:spLocks noChangeShapeType="1"/>
            </p:cNvSpPr>
            <p:nvPr/>
          </p:nvSpPr>
          <p:spPr bwMode="auto">
            <a:xfrm>
              <a:off x="5778964" y="3123458"/>
              <a:ext cx="0" cy="19241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9" name="Line 84"/>
            <p:cNvSpPr>
              <a:spLocks noChangeShapeType="1"/>
            </p:cNvSpPr>
            <p:nvPr/>
          </p:nvSpPr>
          <p:spPr bwMode="auto">
            <a:xfrm>
              <a:off x="626207"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0" name="Line 85"/>
            <p:cNvSpPr>
              <a:spLocks noChangeShapeType="1"/>
            </p:cNvSpPr>
            <p:nvPr/>
          </p:nvSpPr>
          <p:spPr bwMode="auto">
            <a:xfrm>
              <a:off x="1009552"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 name="Line 86"/>
            <p:cNvSpPr>
              <a:spLocks noChangeShapeType="1"/>
            </p:cNvSpPr>
            <p:nvPr/>
          </p:nvSpPr>
          <p:spPr bwMode="auto">
            <a:xfrm>
              <a:off x="1392897"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2" name="Line 87"/>
            <p:cNvSpPr>
              <a:spLocks noChangeShapeType="1"/>
            </p:cNvSpPr>
            <p:nvPr/>
          </p:nvSpPr>
          <p:spPr bwMode="auto">
            <a:xfrm>
              <a:off x="1791178"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3" name="Line 88"/>
            <p:cNvSpPr>
              <a:spLocks noChangeShapeType="1"/>
            </p:cNvSpPr>
            <p:nvPr/>
          </p:nvSpPr>
          <p:spPr bwMode="auto">
            <a:xfrm>
              <a:off x="2174523"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4" name="Line 89"/>
            <p:cNvSpPr>
              <a:spLocks noChangeShapeType="1"/>
            </p:cNvSpPr>
            <p:nvPr/>
          </p:nvSpPr>
          <p:spPr bwMode="auto">
            <a:xfrm>
              <a:off x="2665736"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5" name="Line 90"/>
            <p:cNvSpPr>
              <a:spLocks noChangeShapeType="1"/>
            </p:cNvSpPr>
            <p:nvPr/>
          </p:nvSpPr>
          <p:spPr bwMode="auto">
            <a:xfrm>
              <a:off x="3032486"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6" name="Line 91"/>
            <p:cNvSpPr>
              <a:spLocks noChangeShapeType="1"/>
            </p:cNvSpPr>
            <p:nvPr/>
          </p:nvSpPr>
          <p:spPr bwMode="auto">
            <a:xfrm>
              <a:off x="3415831"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7" name="Line 92"/>
            <p:cNvSpPr>
              <a:spLocks noChangeShapeType="1"/>
            </p:cNvSpPr>
            <p:nvPr/>
          </p:nvSpPr>
          <p:spPr bwMode="auto">
            <a:xfrm>
              <a:off x="4872875"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8" name="Line 93"/>
            <p:cNvSpPr>
              <a:spLocks noChangeShapeType="1"/>
            </p:cNvSpPr>
            <p:nvPr/>
          </p:nvSpPr>
          <p:spPr bwMode="auto">
            <a:xfrm>
              <a:off x="5256220"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9" name="Line 94"/>
            <p:cNvSpPr>
              <a:spLocks noChangeShapeType="1"/>
            </p:cNvSpPr>
            <p:nvPr/>
          </p:nvSpPr>
          <p:spPr bwMode="auto">
            <a:xfrm>
              <a:off x="5639565"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50" name="Line 95"/>
            <p:cNvSpPr>
              <a:spLocks noChangeShapeType="1"/>
            </p:cNvSpPr>
            <p:nvPr/>
          </p:nvSpPr>
          <p:spPr bwMode="auto">
            <a:xfrm>
              <a:off x="7081674"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51" name="Line 96"/>
            <p:cNvSpPr>
              <a:spLocks noChangeShapeType="1"/>
            </p:cNvSpPr>
            <p:nvPr/>
          </p:nvSpPr>
          <p:spPr bwMode="auto">
            <a:xfrm>
              <a:off x="7450083"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52" name="Line 97"/>
            <p:cNvSpPr>
              <a:spLocks noChangeShapeType="1"/>
            </p:cNvSpPr>
            <p:nvPr/>
          </p:nvSpPr>
          <p:spPr bwMode="auto">
            <a:xfrm>
              <a:off x="7833428"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grpSp>
      <p:sp>
        <p:nvSpPr>
          <p:cNvPr id="99" name="TextBox 98"/>
          <p:cNvSpPr txBox="1"/>
          <p:nvPr/>
        </p:nvSpPr>
        <p:spPr>
          <a:xfrm>
            <a:off x="251520" y="987574"/>
            <a:ext cx="8748464" cy="1717393"/>
          </a:xfrm>
          <a:prstGeom prst="rect">
            <a:avLst/>
          </a:prstGeom>
          <a:noFill/>
        </p:spPr>
        <p:txBody>
          <a:bodyPr wrap="square" rtlCol="0">
            <a:spAutoFit/>
          </a:bodyPr>
          <a:lstStyle/>
          <a:p>
            <a:pPr eaLnBrk="1" hangingPunct="1">
              <a:lnSpc>
                <a:spcPct val="120000"/>
              </a:lnSpc>
            </a:pPr>
            <a:r>
              <a:rPr lang="zh-CN" altLang="en-US" sz="1600" dirty="0">
                <a:latin typeface="楷体_GB2312"/>
                <a:ea typeface="楷体_GB2312"/>
                <a:cs typeface="楷体_GB2312"/>
              </a:rPr>
              <a:t>删除操作首先查找到要删除的项，然后删除它 </a:t>
            </a:r>
          </a:p>
          <a:p>
            <a:pPr eaLnBrk="1" hangingPunct="1">
              <a:lnSpc>
                <a:spcPct val="120000"/>
              </a:lnSpc>
            </a:pPr>
            <a:r>
              <a:rPr lang="zh-CN" altLang="en-US" sz="1600" dirty="0">
                <a:latin typeface="楷体_GB2312"/>
                <a:ea typeface="楷体_GB2312"/>
                <a:cs typeface="楷体_GB2312"/>
              </a:rPr>
              <a:t>如果此时它所在的叶子的元素数量正好满足要求的最小值，删除该项就会使它低于最小值 </a:t>
            </a:r>
          </a:p>
          <a:p>
            <a:pPr>
              <a:lnSpc>
                <a:spcPct val="120000"/>
              </a:lnSpc>
            </a:pPr>
            <a:r>
              <a:rPr lang="zh-CN" altLang="en-US" sz="1400" b="0" dirty="0">
                <a:latin typeface="楷体_GB2312"/>
                <a:ea typeface="楷体_GB2312"/>
                <a:cs typeface="楷体_GB2312"/>
              </a:rPr>
              <a:t>如果邻居不是最少的情况，就借一个过来领养；</a:t>
            </a:r>
          </a:p>
          <a:p>
            <a:pPr>
              <a:lnSpc>
                <a:spcPct val="120000"/>
              </a:lnSpc>
            </a:pPr>
            <a:r>
              <a:rPr lang="zh-CN" altLang="en-US" sz="1400" b="0" dirty="0">
                <a:latin typeface="楷体_GB2312"/>
                <a:ea typeface="楷体_GB2312"/>
                <a:cs typeface="楷体_GB2312"/>
              </a:rPr>
              <a:t>如果邻居也处于最少的情况，就把两个结点合并成一个满的结点。此时父亲就失去了一个儿子。如果它引起父亲的儿子数少于了最小值，就使用同样的策略了。这个过程一直向上进行过滤到根。如果根只剩下了一个儿子，就把根删除，让它的儿子作为新的树根，这也是唯一能使</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树变矮的情况。 </a:t>
            </a:r>
          </a:p>
        </p:txBody>
      </p:sp>
      <p:sp>
        <p:nvSpPr>
          <p:cNvPr id="102" name="Text Box 59"/>
          <p:cNvSpPr txBox="1">
            <a:spLocks noChangeArrowheads="1"/>
          </p:cNvSpPr>
          <p:nvPr/>
        </p:nvSpPr>
        <p:spPr bwMode="auto">
          <a:xfrm>
            <a:off x="1979712" y="4011910"/>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1</a:t>
            </a:r>
          </a:p>
          <a:p>
            <a:pPr algn="just">
              <a:lnSpc>
                <a:spcPts val="1500"/>
              </a:lnSpc>
            </a:pPr>
            <a:r>
              <a:rPr lang="en-US" altLang="zh-CN" sz="1400" b="0" dirty="0">
                <a:latin typeface="Times New Roman" pitchFamily="18" charset="0"/>
              </a:rPr>
              <a:t>  3</a:t>
            </a:r>
          </a:p>
          <a:p>
            <a:pPr algn="just">
              <a:lnSpc>
                <a:spcPts val="1500"/>
              </a:lnSpc>
            </a:pPr>
            <a:r>
              <a:rPr lang="en-US" altLang="zh-CN" sz="1400" b="0" dirty="0">
                <a:latin typeface="Times New Roman" pitchFamily="18" charset="0"/>
              </a:rPr>
              <a:t>  4</a:t>
            </a:r>
          </a:p>
          <a:p>
            <a:pPr algn="just">
              <a:lnSpc>
                <a:spcPts val="1500"/>
              </a:lnSpc>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101" name="TextBox 100"/>
          <p:cNvSpPr txBox="1"/>
          <p:nvPr/>
        </p:nvSpPr>
        <p:spPr>
          <a:xfrm>
            <a:off x="539552" y="3003798"/>
            <a:ext cx="864096" cy="307777"/>
          </a:xfrm>
          <a:prstGeom prst="rect">
            <a:avLst/>
          </a:prstGeom>
          <a:noFill/>
        </p:spPr>
        <p:txBody>
          <a:bodyPr wrap="square" rtlCol="0">
            <a:spAutoFit/>
          </a:bodyPr>
          <a:lstStyle/>
          <a:p>
            <a:r>
              <a:rPr lang="zh-CN" altLang="en-US" sz="1400" dirty="0"/>
              <a:t>删除</a:t>
            </a:r>
            <a:r>
              <a:rPr lang="en-US" altLang="zh-CN" sz="1400" dirty="0"/>
              <a:t>4</a:t>
            </a:r>
            <a:endParaRPr lang="zh-CN" altLang="en-US"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2"/>
                                        </p:tgtEl>
                                      </p:cBhvr>
                                    </p:animEffect>
                                    <p:set>
                                      <p:cBhvr>
                                        <p:cTn id="7" dur="1" fill="hold">
                                          <p:stCondLst>
                                            <p:cond delay="499"/>
                                          </p:stCondLst>
                                        </p:cTn>
                                        <p:tgtEl>
                                          <p:spTgt spid="102"/>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2" grpId="0" animBg="1"/>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2352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树的删除</a:t>
            </a:r>
            <a:endParaRPr lang="en-US" altLang="zh-CN" dirty="0">
              <a:latin typeface="微软雅黑" pitchFamily="34" charset="-122"/>
              <a:ea typeface="微软雅黑" pitchFamily="34" charset="-122"/>
            </a:endParaRPr>
          </a:p>
        </p:txBody>
      </p:sp>
      <p:sp>
        <p:nvSpPr>
          <p:cNvPr id="113" name="TextBox 112"/>
          <p:cNvSpPr txBox="1"/>
          <p:nvPr/>
        </p:nvSpPr>
        <p:spPr>
          <a:xfrm>
            <a:off x="251520" y="1059582"/>
            <a:ext cx="1224136" cy="307777"/>
          </a:xfrm>
          <a:prstGeom prst="rect">
            <a:avLst/>
          </a:prstGeom>
          <a:noFill/>
        </p:spPr>
        <p:txBody>
          <a:bodyPr wrap="square" rtlCol="0">
            <a:spAutoFit/>
          </a:bodyPr>
          <a:lstStyle/>
          <a:p>
            <a:r>
              <a:rPr lang="zh-CN" altLang="en-US" sz="1400" dirty="0"/>
              <a:t>删除</a:t>
            </a:r>
            <a:r>
              <a:rPr lang="en-US" altLang="zh-CN" sz="1400" dirty="0"/>
              <a:t>73</a:t>
            </a:r>
            <a:endParaRPr lang="zh-CN" altLang="en-US" sz="1400" dirty="0"/>
          </a:p>
        </p:txBody>
      </p:sp>
      <p:grpSp>
        <p:nvGrpSpPr>
          <p:cNvPr id="649" name="组合 648"/>
          <p:cNvGrpSpPr/>
          <p:nvPr/>
        </p:nvGrpSpPr>
        <p:grpSpPr>
          <a:xfrm>
            <a:off x="1763688" y="555526"/>
            <a:ext cx="7056784" cy="2016224"/>
            <a:chOff x="1763688" y="555526"/>
            <a:chExt cx="7056784" cy="2016224"/>
          </a:xfrm>
        </p:grpSpPr>
        <p:grpSp>
          <p:nvGrpSpPr>
            <p:cNvPr id="286" name="组合 100"/>
            <p:cNvGrpSpPr/>
            <p:nvPr/>
          </p:nvGrpSpPr>
          <p:grpSpPr>
            <a:xfrm>
              <a:off x="1907704" y="555526"/>
              <a:ext cx="6912768" cy="2016224"/>
              <a:chOff x="579741" y="2643758"/>
              <a:chExt cx="8096715" cy="2303636"/>
            </a:xfrm>
          </p:grpSpPr>
          <p:grpSp>
            <p:nvGrpSpPr>
              <p:cNvPr id="287" name="Group 8"/>
              <p:cNvGrpSpPr>
                <a:grpSpLocks/>
              </p:cNvGrpSpPr>
              <p:nvPr/>
            </p:nvGrpSpPr>
            <p:grpSpPr bwMode="auto">
              <a:xfrm>
                <a:off x="3523699" y="2643758"/>
                <a:ext cx="2393003" cy="288178"/>
                <a:chOff x="3960" y="3000"/>
                <a:chExt cx="2340" cy="468"/>
              </a:xfrm>
            </p:grpSpPr>
            <p:sp>
              <p:nvSpPr>
                <p:cNvPr id="367"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68"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369"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70"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371"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72"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373"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74"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75"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288" name="Group 18"/>
              <p:cNvGrpSpPr>
                <a:grpSpLocks/>
              </p:cNvGrpSpPr>
              <p:nvPr/>
            </p:nvGrpSpPr>
            <p:grpSpPr bwMode="auto">
              <a:xfrm>
                <a:off x="579741" y="3315876"/>
                <a:ext cx="1656184" cy="288178"/>
                <a:chOff x="3960" y="3000"/>
                <a:chExt cx="2340" cy="468"/>
              </a:xfrm>
            </p:grpSpPr>
            <p:sp>
              <p:nvSpPr>
                <p:cNvPr id="358"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59"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360"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61"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362"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63"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364"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65"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366"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289" name="Group 28"/>
              <p:cNvGrpSpPr>
                <a:grpSpLocks/>
              </p:cNvGrpSpPr>
              <p:nvPr/>
            </p:nvGrpSpPr>
            <p:grpSpPr bwMode="auto">
              <a:xfrm>
                <a:off x="2604335" y="3315876"/>
                <a:ext cx="1656184" cy="288178"/>
                <a:chOff x="3960" y="3000"/>
                <a:chExt cx="2340" cy="468"/>
              </a:xfrm>
            </p:grpSpPr>
            <p:sp>
              <p:nvSpPr>
                <p:cNvPr id="349"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50"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351"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52"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353"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54"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55"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56"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57"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290" name="Group 38"/>
              <p:cNvGrpSpPr>
                <a:grpSpLocks/>
              </p:cNvGrpSpPr>
              <p:nvPr/>
            </p:nvGrpSpPr>
            <p:grpSpPr bwMode="auto">
              <a:xfrm>
                <a:off x="4811473" y="3315876"/>
                <a:ext cx="1656184" cy="288178"/>
                <a:chOff x="3960" y="3000"/>
                <a:chExt cx="2340" cy="468"/>
              </a:xfrm>
            </p:grpSpPr>
            <p:sp>
              <p:nvSpPr>
                <p:cNvPr id="340"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41"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342"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43"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60</a:t>
                  </a:r>
                  <a:endParaRPr lang="en-US" altLang="zh-CN" sz="1400" b="0" dirty="0">
                    <a:latin typeface="Times New Roman" pitchFamily="18" charset="0"/>
                    <a:ea typeface="楷体_GB2312"/>
                    <a:cs typeface="楷体_GB2312"/>
                  </a:endParaRPr>
                </a:p>
              </p:txBody>
            </p:sp>
            <p:sp>
              <p:nvSpPr>
                <p:cNvPr id="344"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45"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46"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47"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48"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291" name="Group 48"/>
              <p:cNvGrpSpPr>
                <a:grpSpLocks/>
              </p:cNvGrpSpPr>
              <p:nvPr/>
            </p:nvGrpSpPr>
            <p:grpSpPr bwMode="auto">
              <a:xfrm>
                <a:off x="7020272" y="3315876"/>
                <a:ext cx="1656184" cy="288178"/>
                <a:chOff x="3960" y="3000"/>
                <a:chExt cx="2340" cy="468"/>
              </a:xfrm>
            </p:grpSpPr>
            <p:sp>
              <p:nvSpPr>
                <p:cNvPr id="331"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32"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333"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34"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79</a:t>
                  </a:r>
                  <a:endParaRPr lang="en-US" altLang="zh-CN" sz="1400" b="0">
                    <a:latin typeface="Times New Roman" pitchFamily="18" charset="0"/>
                    <a:ea typeface="楷体_GB2312"/>
                    <a:cs typeface="楷体_GB2312"/>
                  </a:endParaRPr>
                </a:p>
              </p:txBody>
            </p:sp>
            <p:sp>
              <p:nvSpPr>
                <p:cNvPr id="335"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36"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37"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338"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339"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sp>
            <p:nvSpPr>
              <p:cNvPr id="292" name="Text Box 58"/>
              <p:cNvSpPr txBox="1">
                <a:spLocks noChangeArrowheads="1"/>
              </p:cNvSpPr>
              <p:nvPr/>
            </p:nvSpPr>
            <p:spPr bwMode="auto">
              <a:xfrm>
                <a:off x="810412"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p>
              <a:p>
                <a:pPr algn="just">
                  <a:lnSpc>
                    <a:spcPts val="1500"/>
                  </a:lnSpc>
                </a:pPr>
                <a:r>
                  <a:rPr lang="en-US" altLang="zh-CN" sz="1400" b="0" dirty="0">
                    <a:latin typeface="Times New Roman" pitchFamily="18" charset="0"/>
                  </a:rPr>
                  <a:t>  9</a:t>
                </a:r>
              </a:p>
              <a:p>
                <a:pPr algn="just">
                  <a:lnSpc>
                    <a:spcPts val="1500"/>
                  </a:lnSpc>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293" name="Text Box 60"/>
              <p:cNvSpPr txBox="1">
                <a:spLocks noChangeArrowheads="1"/>
              </p:cNvSpPr>
              <p:nvPr/>
            </p:nvSpPr>
            <p:spPr bwMode="auto">
              <a:xfrm>
                <a:off x="1208692"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p>
              <a:p>
                <a:pPr algn="just">
                  <a:lnSpc>
                    <a:spcPts val="1500"/>
                  </a:lnSpc>
                </a:pPr>
                <a:r>
                  <a:rPr lang="en-US" altLang="zh-CN" sz="1400" b="0">
                    <a:latin typeface="Times New Roman" pitchFamily="18" charset="0"/>
                  </a:rPr>
                  <a:t>16</a:t>
                </a:r>
              </a:p>
              <a:p>
                <a:pPr algn="just">
                  <a:lnSpc>
                    <a:spcPts val="1500"/>
                  </a:lnSpc>
                </a:pPr>
                <a:r>
                  <a:rPr lang="en-US" altLang="zh-CN" sz="1400" b="0">
                    <a:latin typeface="Times New Roman" pitchFamily="18" charset="0"/>
                  </a:rPr>
                  <a:t>18</a:t>
                </a:r>
              </a:p>
              <a:p>
                <a:pPr algn="just">
                  <a:lnSpc>
                    <a:spcPts val="1500"/>
                  </a:lnSpc>
                </a:pPr>
                <a:r>
                  <a:rPr lang="en-US" altLang="zh-CN" sz="1400" b="0">
                    <a:latin typeface="Times New Roman" pitchFamily="18" charset="0"/>
                  </a:rPr>
                  <a:t>19</a:t>
                </a:r>
              </a:p>
              <a:p>
                <a:pPr algn="just">
                  <a:lnSpc>
                    <a:spcPts val="1500"/>
                  </a:lnSpc>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294" name="Text Box 61"/>
              <p:cNvSpPr txBox="1">
                <a:spLocks noChangeArrowheads="1"/>
              </p:cNvSpPr>
              <p:nvPr/>
            </p:nvSpPr>
            <p:spPr bwMode="auto">
              <a:xfrm>
                <a:off x="1638504"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p>
              <a:p>
                <a:pPr algn="just">
                  <a:lnSpc>
                    <a:spcPts val="1500"/>
                  </a:lnSpc>
                </a:pPr>
                <a:r>
                  <a:rPr lang="en-US" altLang="zh-CN" sz="1400" b="0">
                    <a:latin typeface="Times New Roman" pitchFamily="18" charset="0"/>
                  </a:rPr>
                  <a:t>25</a:t>
                </a:r>
              </a:p>
              <a:p>
                <a:pPr algn="just">
                  <a:lnSpc>
                    <a:spcPts val="1500"/>
                  </a:lnSpc>
                </a:pPr>
                <a:r>
                  <a:rPr lang="en-US" altLang="zh-CN" sz="1400" b="0">
                    <a:latin typeface="Times New Roman" pitchFamily="18" charset="0"/>
                  </a:rPr>
                  <a:t>26</a:t>
                </a:r>
              </a:p>
              <a:p>
                <a:pPr algn="just">
                  <a:lnSpc>
                    <a:spcPts val="1500"/>
                  </a:lnSpc>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295" name="Text Box 62"/>
              <p:cNvSpPr txBox="1">
                <a:spLocks noChangeArrowheads="1"/>
              </p:cNvSpPr>
              <p:nvPr/>
            </p:nvSpPr>
            <p:spPr bwMode="auto">
              <a:xfrm>
                <a:off x="2051720"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p>
              <a:p>
                <a:pPr algn="just">
                  <a:lnSpc>
                    <a:spcPts val="1500"/>
                  </a:lnSpc>
                </a:pPr>
                <a:r>
                  <a:rPr lang="en-US" altLang="zh-CN" sz="1400" b="0">
                    <a:latin typeface="Times New Roman" pitchFamily="18" charset="0"/>
                  </a:rPr>
                  <a:t>31</a:t>
                </a:r>
              </a:p>
              <a:p>
                <a:pPr algn="just">
                  <a:lnSpc>
                    <a:spcPts val="1500"/>
                  </a:lnSpc>
                </a:pPr>
                <a:r>
                  <a:rPr lang="en-US" altLang="zh-CN" sz="1400" b="0">
                    <a:latin typeface="Times New Roman" pitchFamily="18" charset="0"/>
                  </a:rPr>
                  <a:t>32</a:t>
                </a:r>
              </a:p>
              <a:p>
                <a:pPr algn="just">
                  <a:lnSpc>
                    <a:spcPts val="1500"/>
                  </a:lnSpc>
                </a:pPr>
                <a:r>
                  <a:rPr lang="en-US" altLang="zh-CN" sz="1400" b="0">
                    <a:latin typeface="Times New Roman" pitchFamily="18" charset="0"/>
                  </a:rPr>
                  <a:t>33</a:t>
                </a:r>
              </a:p>
              <a:p>
                <a:pPr algn="just">
                  <a:lnSpc>
                    <a:spcPts val="1500"/>
                  </a:lnSpc>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296" name="Text Box 63"/>
              <p:cNvSpPr txBox="1">
                <a:spLocks noChangeArrowheads="1"/>
              </p:cNvSpPr>
              <p:nvPr/>
            </p:nvSpPr>
            <p:spPr bwMode="auto">
              <a:xfrm>
                <a:off x="2526338"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p>
              <a:p>
                <a:pPr algn="just">
                  <a:lnSpc>
                    <a:spcPts val="1500"/>
                  </a:lnSpc>
                </a:pPr>
                <a:r>
                  <a:rPr lang="en-US" altLang="zh-CN" sz="1400" b="0">
                    <a:latin typeface="Times New Roman" pitchFamily="18" charset="0"/>
                  </a:rPr>
                  <a:t>38</a:t>
                </a:r>
              </a:p>
              <a:p>
                <a:pPr algn="just">
                  <a:lnSpc>
                    <a:spcPts val="1500"/>
                  </a:lnSpc>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297" name="Text Box 64"/>
              <p:cNvSpPr txBox="1">
                <a:spLocks noChangeArrowheads="1"/>
              </p:cNvSpPr>
              <p:nvPr/>
            </p:nvSpPr>
            <p:spPr bwMode="auto">
              <a:xfrm>
                <a:off x="2926278"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p>
              <a:p>
                <a:pPr algn="just">
                  <a:lnSpc>
                    <a:spcPts val="1500"/>
                  </a:lnSpc>
                </a:pPr>
                <a:r>
                  <a:rPr lang="en-US" altLang="zh-CN" sz="1400" b="0">
                    <a:latin typeface="Times New Roman" pitchFamily="18" charset="0"/>
                  </a:rPr>
                  <a:t>42</a:t>
                </a:r>
              </a:p>
              <a:p>
                <a:pPr algn="just">
                  <a:lnSpc>
                    <a:spcPts val="1500"/>
                  </a:lnSpc>
                </a:pPr>
                <a:r>
                  <a:rPr lang="en-US" altLang="zh-CN" sz="1400" b="0">
                    <a:latin typeface="Times New Roman" pitchFamily="18" charset="0"/>
                  </a:rPr>
                  <a:t>43</a:t>
                </a:r>
              </a:p>
              <a:p>
                <a:pPr algn="just">
                  <a:lnSpc>
                    <a:spcPts val="1500"/>
                  </a:lnSpc>
                </a:pPr>
                <a:r>
                  <a:rPr lang="en-US" altLang="zh-CN" sz="1400" b="0">
                    <a:latin typeface="Times New Roman" pitchFamily="18" charset="0"/>
                  </a:rPr>
                  <a:t>44</a:t>
                </a:r>
              </a:p>
              <a:p>
                <a:pPr algn="just">
                  <a:lnSpc>
                    <a:spcPts val="1500"/>
                  </a:lnSpc>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298" name="Text Box 65"/>
              <p:cNvSpPr txBox="1">
                <a:spLocks noChangeArrowheads="1"/>
              </p:cNvSpPr>
              <p:nvPr/>
            </p:nvSpPr>
            <p:spPr bwMode="auto">
              <a:xfrm>
                <a:off x="3339494"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46</a:t>
                </a:r>
              </a:p>
              <a:p>
                <a:pPr algn="just">
                  <a:lnSpc>
                    <a:spcPts val="1500"/>
                  </a:lnSpc>
                </a:pPr>
                <a:r>
                  <a:rPr lang="en-US" altLang="zh-CN" sz="1400" b="0" dirty="0">
                    <a:latin typeface="Times New Roman" pitchFamily="18" charset="0"/>
                  </a:rPr>
                  <a:t>47 </a:t>
                </a:r>
              </a:p>
              <a:p>
                <a:pPr algn="just">
                  <a:lnSpc>
                    <a:spcPts val="1500"/>
                  </a:lnSpc>
                </a:pPr>
                <a:r>
                  <a:rPr lang="en-US" altLang="zh-CN" sz="1400" b="0" dirty="0">
                    <a:latin typeface="Times New Roman" pitchFamily="18" charset="0"/>
                  </a:rPr>
                  <a:t>48</a:t>
                </a:r>
                <a:endParaRPr lang="en-US" altLang="zh-CN" sz="1400" b="0" dirty="0">
                  <a:latin typeface="Times New Roman" pitchFamily="18" charset="0"/>
                  <a:ea typeface="楷体_GB2312"/>
                  <a:cs typeface="楷体_GB2312"/>
                </a:endParaRPr>
              </a:p>
            </p:txBody>
          </p:sp>
          <p:sp>
            <p:nvSpPr>
              <p:cNvPr id="299" name="Text Box 66"/>
              <p:cNvSpPr txBox="1">
                <a:spLocks noChangeArrowheads="1"/>
              </p:cNvSpPr>
              <p:nvPr/>
            </p:nvSpPr>
            <p:spPr bwMode="auto">
              <a:xfrm>
                <a:off x="4673735"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p>
              <a:p>
                <a:pPr algn="just">
                  <a:lnSpc>
                    <a:spcPts val="1500"/>
                  </a:lnSpc>
                </a:pPr>
                <a:r>
                  <a:rPr lang="en-US" altLang="zh-CN" sz="1400" b="0">
                    <a:latin typeface="Times New Roman" pitchFamily="18" charset="0"/>
                  </a:rPr>
                  <a:t>51</a:t>
                </a:r>
              </a:p>
              <a:p>
                <a:pPr algn="just">
                  <a:lnSpc>
                    <a:spcPts val="1500"/>
                  </a:lnSpc>
                </a:pPr>
                <a:r>
                  <a:rPr lang="en-US" altLang="zh-CN" sz="1400" b="0">
                    <a:latin typeface="Times New Roman" pitchFamily="18" charset="0"/>
                  </a:rPr>
                  <a:t>52</a:t>
                </a:r>
              </a:p>
              <a:p>
                <a:pPr algn="just">
                  <a:lnSpc>
                    <a:spcPts val="1500"/>
                  </a:lnSpc>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300" name="Text Box 67"/>
              <p:cNvSpPr txBox="1">
                <a:spLocks noChangeArrowheads="1"/>
              </p:cNvSpPr>
              <p:nvPr/>
            </p:nvSpPr>
            <p:spPr bwMode="auto">
              <a:xfrm>
                <a:off x="5103546"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p>
              <a:p>
                <a:pPr algn="just">
                  <a:lnSpc>
                    <a:spcPts val="1500"/>
                  </a:lnSpc>
                </a:pPr>
                <a:r>
                  <a:rPr lang="en-US" altLang="zh-CN" sz="1400" b="0">
                    <a:latin typeface="Times New Roman" pitchFamily="18" charset="0"/>
                  </a:rPr>
                  <a:t>57</a:t>
                </a:r>
              </a:p>
              <a:p>
                <a:pPr algn="just">
                  <a:lnSpc>
                    <a:spcPts val="1500"/>
                  </a:lnSpc>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301" name="Text Box 68"/>
              <p:cNvSpPr txBox="1">
                <a:spLocks noChangeArrowheads="1"/>
              </p:cNvSpPr>
              <p:nvPr/>
            </p:nvSpPr>
            <p:spPr bwMode="auto">
              <a:xfrm>
                <a:off x="5548293"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60</a:t>
                </a:r>
              </a:p>
              <a:p>
                <a:pPr algn="just">
                  <a:lnSpc>
                    <a:spcPts val="1500"/>
                  </a:lnSpc>
                </a:pPr>
                <a:r>
                  <a:rPr lang="en-US" altLang="zh-CN" sz="1400" b="0">
                    <a:latin typeface="Times New Roman" pitchFamily="18" charset="0"/>
                  </a:rPr>
                  <a:t>61</a:t>
                </a:r>
              </a:p>
              <a:p>
                <a:pPr algn="just">
                  <a:lnSpc>
                    <a:spcPts val="1500"/>
                  </a:lnSpc>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302" name="Text Box 69"/>
              <p:cNvSpPr txBox="1">
                <a:spLocks noChangeArrowheads="1"/>
              </p:cNvSpPr>
              <p:nvPr/>
            </p:nvSpPr>
            <p:spPr bwMode="auto">
              <a:xfrm>
                <a:off x="6882533" y="3891337"/>
                <a:ext cx="29041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p>
              <a:p>
                <a:pPr algn="just">
                  <a:lnSpc>
                    <a:spcPts val="1500"/>
                  </a:lnSpc>
                </a:pPr>
                <a:r>
                  <a:rPr lang="en-US" altLang="zh-CN" sz="1400" b="0">
                    <a:latin typeface="Times New Roman" pitchFamily="18" charset="0"/>
                  </a:rPr>
                  <a:t>66</a:t>
                </a:r>
              </a:p>
              <a:p>
                <a:pPr algn="just">
                  <a:lnSpc>
                    <a:spcPts val="1500"/>
                  </a:lnSpc>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303" name="Text Box 70"/>
              <p:cNvSpPr txBox="1">
                <a:spLocks noChangeArrowheads="1"/>
              </p:cNvSpPr>
              <p:nvPr/>
            </p:nvSpPr>
            <p:spPr bwMode="auto">
              <a:xfrm>
                <a:off x="7295749"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70</a:t>
                </a:r>
              </a:p>
              <a:p>
                <a:pPr algn="just">
                  <a:lnSpc>
                    <a:spcPts val="1500"/>
                  </a:lnSpc>
                </a:pPr>
                <a:r>
                  <a:rPr lang="en-US" altLang="zh-CN" sz="1400" b="0">
                    <a:latin typeface="Times New Roman" pitchFamily="18" charset="0"/>
                  </a:rPr>
                  <a:t>73</a:t>
                </a:r>
              </a:p>
              <a:p>
                <a:pPr algn="just">
                  <a:lnSpc>
                    <a:spcPts val="1500"/>
                  </a:lnSpc>
                </a:pPr>
                <a:r>
                  <a:rPr lang="en-US" altLang="zh-CN" sz="1400" b="0">
                    <a:latin typeface="Times New Roman" pitchFamily="18" charset="0"/>
                  </a:rPr>
                  <a:t>77</a:t>
                </a:r>
                <a:endParaRPr lang="en-US" altLang="zh-CN" sz="1400" b="0">
                  <a:latin typeface="Times New Roman" pitchFamily="18" charset="0"/>
                  <a:ea typeface="楷体_GB2312"/>
                  <a:cs typeface="楷体_GB2312"/>
                </a:endParaRPr>
              </a:p>
            </p:txBody>
          </p:sp>
          <p:sp>
            <p:nvSpPr>
              <p:cNvPr id="304" name="Text Box 71"/>
              <p:cNvSpPr txBox="1">
                <a:spLocks noChangeArrowheads="1"/>
              </p:cNvSpPr>
              <p:nvPr/>
            </p:nvSpPr>
            <p:spPr bwMode="auto">
              <a:xfrm>
                <a:off x="7725561" y="3891337"/>
                <a:ext cx="292073" cy="105605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79</a:t>
                </a:r>
              </a:p>
              <a:p>
                <a:pPr algn="just">
                  <a:lnSpc>
                    <a:spcPts val="1500"/>
                  </a:lnSpc>
                </a:pPr>
                <a:r>
                  <a:rPr lang="en-US" altLang="zh-CN" sz="1400" b="0">
                    <a:latin typeface="Times New Roman" pitchFamily="18" charset="0"/>
                  </a:rPr>
                  <a:t>81</a:t>
                </a:r>
              </a:p>
              <a:p>
                <a:pPr algn="just">
                  <a:lnSpc>
                    <a:spcPts val="1500"/>
                  </a:lnSpc>
                </a:pPr>
                <a:r>
                  <a:rPr lang="en-US" altLang="zh-CN" sz="1400" b="0">
                    <a:latin typeface="Times New Roman" pitchFamily="18" charset="0"/>
                  </a:rPr>
                  <a:t>82</a:t>
                </a:r>
                <a:endParaRPr lang="en-US" altLang="zh-CN" sz="1400" b="0">
                  <a:latin typeface="Times New Roman" pitchFamily="18" charset="0"/>
                  <a:ea typeface="楷体_GB2312"/>
                  <a:cs typeface="楷体_GB2312"/>
                </a:endParaRPr>
              </a:p>
            </p:txBody>
          </p:sp>
          <p:sp>
            <p:nvSpPr>
              <p:cNvPr id="305" name="Line 72"/>
              <p:cNvSpPr>
                <a:spLocks noChangeShapeType="1"/>
              </p:cNvSpPr>
              <p:nvPr/>
            </p:nvSpPr>
            <p:spPr bwMode="auto">
              <a:xfrm>
                <a:off x="3585101" y="2836175"/>
                <a:ext cx="0" cy="191522"/>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06" name="Line 73"/>
              <p:cNvSpPr>
                <a:spLocks noChangeShapeType="1"/>
              </p:cNvSpPr>
              <p:nvPr/>
            </p:nvSpPr>
            <p:spPr bwMode="auto">
              <a:xfrm flipH="1">
                <a:off x="1545572" y="3027697"/>
                <a:ext cx="2024594"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07" name="Line 74"/>
              <p:cNvSpPr>
                <a:spLocks noChangeShapeType="1"/>
              </p:cNvSpPr>
              <p:nvPr/>
            </p:nvSpPr>
            <p:spPr bwMode="auto">
              <a:xfrm>
                <a:off x="1515701" y="3027697"/>
                <a:ext cx="0" cy="288178"/>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08" name="Line 75"/>
              <p:cNvSpPr>
                <a:spLocks noChangeShapeType="1"/>
              </p:cNvSpPr>
              <p:nvPr/>
            </p:nvSpPr>
            <p:spPr bwMode="auto">
              <a:xfrm>
                <a:off x="4152651" y="2836175"/>
                <a:ext cx="0" cy="2872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09" name="Line 76"/>
              <p:cNvSpPr>
                <a:spLocks noChangeShapeType="1"/>
              </p:cNvSpPr>
              <p:nvPr/>
            </p:nvSpPr>
            <p:spPr bwMode="auto">
              <a:xfrm flipH="1">
                <a:off x="3600036" y="3123458"/>
                <a:ext cx="552615"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0" name="Line 77"/>
              <p:cNvSpPr>
                <a:spLocks noChangeShapeType="1"/>
              </p:cNvSpPr>
              <p:nvPr/>
            </p:nvSpPr>
            <p:spPr bwMode="auto">
              <a:xfrm>
                <a:off x="3585101" y="3123458"/>
                <a:ext cx="0" cy="19241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11" name="Line 78"/>
              <p:cNvSpPr>
                <a:spLocks noChangeShapeType="1"/>
              </p:cNvSpPr>
              <p:nvPr/>
            </p:nvSpPr>
            <p:spPr bwMode="auto">
              <a:xfrm>
                <a:off x="5256220" y="2836175"/>
                <a:ext cx="0" cy="191522"/>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2" name="Line 79"/>
              <p:cNvSpPr>
                <a:spLocks noChangeShapeType="1"/>
              </p:cNvSpPr>
              <p:nvPr/>
            </p:nvSpPr>
            <p:spPr bwMode="auto">
              <a:xfrm>
                <a:off x="5241285" y="3027697"/>
                <a:ext cx="2759753"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3" name="Line 80"/>
              <p:cNvSpPr>
                <a:spLocks noChangeShapeType="1"/>
              </p:cNvSpPr>
              <p:nvPr/>
            </p:nvSpPr>
            <p:spPr bwMode="auto">
              <a:xfrm>
                <a:off x="7971167" y="3027697"/>
                <a:ext cx="0" cy="288178"/>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14" name="Line 81"/>
              <p:cNvSpPr>
                <a:spLocks noChangeShapeType="1"/>
              </p:cNvSpPr>
              <p:nvPr/>
            </p:nvSpPr>
            <p:spPr bwMode="auto">
              <a:xfrm>
                <a:off x="4705265" y="2836175"/>
                <a:ext cx="0" cy="2872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5" name="Line 82"/>
              <p:cNvSpPr>
                <a:spLocks noChangeShapeType="1"/>
              </p:cNvSpPr>
              <p:nvPr/>
            </p:nvSpPr>
            <p:spPr bwMode="auto">
              <a:xfrm>
                <a:off x="4688670" y="3123458"/>
                <a:ext cx="1105229" cy="895"/>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16" name="Line 83"/>
              <p:cNvSpPr>
                <a:spLocks noChangeShapeType="1"/>
              </p:cNvSpPr>
              <p:nvPr/>
            </p:nvSpPr>
            <p:spPr bwMode="auto">
              <a:xfrm>
                <a:off x="5778964" y="3123458"/>
                <a:ext cx="0" cy="19241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17" name="Line 84"/>
              <p:cNvSpPr>
                <a:spLocks noChangeShapeType="1"/>
              </p:cNvSpPr>
              <p:nvPr/>
            </p:nvSpPr>
            <p:spPr bwMode="auto">
              <a:xfrm>
                <a:off x="626207"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18" name="Line 85"/>
              <p:cNvSpPr>
                <a:spLocks noChangeShapeType="1"/>
              </p:cNvSpPr>
              <p:nvPr/>
            </p:nvSpPr>
            <p:spPr bwMode="auto">
              <a:xfrm>
                <a:off x="1009552"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19" name="Line 86"/>
              <p:cNvSpPr>
                <a:spLocks noChangeShapeType="1"/>
              </p:cNvSpPr>
              <p:nvPr/>
            </p:nvSpPr>
            <p:spPr bwMode="auto">
              <a:xfrm>
                <a:off x="1392897"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0" name="Line 87"/>
              <p:cNvSpPr>
                <a:spLocks noChangeShapeType="1"/>
              </p:cNvSpPr>
              <p:nvPr/>
            </p:nvSpPr>
            <p:spPr bwMode="auto">
              <a:xfrm>
                <a:off x="1791178"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1" name="Line 88"/>
              <p:cNvSpPr>
                <a:spLocks noChangeShapeType="1"/>
              </p:cNvSpPr>
              <p:nvPr/>
            </p:nvSpPr>
            <p:spPr bwMode="auto">
              <a:xfrm>
                <a:off x="2174523"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2" name="Line 89"/>
              <p:cNvSpPr>
                <a:spLocks noChangeShapeType="1"/>
              </p:cNvSpPr>
              <p:nvPr/>
            </p:nvSpPr>
            <p:spPr bwMode="auto">
              <a:xfrm>
                <a:off x="2665736"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3" name="Line 90"/>
              <p:cNvSpPr>
                <a:spLocks noChangeShapeType="1"/>
              </p:cNvSpPr>
              <p:nvPr/>
            </p:nvSpPr>
            <p:spPr bwMode="auto">
              <a:xfrm>
                <a:off x="3032486"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4" name="Line 91"/>
              <p:cNvSpPr>
                <a:spLocks noChangeShapeType="1"/>
              </p:cNvSpPr>
              <p:nvPr/>
            </p:nvSpPr>
            <p:spPr bwMode="auto">
              <a:xfrm>
                <a:off x="3415831"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5" name="Line 92"/>
              <p:cNvSpPr>
                <a:spLocks noChangeShapeType="1"/>
              </p:cNvSpPr>
              <p:nvPr/>
            </p:nvSpPr>
            <p:spPr bwMode="auto">
              <a:xfrm>
                <a:off x="4872875"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6" name="Line 93"/>
              <p:cNvSpPr>
                <a:spLocks noChangeShapeType="1"/>
              </p:cNvSpPr>
              <p:nvPr/>
            </p:nvSpPr>
            <p:spPr bwMode="auto">
              <a:xfrm>
                <a:off x="5256220"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7" name="Line 94"/>
              <p:cNvSpPr>
                <a:spLocks noChangeShapeType="1"/>
              </p:cNvSpPr>
              <p:nvPr/>
            </p:nvSpPr>
            <p:spPr bwMode="auto">
              <a:xfrm>
                <a:off x="5639565"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8" name="Line 95"/>
              <p:cNvSpPr>
                <a:spLocks noChangeShapeType="1"/>
              </p:cNvSpPr>
              <p:nvPr/>
            </p:nvSpPr>
            <p:spPr bwMode="auto">
              <a:xfrm>
                <a:off x="7081674"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29" name="Line 96"/>
              <p:cNvSpPr>
                <a:spLocks noChangeShapeType="1"/>
              </p:cNvSpPr>
              <p:nvPr/>
            </p:nvSpPr>
            <p:spPr bwMode="auto">
              <a:xfrm>
                <a:off x="7450083"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30" name="Line 97"/>
              <p:cNvSpPr>
                <a:spLocks noChangeShapeType="1"/>
              </p:cNvSpPr>
              <p:nvPr/>
            </p:nvSpPr>
            <p:spPr bwMode="auto">
              <a:xfrm>
                <a:off x="7833428" y="3507398"/>
                <a:ext cx="0" cy="383939"/>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grpSp>
        <p:sp>
          <p:nvSpPr>
            <p:cNvPr id="376" name="Text Box 59"/>
            <p:cNvSpPr txBox="1">
              <a:spLocks noChangeArrowheads="1"/>
            </p:cNvSpPr>
            <p:nvPr/>
          </p:nvSpPr>
          <p:spPr bwMode="auto">
            <a:xfrm>
              <a:off x="1763688" y="1635646"/>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1</a:t>
              </a:r>
            </a:p>
            <a:p>
              <a:pPr algn="just">
                <a:lnSpc>
                  <a:spcPts val="1500"/>
                </a:lnSpc>
              </a:pPr>
              <a:r>
                <a:rPr lang="en-US" altLang="zh-CN" sz="1400" b="0" dirty="0">
                  <a:latin typeface="Times New Roman" pitchFamily="18" charset="0"/>
                </a:rPr>
                <a:t>  3</a:t>
              </a:r>
            </a:p>
            <a:p>
              <a:pPr algn="just">
                <a:lnSpc>
                  <a:spcPts val="1500"/>
                </a:lnSpc>
              </a:pPr>
              <a:r>
                <a:rPr lang="en-US" altLang="zh-CN" sz="1400" b="0" dirty="0">
                  <a:latin typeface="Times New Roman" pitchFamily="18" charset="0"/>
                </a:rPr>
                <a:t>  4</a:t>
              </a:r>
            </a:p>
            <a:p>
              <a:pPr algn="just">
                <a:lnSpc>
                  <a:spcPts val="1500"/>
                </a:lnSpc>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grpSp>
      <p:grpSp>
        <p:nvGrpSpPr>
          <p:cNvPr id="648" name="组合 647"/>
          <p:cNvGrpSpPr/>
          <p:nvPr/>
        </p:nvGrpSpPr>
        <p:grpSpPr>
          <a:xfrm>
            <a:off x="1619672" y="2931790"/>
            <a:ext cx="7056784" cy="2016224"/>
            <a:chOff x="1619672" y="2931790"/>
            <a:chExt cx="7056784" cy="2016224"/>
          </a:xfrm>
        </p:grpSpPr>
        <p:grpSp>
          <p:nvGrpSpPr>
            <p:cNvPr id="378" name="Group 8"/>
            <p:cNvGrpSpPr>
              <a:grpSpLocks/>
            </p:cNvGrpSpPr>
            <p:nvPr/>
          </p:nvGrpSpPr>
          <p:grpSpPr bwMode="auto">
            <a:xfrm>
              <a:off x="4277164" y="2931790"/>
              <a:ext cx="2043085" cy="252224"/>
              <a:chOff x="3960" y="3000"/>
              <a:chExt cx="2340" cy="468"/>
            </a:xfrm>
          </p:grpSpPr>
          <p:sp>
            <p:nvSpPr>
              <p:cNvPr id="458"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59"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460"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61"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462"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63"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endParaRPr lang="en-US" altLang="zh-CN" sz="1400" b="0">
                  <a:latin typeface="Times New Roman" pitchFamily="18" charset="0"/>
                  <a:ea typeface="楷体_GB2312"/>
                  <a:cs typeface="楷体_GB2312"/>
                </a:endParaRPr>
              </a:p>
            </p:txBody>
          </p:sp>
          <p:sp>
            <p:nvSpPr>
              <p:cNvPr id="464"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65"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66"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379" name="Group 18"/>
            <p:cNvGrpSpPr>
              <a:grpSpLocks/>
            </p:cNvGrpSpPr>
            <p:nvPr/>
          </p:nvGrpSpPr>
          <p:grpSpPr bwMode="auto">
            <a:xfrm>
              <a:off x="1763688" y="3520052"/>
              <a:ext cx="1414008" cy="252224"/>
              <a:chOff x="3960" y="3000"/>
              <a:chExt cx="2340" cy="468"/>
            </a:xfrm>
          </p:grpSpPr>
          <p:sp>
            <p:nvSpPr>
              <p:cNvPr id="449"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50"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451"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52"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453"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54"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455"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56"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457"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380" name="Group 28"/>
            <p:cNvGrpSpPr>
              <a:grpSpLocks/>
            </p:cNvGrpSpPr>
            <p:nvPr/>
          </p:nvGrpSpPr>
          <p:grpSpPr bwMode="auto">
            <a:xfrm>
              <a:off x="3492235" y="3520052"/>
              <a:ext cx="1414008" cy="252224"/>
              <a:chOff x="3960" y="3000"/>
              <a:chExt cx="2340" cy="468"/>
            </a:xfrm>
          </p:grpSpPr>
          <p:sp>
            <p:nvSpPr>
              <p:cNvPr id="440"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41"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442"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43"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444"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45"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46"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47"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48"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381" name="Group 38"/>
            <p:cNvGrpSpPr>
              <a:grpSpLocks/>
            </p:cNvGrpSpPr>
            <p:nvPr/>
          </p:nvGrpSpPr>
          <p:grpSpPr bwMode="auto">
            <a:xfrm>
              <a:off x="5376632" y="3520052"/>
              <a:ext cx="1414008" cy="252224"/>
              <a:chOff x="3960" y="3000"/>
              <a:chExt cx="2340" cy="468"/>
            </a:xfrm>
          </p:grpSpPr>
          <p:sp>
            <p:nvSpPr>
              <p:cNvPr id="431"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32"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433"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34"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60</a:t>
                </a:r>
                <a:endParaRPr lang="en-US" altLang="zh-CN" sz="1400" b="0" dirty="0">
                  <a:latin typeface="Times New Roman" pitchFamily="18" charset="0"/>
                  <a:ea typeface="楷体_GB2312"/>
                  <a:cs typeface="楷体_GB2312"/>
                </a:endParaRPr>
              </a:p>
            </p:txBody>
          </p:sp>
          <p:sp>
            <p:nvSpPr>
              <p:cNvPr id="435"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36"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37"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38"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39"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382" name="Group 48"/>
            <p:cNvGrpSpPr>
              <a:grpSpLocks/>
            </p:cNvGrpSpPr>
            <p:nvPr/>
          </p:nvGrpSpPr>
          <p:grpSpPr bwMode="auto">
            <a:xfrm>
              <a:off x="7262448" y="3520052"/>
              <a:ext cx="1414008" cy="252224"/>
              <a:chOff x="3960" y="3000"/>
              <a:chExt cx="2340" cy="468"/>
            </a:xfrm>
          </p:grpSpPr>
          <p:sp>
            <p:nvSpPr>
              <p:cNvPr id="422" name="Rectangle 4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23" name="Text Box 5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70</a:t>
                </a:r>
                <a:endParaRPr lang="en-US" altLang="zh-CN" sz="1400" b="0">
                  <a:latin typeface="Times New Roman" pitchFamily="18" charset="0"/>
                  <a:ea typeface="楷体_GB2312"/>
                  <a:cs typeface="楷体_GB2312"/>
                </a:endParaRPr>
              </a:p>
            </p:txBody>
          </p:sp>
          <p:sp>
            <p:nvSpPr>
              <p:cNvPr id="424" name="Rectangle 5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25" name="Text Box 5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400" b="0" dirty="0">
                  <a:latin typeface="Times New Roman" pitchFamily="18" charset="0"/>
                  <a:ea typeface="楷体_GB2312"/>
                  <a:cs typeface="楷体_GB2312"/>
                </a:endParaRPr>
              </a:p>
            </p:txBody>
          </p:sp>
          <p:sp>
            <p:nvSpPr>
              <p:cNvPr id="426" name="Rectangle 5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27" name="Text Box 5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28" name="Rectangle 5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429" name="Text Box 5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430" name="Rectangle 5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sp>
          <p:nvSpPr>
            <p:cNvPr id="383" name="Text Box 58"/>
            <p:cNvSpPr txBox="1">
              <a:spLocks noChangeArrowheads="1"/>
            </p:cNvSpPr>
            <p:nvPr/>
          </p:nvSpPr>
          <p:spPr bwMode="auto">
            <a:xfrm>
              <a:off x="1960629"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p>
            <a:p>
              <a:pPr algn="just">
                <a:lnSpc>
                  <a:spcPts val="1500"/>
                </a:lnSpc>
              </a:pPr>
              <a:r>
                <a:rPr lang="en-US" altLang="zh-CN" sz="1400" b="0" dirty="0">
                  <a:latin typeface="Times New Roman" pitchFamily="18" charset="0"/>
                </a:rPr>
                <a:t>  9</a:t>
              </a:r>
            </a:p>
            <a:p>
              <a:pPr algn="just">
                <a:lnSpc>
                  <a:spcPts val="1500"/>
                </a:lnSpc>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384" name="Text Box 60"/>
            <p:cNvSpPr txBox="1">
              <a:spLocks noChangeArrowheads="1"/>
            </p:cNvSpPr>
            <p:nvPr/>
          </p:nvSpPr>
          <p:spPr bwMode="auto">
            <a:xfrm>
              <a:off x="2300670"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p>
            <a:p>
              <a:pPr algn="just">
                <a:lnSpc>
                  <a:spcPts val="1500"/>
                </a:lnSpc>
              </a:pPr>
              <a:r>
                <a:rPr lang="en-US" altLang="zh-CN" sz="1400" b="0">
                  <a:latin typeface="Times New Roman" pitchFamily="18" charset="0"/>
                </a:rPr>
                <a:t>16</a:t>
              </a:r>
            </a:p>
            <a:p>
              <a:pPr algn="just">
                <a:lnSpc>
                  <a:spcPts val="1500"/>
                </a:lnSpc>
              </a:pPr>
              <a:r>
                <a:rPr lang="en-US" altLang="zh-CN" sz="1400" b="0">
                  <a:latin typeface="Times New Roman" pitchFamily="18" charset="0"/>
                </a:rPr>
                <a:t>18</a:t>
              </a:r>
            </a:p>
            <a:p>
              <a:pPr algn="just">
                <a:lnSpc>
                  <a:spcPts val="1500"/>
                </a:lnSpc>
              </a:pPr>
              <a:r>
                <a:rPr lang="en-US" altLang="zh-CN" sz="1400" b="0">
                  <a:latin typeface="Times New Roman" pitchFamily="18" charset="0"/>
                </a:rPr>
                <a:t>19</a:t>
              </a:r>
            </a:p>
            <a:p>
              <a:pPr algn="just">
                <a:lnSpc>
                  <a:spcPts val="1500"/>
                </a:lnSpc>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385" name="Text Box 61"/>
            <p:cNvSpPr txBox="1">
              <a:spLocks noChangeArrowheads="1"/>
            </p:cNvSpPr>
            <p:nvPr/>
          </p:nvSpPr>
          <p:spPr bwMode="auto">
            <a:xfrm>
              <a:off x="2667633"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p>
            <a:p>
              <a:pPr algn="just">
                <a:lnSpc>
                  <a:spcPts val="1500"/>
                </a:lnSpc>
              </a:pPr>
              <a:r>
                <a:rPr lang="en-US" altLang="zh-CN" sz="1400" b="0">
                  <a:latin typeface="Times New Roman" pitchFamily="18" charset="0"/>
                </a:rPr>
                <a:t>25</a:t>
              </a:r>
            </a:p>
            <a:p>
              <a:pPr algn="just">
                <a:lnSpc>
                  <a:spcPts val="1500"/>
                </a:lnSpc>
              </a:pPr>
              <a:r>
                <a:rPr lang="en-US" altLang="zh-CN" sz="1400" b="0">
                  <a:latin typeface="Times New Roman" pitchFamily="18" charset="0"/>
                </a:rPr>
                <a:t>26</a:t>
              </a:r>
            </a:p>
            <a:p>
              <a:pPr algn="just">
                <a:lnSpc>
                  <a:spcPts val="1500"/>
                </a:lnSpc>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386" name="Text Box 62"/>
            <p:cNvSpPr txBox="1">
              <a:spLocks noChangeArrowheads="1"/>
            </p:cNvSpPr>
            <p:nvPr/>
          </p:nvSpPr>
          <p:spPr bwMode="auto">
            <a:xfrm>
              <a:off x="3020426" y="402371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p>
            <a:p>
              <a:pPr algn="just">
                <a:lnSpc>
                  <a:spcPts val="1500"/>
                </a:lnSpc>
              </a:pPr>
              <a:r>
                <a:rPr lang="en-US" altLang="zh-CN" sz="1400" b="0">
                  <a:latin typeface="Times New Roman" pitchFamily="18" charset="0"/>
                </a:rPr>
                <a:t>31</a:t>
              </a:r>
            </a:p>
            <a:p>
              <a:pPr algn="just">
                <a:lnSpc>
                  <a:spcPts val="1500"/>
                </a:lnSpc>
              </a:pPr>
              <a:r>
                <a:rPr lang="en-US" altLang="zh-CN" sz="1400" b="0">
                  <a:latin typeface="Times New Roman" pitchFamily="18" charset="0"/>
                </a:rPr>
                <a:t>32</a:t>
              </a:r>
            </a:p>
            <a:p>
              <a:pPr algn="just">
                <a:lnSpc>
                  <a:spcPts val="1500"/>
                </a:lnSpc>
              </a:pPr>
              <a:r>
                <a:rPr lang="en-US" altLang="zh-CN" sz="1400" b="0">
                  <a:latin typeface="Times New Roman" pitchFamily="18" charset="0"/>
                </a:rPr>
                <a:t>33</a:t>
              </a:r>
            </a:p>
            <a:p>
              <a:pPr algn="just">
                <a:lnSpc>
                  <a:spcPts val="1500"/>
                </a:lnSpc>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387" name="Text Box 63"/>
            <p:cNvSpPr txBox="1">
              <a:spLocks noChangeArrowheads="1"/>
            </p:cNvSpPr>
            <p:nvPr/>
          </p:nvSpPr>
          <p:spPr bwMode="auto">
            <a:xfrm>
              <a:off x="3425643" y="402371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p>
            <a:p>
              <a:pPr algn="just">
                <a:lnSpc>
                  <a:spcPts val="1500"/>
                </a:lnSpc>
              </a:pPr>
              <a:r>
                <a:rPr lang="en-US" altLang="zh-CN" sz="1400" b="0">
                  <a:latin typeface="Times New Roman" pitchFamily="18" charset="0"/>
                </a:rPr>
                <a:t>38</a:t>
              </a:r>
            </a:p>
            <a:p>
              <a:pPr algn="just">
                <a:lnSpc>
                  <a:spcPts val="1500"/>
                </a:lnSpc>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388" name="Text Box 64"/>
            <p:cNvSpPr txBox="1">
              <a:spLocks noChangeArrowheads="1"/>
            </p:cNvSpPr>
            <p:nvPr/>
          </p:nvSpPr>
          <p:spPr bwMode="auto">
            <a:xfrm>
              <a:off x="3767101"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p>
            <a:p>
              <a:pPr algn="just">
                <a:lnSpc>
                  <a:spcPts val="1500"/>
                </a:lnSpc>
              </a:pPr>
              <a:r>
                <a:rPr lang="en-US" altLang="zh-CN" sz="1400" b="0">
                  <a:latin typeface="Times New Roman" pitchFamily="18" charset="0"/>
                </a:rPr>
                <a:t>42</a:t>
              </a:r>
            </a:p>
            <a:p>
              <a:pPr algn="just">
                <a:lnSpc>
                  <a:spcPts val="1500"/>
                </a:lnSpc>
              </a:pPr>
              <a:r>
                <a:rPr lang="en-US" altLang="zh-CN" sz="1400" b="0">
                  <a:latin typeface="Times New Roman" pitchFamily="18" charset="0"/>
                </a:rPr>
                <a:t>43</a:t>
              </a:r>
            </a:p>
            <a:p>
              <a:pPr algn="just">
                <a:lnSpc>
                  <a:spcPts val="1500"/>
                </a:lnSpc>
              </a:pPr>
              <a:r>
                <a:rPr lang="en-US" altLang="zh-CN" sz="1400" b="0">
                  <a:latin typeface="Times New Roman" pitchFamily="18" charset="0"/>
                </a:rPr>
                <a:t>44</a:t>
              </a:r>
            </a:p>
            <a:p>
              <a:pPr algn="just">
                <a:lnSpc>
                  <a:spcPts val="1500"/>
                </a:lnSpc>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389" name="Text Box 65"/>
            <p:cNvSpPr txBox="1">
              <a:spLocks noChangeArrowheads="1"/>
            </p:cNvSpPr>
            <p:nvPr/>
          </p:nvSpPr>
          <p:spPr bwMode="auto">
            <a:xfrm>
              <a:off x="4119894" y="402371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46</a:t>
              </a:r>
            </a:p>
            <a:p>
              <a:pPr algn="just">
                <a:lnSpc>
                  <a:spcPts val="1500"/>
                </a:lnSpc>
              </a:pPr>
              <a:r>
                <a:rPr lang="en-US" altLang="zh-CN" sz="1400" b="0" dirty="0">
                  <a:latin typeface="Times New Roman" pitchFamily="18" charset="0"/>
                </a:rPr>
                <a:t>47 </a:t>
              </a:r>
            </a:p>
            <a:p>
              <a:pPr algn="just">
                <a:lnSpc>
                  <a:spcPts val="1500"/>
                </a:lnSpc>
              </a:pPr>
              <a:r>
                <a:rPr lang="en-US" altLang="zh-CN" sz="1400" b="0" dirty="0">
                  <a:latin typeface="Times New Roman" pitchFamily="18" charset="0"/>
                </a:rPr>
                <a:t>48</a:t>
              </a:r>
              <a:endParaRPr lang="en-US" altLang="zh-CN" sz="1400" b="0" dirty="0">
                <a:latin typeface="Times New Roman" pitchFamily="18" charset="0"/>
                <a:ea typeface="楷体_GB2312"/>
                <a:cs typeface="楷体_GB2312"/>
              </a:endParaRPr>
            </a:p>
          </p:txBody>
        </p:sp>
        <p:sp>
          <p:nvSpPr>
            <p:cNvPr id="390" name="Text Box 66"/>
            <p:cNvSpPr txBox="1">
              <a:spLocks noChangeArrowheads="1"/>
            </p:cNvSpPr>
            <p:nvPr/>
          </p:nvSpPr>
          <p:spPr bwMode="auto">
            <a:xfrm>
              <a:off x="5259035" y="402371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p>
            <a:p>
              <a:pPr algn="just">
                <a:lnSpc>
                  <a:spcPts val="1500"/>
                </a:lnSpc>
              </a:pPr>
              <a:r>
                <a:rPr lang="en-US" altLang="zh-CN" sz="1400" b="0">
                  <a:latin typeface="Times New Roman" pitchFamily="18" charset="0"/>
                </a:rPr>
                <a:t>51</a:t>
              </a:r>
            </a:p>
            <a:p>
              <a:pPr algn="just">
                <a:lnSpc>
                  <a:spcPts val="1500"/>
                </a:lnSpc>
              </a:pPr>
              <a:r>
                <a:rPr lang="en-US" altLang="zh-CN" sz="1400" b="0">
                  <a:latin typeface="Times New Roman" pitchFamily="18" charset="0"/>
                </a:rPr>
                <a:t>52</a:t>
              </a:r>
            </a:p>
            <a:p>
              <a:pPr algn="just">
                <a:lnSpc>
                  <a:spcPts val="1500"/>
                </a:lnSpc>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391" name="Text Box 67"/>
            <p:cNvSpPr txBox="1">
              <a:spLocks noChangeArrowheads="1"/>
            </p:cNvSpPr>
            <p:nvPr/>
          </p:nvSpPr>
          <p:spPr bwMode="auto">
            <a:xfrm>
              <a:off x="5625997"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p>
            <a:p>
              <a:pPr algn="just">
                <a:lnSpc>
                  <a:spcPts val="1500"/>
                </a:lnSpc>
              </a:pPr>
              <a:r>
                <a:rPr lang="en-US" altLang="zh-CN" sz="1400" b="0">
                  <a:latin typeface="Times New Roman" pitchFamily="18" charset="0"/>
                </a:rPr>
                <a:t>57</a:t>
              </a:r>
            </a:p>
            <a:p>
              <a:pPr algn="just">
                <a:lnSpc>
                  <a:spcPts val="1500"/>
                </a:lnSpc>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392" name="Text Box 68"/>
            <p:cNvSpPr txBox="1">
              <a:spLocks noChangeArrowheads="1"/>
            </p:cNvSpPr>
            <p:nvPr/>
          </p:nvSpPr>
          <p:spPr bwMode="auto">
            <a:xfrm>
              <a:off x="6005711"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60</a:t>
              </a:r>
            </a:p>
            <a:p>
              <a:pPr algn="just">
                <a:lnSpc>
                  <a:spcPts val="1500"/>
                </a:lnSpc>
              </a:pPr>
              <a:r>
                <a:rPr lang="en-US" altLang="zh-CN" sz="1400" b="0">
                  <a:latin typeface="Times New Roman" pitchFamily="18" charset="0"/>
                </a:rPr>
                <a:t>61</a:t>
              </a:r>
            </a:p>
            <a:p>
              <a:pPr algn="just">
                <a:lnSpc>
                  <a:spcPts val="1500"/>
                </a:lnSpc>
              </a:pPr>
              <a:r>
                <a:rPr lang="en-US" altLang="zh-CN" sz="1400" b="0">
                  <a:latin typeface="Times New Roman" pitchFamily="18" charset="0"/>
                </a:rPr>
                <a:t>62</a:t>
              </a:r>
              <a:endParaRPr lang="en-US" altLang="zh-CN" sz="1400" b="0">
                <a:latin typeface="Times New Roman" pitchFamily="18" charset="0"/>
                <a:ea typeface="楷体_GB2312"/>
                <a:cs typeface="楷体_GB2312"/>
              </a:endParaRPr>
            </a:p>
          </p:txBody>
        </p:sp>
        <p:sp>
          <p:nvSpPr>
            <p:cNvPr id="393" name="Text Box 69"/>
            <p:cNvSpPr txBox="1">
              <a:spLocks noChangeArrowheads="1"/>
            </p:cNvSpPr>
            <p:nvPr/>
          </p:nvSpPr>
          <p:spPr bwMode="auto">
            <a:xfrm>
              <a:off x="7144850" y="402371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p>
            <a:p>
              <a:pPr algn="just">
                <a:lnSpc>
                  <a:spcPts val="1500"/>
                </a:lnSpc>
              </a:pPr>
              <a:r>
                <a:rPr lang="en-US" altLang="zh-CN" sz="1400" b="0">
                  <a:latin typeface="Times New Roman" pitchFamily="18" charset="0"/>
                </a:rPr>
                <a:t>66</a:t>
              </a:r>
            </a:p>
            <a:p>
              <a:pPr algn="just">
                <a:lnSpc>
                  <a:spcPts val="1500"/>
                </a:lnSpc>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394" name="Text Box 70"/>
            <p:cNvSpPr txBox="1">
              <a:spLocks noChangeArrowheads="1"/>
            </p:cNvSpPr>
            <p:nvPr/>
          </p:nvSpPr>
          <p:spPr bwMode="auto">
            <a:xfrm>
              <a:off x="7497644" y="402371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70</a:t>
              </a:r>
            </a:p>
            <a:p>
              <a:pPr algn="just">
                <a:lnSpc>
                  <a:spcPts val="1500"/>
                </a:lnSpc>
              </a:pPr>
              <a:r>
                <a:rPr lang="en-US" altLang="zh-CN" sz="1400" b="0" dirty="0">
                  <a:latin typeface="Times New Roman" pitchFamily="18" charset="0"/>
                </a:rPr>
                <a:t>77</a:t>
              </a:r>
            </a:p>
            <a:p>
              <a:pPr algn="just">
                <a:lnSpc>
                  <a:spcPts val="1500"/>
                </a:lnSpc>
              </a:pPr>
              <a:r>
                <a:rPr lang="en-US" altLang="zh-CN" sz="1400" b="0" dirty="0">
                  <a:latin typeface="Times New Roman" pitchFamily="18" charset="0"/>
                  <a:ea typeface="楷体_GB2312"/>
                  <a:cs typeface="楷体_GB2312"/>
                </a:rPr>
                <a:t>79</a:t>
              </a:r>
            </a:p>
            <a:p>
              <a:pPr algn="just">
                <a:lnSpc>
                  <a:spcPts val="1500"/>
                </a:lnSpc>
              </a:pPr>
              <a:r>
                <a:rPr lang="en-US" altLang="zh-CN" sz="1400" b="0" dirty="0">
                  <a:latin typeface="Times New Roman" pitchFamily="18" charset="0"/>
                  <a:ea typeface="楷体_GB2312"/>
                  <a:cs typeface="楷体_GB2312"/>
                </a:rPr>
                <a:t>81</a:t>
              </a:r>
            </a:p>
            <a:p>
              <a:pPr algn="just">
                <a:lnSpc>
                  <a:spcPts val="1500"/>
                </a:lnSpc>
              </a:pPr>
              <a:r>
                <a:rPr lang="en-US" altLang="zh-CN" sz="1400" b="0" dirty="0">
                  <a:latin typeface="Times New Roman" pitchFamily="18" charset="0"/>
                  <a:ea typeface="楷体_GB2312"/>
                  <a:cs typeface="楷体_GB2312"/>
                </a:rPr>
                <a:t>82</a:t>
              </a:r>
            </a:p>
          </p:txBody>
        </p:sp>
        <p:sp>
          <p:nvSpPr>
            <p:cNvPr id="396" name="Line 72"/>
            <p:cNvSpPr>
              <a:spLocks noChangeShapeType="1"/>
            </p:cNvSpPr>
            <p:nvPr/>
          </p:nvSpPr>
          <p:spPr bwMode="auto">
            <a:xfrm>
              <a:off x="4329587" y="3100200"/>
              <a:ext cx="0" cy="167627"/>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97" name="Line 73"/>
            <p:cNvSpPr>
              <a:spLocks noChangeShapeType="1"/>
            </p:cNvSpPr>
            <p:nvPr/>
          </p:nvSpPr>
          <p:spPr bwMode="auto">
            <a:xfrm flipH="1">
              <a:off x="2588290" y="3267827"/>
              <a:ext cx="1728547"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398" name="Line 74"/>
            <p:cNvSpPr>
              <a:spLocks noChangeShapeType="1"/>
            </p:cNvSpPr>
            <p:nvPr/>
          </p:nvSpPr>
          <p:spPr bwMode="auto">
            <a:xfrm>
              <a:off x="2562787" y="3267827"/>
              <a:ext cx="0" cy="252224"/>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399" name="Line 75"/>
            <p:cNvSpPr>
              <a:spLocks noChangeShapeType="1"/>
            </p:cNvSpPr>
            <p:nvPr/>
          </p:nvSpPr>
          <p:spPr bwMode="auto">
            <a:xfrm>
              <a:off x="4814147" y="3100200"/>
              <a:ext cx="0" cy="251440"/>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0" name="Line 76"/>
            <p:cNvSpPr>
              <a:spLocks noChangeShapeType="1"/>
            </p:cNvSpPr>
            <p:nvPr/>
          </p:nvSpPr>
          <p:spPr bwMode="auto">
            <a:xfrm flipH="1">
              <a:off x="4342339" y="3351640"/>
              <a:ext cx="471809"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1" name="Line 77"/>
            <p:cNvSpPr>
              <a:spLocks noChangeShapeType="1"/>
            </p:cNvSpPr>
            <p:nvPr/>
          </p:nvSpPr>
          <p:spPr bwMode="auto">
            <a:xfrm>
              <a:off x="4329587" y="3351640"/>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02" name="Line 78"/>
            <p:cNvSpPr>
              <a:spLocks noChangeShapeType="1"/>
            </p:cNvSpPr>
            <p:nvPr/>
          </p:nvSpPr>
          <p:spPr bwMode="auto">
            <a:xfrm>
              <a:off x="5756346" y="3100200"/>
              <a:ext cx="0" cy="167627"/>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3" name="Line 79"/>
            <p:cNvSpPr>
              <a:spLocks noChangeShapeType="1"/>
            </p:cNvSpPr>
            <p:nvPr/>
          </p:nvSpPr>
          <p:spPr bwMode="auto">
            <a:xfrm>
              <a:off x="5743595" y="3267827"/>
              <a:ext cx="2356206"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4" name="Line 80"/>
            <p:cNvSpPr>
              <a:spLocks noChangeShapeType="1"/>
            </p:cNvSpPr>
            <p:nvPr/>
          </p:nvSpPr>
          <p:spPr bwMode="auto">
            <a:xfrm>
              <a:off x="8074298" y="3267827"/>
              <a:ext cx="0" cy="252224"/>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05" name="Line 81"/>
            <p:cNvSpPr>
              <a:spLocks noChangeShapeType="1"/>
            </p:cNvSpPr>
            <p:nvPr/>
          </p:nvSpPr>
          <p:spPr bwMode="auto">
            <a:xfrm>
              <a:off x="5285955" y="3100200"/>
              <a:ext cx="0" cy="251440"/>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6" name="Line 82"/>
            <p:cNvSpPr>
              <a:spLocks noChangeShapeType="1"/>
            </p:cNvSpPr>
            <p:nvPr/>
          </p:nvSpPr>
          <p:spPr bwMode="auto">
            <a:xfrm>
              <a:off x="5271786" y="3351640"/>
              <a:ext cx="943616"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407" name="Line 83"/>
            <p:cNvSpPr>
              <a:spLocks noChangeShapeType="1"/>
            </p:cNvSpPr>
            <p:nvPr/>
          </p:nvSpPr>
          <p:spPr bwMode="auto">
            <a:xfrm>
              <a:off x="6202652" y="3351640"/>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08" name="Line 84"/>
            <p:cNvSpPr>
              <a:spLocks noChangeShapeType="1"/>
            </p:cNvSpPr>
            <p:nvPr/>
          </p:nvSpPr>
          <p:spPr bwMode="auto">
            <a:xfrm>
              <a:off x="1803359"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09" name="Line 85"/>
            <p:cNvSpPr>
              <a:spLocks noChangeShapeType="1"/>
            </p:cNvSpPr>
            <p:nvPr/>
          </p:nvSpPr>
          <p:spPr bwMode="auto">
            <a:xfrm>
              <a:off x="2130650"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0" name="Line 86"/>
            <p:cNvSpPr>
              <a:spLocks noChangeShapeType="1"/>
            </p:cNvSpPr>
            <p:nvPr/>
          </p:nvSpPr>
          <p:spPr bwMode="auto">
            <a:xfrm>
              <a:off x="2457940"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1" name="Line 87"/>
            <p:cNvSpPr>
              <a:spLocks noChangeShapeType="1"/>
            </p:cNvSpPr>
            <p:nvPr/>
          </p:nvSpPr>
          <p:spPr bwMode="auto">
            <a:xfrm>
              <a:off x="2797982"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2" name="Line 88"/>
            <p:cNvSpPr>
              <a:spLocks noChangeShapeType="1"/>
            </p:cNvSpPr>
            <p:nvPr/>
          </p:nvSpPr>
          <p:spPr bwMode="auto">
            <a:xfrm>
              <a:off x="3125272"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3" name="Line 89"/>
            <p:cNvSpPr>
              <a:spLocks noChangeShapeType="1"/>
            </p:cNvSpPr>
            <p:nvPr/>
          </p:nvSpPr>
          <p:spPr bwMode="auto">
            <a:xfrm>
              <a:off x="3544657"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4" name="Line 90"/>
            <p:cNvSpPr>
              <a:spLocks noChangeShapeType="1"/>
            </p:cNvSpPr>
            <p:nvPr/>
          </p:nvSpPr>
          <p:spPr bwMode="auto">
            <a:xfrm>
              <a:off x="3857779"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5" name="Line 91"/>
            <p:cNvSpPr>
              <a:spLocks noChangeShapeType="1"/>
            </p:cNvSpPr>
            <p:nvPr/>
          </p:nvSpPr>
          <p:spPr bwMode="auto">
            <a:xfrm>
              <a:off x="4185069"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6" name="Line 92"/>
            <p:cNvSpPr>
              <a:spLocks noChangeShapeType="1"/>
            </p:cNvSpPr>
            <p:nvPr/>
          </p:nvSpPr>
          <p:spPr bwMode="auto">
            <a:xfrm>
              <a:off x="5429056"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7" name="Line 93"/>
            <p:cNvSpPr>
              <a:spLocks noChangeShapeType="1"/>
            </p:cNvSpPr>
            <p:nvPr/>
          </p:nvSpPr>
          <p:spPr bwMode="auto">
            <a:xfrm>
              <a:off x="5756346"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8" name="Line 94"/>
            <p:cNvSpPr>
              <a:spLocks noChangeShapeType="1"/>
            </p:cNvSpPr>
            <p:nvPr/>
          </p:nvSpPr>
          <p:spPr bwMode="auto">
            <a:xfrm>
              <a:off x="6083636"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19" name="Line 95"/>
            <p:cNvSpPr>
              <a:spLocks noChangeShapeType="1"/>
            </p:cNvSpPr>
            <p:nvPr/>
          </p:nvSpPr>
          <p:spPr bwMode="auto">
            <a:xfrm>
              <a:off x="7314872"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420" name="Line 96"/>
            <p:cNvSpPr>
              <a:spLocks noChangeShapeType="1"/>
            </p:cNvSpPr>
            <p:nvPr/>
          </p:nvSpPr>
          <p:spPr bwMode="auto">
            <a:xfrm>
              <a:off x="7629410" y="368767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647" name="Text Box 59"/>
            <p:cNvSpPr txBox="1">
              <a:spLocks noChangeArrowheads="1"/>
            </p:cNvSpPr>
            <p:nvPr/>
          </p:nvSpPr>
          <p:spPr bwMode="auto">
            <a:xfrm>
              <a:off x="1619672" y="4011910"/>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1</a:t>
              </a:r>
            </a:p>
            <a:p>
              <a:pPr algn="just">
                <a:lnSpc>
                  <a:spcPts val="1500"/>
                </a:lnSpc>
              </a:pPr>
              <a:r>
                <a:rPr lang="en-US" altLang="zh-CN" sz="1400" b="0" dirty="0">
                  <a:latin typeface="Times New Roman" pitchFamily="18" charset="0"/>
                </a:rPr>
                <a:t>  3</a:t>
              </a:r>
            </a:p>
            <a:p>
              <a:pPr algn="just">
                <a:lnSpc>
                  <a:spcPts val="1500"/>
                </a:lnSpc>
              </a:pPr>
              <a:r>
                <a:rPr lang="en-US" altLang="zh-CN" sz="1400" b="0" dirty="0">
                  <a:latin typeface="Times New Roman" pitchFamily="18" charset="0"/>
                </a:rPr>
                <a:t>  4</a:t>
              </a:r>
            </a:p>
            <a:p>
              <a:pPr algn="just">
                <a:lnSpc>
                  <a:spcPts val="1500"/>
                </a:lnSpc>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grpSp>
      <p:grpSp>
        <p:nvGrpSpPr>
          <p:cNvPr id="739" name="组合 738"/>
          <p:cNvGrpSpPr/>
          <p:nvPr/>
        </p:nvGrpSpPr>
        <p:grpSpPr>
          <a:xfrm>
            <a:off x="2699792" y="555526"/>
            <a:ext cx="5217916" cy="2016224"/>
            <a:chOff x="827584" y="2211710"/>
            <a:chExt cx="5217916" cy="2016224"/>
          </a:xfrm>
        </p:grpSpPr>
        <p:grpSp>
          <p:nvGrpSpPr>
            <p:cNvPr id="740" name="Group 8"/>
            <p:cNvGrpSpPr>
              <a:grpSpLocks/>
            </p:cNvGrpSpPr>
            <p:nvPr/>
          </p:nvGrpSpPr>
          <p:grpSpPr bwMode="auto">
            <a:xfrm>
              <a:off x="3485076" y="2211710"/>
              <a:ext cx="2043085" cy="252224"/>
              <a:chOff x="3960" y="3000"/>
              <a:chExt cx="2340" cy="468"/>
            </a:xfrm>
          </p:grpSpPr>
          <p:sp>
            <p:nvSpPr>
              <p:cNvPr id="808"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09"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endParaRPr lang="en-US" altLang="zh-CN" sz="1400" b="0">
                  <a:latin typeface="Times New Roman" pitchFamily="18" charset="0"/>
                  <a:ea typeface="楷体_GB2312"/>
                  <a:cs typeface="楷体_GB2312"/>
                </a:endParaRPr>
              </a:p>
            </p:txBody>
          </p:sp>
          <p:sp>
            <p:nvSpPr>
              <p:cNvPr id="810"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11"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endParaRPr lang="en-US" altLang="zh-CN" sz="1400" b="0">
                  <a:latin typeface="Times New Roman" pitchFamily="18" charset="0"/>
                  <a:ea typeface="楷体_GB2312"/>
                  <a:cs typeface="楷体_GB2312"/>
                </a:endParaRPr>
              </a:p>
            </p:txBody>
          </p:sp>
          <p:sp>
            <p:nvSpPr>
              <p:cNvPr id="812"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13"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400" b="0" dirty="0">
                  <a:latin typeface="Times New Roman" pitchFamily="18" charset="0"/>
                  <a:ea typeface="楷体_GB2312"/>
                  <a:cs typeface="楷体_GB2312"/>
                </a:endParaRPr>
              </a:p>
            </p:txBody>
          </p:sp>
          <p:sp>
            <p:nvSpPr>
              <p:cNvPr id="814"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15"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816"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741" name="Group 18"/>
            <p:cNvGrpSpPr>
              <a:grpSpLocks/>
            </p:cNvGrpSpPr>
            <p:nvPr/>
          </p:nvGrpSpPr>
          <p:grpSpPr bwMode="auto">
            <a:xfrm>
              <a:off x="971600" y="2799972"/>
              <a:ext cx="1414008" cy="252224"/>
              <a:chOff x="3960" y="3000"/>
              <a:chExt cx="2340" cy="468"/>
            </a:xfrm>
          </p:grpSpPr>
          <p:sp>
            <p:nvSpPr>
              <p:cNvPr id="799"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00"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endParaRPr lang="en-US" altLang="zh-CN" sz="1400" b="0" dirty="0">
                  <a:latin typeface="Times New Roman" pitchFamily="18" charset="0"/>
                  <a:ea typeface="楷体_GB2312"/>
                  <a:cs typeface="楷体_GB2312"/>
                </a:endParaRPr>
              </a:p>
            </p:txBody>
          </p:sp>
          <p:sp>
            <p:nvSpPr>
              <p:cNvPr id="801"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02"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endParaRPr lang="en-US" altLang="zh-CN" sz="1400" b="0">
                  <a:latin typeface="Times New Roman" pitchFamily="18" charset="0"/>
                  <a:ea typeface="楷体_GB2312"/>
                  <a:cs typeface="楷体_GB2312"/>
                </a:endParaRPr>
              </a:p>
            </p:txBody>
          </p:sp>
          <p:sp>
            <p:nvSpPr>
              <p:cNvPr id="803"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04"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endParaRPr lang="en-US" altLang="zh-CN" sz="1400" b="0">
                  <a:latin typeface="Times New Roman" pitchFamily="18" charset="0"/>
                  <a:ea typeface="楷体_GB2312"/>
                  <a:cs typeface="楷体_GB2312"/>
                </a:endParaRPr>
              </a:p>
            </p:txBody>
          </p:sp>
          <p:sp>
            <p:nvSpPr>
              <p:cNvPr id="805"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806"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endParaRPr lang="en-US" altLang="zh-CN" sz="1400" b="0">
                  <a:latin typeface="Times New Roman" pitchFamily="18" charset="0"/>
                  <a:ea typeface="楷体_GB2312"/>
                  <a:cs typeface="楷体_GB2312"/>
                </a:endParaRPr>
              </a:p>
            </p:txBody>
          </p:sp>
          <p:sp>
            <p:nvSpPr>
              <p:cNvPr id="807"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742" name="Group 28"/>
            <p:cNvGrpSpPr>
              <a:grpSpLocks/>
            </p:cNvGrpSpPr>
            <p:nvPr/>
          </p:nvGrpSpPr>
          <p:grpSpPr bwMode="auto">
            <a:xfrm>
              <a:off x="2700147" y="2799972"/>
              <a:ext cx="1414008" cy="252224"/>
              <a:chOff x="3960" y="3000"/>
              <a:chExt cx="2340" cy="468"/>
            </a:xfrm>
          </p:grpSpPr>
          <p:sp>
            <p:nvSpPr>
              <p:cNvPr id="790"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91"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endParaRPr lang="en-US" altLang="zh-CN" sz="1400" b="0">
                  <a:latin typeface="Times New Roman" pitchFamily="18" charset="0"/>
                  <a:ea typeface="楷体_GB2312"/>
                  <a:cs typeface="楷体_GB2312"/>
                </a:endParaRPr>
              </a:p>
            </p:txBody>
          </p:sp>
          <p:sp>
            <p:nvSpPr>
              <p:cNvPr id="792"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93"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46</a:t>
                </a:r>
                <a:endParaRPr lang="en-US" altLang="zh-CN" sz="1400" b="0">
                  <a:latin typeface="Times New Roman" pitchFamily="18" charset="0"/>
                  <a:ea typeface="楷体_GB2312"/>
                  <a:cs typeface="楷体_GB2312"/>
                </a:endParaRPr>
              </a:p>
            </p:txBody>
          </p:sp>
          <p:sp>
            <p:nvSpPr>
              <p:cNvPr id="794"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95"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96"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97"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98"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grpSp>
          <p:nvGrpSpPr>
            <p:cNvPr id="743" name="Group 38"/>
            <p:cNvGrpSpPr>
              <a:grpSpLocks/>
            </p:cNvGrpSpPr>
            <p:nvPr/>
          </p:nvGrpSpPr>
          <p:grpSpPr bwMode="auto">
            <a:xfrm>
              <a:off x="4584544" y="2799972"/>
              <a:ext cx="1414008" cy="252224"/>
              <a:chOff x="3960" y="3000"/>
              <a:chExt cx="2340" cy="468"/>
            </a:xfrm>
          </p:grpSpPr>
          <p:sp>
            <p:nvSpPr>
              <p:cNvPr id="781" name="Rectangle 3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82" name="Text Box 4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endParaRPr lang="en-US" altLang="zh-CN" sz="1400" b="0">
                  <a:latin typeface="Times New Roman" pitchFamily="18" charset="0"/>
                  <a:ea typeface="楷体_GB2312"/>
                  <a:cs typeface="楷体_GB2312"/>
                </a:endParaRPr>
              </a:p>
            </p:txBody>
          </p:sp>
          <p:sp>
            <p:nvSpPr>
              <p:cNvPr id="783" name="Rectangle 4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84" name="Text Box 4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60</a:t>
                </a:r>
                <a:endParaRPr lang="en-US" altLang="zh-CN" sz="1400" b="0" dirty="0">
                  <a:latin typeface="Times New Roman" pitchFamily="18" charset="0"/>
                  <a:ea typeface="楷体_GB2312"/>
                  <a:cs typeface="楷体_GB2312"/>
                </a:endParaRPr>
              </a:p>
            </p:txBody>
          </p:sp>
          <p:sp>
            <p:nvSpPr>
              <p:cNvPr id="785" name="Rectangle 4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86" name="Text Box 4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87" name="Rectangle 4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sp>
            <p:nvSpPr>
              <p:cNvPr id="788" name="Text Box 4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400" b="0">
                  <a:latin typeface="Times New Roman" pitchFamily="18" charset="0"/>
                  <a:ea typeface="楷体_GB2312"/>
                  <a:cs typeface="楷体_GB2312"/>
                </a:endParaRPr>
              </a:p>
            </p:txBody>
          </p:sp>
          <p:sp>
            <p:nvSpPr>
              <p:cNvPr id="789" name="Rectangle 4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400" b="0"/>
              </a:p>
            </p:txBody>
          </p:sp>
        </p:grpSp>
        <p:sp>
          <p:nvSpPr>
            <p:cNvPr id="744" name="Text Box 50"/>
            <p:cNvSpPr txBox="1">
              <a:spLocks noChangeArrowheads="1"/>
            </p:cNvSpPr>
            <p:nvPr/>
          </p:nvSpPr>
          <p:spPr bwMode="auto">
            <a:xfrm>
              <a:off x="5659264" y="2794918"/>
              <a:ext cx="217540" cy="25222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70</a:t>
              </a:r>
              <a:endParaRPr lang="en-US" altLang="zh-CN" sz="1400" b="0" dirty="0">
                <a:latin typeface="Times New Roman" pitchFamily="18" charset="0"/>
                <a:ea typeface="楷体_GB2312"/>
                <a:cs typeface="楷体_GB2312"/>
              </a:endParaRPr>
            </a:p>
          </p:txBody>
        </p:sp>
        <p:sp>
          <p:nvSpPr>
            <p:cNvPr id="745" name="Text Box 58"/>
            <p:cNvSpPr txBox="1">
              <a:spLocks noChangeArrowheads="1"/>
            </p:cNvSpPr>
            <p:nvPr/>
          </p:nvSpPr>
          <p:spPr bwMode="auto">
            <a:xfrm>
              <a:off x="1168541"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8</a:t>
              </a:r>
            </a:p>
            <a:p>
              <a:pPr algn="just">
                <a:lnSpc>
                  <a:spcPts val="1500"/>
                </a:lnSpc>
              </a:pPr>
              <a:r>
                <a:rPr lang="en-US" altLang="zh-CN" sz="1400" b="0" dirty="0">
                  <a:latin typeface="Times New Roman" pitchFamily="18" charset="0"/>
                </a:rPr>
                <a:t>  9</a:t>
              </a:r>
            </a:p>
            <a:p>
              <a:pPr algn="just">
                <a:lnSpc>
                  <a:spcPts val="1500"/>
                </a:lnSpc>
              </a:pPr>
              <a:r>
                <a:rPr lang="en-US" altLang="zh-CN" sz="1400" b="0" dirty="0">
                  <a:latin typeface="Times New Roman" pitchFamily="18" charset="0"/>
                </a:rPr>
                <a:t> 11</a:t>
              </a:r>
              <a:endParaRPr lang="en-US" altLang="zh-CN" sz="1400" b="0" dirty="0">
                <a:latin typeface="Times New Roman" pitchFamily="18" charset="0"/>
                <a:ea typeface="楷体_GB2312"/>
                <a:cs typeface="楷体_GB2312"/>
              </a:endParaRPr>
            </a:p>
          </p:txBody>
        </p:sp>
        <p:sp>
          <p:nvSpPr>
            <p:cNvPr id="746" name="Text Box 60"/>
            <p:cNvSpPr txBox="1">
              <a:spLocks noChangeArrowheads="1"/>
            </p:cNvSpPr>
            <p:nvPr/>
          </p:nvSpPr>
          <p:spPr bwMode="auto">
            <a:xfrm>
              <a:off x="1508582"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15</a:t>
              </a:r>
            </a:p>
            <a:p>
              <a:pPr algn="just">
                <a:lnSpc>
                  <a:spcPts val="1500"/>
                </a:lnSpc>
              </a:pPr>
              <a:r>
                <a:rPr lang="en-US" altLang="zh-CN" sz="1400" b="0">
                  <a:latin typeface="Times New Roman" pitchFamily="18" charset="0"/>
                </a:rPr>
                <a:t>16</a:t>
              </a:r>
            </a:p>
            <a:p>
              <a:pPr algn="just">
                <a:lnSpc>
                  <a:spcPts val="1500"/>
                </a:lnSpc>
              </a:pPr>
              <a:r>
                <a:rPr lang="en-US" altLang="zh-CN" sz="1400" b="0">
                  <a:latin typeface="Times New Roman" pitchFamily="18" charset="0"/>
                </a:rPr>
                <a:t>18</a:t>
              </a:r>
            </a:p>
            <a:p>
              <a:pPr algn="just">
                <a:lnSpc>
                  <a:spcPts val="1500"/>
                </a:lnSpc>
              </a:pPr>
              <a:r>
                <a:rPr lang="en-US" altLang="zh-CN" sz="1400" b="0">
                  <a:latin typeface="Times New Roman" pitchFamily="18" charset="0"/>
                </a:rPr>
                <a:t>19</a:t>
              </a:r>
            </a:p>
            <a:p>
              <a:pPr algn="just">
                <a:lnSpc>
                  <a:spcPts val="1500"/>
                </a:lnSpc>
              </a:pPr>
              <a:r>
                <a:rPr lang="en-US" altLang="zh-CN" sz="1400" b="0">
                  <a:latin typeface="Times New Roman" pitchFamily="18" charset="0"/>
                </a:rPr>
                <a:t>21</a:t>
              </a:r>
              <a:endParaRPr lang="en-US" altLang="zh-CN" sz="1400" b="0">
                <a:latin typeface="Times New Roman" pitchFamily="18" charset="0"/>
                <a:ea typeface="楷体_GB2312"/>
                <a:cs typeface="楷体_GB2312"/>
              </a:endParaRPr>
            </a:p>
          </p:txBody>
        </p:sp>
        <p:sp>
          <p:nvSpPr>
            <p:cNvPr id="747" name="Text Box 61"/>
            <p:cNvSpPr txBox="1">
              <a:spLocks noChangeArrowheads="1"/>
            </p:cNvSpPr>
            <p:nvPr/>
          </p:nvSpPr>
          <p:spPr bwMode="auto">
            <a:xfrm>
              <a:off x="1875545"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23</a:t>
              </a:r>
            </a:p>
            <a:p>
              <a:pPr algn="just">
                <a:lnSpc>
                  <a:spcPts val="1500"/>
                </a:lnSpc>
              </a:pPr>
              <a:r>
                <a:rPr lang="en-US" altLang="zh-CN" sz="1400" b="0">
                  <a:latin typeface="Times New Roman" pitchFamily="18" charset="0"/>
                </a:rPr>
                <a:t>25</a:t>
              </a:r>
            </a:p>
            <a:p>
              <a:pPr algn="just">
                <a:lnSpc>
                  <a:spcPts val="1500"/>
                </a:lnSpc>
              </a:pPr>
              <a:r>
                <a:rPr lang="en-US" altLang="zh-CN" sz="1400" b="0">
                  <a:latin typeface="Times New Roman" pitchFamily="18" charset="0"/>
                </a:rPr>
                <a:t>26</a:t>
              </a:r>
            </a:p>
            <a:p>
              <a:pPr algn="just">
                <a:lnSpc>
                  <a:spcPts val="1500"/>
                </a:lnSpc>
              </a:pPr>
              <a:r>
                <a:rPr lang="en-US" altLang="zh-CN" sz="1400" b="0">
                  <a:latin typeface="Times New Roman" pitchFamily="18" charset="0"/>
                </a:rPr>
                <a:t>27</a:t>
              </a:r>
              <a:endParaRPr lang="en-US" altLang="zh-CN" sz="1400" b="0">
                <a:latin typeface="Times New Roman" pitchFamily="18" charset="0"/>
                <a:ea typeface="楷体_GB2312"/>
                <a:cs typeface="楷体_GB2312"/>
              </a:endParaRPr>
            </a:p>
          </p:txBody>
        </p:sp>
        <p:sp>
          <p:nvSpPr>
            <p:cNvPr id="748" name="Text Box 62"/>
            <p:cNvSpPr txBox="1">
              <a:spLocks noChangeArrowheads="1"/>
            </p:cNvSpPr>
            <p:nvPr/>
          </p:nvSpPr>
          <p:spPr bwMode="auto">
            <a:xfrm>
              <a:off x="2228338" y="330363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30</a:t>
              </a:r>
            </a:p>
            <a:p>
              <a:pPr algn="just">
                <a:lnSpc>
                  <a:spcPts val="1500"/>
                </a:lnSpc>
              </a:pPr>
              <a:r>
                <a:rPr lang="en-US" altLang="zh-CN" sz="1400" b="0">
                  <a:latin typeface="Times New Roman" pitchFamily="18" charset="0"/>
                </a:rPr>
                <a:t>31</a:t>
              </a:r>
            </a:p>
            <a:p>
              <a:pPr algn="just">
                <a:lnSpc>
                  <a:spcPts val="1500"/>
                </a:lnSpc>
              </a:pPr>
              <a:r>
                <a:rPr lang="en-US" altLang="zh-CN" sz="1400" b="0">
                  <a:latin typeface="Times New Roman" pitchFamily="18" charset="0"/>
                </a:rPr>
                <a:t>32</a:t>
              </a:r>
            </a:p>
            <a:p>
              <a:pPr algn="just">
                <a:lnSpc>
                  <a:spcPts val="1500"/>
                </a:lnSpc>
              </a:pPr>
              <a:r>
                <a:rPr lang="en-US" altLang="zh-CN" sz="1400" b="0">
                  <a:latin typeface="Times New Roman" pitchFamily="18" charset="0"/>
                </a:rPr>
                <a:t>33</a:t>
              </a:r>
            </a:p>
            <a:p>
              <a:pPr algn="just">
                <a:lnSpc>
                  <a:spcPts val="1500"/>
                </a:lnSpc>
              </a:pPr>
              <a:r>
                <a:rPr lang="en-US" altLang="zh-CN" sz="1400" b="0">
                  <a:latin typeface="Times New Roman" pitchFamily="18" charset="0"/>
                </a:rPr>
                <a:t>34</a:t>
              </a:r>
              <a:endParaRPr lang="en-US" altLang="zh-CN" sz="1400" b="0">
                <a:latin typeface="Times New Roman" pitchFamily="18" charset="0"/>
                <a:ea typeface="楷体_GB2312"/>
                <a:cs typeface="楷体_GB2312"/>
              </a:endParaRPr>
            </a:p>
          </p:txBody>
        </p:sp>
        <p:sp>
          <p:nvSpPr>
            <p:cNvPr id="749" name="Text Box 63"/>
            <p:cNvSpPr txBox="1">
              <a:spLocks noChangeArrowheads="1"/>
            </p:cNvSpPr>
            <p:nvPr/>
          </p:nvSpPr>
          <p:spPr bwMode="auto">
            <a:xfrm>
              <a:off x="2633555" y="330363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35</a:t>
              </a:r>
            </a:p>
            <a:p>
              <a:pPr algn="just">
                <a:lnSpc>
                  <a:spcPts val="1500"/>
                </a:lnSpc>
              </a:pPr>
              <a:r>
                <a:rPr lang="en-US" altLang="zh-CN" sz="1400" b="0">
                  <a:latin typeface="Times New Roman" pitchFamily="18" charset="0"/>
                </a:rPr>
                <a:t>38</a:t>
              </a:r>
            </a:p>
            <a:p>
              <a:pPr algn="just">
                <a:lnSpc>
                  <a:spcPts val="1500"/>
                </a:lnSpc>
              </a:pPr>
              <a:r>
                <a:rPr lang="en-US" altLang="zh-CN" sz="1400" b="0">
                  <a:latin typeface="Times New Roman" pitchFamily="18" charset="0"/>
                </a:rPr>
                <a:t>40</a:t>
              </a:r>
              <a:endParaRPr lang="en-US" altLang="zh-CN" sz="1400" b="0">
                <a:latin typeface="Times New Roman" pitchFamily="18" charset="0"/>
                <a:ea typeface="楷体_GB2312"/>
                <a:cs typeface="楷体_GB2312"/>
              </a:endParaRPr>
            </a:p>
          </p:txBody>
        </p:sp>
        <p:sp>
          <p:nvSpPr>
            <p:cNvPr id="750" name="Text Box 64"/>
            <p:cNvSpPr txBox="1">
              <a:spLocks noChangeArrowheads="1"/>
            </p:cNvSpPr>
            <p:nvPr/>
          </p:nvSpPr>
          <p:spPr bwMode="auto">
            <a:xfrm>
              <a:off x="2975013"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41</a:t>
              </a:r>
            </a:p>
            <a:p>
              <a:pPr algn="just">
                <a:lnSpc>
                  <a:spcPts val="1500"/>
                </a:lnSpc>
              </a:pPr>
              <a:r>
                <a:rPr lang="en-US" altLang="zh-CN" sz="1400" b="0">
                  <a:latin typeface="Times New Roman" pitchFamily="18" charset="0"/>
                </a:rPr>
                <a:t>42</a:t>
              </a:r>
            </a:p>
            <a:p>
              <a:pPr algn="just">
                <a:lnSpc>
                  <a:spcPts val="1500"/>
                </a:lnSpc>
              </a:pPr>
              <a:r>
                <a:rPr lang="en-US" altLang="zh-CN" sz="1400" b="0">
                  <a:latin typeface="Times New Roman" pitchFamily="18" charset="0"/>
                </a:rPr>
                <a:t>43</a:t>
              </a:r>
            </a:p>
            <a:p>
              <a:pPr algn="just">
                <a:lnSpc>
                  <a:spcPts val="1500"/>
                </a:lnSpc>
              </a:pPr>
              <a:r>
                <a:rPr lang="en-US" altLang="zh-CN" sz="1400" b="0">
                  <a:latin typeface="Times New Roman" pitchFamily="18" charset="0"/>
                </a:rPr>
                <a:t>44</a:t>
              </a:r>
            </a:p>
            <a:p>
              <a:pPr algn="just">
                <a:lnSpc>
                  <a:spcPts val="1500"/>
                </a:lnSpc>
              </a:pPr>
              <a:r>
                <a:rPr lang="en-US" altLang="zh-CN" sz="1400" b="0">
                  <a:latin typeface="Times New Roman" pitchFamily="18" charset="0"/>
                </a:rPr>
                <a:t>45</a:t>
              </a:r>
              <a:endParaRPr lang="en-US" altLang="zh-CN" sz="1400" b="0">
                <a:latin typeface="Times New Roman" pitchFamily="18" charset="0"/>
                <a:ea typeface="楷体_GB2312"/>
                <a:cs typeface="楷体_GB2312"/>
              </a:endParaRPr>
            </a:p>
          </p:txBody>
        </p:sp>
        <p:sp>
          <p:nvSpPr>
            <p:cNvPr id="751" name="Text Box 65"/>
            <p:cNvSpPr txBox="1">
              <a:spLocks noChangeArrowheads="1"/>
            </p:cNvSpPr>
            <p:nvPr/>
          </p:nvSpPr>
          <p:spPr bwMode="auto">
            <a:xfrm>
              <a:off x="3327806" y="330363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46</a:t>
              </a:r>
            </a:p>
            <a:p>
              <a:pPr algn="just">
                <a:lnSpc>
                  <a:spcPts val="1500"/>
                </a:lnSpc>
              </a:pPr>
              <a:r>
                <a:rPr lang="en-US" altLang="zh-CN" sz="1400" b="0" dirty="0">
                  <a:latin typeface="Times New Roman" pitchFamily="18" charset="0"/>
                </a:rPr>
                <a:t>47 </a:t>
              </a:r>
            </a:p>
            <a:p>
              <a:pPr algn="just">
                <a:lnSpc>
                  <a:spcPts val="1500"/>
                </a:lnSpc>
              </a:pPr>
              <a:r>
                <a:rPr lang="en-US" altLang="zh-CN" sz="1400" b="0" dirty="0">
                  <a:latin typeface="Times New Roman" pitchFamily="18" charset="0"/>
                </a:rPr>
                <a:t>48</a:t>
              </a:r>
              <a:endParaRPr lang="en-US" altLang="zh-CN" sz="1400" b="0" dirty="0">
                <a:latin typeface="Times New Roman" pitchFamily="18" charset="0"/>
                <a:ea typeface="楷体_GB2312"/>
                <a:cs typeface="楷体_GB2312"/>
              </a:endParaRPr>
            </a:p>
          </p:txBody>
        </p:sp>
        <p:sp>
          <p:nvSpPr>
            <p:cNvPr id="752" name="Text Box 66"/>
            <p:cNvSpPr txBox="1">
              <a:spLocks noChangeArrowheads="1"/>
            </p:cNvSpPr>
            <p:nvPr/>
          </p:nvSpPr>
          <p:spPr bwMode="auto">
            <a:xfrm>
              <a:off x="4466947" y="3303635"/>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50</a:t>
              </a:r>
            </a:p>
            <a:p>
              <a:pPr algn="just">
                <a:lnSpc>
                  <a:spcPts val="1500"/>
                </a:lnSpc>
              </a:pPr>
              <a:r>
                <a:rPr lang="en-US" altLang="zh-CN" sz="1400" b="0">
                  <a:latin typeface="Times New Roman" pitchFamily="18" charset="0"/>
                </a:rPr>
                <a:t>51</a:t>
              </a:r>
            </a:p>
            <a:p>
              <a:pPr algn="just">
                <a:lnSpc>
                  <a:spcPts val="1500"/>
                </a:lnSpc>
              </a:pPr>
              <a:r>
                <a:rPr lang="en-US" altLang="zh-CN" sz="1400" b="0">
                  <a:latin typeface="Times New Roman" pitchFamily="18" charset="0"/>
                </a:rPr>
                <a:t>52</a:t>
              </a:r>
            </a:p>
            <a:p>
              <a:pPr algn="just">
                <a:lnSpc>
                  <a:spcPts val="1500"/>
                </a:lnSpc>
              </a:pPr>
              <a:r>
                <a:rPr lang="en-US" altLang="zh-CN" sz="1400" b="0">
                  <a:latin typeface="Times New Roman" pitchFamily="18" charset="0"/>
                </a:rPr>
                <a:t>53</a:t>
              </a:r>
              <a:endParaRPr lang="en-US" altLang="zh-CN" sz="1400" b="0">
                <a:latin typeface="Times New Roman" pitchFamily="18" charset="0"/>
                <a:ea typeface="楷体_GB2312"/>
                <a:cs typeface="楷体_GB2312"/>
              </a:endParaRPr>
            </a:p>
          </p:txBody>
        </p:sp>
        <p:sp>
          <p:nvSpPr>
            <p:cNvPr id="753" name="Text Box 67"/>
            <p:cNvSpPr txBox="1">
              <a:spLocks noChangeArrowheads="1"/>
            </p:cNvSpPr>
            <p:nvPr/>
          </p:nvSpPr>
          <p:spPr bwMode="auto">
            <a:xfrm>
              <a:off x="4833909"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55</a:t>
              </a:r>
            </a:p>
            <a:p>
              <a:pPr algn="just">
                <a:lnSpc>
                  <a:spcPts val="1500"/>
                </a:lnSpc>
              </a:pPr>
              <a:r>
                <a:rPr lang="en-US" altLang="zh-CN" sz="1400" b="0">
                  <a:latin typeface="Times New Roman" pitchFamily="18" charset="0"/>
                </a:rPr>
                <a:t>57</a:t>
              </a:r>
            </a:p>
            <a:p>
              <a:pPr algn="just">
                <a:lnSpc>
                  <a:spcPts val="1500"/>
                </a:lnSpc>
              </a:pPr>
              <a:r>
                <a:rPr lang="en-US" altLang="zh-CN" sz="1400" b="0">
                  <a:latin typeface="Times New Roman" pitchFamily="18" charset="0"/>
                </a:rPr>
                <a:t>59</a:t>
              </a:r>
              <a:endParaRPr lang="en-US" altLang="zh-CN" sz="1400" b="0">
                <a:latin typeface="Times New Roman" pitchFamily="18" charset="0"/>
                <a:ea typeface="楷体_GB2312"/>
                <a:cs typeface="楷体_GB2312"/>
              </a:endParaRPr>
            </a:p>
          </p:txBody>
        </p:sp>
        <p:sp>
          <p:nvSpPr>
            <p:cNvPr id="754" name="Text Box 68"/>
            <p:cNvSpPr txBox="1">
              <a:spLocks noChangeArrowheads="1"/>
            </p:cNvSpPr>
            <p:nvPr/>
          </p:nvSpPr>
          <p:spPr bwMode="auto">
            <a:xfrm>
              <a:off x="5148064" y="3303635"/>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60</a:t>
              </a:r>
            </a:p>
            <a:p>
              <a:pPr algn="just">
                <a:lnSpc>
                  <a:spcPts val="1500"/>
                </a:lnSpc>
              </a:pPr>
              <a:r>
                <a:rPr lang="en-US" altLang="zh-CN" sz="1400" b="0" dirty="0">
                  <a:latin typeface="Times New Roman" pitchFamily="18" charset="0"/>
                </a:rPr>
                <a:t>61</a:t>
              </a:r>
            </a:p>
            <a:p>
              <a:pPr algn="just">
                <a:lnSpc>
                  <a:spcPts val="1500"/>
                </a:lnSpc>
              </a:pPr>
              <a:r>
                <a:rPr lang="en-US" altLang="zh-CN" sz="1400" b="0" dirty="0">
                  <a:latin typeface="Times New Roman" pitchFamily="18" charset="0"/>
                </a:rPr>
                <a:t>62</a:t>
              </a:r>
              <a:endParaRPr lang="en-US" altLang="zh-CN" sz="1400" b="0" dirty="0">
                <a:latin typeface="Times New Roman" pitchFamily="18" charset="0"/>
                <a:ea typeface="楷体_GB2312"/>
                <a:cs typeface="楷体_GB2312"/>
              </a:endParaRPr>
            </a:p>
          </p:txBody>
        </p:sp>
        <p:sp>
          <p:nvSpPr>
            <p:cNvPr id="755" name="Text Box 69"/>
            <p:cNvSpPr txBox="1">
              <a:spLocks noChangeArrowheads="1"/>
            </p:cNvSpPr>
            <p:nvPr/>
          </p:nvSpPr>
          <p:spPr bwMode="auto">
            <a:xfrm>
              <a:off x="5436096" y="3291830"/>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a:latin typeface="Times New Roman" pitchFamily="18" charset="0"/>
                </a:rPr>
                <a:t>64</a:t>
              </a:r>
            </a:p>
            <a:p>
              <a:pPr algn="just">
                <a:lnSpc>
                  <a:spcPts val="1500"/>
                </a:lnSpc>
              </a:pPr>
              <a:r>
                <a:rPr lang="en-US" altLang="zh-CN" sz="1400" b="0">
                  <a:latin typeface="Times New Roman" pitchFamily="18" charset="0"/>
                </a:rPr>
                <a:t>66</a:t>
              </a:r>
            </a:p>
            <a:p>
              <a:pPr algn="just">
                <a:lnSpc>
                  <a:spcPts val="1500"/>
                </a:lnSpc>
              </a:pPr>
              <a:r>
                <a:rPr lang="en-US" altLang="zh-CN" sz="1400" b="0">
                  <a:latin typeface="Times New Roman" pitchFamily="18" charset="0"/>
                </a:rPr>
                <a:t>68</a:t>
              </a:r>
              <a:endParaRPr lang="en-US" altLang="zh-CN" sz="1400" b="0">
                <a:latin typeface="Times New Roman" pitchFamily="18" charset="0"/>
                <a:ea typeface="楷体_GB2312"/>
                <a:cs typeface="楷体_GB2312"/>
              </a:endParaRPr>
            </a:p>
          </p:txBody>
        </p:sp>
        <p:sp>
          <p:nvSpPr>
            <p:cNvPr id="756" name="Text Box 70"/>
            <p:cNvSpPr txBox="1">
              <a:spLocks noChangeArrowheads="1"/>
            </p:cNvSpPr>
            <p:nvPr/>
          </p:nvSpPr>
          <p:spPr bwMode="auto">
            <a:xfrm>
              <a:off x="5796136" y="3291830"/>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70</a:t>
              </a:r>
            </a:p>
            <a:p>
              <a:pPr algn="just">
                <a:lnSpc>
                  <a:spcPts val="1500"/>
                </a:lnSpc>
              </a:pPr>
              <a:r>
                <a:rPr lang="en-US" altLang="zh-CN" sz="1400" b="0" dirty="0">
                  <a:latin typeface="Times New Roman" pitchFamily="18" charset="0"/>
                </a:rPr>
                <a:t>77</a:t>
              </a:r>
            </a:p>
            <a:p>
              <a:pPr algn="just">
                <a:lnSpc>
                  <a:spcPts val="1500"/>
                </a:lnSpc>
              </a:pPr>
              <a:r>
                <a:rPr lang="en-US" altLang="zh-CN" sz="1400" b="0" dirty="0">
                  <a:latin typeface="Times New Roman" pitchFamily="18" charset="0"/>
                  <a:ea typeface="楷体_GB2312"/>
                  <a:cs typeface="楷体_GB2312"/>
                </a:rPr>
                <a:t>79</a:t>
              </a:r>
            </a:p>
            <a:p>
              <a:pPr algn="just">
                <a:lnSpc>
                  <a:spcPts val="1500"/>
                </a:lnSpc>
              </a:pPr>
              <a:r>
                <a:rPr lang="en-US" altLang="zh-CN" sz="1400" b="0" dirty="0">
                  <a:latin typeface="Times New Roman" pitchFamily="18" charset="0"/>
                  <a:ea typeface="楷体_GB2312"/>
                  <a:cs typeface="楷体_GB2312"/>
                </a:rPr>
                <a:t>81</a:t>
              </a:r>
            </a:p>
            <a:p>
              <a:pPr algn="just">
                <a:lnSpc>
                  <a:spcPts val="1500"/>
                </a:lnSpc>
              </a:pPr>
              <a:r>
                <a:rPr lang="en-US" altLang="zh-CN" sz="1400" b="0" dirty="0">
                  <a:latin typeface="Times New Roman" pitchFamily="18" charset="0"/>
                  <a:ea typeface="楷体_GB2312"/>
                  <a:cs typeface="楷体_GB2312"/>
                </a:rPr>
                <a:t>82</a:t>
              </a:r>
            </a:p>
          </p:txBody>
        </p:sp>
        <p:sp>
          <p:nvSpPr>
            <p:cNvPr id="757" name="Line 72"/>
            <p:cNvSpPr>
              <a:spLocks noChangeShapeType="1"/>
            </p:cNvSpPr>
            <p:nvPr/>
          </p:nvSpPr>
          <p:spPr bwMode="auto">
            <a:xfrm>
              <a:off x="3537499" y="2380120"/>
              <a:ext cx="0" cy="167627"/>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58" name="Line 73"/>
            <p:cNvSpPr>
              <a:spLocks noChangeShapeType="1"/>
            </p:cNvSpPr>
            <p:nvPr/>
          </p:nvSpPr>
          <p:spPr bwMode="auto">
            <a:xfrm flipH="1">
              <a:off x="1796202" y="2547747"/>
              <a:ext cx="1728547"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59" name="Line 74"/>
            <p:cNvSpPr>
              <a:spLocks noChangeShapeType="1"/>
            </p:cNvSpPr>
            <p:nvPr/>
          </p:nvSpPr>
          <p:spPr bwMode="auto">
            <a:xfrm>
              <a:off x="1770699" y="2547747"/>
              <a:ext cx="0" cy="252224"/>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0" name="Line 75"/>
            <p:cNvSpPr>
              <a:spLocks noChangeShapeType="1"/>
            </p:cNvSpPr>
            <p:nvPr/>
          </p:nvSpPr>
          <p:spPr bwMode="auto">
            <a:xfrm>
              <a:off x="4022059" y="2380120"/>
              <a:ext cx="0" cy="251440"/>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61" name="Line 76"/>
            <p:cNvSpPr>
              <a:spLocks noChangeShapeType="1"/>
            </p:cNvSpPr>
            <p:nvPr/>
          </p:nvSpPr>
          <p:spPr bwMode="auto">
            <a:xfrm flipH="1">
              <a:off x="3550251" y="2631560"/>
              <a:ext cx="471809"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62" name="Line 77"/>
            <p:cNvSpPr>
              <a:spLocks noChangeShapeType="1"/>
            </p:cNvSpPr>
            <p:nvPr/>
          </p:nvSpPr>
          <p:spPr bwMode="auto">
            <a:xfrm>
              <a:off x="3537499" y="2631560"/>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3" name="Line 81"/>
            <p:cNvSpPr>
              <a:spLocks noChangeShapeType="1"/>
            </p:cNvSpPr>
            <p:nvPr/>
          </p:nvSpPr>
          <p:spPr bwMode="auto">
            <a:xfrm>
              <a:off x="4493867" y="2380120"/>
              <a:ext cx="0" cy="251440"/>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64" name="Line 82"/>
            <p:cNvSpPr>
              <a:spLocks noChangeShapeType="1"/>
            </p:cNvSpPr>
            <p:nvPr/>
          </p:nvSpPr>
          <p:spPr bwMode="auto">
            <a:xfrm>
              <a:off x="4479698" y="2631560"/>
              <a:ext cx="943616" cy="783"/>
            </a:xfrm>
            <a:prstGeom prst="line">
              <a:avLst/>
            </a:prstGeom>
            <a:noFill/>
            <a:ln w="3175">
              <a:solidFill>
                <a:schemeClr val="tx1"/>
              </a:solidFill>
              <a:round/>
              <a:headEnd/>
              <a:tailEnd/>
            </a:ln>
          </p:spPr>
          <p:txBody>
            <a:bodyPr/>
            <a:lstStyle/>
            <a:p>
              <a:pPr>
                <a:lnSpc>
                  <a:spcPts val="1500"/>
                </a:lnSpc>
              </a:pPr>
              <a:endParaRPr lang="zh-CN" altLang="en-US" sz="1400" b="0"/>
            </a:p>
          </p:txBody>
        </p:sp>
        <p:sp>
          <p:nvSpPr>
            <p:cNvPr id="765" name="Line 83"/>
            <p:cNvSpPr>
              <a:spLocks noChangeShapeType="1"/>
            </p:cNvSpPr>
            <p:nvPr/>
          </p:nvSpPr>
          <p:spPr bwMode="auto">
            <a:xfrm>
              <a:off x="5410564" y="2631560"/>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6" name="Line 84"/>
            <p:cNvSpPr>
              <a:spLocks noChangeShapeType="1"/>
            </p:cNvSpPr>
            <p:nvPr/>
          </p:nvSpPr>
          <p:spPr bwMode="auto">
            <a:xfrm>
              <a:off x="1011271"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7" name="Line 85"/>
            <p:cNvSpPr>
              <a:spLocks noChangeShapeType="1"/>
            </p:cNvSpPr>
            <p:nvPr/>
          </p:nvSpPr>
          <p:spPr bwMode="auto">
            <a:xfrm>
              <a:off x="1338562"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8" name="Line 86"/>
            <p:cNvSpPr>
              <a:spLocks noChangeShapeType="1"/>
            </p:cNvSpPr>
            <p:nvPr/>
          </p:nvSpPr>
          <p:spPr bwMode="auto">
            <a:xfrm>
              <a:off x="1665852"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69" name="Line 87"/>
            <p:cNvSpPr>
              <a:spLocks noChangeShapeType="1"/>
            </p:cNvSpPr>
            <p:nvPr/>
          </p:nvSpPr>
          <p:spPr bwMode="auto">
            <a:xfrm>
              <a:off x="2005894"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0" name="Line 88"/>
            <p:cNvSpPr>
              <a:spLocks noChangeShapeType="1"/>
            </p:cNvSpPr>
            <p:nvPr/>
          </p:nvSpPr>
          <p:spPr bwMode="auto">
            <a:xfrm>
              <a:off x="2333184"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1" name="Line 89"/>
            <p:cNvSpPr>
              <a:spLocks noChangeShapeType="1"/>
            </p:cNvSpPr>
            <p:nvPr/>
          </p:nvSpPr>
          <p:spPr bwMode="auto">
            <a:xfrm>
              <a:off x="2752569"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2" name="Line 90"/>
            <p:cNvSpPr>
              <a:spLocks noChangeShapeType="1"/>
            </p:cNvSpPr>
            <p:nvPr/>
          </p:nvSpPr>
          <p:spPr bwMode="auto">
            <a:xfrm>
              <a:off x="3065691"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3" name="Line 91"/>
            <p:cNvSpPr>
              <a:spLocks noChangeShapeType="1"/>
            </p:cNvSpPr>
            <p:nvPr/>
          </p:nvSpPr>
          <p:spPr bwMode="auto">
            <a:xfrm>
              <a:off x="3392981"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4" name="Line 92"/>
            <p:cNvSpPr>
              <a:spLocks noChangeShapeType="1"/>
            </p:cNvSpPr>
            <p:nvPr/>
          </p:nvSpPr>
          <p:spPr bwMode="auto">
            <a:xfrm>
              <a:off x="4636968"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5" name="Line 93"/>
            <p:cNvSpPr>
              <a:spLocks noChangeShapeType="1"/>
            </p:cNvSpPr>
            <p:nvPr/>
          </p:nvSpPr>
          <p:spPr bwMode="auto">
            <a:xfrm>
              <a:off x="4964258"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6" name="Line 94"/>
            <p:cNvSpPr>
              <a:spLocks noChangeShapeType="1"/>
            </p:cNvSpPr>
            <p:nvPr/>
          </p:nvSpPr>
          <p:spPr bwMode="auto">
            <a:xfrm>
              <a:off x="5291548" y="2967598"/>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7" name="Line 95"/>
            <p:cNvSpPr>
              <a:spLocks noChangeShapeType="1"/>
            </p:cNvSpPr>
            <p:nvPr/>
          </p:nvSpPr>
          <p:spPr bwMode="auto">
            <a:xfrm>
              <a:off x="5606118" y="2955793"/>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8" name="Line 96"/>
            <p:cNvSpPr>
              <a:spLocks noChangeShapeType="1"/>
            </p:cNvSpPr>
            <p:nvPr/>
          </p:nvSpPr>
          <p:spPr bwMode="auto">
            <a:xfrm>
              <a:off x="5927902" y="2955793"/>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400" b="0"/>
            </a:p>
          </p:txBody>
        </p:sp>
        <p:sp>
          <p:nvSpPr>
            <p:cNvPr id="779" name="Text Box 59"/>
            <p:cNvSpPr txBox="1">
              <a:spLocks noChangeArrowheads="1"/>
            </p:cNvSpPr>
            <p:nvPr/>
          </p:nvSpPr>
          <p:spPr bwMode="auto">
            <a:xfrm>
              <a:off x="827584" y="3291830"/>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  1</a:t>
              </a:r>
            </a:p>
            <a:p>
              <a:pPr algn="just">
                <a:lnSpc>
                  <a:spcPts val="1500"/>
                </a:lnSpc>
              </a:pPr>
              <a:r>
                <a:rPr lang="en-US" altLang="zh-CN" sz="1400" b="0" dirty="0">
                  <a:latin typeface="Times New Roman" pitchFamily="18" charset="0"/>
                </a:rPr>
                <a:t>  3</a:t>
              </a:r>
            </a:p>
            <a:p>
              <a:pPr algn="just">
                <a:lnSpc>
                  <a:spcPts val="1500"/>
                </a:lnSpc>
              </a:pPr>
              <a:r>
                <a:rPr lang="en-US" altLang="zh-CN" sz="1400" b="0" dirty="0">
                  <a:latin typeface="Times New Roman" pitchFamily="18" charset="0"/>
                </a:rPr>
                <a:t>  4</a:t>
              </a:r>
            </a:p>
            <a:p>
              <a:pPr algn="just">
                <a:lnSpc>
                  <a:spcPts val="1500"/>
                </a:lnSpc>
              </a:pPr>
              <a:r>
                <a:rPr lang="en-US" altLang="zh-CN" sz="1400" b="0" dirty="0">
                  <a:latin typeface="Times New Roman" pitchFamily="18" charset="0"/>
                </a:rPr>
                <a:t>  5</a:t>
              </a:r>
              <a:endParaRPr lang="en-US" altLang="zh-CN" sz="1400" b="0" dirty="0">
                <a:latin typeface="Times New Roman" pitchFamily="18" charset="0"/>
                <a:ea typeface="楷体_GB2312"/>
                <a:cs typeface="楷体_GB2312"/>
              </a:endParaRPr>
            </a:p>
          </p:txBody>
        </p:sp>
        <p:sp>
          <p:nvSpPr>
            <p:cNvPr id="780" name="Text Box 14"/>
            <p:cNvSpPr txBox="1">
              <a:spLocks noChangeArrowheads="1"/>
            </p:cNvSpPr>
            <p:nvPr/>
          </p:nvSpPr>
          <p:spPr bwMode="auto">
            <a:xfrm>
              <a:off x="5349800" y="2794918"/>
              <a:ext cx="314321" cy="25222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400" b="0" dirty="0">
                  <a:latin typeface="Times New Roman" pitchFamily="18" charset="0"/>
                </a:rPr>
                <a:t>64</a:t>
              </a:r>
              <a:endParaRPr lang="en-US" altLang="zh-CN" sz="1400" b="0" dirty="0">
                <a:latin typeface="Times New Roman" pitchFamily="18" charset="0"/>
                <a:ea typeface="楷体_GB2312"/>
                <a:cs typeface="楷体_GB2312"/>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8"/>
                                        </p:tgtEl>
                                        <p:attrNameLst>
                                          <p:attrName>style.visibility</p:attrName>
                                        </p:attrNameLst>
                                      </p:cBhvr>
                                      <p:to>
                                        <p:strVal val="visible"/>
                                      </p:to>
                                    </p:set>
                                    <p:animEffect transition="in" filter="blinds(horizontal)">
                                      <p:cBhvr>
                                        <p:cTn id="12" dur="500"/>
                                        <p:tgtEl>
                                          <p:spTgt spid="6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649"/>
                                        </p:tgtEl>
                                      </p:cBhvr>
                                    </p:animEffect>
                                    <p:set>
                                      <p:cBhvr>
                                        <p:cTn id="17" dur="1" fill="hold">
                                          <p:stCondLst>
                                            <p:cond delay="499"/>
                                          </p:stCondLst>
                                        </p:cTn>
                                        <p:tgtEl>
                                          <p:spTgt spid="649"/>
                                        </p:tgtEl>
                                        <p:attrNameLst>
                                          <p:attrName>style.visibility</p:attrName>
                                        </p:attrNameLst>
                                      </p:cBhvr>
                                      <p:to>
                                        <p:strVal val="hidden"/>
                                      </p:to>
                                    </p:se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739"/>
                                        </p:tgtEl>
                                        <p:attrNameLst>
                                          <p:attrName>style.visibility</p:attrName>
                                        </p:attrNameLst>
                                      </p:cBhvr>
                                      <p:to>
                                        <p:strVal val="visible"/>
                                      </p:to>
                                    </p:set>
                                    <p:animEffect transition="in" filter="blinds(horizontal)">
                                      <p:cBhvr>
                                        <p:cTn id="21" dur="500"/>
                                        <p:tgtEl>
                                          <p:spTgt spid="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34"/>
          <p:cNvSpPr>
            <a:spLocks noChangeArrowheads="1"/>
          </p:cNvSpPr>
          <p:nvPr/>
        </p:nvSpPr>
        <p:spPr bwMode="auto">
          <a:xfrm>
            <a:off x="683568"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二叉查找树类</a:t>
            </a:r>
          </a:p>
        </p:txBody>
      </p:sp>
      <p:sp>
        <p:nvSpPr>
          <p:cNvPr id="46084" name="文本框 28"/>
          <p:cNvSpPr txBox="1">
            <a:spLocks noChangeArrowheads="1"/>
          </p:cNvSpPr>
          <p:nvPr/>
        </p:nvSpPr>
        <p:spPr bwMode="auto">
          <a:xfrm>
            <a:off x="3131840" y="1707654"/>
            <a:ext cx="2303463" cy="1809341"/>
          </a:xfrm>
          <a:prstGeom prst="rect">
            <a:avLst/>
          </a:prstGeom>
          <a:noFill/>
          <a:ln w="9525">
            <a:noFill/>
            <a:miter lim="800000"/>
            <a:headEnd/>
            <a:tailEnd/>
          </a:ln>
        </p:spPr>
        <p:txBody>
          <a:bodyPr>
            <a:spAutoFit/>
          </a:bodyPr>
          <a:lstStyle/>
          <a:p>
            <a:pPr>
              <a:lnSpc>
                <a:spcPct val="110000"/>
              </a:lnSpc>
            </a:pPr>
            <a:r>
              <a:rPr lang="zh-CN" altLang="en-US" sz="1800" dirty="0">
                <a:latin typeface="微软雅黑" pitchFamily="34" charset="-122"/>
                <a:ea typeface="微软雅黑" pitchFamily="34" charset="-122"/>
              </a:rPr>
              <a:t>公有的成员函数</a:t>
            </a:r>
            <a:endParaRPr lang="en-US" altLang="zh-CN" sz="1800" dirty="0">
              <a:latin typeface="微软雅黑" pitchFamily="34" charset="-122"/>
              <a:ea typeface="微软雅黑" pitchFamily="34" charset="-122"/>
            </a:endParaRPr>
          </a:p>
          <a:p>
            <a:pPr>
              <a:lnSpc>
                <a:spcPct val="110000"/>
              </a:lnSpc>
              <a:spcBef>
                <a:spcPts val="600"/>
              </a:spcBef>
            </a:pPr>
            <a:r>
              <a:rPr lang="en-US" altLang="zh-CN" sz="1600" dirty="0">
                <a:latin typeface="微软雅黑" pitchFamily="34" charset="-122"/>
                <a:ea typeface="微软雅黑" pitchFamily="34" charset="-122"/>
                <a:cs typeface="楷体_GB2312"/>
              </a:rPr>
              <a:t>find</a:t>
            </a:r>
          </a:p>
          <a:p>
            <a:pPr>
              <a:lnSpc>
                <a:spcPct val="110000"/>
              </a:lnSpc>
            </a:pPr>
            <a:r>
              <a:rPr lang="en-US" altLang="zh-CN" sz="1600" dirty="0">
                <a:latin typeface="微软雅黑" pitchFamily="34" charset="-122"/>
                <a:ea typeface="微软雅黑" pitchFamily="34" charset="-122"/>
                <a:cs typeface="楷体_GB2312"/>
              </a:rPr>
              <a:t>insert</a:t>
            </a:r>
          </a:p>
          <a:p>
            <a:pPr>
              <a:lnSpc>
                <a:spcPct val="110000"/>
              </a:lnSpc>
            </a:pPr>
            <a:r>
              <a:rPr lang="en-US" altLang="zh-CN" sz="1600" dirty="0">
                <a:latin typeface="微软雅黑" pitchFamily="34" charset="-122"/>
                <a:ea typeface="微软雅黑" pitchFamily="34" charset="-122"/>
                <a:cs typeface="楷体_GB2312"/>
              </a:rPr>
              <a:t>remove</a:t>
            </a:r>
          </a:p>
          <a:p>
            <a:pPr>
              <a:lnSpc>
                <a:spcPct val="110000"/>
              </a:lnSpc>
            </a:pPr>
            <a:r>
              <a:rPr lang="zh-CN" altLang="en-US" sz="1600" dirty="0">
                <a:latin typeface="微软雅黑" pitchFamily="34" charset="-122"/>
                <a:ea typeface="微软雅黑" pitchFamily="34" charset="-122"/>
                <a:cs typeface="楷体_GB2312"/>
              </a:rPr>
              <a:t>构造函数</a:t>
            </a:r>
            <a:endParaRPr lang="en-US" altLang="zh-CN" sz="1600" dirty="0">
              <a:latin typeface="微软雅黑" pitchFamily="34" charset="-122"/>
              <a:ea typeface="微软雅黑" pitchFamily="34" charset="-122"/>
              <a:cs typeface="楷体_GB2312"/>
            </a:endParaRPr>
          </a:p>
          <a:p>
            <a:pPr>
              <a:lnSpc>
                <a:spcPct val="110000"/>
              </a:lnSpc>
            </a:pPr>
            <a:r>
              <a:rPr lang="zh-CN" altLang="en-US" sz="1600" dirty="0">
                <a:latin typeface="微软雅黑" pitchFamily="34" charset="-122"/>
                <a:ea typeface="微软雅黑" pitchFamily="34" charset="-122"/>
                <a:cs typeface="楷体_GB2312"/>
              </a:rPr>
              <a:t>析构函数</a:t>
            </a:r>
          </a:p>
        </p:txBody>
      </p:sp>
      <p:sp>
        <p:nvSpPr>
          <p:cNvPr id="46085" name="文本框 28"/>
          <p:cNvSpPr txBox="1">
            <a:spLocks noChangeArrowheads="1"/>
          </p:cNvSpPr>
          <p:nvPr/>
        </p:nvSpPr>
        <p:spPr bwMode="auto">
          <a:xfrm>
            <a:off x="611560" y="1779662"/>
            <a:ext cx="2736949" cy="710964"/>
          </a:xfrm>
          <a:prstGeom prst="rect">
            <a:avLst/>
          </a:prstGeom>
          <a:noFill/>
          <a:ln w="9525">
            <a:noFill/>
            <a:miter lim="800000"/>
            <a:headEnd/>
            <a:tailEnd/>
          </a:ln>
        </p:spPr>
        <p:txBody>
          <a:bodyPr wrap="square">
            <a:spAutoFit/>
          </a:bodyPr>
          <a:lstStyle/>
          <a:p>
            <a:pPr>
              <a:lnSpc>
                <a:spcPct val="110000"/>
              </a:lnSpc>
            </a:pPr>
            <a:r>
              <a:rPr lang="zh-CN" altLang="en-US" sz="1800" dirty="0">
                <a:latin typeface="微软雅黑" pitchFamily="34" charset="-122"/>
                <a:ea typeface="微软雅黑" pitchFamily="34" charset="-122"/>
              </a:rPr>
              <a:t>数据成员</a:t>
            </a:r>
            <a:endParaRPr lang="en-US" altLang="zh-CN" sz="1800" dirty="0">
              <a:latin typeface="微软雅黑" pitchFamily="34" charset="-122"/>
              <a:ea typeface="微软雅黑" pitchFamily="34" charset="-122"/>
            </a:endParaRPr>
          </a:p>
          <a:p>
            <a:pPr>
              <a:lnSpc>
                <a:spcPct val="110000"/>
              </a:lnSpc>
              <a:spcBef>
                <a:spcPts val="600"/>
              </a:spcBef>
            </a:pPr>
            <a:r>
              <a:rPr lang="zh-CN" altLang="en-US" sz="1400" dirty="0">
                <a:latin typeface="微软雅黑" pitchFamily="34" charset="-122"/>
                <a:ea typeface="微软雅黑" pitchFamily="34" charset="-122"/>
                <a:cs typeface="楷体_GB2312"/>
              </a:rPr>
              <a:t>指向根结点的指针</a:t>
            </a:r>
            <a:endParaRPr lang="en-US" altLang="zh-CN" sz="1400" dirty="0">
              <a:latin typeface="微软雅黑" pitchFamily="34" charset="-122"/>
              <a:ea typeface="微软雅黑" pitchFamily="34" charset="-122"/>
              <a:cs typeface="楷体_GB2312"/>
            </a:endParaRPr>
          </a:p>
        </p:txBody>
      </p:sp>
      <p:sp>
        <p:nvSpPr>
          <p:cNvPr id="6" name="文本框 28"/>
          <p:cNvSpPr txBox="1">
            <a:spLocks noChangeArrowheads="1"/>
          </p:cNvSpPr>
          <p:nvPr/>
        </p:nvSpPr>
        <p:spPr bwMode="auto">
          <a:xfrm>
            <a:off x="611560" y="3291830"/>
            <a:ext cx="2736949" cy="1024896"/>
          </a:xfrm>
          <a:prstGeom prst="rect">
            <a:avLst/>
          </a:prstGeom>
          <a:noFill/>
          <a:ln w="9525">
            <a:noFill/>
            <a:miter lim="800000"/>
            <a:headEnd/>
            <a:tailEnd/>
          </a:ln>
        </p:spPr>
        <p:txBody>
          <a:bodyPr wrap="square">
            <a:spAutoFit/>
          </a:bodyPr>
          <a:lstStyle/>
          <a:p>
            <a:pPr>
              <a:lnSpc>
                <a:spcPct val="110000"/>
              </a:lnSpc>
              <a:spcBef>
                <a:spcPts val="600"/>
              </a:spcBef>
            </a:pPr>
            <a:r>
              <a:rPr lang="zh-CN" altLang="en-US" sz="1800" dirty="0">
                <a:latin typeface="微软雅黑" pitchFamily="34" charset="-122"/>
                <a:ea typeface="微软雅黑" pitchFamily="34" charset="-122"/>
              </a:rPr>
              <a:t>结点类</a:t>
            </a:r>
            <a:endParaRPr lang="en-US" altLang="zh-CN" sz="1800" dirty="0">
              <a:latin typeface="微软雅黑" pitchFamily="34" charset="-122"/>
              <a:ea typeface="微软雅黑" pitchFamily="34" charset="-122"/>
            </a:endParaRPr>
          </a:p>
          <a:p>
            <a:pPr>
              <a:lnSpc>
                <a:spcPct val="110000"/>
              </a:lnSpc>
              <a:spcBef>
                <a:spcPts val="600"/>
              </a:spcBef>
            </a:pPr>
            <a:r>
              <a:rPr lang="zh-CN" altLang="en-US" sz="1400" dirty="0">
                <a:latin typeface="微软雅黑" pitchFamily="34" charset="-122"/>
                <a:ea typeface="微软雅黑" pitchFamily="34" charset="-122"/>
              </a:rPr>
              <a:t>集合元素</a:t>
            </a:r>
            <a:endParaRPr lang="en-US" altLang="zh-CN" sz="1400" dirty="0">
              <a:latin typeface="微软雅黑" pitchFamily="34" charset="-122"/>
              <a:ea typeface="微软雅黑" pitchFamily="34" charset="-122"/>
            </a:endParaRPr>
          </a:p>
          <a:p>
            <a:pPr>
              <a:lnSpc>
                <a:spcPct val="110000"/>
              </a:lnSpc>
              <a:spcBef>
                <a:spcPts val="600"/>
              </a:spcBef>
            </a:pPr>
            <a:r>
              <a:rPr lang="zh-CN" altLang="en-US" sz="1400" dirty="0">
                <a:latin typeface="微软雅黑" pitchFamily="34" charset="-122"/>
                <a:ea typeface="微软雅黑" pitchFamily="34" charset="-122"/>
              </a:rPr>
              <a:t>左右指针</a:t>
            </a:r>
          </a:p>
        </p:txBody>
      </p:sp>
      <p:sp>
        <p:nvSpPr>
          <p:cNvPr id="7" name="文本框 28"/>
          <p:cNvSpPr txBox="1">
            <a:spLocks noChangeArrowheads="1"/>
          </p:cNvSpPr>
          <p:nvPr/>
        </p:nvSpPr>
        <p:spPr bwMode="auto">
          <a:xfrm>
            <a:off x="5940152" y="1707654"/>
            <a:ext cx="2303463" cy="1286506"/>
          </a:xfrm>
          <a:prstGeom prst="rect">
            <a:avLst/>
          </a:prstGeom>
          <a:noFill/>
          <a:ln w="9525">
            <a:noFill/>
            <a:miter lim="800000"/>
            <a:headEnd/>
            <a:tailEnd/>
          </a:ln>
        </p:spPr>
        <p:txBody>
          <a:bodyPr>
            <a:spAutoFit/>
          </a:bodyPr>
          <a:lstStyle/>
          <a:p>
            <a:pPr>
              <a:lnSpc>
                <a:spcPct val="110000"/>
              </a:lnSpc>
              <a:spcBef>
                <a:spcPts val="1800"/>
              </a:spcBef>
            </a:pPr>
            <a:r>
              <a:rPr lang="zh-CN" altLang="en-US" sz="1800" dirty="0">
                <a:latin typeface="微软雅黑" pitchFamily="34" charset="-122"/>
                <a:ea typeface="微软雅黑" pitchFamily="34" charset="-122"/>
              </a:rPr>
              <a:t>私有的成员函数：</a:t>
            </a:r>
            <a:endParaRPr lang="en-US" altLang="zh-CN" sz="1800" dirty="0">
              <a:latin typeface="微软雅黑" pitchFamily="34" charset="-122"/>
              <a:ea typeface="微软雅黑" pitchFamily="34" charset="-122"/>
            </a:endParaRPr>
          </a:p>
          <a:p>
            <a:pPr>
              <a:lnSpc>
                <a:spcPct val="110000"/>
              </a:lnSpc>
              <a:spcBef>
                <a:spcPts val="600"/>
              </a:spcBef>
            </a:pPr>
            <a:r>
              <a:rPr lang="en-US" altLang="zh-CN" sz="1600" dirty="0">
                <a:latin typeface="微软雅黑" pitchFamily="34" charset="-122"/>
                <a:ea typeface="微软雅黑" pitchFamily="34" charset="-122"/>
                <a:cs typeface="楷体_GB2312"/>
              </a:rPr>
              <a:t>find</a:t>
            </a:r>
          </a:p>
          <a:p>
            <a:pPr>
              <a:lnSpc>
                <a:spcPct val="110000"/>
              </a:lnSpc>
            </a:pPr>
            <a:r>
              <a:rPr lang="en-US" altLang="zh-CN" sz="1600" dirty="0">
                <a:latin typeface="微软雅黑" pitchFamily="34" charset="-122"/>
                <a:ea typeface="微软雅黑" pitchFamily="34" charset="-122"/>
                <a:cs typeface="楷体_GB2312"/>
              </a:rPr>
              <a:t>insert</a:t>
            </a:r>
          </a:p>
          <a:p>
            <a:pPr>
              <a:lnSpc>
                <a:spcPct val="110000"/>
              </a:lnSpc>
            </a:pPr>
            <a:r>
              <a:rPr lang="en-US" altLang="zh-CN" sz="1600" dirty="0">
                <a:latin typeface="微软雅黑" pitchFamily="34" charset="-122"/>
                <a:ea typeface="微软雅黑" pitchFamily="34" charset="-122"/>
                <a:cs typeface="楷体_GB2312"/>
              </a:rPr>
              <a:t>remove</a:t>
            </a:r>
            <a:endParaRPr lang="zh-CN" altLang="en-US" sz="1600" dirty="0">
              <a:latin typeface="微软雅黑" pitchFamily="34" charset="-122"/>
              <a:ea typeface="微软雅黑" pitchFamily="34" charset="-122"/>
              <a:cs typeface="楷体_GB2312"/>
            </a:endParaRPr>
          </a:p>
        </p:txBody>
      </p:sp>
      <p:sp>
        <p:nvSpPr>
          <p:cNvPr id="8" name="文本框 28"/>
          <p:cNvSpPr txBox="1">
            <a:spLocks noChangeArrowheads="1"/>
          </p:cNvSpPr>
          <p:nvPr/>
        </p:nvSpPr>
        <p:spPr bwMode="auto">
          <a:xfrm>
            <a:off x="467544" y="1059582"/>
            <a:ext cx="7561263" cy="344325"/>
          </a:xfrm>
          <a:prstGeom prst="rect">
            <a:avLst/>
          </a:prstGeom>
          <a:noFill/>
          <a:ln w="9525">
            <a:noFill/>
            <a:miter lim="800000"/>
            <a:headEnd/>
            <a:tailEnd/>
          </a:ln>
        </p:spPr>
        <p:txBody>
          <a:bodyPr>
            <a:spAutoFit/>
          </a:bodyPr>
          <a:lstStyle/>
          <a:p>
            <a:pPr>
              <a:lnSpc>
                <a:spcPct val="110000"/>
              </a:lnSpc>
            </a:pPr>
            <a:r>
              <a:rPr lang="zh-CN" altLang="en-US" sz="1600" dirty="0" smtClean="0">
                <a:latin typeface="楷体_GB2312"/>
                <a:ea typeface="楷体_GB2312"/>
                <a:cs typeface="楷体_GB2312"/>
              </a:rPr>
              <a:t>采用</a:t>
            </a:r>
            <a:r>
              <a:rPr lang="zh-CN" altLang="en-US" sz="1600" dirty="0">
                <a:latin typeface="楷体_GB2312"/>
                <a:ea typeface="楷体_GB2312"/>
                <a:cs typeface="楷体_GB2312"/>
              </a:rPr>
              <a:t>标准的二叉链表存储一棵二叉查找树需要一个指向根结点的数据成员</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blinds(horizontal)">
                                      <p:cBhvr>
                                        <p:cTn id="7" dur="500"/>
                                        <p:tgtEl>
                                          <p:spTgt spid="460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4"/>
                                        </p:tgtEl>
                                        <p:attrNameLst>
                                          <p:attrName>style.visibility</p:attrName>
                                        </p:attrNameLst>
                                      </p:cBhvr>
                                      <p:to>
                                        <p:strVal val="visible"/>
                                      </p:to>
                                    </p:set>
                                    <p:animEffect transition="in" filter="blinds(horizontal)">
                                      <p:cBhvr>
                                        <p:cTn id="17" dur="500"/>
                                        <p:tgtEl>
                                          <p:spTgt spid="460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P spid="6" grpId="0"/>
      <p:bldP spid="7"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树的删除</a:t>
            </a:r>
            <a:endParaRPr lang="en-US" altLang="zh-CN" dirty="0">
              <a:latin typeface="微软雅黑" pitchFamily="34" charset="-122"/>
              <a:ea typeface="微软雅黑" pitchFamily="34" charset="-122"/>
            </a:endParaRPr>
          </a:p>
        </p:txBody>
      </p:sp>
      <p:sp>
        <p:nvSpPr>
          <p:cNvPr id="113" name="TextBox 112"/>
          <p:cNvSpPr txBox="1"/>
          <p:nvPr/>
        </p:nvSpPr>
        <p:spPr>
          <a:xfrm>
            <a:off x="251520" y="1059582"/>
            <a:ext cx="1224136" cy="276999"/>
          </a:xfrm>
          <a:prstGeom prst="rect">
            <a:avLst/>
          </a:prstGeom>
          <a:noFill/>
        </p:spPr>
        <p:txBody>
          <a:bodyPr wrap="square" rtlCol="0">
            <a:spAutoFit/>
          </a:bodyPr>
          <a:lstStyle/>
          <a:p>
            <a:r>
              <a:rPr lang="zh-CN" altLang="en-US" sz="1200" dirty="0">
                <a:latin typeface="微软雅黑" pitchFamily="34" charset="-122"/>
                <a:ea typeface="微软雅黑" pitchFamily="34" charset="-122"/>
              </a:rPr>
              <a:t>删除</a:t>
            </a:r>
            <a:r>
              <a:rPr lang="en-US" altLang="zh-CN" sz="1200" dirty="0">
                <a:latin typeface="微软雅黑" pitchFamily="34" charset="-122"/>
                <a:ea typeface="微软雅黑" pitchFamily="34" charset="-122"/>
              </a:rPr>
              <a:t>35</a:t>
            </a:r>
            <a:endParaRPr lang="zh-CN" altLang="en-US" sz="1200" dirty="0">
              <a:latin typeface="微软雅黑" pitchFamily="34" charset="-122"/>
              <a:ea typeface="微软雅黑" pitchFamily="34" charset="-122"/>
            </a:endParaRPr>
          </a:p>
        </p:txBody>
      </p:sp>
      <p:grpSp>
        <p:nvGrpSpPr>
          <p:cNvPr id="264" name="组合 263"/>
          <p:cNvGrpSpPr/>
          <p:nvPr/>
        </p:nvGrpSpPr>
        <p:grpSpPr>
          <a:xfrm>
            <a:off x="827584" y="1059582"/>
            <a:ext cx="3312368" cy="1584176"/>
            <a:chOff x="4427629" y="555526"/>
            <a:chExt cx="3286571" cy="1956414"/>
          </a:xfrm>
        </p:grpSpPr>
        <p:grpSp>
          <p:nvGrpSpPr>
            <p:cNvPr id="17" name="Group 8"/>
            <p:cNvGrpSpPr>
              <a:grpSpLocks/>
            </p:cNvGrpSpPr>
            <p:nvPr/>
          </p:nvGrpSpPr>
          <p:grpSpPr bwMode="auto">
            <a:xfrm>
              <a:off x="5357284" y="555526"/>
              <a:ext cx="2043085" cy="252224"/>
              <a:chOff x="3960" y="3000"/>
              <a:chExt cx="2340" cy="468"/>
            </a:xfrm>
          </p:grpSpPr>
          <p:sp>
            <p:nvSpPr>
              <p:cNvPr id="808"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09"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35</a:t>
                </a:r>
                <a:endParaRPr lang="en-US" altLang="zh-CN" sz="1200" b="0">
                  <a:latin typeface="微软雅黑" pitchFamily="34" charset="-122"/>
                  <a:ea typeface="微软雅黑" pitchFamily="34" charset="-122"/>
                  <a:cs typeface="楷体_GB2312"/>
                </a:endParaRPr>
              </a:p>
            </p:txBody>
          </p:sp>
          <p:sp>
            <p:nvSpPr>
              <p:cNvPr id="810"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11"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812"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13"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814"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15"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816"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18" name="Group 18"/>
            <p:cNvGrpSpPr>
              <a:grpSpLocks/>
            </p:cNvGrpSpPr>
            <p:nvPr/>
          </p:nvGrpSpPr>
          <p:grpSpPr bwMode="auto">
            <a:xfrm>
              <a:off x="4571645" y="1083978"/>
              <a:ext cx="1414008" cy="252224"/>
              <a:chOff x="3960" y="3000"/>
              <a:chExt cx="2340" cy="468"/>
            </a:xfrm>
          </p:grpSpPr>
          <p:sp>
            <p:nvSpPr>
              <p:cNvPr id="799"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00"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endParaRPr lang="en-US" altLang="zh-CN" sz="1200" b="0" dirty="0">
                  <a:latin typeface="微软雅黑" pitchFamily="34" charset="-122"/>
                  <a:ea typeface="微软雅黑" pitchFamily="34" charset="-122"/>
                  <a:cs typeface="楷体_GB2312"/>
                </a:endParaRPr>
              </a:p>
            </p:txBody>
          </p:sp>
          <p:sp>
            <p:nvSpPr>
              <p:cNvPr id="801"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02"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23</a:t>
                </a:r>
                <a:endParaRPr lang="en-US" altLang="zh-CN" sz="1200" b="0" dirty="0">
                  <a:latin typeface="微软雅黑" pitchFamily="34" charset="-122"/>
                  <a:ea typeface="微软雅黑" pitchFamily="34" charset="-122"/>
                  <a:cs typeface="楷体_GB2312"/>
                </a:endParaRPr>
              </a:p>
            </p:txBody>
          </p:sp>
          <p:sp>
            <p:nvSpPr>
              <p:cNvPr id="803"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04"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805"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806"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807"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19" name="Group 28"/>
            <p:cNvGrpSpPr>
              <a:grpSpLocks/>
            </p:cNvGrpSpPr>
            <p:nvPr/>
          </p:nvGrpSpPr>
          <p:grpSpPr bwMode="auto">
            <a:xfrm>
              <a:off x="6300192" y="1083978"/>
              <a:ext cx="1414008" cy="252224"/>
              <a:chOff x="3960" y="3000"/>
              <a:chExt cx="2340" cy="468"/>
            </a:xfrm>
          </p:grpSpPr>
          <p:sp>
            <p:nvSpPr>
              <p:cNvPr id="790"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791"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41</a:t>
                </a:r>
                <a:endParaRPr lang="en-US" altLang="zh-CN" sz="1200" b="0">
                  <a:latin typeface="微软雅黑" pitchFamily="34" charset="-122"/>
                  <a:ea typeface="微软雅黑" pitchFamily="34" charset="-122"/>
                  <a:cs typeface="楷体_GB2312"/>
                </a:endParaRPr>
              </a:p>
            </p:txBody>
          </p:sp>
          <p:sp>
            <p:nvSpPr>
              <p:cNvPr id="792"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793"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46</a:t>
                </a:r>
                <a:endParaRPr lang="en-US" altLang="zh-CN" sz="1200" b="0">
                  <a:latin typeface="微软雅黑" pitchFamily="34" charset="-122"/>
                  <a:ea typeface="微软雅黑" pitchFamily="34" charset="-122"/>
                  <a:cs typeface="楷体_GB2312"/>
                </a:endParaRPr>
              </a:p>
            </p:txBody>
          </p:sp>
          <p:sp>
            <p:nvSpPr>
              <p:cNvPr id="794"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795"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796"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797"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798"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sp>
          <p:nvSpPr>
            <p:cNvPr id="745" name="Text Box 58"/>
            <p:cNvSpPr txBox="1">
              <a:spLocks noChangeArrowheads="1"/>
            </p:cNvSpPr>
            <p:nvPr/>
          </p:nvSpPr>
          <p:spPr bwMode="auto">
            <a:xfrm>
              <a:off x="4768586" y="1587641"/>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p>
            <a:p>
              <a:pPr algn="just">
                <a:lnSpc>
                  <a:spcPts val="1500"/>
                </a:lnSpc>
              </a:pPr>
              <a:r>
                <a:rPr lang="en-US" altLang="zh-CN" sz="1200" b="0" dirty="0">
                  <a:latin typeface="微软雅黑" pitchFamily="34" charset="-122"/>
                  <a:ea typeface="微软雅黑" pitchFamily="34" charset="-122"/>
                </a:rPr>
                <a:t>  9</a:t>
              </a:r>
            </a:p>
            <a:p>
              <a:pPr algn="just">
                <a:lnSpc>
                  <a:spcPts val="1500"/>
                </a:lnSpc>
              </a:pPr>
              <a:r>
                <a:rPr lang="en-US" altLang="zh-CN" sz="1200" b="0" dirty="0">
                  <a:latin typeface="微软雅黑" pitchFamily="34" charset="-122"/>
                  <a:ea typeface="微软雅黑" pitchFamily="34" charset="-122"/>
                </a:rPr>
                <a:t> 11</a:t>
              </a:r>
              <a:endParaRPr lang="en-US" altLang="zh-CN" sz="1200" b="0" dirty="0">
                <a:latin typeface="微软雅黑" pitchFamily="34" charset="-122"/>
                <a:ea typeface="微软雅黑" pitchFamily="34" charset="-122"/>
                <a:cs typeface="楷体_GB2312"/>
              </a:endParaRPr>
            </a:p>
          </p:txBody>
        </p:sp>
        <p:sp>
          <p:nvSpPr>
            <p:cNvPr id="747" name="Text Box 61"/>
            <p:cNvSpPr txBox="1">
              <a:spLocks noChangeArrowheads="1"/>
            </p:cNvSpPr>
            <p:nvPr/>
          </p:nvSpPr>
          <p:spPr bwMode="auto">
            <a:xfrm>
              <a:off x="5148064" y="1563638"/>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23</a:t>
              </a:r>
            </a:p>
            <a:p>
              <a:pPr algn="just">
                <a:lnSpc>
                  <a:spcPts val="1500"/>
                </a:lnSpc>
              </a:pPr>
              <a:r>
                <a:rPr lang="en-US" altLang="zh-CN" sz="1200" b="0">
                  <a:latin typeface="微软雅黑" pitchFamily="34" charset="-122"/>
                  <a:ea typeface="微软雅黑" pitchFamily="34" charset="-122"/>
                </a:rPr>
                <a:t>25</a:t>
              </a:r>
            </a:p>
            <a:p>
              <a:pPr algn="just">
                <a:lnSpc>
                  <a:spcPts val="1500"/>
                </a:lnSpc>
              </a:pPr>
              <a:r>
                <a:rPr lang="en-US" altLang="zh-CN" sz="1200" b="0">
                  <a:latin typeface="微软雅黑" pitchFamily="34" charset="-122"/>
                  <a:ea typeface="微软雅黑" pitchFamily="34" charset="-122"/>
                </a:rPr>
                <a:t>26</a:t>
              </a:r>
            </a:p>
            <a:p>
              <a:pPr algn="just">
                <a:lnSpc>
                  <a:spcPts val="1500"/>
                </a:lnSpc>
              </a:pPr>
              <a:r>
                <a:rPr lang="en-US" altLang="zh-CN" sz="1200" b="0">
                  <a:latin typeface="微软雅黑" pitchFamily="34" charset="-122"/>
                  <a:ea typeface="微软雅黑" pitchFamily="34" charset="-122"/>
                </a:rPr>
                <a:t>27</a:t>
              </a:r>
              <a:endParaRPr lang="en-US" altLang="zh-CN" sz="1200" b="0">
                <a:latin typeface="微软雅黑" pitchFamily="34" charset="-122"/>
                <a:ea typeface="微软雅黑" pitchFamily="34" charset="-122"/>
                <a:cs typeface="楷体_GB2312"/>
              </a:endParaRPr>
            </a:p>
          </p:txBody>
        </p:sp>
        <p:sp>
          <p:nvSpPr>
            <p:cNvPr id="749" name="Text Box 63"/>
            <p:cNvSpPr txBox="1">
              <a:spLocks noChangeArrowheads="1"/>
            </p:cNvSpPr>
            <p:nvPr/>
          </p:nvSpPr>
          <p:spPr bwMode="auto">
            <a:xfrm>
              <a:off x="6233600" y="1587641"/>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35</a:t>
              </a:r>
            </a:p>
            <a:p>
              <a:pPr algn="just">
                <a:lnSpc>
                  <a:spcPts val="1500"/>
                </a:lnSpc>
              </a:pPr>
              <a:r>
                <a:rPr lang="en-US" altLang="zh-CN" sz="1200" b="0">
                  <a:latin typeface="微软雅黑" pitchFamily="34" charset="-122"/>
                  <a:ea typeface="微软雅黑" pitchFamily="34" charset="-122"/>
                </a:rPr>
                <a:t>38</a:t>
              </a:r>
            </a:p>
            <a:p>
              <a:pPr algn="just">
                <a:lnSpc>
                  <a:spcPts val="1500"/>
                </a:lnSpc>
              </a:pPr>
              <a:r>
                <a:rPr lang="en-US" altLang="zh-CN" sz="1200" b="0">
                  <a:latin typeface="微软雅黑" pitchFamily="34" charset="-122"/>
                  <a:ea typeface="微软雅黑" pitchFamily="34" charset="-122"/>
                </a:rPr>
                <a:t>40</a:t>
              </a:r>
              <a:endParaRPr lang="en-US" altLang="zh-CN" sz="1200" b="0">
                <a:latin typeface="微软雅黑" pitchFamily="34" charset="-122"/>
                <a:ea typeface="微软雅黑" pitchFamily="34" charset="-122"/>
                <a:cs typeface="楷体_GB2312"/>
              </a:endParaRPr>
            </a:p>
          </p:txBody>
        </p:sp>
        <p:sp>
          <p:nvSpPr>
            <p:cNvPr id="750" name="Text Box 64"/>
            <p:cNvSpPr txBox="1">
              <a:spLocks noChangeArrowheads="1"/>
            </p:cNvSpPr>
            <p:nvPr/>
          </p:nvSpPr>
          <p:spPr bwMode="auto">
            <a:xfrm>
              <a:off x="6575058" y="1587641"/>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41</a:t>
              </a:r>
            </a:p>
            <a:p>
              <a:pPr algn="just">
                <a:lnSpc>
                  <a:spcPts val="1500"/>
                </a:lnSpc>
              </a:pPr>
              <a:r>
                <a:rPr lang="en-US" altLang="zh-CN" sz="1200" b="0" dirty="0">
                  <a:latin typeface="微软雅黑" pitchFamily="34" charset="-122"/>
                  <a:ea typeface="微软雅黑" pitchFamily="34" charset="-122"/>
                </a:rPr>
                <a:t>42</a:t>
              </a:r>
            </a:p>
            <a:p>
              <a:pPr algn="just">
                <a:lnSpc>
                  <a:spcPts val="1500"/>
                </a:lnSpc>
              </a:pPr>
              <a:r>
                <a:rPr lang="en-US" altLang="zh-CN" sz="1200" b="0" dirty="0">
                  <a:latin typeface="微软雅黑" pitchFamily="34" charset="-122"/>
                  <a:ea typeface="微软雅黑" pitchFamily="34" charset="-122"/>
                </a:rPr>
                <a:t>43</a:t>
              </a:r>
              <a:endParaRPr lang="en-US" altLang="zh-CN" sz="1200" b="0" dirty="0">
                <a:latin typeface="微软雅黑" pitchFamily="34" charset="-122"/>
                <a:ea typeface="微软雅黑" pitchFamily="34" charset="-122"/>
                <a:cs typeface="楷体_GB2312"/>
              </a:endParaRPr>
            </a:p>
          </p:txBody>
        </p:sp>
        <p:sp>
          <p:nvSpPr>
            <p:cNvPr id="751" name="Text Box 65"/>
            <p:cNvSpPr txBox="1">
              <a:spLocks noChangeArrowheads="1"/>
            </p:cNvSpPr>
            <p:nvPr/>
          </p:nvSpPr>
          <p:spPr bwMode="auto">
            <a:xfrm>
              <a:off x="6927851" y="1587641"/>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p>
            <a:p>
              <a:pPr algn="just">
                <a:lnSpc>
                  <a:spcPts val="1500"/>
                </a:lnSpc>
              </a:pPr>
              <a:r>
                <a:rPr lang="en-US" altLang="zh-CN" sz="1200" b="0" dirty="0">
                  <a:latin typeface="微软雅黑" pitchFamily="34" charset="-122"/>
                  <a:ea typeface="微软雅黑" pitchFamily="34" charset="-122"/>
                </a:rPr>
                <a:t>47 </a:t>
              </a:r>
            </a:p>
            <a:p>
              <a:pPr algn="just">
                <a:lnSpc>
                  <a:spcPts val="1500"/>
                </a:lnSpc>
              </a:pPr>
              <a:r>
                <a:rPr lang="en-US" altLang="zh-CN" sz="1200" b="0" dirty="0">
                  <a:latin typeface="微软雅黑" pitchFamily="34" charset="-122"/>
                  <a:ea typeface="微软雅黑" pitchFamily="34" charset="-122"/>
                </a:rPr>
                <a:t>48</a:t>
              </a:r>
              <a:endParaRPr lang="en-US" altLang="zh-CN" sz="1200" b="0" dirty="0">
                <a:latin typeface="微软雅黑" pitchFamily="34" charset="-122"/>
                <a:ea typeface="微软雅黑" pitchFamily="34" charset="-122"/>
                <a:cs typeface="楷体_GB2312"/>
              </a:endParaRPr>
            </a:p>
          </p:txBody>
        </p:sp>
        <p:sp>
          <p:nvSpPr>
            <p:cNvPr id="759" name="Line 74"/>
            <p:cNvSpPr>
              <a:spLocks noChangeShapeType="1"/>
            </p:cNvSpPr>
            <p:nvPr/>
          </p:nvSpPr>
          <p:spPr bwMode="auto">
            <a:xfrm>
              <a:off x="5436096" y="771550"/>
              <a:ext cx="0" cy="324232"/>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60" name="Line 75"/>
            <p:cNvSpPr>
              <a:spLocks noChangeShapeType="1"/>
            </p:cNvSpPr>
            <p:nvPr/>
          </p:nvSpPr>
          <p:spPr bwMode="auto">
            <a:xfrm>
              <a:off x="5908555" y="664126"/>
              <a:ext cx="0" cy="251440"/>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761" name="Line 76"/>
            <p:cNvSpPr>
              <a:spLocks noChangeShapeType="1"/>
            </p:cNvSpPr>
            <p:nvPr/>
          </p:nvSpPr>
          <p:spPr bwMode="auto">
            <a:xfrm flipH="1">
              <a:off x="5911575" y="915566"/>
              <a:ext cx="1252712" cy="783"/>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762" name="Line 77"/>
            <p:cNvSpPr>
              <a:spLocks noChangeShapeType="1"/>
            </p:cNvSpPr>
            <p:nvPr/>
          </p:nvSpPr>
          <p:spPr bwMode="auto">
            <a:xfrm>
              <a:off x="7137544" y="915566"/>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66" name="Line 84"/>
            <p:cNvSpPr>
              <a:spLocks noChangeShapeType="1"/>
            </p:cNvSpPr>
            <p:nvPr/>
          </p:nvSpPr>
          <p:spPr bwMode="auto">
            <a:xfrm>
              <a:off x="461131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67" name="Line 85"/>
            <p:cNvSpPr>
              <a:spLocks noChangeShapeType="1"/>
            </p:cNvSpPr>
            <p:nvPr/>
          </p:nvSpPr>
          <p:spPr bwMode="auto">
            <a:xfrm>
              <a:off x="4938607"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68" name="Line 86"/>
            <p:cNvSpPr>
              <a:spLocks noChangeShapeType="1"/>
            </p:cNvSpPr>
            <p:nvPr/>
          </p:nvSpPr>
          <p:spPr bwMode="auto">
            <a:xfrm>
              <a:off x="5265897"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71" name="Line 89"/>
            <p:cNvSpPr>
              <a:spLocks noChangeShapeType="1"/>
            </p:cNvSpPr>
            <p:nvPr/>
          </p:nvSpPr>
          <p:spPr bwMode="auto">
            <a:xfrm>
              <a:off x="6352614"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72" name="Line 90"/>
            <p:cNvSpPr>
              <a:spLocks noChangeShapeType="1"/>
            </p:cNvSpPr>
            <p:nvPr/>
          </p:nvSpPr>
          <p:spPr bwMode="auto">
            <a:xfrm>
              <a:off x="666573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73" name="Line 91"/>
            <p:cNvSpPr>
              <a:spLocks noChangeShapeType="1"/>
            </p:cNvSpPr>
            <p:nvPr/>
          </p:nvSpPr>
          <p:spPr bwMode="auto">
            <a:xfrm>
              <a:off x="699302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779" name="Text Box 59"/>
            <p:cNvSpPr txBox="1">
              <a:spLocks noChangeArrowheads="1"/>
            </p:cNvSpPr>
            <p:nvPr/>
          </p:nvSpPr>
          <p:spPr bwMode="auto">
            <a:xfrm>
              <a:off x="4427629" y="1575836"/>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1</a:t>
              </a:r>
            </a:p>
            <a:p>
              <a:pPr algn="just">
                <a:lnSpc>
                  <a:spcPts val="1500"/>
                </a:lnSpc>
              </a:pPr>
              <a:r>
                <a:rPr lang="en-US" altLang="zh-CN" sz="1200" b="0" dirty="0">
                  <a:latin typeface="微软雅黑" pitchFamily="34" charset="-122"/>
                  <a:ea typeface="微软雅黑" pitchFamily="34" charset="-122"/>
                </a:rPr>
                <a:t>  3</a:t>
              </a:r>
            </a:p>
            <a:p>
              <a:pPr algn="just">
                <a:lnSpc>
                  <a:spcPts val="1500"/>
                </a:lnSpc>
              </a:pPr>
              <a:r>
                <a:rPr lang="en-US" altLang="zh-CN" sz="1200" b="0" dirty="0">
                  <a:latin typeface="微软雅黑" pitchFamily="34" charset="-122"/>
                  <a:ea typeface="微软雅黑" pitchFamily="34" charset="-122"/>
                </a:rPr>
                <a:t>  4</a:t>
              </a:r>
            </a:p>
            <a:p>
              <a:pPr algn="just">
                <a:lnSpc>
                  <a:spcPts val="1500"/>
                </a:lnSpc>
              </a:pPr>
              <a:r>
                <a:rPr lang="en-US" altLang="zh-CN" sz="1200" b="0" dirty="0">
                  <a:latin typeface="微软雅黑" pitchFamily="34" charset="-122"/>
                  <a:ea typeface="微软雅黑" pitchFamily="34" charset="-122"/>
                </a:rPr>
                <a:t>  5</a:t>
              </a:r>
              <a:endParaRPr lang="en-US" altLang="zh-CN" sz="1200" b="0" dirty="0">
                <a:latin typeface="微软雅黑" pitchFamily="34" charset="-122"/>
                <a:ea typeface="微软雅黑" pitchFamily="34" charset="-122"/>
                <a:cs typeface="楷体_GB2312"/>
              </a:endParaRPr>
            </a:p>
          </p:txBody>
        </p:sp>
      </p:grpSp>
      <p:grpSp>
        <p:nvGrpSpPr>
          <p:cNvPr id="265" name="组合 264"/>
          <p:cNvGrpSpPr/>
          <p:nvPr/>
        </p:nvGrpSpPr>
        <p:grpSpPr>
          <a:xfrm>
            <a:off x="4860032" y="1059582"/>
            <a:ext cx="3312368" cy="1584176"/>
            <a:chOff x="4427629" y="555526"/>
            <a:chExt cx="3286571" cy="1956414"/>
          </a:xfrm>
        </p:grpSpPr>
        <p:grpSp>
          <p:nvGrpSpPr>
            <p:cNvPr id="266" name="Group 8"/>
            <p:cNvGrpSpPr>
              <a:grpSpLocks/>
            </p:cNvGrpSpPr>
            <p:nvPr/>
          </p:nvGrpSpPr>
          <p:grpSpPr bwMode="auto">
            <a:xfrm>
              <a:off x="5357284" y="555526"/>
              <a:ext cx="2043085" cy="252224"/>
              <a:chOff x="3960" y="3000"/>
              <a:chExt cx="2340" cy="468"/>
            </a:xfrm>
          </p:grpSpPr>
          <p:sp>
            <p:nvSpPr>
              <p:cNvPr id="470"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71"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35</a:t>
                </a:r>
                <a:endParaRPr lang="en-US" altLang="zh-CN" sz="1200" b="0">
                  <a:latin typeface="微软雅黑" pitchFamily="34" charset="-122"/>
                  <a:ea typeface="微软雅黑" pitchFamily="34" charset="-122"/>
                  <a:cs typeface="楷体_GB2312"/>
                </a:endParaRPr>
              </a:p>
            </p:txBody>
          </p:sp>
          <p:sp>
            <p:nvSpPr>
              <p:cNvPr id="472"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73"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474"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75"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476"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77"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47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267" name="Group 18"/>
            <p:cNvGrpSpPr>
              <a:grpSpLocks/>
            </p:cNvGrpSpPr>
            <p:nvPr/>
          </p:nvGrpSpPr>
          <p:grpSpPr bwMode="auto">
            <a:xfrm>
              <a:off x="4571645" y="1083978"/>
              <a:ext cx="1414008" cy="252224"/>
              <a:chOff x="3960" y="3000"/>
              <a:chExt cx="2340" cy="468"/>
            </a:xfrm>
          </p:grpSpPr>
          <p:sp>
            <p:nvSpPr>
              <p:cNvPr id="379"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380"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endParaRPr lang="en-US" altLang="zh-CN" sz="1200" b="0" dirty="0">
                  <a:latin typeface="微软雅黑" pitchFamily="34" charset="-122"/>
                  <a:ea typeface="微软雅黑" pitchFamily="34" charset="-122"/>
                  <a:cs typeface="楷体_GB2312"/>
                </a:endParaRPr>
              </a:p>
            </p:txBody>
          </p:sp>
          <p:sp>
            <p:nvSpPr>
              <p:cNvPr id="381"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382"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23</a:t>
                </a:r>
                <a:endParaRPr lang="en-US" altLang="zh-CN" sz="1200" b="0" dirty="0">
                  <a:latin typeface="微软雅黑" pitchFamily="34" charset="-122"/>
                  <a:ea typeface="微软雅黑" pitchFamily="34" charset="-122"/>
                  <a:cs typeface="楷体_GB2312"/>
                </a:endParaRPr>
              </a:p>
            </p:txBody>
          </p:sp>
          <p:sp>
            <p:nvSpPr>
              <p:cNvPr id="395"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21"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467"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468"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469"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268" name="Group 28"/>
            <p:cNvGrpSpPr>
              <a:grpSpLocks/>
            </p:cNvGrpSpPr>
            <p:nvPr/>
          </p:nvGrpSpPr>
          <p:grpSpPr bwMode="auto">
            <a:xfrm>
              <a:off x="6300192" y="1083978"/>
              <a:ext cx="1414008" cy="252224"/>
              <a:chOff x="3960" y="3000"/>
              <a:chExt cx="2340" cy="468"/>
            </a:xfrm>
          </p:grpSpPr>
          <p:sp>
            <p:nvSpPr>
              <p:cNvPr id="285"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286"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41</a:t>
                </a:r>
                <a:endParaRPr lang="en-US" altLang="zh-CN" sz="1200" b="0">
                  <a:latin typeface="微软雅黑" pitchFamily="34" charset="-122"/>
                  <a:ea typeface="微软雅黑" pitchFamily="34" charset="-122"/>
                  <a:cs typeface="楷体_GB2312"/>
                </a:endParaRPr>
              </a:p>
            </p:txBody>
          </p:sp>
          <p:sp>
            <p:nvSpPr>
              <p:cNvPr id="287"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288"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46</a:t>
                </a:r>
                <a:endParaRPr lang="en-US" altLang="zh-CN" sz="1200" b="0">
                  <a:latin typeface="微软雅黑" pitchFamily="34" charset="-122"/>
                  <a:ea typeface="微软雅黑" pitchFamily="34" charset="-122"/>
                  <a:cs typeface="楷体_GB2312"/>
                </a:endParaRPr>
              </a:p>
            </p:txBody>
          </p:sp>
          <p:sp>
            <p:nvSpPr>
              <p:cNvPr id="289"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290"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291"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377"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378"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sp>
          <p:nvSpPr>
            <p:cNvPr id="269" name="Text Box 58"/>
            <p:cNvSpPr txBox="1">
              <a:spLocks noChangeArrowheads="1"/>
            </p:cNvSpPr>
            <p:nvPr/>
          </p:nvSpPr>
          <p:spPr bwMode="auto">
            <a:xfrm>
              <a:off x="4768586" y="1587641"/>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p>
            <a:p>
              <a:pPr algn="just">
                <a:lnSpc>
                  <a:spcPts val="1500"/>
                </a:lnSpc>
              </a:pPr>
              <a:r>
                <a:rPr lang="en-US" altLang="zh-CN" sz="1200" b="0" dirty="0">
                  <a:latin typeface="微软雅黑" pitchFamily="34" charset="-122"/>
                  <a:ea typeface="微软雅黑" pitchFamily="34" charset="-122"/>
                </a:rPr>
                <a:t>  9</a:t>
              </a:r>
            </a:p>
            <a:p>
              <a:pPr algn="just">
                <a:lnSpc>
                  <a:spcPts val="1500"/>
                </a:lnSpc>
              </a:pPr>
              <a:r>
                <a:rPr lang="en-US" altLang="zh-CN" sz="1200" b="0" dirty="0">
                  <a:latin typeface="微软雅黑" pitchFamily="34" charset="-122"/>
                  <a:ea typeface="微软雅黑" pitchFamily="34" charset="-122"/>
                </a:rPr>
                <a:t> 11</a:t>
              </a:r>
              <a:endParaRPr lang="en-US" altLang="zh-CN" sz="1200" b="0" dirty="0">
                <a:latin typeface="微软雅黑" pitchFamily="34" charset="-122"/>
                <a:ea typeface="微软雅黑" pitchFamily="34" charset="-122"/>
                <a:cs typeface="楷体_GB2312"/>
              </a:endParaRPr>
            </a:p>
          </p:txBody>
        </p:sp>
        <p:sp>
          <p:nvSpPr>
            <p:cNvPr id="270" name="Text Box 61"/>
            <p:cNvSpPr txBox="1">
              <a:spLocks noChangeArrowheads="1"/>
            </p:cNvSpPr>
            <p:nvPr/>
          </p:nvSpPr>
          <p:spPr bwMode="auto">
            <a:xfrm>
              <a:off x="5148064" y="1563638"/>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23</a:t>
              </a:r>
            </a:p>
            <a:p>
              <a:pPr algn="just">
                <a:lnSpc>
                  <a:spcPts val="1500"/>
                </a:lnSpc>
              </a:pPr>
              <a:r>
                <a:rPr lang="en-US" altLang="zh-CN" sz="1200" b="0">
                  <a:latin typeface="微软雅黑" pitchFamily="34" charset="-122"/>
                  <a:ea typeface="微软雅黑" pitchFamily="34" charset="-122"/>
                </a:rPr>
                <a:t>25</a:t>
              </a:r>
            </a:p>
            <a:p>
              <a:pPr algn="just">
                <a:lnSpc>
                  <a:spcPts val="1500"/>
                </a:lnSpc>
              </a:pPr>
              <a:r>
                <a:rPr lang="en-US" altLang="zh-CN" sz="1200" b="0">
                  <a:latin typeface="微软雅黑" pitchFamily="34" charset="-122"/>
                  <a:ea typeface="微软雅黑" pitchFamily="34" charset="-122"/>
                </a:rPr>
                <a:t>26</a:t>
              </a:r>
            </a:p>
            <a:p>
              <a:pPr algn="just">
                <a:lnSpc>
                  <a:spcPts val="1500"/>
                </a:lnSpc>
              </a:pPr>
              <a:r>
                <a:rPr lang="en-US" altLang="zh-CN" sz="1200" b="0">
                  <a:latin typeface="微软雅黑" pitchFamily="34" charset="-122"/>
                  <a:ea typeface="微软雅黑" pitchFamily="34" charset="-122"/>
                </a:rPr>
                <a:t>27</a:t>
              </a:r>
              <a:endParaRPr lang="en-US" altLang="zh-CN" sz="1200" b="0">
                <a:latin typeface="微软雅黑" pitchFamily="34" charset="-122"/>
                <a:ea typeface="微软雅黑" pitchFamily="34" charset="-122"/>
                <a:cs typeface="楷体_GB2312"/>
              </a:endParaRPr>
            </a:p>
          </p:txBody>
        </p:sp>
        <p:sp>
          <p:nvSpPr>
            <p:cNvPr id="271" name="Text Box 63"/>
            <p:cNvSpPr txBox="1">
              <a:spLocks noChangeArrowheads="1"/>
            </p:cNvSpPr>
            <p:nvPr/>
          </p:nvSpPr>
          <p:spPr bwMode="auto">
            <a:xfrm>
              <a:off x="6233600" y="1587641"/>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38</a:t>
              </a:r>
            </a:p>
            <a:p>
              <a:pPr algn="just">
                <a:lnSpc>
                  <a:spcPts val="1500"/>
                </a:lnSpc>
              </a:pPr>
              <a:r>
                <a:rPr lang="en-US" altLang="zh-CN" sz="1200" b="0" dirty="0">
                  <a:latin typeface="微软雅黑" pitchFamily="34" charset="-122"/>
                  <a:ea typeface="微软雅黑" pitchFamily="34" charset="-122"/>
                </a:rPr>
                <a:t>40</a:t>
              </a:r>
              <a:endParaRPr lang="en-US" altLang="zh-CN" sz="1200" b="0" dirty="0">
                <a:latin typeface="微软雅黑" pitchFamily="34" charset="-122"/>
                <a:ea typeface="微软雅黑" pitchFamily="34" charset="-122"/>
                <a:cs typeface="楷体_GB2312"/>
              </a:endParaRPr>
            </a:p>
          </p:txBody>
        </p:sp>
        <p:sp>
          <p:nvSpPr>
            <p:cNvPr id="272" name="Text Box 64"/>
            <p:cNvSpPr txBox="1">
              <a:spLocks noChangeArrowheads="1"/>
            </p:cNvSpPr>
            <p:nvPr/>
          </p:nvSpPr>
          <p:spPr bwMode="auto">
            <a:xfrm>
              <a:off x="6575058" y="1587641"/>
              <a:ext cx="247947"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41</a:t>
              </a:r>
            </a:p>
            <a:p>
              <a:pPr algn="just">
                <a:lnSpc>
                  <a:spcPts val="1500"/>
                </a:lnSpc>
              </a:pPr>
              <a:r>
                <a:rPr lang="en-US" altLang="zh-CN" sz="1200" b="0" dirty="0">
                  <a:latin typeface="微软雅黑" pitchFamily="34" charset="-122"/>
                  <a:ea typeface="微软雅黑" pitchFamily="34" charset="-122"/>
                </a:rPr>
                <a:t>42</a:t>
              </a:r>
            </a:p>
            <a:p>
              <a:pPr algn="just">
                <a:lnSpc>
                  <a:spcPts val="1500"/>
                </a:lnSpc>
              </a:pPr>
              <a:r>
                <a:rPr lang="en-US" altLang="zh-CN" sz="1200" b="0" dirty="0">
                  <a:latin typeface="微软雅黑" pitchFamily="34" charset="-122"/>
                  <a:ea typeface="微软雅黑" pitchFamily="34" charset="-122"/>
                </a:rPr>
                <a:t>43</a:t>
              </a:r>
              <a:endParaRPr lang="en-US" altLang="zh-CN" sz="1200" b="0" dirty="0">
                <a:latin typeface="微软雅黑" pitchFamily="34" charset="-122"/>
                <a:ea typeface="微软雅黑" pitchFamily="34" charset="-122"/>
                <a:cs typeface="楷体_GB2312"/>
              </a:endParaRPr>
            </a:p>
          </p:txBody>
        </p:sp>
        <p:sp>
          <p:nvSpPr>
            <p:cNvPr id="273" name="Text Box 65"/>
            <p:cNvSpPr txBox="1">
              <a:spLocks noChangeArrowheads="1"/>
            </p:cNvSpPr>
            <p:nvPr/>
          </p:nvSpPr>
          <p:spPr bwMode="auto">
            <a:xfrm>
              <a:off x="6927851" y="1587641"/>
              <a:ext cx="249364" cy="924299"/>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p>
            <a:p>
              <a:pPr algn="just">
                <a:lnSpc>
                  <a:spcPts val="1500"/>
                </a:lnSpc>
              </a:pPr>
              <a:r>
                <a:rPr lang="en-US" altLang="zh-CN" sz="1200" b="0" dirty="0">
                  <a:latin typeface="微软雅黑" pitchFamily="34" charset="-122"/>
                  <a:ea typeface="微软雅黑" pitchFamily="34" charset="-122"/>
                </a:rPr>
                <a:t>47 </a:t>
              </a:r>
            </a:p>
            <a:p>
              <a:pPr algn="just">
                <a:lnSpc>
                  <a:spcPts val="1500"/>
                </a:lnSpc>
              </a:pPr>
              <a:r>
                <a:rPr lang="en-US" altLang="zh-CN" sz="1200" b="0" dirty="0">
                  <a:latin typeface="微软雅黑" pitchFamily="34" charset="-122"/>
                  <a:ea typeface="微软雅黑" pitchFamily="34" charset="-122"/>
                </a:rPr>
                <a:t>48</a:t>
              </a:r>
              <a:endParaRPr lang="en-US" altLang="zh-CN" sz="1200" b="0" dirty="0">
                <a:latin typeface="微软雅黑" pitchFamily="34" charset="-122"/>
                <a:ea typeface="微软雅黑" pitchFamily="34" charset="-122"/>
                <a:cs typeface="楷体_GB2312"/>
              </a:endParaRPr>
            </a:p>
          </p:txBody>
        </p:sp>
        <p:sp>
          <p:nvSpPr>
            <p:cNvPr id="274" name="Line 74"/>
            <p:cNvSpPr>
              <a:spLocks noChangeShapeType="1"/>
            </p:cNvSpPr>
            <p:nvPr/>
          </p:nvSpPr>
          <p:spPr bwMode="auto">
            <a:xfrm>
              <a:off x="5436096" y="771550"/>
              <a:ext cx="0" cy="324232"/>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75" name="Line 75"/>
            <p:cNvSpPr>
              <a:spLocks noChangeShapeType="1"/>
            </p:cNvSpPr>
            <p:nvPr/>
          </p:nvSpPr>
          <p:spPr bwMode="auto">
            <a:xfrm>
              <a:off x="5908555" y="664126"/>
              <a:ext cx="0" cy="251440"/>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276" name="Line 76"/>
            <p:cNvSpPr>
              <a:spLocks noChangeShapeType="1"/>
            </p:cNvSpPr>
            <p:nvPr/>
          </p:nvSpPr>
          <p:spPr bwMode="auto">
            <a:xfrm flipH="1">
              <a:off x="5911575" y="915566"/>
              <a:ext cx="1252712" cy="783"/>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277" name="Line 77"/>
            <p:cNvSpPr>
              <a:spLocks noChangeShapeType="1"/>
            </p:cNvSpPr>
            <p:nvPr/>
          </p:nvSpPr>
          <p:spPr bwMode="auto">
            <a:xfrm>
              <a:off x="7137544" y="915566"/>
              <a:ext cx="0" cy="168410"/>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78" name="Line 84"/>
            <p:cNvSpPr>
              <a:spLocks noChangeShapeType="1"/>
            </p:cNvSpPr>
            <p:nvPr/>
          </p:nvSpPr>
          <p:spPr bwMode="auto">
            <a:xfrm>
              <a:off x="461131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79" name="Line 85"/>
            <p:cNvSpPr>
              <a:spLocks noChangeShapeType="1"/>
            </p:cNvSpPr>
            <p:nvPr/>
          </p:nvSpPr>
          <p:spPr bwMode="auto">
            <a:xfrm>
              <a:off x="4938607"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80" name="Line 86"/>
            <p:cNvSpPr>
              <a:spLocks noChangeShapeType="1"/>
            </p:cNvSpPr>
            <p:nvPr/>
          </p:nvSpPr>
          <p:spPr bwMode="auto">
            <a:xfrm>
              <a:off x="5265897"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81" name="Line 89"/>
            <p:cNvSpPr>
              <a:spLocks noChangeShapeType="1"/>
            </p:cNvSpPr>
            <p:nvPr/>
          </p:nvSpPr>
          <p:spPr bwMode="auto">
            <a:xfrm>
              <a:off x="6352614"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82" name="Line 90"/>
            <p:cNvSpPr>
              <a:spLocks noChangeShapeType="1"/>
            </p:cNvSpPr>
            <p:nvPr/>
          </p:nvSpPr>
          <p:spPr bwMode="auto">
            <a:xfrm>
              <a:off x="666573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83" name="Line 91"/>
            <p:cNvSpPr>
              <a:spLocks noChangeShapeType="1"/>
            </p:cNvSpPr>
            <p:nvPr/>
          </p:nvSpPr>
          <p:spPr bwMode="auto">
            <a:xfrm>
              <a:off x="6993026" y="1251604"/>
              <a:ext cx="0" cy="33603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284" name="Text Box 59"/>
            <p:cNvSpPr txBox="1">
              <a:spLocks noChangeArrowheads="1"/>
            </p:cNvSpPr>
            <p:nvPr/>
          </p:nvSpPr>
          <p:spPr bwMode="auto">
            <a:xfrm>
              <a:off x="4427629" y="1575836"/>
              <a:ext cx="288032" cy="936103"/>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1</a:t>
              </a:r>
            </a:p>
            <a:p>
              <a:pPr algn="just">
                <a:lnSpc>
                  <a:spcPts val="1500"/>
                </a:lnSpc>
              </a:pPr>
              <a:r>
                <a:rPr lang="en-US" altLang="zh-CN" sz="1200" b="0" dirty="0">
                  <a:latin typeface="微软雅黑" pitchFamily="34" charset="-122"/>
                  <a:ea typeface="微软雅黑" pitchFamily="34" charset="-122"/>
                </a:rPr>
                <a:t>  3</a:t>
              </a:r>
            </a:p>
            <a:p>
              <a:pPr algn="just">
                <a:lnSpc>
                  <a:spcPts val="1500"/>
                </a:lnSpc>
              </a:pPr>
              <a:r>
                <a:rPr lang="en-US" altLang="zh-CN" sz="1200" b="0" dirty="0">
                  <a:latin typeface="微软雅黑" pitchFamily="34" charset="-122"/>
                  <a:ea typeface="微软雅黑" pitchFamily="34" charset="-122"/>
                </a:rPr>
                <a:t>  4</a:t>
              </a:r>
            </a:p>
            <a:p>
              <a:pPr algn="just">
                <a:lnSpc>
                  <a:spcPts val="1500"/>
                </a:lnSpc>
              </a:pPr>
              <a:r>
                <a:rPr lang="en-US" altLang="zh-CN" sz="1200" b="0" dirty="0">
                  <a:latin typeface="微软雅黑" pitchFamily="34" charset="-122"/>
                  <a:ea typeface="微软雅黑" pitchFamily="34" charset="-122"/>
                </a:rPr>
                <a:t>  5</a:t>
              </a:r>
              <a:endParaRPr lang="en-US" altLang="zh-CN" sz="1200" b="0" dirty="0">
                <a:latin typeface="微软雅黑" pitchFamily="34" charset="-122"/>
                <a:ea typeface="微软雅黑" pitchFamily="34" charset="-122"/>
                <a:cs typeface="楷体_GB2312"/>
              </a:endParaRPr>
            </a:p>
          </p:txBody>
        </p:sp>
      </p:grpSp>
      <p:grpSp>
        <p:nvGrpSpPr>
          <p:cNvPr id="526" name="组合 525"/>
          <p:cNvGrpSpPr/>
          <p:nvPr/>
        </p:nvGrpSpPr>
        <p:grpSpPr>
          <a:xfrm>
            <a:off x="251520" y="3075806"/>
            <a:ext cx="3312368" cy="1800200"/>
            <a:chOff x="251520" y="3075806"/>
            <a:chExt cx="3312368" cy="1800200"/>
          </a:xfrm>
        </p:grpSpPr>
        <p:grpSp>
          <p:nvGrpSpPr>
            <p:cNvPr id="480" name="Group 8"/>
            <p:cNvGrpSpPr>
              <a:grpSpLocks/>
            </p:cNvGrpSpPr>
            <p:nvPr/>
          </p:nvGrpSpPr>
          <p:grpSpPr bwMode="auto">
            <a:xfrm>
              <a:off x="1188472" y="3075806"/>
              <a:ext cx="2059122" cy="204234"/>
              <a:chOff x="3960" y="3000"/>
              <a:chExt cx="2340" cy="468"/>
            </a:xfrm>
          </p:grpSpPr>
          <p:sp>
            <p:nvSpPr>
              <p:cNvPr id="517"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18"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35</a:t>
                </a:r>
                <a:endParaRPr lang="en-US" altLang="zh-CN" sz="1200" b="0">
                  <a:latin typeface="微软雅黑" pitchFamily="34" charset="-122"/>
                  <a:ea typeface="微软雅黑" pitchFamily="34" charset="-122"/>
                  <a:cs typeface="楷体_GB2312"/>
                </a:endParaRPr>
              </a:p>
            </p:txBody>
          </p:sp>
          <p:sp>
            <p:nvSpPr>
              <p:cNvPr id="519"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20"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521"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22"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523"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24"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525"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481" name="Group 18"/>
            <p:cNvGrpSpPr>
              <a:grpSpLocks/>
            </p:cNvGrpSpPr>
            <p:nvPr/>
          </p:nvGrpSpPr>
          <p:grpSpPr bwMode="auto">
            <a:xfrm>
              <a:off x="396666" y="3503712"/>
              <a:ext cx="1425107" cy="204234"/>
              <a:chOff x="3960" y="3000"/>
              <a:chExt cx="2340" cy="468"/>
            </a:xfrm>
          </p:grpSpPr>
          <p:sp>
            <p:nvSpPr>
              <p:cNvPr id="508"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09"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endParaRPr lang="en-US" altLang="zh-CN" sz="1200" b="0" dirty="0">
                  <a:latin typeface="微软雅黑" pitchFamily="34" charset="-122"/>
                  <a:ea typeface="微软雅黑" pitchFamily="34" charset="-122"/>
                  <a:cs typeface="楷体_GB2312"/>
                </a:endParaRPr>
              </a:p>
            </p:txBody>
          </p:sp>
          <p:sp>
            <p:nvSpPr>
              <p:cNvPr id="510"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11"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23</a:t>
                </a:r>
                <a:endParaRPr lang="en-US" altLang="zh-CN" sz="1200" b="0" dirty="0">
                  <a:latin typeface="微软雅黑" pitchFamily="34" charset="-122"/>
                  <a:ea typeface="微软雅黑" pitchFamily="34" charset="-122"/>
                  <a:cs typeface="楷体_GB2312"/>
                </a:endParaRPr>
              </a:p>
            </p:txBody>
          </p:sp>
          <p:sp>
            <p:nvSpPr>
              <p:cNvPr id="512"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13"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514"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15"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516"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482" name="Group 28"/>
            <p:cNvGrpSpPr>
              <a:grpSpLocks/>
            </p:cNvGrpSpPr>
            <p:nvPr/>
          </p:nvGrpSpPr>
          <p:grpSpPr bwMode="auto">
            <a:xfrm>
              <a:off x="2138781" y="3503712"/>
              <a:ext cx="1425107" cy="204234"/>
              <a:chOff x="3960" y="3000"/>
              <a:chExt cx="2340" cy="468"/>
            </a:xfrm>
          </p:grpSpPr>
          <p:sp>
            <p:nvSpPr>
              <p:cNvPr id="499" name="Rectangle 2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00" name="Text Box 3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endParaRPr lang="en-US" altLang="zh-CN" sz="1200" b="0" dirty="0">
                  <a:latin typeface="微软雅黑" pitchFamily="34" charset="-122"/>
                  <a:ea typeface="微软雅黑" pitchFamily="34" charset="-122"/>
                  <a:cs typeface="楷体_GB2312"/>
                </a:endParaRPr>
              </a:p>
            </p:txBody>
          </p:sp>
          <p:sp>
            <p:nvSpPr>
              <p:cNvPr id="501" name="Rectangle 3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02" name="Text Box 3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503" name="Rectangle 3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04" name="Text Box 3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505" name="Rectangle 3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506" name="Text Box 3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507" name="Rectangle 3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sp>
          <p:nvSpPr>
            <p:cNvPr id="483" name="Text Box 58"/>
            <p:cNvSpPr txBox="1">
              <a:spLocks noChangeArrowheads="1"/>
            </p:cNvSpPr>
            <p:nvPr/>
          </p:nvSpPr>
          <p:spPr bwMode="auto">
            <a:xfrm>
              <a:off x="595153" y="3911545"/>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p>
            <a:p>
              <a:pPr algn="just">
                <a:lnSpc>
                  <a:spcPts val="1500"/>
                </a:lnSpc>
              </a:pPr>
              <a:r>
                <a:rPr lang="en-US" altLang="zh-CN" sz="1200" b="0" dirty="0">
                  <a:latin typeface="微软雅黑" pitchFamily="34" charset="-122"/>
                  <a:ea typeface="微软雅黑" pitchFamily="34" charset="-122"/>
                </a:rPr>
                <a:t>  9</a:t>
              </a:r>
            </a:p>
            <a:p>
              <a:pPr algn="just">
                <a:lnSpc>
                  <a:spcPts val="1500"/>
                </a:lnSpc>
              </a:pPr>
              <a:r>
                <a:rPr lang="en-US" altLang="zh-CN" sz="1200" b="0" dirty="0">
                  <a:latin typeface="微软雅黑" pitchFamily="34" charset="-122"/>
                  <a:ea typeface="微软雅黑" pitchFamily="34" charset="-122"/>
                </a:rPr>
                <a:t> 11</a:t>
              </a:r>
              <a:endParaRPr lang="en-US" altLang="zh-CN" sz="1200" b="0" dirty="0">
                <a:latin typeface="微软雅黑" pitchFamily="34" charset="-122"/>
                <a:ea typeface="微软雅黑" pitchFamily="34" charset="-122"/>
                <a:cs typeface="楷体_GB2312"/>
              </a:endParaRPr>
            </a:p>
          </p:txBody>
        </p:sp>
        <p:sp>
          <p:nvSpPr>
            <p:cNvPr id="484" name="Text Box 61"/>
            <p:cNvSpPr txBox="1">
              <a:spLocks noChangeArrowheads="1"/>
            </p:cNvSpPr>
            <p:nvPr/>
          </p:nvSpPr>
          <p:spPr bwMode="auto">
            <a:xfrm>
              <a:off x="977610" y="3892109"/>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23</a:t>
              </a:r>
            </a:p>
            <a:p>
              <a:pPr algn="just">
                <a:lnSpc>
                  <a:spcPts val="1500"/>
                </a:lnSpc>
              </a:pPr>
              <a:r>
                <a:rPr lang="en-US" altLang="zh-CN" sz="1200" b="0">
                  <a:latin typeface="微软雅黑" pitchFamily="34" charset="-122"/>
                  <a:ea typeface="微软雅黑" pitchFamily="34" charset="-122"/>
                </a:rPr>
                <a:t>25</a:t>
              </a:r>
            </a:p>
            <a:p>
              <a:pPr algn="just">
                <a:lnSpc>
                  <a:spcPts val="1500"/>
                </a:lnSpc>
              </a:pPr>
              <a:r>
                <a:rPr lang="en-US" altLang="zh-CN" sz="1200" b="0">
                  <a:latin typeface="微软雅黑" pitchFamily="34" charset="-122"/>
                  <a:ea typeface="微软雅黑" pitchFamily="34" charset="-122"/>
                </a:rPr>
                <a:t>26</a:t>
              </a:r>
            </a:p>
            <a:p>
              <a:pPr algn="just">
                <a:lnSpc>
                  <a:spcPts val="1500"/>
                </a:lnSpc>
              </a:pPr>
              <a:r>
                <a:rPr lang="en-US" altLang="zh-CN" sz="1200" b="0">
                  <a:latin typeface="微软雅黑" pitchFamily="34" charset="-122"/>
                  <a:ea typeface="微软雅黑" pitchFamily="34" charset="-122"/>
                </a:rPr>
                <a:t>27</a:t>
              </a:r>
              <a:endParaRPr lang="en-US" altLang="zh-CN" sz="1200" b="0">
                <a:latin typeface="微软雅黑" pitchFamily="34" charset="-122"/>
                <a:ea typeface="微软雅黑" pitchFamily="34" charset="-122"/>
                <a:cs typeface="楷体_GB2312"/>
              </a:endParaRPr>
            </a:p>
          </p:txBody>
        </p:sp>
        <p:sp>
          <p:nvSpPr>
            <p:cNvPr id="485" name="Text Box 63"/>
            <p:cNvSpPr txBox="1">
              <a:spLocks noChangeArrowheads="1"/>
            </p:cNvSpPr>
            <p:nvPr/>
          </p:nvSpPr>
          <p:spPr bwMode="auto">
            <a:xfrm>
              <a:off x="2071666" y="3911545"/>
              <a:ext cx="251321" cy="964461"/>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38</a:t>
              </a:r>
            </a:p>
            <a:p>
              <a:pPr algn="just">
                <a:lnSpc>
                  <a:spcPts val="1500"/>
                </a:lnSpc>
              </a:pPr>
              <a:r>
                <a:rPr lang="en-US" altLang="zh-CN" sz="1200" b="0" dirty="0">
                  <a:latin typeface="微软雅黑" pitchFamily="34" charset="-122"/>
                  <a:ea typeface="微软雅黑" pitchFamily="34" charset="-122"/>
                </a:rPr>
                <a:t>40</a:t>
              </a:r>
            </a:p>
            <a:p>
              <a:pPr algn="just">
                <a:lnSpc>
                  <a:spcPts val="1500"/>
                </a:lnSpc>
              </a:pPr>
              <a:r>
                <a:rPr lang="en-US" altLang="zh-CN" sz="1200" b="0" dirty="0">
                  <a:latin typeface="微软雅黑" pitchFamily="34" charset="-122"/>
                  <a:ea typeface="微软雅黑" pitchFamily="34" charset="-122"/>
                  <a:cs typeface="楷体_GB2312"/>
                </a:rPr>
                <a:t>41</a:t>
              </a:r>
            </a:p>
            <a:p>
              <a:pPr algn="just">
                <a:lnSpc>
                  <a:spcPts val="1500"/>
                </a:lnSpc>
              </a:pPr>
              <a:r>
                <a:rPr lang="en-US" altLang="zh-CN" sz="1200" b="0" dirty="0">
                  <a:latin typeface="微软雅黑" pitchFamily="34" charset="-122"/>
                  <a:ea typeface="微软雅黑" pitchFamily="34" charset="-122"/>
                  <a:cs typeface="楷体_GB2312"/>
                </a:rPr>
                <a:t>42</a:t>
              </a:r>
            </a:p>
            <a:p>
              <a:pPr algn="just">
                <a:lnSpc>
                  <a:spcPts val="1500"/>
                </a:lnSpc>
              </a:pPr>
              <a:r>
                <a:rPr lang="en-US" altLang="zh-CN" sz="1200" b="0" dirty="0">
                  <a:latin typeface="微软雅黑" pitchFamily="34" charset="-122"/>
                  <a:ea typeface="微软雅黑" pitchFamily="34" charset="-122"/>
                  <a:cs typeface="楷体_GB2312"/>
                </a:rPr>
                <a:t>43</a:t>
              </a:r>
            </a:p>
          </p:txBody>
        </p:sp>
        <p:sp>
          <p:nvSpPr>
            <p:cNvPr id="487" name="Text Box 65"/>
            <p:cNvSpPr txBox="1">
              <a:spLocks noChangeArrowheads="1"/>
            </p:cNvSpPr>
            <p:nvPr/>
          </p:nvSpPr>
          <p:spPr bwMode="auto">
            <a:xfrm>
              <a:off x="2411760" y="3882182"/>
              <a:ext cx="251321"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p>
            <a:p>
              <a:pPr algn="just">
                <a:lnSpc>
                  <a:spcPts val="1500"/>
                </a:lnSpc>
              </a:pPr>
              <a:r>
                <a:rPr lang="en-US" altLang="zh-CN" sz="1200" b="0" dirty="0">
                  <a:latin typeface="微软雅黑" pitchFamily="34" charset="-122"/>
                  <a:ea typeface="微软雅黑" pitchFamily="34" charset="-122"/>
                </a:rPr>
                <a:t>47 </a:t>
              </a:r>
            </a:p>
            <a:p>
              <a:pPr algn="just">
                <a:lnSpc>
                  <a:spcPts val="1500"/>
                </a:lnSpc>
              </a:pPr>
              <a:r>
                <a:rPr lang="en-US" altLang="zh-CN" sz="1200" b="0" dirty="0">
                  <a:latin typeface="微软雅黑" pitchFamily="34" charset="-122"/>
                  <a:ea typeface="微软雅黑" pitchFamily="34" charset="-122"/>
                </a:rPr>
                <a:t>48</a:t>
              </a:r>
              <a:endParaRPr lang="en-US" altLang="zh-CN" sz="1200" b="0" dirty="0">
                <a:latin typeface="微软雅黑" pitchFamily="34" charset="-122"/>
                <a:ea typeface="微软雅黑" pitchFamily="34" charset="-122"/>
                <a:cs typeface="楷体_GB2312"/>
              </a:endParaRPr>
            </a:p>
          </p:txBody>
        </p:sp>
        <p:sp>
          <p:nvSpPr>
            <p:cNvPr id="488" name="Line 74"/>
            <p:cNvSpPr>
              <a:spLocks noChangeShapeType="1"/>
            </p:cNvSpPr>
            <p:nvPr/>
          </p:nvSpPr>
          <p:spPr bwMode="auto">
            <a:xfrm>
              <a:off x="1267903" y="3250728"/>
              <a:ext cx="0" cy="262542"/>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89" name="Line 75"/>
            <p:cNvSpPr>
              <a:spLocks noChangeShapeType="1"/>
            </p:cNvSpPr>
            <p:nvPr/>
          </p:nvSpPr>
          <p:spPr bwMode="auto">
            <a:xfrm>
              <a:off x="1744070" y="3163743"/>
              <a:ext cx="0" cy="203600"/>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490" name="Line 76"/>
            <p:cNvSpPr>
              <a:spLocks noChangeShapeType="1"/>
            </p:cNvSpPr>
            <p:nvPr/>
          </p:nvSpPr>
          <p:spPr bwMode="auto">
            <a:xfrm flipH="1">
              <a:off x="1747114" y="3367343"/>
              <a:ext cx="1262545" cy="634"/>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491" name="Line 77"/>
            <p:cNvSpPr>
              <a:spLocks noChangeShapeType="1"/>
            </p:cNvSpPr>
            <p:nvPr/>
          </p:nvSpPr>
          <p:spPr bwMode="auto">
            <a:xfrm>
              <a:off x="2982706" y="3367343"/>
              <a:ext cx="0" cy="136367"/>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2" name="Line 84"/>
            <p:cNvSpPr>
              <a:spLocks noChangeShapeType="1"/>
            </p:cNvSpPr>
            <p:nvPr/>
          </p:nvSpPr>
          <p:spPr bwMode="auto">
            <a:xfrm>
              <a:off x="436649"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3" name="Line 85"/>
            <p:cNvSpPr>
              <a:spLocks noChangeShapeType="1"/>
            </p:cNvSpPr>
            <p:nvPr/>
          </p:nvSpPr>
          <p:spPr bwMode="auto">
            <a:xfrm>
              <a:off x="766509"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4" name="Line 86"/>
            <p:cNvSpPr>
              <a:spLocks noChangeShapeType="1"/>
            </p:cNvSpPr>
            <p:nvPr/>
          </p:nvSpPr>
          <p:spPr bwMode="auto">
            <a:xfrm>
              <a:off x="1096368"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5" name="Line 89"/>
            <p:cNvSpPr>
              <a:spLocks noChangeShapeType="1"/>
            </p:cNvSpPr>
            <p:nvPr/>
          </p:nvSpPr>
          <p:spPr bwMode="auto">
            <a:xfrm>
              <a:off x="2191615"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6" name="Line 90"/>
            <p:cNvSpPr>
              <a:spLocks noChangeShapeType="1"/>
            </p:cNvSpPr>
            <p:nvPr/>
          </p:nvSpPr>
          <p:spPr bwMode="auto">
            <a:xfrm>
              <a:off x="2507194"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498" name="Text Box 59"/>
            <p:cNvSpPr txBox="1">
              <a:spLocks noChangeArrowheads="1"/>
            </p:cNvSpPr>
            <p:nvPr/>
          </p:nvSpPr>
          <p:spPr bwMode="auto">
            <a:xfrm>
              <a:off x="251520" y="3901986"/>
              <a:ext cx="290293" cy="757995"/>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1</a:t>
              </a:r>
            </a:p>
            <a:p>
              <a:pPr algn="just">
                <a:lnSpc>
                  <a:spcPts val="1500"/>
                </a:lnSpc>
              </a:pPr>
              <a:r>
                <a:rPr lang="en-US" altLang="zh-CN" sz="1200" b="0" dirty="0">
                  <a:latin typeface="微软雅黑" pitchFamily="34" charset="-122"/>
                  <a:ea typeface="微软雅黑" pitchFamily="34" charset="-122"/>
                </a:rPr>
                <a:t>  3</a:t>
              </a:r>
            </a:p>
            <a:p>
              <a:pPr algn="just">
                <a:lnSpc>
                  <a:spcPts val="1500"/>
                </a:lnSpc>
              </a:pPr>
              <a:r>
                <a:rPr lang="en-US" altLang="zh-CN" sz="1200" b="0" dirty="0">
                  <a:latin typeface="微软雅黑" pitchFamily="34" charset="-122"/>
                  <a:ea typeface="微软雅黑" pitchFamily="34" charset="-122"/>
                </a:rPr>
                <a:t>  4</a:t>
              </a:r>
            </a:p>
            <a:p>
              <a:pPr algn="just">
                <a:lnSpc>
                  <a:spcPts val="1500"/>
                </a:lnSpc>
              </a:pPr>
              <a:r>
                <a:rPr lang="en-US" altLang="zh-CN" sz="1200" b="0" dirty="0">
                  <a:latin typeface="微软雅黑" pitchFamily="34" charset="-122"/>
                  <a:ea typeface="微软雅黑" pitchFamily="34" charset="-122"/>
                </a:rPr>
                <a:t>  5</a:t>
              </a:r>
              <a:endParaRPr lang="en-US" altLang="zh-CN" sz="1200" b="0" dirty="0">
                <a:latin typeface="微软雅黑" pitchFamily="34" charset="-122"/>
                <a:ea typeface="微软雅黑" pitchFamily="34" charset="-122"/>
                <a:cs typeface="楷体_GB2312"/>
              </a:endParaRPr>
            </a:p>
          </p:txBody>
        </p:sp>
      </p:grpSp>
      <p:grpSp>
        <p:nvGrpSpPr>
          <p:cNvPr id="623" name="组合 622"/>
          <p:cNvGrpSpPr/>
          <p:nvPr/>
        </p:nvGrpSpPr>
        <p:grpSpPr>
          <a:xfrm>
            <a:off x="4139952" y="3075806"/>
            <a:ext cx="2059122" cy="1756549"/>
            <a:chOff x="4139952" y="3075806"/>
            <a:chExt cx="2059122" cy="1756549"/>
          </a:xfrm>
        </p:grpSpPr>
        <p:grpSp>
          <p:nvGrpSpPr>
            <p:cNvPr id="575" name="Group 8"/>
            <p:cNvGrpSpPr>
              <a:grpSpLocks/>
            </p:cNvGrpSpPr>
            <p:nvPr/>
          </p:nvGrpSpPr>
          <p:grpSpPr bwMode="auto">
            <a:xfrm>
              <a:off x="4139952" y="3075806"/>
              <a:ext cx="2059122" cy="204234"/>
              <a:chOff x="3960" y="3000"/>
              <a:chExt cx="2340" cy="468"/>
            </a:xfrm>
          </p:grpSpPr>
          <p:sp>
            <p:nvSpPr>
              <p:cNvPr id="610" name="Rectangle 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11" name="Text Box 1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12" name="Rectangle 1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13" name="Text Box 1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14" name="Rectangle 1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15" name="Text Box 1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16" name="Rectangle 1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17" name="Text Box 1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nSpc>
                    <a:spcPts val="1500"/>
                  </a:lnSpc>
                </a:pPr>
                <a:endParaRPr lang="zh-CN" altLang="zh-CN" sz="1200" b="0">
                  <a:latin typeface="微软雅黑" pitchFamily="34" charset="-122"/>
                  <a:ea typeface="微软雅黑" pitchFamily="34" charset="-122"/>
                  <a:cs typeface="楷体_GB2312"/>
                </a:endParaRPr>
              </a:p>
            </p:txBody>
          </p:sp>
          <p:sp>
            <p:nvSpPr>
              <p:cNvPr id="618" name="Rectangle 1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grpSp>
          <p:nvGrpSpPr>
            <p:cNvPr id="576" name="Group 18"/>
            <p:cNvGrpSpPr>
              <a:grpSpLocks/>
            </p:cNvGrpSpPr>
            <p:nvPr/>
          </p:nvGrpSpPr>
          <p:grpSpPr bwMode="auto">
            <a:xfrm>
              <a:off x="4285098" y="3431704"/>
              <a:ext cx="1425107" cy="204234"/>
              <a:chOff x="3960" y="3000"/>
              <a:chExt cx="2340" cy="468"/>
            </a:xfrm>
          </p:grpSpPr>
          <p:sp>
            <p:nvSpPr>
              <p:cNvPr id="601"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02"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endParaRPr lang="en-US" altLang="zh-CN" sz="1200" b="0" dirty="0">
                  <a:latin typeface="微软雅黑" pitchFamily="34" charset="-122"/>
                  <a:ea typeface="微软雅黑" pitchFamily="34" charset="-122"/>
                  <a:cs typeface="楷体_GB2312"/>
                </a:endParaRPr>
              </a:p>
            </p:txBody>
          </p:sp>
          <p:sp>
            <p:nvSpPr>
              <p:cNvPr id="603"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04"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23</a:t>
                </a:r>
                <a:endParaRPr lang="en-US" altLang="zh-CN" sz="1200" b="0" dirty="0">
                  <a:latin typeface="微软雅黑" pitchFamily="34" charset="-122"/>
                  <a:ea typeface="微软雅黑" pitchFamily="34" charset="-122"/>
                  <a:cs typeface="楷体_GB2312"/>
                </a:endParaRPr>
              </a:p>
            </p:txBody>
          </p:sp>
          <p:sp>
            <p:nvSpPr>
              <p:cNvPr id="605"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06"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07"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08"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09"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sp>
          <p:nvSpPr>
            <p:cNvPr id="578" name="Text Box 58"/>
            <p:cNvSpPr txBox="1">
              <a:spLocks noChangeArrowheads="1"/>
            </p:cNvSpPr>
            <p:nvPr/>
          </p:nvSpPr>
          <p:spPr bwMode="auto">
            <a:xfrm>
              <a:off x="4483585" y="3839537"/>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p>
            <a:p>
              <a:pPr algn="just">
                <a:lnSpc>
                  <a:spcPts val="1500"/>
                </a:lnSpc>
              </a:pPr>
              <a:r>
                <a:rPr lang="en-US" altLang="zh-CN" sz="1200" b="0" dirty="0">
                  <a:latin typeface="微软雅黑" pitchFamily="34" charset="-122"/>
                  <a:ea typeface="微软雅黑" pitchFamily="34" charset="-122"/>
                </a:rPr>
                <a:t>  9</a:t>
              </a:r>
            </a:p>
            <a:p>
              <a:pPr algn="just">
                <a:lnSpc>
                  <a:spcPts val="1500"/>
                </a:lnSpc>
              </a:pPr>
              <a:r>
                <a:rPr lang="en-US" altLang="zh-CN" sz="1200" b="0" dirty="0">
                  <a:latin typeface="微软雅黑" pitchFamily="34" charset="-122"/>
                  <a:ea typeface="微软雅黑" pitchFamily="34" charset="-122"/>
                </a:rPr>
                <a:t> 11</a:t>
              </a:r>
              <a:endParaRPr lang="en-US" altLang="zh-CN" sz="1200" b="0" dirty="0">
                <a:latin typeface="微软雅黑" pitchFamily="34" charset="-122"/>
                <a:ea typeface="微软雅黑" pitchFamily="34" charset="-122"/>
                <a:cs typeface="楷体_GB2312"/>
              </a:endParaRPr>
            </a:p>
          </p:txBody>
        </p:sp>
        <p:sp>
          <p:nvSpPr>
            <p:cNvPr id="579" name="Text Box 61"/>
            <p:cNvSpPr txBox="1">
              <a:spLocks noChangeArrowheads="1"/>
            </p:cNvSpPr>
            <p:nvPr/>
          </p:nvSpPr>
          <p:spPr bwMode="auto">
            <a:xfrm>
              <a:off x="4866042" y="3820101"/>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23</a:t>
              </a:r>
            </a:p>
            <a:p>
              <a:pPr algn="just">
                <a:lnSpc>
                  <a:spcPts val="1500"/>
                </a:lnSpc>
              </a:pPr>
              <a:r>
                <a:rPr lang="en-US" altLang="zh-CN" sz="1200" b="0">
                  <a:latin typeface="微软雅黑" pitchFamily="34" charset="-122"/>
                  <a:ea typeface="微软雅黑" pitchFamily="34" charset="-122"/>
                </a:rPr>
                <a:t>25</a:t>
              </a:r>
            </a:p>
            <a:p>
              <a:pPr algn="just">
                <a:lnSpc>
                  <a:spcPts val="1500"/>
                </a:lnSpc>
              </a:pPr>
              <a:r>
                <a:rPr lang="en-US" altLang="zh-CN" sz="1200" b="0">
                  <a:latin typeface="微软雅黑" pitchFamily="34" charset="-122"/>
                  <a:ea typeface="微软雅黑" pitchFamily="34" charset="-122"/>
                </a:rPr>
                <a:t>26</a:t>
              </a:r>
            </a:p>
            <a:p>
              <a:pPr algn="just">
                <a:lnSpc>
                  <a:spcPts val="1500"/>
                </a:lnSpc>
              </a:pPr>
              <a:r>
                <a:rPr lang="en-US" altLang="zh-CN" sz="1200" b="0">
                  <a:latin typeface="微软雅黑" pitchFamily="34" charset="-122"/>
                  <a:ea typeface="微软雅黑" pitchFamily="34" charset="-122"/>
                </a:rPr>
                <a:t>27</a:t>
              </a:r>
              <a:endParaRPr lang="en-US" altLang="zh-CN" sz="1200" b="0">
                <a:latin typeface="微软雅黑" pitchFamily="34" charset="-122"/>
                <a:ea typeface="微软雅黑" pitchFamily="34" charset="-122"/>
                <a:cs typeface="楷体_GB2312"/>
              </a:endParaRPr>
            </a:p>
          </p:txBody>
        </p:sp>
        <p:sp>
          <p:nvSpPr>
            <p:cNvPr id="580" name="Text Box 63"/>
            <p:cNvSpPr txBox="1">
              <a:spLocks noChangeArrowheads="1"/>
            </p:cNvSpPr>
            <p:nvPr/>
          </p:nvSpPr>
          <p:spPr bwMode="auto">
            <a:xfrm>
              <a:off x="5220072" y="3867894"/>
              <a:ext cx="251321" cy="964461"/>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38</a:t>
              </a:r>
            </a:p>
            <a:p>
              <a:pPr algn="just">
                <a:lnSpc>
                  <a:spcPts val="1500"/>
                </a:lnSpc>
              </a:pPr>
              <a:r>
                <a:rPr lang="en-US" altLang="zh-CN" sz="1200" b="0" dirty="0">
                  <a:latin typeface="微软雅黑" pitchFamily="34" charset="-122"/>
                  <a:ea typeface="微软雅黑" pitchFamily="34" charset="-122"/>
                </a:rPr>
                <a:t>40</a:t>
              </a:r>
            </a:p>
            <a:p>
              <a:pPr algn="just">
                <a:lnSpc>
                  <a:spcPts val="1500"/>
                </a:lnSpc>
              </a:pPr>
              <a:r>
                <a:rPr lang="en-US" altLang="zh-CN" sz="1200" b="0" dirty="0">
                  <a:latin typeface="微软雅黑" pitchFamily="34" charset="-122"/>
                  <a:ea typeface="微软雅黑" pitchFamily="34" charset="-122"/>
                  <a:cs typeface="楷体_GB2312"/>
                </a:rPr>
                <a:t>41</a:t>
              </a:r>
            </a:p>
            <a:p>
              <a:pPr algn="just">
                <a:lnSpc>
                  <a:spcPts val="1500"/>
                </a:lnSpc>
              </a:pPr>
              <a:r>
                <a:rPr lang="en-US" altLang="zh-CN" sz="1200" b="0" dirty="0">
                  <a:latin typeface="微软雅黑" pitchFamily="34" charset="-122"/>
                  <a:ea typeface="微软雅黑" pitchFamily="34" charset="-122"/>
                  <a:cs typeface="楷体_GB2312"/>
                </a:rPr>
                <a:t>42</a:t>
              </a:r>
            </a:p>
            <a:p>
              <a:pPr algn="just">
                <a:lnSpc>
                  <a:spcPts val="1500"/>
                </a:lnSpc>
              </a:pPr>
              <a:r>
                <a:rPr lang="en-US" altLang="zh-CN" sz="1200" b="0" dirty="0">
                  <a:latin typeface="微软雅黑" pitchFamily="34" charset="-122"/>
                  <a:ea typeface="微软雅黑" pitchFamily="34" charset="-122"/>
                  <a:cs typeface="楷体_GB2312"/>
                </a:rPr>
                <a:t>43</a:t>
              </a:r>
            </a:p>
          </p:txBody>
        </p:sp>
        <p:sp>
          <p:nvSpPr>
            <p:cNvPr id="581" name="Text Box 65"/>
            <p:cNvSpPr txBox="1">
              <a:spLocks noChangeArrowheads="1"/>
            </p:cNvSpPr>
            <p:nvPr/>
          </p:nvSpPr>
          <p:spPr bwMode="auto">
            <a:xfrm>
              <a:off x="5580112" y="3867894"/>
              <a:ext cx="251321"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p>
            <a:p>
              <a:pPr algn="just">
                <a:lnSpc>
                  <a:spcPts val="1500"/>
                </a:lnSpc>
              </a:pPr>
              <a:r>
                <a:rPr lang="en-US" altLang="zh-CN" sz="1200" b="0" dirty="0">
                  <a:latin typeface="微软雅黑" pitchFamily="34" charset="-122"/>
                  <a:ea typeface="微软雅黑" pitchFamily="34" charset="-122"/>
                </a:rPr>
                <a:t>47 </a:t>
              </a:r>
            </a:p>
            <a:p>
              <a:pPr algn="just">
                <a:lnSpc>
                  <a:spcPts val="1500"/>
                </a:lnSpc>
              </a:pPr>
              <a:r>
                <a:rPr lang="en-US" altLang="zh-CN" sz="1200" b="0" dirty="0">
                  <a:latin typeface="微软雅黑" pitchFamily="34" charset="-122"/>
                  <a:ea typeface="微软雅黑" pitchFamily="34" charset="-122"/>
                </a:rPr>
                <a:t>48</a:t>
              </a:r>
              <a:endParaRPr lang="en-US" altLang="zh-CN" sz="1200" b="0" dirty="0">
                <a:latin typeface="微软雅黑" pitchFamily="34" charset="-122"/>
                <a:ea typeface="微软雅黑" pitchFamily="34" charset="-122"/>
                <a:cs typeface="楷体_GB2312"/>
              </a:endParaRPr>
            </a:p>
          </p:txBody>
        </p:sp>
        <p:sp>
          <p:nvSpPr>
            <p:cNvPr id="582" name="Line 74"/>
            <p:cNvSpPr>
              <a:spLocks noChangeShapeType="1"/>
            </p:cNvSpPr>
            <p:nvPr/>
          </p:nvSpPr>
          <p:spPr bwMode="auto">
            <a:xfrm>
              <a:off x="5148064" y="3363838"/>
              <a:ext cx="8271" cy="77424"/>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86" name="Line 84"/>
            <p:cNvSpPr>
              <a:spLocks noChangeShapeType="1"/>
            </p:cNvSpPr>
            <p:nvPr/>
          </p:nvSpPr>
          <p:spPr bwMode="auto">
            <a:xfrm>
              <a:off x="4325081" y="3567436"/>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87" name="Line 85"/>
            <p:cNvSpPr>
              <a:spLocks noChangeShapeType="1"/>
            </p:cNvSpPr>
            <p:nvPr/>
          </p:nvSpPr>
          <p:spPr bwMode="auto">
            <a:xfrm>
              <a:off x="4654941" y="3567436"/>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88" name="Line 86"/>
            <p:cNvSpPr>
              <a:spLocks noChangeShapeType="1"/>
            </p:cNvSpPr>
            <p:nvPr/>
          </p:nvSpPr>
          <p:spPr bwMode="auto">
            <a:xfrm>
              <a:off x="4984800" y="3567436"/>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89" name="Line 89"/>
            <p:cNvSpPr>
              <a:spLocks noChangeShapeType="1"/>
            </p:cNvSpPr>
            <p:nvPr/>
          </p:nvSpPr>
          <p:spPr bwMode="auto">
            <a:xfrm>
              <a:off x="5340021" y="3595793"/>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90" name="Line 90"/>
            <p:cNvSpPr>
              <a:spLocks noChangeShapeType="1"/>
            </p:cNvSpPr>
            <p:nvPr/>
          </p:nvSpPr>
          <p:spPr bwMode="auto">
            <a:xfrm>
              <a:off x="5675546" y="3625156"/>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591" name="Text Box 59"/>
            <p:cNvSpPr txBox="1">
              <a:spLocks noChangeArrowheads="1"/>
            </p:cNvSpPr>
            <p:nvPr/>
          </p:nvSpPr>
          <p:spPr bwMode="auto">
            <a:xfrm>
              <a:off x="4139952" y="3829978"/>
              <a:ext cx="290293" cy="757995"/>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1</a:t>
              </a:r>
            </a:p>
            <a:p>
              <a:pPr algn="just">
                <a:lnSpc>
                  <a:spcPts val="1500"/>
                </a:lnSpc>
              </a:pPr>
              <a:r>
                <a:rPr lang="en-US" altLang="zh-CN" sz="1200" b="0" dirty="0">
                  <a:latin typeface="微软雅黑" pitchFamily="34" charset="-122"/>
                  <a:ea typeface="微软雅黑" pitchFamily="34" charset="-122"/>
                </a:rPr>
                <a:t>  3</a:t>
              </a:r>
            </a:p>
            <a:p>
              <a:pPr algn="just">
                <a:lnSpc>
                  <a:spcPts val="1500"/>
                </a:lnSpc>
              </a:pPr>
              <a:r>
                <a:rPr lang="en-US" altLang="zh-CN" sz="1200" b="0" dirty="0">
                  <a:latin typeface="微软雅黑" pitchFamily="34" charset="-122"/>
                  <a:ea typeface="微软雅黑" pitchFamily="34" charset="-122"/>
                </a:rPr>
                <a:t>  4</a:t>
              </a:r>
            </a:p>
            <a:p>
              <a:pPr algn="just">
                <a:lnSpc>
                  <a:spcPts val="1500"/>
                </a:lnSpc>
              </a:pPr>
              <a:r>
                <a:rPr lang="en-US" altLang="zh-CN" sz="1200" b="0" dirty="0">
                  <a:latin typeface="微软雅黑" pitchFamily="34" charset="-122"/>
                  <a:ea typeface="微软雅黑" pitchFamily="34" charset="-122"/>
                </a:rPr>
                <a:t>  5</a:t>
              </a:r>
              <a:endParaRPr lang="en-US" altLang="zh-CN" sz="1200" b="0" dirty="0">
                <a:latin typeface="微软雅黑" pitchFamily="34" charset="-122"/>
                <a:ea typeface="微软雅黑" pitchFamily="34" charset="-122"/>
                <a:cs typeface="楷体_GB2312"/>
              </a:endParaRPr>
            </a:p>
          </p:txBody>
        </p:sp>
        <p:sp>
          <p:nvSpPr>
            <p:cNvPr id="619" name="Text Box 10"/>
            <p:cNvSpPr txBox="1">
              <a:spLocks noChangeArrowheads="1"/>
            </p:cNvSpPr>
            <p:nvPr/>
          </p:nvSpPr>
          <p:spPr bwMode="auto">
            <a:xfrm>
              <a:off x="5054624" y="3435846"/>
              <a:ext cx="316788" cy="20423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35</a:t>
              </a:r>
              <a:endParaRPr lang="en-US" altLang="zh-CN" sz="1200" b="0" dirty="0">
                <a:latin typeface="微软雅黑" pitchFamily="34" charset="-122"/>
                <a:ea typeface="微软雅黑" pitchFamily="34" charset="-122"/>
                <a:cs typeface="楷体_GB2312"/>
              </a:endParaRPr>
            </a:p>
          </p:txBody>
        </p:sp>
        <p:sp>
          <p:nvSpPr>
            <p:cNvPr id="620" name="Text Box 30"/>
            <p:cNvSpPr txBox="1">
              <a:spLocks noChangeArrowheads="1"/>
            </p:cNvSpPr>
            <p:nvPr/>
          </p:nvSpPr>
          <p:spPr bwMode="auto">
            <a:xfrm>
              <a:off x="5371232" y="3435846"/>
              <a:ext cx="219247" cy="20423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endParaRPr lang="en-US" altLang="zh-CN" sz="1200" b="0" dirty="0">
                <a:latin typeface="微软雅黑" pitchFamily="34" charset="-122"/>
                <a:ea typeface="微软雅黑" pitchFamily="34" charset="-122"/>
                <a:cs typeface="楷体_GB2312"/>
              </a:endParaRPr>
            </a:p>
          </p:txBody>
        </p:sp>
        <p:sp>
          <p:nvSpPr>
            <p:cNvPr id="621" name="Line 76"/>
            <p:cNvSpPr>
              <a:spLocks noChangeShapeType="1"/>
            </p:cNvSpPr>
            <p:nvPr/>
          </p:nvSpPr>
          <p:spPr bwMode="auto">
            <a:xfrm flipH="1">
              <a:off x="4211959" y="3363838"/>
              <a:ext cx="938225" cy="0"/>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sp>
          <p:nvSpPr>
            <p:cNvPr id="622" name="Line 75"/>
            <p:cNvSpPr>
              <a:spLocks noChangeShapeType="1"/>
            </p:cNvSpPr>
            <p:nvPr/>
          </p:nvSpPr>
          <p:spPr bwMode="auto">
            <a:xfrm>
              <a:off x="4211960" y="3147814"/>
              <a:ext cx="0" cy="203600"/>
            </a:xfrm>
            <a:prstGeom prst="line">
              <a:avLst/>
            </a:prstGeom>
            <a:noFill/>
            <a:ln w="3175">
              <a:solidFill>
                <a:schemeClr val="tx1"/>
              </a:solidFill>
              <a:round/>
              <a:headEnd/>
              <a:tailEnd/>
            </a:ln>
          </p:spPr>
          <p:txBody>
            <a:bodyPr/>
            <a:lstStyle/>
            <a:p>
              <a:pPr>
                <a:lnSpc>
                  <a:spcPts val="1500"/>
                </a:lnSpc>
              </a:pPr>
              <a:endParaRPr lang="zh-CN" altLang="en-US" sz="1200" b="0">
                <a:latin typeface="微软雅黑" pitchFamily="34" charset="-122"/>
                <a:ea typeface="微软雅黑" pitchFamily="34" charset="-122"/>
              </a:endParaRPr>
            </a:p>
          </p:txBody>
        </p:sp>
      </p:grpSp>
      <p:grpSp>
        <p:nvGrpSpPr>
          <p:cNvPr id="661" name="组合 660"/>
          <p:cNvGrpSpPr/>
          <p:nvPr/>
        </p:nvGrpSpPr>
        <p:grpSpPr>
          <a:xfrm>
            <a:off x="7020272" y="3147814"/>
            <a:ext cx="1691481" cy="1400651"/>
            <a:chOff x="6732240" y="3503712"/>
            <a:chExt cx="1691481" cy="1400651"/>
          </a:xfrm>
        </p:grpSpPr>
        <p:grpSp>
          <p:nvGrpSpPr>
            <p:cNvPr id="626" name="Group 18"/>
            <p:cNvGrpSpPr>
              <a:grpSpLocks/>
            </p:cNvGrpSpPr>
            <p:nvPr/>
          </p:nvGrpSpPr>
          <p:grpSpPr bwMode="auto">
            <a:xfrm>
              <a:off x="6877386" y="3503712"/>
              <a:ext cx="1425107" cy="204234"/>
              <a:chOff x="3960" y="3000"/>
              <a:chExt cx="2340" cy="468"/>
            </a:xfrm>
          </p:grpSpPr>
          <p:sp>
            <p:nvSpPr>
              <p:cNvPr id="642" name="Rectangle 19"/>
              <p:cNvSpPr>
                <a:spLocks noChangeArrowheads="1"/>
              </p:cNvSpPr>
              <p:nvPr/>
            </p:nvSpPr>
            <p:spPr bwMode="auto">
              <a:xfrm>
                <a:off x="396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43" name="Text Box 20"/>
              <p:cNvSpPr txBox="1">
                <a:spLocks noChangeArrowheads="1"/>
              </p:cNvSpPr>
              <p:nvPr/>
            </p:nvSpPr>
            <p:spPr bwMode="auto">
              <a:xfrm>
                <a:off x="414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endParaRPr lang="en-US" altLang="zh-CN" sz="1200" b="0" dirty="0">
                  <a:latin typeface="微软雅黑" pitchFamily="34" charset="-122"/>
                  <a:ea typeface="微软雅黑" pitchFamily="34" charset="-122"/>
                  <a:cs typeface="楷体_GB2312"/>
                </a:endParaRPr>
              </a:p>
            </p:txBody>
          </p:sp>
          <p:sp>
            <p:nvSpPr>
              <p:cNvPr id="644" name="Rectangle 21"/>
              <p:cNvSpPr>
                <a:spLocks noChangeArrowheads="1"/>
              </p:cNvSpPr>
              <p:nvPr/>
            </p:nvSpPr>
            <p:spPr bwMode="auto">
              <a:xfrm>
                <a:off x="450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45" name="Text Box 22"/>
              <p:cNvSpPr txBox="1">
                <a:spLocks noChangeArrowheads="1"/>
              </p:cNvSpPr>
              <p:nvPr/>
            </p:nvSpPr>
            <p:spPr bwMode="auto">
              <a:xfrm>
                <a:off x="4680" y="3000"/>
                <a:ext cx="360" cy="468"/>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23</a:t>
                </a:r>
                <a:endParaRPr lang="en-US" altLang="zh-CN" sz="1200" b="0" dirty="0">
                  <a:latin typeface="微软雅黑" pitchFamily="34" charset="-122"/>
                  <a:ea typeface="微软雅黑" pitchFamily="34" charset="-122"/>
                  <a:cs typeface="楷体_GB2312"/>
                </a:endParaRPr>
              </a:p>
            </p:txBody>
          </p:sp>
          <p:sp>
            <p:nvSpPr>
              <p:cNvPr id="646" name="Rectangle 23"/>
              <p:cNvSpPr>
                <a:spLocks noChangeArrowheads="1"/>
              </p:cNvSpPr>
              <p:nvPr/>
            </p:nvSpPr>
            <p:spPr bwMode="auto">
              <a:xfrm>
                <a:off x="504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48" name="Text Box 24"/>
              <p:cNvSpPr txBox="1">
                <a:spLocks noChangeArrowheads="1"/>
              </p:cNvSpPr>
              <p:nvPr/>
            </p:nvSpPr>
            <p:spPr bwMode="auto">
              <a:xfrm>
                <a:off x="522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49" name="Rectangle 25"/>
              <p:cNvSpPr>
                <a:spLocks noChangeArrowheads="1"/>
              </p:cNvSpPr>
              <p:nvPr/>
            </p:nvSpPr>
            <p:spPr bwMode="auto">
              <a:xfrm>
                <a:off x="558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sp>
            <p:nvSpPr>
              <p:cNvPr id="650" name="Text Box 26"/>
              <p:cNvSpPr txBox="1">
                <a:spLocks noChangeArrowheads="1"/>
              </p:cNvSpPr>
              <p:nvPr/>
            </p:nvSpPr>
            <p:spPr bwMode="auto">
              <a:xfrm>
                <a:off x="5760" y="3000"/>
                <a:ext cx="360" cy="468"/>
              </a:xfrm>
              <a:prstGeom prst="rect">
                <a:avLst/>
              </a:prstGeom>
              <a:noFill/>
              <a:ln w="3175">
                <a:solidFill>
                  <a:schemeClr val="tx1"/>
                </a:solidFill>
                <a:miter lim="800000"/>
                <a:headEnd/>
                <a:tailEnd/>
              </a:ln>
            </p:spPr>
            <p:txBody>
              <a:bodyPr lIns="0" tIns="0" rIns="0" bIns="0"/>
              <a:lstStyle/>
              <a:p>
                <a:pPr algn="just">
                  <a:lnSpc>
                    <a:spcPts val="1500"/>
                  </a:lnSpc>
                </a:pPr>
                <a:endParaRPr lang="en-US" altLang="zh-CN" sz="1200" b="0" dirty="0">
                  <a:latin typeface="微软雅黑" pitchFamily="34" charset="-122"/>
                  <a:ea typeface="微软雅黑" pitchFamily="34" charset="-122"/>
                  <a:cs typeface="楷体_GB2312"/>
                </a:endParaRPr>
              </a:p>
            </p:txBody>
          </p:sp>
          <p:sp>
            <p:nvSpPr>
              <p:cNvPr id="651" name="Rectangle 27"/>
              <p:cNvSpPr>
                <a:spLocks noChangeArrowheads="1"/>
              </p:cNvSpPr>
              <p:nvPr/>
            </p:nvSpPr>
            <p:spPr bwMode="auto">
              <a:xfrm>
                <a:off x="6120" y="3000"/>
                <a:ext cx="180" cy="468"/>
              </a:xfrm>
              <a:prstGeom prst="rect">
                <a:avLst/>
              </a:prstGeom>
              <a:noFill/>
              <a:ln w="3175">
                <a:solidFill>
                  <a:schemeClr val="tx1"/>
                </a:solidFill>
                <a:miter lim="800000"/>
                <a:headEnd/>
                <a:tailEnd/>
              </a:ln>
            </p:spPr>
            <p:txBody>
              <a:bodyPr/>
              <a:lstStyle/>
              <a:p>
                <a:pPr eaLnBrk="0" hangingPunct="0">
                  <a:lnSpc>
                    <a:spcPts val="1500"/>
                  </a:lnSpc>
                  <a:spcBef>
                    <a:spcPct val="50000"/>
                  </a:spcBef>
                </a:pPr>
                <a:endParaRPr lang="zh-CN" altLang="en-US" sz="1200" b="0">
                  <a:latin typeface="微软雅黑" pitchFamily="34" charset="-122"/>
                  <a:ea typeface="微软雅黑" pitchFamily="34" charset="-122"/>
                </a:endParaRPr>
              </a:p>
            </p:txBody>
          </p:sp>
        </p:grpSp>
        <p:sp>
          <p:nvSpPr>
            <p:cNvPr id="627" name="Text Box 58"/>
            <p:cNvSpPr txBox="1">
              <a:spLocks noChangeArrowheads="1"/>
            </p:cNvSpPr>
            <p:nvPr/>
          </p:nvSpPr>
          <p:spPr bwMode="auto">
            <a:xfrm>
              <a:off x="7075873" y="3911545"/>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8</a:t>
              </a:r>
            </a:p>
            <a:p>
              <a:pPr algn="just">
                <a:lnSpc>
                  <a:spcPts val="1500"/>
                </a:lnSpc>
              </a:pPr>
              <a:r>
                <a:rPr lang="en-US" altLang="zh-CN" sz="1200" b="0" dirty="0">
                  <a:latin typeface="微软雅黑" pitchFamily="34" charset="-122"/>
                  <a:ea typeface="微软雅黑" pitchFamily="34" charset="-122"/>
                </a:rPr>
                <a:t>  9</a:t>
              </a:r>
            </a:p>
            <a:p>
              <a:pPr algn="just">
                <a:lnSpc>
                  <a:spcPts val="1500"/>
                </a:lnSpc>
              </a:pPr>
              <a:r>
                <a:rPr lang="en-US" altLang="zh-CN" sz="1200" b="0" dirty="0">
                  <a:latin typeface="微软雅黑" pitchFamily="34" charset="-122"/>
                  <a:ea typeface="微软雅黑" pitchFamily="34" charset="-122"/>
                </a:rPr>
                <a:t> 11</a:t>
              </a:r>
              <a:endParaRPr lang="en-US" altLang="zh-CN" sz="1200" b="0" dirty="0">
                <a:latin typeface="微软雅黑" pitchFamily="34" charset="-122"/>
                <a:ea typeface="微软雅黑" pitchFamily="34" charset="-122"/>
                <a:cs typeface="楷体_GB2312"/>
              </a:endParaRPr>
            </a:p>
          </p:txBody>
        </p:sp>
        <p:sp>
          <p:nvSpPr>
            <p:cNvPr id="628" name="Text Box 61"/>
            <p:cNvSpPr txBox="1">
              <a:spLocks noChangeArrowheads="1"/>
            </p:cNvSpPr>
            <p:nvPr/>
          </p:nvSpPr>
          <p:spPr bwMode="auto">
            <a:xfrm>
              <a:off x="7458330" y="3892109"/>
              <a:ext cx="249893"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a:latin typeface="微软雅黑" pitchFamily="34" charset="-122"/>
                  <a:ea typeface="微软雅黑" pitchFamily="34" charset="-122"/>
                </a:rPr>
                <a:t>23</a:t>
              </a:r>
            </a:p>
            <a:p>
              <a:pPr algn="just">
                <a:lnSpc>
                  <a:spcPts val="1500"/>
                </a:lnSpc>
              </a:pPr>
              <a:r>
                <a:rPr lang="en-US" altLang="zh-CN" sz="1200" b="0">
                  <a:latin typeface="微软雅黑" pitchFamily="34" charset="-122"/>
                  <a:ea typeface="微软雅黑" pitchFamily="34" charset="-122"/>
                </a:rPr>
                <a:t>25</a:t>
              </a:r>
            </a:p>
            <a:p>
              <a:pPr algn="just">
                <a:lnSpc>
                  <a:spcPts val="1500"/>
                </a:lnSpc>
              </a:pPr>
              <a:r>
                <a:rPr lang="en-US" altLang="zh-CN" sz="1200" b="0">
                  <a:latin typeface="微软雅黑" pitchFamily="34" charset="-122"/>
                  <a:ea typeface="微软雅黑" pitchFamily="34" charset="-122"/>
                </a:rPr>
                <a:t>26</a:t>
              </a:r>
            </a:p>
            <a:p>
              <a:pPr algn="just">
                <a:lnSpc>
                  <a:spcPts val="1500"/>
                </a:lnSpc>
              </a:pPr>
              <a:r>
                <a:rPr lang="en-US" altLang="zh-CN" sz="1200" b="0">
                  <a:latin typeface="微软雅黑" pitchFamily="34" charset="-122"/>
                  <a:ea typeface="微软雅黑" pitchFamily="34" charset="-122"/>
                </a:rPr>
                <a:t>27</a:t>
              </a:r>
              <a:endParaRPr lang="en-US" altLang="zh-CN" sz="1200" b="0">
                <a:latin typeface="微软雅黑" pitchFamily="34" charset="-122"/>
                <a:ea typeface="微软雅黑" pitchFamily="34" charset="-122"/>
                <a:cs typeface="楷体_GB2312"/>
              </a:endParaRPr>
            </a:p>
          </p:txBody>
        </p:sp>
        <p:sp>
          <p:nvSpPr>
            <p:cNvPr id="629" name="Text Box 63"/>
            <p:cNvSpPr txBox="1">
              <a:spLocks noChangeArrowheads="1"/>
            </p:cNvSpPr>
            <p:nvPr/>
          </p:nvSpPr>
          <p:spPr bwMode="auto">
            <a:xfrm>
              <a:off x="7812360" y="3939902"/>
              <a:ext cx="251321" cy="964461"/>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38</a:t>
              </a:r>
            </a:p>
            <a:p>
              <a:pPr algn="just">
                <a:lnSpc>
                  <a:spcPts val="1500"/>
                </a:lnSpc>
              </a:pPr>
              <a:r>
                <a:rPr lang="en-US" altLang="zh-CN" sz="1200" b="0" dirty="0">
                  <a:latin typeface="微软雅黑" pitchFamily="34" charset="-122"/>
                  <a:ea typeface="微软雅黑" pitchFamily="34" charset="-122"/>
                </a:rPr>
                <a:t>40</a:t>
              </a:r>
            </a:p>
            <a:p>
              <a:pPr algn="just">
                <a:lnSpc>
                  <a:spcPts val="1500"/>
                </a:lnSpc>
              </a:pPr>
              <a:r>
                <a:rPr lang="en-US" altLang="zh-CN" sz="1200" b="0" dirty="0">
                  <a:latin typeface="微软雅黑" pitchFamily="34" charset="-122"/>
                  <a:ea typeface="微软雅黑" pitchFamily="34" charset="-122"/>
                  <a:cs typeface="楷体_GB2312"/>
                </a:rPr>
                <a:t>41</a:t>
              </a:r>
            </a:p>
            <a:p>
              <a:pPr algn="just">
                <a:lnSpc>
                  <a:spcPts val="1500"/>
                </a:lnSpc>
              </a:pPr>
              <a:r>
                <a:rPr lang="en-US" altLang="zh-CN" sz="1200" b="0" dirty="0">
                  <a:latin typeface="微软雅黑" pitchFamily="34" charset="-122"/>
                  <a:ea typeface="微软雅黑" pitchFamily="34" charset="-122"/>
                  <a:cs typeface="楷体_GB2312"/>
                </a:rPr>
                <a:t>42</a:t>
              </a:r>
            </a:p>
            <a:p>
              <a:pPr algn="just">
                <a:lnSpc>
                  <a:spcPts val="1500"/>
                </a:lnSpc>
              </a:pPr>
              <a:r>
                <a:rPr lang="en-US" altLang="zh-CN" sz="1200" b="0" dirty="0">
                  <a:latin typeface="微软雅黑" pitchFamily="34" charset="-122"/>
                  <a:ea typeface="微软雅黑" pitchFamily="34" charset="-122"/>
                  <a:cs typeface="楷体_GB2312"/>
                </a:rPr>
                <a:t>43</a:t>
              </a:r>
            </a:p>
          </p:txBody>
        </p:sp>
        <p:sp>
          <p:nvSpPr>
            <p:cNvPr id="630" name="Text Box 65"/>
            <p:cNvSpPr txBox="1">
              <a:spLocks noChangeArrowheads="1"/>
            </p:cNvSpPr>
            <p:nvPr/>
          </p:nvSpPr>
          <p:spPr bwMode="auto">
            <a:xfrm>
              <a:off x="8172400" y="3939902"/>
              <a:ext cx="251321" cy="748437"/>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p>
            <a:p>
              <a:pPr algn="just">
                <a:lnSpc>
                  <a:spcPts val="1500"/>
                </a:lnSpc>
              </a:pPr>
              <a:r>
                <a:rPr lang="en-US" altLang="zh-CN" sz="1200" b="0" dirty="0">
                  <a:latin typeface="微软雅黑" pitchFamily="34" charset="-122"/>
                  <a:ea typeface="微软雅黑" pitchFamily="34" charset="-122"/>
                </a:rPr>
                <a:t>47 </a:t>
              </a:r>
            </a:p>
            <a:p>
              <a:pPr algn="just">
                <a:lnSpc>
                  <a:spcPts val="1500"/>
                </a:lnSpc>
              </a:pPr>
              <a:r>
                <a:rPr lang="en-US" altLang="zh-CN" sz="1200" b="0" dirty="0">
                  <a:latin typeface="微软雅黑" pitchFamily="34" charset="-122"/>
                  <a:ea typeface="微软雅黑" pitchFamily="34" charset="-122"/>
                </a:rPr>
                <a:t>48</a:t>
              </a:r>
              <a:endParaRPr lang="en-US" altLang="zh-CN" sz="1200" b="0" dirty="0">
                <a:latin typeface="微软雅黑" pitchFamily="34" charset="-122"/>
                <a:ea typeface="微软雅黑" pitchFamily="34" charset="-122"/>
                <a:cs typeface="楷体_GB2312"/>
              </a:endParaRPr>
            </a:p>
          </p:txBody>
        </p:sp>
        <p:sp>
          <p:nvSpPr>
            <p:cNvPr id="632" name="Line 84"/>
            <p:cNvSpPr>
              <a:spLocks noChangeShapeType="1"/>
            </p:cNvSpPr>
            <p:nvPr/>
          </p:nvSpPr>
          <p:spPr bwMode="auto">
            <a:xfrm>
              <a:off x="6917369"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633" name="Line 85"/>
            <p:cNvSpPr>
              <a:spLocks noChangeShapeType="1"/>
            </p:cNvSpPr>
            <p:nvPr/>
          </p:nvSpPr>
          <p:spPr bwMode="auto">
            <a:xfrm>
              <a:off x="7247229"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634" name="Line 86"/>
            <p:cNvSpPr>
              <a:spLocks noChangeShapeType="1"/>
            </p:cNvSpPr>
            <p:nvPr/>
          </p:nvSpPr>
          <p:spPr bwMode="auto">
            <a:xfrm>
              <a:off x="7577088" y="363944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635" name="Line 89"/>
            <p:cNvSpPr>
              <a:spLocks noChangeShapeType="1"/>
            </p:cNvSpPr>
            <p:nvPr/>
          </p:nvSpPr>
          <p:spPr bwMode="auto">
            <a:xfrm>
              <a:off x="7932309" y="3667801"/>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636" name="Line 90"/>
            <p:cNvSpPr>
              <a:spLocks noChangeShapeType="1"/>
            </p:cNvSpPr>
            <p:nvPr/>
          </p:nvSpPr>
          <p:spPr bwMode="auto">
            <a:xfrm>
              <a:off x="8267834" y="3697164"/>
              <a:ext cx="0" cy="272101"/>
            </a:xfrm>
            <a:prstGeom prst="line">
              <a:avLst/>
            </a:prstGeom>
            <a:noFill/>
            <a:ln w="3175">
              <a:solidFill>
                <a:schemeClr val="tx1"/>
              </a:solidFill>
              <a:round/>
              <a:headEnd/>
              <a:tailEnd type="triangle" w="med" len="med"/>
            </a:ln>
          </p:spPr>
          <p:txBody>
            <a:bodyPr/>
            <a:lstStyle/>
            <a:p>
              <a:pPr>
                <a:lnSpc>
                  <a:spcPts val="1500"/>
                </a:lnSpc>
              </a:pPr>
              <a:endParaRPr lang="zh-CN" altLang="en-US" sz="1200" b="0">
                <a:latin typeface="微软雅黑" pitchFamily="34" charset="-122"/>
                <a:ea typeface="微软雅黑" pitchFamily="34" charset="-122"/>
              </a:endParaRPr>
            </a:p>
          </p:txBody>
        </p:sp>
        <p:sp>
          <p:nvSpPr>
            <p:cNvPr id="637" name="Text Box 59"/>
            <p:cNvSpPr txBox="1">
              <a:spLocks noChangeArrowheads="1"/>
            </p:cNvSpPr>
            <p:nvPr/>
          </p:nvSpPr>
          <p:spPr bwMode="auto">
            <a:xfrm>
              <a:off x="6732240" y="3901986"/>
              <a:ext cx="290293" cy="757995"/>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  1</a:t>
              </a:r>
            </a:p>
            <a:p>
              <a:pPr algn="just">
                <a:lnSpc>
                  <a:spcPts val="1500"/>
                </a:lnSpc>
              </a:pPr>
              <a:r>
                <a:rPr lang="en-US" altLang="zh-CN" sz="1200" b="0" dirty="0">
                  <a:latin typeface="微软雅黑" pitchFamily="34" charset="-122"/>
                  <a:ea typeface="微软雅黑" pitchFamily="34" charset="-122"/>
                </a:rPr>
                <a:t>  3</a:t>
              </a:r>
            </a:p>
            <a:p>
              <a:pPr algn="just">
                <a:lnSpc>
                  <a:spcPts val="1500"/>
                </a:lnSpc>
              </a:pPr>
              <a:r>
                <a:rPr lang="en-US" altLang="zh-CN" sz="1200" b="0" dirty="0">
                  <a:latin typeface="微软雅黑" pitchFamily="34" charset="-122"/>
                  <a:ea typeface="微软雅黑" pitchFamily="34" charset="-122"/>
                </a:rPr>
                <a:t>  4</a:t>
              </a:r>
            </a:p>
            <a:p>
              <a:pPr algn="just">
                <a:lnSpc>
                  <a:spcPts val="1500"/>
                </a:lnSpc>
              </a:pPr>
              <a:r>
                <a:rPr lang="en-US" altLang="zh-CN" sz="1200" b="0" dirty="0">
                  <a:latin typeface="微软雅黑" pitchFamily="34" charset="-122"/>
                  <a:ea typeface="微软雅黑" pitchFamily="34" charset="-122"/>
                </a:rPr>
                <a:t>  5</a:t>
              </a:r>
              <a:endParaRPr lang="en-US" altLang="zh-CN" sz="1200" b="0" dirty="0">
                <a:latin typeface="微软雅黑" pitchFamily="34" charset="-122"/>
                <a:ea typeface="微软雅黑" pitchFamily="34" charset="-122"/>
                <a:cs typeface="楷体_GB2312"/>
              </a:endParaRPr>
            </a:p>
          </p:txBody>
        </p:sp>
        <p:sp>
          <p:nvSpPr>
            <p:cNvPr id="638" name="Text Box 10"/>
            <p:cNvSpPr txBox="1">
              <a:spLocks noChangeArrowheads="1"/>
            </p:cNvSpPr>
            <p:nvPr/>
          </p:nvSpPr>
          <p:spPr bwMode="auto">
            <a:xfrm>
              <a:off x="7646912" y="3507854"/>
              <a:ext cx="316788" cy="20423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35</a:t>
              </a:r>
              <a:endParaRPr lang="en-US" altLang="zh-CN" sz="1200" b="0" dirty="0">
                <a:latin typeface="微软雅黑" pitchFamily="34" charset="-122"/>
                <a:ea typeface="微软雅黑" pitchFamily="34" charset="-122"/>
                <a:cs typeface="楷体_GB2312"/>
              </a:endParaRPr>
            </a:p>
          </p:txBody>
        </p:sp>
        <p:sp>
          <p:nvSpPr>
            <p:cNvPr id="639" name="Text Box 30"/>
            <p:cNvSpPr txBox="1">
              <a:spLocks noChangeArrowheads="1"/>
            </p:cNvSpPr>
            <p:nvPr/>
          </p:nvSpPr>
          <p:spPr bwMode="auto">
            <a:xfrm>
              <a:off x="7963520" y="3507854"/>
              <a:ext cx="219247" cy="204234"/>
            </a:xfrm>
            <a:prstGeom prst="rect">
              <a:avLst/>
            </a:prstGeom>
            <a:noFill/>
            <a:ln w="3175">
              <a:solidFill>
                <a:schemeClr val="tx1"/>
              </a:solidFill>
              <a:miter lim="800000"/>
              <a:headEnd/>
              <a:tailEnd/>
            </a:ln>
          </p:spPr>
          <p:txBody>
            <a:bodyPr lIns="0" tIns="0" rIns="0" bIns="0"/>
            <a:lstStyle/>
            <a:p>
              <a:pPr algn="just">
                <a:lnSpc>
                  <a:spcPts val="1500"/>
                </a:lnSpc>
              </a:pPr>
              <a:r>
                <a:rPr lang="en-US" altLang="zh-CN" sz="1200" b="0" dirty="0">
                  <a:latin typeface="微软雅黑" pitchFamily="34" charset="-122"/>
                  <a:ea typeface="微软雅黑" pitchFamily="34" charset="-122"/>
                </a:rPr>
                <a:t>46</a:t>
              </a:r>
              <a:endParaRPr lang="en-US" altLang="zh-CN" sz="1200" b="0" dirty="0">
                <a:latin typeface="微软雅黑" pitchFamily="34" charset="-122"/>
                <a:ea typeface="微软雅黑" pitchFamily="34" charset="-122"/>
                <a:cs typeface="楷体_GB2312"/>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blinds(horizontal)">
                                      <p:cBhvr>
                                        <p:cTn id="12" dur="5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6"/>
                                        </p:tgtEl>
                                        <p:attrNameLst>
                                          <p:attrName>style.visibility</p:attrName>
                                        </p:attrNameLst>
                                      </p:cBhvr>
                                      <p:to>
                                        <p:strVal val="visible"/>
                                      </p:to>
                                    </p:set>
                                    <p:animEffect transition="in" filter="blinds(horizontal)">
                                      <p:cBhvr>
                                        <p:cTn id="17" dur="500"/>
                                        <p:tgtEl>
                                          <p:spTgt spid="5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
                                        </p:tgtEl>
                                        <p:attrNameLst>
                                          <p:attrName>style.visibility</p:attrName>
                                        </p:attrNameLst>
                                      </p:cBhvr>
                                      <p:to>
                                        <p:strVal val="visible"/>
                                      </p:to>
                                    </p:set>
                                    <p:animEffect transition="in" filter="blinds(horizontal)">
                                      <p:cBhvr>
                                        <p:cTn id="22" dur="500"/>
                                        <p:tgtEl>
                                          <p:spTgt spid="6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1"/>
                                        </p:tgtEl>
                                        <p:attrNameLst>
                                          <p:attrName>style.visibility</p:attrName>
                                        </p:attrNameLst>
                                      </p:cBhvr>
                                      <p:to>
                                        <p:strVal val="visible"/>
                                      </p:to>
                                    </p:set>
                                    <p:animEffect transition="in" filter="blinds(horizontal)">
                                      <p:cBhvr>
                                        <p:cTn id="27"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L</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的选择</a:t>
            </a:r>
            <a:endParaRPr lang="en-US" altLang="zh-CN" dirty="0">
              <a:latin typeface="微软雅黑" pitchFamily="34" charset="-122"/>
              <a:ea typeface="微软雅黑" pitchFamily="34" charset="-122"/>
            </a:endParaRPr>
          </a:p>
        </p:txBody>
      </p:sp>
      <p:sp>
        <p:nvSpPr>
          <p:cNvPr id="15" name="矩形 14"/>
          <p:cNvSpPr/>
          <p:nvPr/>
        </p:nvSpPr>
        <p:spPr>
          <a:xfrm>
            <a:off x="755576" y="987574"/>
            <a:ext cx="7632848" cy="380553"/>
          </a:xfrm>
          <a:prstGeom prst="rect">
            <a:avLst/>
          </a:prstGeom>
        </p:spPr>
        <p:txBody>
          <a:bodyPr wrap="square">
            <a:spAutoFit/>
          </a:bodyPr>
          <a:lstStyle/>
          <a:p>
            <a:pPr>
              <a:lnSpc>
                <a:spcPct val="120000"/>
              </a:lnSpc>
            </a:pPr>
            <a:r>
              <a:rPr lang="zh-CN" altLang="en-US" sz="1800" dirty="0">
                <a:latin typeface="幼圆" pitchFamily="49" charset="-122"/>
                <a:ea typeface="幼圆" pitchFamily="49" charset="-122"/>
              </a:rPr>
              <a:t>一个块存放一个结点能使</a:t>
            </a:r>
            <a:r>
              <a:rPr lang="en-US" altLang="zh-CN" sz="1800" dirty="0">
                <a:latin typeface="幼圆" pitchFamily="49" charset="-122"/>
                <a:ea typeface="幼圆" pitchFamily="49" charset="-122"/>
              </a:rPr>
              <a:t>IO</a:t>
            </a:r>
            <a:r>
              <a:rPr lang="zh-CN" altLang="en-US" sz="1800" dirty="0">
                <a:latin typeface="幼圆" pitchFamily="49" charset="-122"/>
                <a:ea typeface="幼圆" pitchFamily="49" charset="-122"/>
              </a:rPr>
              <a:t>效率最高。假设一个块的容量</a:t>
            </a:r>
            <a:r>
              <a:rPr lang="en-US" altLang="zh-CN" sz="1800" dirty="0">
                <a:latin typeface="幼圆" pitchFamily="49" charset="-122"/>
                <a:ea typeface="幼圆" pitchFamily="49" charset="-122"/>
              </a:rPr>
              <a:t>8,192</a:t>
            </a:r>
            <a:r>
              <a:rPr lang="zh-CN" altLang="en-US" sz="1800" dirty="0">
                <a:latin typeface="幼圆" pitchFamily="49" charset="-122"/>
                <a:ea typeface="幼圆" pitchFamily="49" charset="-122"/>
              </a:rPr>
              <a:t>字节</a:t>
            </a:r>
          </a:p>
        </p:txBody>
      </p:sp>
      <p:sp>
        <p:nvSpPr>
          <p:cNvPr id="5" name="矩形 4"/>
          <p:cNvSpPr/>
          <p:nvPr/>
        </p:nvSpPr>
        <p:spPr>
          <a:xfrm>
            <a:off x="683568" y="1635646"/>
            <a:ext cx="7344816" cy="2773067"/>
          </a:xfrm>
          <a:prstGeom prst="rect">
            <a:avLst/>
          </a:prstGeom>
        </p:spPr>
        <p:txBody>
          <a:bodyPr wrap="square">
            <a:spAutoFit/>
          </a:bodyPr>
          <a:lstStyle/>
          <a:p>
            <a:pPr eaLnBrk="1" hangingPunct="1">
              <a:lnSpc>
                <a:spcPct val="130000"/>
              </a:lnSpc>
            </a:pPr>
            <a:r>
              <a:rPr lang="en-US" altLang="zh-CN" sz="1800" dirty="0">
                <a:latin typeface="楷体_GB2312"/>
                <a:ea typeface="楷体_GB2312"/>
                <a:cs typeface="楷体_GB2312"/>
              </a:rPr>
              <a:t>M</a:t>
            </a:r>
            <a:r>
              <a:rPr lang="zh-CN" altLang="en-US" sz="1800" dirty="0">
                <a:latin typeface="楷体_GB2312"/>
                <a:ea typeface="楷体_GB2312"/>
                <a:cs typeface="楷体_GB2312"/>
              </a:rPr>
              <a:t>的选择</a:t>
            </a:r>
            <a:endParaRPr lang="en-US" altLang="zh-CN" sz="180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如果每个键要占用</a:t>
            </a:r>
            <a:r>
              <a:rPr lang="en-US" altLang="zh-CN" sz="1400" b="0" dirty="0">
                <a:latin typeface="楷体_GB2312"/>
                <a:ea typeface="楷体_GB2312"/>
                <a:cs typeface="楷体_GB2312"/>
              </a:rPr>
              <a:t>32</a:t>
            </a:r>
            <a:r>
              <a:rPr lang="zh-CN" altLang="en-US" sz="1400" b="0" dirty="0">
                <a:latin typeface="楷体_GB2312"/>
                <a:ea typeface="楷体_GB2312"/>
                <a:cs typeface="楷体_GB2312"/>
              </a:rPr>
              <a:t>字节。因此在一棵</a:t>
            </a:r>
            <a:r>
              <a:rPr lang="en-US" altLang="zh-CN" sz="1400" b="0" dirty="0">
                <a:latin typeface="楷体_GB2312"/>
                <a:ea typeface="楷体_GB2312"/>
                <a:cs typeface="楷体_GB2312"/>
              </a:rPr>
              <a:t>M</a:t>
            </a:r>
            <a:r>
              <a:rPr lang="zh-CN" altLang="en-US" sz="1400" b="0" dirty="0">
                <a:latin typeface="楷体_GB2312"/>
                <a:ea typeface="楷体_GB2312"/>
                <a:cs typeface="楷体_GB2312"/>
              </a:rPr>
              <a:t>阶</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树中，可以有</a:t>
            </a:r>
            <a:r>
              <a:rPr lang="en-US" altLang="zh-CN" sz="1400" b="0" dirty="0">
                <a:latin typeface="楷体_GB2312"/>
                <a:ea typeface="楷体_GB2312"/>
                <a:cs typeface="楷体_GB2312"/>
              </a:rPr>
              <a:t>M-1</a:t>
            </a:r>
            <a:r>
              <a:rPr lang="zh-CN" altLang="en-US" sz="1400" b="0" dirty="0">
                <a:latin typeface="楷体_GB2312"/>
                <a:ea typeface="楷体_GB2312"/>
                <a:cs typeface="楷体_GB2312"/>
              </a:rPr>
              <a:t>个键，总的数据量就是</a:t>
            </a:r>
            <a:r>
              <a:rPr lang="en-US" altLang="zh-CN" sz="1400" b="0" dirty="0">
                <a:latin typeface="楷体_GB2312"/>
                <a:ea typeface="楷体_GB2312"/>
                <a:cs typeface="楷体_GB2312"/>
              </a:rPr>
              <a:t>32M-32</a:t>
            </a:r>
            <a:r>
              <a:rPr lang="zh-CN" altLang="en-US" sz="1400" b="0" dirty="0">
                <a:latin typeface="楷体_GB2312"/>
                <a:ea typeface="楷体_GB2312"/>
                <a:cs typeface="楷体_GB2312"/>
              </a:rPr>
              <a:t>个字节加上</a:t>
            </a:r>
            <a:r>
              <a:rPr lang="en-US" altLang="zh-CN" sz="1400" b="0" dirty="0">
                <a:latin typeface="楷体_GB2312"/>
                <a:ea typeface="楷体_GB2312"/>
                <a:cs typeface="楷体_GB2312"/>
              </a:rPr>
              <a:t>M</a:t>
            </a:r>
            <a:r>
              <a:rPr lang="zh-CN" altLang="en-US" sz="1400" b="0" dirty="0">
                <a:latin typeface="楷体_GB2312"/>
                <a:ea typeface="楷体_GB2312"/>
                <a:cs typeface="楷体_GB2312"/>
              </a:rPr>
              <a:t>个分支。而且因为每个分支其实是另一个磁盘块的块号，假设分支的大小是</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个字节。那么分支就要占去</a:t>
            </a:r>
            <a:r>
              <a:rPr lang="en-US" altLang="zh-CN" sz="1400" b="0" dirty="0">
                <a:latin typeface="楷体_GB2312"/>
                <a:ea typeface="楷体_GB2312"/>
                <a:cs typeface="楷体_GB2312"/>
              </a:rPr>
              <a:t>4M</a:t>
            </a:r>
            <a:r>
              <a:rPr lang="zh-CN" altLang="en-US" sz="1400" b="0" dirty="0">
                <a:latin typeface="楷体_GB2312"/>
                <a:ea typeface="楷体_GB2312"/>
                <a:cs typeface="楷体_GB2312"/>
              </a:rPr>
              <a:t>个字节。则一个非叶子结点总的内存需要量是</a:t>
            </a:r>
            <a:r>
              <a:rPr lang="en-US" altLang="zh-CN" sz="1400" b="0" dirty="0">
                <a:latin typeface="楷体_GB2312"/>
                <a:ea typeface="楷体_GB2312"/>
                <a:cs typeface="楷体_GB2312"/>
              </a:rPr>
              <a:t>36M-32</a:t>
            </a:r>
            <a:r>
              <a:rPr lang="zh-CN" altLang="en-US" sz="1400" b="0" dirty="0">
                <a:latin typeface="楷体_GB2312"/>
                <a:ea typeface="楷体_GB2312"/>
                <a:cs typeface="楷体_GB2312"/>
              </a:rPr>
              <a:t>字节。要</a:t>
            </a:r>
            <a:r>
              <a:rPr lang="en-US" altLang="zh-CN" sz="1400" b="0" dirty="0">
                <a:latin typeface="楷体_GB2312"/>
                <a:ea typeface="楷体_GB2312"/>
                <a:cs typeface="楷体_GB2312"/>
              </a:rPr>
              <a:t>36M-32</a:t>
            </a:r>
            <a:r>
              <a:rPr lang="zh-CN" altLang="en-US" sz="1400" b="0" dirty="0">
                <a:latin typeface="楷体_GB2312"/>
                <a:ea typeface="楷体_GB2312"/>
                <a:cs typeface="楷体_GB2312"/>
              </a:rPr>
              <a:t>不超过</a:t>
            </a:r>
            <a:r>
              <a:rPr lang="en-US" altLang="zh-CN" sz="1400" b="0" dirty="0">
                <a:latin typeface="楷体_GB2312"/>
                <a:ea typeface="楷体_GB2312"/>
                <a:cs typeface="楷体_GB2312"/>
              </a:rPr>
              <a:t>8,192</a:t>
            </a:r>
            <a:r>
              <a:rPr lang="zh-CN" altLang="en-US" sz="1400" b="0" dirty="0">
                <a:latin typeface="楷体_GB2312"/>
                <a:ea typeface="楷体_GB2312"/>
                <a:cs typeface="楷体_GB2312"/>
              </a:rPr>
              <a:t>的</a:t>
            </a:r>
            <a:r>
              <a:rPr lang="en-US" altLang="zh-CN" sz="1400" b="0" dirty="0">
                <a:latin typeface="楷体_GB2312"/>
                <a:ea typeface="楷体_GB2312"/>
                <a:cs typeface="楷体_GB2312"/>
              </a:rPr>
              <a:t>M</a:t>
            </a:r>
            <a:r>
              <a:rPr lang="zh-CN" altLang="en-US" sz="1400" b="0" dirty="0">
                <a:latin typeface="楷体_GB2312"/>
                <a:ea typeface="楷体_GB2312"/>
                <a:cs typeface="楷体_GB2312"/>
              </a:rPr>
              <a:t>的最大值是</a:t>
            </a:r>
            <a:r>
              <a:rPr lang="en-US" altLang="zh-CN" sz="1400" b="0" dirty="0">
                <a:latin typeface="楷体_GB2312"/>
                <a:ea typeface="楷体_GB2312"/>
                <a:cs typeface="楷体_GB2312"/>
              </a:rPr>
              <a:t>228</a:t>
            </a:r>
            <a:r>
              <a:rPr lang="zh-CN" altLang="en-US" sz="1400" b="0" dirty="0">
                <a:latin typeface="楷体_GB2312"/>
                <a:ea typeface="楷体_GB2312"/>
                <a:cs typeface="楷体_GB2312"/>
              </a:rPr>
              <a:t>，于是选择 </a:t>
            </a:r>
            <a:r>
              <a:rPr lang="en-US" altLang="zh-CN" sz="1400" b="0" dirty="0">
                <a:latin typeface="楷体_GB2312"/>
                <a:ea typeface="楷体_GB2312"/>
                <a:cs typeface="楷体_GB2312"/>
              </a:rPr>
              <a:t>M=228</a:t>
            </a:r>
            <a:r>
              <a:rPr lang="zh-CN" altLang="en-US" sz="1400" b="0" dirty="0">
                <a:latin typeface="楷体_GB2312"/>
                <a:ea typeface="楷体_GB2312"/>
                <a:cs typeface="楷体_GB2312"/>
              </a:rPr>
              <a:t>。</a:t>
            </a:r>
            <a:endParaRPr lang="en-US" altLang="zh-CN" sz="1400" b="0" dirty="0">
              <a:latin typeface="楷体_GB2312"/>
              <a:ea typeface="楷体_GB2312"/>
              <a:cs typeface="楷体_GB2312"/>
            </a:endParaRPr>
          </a:p>
          <a:p>
            <a:pPr eaLnBrk="1" hangingPunct="1">
              <a:lnSpc>
                <a:spcPct val="130000"/>
              </a:lnSpc>
            </a:pPr>
            <a:endParaRPr lang="zh-CN" altLang="en-US" sz="1400" b="0" dirty="0">
              <a:latin typeface="楷体_GB2312"/>
              <a:ea typeface="楷体_GB2312"/>
              <a:cs typeface="楷体_GB2312"/>
            </a:endParaRPr>
          </a:p>
          <a:p>
            <a:pPr eaLnBrk="1" hangingPunct="1">
              <a:lnSpc>
                <a:spcPct val="130000"/>
              </a:lnSpc>
            </a:pPr>
            <a:r>
              <a:rPr lang="en-US" altLang="zh-CN" sz="1800" dirty="0">
                <a:latin typeface="楷体_GB2312"/>
                <a:ea typeface="楷体_GB2312"/>
                <a:cs typeface="楷体_GB2312"/>
              </a:rPr>
              <a:t>L</a:t>
            </a:r>
            <a:r>
              <a:rPr lang="zh-CN" altLang="en-US" sz="1800" dirty="0">
                <a:latin typeface="楷体_GB2312"/>
                <a:ea typeface="楷体_GB2312"/>
                <a:cs typeface="楷体_GB2312"/>
              </a:rPr>
              <a:t>的选择</a:t>
            </a:r>
            <a:endParaRPr lang="en-US" altLang="zh-CN" sz="180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假如每条数据记录要</a:t>
            </a:r>
            <a:r>
              <a:rPr lang="en-US" altLang="zh-CN" sz="1400" b="0" dirty="0">
                <a:latin typeface="楷体_GB2312"/>
                <a:ea typeface="楷体_GB2312"/>
                <a:cs typeface="楷体_GB2312"/>
              </a:rPr>
              <a:t>256</a:t>
            </a:r>
            <a:r>
              <a:rPr lang="zh-CN" altLang="en-US" sz="1400" b="0" dirty="0">
                <a:latin typeface="楷体_GB2312"/>
                <a:ea typeface="楷体_GB2312"/>
                <a:cs typeface="楷体_GB2312"/>
              </a:rPr>
              <a:t>字节，则一块中可以存储</a:t>
            </a:r>
            <a:r>
              <a:rPr lang="en-US" altLang="zh-CN" sz="1400" b="0" dirty="0">
                <a:latin typeface="楷体_GB2312"/>
                <a:ea typeface="楷体_GB2312"/>
                <a:cs typeface="楷体_GB2312"/>
              </a:rPr>
              <a:t>32</a:t>
            </a:r>
            <a:r>
              <a:rPr lang="zh-CN" altLang="en-US" sz="1400" b="0" dirty="0">
                <a:latin typeface="楷体_GB2312"/>
                <a:ea typeface="楷体_GB2312"/>
                <a:cs typeface="楷体_GB2312"/>
              </a:rPr>
              <a:t>条记录，所以</a:t>
            </a:r>
            <a:r>
              <a:rPr lang="en-US" altLang="zh-CN" sz="1400" b="0" dirty="0">
                <a:latin typeface="楷体_GB2312"/>
                <a:ea typeface="楷体_GB2312"/>
                <a:cs typeface="楷体_GB2312"/>
              </a:rPr>
              <a:t>L</a:t>
            </a:r>
            <a:r>
              <a:rPr lang="zh-CN" altLang="en-US" sz="1400" b="0" dirty="0">
                <a:latin typeface="楷体_GB2312"/>
                <a:ea typeface="楷体_GB2312"/>
                <a:cs typeface="楷体_GB2312"/>
              </a:rPr>
              <a:t>就取为</a:t>
            </a:r>
            <a:r>
              <a:rPr lang="en-US" altLang="zh-CN" sz="1400" b="0" dirty="0">
                <a:latin typeface="楷体_GB2312"/>
                <a:ea typeface="楷体_GB2312"/>
                <a:cs typeface="楷体_GB2312"/>
              </a:rPr>
              <a:t>32</a:t>
            </a:r>
            <a:r>
              <a:rPr lang="zh-CN" altLang="en-US" sz="1400" b="0" dirty="0">
                <a:latin typeface="楷体_GB2312"/>
                <a:ea typeface="楷体_GB2312"/>
                <a:cs typeface="楷体_GB2312"/>
              </a:rPr>
              <a:t>。每个叶子有</a:t>
            </a:r>
            <a:r>
              <a:rPr lang="en-US" altLang="zh-CN" sz="1400" b="0" dirty="0">
                <a:latin typeface="楷体_GB2312"/>
                <a:ea typeface="楷体_GB2312"/>
                <a:cs typeface="楷体_GB2312"/>
              </a:rPr>
              <a:t>16</a:t>
            </a:r>
            <a:r>
              <a:rPr lang="zh-CN" altLang="en-US" sz="1400" b="0" dirty="0">
                <a:latin typeface="楷体_GB2312"/>
                <a:ea typeface="楷体_GB2312"/>
                <a:cs typeface="楷体_GB2312"/>
              </a:rPr>
              <a:t>到</a:t>
            </a:r>
            <a:r>
              <a:rPr lang="en-US" altLang="zh-CN" sz="1400" b="0" dirty="0">
                <a:latin typeface="楷体_GB2312"/>
                <a:ea typeface="楷体_GB2312"/>
                <a:cs typeface="楷体_GB2312"/>
              </a:rPr>
              <a:t>32</a:t>
            </a:r>
            <a:r>
              <a:rPr lang="zh-CN" altLang="en-US" sz="1400" b="0" dirty="0">
                <a:latin typeface="楷体_GB2312"/>
                <a:ea typeface="楷体_GB2312"/>
                <a:cs typeface="楷体_GB2312"/>
              </a:rPr>
              <a:t>条数据记录。</a:t>
            </a:r>
          </a:p>
        </p:txBody>
      </p:sp>
      <p:sp>
        <p:nvSpPr>
          <p:cNvPr id="7" name="矩形 6"/>
          <p:cNvSpPr/>
          <p:nvPr/>
        </p:nvSpPr>
        <p:spPr>
          <a:xfrm>
            <a:off x="539552" y="4515966"/>
            <a:ext cx="7632848" cy="380553"/>
          </a:xfrm>
          <a:prstGeom prst="rect">
            <a:avLst/>
          </a:prstGeom>
        </p:spPr>
        <p:txBody>
          <a:bodyPr wrap="square">
            <a:spAutoFit/>
          </a:bodyPr>
          <a:lstStyle/>
          <a:p>
            <a:pPr>
              <a:lnSpc>
                <a:spcPct val="120000"/>
              </a:lnSpc>
            </a:pPr>
            <a:r>
              <a:rPr lang="zh-CN" altLang="en-US" sz="1800" dirty="0">
                <a:latin typeface="幼圆" pitchFamily="49" charset="-122"/>
                <a:ea typeface="幼圆" pitchFamily="49" charset="-122"/>
              </a:rPr>
              <a:t>同样的环境，</a:t>
            </a:r>
            <a:r>
              <a:rPr lang="en-US" altLang="zh-CN" sz="1800" dirty="0">
                <a:latin typeface="幼圆" pitchFamily="49" charset="-122"/>
                <a:ea typeface="幼圆" pitchFamily="49" charset="-122"/>
              </a:rPr>
              <a:t>B+</a:t>
            </a:r>
            <a:r>
              <a:rPr lang="zh-CN" altLang="en-US" sz="1800" dirty="0">
                <a:latin typeface="幼圆" pitchFamily="49" charset="-122"/>
                <a:ea typeface="幼圆" pitchFamily="49" charset="-122"/>
              </a:rPr>
              <a:t>树比</a:t>
            </a:r>
            <a:r>
              <a:rPr lang="en-US" altLang="zh-CN" sz="1800" dirty="0">
                <a:latin typeface="幼圆" pitchFamily="49" charset="-122"/>
                <a:ea typeface="幼圆" pitchFamily="49" charset="-122"/>
              </a:rPr>
              <a:t>B</a:t>
            </a:r>
            <a:r>
              <a:rPr lang="zh-CN" altLang="en-US" sz="1800" dirty="0">
                <a:latin typeface="幼圆" pitchFamily="49" charset="-122"/>
                <a:ea typeface="幼圆" pitchFamily="49" charset="-122"/>
              </a:rPr>
              <a:t>树分叉多</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755576" y="339502"/>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树的时间效益</a:t>
            </a:r>
            <a:endParaRPr lang="en-US" altLang="zh-CN" dirty="0">
              <a:latin typeface="微软雅黑" pitchFamily="34" charset="-122"/>
              <a:ea typeface="微软雅黑" pitchFamily="34" charset="-122"/>
            </a:endParaRPr>
          </a:p>
        </p:txBody>
      </p:sp>
      <p:sp>
        <p:nvSpPr>
          <p:cNvPr id="5" name="矩形 4"/>
          <p:cNvSpPr/>
          <p:nvPr/>
        </p:nvSpPr>
        <p:spPr>
          <a:xfrm>
            <a:off x="683568" y="1203598"/>
            <a:ext cx="7344816" cy="3462486"/>
          </a:xfrm>
          <a:prstGeom prst="rect">
            <a:avLst/>
          </a:prstGeom>
        </p:spPr>
        <p:txBody>
          <a:bodyPr wrap="square">
            <a:spAutoFit/>
          </a:bodyPr>
          <a:lstStyle/>
          <a:p>
            <a:pPr eaLnBrk="1" hangingPunct="1">
              <a:lnSpc>
                <a:spcPct val="150000"/>
              </a:lnSpc>
              <a:spcBef>
                <a:spcPts val="1200"/>
              </a:spcBef>
            </a:pPr>
            <a:r>
              <a:rPr lang="zh-CN" altLang="en-US" sz="1800" b="0" dirty="0">
                <a:latin typeface="楷体_GB2312"/>
                <a:ea typeface="楷体_GB2312"/>
                <a:cs typeface="楷体_GB2312"/>
              </a:rPr>
              <a:t>对于</a:t>
            </a:r>
            <a:r>
              <a:rPr lang="en-US" altLang="zh-CN" sz="1800" b="0" dirty="0">
                <a:latin typeface="楷体_GB2312"/>
                <a:ea typeface="楷体_GB2312"/>
                <a:cs typeface="楷体_GB2312"/>
              </a:rPr>
              <a:t>N</a:t>
            </a:r>
            <a:r>
              <a:rPr lang="zh-CN" altLang="en-US" sz="1800" b="0" dirty="0">
                <a:latin typeface="楷体_GB2312"/>
                <a:ea typeface="楷体_GB2312"/>
                <a:cs typeface="楷体_GB2312"/>
              </a:rPr>
              <a:t>个记录的数据集，最坏情况下有</a:t>
            </a:r>
            <a:r>
              <a:rPr lang="en-US" altLang="zh-CN" sz="1800" b="0" dirty="0">
                <a:latin typeface="楷体_GB2312"/>
                <a:ea typeface="楷体_GB2312"/>
                <a:cs typeface="楷体_GB2312"/>
              </a:rPr>
              <a:t>2N/L</a:t>
            </a:r>
            <a:r>
              <a:rPr lang="zh-CN" altLang="en-US" sz="1800" b="0" dirty="0">
                <a:latin typeface="楷体_GB2312"/>
                <a:ea typeface="楷体_GB2312"/>
                <a:cs typeface="楷体_GB2312"/>
              </a:rPr>
              <a:t>个叶结点。最坏情况下树的深度为</a:t>
            </a:r>
          </a:p>
          <a:p>
            <a:pPr eaLnBrk="1" hangingPunct="1">
              <a:lnSpc>
                <a:spcPct val="150000"/>
              </a:lnSpc>
              <a:spcBef>
                <a:spcPts val="1200"/>
              </a:spcBef>
            </a:pPr>
            <a:r>
              <a:rPr lang="zh-CN" altLang="en-US" sz="1800" b="0" dirty="0">
                <a:latin typeface="楷体_GB2312"/>
                <a:ea typeface="楷体_GB2312"/>
                <a:cs typeface="楷体_GB2312"/>
              </a:rPr>
              <a:t>一般</a:t>
            </a:r>
            <a:r>
              <a:rPr lang="en-US" altLang="zh-CN" sz="1800" b="0" dirty="0">
                <a:latin typeface="楷体_GB2312"/>
                <a:ea typeface="楷体_GB2312"/>
                <a:cs typeface="楷体_GB2312"/>
              </a:rPr>
              <a:t>3-4</a:t>
            </a:r>
            <a:r>
              <a:rPr lang="zh-CN" altLang="en-US" sz="1800" b="0" dirty="0">
                <a:latin typeface="楷体_GB2312"/>
                <a:ea typeface="楷体_GB2312"/>
                <a:cs typeface="楷体_GB2312"/>
              </a:rPr>
              <a:t>层的索引就能容纳很大的数据量。</a:t>
            </a:r>
          </a:p>
          <a:p>
            <a:pPr eaLnBrk="1" hangingPunct="1">
              <a:lnSpc>
                <a:spcPct val="150000"/>
              </a:lnSpc>
              <a:spcBef>
                <a:spcPts val="1200"/>
              </a:spcBef>
            </a:pPr>
            <a:r>
              <a:rPr lang="zh-CN" altLang="en-US" sz="1800" b="0" dirty="0">
                <a:latin typeface="楷体_GB2312"/>
                <a:ea typeface="楷体_GB2312"/>
                <a:cs typeface="楷体_GB2312"/>
              </a:rPr>
              <a:t>查找至多需要</a:t>
            </a:r>
            <a:r>
              <a:rPr lang="en-US" altLang="zh-CN" sz="1800" b="0" dirty="0">
                <a:latin typeface="楷体_GB2312"/>
                <a:ea typeface="楷体_GB2312"/>
                <a:cs typeface="楷体_GB2312"/>
              </a:rPr>
              <a:t>5</a:t>
            </a:r>
            <a:r>
              <a:rPr lang="zh-CN" altLang="en-US" sz="1800" b="0" dirty="0">
                <a:latin typeface="楷体_GB2312"/>
                <a:ea typeface="楷体_GB2312"/>
                <a:cs typeface="楷体_GB2312"/>
              </a:rPr>
              <a:t>次读磁盘，插入和删除比查找多一次写磁盘。如果需要节点的分裂或归并至多再需要</a:t>
            </a:r>
            <a:r>
              <a:rPr lang="en-US" altLang="zh-CN" sz="1800" b="0" dirty="0">
                <a:latin typeface="楷体_GB2312"/>
                <a:ea typeface="楷体_GB2312"/>
                <a:cs typeface="楷体_GB2312"/>
              </a:rPr>
              <a:t>4</a:t>
            </a:r>
            <a:r>
              <a:rPr lang="zh-CN" altLang="en-US" sz="1800" b="0" dirty="0">
                <a:latin typeface="楷体_GB2312"/>
                <a:ea typeface="楷体_GB2312"/>
                <a:cs typeface="楷体_GB2312"/>
              </a:rPr>
              <a:t>次写磁盘。但分裂或归并是很少发生的，均摊到每个操作时可以忽略不计</a:t>
            </a:r>
            <a:endParaRPr lang="en-US" altLang="zh-CN" sz="1800" b="0" dirty="0">
              <a:latin typeface="楷体_GB2312"/>
              <a:ea typeface="楷体_GB2312"/>
              <a:cs typeface="楷体_GB2312"/>
            </a:endParaRPr>
          </a:p>
          <a:p>
            <a:pPr eaLnBrk="1" hangingPunct="1">
              <a:lnSpc>
                <a:spcPct val="150000"/>
              </a:lnSpc>
              <a:spcBef>
                <a:spcPts val="1200"/>
              </a:spcBef>
            </a:pPr>
            <a:r>
              <a:rPr lang="zh-CN" altLang="en-US" sz="1800" b="0" dirty="0">
                <a:latin typeface="楷体_GB2312"/>
                <a:ea typeface="楷体_GB2312"/>
                <a:cs typeface="楷体_GB2312"/>
              </a:rPr>
              <a:t>如果让根结点常驻内存，还可减少一次</a:t>
            </a:r>
            <a:r>
              <a:rPr lang="en-US" altLang="zh-CN" sz="1800" b="0" dirty="0">
                <a:latin typeface="楷体_GB2312"/>
                <a:ea typeface="楷体_GB2312"/>
                <a:cs typeface="楷体_GB2312"/>
              </a:rPr>
              <a:t>I/O</a:t>
            </a:r>
            <a:endParaRPr lang="zh-CN" altLang="en-US" sz="1800" b="0" dirty="0">
              <a:latin typeface="楷体_GB2312"/>
              <a:ea typeface="楷体_GB2312"/>
              <a:cs typeface="楷体_GB2312"/>
            </a:endParaRPr>
          </a:p>
        </p:txBody>
      </p:sp>
      <p:graphicFrame>
        <p:nvGraphicFramePr>
          <p:cNvPr id="867330" name="Object 4"/>
          <p:cNvGraphicFramePr>
            <a:graphicFrameLocks noChangeAspect="1"/>
          </p:cNvGraphicFramePr>
          <p:nvPr/>
        </p:nvGraphicFramePr>
        <p:xfrm>
          <a:off x="1619672" y="1779662"/>
          <a:ext cx="1656233" cy="299885"/>
        </p:xfrm>
        <a:graphic>
          <a:graphicData uri="http://schemas.openxmlformats.org/presentationml/2006/ole">
            <p:oleObj spid="_x0000_s867333" name="公式" r:id="rId4" imgW="1313640" imgH="307440" progId="Equation.3">
              <p:embed/>
            </p:oleObj>
          </a:graphicData>
        </a:graphic>
      </p:graphicFrame>
    </p:spTree>
  </p:cSld>
  <p:clrMapOvr>
    <a:masterClrMapping/>
  </p:clrMapOvr>
  <p:transition spd="slow" advTm="0"/>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1691680" y="1779588"/>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外存储器</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3851299" y="1779588"/>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外部查找</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11</a:t>
            </a:r>
            <a:r>
              <a:rPr lang="zh-CN" altLang="en-US" sz="3600" dirty="0">
                <a:latin typeface="微软雅黑" pitchFamily="34" charset="-122"/>
                <a:ea typeface="微软雅黑" pitchFamily="34" charset="-122"/>
              </a:rPr>
              <a:t>章 </a:t>
            </a:r>
            <a:r>
              <a:rPr lang="zh-CN" altLang="zh-CN" sz="3600" dirty="0">
                <a:latin typeface="微软雅黑" pitchFamily="34" charset="-122"/>
                <a:ea typeface="微软雅黑" pitchFamily="34" charset="-122"/>
              </a:rPr>
              <a:t>外部查找与排序</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5795664" y="1779588"/>
            <a:ext cx="1944688" cy="2017712"/>
            <a:chOff x="862444" y="2206370"/>
            <a:chExt cx="2921826" cy="3329397"/>
          </a:xfrm>
        </p:grpSpPr>
        <p:sp>
          <p:nvSpPr>
            <p:cNvPr id="18945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dirty="0">
                  <a:latin typeface="微软雅黑" pitchFamily="34" charset="-122"/>
                  <a:ea typeface="微软雅黑" pitchFamily="34" charset="-122"/>
                </a:rPr>
                <a:t>外排序</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3</a:t>
              </a:r>
            </a:p>
          </p:txBody>
        </p:sp>
      </p:grpSp>
    </p:spTree>
  </p:cSld>
  <p:clrMapOvr>
    <a:masterClrMapping/>
  </p:clrMapOvr>
  <p:transition spd="slow" advTm="0"/>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外排序</a:t>
            </a:r>
            <a:endParaRPr lang="en-US" altLang="zh-CN" dirty="0">
              <a:latin typeface="微软雅黑" pitchFamily="34" charset="-122"/>
              <a:ea typeface="微软雅黑" pitchFamily="34" charset="-122"/>
            </a:endParaRPr>
          </a:p>
        </p:txBody>
      </p:sp>
      <p:sp>
        <p:nvSpPr>
          <p:cNvPr id="5" name="矩形 4"/>
          <p:cNvSpPr/>
          <p:nvPr/>
        </p:nvSpPr>
        <p:spPr>
          <a:xfrm>
            <a:off x="683568" y="1203598"/>
            <a:ext cx="7344816" cy="858377"/>
          </a:xfrm>
          <a:prstGeom prst="rect">
            <a:avLst/>
          </a:prstGeom>
        </p:spPr>
        <p:txBody>
          <a:bodyPr wrap="square">
            <a:spAutoFit/>
          </a:bodyPr>
          <a:lstStyle/>
          <a:p>
            <a:pPr>
              <a:lnSpc>
                <a:spcPct val="150000"/>
              </a:lnSpc>
            </a:pPr>
            <a:r>
              <a:rPr lang="zh-CN" altLang="en-US" sz="1800" dirty="0">
                <a:latin typeface="幼圆" pitchFamily="49" charset="-122"/>
                <a:ea typeface="幼圆" pitchFamily="49" charset="-122"/>
              </a:rPr>
              <a:t>大多数内排序算法都是利用了内存是直接访问的事实。如果输入是在外存储器上，随机访问某个元素将会引起一次</a:t>
            </a:r>
            <a:r>
              <a:rPr lang="en-US" altLang="zh-CN" sz="1800" dirty="0">
                <a:latin typeface="幼圆" pitchFamily="49" charset="-122"/>
                <a:ea typeface="幼圆" pitchFamily="49" charset="-122"/>
              </a:rPr>
              <a:t>I/O</a:t>
            </a:r>
            <a:r>
              <a:rPr lang="zh-CN" altLang="en-US" sz="1800" dirty="0">
                <a:latin typeface="幼圆" pitchFamily="49" charset="-122"/>
                <a:ea typeface="幼圆" pitchFamily="49" charset="-122"/>
              </a:rPr>
              <a:t>操作。 </a:t>
            </a:r>
          </a:p>
        </p:txBody>
      </p:sp>
      <p:sp>
        <p:nvSpPr>
          <p:cNvPr id="8" name="Rectangle 4"/>
          <p:cNvSpPr>
            <a:spLocks noChangeArrowheads="1"/>
          </p:cNvSpPr>
          <p:nvPr/>
        </p:nvSpPr>
        <p:spPr bwMode="auto">
          <a:xfrm>
            <a:off x="611560" y="2571750"/>
            <a:ext cx="8280920" cy="507831"/>
          </a:xfrm>
          <a:prstGeom prst="rect">
            <a:avLst/>
          </a:prstGeom>
          <a:noFill/>
          <a:ln w="9525">
            <a:noFill/>
            <a:miter lim="800000"/>
            <a:headEnd/>
            <a:tailEnd/>
          </a:ln>
        </p:spPr>
        <p:txBody>
          <a:bodyPr wrap="square" anchor="ctr">
            <a:spAutoFit/>
          </a:bodyPr>
          <a:lstStyle/>
          <a:p>
            <a:pPr>
              <a:lnSpc>
                <a:spcPct val="150000"/>
              </a:lnSpc>
            </a:pPr>
            <a:r>
              <a:rPr lang="zh-CN" altLang="en-US" sz="1800" b="0" dirty="0">
                <a:latin typeface="幼圆" pitchFamily="49" charset="-122"/>
                <a:ea typeface="幼圆" pitchFamily="49" charset="-122"/>
              </a:rPr>
              <a:t>外排序考虑的是尽可能减少外存访问，尽可能将每次读入的一块数据全部处理完</a:t>
            </a:r>
          </a:p>
        </p:txBody>
      </p:sp>
      <p:sp>
        <p:nvSpPr>
          <p:cNvPr id="9" name="矩形 8"/>
          <p:cNvSpPr>
            <a:spLocks noChangeArrowheads="1"/>
          </p:cNvSpPr>
          <p:nvPr/>
        </p:nvSpPr>
        <p:spPr bwMode="auto">
          <a:xfrm>
            <a:off x="611560" y="3507854"/>
            <a:ext cx="8064500" cy="458908"/>
          </a:xfrm>
          <a:prstGeom prst="rect">
            <a:avLst/>
          </a:prstGeom>
          <a:noFill/>
          <a:ln w="9525">
            <a:noFill/>
            <a:miter lim="800000"/>
            <a:headEnd/>
            <a:tailEnd/>
          </a:ln>
        </p:spPr>
        <p:txBody>
          <a:bodyPr>
            <a:spAutoFit/>
          </a:bodyPr>
          <a:lstStyle/>
          <a:p>
            <a:pPr>
              <a:lnSpc>
                <a:spcPct val="150000"/>
              </a:lnSpc>
            </a:pPr>
            <a:r>
              <a:rPr lang="zh-CN" altLang="en-US" sz="1800" b="0" dirty="0">
                <a:latin typeface="楷体_GB2312"/>
                <a:ea typeface="楷体_GB2312"/>
                <a:cs typeface="楷体_GB2312"/>
              </a:rPr>
              <a:t>在外存上进行排序的最常用的方法是利用归并排序，因为归并时是顺序读数据。</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411510"/>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外排序模型</a:t>
            </a:r>
            <a:endParaRPr lang="en-US" altLang="zh-CN" dirty="0">
              <a:latin typeface="微软雅黑" pitchFamily="34" charset="-122"/>
              <a:ea typeface="微软雅黑" pitchFamily="34" charset="-122"/>
            </a:endParaRPr>
          </a:p>
        </p:txBody>
      </p:sp>
      <p:sp>
        <p:nvSpPr>
          <p:cNvPr id="5" name="矩形 4"/>
          <p:cNvSpPr/>
          <p:nvPr/>
        </p:nvSpPr>
        <p:spPr>
          <a:xfrm>
            <a:off x="755576" y="1203598"/>
            <a:ext cx="7344816" cy="1908215"/>
          </a:xfrm>
          <a:prstGeom prst="rect">
            <a:avLst/>
          </a:prstGeom>
        </p:spPr>
        <p:txBody>
          <a:bodyPr wrap="square">
            <a:spAutoFit/>
          </a:bodyPr>
          <a:lstStyle/>
          <a:p>
            <a:pPr eaLnBrk="1" hangingPunct="1">
              <a:lnSpc>
                <a:spcPct val="150000"/>
              </a:lnSpc>
            </a:pPr>
            <a:r>
              <a:rPr lang="zh-CN" altLang="en-US" sz="1800" dirty="0">
                <a:latin typeface="楷体_GB2312"/>
                <a:ea typeface="楷体_GB2312"/>
                <a:cs typeface="楷体_GB2312"/>
              </a:rPr>
              <a:t>预处理阶段</a:t>
            </a:r>
            <a:endParaRPr lang="en-US" altLang="zh-CN" sz="1800" dirty="0">
              <a:latin typeface="楷体_GB2312"/>
              <a:ea typeface="楷体_GB2312"/>
              <a:cs typeface="楷体_GB2312"/>
            </a:endParaRPr>
          </a:p>
          <a:p>
            <a:pPr eaLnBrk="1" hangingPunct="1">
              <a:spcBef>
                <a:spcPts val="600"/>
              </a:spcBef>
            </a:pPr>
            <a:r>
              <a:rPr lang="zh-CN" altLang="en-US" sz="1400" b="0" dirty="0">
                <a:latin typeface="楷体_GB2312"/>
                <a:ea typeface="楷体_GB2312"/>
                <a:cs typeface="楷体_GB2312"/>
              </a:rPr>
              <a:t>根据内存的大小将一个有</a:t>
            </a:r>
            <a:r>
              <a:rPr lang="en-US" altLang="zh-CN" sz="1400" b="0" dirty="0">
                <a:latin typeface="楷体_GB2312"/>
                <a:ea typeface="楷体_GB2312"/>
                <a:cs typeface="楷体_GB2312"/>
              </a:rPr>
              <a:t>n</a:t>
            </a:r>
            <a:r>
              <a:rPr lang="zh-CN" altLang="en-US" sz="1400" b="0" dirty="0">
                <a:latin typeface="楷体_GB2312"/>
                <a:ea typeface="楷体_GB2312"/>
                <a:cs typeface="楷体_GB2312"/>
              </a:rPr>
              <a:t>个记录的文件分批读入内存，用各种内排序算法排序，形成一个个有序片段，每个片段是一个小文件。</a:t>
            </a:r>
          </a:p>
          <a:p>
            <a:pPr eaLnBrk="1" hangingPunct="1">
              <a:lnSpc>
                <a:spcPct val="150000"/>
              </a:lnSpc>
              <a:spcBef>
                <a:spcPts val="1200"/>
              </a:spcBef>
            </a:pPr>
            <a:r>
              <a:rPr lang="zh-CN" altLang="en-US" sz="1800" dirty="0">
                <a:latin typeface="楷体_GB2312"/>
                <a:ea typeface="楷体_GB2312"/>
                <a:cs typeface="楷体_GB2312"/>
              </a:rPr>
              <a:t>归并阶段</a:t>
            </a:r>
            <a:endParaRPr lang="en-US" altLang="zh-CN" sz="180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将这些有序片段逐步归并成一个有序文件。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预处理阶段</a:t>
            </a:r>
            <a:endParaRPr lang="en-US" altLang="zh-CN" dirty="0">
              <a:latin typeface="微软雅黑" pitchFamily="34" charset="-122"/>
              <a:ea typeface="微软雅黑" pitchFamily="34" charset="-122"/>
            </a:endParaRPr>
          </a:p>
        </p:txBody>
      </p:sp>
      <p:sp>
        <p:nvSpPr>
          <p:cNvPr id="5" name="矩形 4"/>
          <p:cNvSpPr/>
          <p:nvPr/>
        </p:nvSpPr>
        <p:spPr>
          <a:xfrm>
            <a:off x="683568" y="915566"/>
            <a:ext cx="7848872" cy="4004173"/>
          </a:xfrm>
          <a:prstGeom prst="rect">
            <a:avLst/>
          </a:prstGeom>
        </p:spPr>
        <p:txBody>
          <a:bodyPr wrap="square">
            <a:spAutoFit/>
          </a:bodyPr>
          <a:lstStyle/>
          <a:p>
            <a:pPr eaLnBrk="1" hangingPunct="1">
              <a:lnSpc>
                <a:spcPct val="140000"/>
              </a:lnSpc>
            </a:pPr>
            <a:r>
              <a:rPr lang="zh-CN" altLang="en-US" sz="1800" dirty="0">
                <a:latin typeface="微软雅黑" pitchFamily="34" charset="-122"/>
                <a:ea typeface="微软雅黑" pitchFamily="34" charset="-122"/>
              </a:rPr>
              <a:t>最简单的方法</a:t>
            </a:r>
            <a:endParaRPr lang="en-US" altLang="zh-CN" sz="1800" dirty="0">
              <a:latin typeface="微软雅黑" pitchFamily="34" charset="-122"/>
              <a:ea typeface="微软雅黑" pitchFamily="34" charset="-122"/>
            </a:endParaRPr>
          </a:p>
          <a:p>
            <a:pPr eaLnBrk="1" hangingPunct="1">
              <a:spcBef>
                <a:spcPts val="600"/>
              </a:spcBef>
            </a:pPr>
            <a:r>
              <a:rPr lang="zh-CN" altLang="en-US" sz="1400" b="0" dirty="0">
                <a:latin typeface="微软雅黑" pitchFamily="34" charset="-122"/>
                <a:ea typeface="微软雅黑" pitchFamily="34" charset="-122"/>
              </a:rPr>
              <a:t>是按照内存的容量尽可能多地读入数据记录，然后在内存进行排序，排序的结果写入文件，形成一个已排序片段。</a:t>
            </a:r>
          </a:p>
          <a:p>
            <a:pPr>
              <a:lnSpc>
                <a:spcPct val="150000"/>
              </a:lnSpc>
              <a:spcBef>
                <a:spcPts val="1200"/>
              </a:spcBef>
            </a:pPr>
            <a:r>
              <a:rPr lang="zh-CN" altLang="en-US" sz="1800" dirty="0">
                <a:latin typeface="微软雅黑" pitchFamily="34" charset="-122"/>
                <a:ea typeface="微软雅黑" pitchFamily="34" charset="-122"/>
              </a:rPr>
              <a:t>预处理阶段顺序读文件，每个排序后的小片段顺序写入文件</a:t>
            </a:r>
            <a:endParaRPr lang="en-US" altLang="zh-CN" sz="1800" dirty="0">
              <a:latin typeface="微软雅黑" pitchFamily="34" charset="-122"/>
              <a:ea typeface="微软雅黑" pitchFamily="34" charset="-122"/>
            </a:endParaRPr>
          </a:p>
          <a:p>
            <a:pPr>
              <a:lnSpc>
                <a:spcPct val="150000"/>
              </a:lnSpc>
              <a:spcBef>
                <a:spcPts val="1200"/>
              </a:spcBef>
            </a:pPr>
            <a:r>
              <a:rPr lang="zh-CN" altLang="en-US" sz="1800" dirty="0">
                <a:latin typeface="微软雅黑" pitchFamily="34" charset="-122"/>
                <a:ea typeface="微软雅黑" pitchFamily="34" charset="-122"/>
              </a:rPr>
              <a:t>真正的外存读写次数最少</a:t>
            </a:r>
            <a:endParaRPr lang="en-US" altLang="zh-CN" sz="1800" dirty="0">
              <a:latin typeface="微软雅黑" pitchFamily="34" charset="-122"/>
              <a:ea typeface="微软雅黑" pitchFamily="34" charset="-122"/>
            </a:endParaRPr>
          </a:p>
          <a:p>
            <a:pPr>
              <a:lnSpc>
                <a:spcPct val="150000"/>
              </a:lnSpc>
              <a:spcBef>
                <a:spcPts val="1200"/>
              </a:spcBef>
            </a:pPr>
            <a:r>
              <a:rPr lang="zh-CN" altLang="en-US" sz="1800" dirty="0">
                <a:latin typeface="微软雅黑" pitchFamily="34" charset="-122"/>
                <a:ea typeface="微软雅黑" pitchFamily="34" charset="-122"/>
              </a:rPr>
              <a:t>问题</a:t>
            </a:r>
            <a:endParaRPr lang="en-US" altLang="zh-CN" sz="1800" dirty="0">
              <a:latin typeface="微软雅黑" pitchFamily="34" charset="-122"/>
              <a:ea typeface="微软雅黑" pitchFamily="34" charset="-122"/>
            </a:endParaRPr>
          </a:p>
          <a:p>
            <a:pPr eaLnBrk="1" hangingPunct="1">
              <a:spcBef>
                <a:spcPts val="600"/>
              </a:spcBef>
            </a:pPr>
            <a:r>
              <a:rPr lang="zh-CN" altLang="en-US" sz="1400" b="0" dirty="0">
                <a:latin typeface="微软雅黑" pitchFamily="34" charset="-122"/>
                <a:ea typeface="微软雅黑" pitchFamily="34" charset="-122"/>
              </a:rPr>
              <a:t>每次读入的记录数越小，形成的初始的已排序片段越多。而已排序片段越多，归并的次数也越多。</a:t>
            </a:r>
            <a:endParaRPr lang="en-US" altLang="zh-CN" sz="1400" b="0" dirty="0">
              <a:latin typeface="微软雅黑" pitchFamily="34" charset="-122"/>
              <a:ea typeface="微软雅黑" pitchFamily="34" charset="-122"/>
            </a:endParaRPr>
          </a:p>
          <a:p>
            <a:pPr eaLnBrk="1" hangingPunct="1">
              <a:spcBef>
                <a:spcPts val="600"/>
              </a:spcBef>
            </a:pPr>
            <a:r>
              <a:rPr lang="zh-CN" altLang="en-US" sz="1400" b="0" dirty="0">
                <a:latin typeface="微软雅黑" pitchFamily="34" charset="-122"/>
                <a:ea typeface="微软雅黑" pitchFamily="34" charset="-122"/>
              </a:rPr>
              <a:t>每次归并都必须访问文件的所有记录</a:t>
            </a:r>
            <a:endParaRPr lang="en-US" altLang="zh-CN" sz="1400" b="0" dirty="0">
              <a:latin typeface="微软雅黑" pitchFamily="34" charset="-122"/>
              <a:ea typeface="微软雅黑" pitchFamily="34" charset="-122"/>
            </a:endParaRPr>
          </a:p>
          <a:p>
            <a:pPr eaLnBrk="1" hangingPunct="1">
              <a:spcBef>
                <a:spcPts val="1200"/>
              </a:spcBef>
            </a:pPr>
            <a:r>
              <a:rPr lang="zh-CN" altLang="en-US" sz="1800" dirty="0">
                <a:latin typeface="微软雅黑" pitchFamily="34" charset="-122"/>
                <a:ea typeface="微软雅黑" pitchFamily="34" charset="-122"/>
              </a:rPr>
              <a:t>解决方案</a:t>
            </a:r>
            <a:endParaRPr lang="en-US" altLang="zh-CN" sz="1800" dirty="0">
              <a:latin typeface="微软雅黑" pitchFamily="34" charset="-122"/>
              <a:ea typeface="微软雅黑" pitchFamily="34" charset="-122"/>
            </a:endParaRPr>
          </a:p>
          <a:p>
            <a:pPr eaLnBrk="1" hangingPunct="1">
              <a:spcBef>
                <a:spcPts val="600"/>
              </a:spcBef>
            </a:pPr>
            <a:r>
              <a:rPr lang="zh-CN" altLang="en-US" sz="1400" b="0" dirty="0">
                <a:latin typeface="微软雅黑" pitchFamily="34" charset="-122"/>
                <a:ea typeface="微软雅黑" pitchFamily="34" charset="-122"/>
              </a:rPr>
              <a:t>使每个小片段尽可能长</a:t>
            </a:r>
            <a:endParaRPr lang="zh-CN" altLang="en-US" sz="1800" b="0" dirty="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blinds(horizontal)">
                                      <p:cBhvr>
                                        <p:cTn id="15" dur="500"/>
                                        <p:tgtEl>
                                          <p:spTgt spid="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blinds(horizontal)">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linds(horizontal)">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411510"/>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置换选择</a:t>
            </a:r>
            <a:endParaRPr lang="en-US" altLang="zh-CN" dirty="0">
              <a:latin typeface="微软雅黑" pitchFamily="34" charset="-122"/>
              <a:ea typeface="微软雅黑" pitchFamily="34" charset="-122"/>
            </a:endParaRPr>
          </a:p>
        </p:txBody>
      </p:sp>
      <p:sp>
        <p:nvSpPr>
          <p:cNvPr id="5" name="矩形 4"/>
          <p:cNvSpPr/>
          <p:nvPr/>
        </p:nvSpPr>
        <p:spPr>
          <a:xfrm>
            <a:off x="611560" y="1203598"/>
            <a:ext cx="7848872" cy="480131"/>
          </a:xfrm>
          <a:prstGeom prst="rect">
            <a:avLst/>
          </a:prstGeom>
        </p:spPr>
        <p:txBody>
          <a:bodyPr wrap="square">
            <a:spAutoFit/>
          </a:bodyPr>
          <a:lstStyle/>
          <a:p>
            <a:pPr eaLnBrk="1" hangingPunct="1">
              <a:lnSpc>
                <a:spcPct val="140000"/>
              </a:lnSpc>
            </a:pPr>
            <a:r>
              <a:rPr lang="zh-CN" altLang="en-US" sz="1800" dirty="0">
                <a:latin typeface="楷体_GB2312"/>
                <a:ea typeface="楷体_GB2312"/>
                <a:cs typeface="楷体_GB2312"/>
              </a:rPr>
              <a:t>可以在只能容纳</a:t>
            </a:r>
            <a:r>
              <a:rPr lang="en-US" altLang="zh-CN" sz="1800" dirty="0">
                <a:latin typeface="楷体_GB2312"/>
                <a:ea typeface="楷体_GB2312"/>
                <a:cs typeface="楷体_GB2312"/>
              </a:rPr>
              <a:t>p</a:t>
            </a:r>
            <a:r>
              <a:rPr lang="zh-CN" altLang="en-US" sz="1800" dirty="0">
                <a:latin typeface="楷体_GB2312"/>
                <a:ea typeface="楷体_GB2312"/>
                <a:cs typeface="楷体_GB2312"/>
              </a:rPr>
              <a:t>个记录的内存中生成平均长度为</a:t>
            </a:r>
            <a:r>
              <a:rPr lang="en-US" altLang="zh-CN" sz="1800" dirty="0">
                <a:latin typeface="楷体_GB2312"/>
                <a:ea typeface="楷体_GB2312"/>
                <a:cs typeface="楷体_GB2312"/>
              </a:rPr>
              <a:t>2p</a:t>
            </a:r>
            <a:r>
              <a:rPr lang="zh-CN" altLang="en-US" sz="1800" dirty="0">
                <a:latin typeface="楷体_GB2312"/>
                <a:ea typeface="楷体_GB2312"/>
                <a:cs typeface="楷体_GB2312"/>
              </a:rPr>
              <a:t>的初始的已排序片段</a:t>
            </a:r>
            <a:endParaRPr lang="zh-CN" altLang="en-US" sz="1800" b="0" dirty="0">
              <a:latin typeface="微软雅黑" pitchFamily="34" charset="-122"/>
              <a:ea typeface="微软雅黑" pitchFamily="34" charset="-122"/>
            </a:endParaRPr>
          </a:p>
        </p:txBody>
      </p:sp>
      <p:sp>
        <p:nvSpPr>
          <p:cNvPr id="7" name="矩形 6"/>
          <p:cNvSpPr/>
          <p:nvPr/>
        </p:nvSpPr>
        <p:spPr>
          <a:xfrm>
            <a:off x="611560" y="2499742"/>
            <a:ext cx="7776864" cy="1061829"/>
          </a:xfrm>
          <a:prstGeom prst="rect">
            <a:avLst/>
          </a:prstGeom>
        </p:spPr>
        <p:txBody>
          <a:bodyPr wrap="square">
            <a:spAutoFit/>
          </a:bodyPr>
          <a:lstStyle/>
          <a:p>
            <a:pPr eaLnBrk="1" hangingPunct="1">
              <a:lnSpc>
                <a:spcPct val="150000"/>
              </a:lnSpc>
            </a:pPr>
            <a:r>
              <a:rPr lang="zh-CN" altLang="en-US" sz="1400" b="0" dirty="0">
                <a:latin typeface="楷体_GB2312"/>
                <a:ea typeface="楷体_GB2312"/>
                <a:cs typeface="楷体_GB2312"/>
              </a:rPr>
              <a:t>排序小片段时，采用选择排序</a:t>
            </a:r>
            <a:endParaRPr lang="en-US" altLang="zh-CN" sz="1400" b="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当最小元素被写到文件上，它所用的内存空间就可以给别的元素使用。如果输入文件中的下一个元素比刚刚输出的元素大，它能被放入这个已排序片段，则参加本次排序。 </a:t>
            </a:r>
          </a:p>
        </p:txBody>
      </p:sp>
      <p:sp>
        <p:nvSpPr>
          <p:cNvPr id="8" name="矩形 7"/>
          <p:cNvSpPr/>
          <p:nvPr/>
        </p:nvSpPr>
        <p:spPr>
          <a:xfrm>
            <a:off x="611560" y="2067694"/>
            <a:ext cx="7848872" cy="438133"/>
          </a:xfrm>
          <a:prstGeom prst="rect">
            <a:avLst/>
          </a:prstGeom>
        </p:spPr>
        <p:txBody>
          <a:bodyPr wrap="square">
            <a:spAutoFit/>
          </a:bodyPr>
          <a:lstStyle/>
          <a:p>
            <a:pPr eaLnBrk="1" hangingPunct="1">
              <a:lnSpc>
                <a:spcPct val="140000"/>
              </a:lnSpc>
            </a:pPr>
            <a:r>
              <a:rPr lang="zh-CN" altLang="en-US" sz="1800" dirty="0">
                <a:latin typeface="微软雅黑" pitchFamily="34" charset="-122"/>
                <a:ea typeface="微软雅黑" pitchFamily="34" charset="-122"/>
              </a:rPr>
              <a:t>思想</a:t>
            </a:r>
          </a:p>
        </p:txBody>
      </p:sp>
    </p:spTree>
  </p:cSld>
  <p:clrMapOvr>
    <a:masterClrMapping/>
  </p:clrMapOvr>
  <p:transition spd="slow" advTm="0"/>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普通的预处理阶段</a:t>
            </a:r>
            <a:endParaRPr lang="en-US" altLang="zh-CN" dirty="0">
              <a:latin typeface="微软雅黑" pitchFamily="34" charset="-122"/>
              <a:ea typeface="微软雅黑" pitchFamily="34" charset="-122"/>
            </a:endParaRPr>
          </a:p>
        </p:txBody>
      </p:sp>
      <p:sp>
        <p:nvSpPr>
          <p:cNvPr id="10" name="Text Box 4"/>
          <p:cNvSpPr txBox="1">
            <a:spLocks noChangeArrowheads="1"/>
          </p:cNvSpPr>
          <p:nvPr/>
        </p:nvSpPr>
        <p:spPr bwMode="auto">
          <a:xfrm>
            <a:off x="3635896" y="2047949"/>
            <a:ext cx="1566863" cy="288032"/>
          </a:xfrm>
          <a:prstGeom prst="rect">
            <a:avLst/>
          </a:prstGeom>
          <a:noFill/>
          <a:ln w="9525">
            <a:solidFill>
              <a:schemeClr val="tx1">
                <a:lumMod val="50000"/>
              </a:schemeClr>
            </a:solidFill>
            <a:miter lim="800000"/>
            <a:headEnd/>
            <a:tailEnd/>
          </a:ln>
          <a:effectLst/>
        </p:spPr>
        <p:txBody>
          <a:bodyPr lIns="0" tIns="0" rIns="0" bIns="0"/>
          <a:lstStyle/>
          <a:p>
            <a:pPr algn="ctr">
              <a:defRPr/>
            </a:pPr>
            <a:r>
              <a:rPr lang="zh-CN" altLang="en-US" sz="1400" dirty="0">
                <a:latin typeface="Arial" charset="0"/>
              </a:rPr>
              <a:t>输入缓冲区</a:t>
            </a:r>
            <a:endParaRPr lang="zh-CN" sz="1400" dirty="0">
              <a:latin typeface="Arial" charset="0"/>
            </a:endParaRPr>
          </a:p>
        </p:txBody>
      </p:sp>
      <p:sp>
        <p:nvSpPr>
          <p:cNvPr id="11" name="Text Box 5"/>
          <p:cNvSpPr txBox="1">
            <a:spLocks noChangeArrowheads="1"/>
          </p:cNvSpPr>
          <p:nvPr/>
        </p:nvSpPr>
        <p:spPr bwMode="auto">
          <a:xfrm>
            <a:off x="3635375" y="3506018"/>
            <a:ext cx="1568450" cy="270123"/>
          </a:xfrm>
          <a:prstGeom prst="rect">
            <a:avLst/>
          </a:prstGeom>
          <a:noFill/>
          <a:ln w="9525">
            <a:solidFill>
              <a:schemeClr val="tx1">
                <a:lumMod val="50000"/>
              </a:schemeClr>
            </a:solidFill>
            <a:miter lim="800000"/>
            <a:headEnd/>
            <a:tailEnd/>
          </a:ln>
          <a:effectLst/>
        </p:spPr>
        <p:txBody>
          <a:bodyPr lIns="0" tIns="0" rIns="0" bIns="0"/>
          <a:lstStyle/>
          <a:p>
            <a:pPr algn="ctr">
              <a:defRPr/>
            </a:pPr>
            <a:r>
              <a:rPr lang="zh-CN" altLang="en-US" sz="1400" dirty="0">
                <a:latin typeface="Arial" charset="0"/>
              </a:rPr>
              <a:t>输出缓冲区</a:t>
            </a:r>
            <a:endParaRPr lang="zh-CN" sz="1400" dirty="0">
              <a:latin typeface="Arial" charset="0"/>
            </a:endParaRPr>
          </a:p>
        </p:txBody>
      </p:sp>
      <p:sp>
        <p:nvSpPr>
          <p:cNvPr id="12" name="AutoShape 6"/>
          <p:cNvSpPr>
            <a:spLocks noChangeArrowheads="1"/>
          </p:cNvSpPr>
          <p:nvPr/>
        </p:nvSpPr>
        <p:spPr bwMode="auto">
          <a:xfrm>
            <a:off x="6372200" y="1687909"/>
            <a:ext cx="1495425" cy="1174750"/>
          </a:xfrm>
          <a:prstGeom prst="can">
            <a:avLst>
              <a:gd name="adj" fmla="val 25000"/>
            </a:avLst>
          </a:prstGeom>
          <a:solidFill>
            <a:srgbClr val="F8F8F8"/>
          </a:solidFill>
          <a:ln w="9525">
            <a:solidFill>
              <a:srgbClr val="000000"/>
            </a:solidFill>
            <a:round/>
            <a:headEnd/>
            <a:tailEnd/>
          </a:ln>
          <a:effectLst/>
        </p:spPr>
        <p:txBody>
          <a:bodyPr lIns="0" tIns="0" rIns="0" bIns="0"/>
          <a:lstStyle/>
          <a:p>
            <a:pPr eaLnBrk="0" hangingPunct="0">
              <a:spcBef>
                <a:spcPct val="50000"/>
              </a:spcBef>
              <a:defRPr/>
            </a:pPr>
            <a:endParaRPr lang="zh-CN" altLang="en-US" sz="1400">
              <a:latin typeface="Arial" charset="0"/>
            </a:endParaRPr>
          </a:p>
        </p:txBody>
      </p:sp>
      <p:cxnSp>
        <p:nvCxnSpPr>
          <p:cNvPr id="13" name="AutoShape 7"/>
          <p:cNvCxnSpPr>
            <a:cxnSpLocks noChangeShapeType="1"/>
          </p:cNvCxnSpPr>
          <p:nvPr/>
        </p:nvCxnSpPr>
        <p:spPr bwMode="auto">
          <a:xfrm flipH="1">
            <a:off x="2700338" y="2156643"/>
            <a:ext cx="982662" cy="539750"/>
          </a:xfrm>
          <a:prstGeom prst="straightConnector1">
            <a:avLst/>
          </a:prstGeom>
          <a:noFill/>
          <a:ln w="57150">
            <a:solidFill>
              <a:srgbClr val="00B0F0"/>
            </a:solidFill>
            <a:round/>
            <a:headEnd/>
            <a:tailEnd type="triangle" w="med" len="med"/>
          </a:ln>
        </p:spPr>
      </p:cxnSp>
      <p:cxnSp>
        <p:nvCxnSpPr>
          <p:cNvPr id="14" name="AutoShape 8"/>
          <p:cNvCxnSpPr>
            <a:cxnSpLocks noChangeShapeType="1"/>
          </p:cNvCxnSpPr>
          <p:nvPr/>
        </p:nvCxnSpPr>
        <p:spPr bwMode="auto">
          <a:xfrm>
            <a:off x="2700338" y="3128193"/>
            <a:ext cx="909637" cy="377825"/>
          </a:xfrm>
          <a:prstGeom prst="straightConnector1">
            <a:avLst/>
          </a:prstGeom>
          <a:noFill/>
          <a:ln w="57150">
            <a:solidFill>
              <a:srgbClr val="00B0F0"/>
            </a:solidFill>
            <a:round/>
            <a:headEnd/>
            <a:tailEnd type="triangle" w="med" len="med"/>
          </a:ln>
        </p:spPr>
      </p:cxnSp>
      <p:cxnSp>
        <p:nvCxnSpPr>
          <p:cNvPr id="15" name="AutoShape 9"/>
          <p:cNvCxnSpPr>
            <a:cxnSpLocks noChangeShapeType="1"/>
          </p:cNvCxnSpPr>
          <p:nvPr/>
        </p:nvCxnSpPr>
        <p:spPr bwMode="auto">
          <a:xfrm flipH="1">
            <a:off x="5219700" y="1975941"/>
            <a:ext cx="1080492" cy="252140"/>
          </a:xfrm>
          <a:prstGeom prst="straightConnector1">
            <a:avLst/>
          </a:prstGeom>
          <a:noFill/>
          <a:ln w="57150">
            <a:solidFill>
              <a:srgbClr val="00B0F0"/>
            </a:solidFill>
            <a:round/>
            <a:headEnd/>
            <a:tailEnd type="triangle" w="med" len="med"/>
          </a:ln>
        </p:spPr>
      </p:cxnSp>
      <p:cxnSp>
        <p:nvCxnSpPr>
          <p:cNvPr id="16" name="AutoShape 10"/>
          <p:cNvCxnSpPr>
            <a:cxnSpLocks noChangeShapeType="1"/>
          </p:cNvCxnSpPr>
          <p:nvPr/>
        </p:nvCxnSpPr>
        <p:spPr bwMode="auto">
          <a:xfrm>
            <a:off x="5148064" y="3632125"/>
            <a:ext cx="1008112" cy="216024"/>
          </a:xfrm>
          <a:prstGeom prst="straightConnector1">
            <a:avLst/>
          </a:prstGeom>
          <a:noFill/>
          <a:ln w="57150">
            <a:solidFill>
              <a:srgbClr val="00B0F0"/>
            </a:solidFill>
            <a:round/>
            <a:headEnd/>
            <a:tailEnd type="triangle" w="med" len="med"/>
          </a:ln>
        </p:spPr>
      </p:cxnSp>
      <p:sp>
        <p:nvSpPr>
          <p:cNvPr id="17" name="Text Box 13"/>
          <p:cNvSpPr txBox="1">
            <a:spLocks noChangeArrowheads="1"/>
          </p:cNvSpPr>
          <p:nvPr/>
        </p:nvSpPr>
        <p:spPr bwMode="auto">
          <a:xfrm>
            <a:off x="468313" y="2750368"/>
            <a:ext cx="2447503" cy="347663"/>
          </a:xfrm>
          <a:prstGeom prst="rect">
            <a:avLst/>
          </a:prstGeom>
          <a:noFill/>
          <a:ln w="9525">
            <a:solidFill>
              <a:schemeClr val="tx1">
                <a:lumMod val="90000"/>
              </a:schemeClr>
            </a:solidFill>
            <a:miter lim="800000"/>
            <a:headEnd/>
            <a:tailEnd/>
          </a:ln>
        </p:spPr>
        <p:txBody>
          <a:bodyPr lIns="0" tIns="0" rIns="0" bIns="0"/>
          <a:lstStyle/>
          <a:p>
            <a:pPr algn="just">
              <a:defRPr/>
            </a:pPr>
            <a:r>
              <a:rPr lang="zh-CN" altLang="en-US" sz="1400" dirty="0">
                <a:latin typeface="Arial" charset="0"/>
              </a:rPr>
              <a:t>内排序所用的内存</a:t>
            </a:r>
            <a:endParaRPr lang="zh-CN" sz="1400" dirty="0">
              <a:latin typeface="Arial" charset="0"/>
            </a:endParaRPr>
          </a:p>
        </p:txBody>
      </p:sp>
      <p:sp>
        <p:nvSpPr>
          <p:cNvPr id="18" name="AutoShape 6"/>
          <p:cNvSpPr>
            <a:spLocks noChangeArrowheads="1"/>
          </p:cNvSpPr>
          <p:nvPr/>
        </p:nvSpPr>
        <p:spPr bwMode="auto">
          <a:xfrm>
            <a:off x="6156176" y="3272085"/>
            <a:ext cx="1495425" cy="1173163"/>
          </a:xfrm>
          <a:prstGeom prst="can">
            <a:avLst>
              <a:gd name="adj" fmla="val 25000"/>
            </a:avLst>
          </a:prstGeom>
          <a:solidFill>
            <a:schemeClr val="accent3">
              <a:lumMod val="20000"/>
              <a:lumOff val="80000"/>
            </a:schemeClr>
          </a:solidFill>
          <a:ln w="9525">
            <a:solidFill>
              <a:srgbClr val="000000"/>
            </a:solidFill>
            <a:round/>
            <a:headEnd/>
            <a:tailEnd/>
          </a:ln>
          <a:effectLst/>
        </p:spPr>
        <p:txBody>
          <a:bodyPr lIns="0" tIns="0" rIns="0" bIns="0"/>
          <a:lstStyle/>
          <a:p>
            <a:pPr eaLnBrk="0" hangingPunct="0">
              <a:spcBef>
                <a:spcPct val="50000"/>
              </a:spcBef>
              <a:defRPr/>
            </a:pPr>
            <a:endParaRPr lang="zh-CN" altLang="en-US" sz="1400">
              <a:latin typeface="Arial" charset="0"/>
            </a:endParaRPr>
          </a:p>
        </p:txBody>
      </p:sp>
      <p:sp>
        <p:nvSpPr>
          <p:cNvPr id="19" name="TextBox 20"/>
          <p:cNvSpPr txBox="1">
            <a:spLocks noChangeArrowheads="1"/>
          </p:cNvSpPr>
          <p:nvPr/>
        </p:nvSpPr>
        <p:spPr bwMode="auto">
          <a:xfrm>
            <a:off x="5652120" y="1327869"/>
            <a:ext cx="2447925" cy="307777"/>
          </a:xfrm>
          <a:prstGeom prst="rect">
            <a:avLst/>
          </a:prstGeom>
          <a:noFill/>
          <a:ln w="9525">
            <a:noFill/>
            <a:miter lim="800000"/>
            <a:headEnd/>
            <a:tailEnd/>
          </a:ln>
        </p:spPr>
        <p:txBody>
          <a:bodyPr>
            <a:spAutoFit/>
          </a:bodyPr>
          <a:lstStyle/>
          <a:p>
            <a:pPr eaLnBrk="0" hangingPunct="0">
              <a:spcBef>
                <a:spcPct val="50000"/>
              </a:spcBef>
            </a:pPr>
            <a:r>
              <a:rPr lang="zh-CN" altLang="en-US" sz="1400" dirty="0"/>
              <a:t>待排序文件</a:t>
            </a:r>
          </a:p>
        </p:txBody>
      </p:sp>
      <p:sp>
        <p:nvSpPr>
          <p:cNvPr id="20" name="TextBox 19"/>
          <p:cNvSpPr txBox="1">
            <a:spLocks noChangeArrowheads="1"/>
          </p:cNvSpPr>
          <p:nvPr/>
        </p:nvSpPr>
        <p:spPr bwMode="auto">
          <a:xfrm>
            <a:off x="5940152" y="4568229"/>
            <a:ext cx="1583903" cy="307777"/>
          </a:xfrm>
          <a:prstGeom prst="rect">
            <a:avLst/>
          </a:prstGeom>
          <a:noFill/>
          <a:ln w="9525">
            <a:noFill/>
            <a:miter lim="800000"/>
            <a:headEnd/>
            <a:tailEnd/>
          </a:ln>
        </p:spPr>
        <p:txBody>
          <a:bodyPr wrap="square">
            <a:spAutoFit/>
          </a:bodyPr>
          <a:lstStyle/>
          <a:p>
            <a:pPr eaLnBrk="0" hangingPunct="0">
              <a:spcBef>
                <a:spcPct val="50000"/>
              </a:spcBef>
            </a:pPr>
            <a:r>
              <a:rPr lang="zh-CN" altLang="en-US" sz="1400" dirty="0"/>
              <a:t>排好序的小文件</a:t>
            </a:r>
          </a:p>
        </p:txBody>
      </p:sp>
      <p:sp>
        <p:nvSpPr>
          <p:cNvPr id="21" name="TextBox 20"/>
          <p:cNvSpPr txBox="1">
            <a:spLocks noChangeArrowheads="1"/>
          </p:cNvSpPr>
          <p:nvPr/>
        </p:nvSpPr>
        <p:spPr bwMode="auto">
          <a:xfrm>
            <a:off x="611188" y="2750368"/>
            <a:ext cx="2376636" cy="307777"/>
          </a:xfrm>
          <a:prstGeom prst="rect">
            <a:avLst/>
          </a:prstGeom>
          <a:noFill/>
          <a:ln w="9525">
            <a:solidFill>
              <a:schemeClr val="tx1"/>
            </a:solidFill>
            <a:miter lim="800000"/>
            <a:headEnd/>
            <a:tailEnd/>
          </a:ln>
        </p:spPr>
        <p:txBody>
          <a:bodyPr wrap="square">
            <a:spAutoFit/>
          </a:bodyPr>
          <a:lstStyle/>
          <a:p>
            <a:pPr eaLnBrk="0" hangingPunct="0">
              <a:spcBef>
                <a:spcPct val="50000"/>
              </a:spcBef>
            </a:pPr>
            <a:r>
              <a:rPr lang="zh-CN" altLang="en-US" sz="1400"/>
              <a:t>排好序的数据</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7" grpId="1" animBg="1"/>
      <p:bldP spid="18" grpId="0" animBg="1"/>
      <p:bldP spid="20" grpId="0"/>
      <p:bldP spid="21" grpId="0" animBg="1"/>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置换选择</a:t>
            </a:r>
            <a:endParaRPr lang="en-US" altLang="zh-CN" dirty="0">
              <a:latin typeface="微软雅黑" pitchFamily="34" charset="-122"/>
              <a:ea typeface="微软雅黑" pitchFamily="34" charset="-122"/>
            </a:endParaRPr>
          </a:p>
        </p:txBody>
      </p:sp>
      <p:sp>
        <p:nvSpPr>
          <p:cNvPr id="10" name="Text Box 4"/>
          <p:cNvSpPr txBox="1">
            <a:spLocks noChangeArrowheads="1"/>
          </p:cNvSpPr>
          <p:nvPr/>
        </p:nvSpPr>
        <p:spPr bwMode="auto">
          <a:xfrm>
            <a:off x="3635896" y="1975941"/>
            <a:ext cx="1566863" cy="288032"/>
          </a:xfrm>
          <a:prstGeom prst="rect">
            <a:avLst/>
          </a:prstGeom>
          <a:noFill/>
          <a:ln w="9525">
            <a:solidFill>
              <a:schemeClr val="tx1">
                <a:lumMod val="50000"/>
              </a:schemeClr>
            </a:solidFill>
            <a:miter lim="800000"/>
            <a:headEnd/>
            <a:tailEnd/>
          </a:ln>
          <a:effectLst/>
        </p:spPr>
        <p:txBody>
          <a:bodyPr lIns="0" tIns="0" rIns="0" bIns="0"/>
          <a:lstStyle/>
          <a:p>
            <a:pPr algn="ctr">
              <a:defRPr/>
            </a:pPr>
            <a:r>
              <a:rPr lang="zh-CN" altLang="en-US" sz="1400" dirty="0">
                <a:latin typeface="Arial" charset="0"/>
              </a:rPr>
              <a:t>      </a:t>
            </a:r>
            <a:endParaRPr lang="zh-CN" sz="1400" dirty="0">
              <a:latin typeface="Arial" charset="0"/>
            </a:endParaRPr>
          </a:p>
        </p:txBody>
      </p:sp>
      <p:sp>
        <p:nvSpPr>
          <p:cNvPr id="11" name="Text Box 5"/>
          <p:cNvSpPr txBox="1">
            <a:spLocks noChangeArrowheads="1"/>
          </p:cNvSpPr>
          <p:nvPr/>
        </p:nvSpPr>
        <p:spPr bwMode="auto">
          <a:xfrm>
            <a:off x="3635375" y="3434010"/>
            <a:ext cx="1568450" cy="270123"/>
          </a:xfrm>
          <a:prstGeom prst="rect">
            <a:avLst/>
          </a:prstGeom>
          <a:noFill/>
          <a:ln w="9525">
            <a:solidFill>
              <a:schemeClr val="tx1">
                <a:lumMod val="50000"/>
              </a:schemeClr>
            </a:solidFill>
            <a:miter lim="800000"/>
            <a:headEnd/>
            <a:tailEnd/>
          </a:ln>
          <a:effectLst/>
        </p:spPr>
        <p:txBody>
          <a:bodyPr lIns="0" tIns="0" rIns="0" bIns="0"/>
          <a:lstStyle/>
          <a:p>
            <a:pPr algn="ctr">
              <a:defRPr/>
            </a:pPr>
            <a:endParaRPr lang="zh-CN" sz="1400" dirty="0">
              <a:latin typeface="Arial" charset="0"/>
            </a:endParaRPr>
          </a:p>
        </p:txBody>
      </p:sp>
      <p:sp>
        <p:nvSpPr>
          <p:cNvPr id="12" name="AutoShape 6"/>
          <p:cNvSpPr>
            <a:spLocks noChangeArrowheads="1"/>
          </p:cNvSpPr>
          <p:nvPr/>
        </p:nvSpPr>
        <p:spPr bwMode="auto">
          <a:xfrm>
            <a:off x="6372200" y="1615901"/>
            <a:ext cx="1495425" cy="1174750"/>
          </a:xfrm>
          <a:prstGeom prst="can">
            <a:avLst>
              <a:gd name="adj" fmla="val 25000"/>
            </a:avLst>
          </a:prstGeom>
          <a:solidFill>
            <a:srgbClr val="F8F8F8"/>
          </a:solidFill>
          <a:ln w="9525">
            <a:solidFill>
              <a:srgbClr val="000000"/>
            </a:solidFill>
            <a:round/>
            <a:headEnd/>
            <a:tailEnd/>
          </a:ln>
          <a:effectLst/>
        </p:spPr>
        <p:txBody>
          <a:bodyPr lIns="0" tIns="0" rIns="0" bIns="0"/>
          <a:lstStyle/>
          <a:p>
            <a:pPr eaLnBrk="0" hangingPunct="0">
              <a:spcBef>
                <a:spcPct val="50000"/>
              </a:spcBef>
              <a:defRPr/>
            </a:pPr>
            <a:endParaRPr lang="zh-CN" altLang="en-US" sz="1400">
              <a:latin typeface="Arial" charset="0"/>
            </a:endParaRPr>
          </a:p>
        </p:txBody>
      </p:sp>
      <p:cxnSp>
        <p:nvCxnSpPr>
          <p:cNvPr id="13" name="AutoShape 7"/>
          <p:cNvCxnSpPr>
            <a:cxnSpLocks noChangeShapeType="1"/>
          </p:cNvCxnSpPr>
          <p:nvPr/>
        </p:nvCxnSpPr>
        <p:spPr bwMode="auto">
          <a:xfrm flipH="1">
            <a:off x="2700338" y="2084635"/>
            <a:ext cx="982662" cy="539750"/>
          </a:xfrm>
          <a:prstGeom prst="straightConnector1">
            <a:avLst/>
          </a:prstGeom>
          <a:noFill/>
          <a:ln w="57150">
            <a:solidFill>
              <a:srgbClr val="00B0F0"/>
            </a:solidFill>
            <a:round/>
            <a:headEnd/>
            <a:tailEnd type="triangle" w="med" len="med"/>
          </a:ln>
        </p:spPr>
      </p:cxnSp>
      <p:cxnSp>
        <p:nvCxnSpPr>
          <p:cNvPr id="14" name="AutoShape 8"/>
          <p:cNvCxnSpPr>
            <a:cxnSpLocks noChangeShapeType="1"/>
          </p:cNvCxnSpPr>
          <p:nvPr/>
        </p:nvCxnSpPr>
        <p:spPr bwMode="auto">
          <a:xfrm>
            <a:off x="2700338" y="3056185"/>
            <a:ext cx="909637" cy="377825"/>
          </a:xfrm>
          <a:prstGeom prst="straightConnector1">
            <a:avLst/>
          </a:prstGeom>
          <a:noFill/>
          <a:ln w="57150">
            <a:solidFill>
              <a:srgbClr val="00B0F0"/>
            </a:solidFill>
            <a:round/>
            <a:headEnd/>
            <a:tailEnd type="triangle" w="med" len="med"/>
          </a:ln>
        </p:spPr>
      </p:cxnSp>
      <p:cxnSp>
        <p:nvCxnSpPr>
          <p:cNvPr id="15" name="AutoShape 9"/>
          <p:cNvCxnSpPr>
            <a:cxnSpLocks noChangeShapeType="1"/>
          </p:cNvCxnSpPr>
          <p:nvPr/>
        </p:nvCxnSpPr>
        <p:spPr bwMode="auto">
          <a:xfrm flipH="1">
            <a:off x="5219700" y="1903933"/>
            <a:ext cx="1080492" cy="252140"/>
          </a:xfrm>
          <a:prstGeom prst="straightConnector1">
            <a:avLst/>
          </a:prstGeom>
          <a:noFill/>
          <a:ln w="57150">
            <a:solidFill>
              <a:srgbClr val="00B0F0"/>
            </a:solidFill>
            <a:round/>
            <a:headEnd/>
            <a:tailEnd type="triangle" w="med" len="med"/>
          </a:ln>
        </p:spPr>
      </p:cxnSp>
      <p:cxnSp>
        <p:nvCxnSpPr>
          <p:cNvPr id="16" name="AutoShape 10"/>
          <p:cNvCxnSpPr>
            <a:cxnSpLocks noChangeShapeType="1"/>
          </p:cNvCxnSpPr>
          <p:nvPr/>
        </p:nvCxnSpPr>
        <p:spPr bwMode="auto">
          <a:xfrm>
            <a:off x="5148064" y="3560117"/>
            <a:ext cx="1008112" cy="216024"/>
          </a:xfrm>
          <a:prstGeom prst="straightConnector1">
            <a:avLst/>
          </a:prstGeom>
          <a:noFill/>
          <a:ln w="57150">
            <a:solidFill>
              <a:srgbClr val="00B0F0"/>
            </a:solidFill>
            <a:round/>
            <a:headEnd/>
            <a:tailEnd type="triangle" w="med" len="med"/>
          </a:ln>
        </p:spPr>
      </p:cxnSp>
      <p:sp>
        <p:nvSpPr>
          <p:cNvPr id="17" name="Text Box 13"/>
          <p:cNvSpPr txBox="1">
            <a:spLocks noChangeArrowheads="1"/>
          </p:cNvSpPr>
          <p:nvPr/>
        </p:nvSpPr>
        <p:spPr bwMode="auto">
          <a:xfrm>
            <a:off x="468313" y="2678360"/>
            <a:ext cx="2447503" cy="347663"/>
          </a:xfrm>
          <a:prstGeom prst="rect">
            <a:avLst/>
          </a:prstGeom>
          <a:noFill/>
          <a:ln w="9525">
            <a:solidFill>
              <a:schemeClr val="tx1">
                <a:lumMod val="90000"/>
              </a:schemeClr>
            </a:solidFill>
            <a:miter lim="800000"/>
            <a:headEnd/>
            <a:tailEnd/>
          </a:ln>
        </p:spPr>
        <p:txBody>
          <a:bodyPr lIns="0" tIns="0" rIns="0" bIns="0"/>
          <a:lstStyle/>
          <a:p>
            <a:pPr algn="just">
              <a:defRPr/>
            </a:pPr>
            <a:r>
              <a:rPr lang="zh-CN" altLang="en-US" sz="1400" dirty="0">
                <a:latin typeface="Arial" charset="0"/>
              </a:rPr>
              <a:t>         </a:t>
            </a:r>
            <a:endParaRPr lang="zh-CN" sz="1400" dirty="0">
              <a:latin typeface="Arial" charset="0"/>
            </a:endParaRPr>
          </a:p>
        </p:txBody>
      </p:sp>
      <p:sp>
        <p:nvSpPr>
          <p:cNvPr id="18" name="AutoShape 6"/>
          <p:cNvSpPr>
            <a:spLocks noChangeArrowheads="1"/>
          </p:cNvSpPr>
          <p:nvPr/>
        </p:nvSpPr>
        <p:spPr bwMode="auto">
          <a:xfrm>
            <a:off x="6156176" y="3200077"/>
            <a:ext cx="1495425" cy="1173163"/>
          </a:xfrm>
          <a:prstGeom prst="can">
            <a:avLst>
              <a:gd name="adj" fmla="val 25000"/>
            </a:avLst>
          </a:prstGeom>
          <a:solidFill>
            <a:schemeClr val="accent3">
              <a:lumMod val="20000"/>
              <a:lumOff val="80000"/>
            </a:schemeClr>
          </a:solidFill>
          <a:ln w="9525">
            <a:solidFill>
              <a:srgbClr val="000000"/>
            </a:solidFill>
            <a:round/>
            <a:headEnd/>
            <a:tailEnd/>
          </a:ln>
          <a:effectLst/>
        </p:spPr>
        <p:txBody>
          <a:bodyPr lIns="0" tIns="0" rIns="0" bIns="0"/>
          <a:lstStyle/>
          <a:p>
            <a:pPr eaLnBrk="0" hangingPunct="0">
              <a:spcBef>
                <a:spcPct val="50000"/>
              </a:spcBef>
              <a:defRPr/>
            </a:pPr>
            <a:endParaRPr lang="zh-CN" altLang="en-US" sz="1400">
              <a:latin typeface="Arial" charset="0"/>
            </a:endParaRPr>
          </a:p>
        </p:txBody>
      </p:sp>
      <p:sp>
        <p:nvSpPr>
          <p:cNvPr id="19" name="TextBox 20"/>
          <p:cNvSpPr txBox="1">
            <a:spLocks noChangeArrowheads="1"/>
          </p:cNvSpPr>
          <p:nvPr/>
        </p:nvSpPr>
        <p:spPr bwMode="auto">
          <a:xfrm>
            <a:off x="5652120" y="1255861"/>
            <a:ext cx="2447925" cy="307777"/>
          </a:xfrm>
          <a:prstGeom prst="rect">
            <a:avLst/>
          </a:prstGeom>
          <a:noFill/>
          <a:ln w="9525">
            <a:noFill/>
            <a:miter lim="800000"/>
            <a:headEnd/>
            <a:tailEnd/>
          </a:ln>
        </p:spPr>
        <p:txBody>
          <a:bodyPr>
            <a:spAutoFit/>
          </a:bodyPr>
          <a:lstStyle/>
          <a:p>
            <a:pPr eaLnBrk="0" hangingPunct="0">
              <a:spcBef>
                <a:spcPct val="50000"/>
              </a:spcBef>
            </a:pPr>
            <a:r>
              <a:rPr lang="zh-CN" altLang="en-US" sz="1400" dirty="0"/>
              <a:t>待排序文件</a:t>
            </a:r>
          </a:p>
        </p:txBody>
      </p:sp>
      <p:sp>
        <p:nvSpPr>
          <p:cNvPr id="20" name="TextBox 19"/>
          <p:cNvSpPr txBox="1">
            <a:spLocks noChangeArrowheads="1"/>
          </p:cNvSpPr>
          <p:nvPr/>
        </p:nvSpPr>
        <p:spPr bwMode="auto">
          <a:xfrm>
            <a:off x="5940152" y="4496221"/>
            <a:ext cx="1583903" cy="307777"/>
          </a:xfrm>
          <a:prstGeom prst="rect">
            <a:avLst/>
          </a:prstGeom>
          <a:noFill/>
          <a:ln w="9525">
            <a:noFill/>
            <a:miter lim="800000"/>
            <a:headEnd/>
            <a:tailEnd/>
          </a:ln>
        </p:spPr>
        <p:txBody>
          <a:bodyPr wrap="square">
            <a:spAutoFit/>
          </a:bodyPr>
          <a:lstStyle/>
          <a:p>
            <a:pPr eaLnBrk="0" hangingPunct="0">
              <a:spcBef>
                <a:spcPct val="50000"/>
              </a:spcBef>
            </a:pPr>
            <a:r>
              <a:rPr lang="zh-CN" altLang="en-US" sz="1400" dirty="0"/>
              <a:t>排好序的小文件</a:t>
            </a:r>
          </a:p>
        </p:txBody>
      </p:sp>
      <p:sp>
        <p:nvSpPr>
          <p:cNvPr id="22" name="TextBox 21"/>
          <p:cNvSpPr txBox="1"/>
          <p:nvPr/>
        </p:nvSpPr>
        <p:spPr>
          <a:xfrm>
            <a:off x="467544" y="2696021"/>
            <a:ext cx="576064" cy="307777"/>
          </a:xfrm>
          <a:prstGeom prst="rect">
            <a:avLst/>
          </a:prstGeom>
          <a:noFill/>
        </p:spPr>
        <p:txBody>
          <a:bodyPr wrap="square" rtlCol="0">
            <a:spAutoFit/>
          </a:bodyPr>
          <a:lstStyle/>
          <a:p>
            <a:r>
              <a:rPr lang="en-US" altLang="zh-CN" sz="1400" b="0" dirty="0"/>
              <a:t>min1</a:t>
            </a:r>
            <a:endParaRPr lang="zh-CN" altLang="en-US" sz="1400" b="0" dirty="0"/>
          </a:p>
        </p:txBody>
      </p:sp>
      <p:sp>
        <p:nvSpPr>
          <p:cNvPr id="23" name="圆角矩形 22"/>
          <p:cNvSpPr/>
          <p:nvPr/>
        </p:nvSpPr>
        <p:spPr bwMode="auto">
          <a:xfrm>
            <a:off x="3779912" y="204794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4" name="圆角矩形 23"/>
          <p:cNvSpPr/>
          <p:nvPr/>
        </p:nvSpPr>
        <p:spPr bwMode="auto">
          <a:xfrm>
            <a:off x="3923928" y="204794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5" name="圆角矩形 24"/>
          <p:cNvSpPr/>
          <p:nvPr/>
        </p:nvSpPr>
        <p:spPr bwMode="auto">
          <a:xfrm>
            <a:off x="4067944" y="204794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6" name="圆角矩形 25"/>
          <p:cNvSpPr/>
          <p:nvPr/>
        </p:nvSpPr>
        <p:spPr bwMode="auto">
          <a:xfrm>
            <a:off x="4355976" y="204794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7" name="圆角矩形 26"/>
          <p:cNvSpPr/>
          <p:nvPr/>
        </p:nvSpPr>
        <p:spPr bwMode="auto">
          <a:xfrm>
            <a:off x="4211960" y="204794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8" name="圆角矩形 27"/>
          <p:cNvSpPr/>
          <p:nvPr/>
        </p:nvSpPr>
        <p:spPr bwMode="auto">
          <a:xfrm>
            <a:off x="1547664" y="276802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29" name="圆角矩形 28"/>
          <p:cNvSpPr/>
          <p:nvPr/>
        </p:nvSpPr>
        <p:spPr bwMode="auto">
          <a:xfrm>
            <a:off x="1691680" y="276802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30" name="圆角矩形 29"/>
          <p:cNvSpPr/>
          <p:nvPr/>
        </p:nvSpPr>
        <p:spPr bwMode="auto">
          <a:xfrm>
            <a:off x="1835696" y="276802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31" name="圆角矩形 30"/>
          <p:cNvSpPr/>
          <p:nvPr/>
        </p:nvSpPr>
        <p:spPr bwMode="auto">
          <a:xfrm>
            <a:off x="2123728" y="276802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32" name="圆角矩形 31"/>
          <p:cNvSpPr/>
          <p:nvPr/>
        </p:nvSpPr>
        <p:spPr bwMode="auto">
          <a:xfrm>
            <a:off x="1979712" y="2768029"/>
            <a:ext cx="72008" cy="144016"/>
          </a:xfrm>
          <a:prstGeom prst="round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1" lang="zh-CN" altLang="en-US" sz="2800" b="1" i="0" u="none" strike="noStrike" cap="none" normalizeH="0" baseline="0">
              <a:ln>
                <a:noFill/>
              </a:ln>
              <a:solidFill>
                <a:schemeClr val="tx1"/>
              </a:solidFill>
              <a:effectLst/>
              <a:latin typeface="Arial" charset="0"/>
              <a:ea typeface="宋体" pitchFamily="2" charset="-122"/>
            </a:endParaRPr>
          </a:p>
        </p:txBody>
      </p:sp>
      <p:sp>
        <p:nvSpPr>
          <p:cNvPr id="33" name="TextBox 32"/>
          <p:cNvSpPr txBox="1"/>
          <p:nvPr/>
        </p:nvSpPr>
        <p:spPr>
          <a:xfrm>
            <a:off x="467544" y="2696021"/>
            <a:ext cx="576064" cy="307777"/>
          </a:xfrm>
          <a:prstGeom prst="rect">
            <a:avLst/>
          </a:prstGeom>
          <a:noFill/>
        </p:spPr>
        <p:txBody>
          <a:bodyPr wrap="square" rtlCol="0">
            <a:spAutoFit/>
          </a:bodyPr>
          <a:lstStyle/>
          <a:p>
            <a:r>
              <a:rPr lang="en-US" altLang="zh-CN" sz="1400" b="0" dirty="0"/>
              <a:t>min2</a:t>
            </a:r>
            <a:endParaRPr lang="zh-CN" altLang="en-US" sz="1400" b="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31"/>
                                        </p:tgtEl>
                                      </p:cBhvr>
                                    </p:animEffect>
                                    <p:set>
                                      <p:cBhvr>
                                        <p:cTn id="11" dur="1" fill="hold">
                                          <p:stCondLst>
                                            <p:cond delay="499"/>
                                          </p:stCondLst>
                                        </p:cTn>
                                        <p:tgtEl>
                                          <p:spTgt spid="3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1.11111E-6 -0.00185 L 0.44878 0.13796 " pathEditMode="relative" rAng="0" ptsTypes="AA">
                                      <p:cBhvr>
                                        <p:cTn id="15" dur="2000" fill="hold"/>
                                        <p:tgtEl>
                                          <p:spTgt spid="22"/>
                                        </p:tgtEl>
                                        <p:attrNameLst>
                                          <p:attrName>ppt_x</p:attrName>
                                          <p:attrName>ppt_y</p:attrName>
                                        </p:attrNameLst>
                                      </p:cBhvr>
                                      <p:rCtr x="22400" y="7000"/>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2.5E-6 4.07407E-6 L -0.14549 0.14012 " pathEditMode="relative" rAng="0" ptsTypes="AA">
                                      <p:cBhvr>
                                        <p:cTn id="19" dur="2000" fill="hold"/>
                                        <p:tgtEl>
                                          <p:spTgt spid="23"/>
                                        </p:tgtEl>
                                        <p:attrNameLst>
                                          <p:attrName>ppt_x</p:attrName>
                                          <p:attrName>ppt_y</p:attrName>
                                        </p:attrNameLst>
                                      </p:cBhvr>
                                      <p:rCtr x="-7300" y="7000"/>
                                    </p:animMotion>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par>
                          <p:cTn id="25" fill="hold">
                            <p:stCondLst>
                              <p:cond delay="500"/>
                            </p:stCondLst>
                            <p:childTnLst>
                              <p:par>
                                <p:cTn id="26" presetID="3" presetClass="exit" presetSubtype="10" fill="hold" grpId="0" nodeType="afterEffect">
                                  <p:stCondLst>
                                    <p:cond delay="0"/>
                                  </p:stCondLst>
                                  <p:childTnLst>
                                    <p:animEffect transition="out" filter="blinds(horizontal)">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1.11111E-6 -1.23457E-6 L 0.40156 0.13796 " pathEditMode="relative" rAng="0" ptsTypes="AA">
                                      <p:cBhvr>
                                        <p:cTn id="32" dur="2000" fill="hold"/>
                                        <p:tgtEl>
                                          <p:spTgt spid="33"/>
                                        </p:tgtEl>
                                        <p:attrNameLst>
                                          <p:attrName>ppt_x</p:attrName>
                                          <p:attrName>ppt_y</p:attrName>
                                        </p:attrNameLst>
                                      </p:cBhvr>
                                      <p:rCtr x="20100" y="69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3.05556E-6 4.07407E-6 L -0.13385 0.14012 " pathEditMode="relative" ptsTypes="AA">
                                      <p:cBhvr>
                                        <p:cTn id="36"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4" grpId="0" animBg="1"/>
      <p:bldP spid="31" grpId="0" animBg="1"/>
      <p:bldP spid="32" grpId="0" animBg="1"/>
      <p:bldP spid="33" grpId="0"/>
      <p:bldP spid="3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矩形 34"/>
          <p:cNvSpPr>
            <a:spLocks noChangeArrowheads="1"/>
          </p:cNvSpPr>
          <p:nvPr/>
        </p:nvSpPr>
        <p:spPr bwMode="auto">
          <a:xfrm>
            <a:off x="39553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二叉查找树类</a:t>
            </a:r>
          </a:p>
        </p:txBody>
      </p:sp>
      <p:sp>
        <p:nvSpPr>
          <p:cNvPr id="47108" name="文本框 28"/>
          <p:cNvSpPr txBox="1">
            <a:spLocks noChangeArrowheads="1"/>
          </p:cNvSpPr>
          <p:nvPr/>
        </p:nvSpPr>
        <p:spPr bwMode="auto">
          <a:xfrm>
            <a:off x="250825" y="1059582"/>
            <a:ext cx="8893175" cy="3683060"/>
          </a:xfrm>
          <a:prstGeom prst="rect">
            <a:avLst/>
          </a:prstGeom>
          <a:noFill/>
          <a:ln w="9525">
            <a:noFill/>
            <a:miter lim="800000"/>
            <a:headEnd/>
            <a:tailEnd/>
          </a:ln>
        </p:spPr>
        <p:txBody>
          <a:bodyPr>
            <a:spAutoFit/>
          </a:bodyPr>
          <a:lstStyle/>
          <a:p>
            <a:pPr eaLnBrk="0" hangingPunct="0">
              <a:spcBef>
                <a:spcPts val="200"/>
              </a:spcBef>
            </a:pPr>
            <a:r>
              <a:rPr lang="en-US" altLang="zh-CN" sz="1400" b="0" dirty="0"/>
              <a:t>template &lt;class KEY, class OTHER&gt;</a:t>
            </a:r>
            <a:endParaRPr lang="zh-CN" altLang="zh-CN" sz="1400" b="0" dirty="0"/>
          </a:p>
          <a:p>
            <a:pPr eaLnBrk="0" hangingPunct="0">
              <a:spcBef>
                <a:spcPts val="200"/>
              </a:spcBef>
            </a:pPr>
            <a:r>
              <a:rPr lang="en-US" altLang="zh-CN" sz="1400" b="0" dirty="0"/>
              <a:t>class </a:t>
            </a:r>
            <a:r>
              <a:rPr lang="en-US" altLang="zh-CN" sz="1400" b="0" dirty="0" err="1"/>
              <a:t>BinarySearchTree</a:t>
            </a:r>
            <a:r>
              <a:rPr lang="en-US" altLang="zh-CN" sz="1400" b="0" dirty="0"/>
              <a:t>: public </a:t>
            </a:r>
            <a:r>
              <a:rPr lang="en-US" altLang="zh-CN" sz="1400" b="0" dirty="0" err="1"/>
              <a:t>dynamicSearchTable</a:t>
            </a:r>
            <a:r>
              <a:rPr lang="en-US" altLang="zh-CN" sz="1400" b="0" dirty="0"/>
              <a:t>&lt;KEY, OTHER&gt;</a:t>
            </a:r>
            <a:endParaRPr lang="zh-CN" altLang="zh-CN" sz="1400" b="0" dirty="0"/>
          </a:p>
          <a:p>
            <a:pPr eaLnBrk="0" hangingPunct="0">
              <a:spcBef>
                <a:spcPts val="200"/>
              </a:spcBef>
            </a:pPr>
            <a:r>
              <a:rPr lang="en-US" altLang="zh-CN" sz="1400" b="0" dirty="0"/>
              <a:t>{</a:t>
            </a:r>
          </a:p>
          <a:p>
            <a:pPr eaLnBrk="0" hangingPunct="0">
              <a:spcBef>
                <a:spcPts val="200"/>
              </a:spcBef>
            </a:pPr>
            <a:r>
              <a:rPr lang="en-US" altLang="zh-CN" sz="1400" b="0" dirty="0"/>
              <a:t> private:</a:t>
            </a:r>
            <a:endParaRPr lang="zh-CN" altLang="zh-CN" sz="1400" b="0" dirty="0"/>
          </a:p>
          <a:p>
            <a:pPr eaLnBrk="0" hangingPunct="0">
              <a:spcBef>
                <a:spcPts val="200"/>
              </a:spcBef>
            </a:pPr>
            <a:r>
              <a:rPr lang="en-US" altLang="zh-CN" sz="1400" b="0" dirty="0"/>
              <a:t>       </a:t>
            </a:r>
            <a:r>
              <a:rPr lang="en-US" altLang="zh-CN" sz="1400" b="0" dirty="0" err="1"/>
              <a:t>struct</a:t>
            </a:r>
            <a:r>
              <a:rPr lang="en-US" altLang="zh-CN" sz="1400" b="0" dirty="0"/>
              <a:t> </a:t>
            </a:r>
            <a:r>
              <a:rPr lang="en-US" altLang="zh-CN" sz="1400" b="0" dirty="0" err="1"/>
              <a:t>BinaryNode</a:t>
            </a:r>
            <a:endParaRPr lang="zh-CN" altLang="zh-CN" sz="1400" b="0" dirty="0"/>
          </a:p>
          <a:p>
            <a:pPr eaLnBrk="0" hangingPunct="0">
              <a:spcBef>
                <a:spcPts val="200"/>
              </a:spcBef>
            </a:pPr>
            <a:r>
              <a:rPr lang="en-US" altLang="zh-CN" sz="1400" b="0" dirty="0"/>
              <a:t>        {</a:t>
            </a:r>
            <a:endParaRPr lang="zh-CN" altLang="zh-CN" sz="1400" b="0" dirty="0"/>
          </a:p>
          <a:p>
            <a:pPr eaLnBrk="0" hangingPunct="0">
              <a:spcBef>
                <a:spcPts val="200"/>
              </a:spcBef>
            </a:pPr>
            <a:r>
              <a:rPr lang="en-US" altLang="zh-CN" sz="1400" b="0" dirty="0"/>
              <a:t>               SET&lt;KEY, OTHER&gt; data;</a:t>
            </a:r>
            <a:endParaRPr lang="zh-CN" altLang="zh-CN" sz="1400" b="0" dirty="0"/>
          </a:p>
          <a:p>
            <a:pPr eaLnBrk="0" hangingPunct="0">
              <a:spcBef>
                <a:spcPts val="200"/>
              </a:spcBef>
            </a:pPr>
            <a:r>
              <a:rPr lang="en-US" altLang="zh-CN" sz="1400" b="0" dirty="0"/>
              <a:t>               </a:t>
            </a:r>
            <a:r>
              <a:rPr lang="en-US" altLang="zh-CN" sz="1400" b="0" dirty="0" err="1"/>
              <a:t>BinaryNode</a:t>
            </a:r>
            <a:r>
              <a:rPr lang="en-US" altLang="zh-CN" sz="1400" b="0" dirty="0"/>
              <a:t> *left;</a:t>
            </a:r>
            <a:endParaRPr lang="zh-CN" altLang="zh-CN" sz="1400" b="0" dirty="0"/>
          </a:p>
          <a:p>
            <a:pPr eaLnBrk="0" hangingPunct="0">
              <a:spcBef>
                <a:spcPts val="200"/>
              </a:spcBef>
            </a:pPr>
            <a:r>
              <a:rPr lang="en-US" altLang="zh-CN" sz="1400" b="0" dirty="0"/>
              <a:t>               </a:t>
            </a:r>
            <a:r>
              <a:rPr lang="en-US" altLang="zh-CN" sz="1400" b="0" dirty="0" err="1"/>
              <a:t>BinaryNode</a:t>
            </a:r>
            <a:r>
              <a:rPr lang="en-US" altLang="zh-CN" sz="1400" b="0" dirty="0"/>
              <a:t> *right;</a:t>
            </a:r>
            <a:endParaRPr lang="zh-CN" altLang="zh-CN" sz="1400" b="0" dirty="0"/>
          </a:p>
          <a:p>
            <a:pPr eaLnBrk="0" hangingPunct="0">
              <a:spcBef>
                <a:spcPts val="200"/>
              </a:spcBef>
            </a:pPr>
            <a:r>
              <a:rPr lang="en-US" altLang="zh-CN" sz="1400" b="0" dirty="0"/>
              <a:t> </a:t>
            </a:r>
            <a:endParaRPr lang="zh-CN" altLang="zh-CN" sz="1400" b="0" dirty="0"/>
          </a:p>
          <a:p>
            <a:pPr eaLnBrk="0" hangingPunct="0">
              <a:spcBef>
                <a:spcPts val="200"/>
              </a:spcBef>
            </a:pPr>
            <a:r>
              <a:rPr lang="en-US" altLang="zh-CN" sz="1400" b="0" dirty="0"/>
              <a:t>               </a:t>
            </a:r>
            <a:r>
              <a:rPr lang="en-US" altLang="zh-CN" sz="1400" b="0" dirty="0" err="1"/>
              <a:t>BinaryNode</a:t>
            </a:r>
            <a:r>
              <a:rPr lang="en-US" altLang="zh-CN" sz="1400" b="0" dirty="0"/>
              <a:t>( const SET&lt;KEY, OTHER&gt; &amp; </a:t>
            </a:r>
            <a:r>
              <a:rPr lang="en-US" altLang="zh-CN" sz="1400" b="0" dirty="0" err="1"/>
              <a:t>thedata</a:t>
            </a:r>
            <a:r>
              <a:rPr lang="en-US" altLang="zh-CN" sz="1400" b="0" dirty="0"/>
              <a:t>,   </a:t>
            </a:r>
            <a:r>
              <a:rPr lang="en-US" altLang="zh-CN" sz="1400" b="0" dirty="0" err="1"/>
              <a:t>BinaryNode</a:t>
            </a:r>
            <a:r>
              <a:rPr lang="en-US" altLang="zh-CN" sz="1400" b="0" dirty="0"/>
              <a:t> *</a:t>
            </a:r>
            <a:r>
              <a:rPr lang="en-US" altLang="zh-CN" sz="1400" b="0" dirty="0" err="1"/>
              <a:t>lt</a:t>
            </a:r>
            <a:r>
              <a:rPr lang="en-US" altLang="zh-CN" sz="1400" b="0" dirty="0"/>
              <a:t>=NULL,  </a:t>
            </a:r>
            <a:r>
              <a:rPr lang="en-US" altLang="zh-CN" sz="1400" b="0" dirty="0" err="1"/>
              <a:t>BinaryNode</a:t>
            </a:r>
            <a:r>
              <a:rPr lang="en-US" altLang="zh-CN" sz="1400" b="0" dirty="0"/>
              <a:t> *</a:t>
            </a:r>
            <a:r>
              <a:rPr lang="en-US" altLang="zh-CN" sz="1400" b="0" dirty="0" err="1"/>
              <a:t>rt</a:t>
            </a:r>
            <a:r>
              <a:rPr lang="en-US" altLang="zh-CN" sz="1400" b="0" dirty="0"/>
              <a:t>=NULL )</a:t>
            </a:r>
            <a:endParaRPr lang="zh-CN" altLang="zh-CN" sz="1400" b="0" dirty="0"/>
          </a:p>
          <a:p>
            <a:pPr eaLnBrk="0" hangingPunct="0">
              <a:spcBef>
                <a:spcPts val="200"/>
              </a:spcBef>
            </a:pPr>
            <a:r>
              <a:rPr lang="en-US" altLang="zh-CN" sz="1400" b="0" dirty="0"/>
              <a:t>                                   : data( </a:t>
            </a:r>
            <a:r>
              <a:rPr lang="en-US" altLang="zh-CN" sz="1400" b="0" dirty="0" err="1"/>
              <a:t>thedata</a:t>
            </a:r>
            <a:r>
              <a:rPr lang="en-US" altLang="zh-CN" sz="1400" b="0" dirty="0"/>
              <a:t> ), left( </a:t>
            </a:r>
            <a:r>
              <a:rPr lang="en-US" altLang="zh-CN" sz="1400" b="0" dirty="0" err="1"/>
              <a:t>lt</a:t>
            </a:r>
            <a:r>
              <a:rPr lang="en-US" altLang="zh-CN" sz="1400" b="0" dirty="0"/>
              <a:t> ), right( </a:t>
            </a:r>
            <a:r>
              <a:rPr lang="en-US" altLang="zh-CN" sz="1400" b="0" dirty="0" err="1"/>
              <a:t>rt</a:t>
            </a:r>
            <a:r>
              <a:rPr lang="en-US" altLang="zh-CN" sz="1400" b="0" dirty="0"/>
              <a:t> ) { }</a:t>
            </a:r>
            <a:endParaRPr lang="zh-CN" altLang="zh-CN" sz="1400" b="0" dirty="0"/>
          </a:p>
          <a:p>
            <a:pPr eaLnBrk="0" hangingPunct="0">
              <a:spcBef>
                <a:spcPts val="200"/>
              </a:spcBef>
            </a:pPr>
            <a:r>
              <a:rPr lang="en-US" altLang="zh-CN" sz="1400" b="0" dirty="0"/>
              <a:t>        };</a:t>
            </a:r>
          </a:p>
          <a:p>
            <a:pPr eaLnBrk="0" hangingPunct="0">
              <a:spcBef>
                <a:spcPts val="200"/>
              </a:spcBef>
            </a:pPr>
            <a:endParaRPr lang="zh-CN" altLang="zh-CN" sz="1400" b="0" dirty="0"/>
          </a:p>
          <a:p>
            <a:pPr eaLnBrk="0" hangingPunct="0">
              <a:spcBef>
                <a:spcPts val="200"/>
              </a:spcBef>
            </a:pPr>
            <a:r>
              <a:rPr lang="en-US" altLang="zh-CN" sz="1400" b="0" dirty="0"/>
              <a:t>        </a:t>
            </a:r>
            <a:r>
              <a:rPr lang="en-US" altLang="zh-CN" sz="1400" b="0" dirty="0" err="1"/>
              <a:t>BinaryNode</a:t>
            </a:r>
            <a:r>
              <a:rPr lang="en-US" altLang="zh-CN" sz="1400" b="0" dirty="0"/>
              <a:t> *root;</a:t>
            </a:r>
            <a:endParaRPr lang="zh-CN" altLang="zh-CN" sz="1400" b="0" dirty="0"/>
          </a:p>
        </p:txBody>
      </p:sp>
    </p:spTree>
  </p:cSld>
  <p:clrMapOvr>
    <a:masterClrMapping/>
  </p:clrMapOvr>
  <p:transition spd="slow" advTm="0"/>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899593"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置换选择过程</a:t>
            </a:r>
            <a:endParaRPr lang="en-US" altLang="zh-CN" dirty="0">
              <a:latin typeface="微软雅黑" pitchFamily="34" charset="-122"/>
              <a:ea typeface="微软雅黑" pitchFamily="34" charset="-122"/>
            </a:endParaRPr>
          </a:p>
        </p:txBody>
      </p:sp>
      <p:sp>
        <p:nvSpPr>
          <p:cNvPr id="34" name="矩形 33"/>
          <p:cNvSpPr/>
          <p:nvPr/>
        </p:nvSpPr>
        <p:spPr>
          <a:xfrm>
            <a:off x="611560" y="1131590"/>
            <a:ext cx="8064896" cy="2769989"/>
          </a:xfrm>
          <a:prstGeom prst="rect">
            <a:avLst/>
          </a:prstGeom>
        </p:spPr>
        <p:txBody>
          <a:bodyPr wrap="square">
            <a:spAutoFit/>
          </a:bodyPr>
          <a:lstStyle/>
          <a:p>
            <a:pPr eaLnBrk="1" hangingPunct="1">
              <a:spcBef>
                <a:spcPts val="1200"/>
              </a:spcBef>
            </a:pPr>
            <a:r>
              <a:rPr lang="zh-CN" altLang="en-US" sz="1800" b="0" dirty="0">
                <a:latin typeface="楷体_GB2312"/>
                <a:ea typeface="楷体_GB2312"/>
                <a:cs typeface="楷体_GB2312"/>
              </a:rPr>
              <a:t>初始时，将</a:t>
            </a:r>
            <a:r>
              <a:rPr lang="en-US" altLang="zh-CN" sz="1800" b="0" dirty="0">
                <a:latin typeface="楷体_GB2312"/>
                <a:ea typeface="楷体_GB2312"/>
                <a:cs typeface="楷体_GB2312"/>
              </a:rPr>
              <a:t>M</a:t>
            </a:r>
            <a:r>
              <a:rPr lang="zh-CN" altLang="en-US" sz="1800" b="0" dirty="0">
                <a:latin typeface="楷体_GB2312"/>
                <a:ea typeface="楷体_GB2312"/>
                <a:cs typeface="楷体_GB2312"/>
              </a:rPr>
              <a:t>个元素读入内存，用一个</a:t>
            </a:r>
            <a:r>
              <a:rPr lang="en-US" altLang="zh-CN" sz="1800" b="0" dirty="0" err="1">
                <a:latin typeface="楷体_GB2312"/>
                <a:ea typeface="楷体_GB2312"/>
                <a:cs typeface="楷体_GB2312"/>
              </a:rPr>
              <a:t>buildHeap</a:t>
            </a:r>
            <a:r>
              <a:rPr lang="zh-CN" altLang="en-US" sz="1800" b="0" dirty="0">
                <a:latin typeface="楷体_GB2312"/>
                <a:ea typeface="楷体_GB2312"/>
                <a:cs typeface="楷体_GB2312"/>
              </a:rPr>
              <a:t>建立一个优先级队列。</a:t>
            </a:r>
          </a:p>
          <a:p>
            <a:pPr eaLnBrk="1" hangingPunct="1">
              <a:spcBef>
                <a:spcPts val="1200"/>
              </a:spcBef>
            </a:pPr>
            <a:r>
              <a:rPr lang="zh-CN" altLang="en-US" sz="1800" b="0" dirty="0">
                <a:latin typeface="楷体_GB2312"/>
                <a:ea typeface="楷体_GB2312"/>
                <a:cs typeface="楷体_GB2312"/>
              </a:rPr>
              <a:t>执行一次</a:t>
            </a:r>
            <a:r>
              <a:rPr lang="en-US" altLang="zh-CN" sz="1800" b="0" dirty="0" err="1">
                <a:latin typeface="楷体_GB2312"/>
                <a:ea typeface="楷体_GB2312"/>
                <a:cs typeface="楷体_GB2312"/>
              </a:rPr>
              <a:t>deQueue</a:t>
            </a:r>
            <a:r>
              <a:rPr lang="zh-CN" altLang="en-US" sz="1800" b="0" dirty="0">
                <a:latin typeface="楷体_GB2312"/>
                <a:ea typeface="楷体_GB2312"/>
                <a:cs typeface="楷体_GB2312"/>
              </a:rPr>
              <a:t>，把最小的元素写入输出文件。</a:t>
            </a:r>
          </a:p>
          <a:p>
            <a:pPr eaLnBrk="1" hangingPunct="1">
              <a:spcBef>
                <a:spcPts val="1200"/>
              </a:spcBef>
            </a:pPr>
            <a:r>
              <a:rPr lang="zh-CN" altLang="en-US" sz="1800" b="0" dirty="0">
                <a:latin typeface="楷体_GB2312"/>
                <a:ea typeface="楷体_GB2312"/>
                <a:cs typeface="楷体_GB2312"/>
              </a:rPr>
              <a:t>从输入文件读入下一个元素。如果它比刚才写出去的元素大，则把它加入到优先级队列；否则，它不可能进入当前的已排序片段。因为优先级队列比以前少了一个元素，该元素就被放于优先级队列的空余位置，</a:t>
            </a:r>
          </a:p>
          <a:p>
            <a:pPr eaLnBrk="1" hangingPunct="1">
              <a:spcBef>
                <a:spcPts val="1200"/>
              </a:spcBef>
            </a:pPr>
            <a:r>
              <a:rPr lang="zh-CN" altLang="en-US" sz="1800" b="0" dirty="0">
                <a:latin typeface="楷体_GB2312"/>
                <a:ea typeface="楷体_GB2312"/>
                <a:cs typeface="楷体_GB2312"/>
              </a:rPr>
              <a:t>继续这个过程，直到优先级队列的大小为</a:t>
            </a:r>
            <a:r>
              <a:rPr lang="en-US" altLang="zh-CN" sz="1800" b="0" dirty="0">
                <a:latin typeface="楷体_GB2312"/>
                <a:ea typeface="楷体_GB2312"/>
                <a:cs typeface="楷体_GB2312"/>
              </a:rPr>
              <a:t>0</a:t>
            </a:r>
            <a:r>
              <a:rPr lang="zh-CN" altLang="en-US" sz="1800" b="0" dirty="0">
                <a:latin typeface="楷体_GB2312"/>
                <a:ea typeface="楷体_GB2312"/>
                <a:cs typeface="楷体_GB2312"/>
              </a:rPr>
              <a:t>，此时该已排序片段结束。通过一个</a:t>
            </a:r>
            <a:r>
              <a:rPr lang="en-US" altLang="zh-CN" sz="1800" b="0" dirty="0" err="1">
                <a:latin typeface="楷体_GB2312"/>
                <a:ea typeface="楷体_GB2312"/>
                <a:cs typeface="楷体_GB2312"/>
              </a:rPr>
              <a:t>buildHeap</a:t>
            </a:r>
            <a:r>
              <a:rPr lang="zh-CN" altLang="en-US" sz="1800" b="0" dirty="0">
                <a:latin typeface="楷体_GB2312"/>
                <a:ea typeface="楷体_GB2312"/>
                <a:cs typeface="楷体_GB2312"/>
              </a:rPr>
              <a:t>操作重新构建一个优先级队列，开始了一个新的已排序片段，此时用了所有存放在空余位置中的元素。 </a:t>
            </a:r>
          </a:p>
        </p:txBody>
      </p:sp>
    </p:spTree>
  </p:cSld>
  <p:clrMapOvr>
    <a:masterClrMapping/>
  </p:clrMapOvr>
  <p:transition spd="slow" advTm="0"/>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置换选择示例</a:t>
            </a:r>
            <a:endParaRPr lang="en-US" altLang="zh-CN" dirty="0">
              <a:latin typeface="微软雅黑" pitchFamily="34" charset="-122"/>
              <a:ea typeface="微软雅黑" pitchFamily="34" charset="-122"/>
            </a:endParaRPr>
          </a:p>
        </p:txBody>
      </p:sp>
      <p:sp>
        <p:nvSpPr>
          <p:cNvPr id="5" name="矩形 4"/>
          <p:cNvSpPr/>
          <p:nvPr/>
        </p:nvSpPr>
        <p:spPr>
          <a:xfrm>
            <a:off x="683568" y="915566"/>
            <a:ext cx="7560840" cy="523220"/>
          </a:xfrm>
          <a:prstGeom prst="rect">
            <a:avLst/>
          </a:prstGeom>
        </p:spPr>
        <p:txBody>
          <a:bodyPr wrap="square">
            <a:spAutoFit/>
          </a:bodyPr>
          <a:lstStyle/>
          <a:p>
            <a:r>
              <a:rPr lang="zh-CN" altLang="en-US" sz="1400" dirty="0">
                <a:latin typeface="Times New Roman" pitchFamily="18" charset="0"/>
                <a:ea typeface="楷体_GB2312"/>
                <a:cs typeface="楷体_GB2312"/>
              </a:rPr>
              <a:t>文件上的数据为</a:t>
            </a:r>
            <a:r>
              <a:rPr lang="en-US" altLang="zh-CN" sz="1400" dirty="0">
                <a:latin typeface="Times New Roman" pitchFamily="18" charset="0"/>
                <a:ea typeface="楷体_GB2312"/>
                <a:cs typeface="楷体_GB2312"/>
              </a:rPr>
              <a:t>1</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4</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10</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11</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8</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0</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20</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12</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9</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5</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14</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7</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16</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3</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13</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19</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2</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6</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18</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15</a:t>
            </a:r>
            <a:r>
              <a:rPr lang="zh-CN" altLang="en-US" sz="1400" dirty="0">
                <a:latin typeface="Times New Roman" pitchFamily="18" charset="0"/>
                <a:ea typeface="楷体_GB2312"/>
                <a:cs typeface="楷体_GB2312"/>
              </a:rPr>
              <a:t>，内存中能够容纳</a:t>
            </a:r>
            <a:r>
              <a:rPr lang="en-US" altLang="zh-CN" sz="1400" dirty="0">
                <a:latin typeface="Times New Roman" pitchFamily="18" charset="0"/>
                <a:ea typeface="楷体_GB2312"/>
                <a:cs typeface="楷体_GB2312"/>
              </a:rPr>
              <a:t>3</a:t>
            </a:r>
            <a:r>
              <a:rPr lang="zh-CN" altLang="en-US" sz="1400" dirty="0">
                <a:latin typeface="Times New Roman" pitchFamily="18" charset="0"/>
                <a:ea typeface="楷体_GB2312"/>
                <a:cs typeface="楷体_GB2312"/>
              </a:rPr>
              <a:t>个记录</a:t>
            </a:r>
            <a:r>
              <a:rPr lang="zh-CN" altLang="en-US" sz="1400" b="0" dirty="0">
                <a:latin typeface="Times New Roman" pitchFamily="18" charset="0"/>
                <a:ea typeface="楷体_GB2312"/>
                <a:cs typeface="楷体_GB2312"/>
              </a:rPr>
              <a:t> </a:t>
            </a:r>
            <a:endParaRPr lang="zh-CN" altLang="en-US" sz="1400" dirty="0"/>
          </a:p>
        </p:txBody>
      </p:sp>
      <p:graphicFrame>
        <p:nvGraphicFramePr>
          <p:cNvPr id="7" name="Group 485"/>
          <p:cNvGraphicFramePr>
            <a:graphicFrameLocks noGrp="1"/>
          </p:cNvGraphicFramePr>
          <p:nvPr/>
        </p:nvGraphicFramePr>
        <p:xfrm>
          <a:off x="755576" y="1707654"/>
          <a:ext cx="3240361" cy="3199196"/>
        </p:xfrm>
        <a:graphic>
          <a:graphicData uri="http://schemas.openxmlformats.org/drawingml/2006/table">
            <a:tbl>
              <a:tblPr/>
              <a:tblGrid>
                <a:gridCol w="564543">
                  <a:extLst>
                    <a:ext uri="{9D8B030D-6E8A-4147-A177-3AD203B41FA5}">
                      <a16:colId xmlns="" xmlns:a16="http://schemas.microsoft.com/office/drawing/2014/main" val="20000"/>
                    </a:ext>
                  </a:extLst>
                </a:gridCol>
                <a:gridCol w="563103">
                  <a:extLst>
                    <a:ext uri="{9D8B030D-6E8A-4147-A177-3AD203B41FA5}">
                      <a16:colId xmlns="" xmlns:a16="http://schemas.microsoft.com/office/drawing/2014/main" val="20001"/>
                    </a:ext>
                  </a:extLst>
                </a:gridCol>
                <a:gridCol w="563102">
                  <a:extLst>
                    <a:ext uri="{9D8B030D-6E8A-4147-A177-3AD203B41FA5}">
                      <a16:colId xmlns="" xmlns:a16="http://schemas.microsoft.com/office/drawing/2014/main" val="20002"/>
                    </a:ext>
                  </a:extLst>
                </a:gridCol>
                <a:gridCol w="1549613">
                  <a:extLst>
                    <a:ext uri="{9D8B030D-6E8A-4147-A177-3AD203B41FA5}">
                      <a16:colId xmlns="" xmlns:a16="http://schemas.microsoft.com/office/drawing/2014/main" val="20003"/>
                    </a:ext>
                  </a:extLst>
                </a:gridCol>
              </a:tblGrid>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11</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11</a:t>
                      </a:r>
                      <a:endParaRPr kumimoji="1" lang="en-US" altLang="zh-CN" sz="1400" b="1" i="0" u="none" strike="noStrike" cap="none" normalizeH="0" baseline="0" dirty="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bg2"/>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bg2"/>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cs typeface="Times New Roman" pitchFamily="18" charset="0"/>
                        </a:rPr>
                        <a:t>20</a:t>
                      </a:r>
                      <a:endParaRPr kumimoji="1" lang="en-US"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bg2"/>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cs typeface="Times New Roman" pitchFamily="18" charset="0"/>
                        </a:rPr>
                        <a:t>20</a:t>
                      </a:r>
                      <a:endParaRPr kumimoji="1" lang="en-US"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bg2"/>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9</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20</a:t>
                      </a:r>
                      <a:endParaRPr kumimoji="0"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bg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bg1"/>
                          </a:solidFill>
                          <a:effectLst/>
                          <a:latin typeface="Times New Roman" pitchFamily="18" charset="0"/>
                          <a:ea typeface="宋体" pitchFamily="2" charset="-122"/>
                        </a:rPr>
                        <a:t>5</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bg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已排序片段结束</a:t>
                      </a: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9</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7</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9</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rgbClr val="DDDDDD"/>
                          </a:solidFill>
                          <a:effectLst/>
                          <a:latin typeface="Times New Roman" pitchFamily="18" charset="0"/>
                          <a:ea typeface="宋体" pitchFamily="2" charset="-122"/>
                        </a:rPr>
                        <a:t>14</a:t>
                      </a:r>
                      <a:endParaRPr kumimoji="1" lang="zh-CN" altLang="zh-CN" sz="1400" b="1" i="0" u="none" strike="noStrike" cap="none" normalizeH="0" baseline="0">
                        <a:ln>
                          <a:noFill/>
                        </a:ln>
                        <a:solidFill>
                          <a:srgbClr val="DDDDDD"/>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r h="246092">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9</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14</a:t>
                      </a: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16</a:t>
                      </a:r>
                      <a:endParaRPr kumimoji="1" lang="zh-CN"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2"/>
                  </a:ext>
                </a:extLst>
              </a:tr>
            </a:tbl>
          </a:graphicData>
        </a:graphic>
      </p:graphicFrame>
      <p:graphicFrame>
        <p:nvGraphicFramePr>
          <p:cNvPr id="8" name="Group 485"/>
          <p:cNvGraphicFramePr>
            <a:graphicFrameLocks noGrp="1"/>
          </p:cNvGraphicFramePr>
          <p:nvPr/>
        </p:nvGraphicFramePr>
        <p:xfrm>
          <a:off x="4644008" y="1563638"/>
          <a:ext cx="4173041" cy="3303868"/>
        </p:xfrm>
        <a:graphic>
          <a:graphicData uri="http://schemas.openxmlformats.org/drawingml/2006/table">
            <a:tbl>
              <a:tblPr/>
              <a:tblGrid>
                <a:gridCol w="727302">
                  <a:extLst>
                    <a:ext uri="{9D8B030D-6E8A-4147-A177-3AD203B41FA5}">
                      <a16:colId xmlns="" xmlns:a16="http://schemas.microsoft.com/office/drawing/2014/main" val="20000"/>
                    </a:ext>
                  </a:extLst>
                </a:gridCol>
                <a:gridCol w="724651">
                  <a:extLst>
                    <a:ext uri="{9D8B030D-6E8A-4147-A177-3AD203B41FA5}">
                      <a16:colId xmlns="" xmlns:a16="http://schemas.microsoft.com/office/drawing/2014/main" val="20001"/>
                    </a:ext>
                  </a:extLst>
                </a:gridCol>
                <a:gridCol w="725977">
                  <a:extLst>
                    <a:ext uri="{9D8B030D-6E8A-4147-A177-3AD203B41FA5}">
                      <a16:colId xmlns="" xmlns:a16="http://schemas.microsoft.com/office/drawing/2014/main" val="20002"/>
                    </a:ext>
                  </a:extLst>
                </a:gridCol>
                <a:gridCol w="1995111">
                  <a:extLst>
                    <a:ext uri="{9D8B030D-6E8A-4147-A177-3AD203B41FA5}">
                      <a16:colId xmlns="" xmlns:a16="http://schemas.microsoft.com/office/drawing/2014/main" val="20003"/>
                    </a:ext>
                  </a:extLst>
                </a:gridCol>
              </a:tblGrid>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cs typeface="Times New Roman" pitchFamily="18" charset="0"/>
                        </a:rPr>
                        <a:t>16</a:t>
                      </a:r>
                      <a:endParaRPr kumimoji="1" lang="en-US"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bg2"/>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cs typeface="Times New Roman" pitchFamily="18" charset="0"/>
                        </a:rPr>
                        <a:t>16</a:t>
                      </a:r>
                      <a:endParaRPr kumimoji="1" lang="en-US"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bg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bg2"/>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已排序片段结束</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6</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rgbClr val="F8F8F8"/>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8F8F8"/>
                          </a:solidFill>
                          <a:effectLst/>
                          <a:latin typeface="Times New Roman" pitchFamily="18" charset="0"/>
                          <a:ea typeface="宋体" pitchFamily="2" charset="-122"/>
                        </a:rPr>
                        <a:t>18</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15</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18</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15</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18</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25375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已排序片段结束</a:t>
                      </a: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r h="3360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2"/>
                  </a:ext>
                </a:extLst>
              </a:tr>
            </a:tbl>
          </a:graphicData>
        </a:graphic>
      </p:graphicFrame>
    </p:spTree>
  </p:cSld>
  <p:clrMapOvr>
    <a:masterClrMapping/>
  </p:clrMapOvr>
  <p:transition spd="slow" advTm="0"/>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归并</a:t>
            </a:r>
            <a:endParaRPr lang="en-US" altLang="zh-CN" dirty="0">
              <a:latin typeface="微软雅黑" pitchFamily="34" charset="-122"/>
              <a:ea typeface="微软雅黑" pitchFamily="34" charset="-122"/>
            </a:endParaRPr>
          </a:p>
        </p:txBody>
      </p:sp>
      <p:sp>
        <p:nvSpPr>
          <p:cNvPr id="34" name="矩形 33"/>
          <p:cNvSpPr/>
          <p:nvPr/>
        </p:nvSpPr>
        <p:spPr>
          <a:xfrm>
            <a:off x="611560" y="1131590"/>
            <a:ext cx="2016224" cy="1172629"/>
          </a:xfrm>
          <a:prstGeom prst="rect">
            <a:avLst/>
          </a:prstGeom>
        </p:spPr>
        <p:txBody>
          <a:bodyPr wrap="square">
            <a:spAutoFit/>
          </a:bodyPr>
          <a:lstStyle/>
          <a:p>
            <a:pPr eaLnBrk="1" hangingPunct="1">
              <a:lnSpc>
                <a:spcPct val="130000"/>
              </a:lnSpc>
            </a:pPr>
            <a:r>
              <a:rPr lang="zh-CN" altLang="en-US" sz="1800" dirty="0">
                <a:ea typeface="楷体_GB2312"/>
                <a:cs typeface="楷体_GB2312"/>
              </a:rPr>
              <a:t>两路归并</a:t>
            </a:r>
          </a:p>
          <a:p>
            <a:pPr eaLnBrk="1" hangingPunct="1">
              <a:lnSpc>
                <a:spcPct val="130000"/>
              </a:lnSpc>
            </a:pPr>
            <a:r>
              <a:rPr lang="zh-CN" altLang="en-US" sz="1800" dirty="0">
                <a:ea typeface="楷体_GB2312"/>
                <a:cs typeface="楷体_GB2312"/>
              </a:rPr>
              <a:t>多路归并</a:t>
            </a:r>
          </a:p>
          <a:p>
            <a:pPr eaLnBrk="1" hangingPunct="1">
              <a:lnSpc>
                <a:spcPct val="130000"/>
              </a:lnSpc>
            </a:pPr>
            <a:r>
              <a:rPr lang="zh-CN" altLang="en-US" sz="1800" dirty="0">
                <a:ea typeface="楷体_GB2312"/>
                <a:cs typeface="楷体_GB2312"/>
              </a:rPr>
              <a:t>多阶段归并</a:t>
            </a:r>
          </a:p>
        </p:txBody>
      </p:sp>
    </p:spTree>
  </p:cSld>
  <p:clrMapOvr>
    <a:masterClrMapping/>
  </p:clrMapOvr>
  <p:transition spd="slow" advTm="0"/>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两路归并</a:t>
            </a:r>
            <a:endParaRPr lang="en-US" altLang="zh-CN" dirty="0">
              <a:latin typeface="微软雅黑" pitchFamily="34" charset="-122"/>
              <a:ea typeface="微软雅黑" pitchFamily="34" charset="-122"/>
            </a:endParaRPr>
          </a:p>
        </p:txBody>
      </p:sp>
      <p:sp>
        <p:nvSpPr>
          <p:cNvPr id="34" name="矩形 33"/>
          <p:cNvSpPr/>
          <p:nvPr/>
        </p:nvSpPr>
        <p:spPr>
          <a:xfrm>
            <a:off x="683568" y="915566"/>
            <a:ext cx="6768752" cy="1338828"/>
          </a:xfrm>
          <a:prstGeom prst="rect">
            <a:avLst/>
          </a:prstGeom>
        </p:spPr>
        <p:txBody>
          <a:bodyPr wrap="square">
            <a:spAutoFit/>
          </a:bodyPr>
          <a:lstStyle/>
          <a:p>
            <a:pPr>
              <a:lnSpc>
                <a:spcPct val="150000"/>
              </a:lnSpc>
            </a:pPr>
            <a:r>
              <a:rPr lang="zh-CN" altLang="en-US" sz="1800" dirty="0"/>
              <a:t>归并时，每次将两个有序文件归并成一个有序文件</a:t>
            </a:r>
            <a:endParaRPr lang="en-US" altLang="zh-CN" sz="1800" dirty="0"/>
          </a:p>
          <a:p>
            <a:pPr>
              <a:lnSpc>
                <a:spcPct val="150000"/>
              </a:lnSpc>
            </a:pPr>
            <a:r>
              <a:rPr lang="zh-CN" altLang="en-US" sz="1800" dirty="0"/>
              <a:t>如果生成的有序片段数是</a:t>
            </a:r>
            <a:r>
              <a:rPr lang="en-US" altLang="zh-CN" sz="1800" dirty="0"/>
              <a:t>m</a:t>
            </a:r>
            <a:r>
              <a:rPr lang="zh-CN" altLang="en-US" sz="1800" dirty="0"/>
              <a:t>，则归并次数为</a:t>
            </a:r>
            <a:endParaRPr lang="en-US" altLang="zh-CN" sz="1800" dirty="0"/>
          </a:p>
          <a:p>
            <a:pPr>
              <a:lnSpc>
                <a:spcPct val="150000"/>
              </a:lnSpc>
            </a:pPr>
            <a:r>
              <a:rPr lang="zh-CN" altLang="en-US" sz="1800" dirty="0"/>
              <a:t>归并有序文件时是顺序读写文件，外存读写的效率最高</a:t>
            </a:r>
          </a:p>
        </p:txBody>
      </p:sp>
      <p:graphicFrame>
        <p:nvGraphicFramePr>
          <p:cNvPr id="920578" name="Object 3"/>
          <p:cNvGraphicFramePr>
            <a:graphicFrameLocks noChangeAspect="1"/>
          </p:cNvGraphicFramePr>
          <p:nvPr/>
        </p:nvGraphicFramePr>
        <p:xfrm>
          <a:off x="5220072" y="1419622"/>
          <a:ext cx="1152127" cy="369225"/>
        </p:xfrm>
        <a:graphic>
          <a:graphicData uri="http://schemas.openxmlformats.org/presentationml/2006/ole">
            <p:oleObj spid="_x0000_s920581" name="公式" r:id="rId4" imgW="12801600" imgH="5486400" progId="Equation.3">
              <p:embed/>
            </p:oleObj>
          </a:graphicData>
        </a:graphic>
      </p:graphicFrame>
    </p:spTree>
  </p:cSld>
  <p:clrMapOvr>
    <a:masterClrMapping/>
  </p:clrMapOvr>
  <p:transition spd="slow" advTm="0"/>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多路归并</a:t>
            </a:r>
            <a:endParaRPr lang="en-US" altLang="zh-CN" dirty="0">
              <a:latin typeface="微软雅黑" pitchFamily="34" charset="-122"/>
              <a:ea typeface="微软雅黑" pitchFamily="34" charset="-122"/>
            </a:endParaRPr>
          </a:p>
        </p:txBody>
      </p:sp>
      <p:sp>
        <p:nvSpPr>
          <p:cNvPr id="34" name="矩形 33"/>
          <p:cNvSpPr/>
          <p:nvPr/>
        </p:nvSpPr>
        <p:spPr>
          <a:xfrm>
            <a:off x="539552" y="915566"/>
            <a:ext cx="7128792" cy="1754326"/>
          </a:xfrm>
          <a:prstGeom prst="rect">
            <a:avLst/>
          </a:prstGeom>
        </p:spPr>
        <p:txBody>
          <a:bodyPr wrap="square">
            <a:spAutoFit/>
          </a:bodyPr>
          <a:lstStyle/>
          <a:p>
            <a:pPr>
              <a:lnSpc>
                <a:spcPct val="150000"/>
              </a:lnSpc>
            </a:pPr>
            <a:r>
              <a:rPr lang="zh-CN" altLang="en-US" sz="1800" dirty="0"/>
              <a:t>同时将</a:t>
            </a:r>
            <a:r>
              <a:rPr lang="en-US" altLang="zh-CN" sz="1800" dirty="0"/>
              <a:t>k</a:t>
            </a:r>
            <a:r>
              <a:rPr lang="zh-CN" altLang="en-US" sz="1800" dirty="0"/>
              <a:t>个有序文件归并成一个</a:t>
            </a:r>
            <a:endParaRPr lang="en-US" altLang="zh-CN" sz="1800" dirty="0"/>
          </a:p>
          <a:p>
            <a:pPr>
              <a:lnSpc>
                <a:spcPct val="150000"/>
              </a:lnSpc>
            </a:pPr>
            <a:r>
              <a:rPr lang="zh-CN" altLang="en-US" sz="1800" dirty="0"/>
              <a:t>优点：减少归并次数，需要                    次归并</a:t>
            </a:r>
            <a:endParaRPr lang="en-US" altLang="zh-CN" sz="1800" dirty="0"/>
          </a:p>
          <a:p>
            <a:pPr>
              <a:lnSpc>
                <a:spcPct val="150000"/>
              </a:lnSpc>
            </a:pPr>
            <a:r>
              <a:rPr lang="zh-CN" altLang="en-US" sz="1800" dirty="0"/>
              <a:t>缺点：归并时找最小元素的操作复杂，</a:t>
            </a:r>
            <a:endParaRPr lang="en-US" altLang="zh-CN" sz="1800" dirty="0"/>
          </a:p>
          <a:p>
            <a:pPr>
              <a:lnSpc>
                <a:spcPct val="150000"/>
              </a:lnSpc>
            </a:pPr>
            <a:r>
              <a:rPr lang="en-US" altLang="zh-CN" sz="1800" dirty="0"/>
              <a:t>            </a:t>
            </a:r>
            <a:r>
              <a:rPr lang="zh-CN" altLang="en-US" sz="1800" dirty="0"/>
              <a:t>通常</a:t>
            </a:r>
            <a:r>
              <a:rPr lang="zh-CN" altLang="en-US" sz="1800" b="0" dirty="0">
                <a:latin typeface="+mn-ea"/>
                <a:ea typeface="+mn-ea"/>
                <a:cs typeface="楷体_GB2312"/>
              </a:rPr>
              <a:t>可以将每个文件的第一个记录组成一个优先级队列。</a:t>
            </a:r>
            <a:endParaRPr lang="zh-CN" altLang="en-US" sz="1800" b="0" dirty="0">
              <a:latin typeface="+mn-ea"/>
              <a:ea typeface="+mn-ea"/>
            </a:endParaRPr>
          </a:p>
        </p:txBody>
      </p:sp>
      <p:graphicFrame>
        <p:nvGraphicFramePr>
          <p:cNvPr id="922626" name="Object 3"/>
          <p:cNvGraphicFramePr>
            <a:graphicFrameLocks noChangeAspect="1"/>
          </p:cNvGraphicFramePr>
          <p:nvPr/>
        </p:nvGraphicFramePr>
        <p:xfrm>
          <a:off x="3419872" y="1419622"/>
          <a:ext cx="1200839" cy="360040"/>
        </p:xfrm>
        <a:graphic>
          <a:graphicData uri="http://schemas.openxmlformats.org/presentationml/2006/ole">
            <p:oleObj spid="_x0000_s922629" name="公式" r:id="rId4" imgW="12801600" imgH="5486400" progId="Equation.3">
              <p:embed/>
            </p:oleObj>
          </a:graphicData>
        </a:graphic>
      </p:graphicFrame>
      <p:sp>
        <p:nvSpPr>
          <p:cNvPr id="7" name="矩形 6"/>
          <p:cNvSpPr/>
          <p:nvPr/>
        </p:nvSpPr>
        <p:spPr>
          <a:xfrm>
            <a:off x="611560" y="2787774"/>
            <a:ext cx="7776864" cy="2280624"/>
          </a:xfrm>
          <a:prstGeom prst="rect">
            <a:avLst/>
          </a:prstGeom>
        </p:spPr>
        <p:txBody>
          <a:bodyPr wrap="square">
            <a:spAutoFit/>
          </a:bodyPr>
          <a:lstStyle/>
          <a:p>
            <a:pPr eaLnBrk="1" hangingPunct="1">
              <a:lnSpc>
                <a:spcPct val="120000"/>
              </a:lnSpc>
            </a:pPr>
            <a:r>
              <a:rPr lang="zh-CN" altLang="en-US" sz="1800" dirty="0">
                <a:latin typeface="楷体_GB2312"/>
                <a:ea typeface="楷体_GB2312"/>
                <a:cs typeface="楷体_GB2312"/>
              </a:rPr>
              <a:t>磁带上的多路归并</a:t>
            </a:r>
            <a:endParaRPr lang="en-US" altLang="zh-CN" sz="1800" dirty="0">
              <a:latin typeface="楷体_GB2312"/>
              <a:ea typeface="楷体_GB2312"/>
              <a:cs typeface="楷体_GB2312"/>
            </a:endParaRPr>
          </a:p>
          <a:p>
            <a:pPr eaLnBrk="1" hangingPunct="1">
              <a:lnSpc>
                <a:spcPct val="120000"/>
              </a:lnSpc>
              <a:spcBef>
                <a:spcPts val="600"/>
              </a:spcBef>
            </a:pPr>
            <a:r>
              <a:rPr lang="en-US" altLang="zh-CN" sz="1400" b="0" dirty="0">
                <a:latin typeface="楷体_GB2312"/>
                <a:ea typeface="楷体_GB2312"/>
                <a:cs typeface="楷体_GB2312"/>
              </a:rPr>
              <a:t>K</a:t>
            </a:r>
            <a:r>
              <a:rPr lang="zh-CN" altLang="en-US" sz="1400" b="0" dirty="0">
                <a:latin typeface="楷体_GB2312"/>
                <a:ea typeface="楷体_GB2312"/>
                <a:cs typeface="楷体_GB2312"/>
              </a:rPr>
              <a:t>路归并需要</a:t>
            </a:r>
            <a:r>
              <a:rPr lang="en-US" altLang="zh-CN" sz="1400" b="0" dirty="0">
                <a:latin typeface="楷体_GB2312"/>
                <a:ea typeface="楷体_GB2312"/>
                <a:cs typeface="楷体_GB2312"/>
              </a:rPr>
              <a:t>2k</a:t>
            </a:r>
            <a:r>
              <a:rPr lang="zh-CN" altLang="en-US" sz="1400" b="0" dirty="0">
                <a:latin typeface="楷体_GB2312"/>
                <a:ea typeface="楷体_GB2312"/>
                <a:cs typeface="楷体_GB2312"/>
              </a:rPr>
              <a:t>条磁带。</a:t>
            </a:r>
            <a:r>
              <a:rPr lang="en-US" altLang="zh-CN" sz="1400" b="0" dirty="0">
                <a:latin typeface="楷体_GB2312"/>
                <a:ea typeface="楷体_GB2312"/>
                <a:cs typeface="楷体_GB2312"/>
              </a:rPr>
              <a:t>A1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Ak</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B1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Bk</a:t>
            </a:r>
            <a:r>
              <a:rPr lang="zh-CN" altLang="en-US" sz="1400" b="0" dirty="0">
                <a:latin typeface="楷体_GB2312"/>
                <a:ea typeface="楷体_GB2312"/>
                <a:cs typeface="楷体_GB2312"/>
              </a:rPr>
              <a:t>。归并数据在</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上</a:t>
            </a:r>
            <a:endParaRPr lang="en-US" altLang="zh-CN" sz="1400" b="0" dirty="0">
              <a:latin typeface="楷体_GB2312"/>
              <a:ea typeface="楷体_GB2312"/>
              <a:cs typeface="楷体_GB2312"/>
            </a:endParaRPr>
          </a:p>
          <a:p>
            <a:pPr eaLnBrk="1" hangingPunct="1">
              <a:lnSpc>
                <a:spcPct val="120000"/>
              </a:lnSpc>
              <a:spcBef>
                <a:spcPts val="1200"/>
              </a:spcBef>
            </a:pPr>
            <a:r>
              <a:rPr lang="zh-CN" altLang="en-US" sz="1800" dirty="0">
                <a:latin typeface="楷体_GB2312"/>
                <a:ea typeface="楷体_GB2312"/>
                <a:cs typeface="楷体_GB2312"/>
              </a:rPr>
              <a:t>过程</a:t>
            </a:r>
            <a:endParaRPr lang="en-US" altLang="zh-CN" sz="1800" dirty="0">
              <a:latin typeface="楷体_GB2312"/>
              <a:ea typeface="楷体_GB2312"/>
              <a:cs typeface="楷体_GB2312"/>
            </a:endParaRPr>
          </a:p>
          <a:p>
            <a:pPr>
              <a:lnSpc>
                <a:spcPct val="120000"/>
              </a:lnSpc>
            </a:pPr>
            <a:r>
              <a:rPr lang="zh-CN" altLang="en-US" sz="1400" b="0" dirty="0">
                <a:latin typeface="楷体_GB2312"/>
                <a:ea typeface="楷体_GB2312"/>
                <a:cs typeface="楷体_GB2312"/>
              </a:rPr>
              <a:t>回绕</a:t>
            </a:r>
            <a:r>
              <a:rPr lang="en-US" altLang="zh-CN" sz="1400" b="0" dirty="0">
                <a:latin typeface="楷体_GB2312"/>
                <a:ea typeface="楷体_GB2312"/>
                <a:cs typeface="楷体_GB2312"/>
              </a:rPr>
              <a:t>2k</a:t>
            </a:r>
            <a:r>
              <a:rPr lang="zh-CN" altLang="en-US" sz="1400" b="0" dirty="0">
                <a:latin typeface="楷体_GB2312"/>
                <a:ea typeface="楷体_GB2312"/>
                <a:cs typeface="楷体_GB2312"/>
              </a:rPr>
              <a:t>根磁带</a:t>
            </a:r>
            <a:endParaRPr lang="en-US" altLang="zh-CN" sz="1400" b="0" dirty="0">
              <a:latin typeface="楷体_GB2312"/>
              <a:ea typeface="楷体_GB2312"/>
              <a:cs typeface="楷体_GB2312"/>
            </a:endParaRPr>
          </a:p>
          <a:p>
            <a:pPr>
              <a:lnSpc>
                <a:spcPct val="120000"/>
              </a:lnSpc>
            </a:pPr>
            <a:r>
              <a:rPr lang="zh-CN" altLang="en-US" sz="1400" b="0" dirty="0">
                <a:latin typeface="楷体_GB2312"/>
                <a:ea typeface="楷体_GB2312"/>
                <a:cs typeface="楷体_GB2312"/>
              </a:rPr>
              <a:t>归并</a:t>
            </a:r>
            <a:r>
              <a:rPr lang="en-US" altLang="zh-CN" sz="1400" b="0" dirty="0">
                <a:latin typeface="楷体_GB2312"/>
                <a:ea typeface="楷体_GB2312"/>
                <a:cs typeface="楷体_GB2312"/>
              </a:rPr>
              <a:t>A1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Ak</a:t>
            </a:r>
            <a:r>
              <a:rPr lang="zh-CN" altLang="en-US" sz="1400" b="0" dirty="0">
                <a:latin typeface="楷体_GB2312"/>
                <a:ea typeface="楷体_GB2312"/>
                <a:cs typeface="楷体_GB2312"/>
              </a:rPr>
              <a:t>条磁带上的有序片段轮流放入</a:t>
            </a:r>
            <a:r>
              <a:rPr lang="en-US" altLang="zh-CN" sz="1400" b="0" dirty="0">
                <a:latin typeface="楷体_GB2312"/>
                <a:ea typeface="楷体_GB2312"/>
                <a:cs typeface="楷体_GB2312"/>
              </a:rPr>
              <a:t>B1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Bk</a:t>
            </a:r>
            <a:endParaRPr lang="en-US" altLang="zh-CN" sz="1400" b="0" dirty="0">
              <a:latin typeface="楷体_GB2312"/>
              <a:ea typeface="楷体_GB2312"/>
              <a:cs typeface="楷体_GB2312"/>
            </a:endParaRPr>
          </a:p>
          <a:p>
            <a:pPr>
              <a:lnSpc>
                <a:spcPct val="120000"/>
              </a:lnSpc>
            </a:pPr>
            <a:r>
              <a:rPr lang="zh-CN" altLang="en-US" sz="1400" b="0" dirty="0">
                <a:latin typeface="楷体_GB2312"/>
                <a:ea typeface="楷体_GB2312"/>
                <a:cs typeface="楷体_GB2312"/>
              </a:rPr>
              <a:t>回绕</a:t>
            </a:r>
            <a:r>
              <a:rPr lang="en-US" altLang="zh-CN" sz="1400" b="0" dirty="0">
                <a:latin typeface="楷体_GB2312"/>
                <a:ea typeface="楷体_GB2312"/>
                <a:cs typeface="楷体_GB2312"/>
              </a:rPr>
              <a:t>2k</a:t>
            </a:r>
            <a:r>
              <a:rPr lang="zh-CN" altLang="en-US" sz="1400" b="0" dirty="0">
                <a:latin typeface="楷体_GB2312"/>
                <a:ea typeface="楷体_GB2312"/>
                <a:cs typeface="楷体_GB2312"/>
              </a:rPr>
              <a:t>根磁带</a:t>
            </a:r>
            <a:endParaRPr lang="en-US" altLang="zh-CN" sz="1400" b="0" dirty="0">
              <a:latin typeface="楷体_GB2312"/>
              <a:ea typeface="楷体_GB2312"/>
              <a:cs typeface="楷体_GB2312"/>
            </a:endParaRPr>
          </a:p>
          <a:p>
            <a:pPr>
              <a:lnSpc>
                <a:spcPct val="120000"/>
              </a:lnSpc>
            </a:pPr>
            <a:r>
              <a:rPr lang="zh-CN" altLang="en-US" sz="1400" b="0" dirty="0">
                <a:latin typeface="楷体_GB2312"/>
                <a:ea typeface="楷体_GB2312"/>
                <a:cs typeface="楷体_GB2312"/>
              </a:rPr>
              <a:t>归并</a:t>
            </a:r>
            <a:r>
              <a:rPr lang="en-US" altLang="zh-CN" sz="1400" b="0" dirty="0">
                <a:latin typeface="楷体_GB2312"/>
                <a:ea typeface="楷体_GB2312"/>
                <a:cs typeface="楷体_GB2312"/>
              </a:rPr>
              <a:t>B1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Bk</a:t>
            </a:r>
            <a:r>
              <a:rPr lang="zh-CN" altLang="en-US" sz="1400" b="0" dirty="0">
                <a:latin typeface="楷体_GB2312"/>
                <a:ea typeface="楷体_GB2312"/>
                <a:cs typeface="楷体_GB2312"/>
              </a:rPr>
              <a:t>条磁带上的有序片段轮流放入</a:t>
            </a:r>
            <a:r>
              <a:rPr lang="en-US" altLang="zh-CN" sz="1400" b="0" dirty="0">
                <a:latin typeface="楷体_GB2312"/>
                <a:ea typeface="楷体_GB2312"/>
                <a:cs typeface="楷体_GB2312"/>
              </a:rPr>
              <a:t>A1</a:t>
            </a:r>
            <a:r>
              <a:rPr lang="zh-CN" altLang="en-US" sz="1400" b="0" dirty="0">
                <a:latin typeface="楷体_GB2312"/>
                <a:ea typeface="楷体_GB2312"/>
                <a:cs typeface="楷体_GB2312"/>
              </a:rPr>
              <a:t>到</a:t>
            </a:r>
            <a:r>
              <a:rPr lang="en-US" altLang="zh-CN" sz="1400" b="0" dirty="0" err="1">
                <a:latin typeface="楷体_GB2312"/>
                <a:ea typeface="楷体_GB2312"/>
                <a:cs typeface="楷体_GB2312"/>
              </a:rPr>
              <a:t>Ak</a:t>
            </a:r>
            <a:endParaRPr lang="en-US" altLang="zh-CN" sz="1400" b="0" dirty="0">
              <a:latin typeface="楷体_GB2312"/>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多阶段归并</a:t>
            </a:r>
            <a:endParaRPr lang="en-US" altLang="zh-CN" dirty="0">
              <a:latin typeface="微软雅黑" pitchFamily="34" charset="-122"/>
              <a:ea typeface="微软雅黑" pitchFamily="34" charset="-122"/>
            </a:endParaRPr>
          </a:p>
        </p:txBody>
      </p:sp>
      <p:sp>
        <p:nvSpPr>
          <p:cNvPr id="34" name="矩形 33"/>
          <p:cNvSpPr/>
          <p:nvPr/>
        </p:nvSpPr>
        <p:spPr>
          <a:xfrm>
            <a:off x="539552" y="1059582"/>
            <a:ext cx="8280920" cy="867930"/>
          </a:xfrm>
          <a:prstGeom prst="rect">
            <a:avLst/>
          </a:prstGeom>
        </p:spPr>
        <p:txBody>
          <a:bodyPr wrap="square">
            <a:spAutoFit/>
          </a:bodyPr>
          <a:lstStyle/>
          <a:p>
            <a:pPr eaLnBrk="1" hangingPunct="1">
              <a:lnSpc>
                <a:spcPct val="140000"/>
              </a:lnSpc>
            </a:pPr>
            <a:r>
              <a:rPr lang="zh-CN" altLang="en-US" sz="1800" b="0" dirty="0">
                <a:latin typeface="楷体_GB2312"/>
                <a:ea typeface="楷体_GB2312"/>
                <a:cs typeface="楷体_GB2312"/>
              </a:rPr>
              <a:t>解决磁带归并问题</a:t>
            </a:r>
            <a:endParaRPr lang="en-US" altLang="zh-CN" sz="1800" b="0" dirty="0">
              <a:latin typeface="楷体_GB2312"/>
              <a:ea typeface="楷体_GB2312"/>
              <a:cs typeface="楷体_GB2312"/>
            </a:endParaRPr>
          </a:p>
          <a:p>
            <a:pPr eaLnBrk="1" hangingPunct="1">
              <a:lnSpc>
                <a:spcPct val="140000"/>
              </a:lnSpc>
            </a:pPr>
            <a:r>
              <a:rPr lang="zh-CN" altLang="en-US" sz="1800" b="0" dirty="0">
                <a:latin typeface="楷体_GB2312"/>
                <a:ea typeface="楷体_GB2312"/>
                <a:cs typeface="楷体_GB2312"/>
              </a:rPr>
              <a:t>磁带上的</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路归并策略需要用</a:t>
            </a:r>
            <a:r>
              <a:rPr lang="en-US" altLang="zh-CN" sz="1800" b="0" dirty="0">
                <a:latin typeface="楷体_GB2312"/>
                <a:ea typeface="楷体_GB2312"/>
                <a:cs typeface="楷体_GB2312"/>
              </a:rPr>
              <a:t>2K</a:t>
            </a:r>
            <a:r>
              <a:rPr lang="zh-CN" altLang="en-US" sz="1800" b="0" dirty="0">
                <a:latin typeface="楷体_GB2312"/>
                <a:ea typeface="楷体_GB2312"/>
                <a:cs typeface="楷体_GB2312"/>
              </a:rPr>
              <a:t>条磁带，这可能限制了它在某些应用中的使用</a:t>
            </a:r>
          </a:p>
        </p:txBody>
      </p:sp>
    </p:spTree>
  </p:cSld>
  <p:clrMapOvr>
    <a:masterClrMapping/>
  </p:clrMapOvr>
  <p:transition spd="slow" advTm="0"/>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395536"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磁带上的两路归并</a:t>
            </a:r>
            <a:endParaRPr lang="en-US" altLang="zh-CN" dirty="0">
              <a:latin typeface="微软雅黑" pitchFamily="34" charset="-122"/>
              <a:ea typeface="微软雅黑" pitchFamily="34" charset="-122"/>
            </a:endParaRPr>
          </a:p>
        </p:txBody>
      </p:sp>
      <p:sp>
        <p:nvSpPr>
          <p:cNvPr id="5" name="灯片编号占位符 3"/>
          <p:cNvSpPr txBox="1">
            <a:spLocks noChangeArrowheads="1"/>
          </p:cNvSpPr>
          <p:nvPr/>
        </p:nvSpPr>
        <p:spPr>
          <a:xfrm>
            <a:off x="6664127" y="5623322"/>
            <a:ext cx="1905000" cy="34290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F4E6BB9-ADF1-429E-86C3-391E35A5694C}" type="slidenum">
              <a:rPr kumimoji="1" lang="en-US" altLang="zh-CN" sz="1400" b="1"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286</a:t>
            </a:fld>
            <a:endParaRPr kumimoji="1" lang="en-US" altLang="zh-CN" sz="1400" b="1"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7" name="Rectangle 4"/>
          <p:cNvSpPr>
            <a:spLocks noChangeArrowheads="1"/>
          </p:cNvSpPr>
          <p:nvPr/>
        </p:nvSpPr>
        <p:spPr bwMode="auto">
          <a:xfrm>
            <a:off x="251520" y="987574"/>
            <a:ext cx="1494320" cy="307777"/>
          </a:xfrm>
          <a:prstGeom prst="rect">
            <a:avLst/>
          </a:prstGeom>
          <a:noFill/>
          <a:ln w="9525">
            <a:noFill/>
            <a:miter lim="800000"/>
            <a:headEnd/>
            <a:tailEnd/>
          </a:ln>
        </p:spPr>
        <p:txBody>
          <a:bodyPr wrap="none" anchor="ctr">
            <a:spAutoFit/>
          </a:bodyPr>
          <a:lstStyle/>
          <a:p>
            <a:r>
              <a:rPr lang="zh-CN" altLang="en-US" sz="1400" dirty="0">
                <a:latin typeface="楷体_GB2312"/>
                <a:ea typeface="楷体_GB2312"/>
                <a:cs typeface="楷体_GB2312"/>
              </a:rPr>
              <a:t>初始的磁带配置 </a:t>
            </a:r>
          </a:p>
        </p:txBody>
      </p:sp>
      <p:sp>
        <p:nvSpPr>
          <p:cNvPr id="8" name="Rectangle 6"/>
          <p:cNvSpPr>
            <a:spLocks noChangeArrowheads="1"/>
          </p:cNvSpPr>
          <p:nvPr/>
        </p:nvSpPr>
        <p:spPr bwMode="auto">
          <a:xfrm>
            <a:off x="251520" y="1707654"/>
            <a:ext cx="4187365" cy="307777"/>
          </a:xfrm>
          <a:prstGeom prst="rect">
            <a:avLst/>
          </a:prstGeom>
          <a:noFill/>
          <a:ln w="9525">
            <a:noFill/>
            <a:miter lim="800000"/>
            <a:headEnd/>
            <a:tailEnd/>
          </a:ln>
        </p:spPr>
        <p:txBody>
          <a:bodyPr wrap="none" anchor="ctr">
            <a:spAutoFit/>
          </a:bodyPr>
          <a:lstStyle/>
          <a:p>
            <a:r>
              <a:rPr lang="zh-CN" altLang="en-US" sz="1400" dirty="0">
                <a:latin typeface="楷体_GB2312"/>
                <a:ea typeface="楷体_GB2312"/>
                <a:cs typeface="楷体_GB2312"/>
              </a:rPr>
              <a:t>经过预处理后面，已排序片段在两条磁带上的分布 </a:t>
            </a:r>
          </a:p>
        </p:txBody>
      </p:sp>
      <p:sp>
        <p:nvSpPr>
          <p:cNvPr id="9" name="Rectangle 9"/>
          <p:cNvSpPr>
            <a:spLocks noChangeArrowheads="1"/>
          </p:cNvSpPr>
          <p:nvPr/>
        </p:nvSpPr>
        <p:spPr bwMode="auto">
          <a:xfrm>
            <a:off x="199295" y="2859782"/>
            <a:ext cx="2212465" cy="307777"/>
          </a:xfrm>
          <a:prstGeom prst="rect">
            <a:avLst/>
          </a:prstGeom>
          <a:noFill/>
          <a:ln w="9525">
            <a:noFill/>
            <a:miter lim="800000"/>
            <a:headEnd/>
            <a:tailEnd/>
          </a:ln>
        </p:spPr>
        <p:txBody>
          <a:bodyPr wrap="none" anchor="ctr">
            <a:spAutoFit/>
          </a:bodyPr>
          <a:lstStyle/>
          <a:p>
            <a:r>
              <a:rPr lang="en-US" altLang="zh-CN" sz="1400" dirty="0">
                <a:latin typeface="楷体_GB2312"/>
                <a:ea typeface="楷体_GB2312"/>
                <a:cs typeface="楷体_GB2312"/>
              </a:rPr>
              <a:t> </a:t>
            </a:r>
            <a:r>
              <a:rPr lang="zh-CN" altLang="en-US" sz="1400" dirty="0">
                <a:latin typeface="楷体_GB2312"/>
                <a:ea typeface="楷体_GB2312"/>
                <a:cs typeface="Times New Roman" pitchFamily="18" charset="0"/>
              </a:rPr>
              <a:t>经过第一轮归并后的磁带</a:t>
            </a:r>
            <a:endParaRPr lang="zh-CN" altLang="en-US" sz="1400" dirty="0">
              <a:latin typeface="楷体_GB2312"/>
              <a:ea typeface="楷体_GB2312"/>
              <a:cs typeface="楷体_GB2312"/>
            </a:endParaRPr>
          </a:p>
        </p:txBody>
      </p:sp>
      <p:graphicFrame>
        <p:nvGraphicFramePr>
          <p:cNvPr id="10" name="表格 9"/>
          <p:cNvGraphicFramePr>
            <a:graphicFrameLocks noGrp="1"/>
          </p:cNvGraphicFramePr>
          <p:nvPr/>
        </p:nvGraphicFramePr>
        <p:xfrm>
          <a:off x="1763688" y="915566"/>
          <a:ext cx="7200800" cy="731520"/>
        </p:xfrm>
        <a:graphic>
          <a:graphicData uri="http://schemas.openxmlformats.org/drawingml/2006/table">
            <a:tbl>
              <a:tblPr>
                <a:effectLst/>
                <a:tableStyleId>{5C22544A-7EE6-4342-B048-85BDC9FD1C3A}</a:tableStyleId>
              </a:tblPr>
              <a:tblGrid>
                <a:gridCol w="466718">
                  <a:extLst>
                    <a:ext uri="{9D8B030D-6E8A-4147-A177-3AD203B41FA5}">
                      <a16:colId xmlns="" xmlns:a16="http://schemas.microsoft.com/office/drawing/2014/main" val="20000"/>
                    </a:ext>
                  </a:extLst>
                </a:gridCol>
                <a:gridCol w="6734082">
                  <a:extLst>
                    <a:ext uri="{9D8B030D-6E8A-4147-A177-3AD203B41FA5}">
                      <a16:colId xmlns="" xmlns:a16="http://schemas.microsoft.com/office/drawing/2014/main" val="20001"/>
                    </a:ext>
                  </a:extLst>
                </a:gridCol>
              </a:tblGrid>
              <a:tr h="180020">
                <a:tc>
                  <a:txBody>
                    <a:bodyPr/>
                    <a:lstStyle/>
                    <a:p>
                      <a:r>
                        <a:rPr lang="en-US" altLang="zh-CN" sz="1200" dirty="0"/>
                        <a:t>A1</a:t>
                      </a:r>
                      <a:endParaRPr lang="zh-CN" altLang="en-US" sz="1200" dirty="0"/>
                    </a:p>
                  </a:txBody>
                  <a:tcPr marT="0" marB="0"/>
                </a:tc>
                <a:tc>
                  <a:txBody>
                    <a:bodyPr/>
                    <a:lstStyle/>
                    <a:p>
                      <a:r>
                        <a:rPr lang="en-US" altLang="zh-CN" sz="1200" dirty="0">
                          <a:latin typeface="Times New Roman" pitchFamily="18" charset="0"/>
                          <a:ea typeface="楷体_GB2312" pitchFamily="49" charset="-122"/>
                        </a:rPr>
                        <a:t>1</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4</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10</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11</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8</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0</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20</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12</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9</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5</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14</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7</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16</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3</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13</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19</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2</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6</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18</a:t>
                      </a:r>
                      <a:r>
                        <a:rPr lang="zh-CN" altLang="en-US" sz="1200" dirty="0">
                          <a:latin typeface="Times New Roman" pitchFamily="18" charset="0"/>
                          <a:ea typeface="楷体_GB2312" pitchFamily="49" charset="-122"/>
                        </a:rPr>
                        <a:t>、</a:t>
                      </a:r>
                      <a:r>
                        <a:rPr lang="en-US" altLang="zh-CN" sz="1200" dirty="0">
                          <a:latin typeface="Times New Roman" pitchFamily="18" charset="0"/>
                          <a:ea typeface="楷体_GB2312" pitchFamily="49" charset="-122"/>
                        </a:rPr>
                        <a:t>15</a:t>
                      </a:r>
                      <a:endParaRPr lang="zh-CN" altLang="en-US" sz="1200" dirty="0"/>
                    </a:p>
                  </a:txBody>
                  <a:tcPr marT="0" marB="0"/>
                </a:tc>
                <a:extLst>
                  <a:ext uri="{0D108BD9-81ED-4DB2-BD59-A6C34878D82A}">
                    <a16:rowId xmlns="" xmlns:a16="http://schemas.microsoft.com/office/drawing/2014/main" val="10000"/>
                  </a:ext>
                </a:extLst>
              </a:tr>
              <a:tr h="180020">
                <a:tc>
                  <a:txBody>
                    <a:bodyPr/>
                    <a:lstStyle/>
                    <a:p>
                      <a:r>
                        <a:rPr lang="en-US" altLang="zh-CN" sz="1200" dirty="0"/>
                        <a:t>A2</a:t>
                      </a:r>
                    </a:p>
                  </a:txBody>
                  <a:tcPr marT="0" marB="0"/>
                </a:tc>
                <a:tc>
                  <a:txBody>
                    <a:bodyPr/>
                    <a:lstStyle/>
                    <a:p>
                      <a:endParaRPr lang="zh-CN" altLang="en-US" sz="1200" dirty="0"/>
                    </a:p>
                  </a:txBody>
                  <a:tcPr marT="0" marB="0"/>
                </a:tc>
                <a:extLst>
                  <a:ext uri="{0D108BD9-81ED-4DB2-BD59-A6C34878D82A}">
                    <a16:rowId xmlns="" xmlns:a16="http://schemas.microsoft.com/office/drawing/2014/main" val="10001"/>
                  </a:ext>
                </a:extLst>
              </a:tr>
              <a:tr h="180020">
                <a:tc>
                  <a:txBody>
                    <a:bodyPr/>
                    <a:lstStyle/>
                    <a:p>
                      <a:r>
                        <a:rPr lang="en-US" altLang="zh-CN" sz="1200" dirty="0"/>
                        <a:t>B1</a:t>
                      </a:r>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2"/>
                  </a:ext>
                </a:extLst>
              </a:tr>
              <a:tr h="180020">
                <a:tc>
                  <a:txBody>
                    <a:bodyPr/>
                    <a:lstStyle/>
                    <a:p>
                      <a:r>
                        <a:rPr lang="en-US" altLang="zh-CN" sz="1200" dirty="0"/>
                        <a:t>B2</a:t>
                      </a:r>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3"/>
                  </a:ext>
                </a:extLst>
              </a:tr>
            </a:tbl>
          </a:graphicData>
        </a:graphic>
      </p:graphicFrame>
      <p:graphicFrame>
        <p:nvGraphicFramePr>
          <p:cNvPr id="11" name="表格 10"/>
          <p:cNvGraphicFramePr>
            <a:graphicFrameLocks noGrp="1"/>
          </p:cNvGraphicFramePr>
          <p:nvPr/>
        </p:nvGraphicFramePr>
        <p:xfrm>
          <a:off x="1187624" y="2067694"/>
          <a:ext cx="7671767" cy="731520"/>
        </p:xfrm>
        <a:graphic>
          <a:graphicData uri="http://schemas.openxmlformats.org/drawingml/2006/table">
            <a:tbl>
              <a:tblPr>
                <a:effectLst/>
                <a:tableStyleId>{5C22544A-7EE6-4342-B048-85BDC9FD1C3A}</a:tableStyleId>
              </a:tblPr>
              <a:tblGrid>
                <a:gridCol w="497243">
                  <a:extLst>
                    <a:ext uri="{9D8B030D-6E8A-4147-A177-3AD203B41FA5}">
                      <a16:colId xmlns="" xmlns:a16="http://schemas.microsoft.com/office/drawing/2014/main" val="20000"/>
                    </a:ext>
                  </a:extLst>
                </a:gridCol>
                <a:gridCol w="3587262">
                  <a:extLst>
                    <a:ext uri="{9D8B030D-6E8A-4147-A177-3AD203B41FA5}">
                      <a16:colId xmlns="" xmlns:a16="http://schemas.microsoft.com/office/drawing/2014/main" val="20001"/>
                    </a:ext>
                  </a:extLst>
                </a:gridCol>
                <a:gridCol w="3587262">
                  <a:extLst>
                    <a:ext uri="{9D8B030D-6E8A-4147-A177-3AD203B41FA5}">
                      <a16:colId xmlns="" xmlns:a16="http://schemas.microsoft.com/office/drawing/2014/main" val="20002"/>
                    </a:ext>
                  </a:extLst>
                </a:gridCol>
              </a:tblGrid>
              <a:tr h="180020">
                <a:tc>
                  <a:txBody>
                    <a:bodyPr/>
                    <a:lstStyle/>
                    <a:p>
                      <a:r>
                        <a:rPr lang="en-US" altLang="zh-CN" sz="1200" dirty="0"/>
                        <a:t>A1</a:t>
                      </a:r>
                      <a:endParaRPr lang="zh-CN" altLang="en-US" sz="1200" dirty="0"/>
                    </a:p>
                  </a:txBody>
                  <a:tcPr marT="0" marB="0"/>
                </a:tc>
                <a:tc gridSpan="2">
                  <a:txBody>
                    <a:bodyPr/>
                    <a:lstStyle/>
                    <a:p>
                      <a:endParaRPr lang="zh-CN" altLang="en-US" sz="1200" dirty="0"/>
                    </a:p>
                  </a:txBody>
                  <a:tcPr marT="0" marB="0"/>
                </a:tc>
                <a:tc hMerge="1">
                  <a:txBody>
                    <a:bodyPr/>
                    <a:lstStyle/>
                    <a:p>
                      <a:endParaRPr lang="zh-CN" altLang="en-US"/>
                    </a:p>
                  </a:txBody>
                  <a:tcPr/>
                </a:tc>
                <a:extLst>
                  <a:ext uri="{0D108BD9-81ED-4DB2-BD59-A6C34878D82A}">
                    <a16:rowId xmlns="" xmlns:a16="http://schemas.microsoft.com/office/drawing/2014/main" val="10000"/>
                  </a:ext>
                </a:extLst>
              </a:tr>
              <a:tr h="180020">
                <a:tc>
                  <a:txBody>
                    <a:bodyPr/>
                    <a:lstStyle/>
                    <a:p>
                      <a:r>
                        <a:rPr lang="en-US" altLang="zh-CN" sz="1200" dirty="0"/>
                        <a:t>A2</a:t>
                      </a:r>
                    </a:p>
                  </a:txBody>
                  <a:tcPr marT="0" marB="0"/>
                </a:tc>
                <a:tc gridSpan="2">
                  <a:txBody>
                    <a:bodyPr/>
                    <a:lstStyle/>
                    <a:p>
                      <a:endParaRPr lang="zh-CN" altLang="en-US" sz="1200" dirty="0"/>
                    </a:p>
                  </a:txBody>
                  <a:tcPr marT="0" marB="0"/>
                </a:tc>
                <a:tc hMerge="1">
                  <a:txBody>
                    <a:bodyPr/>
                    <a:lstStyle/>
                    <a:p>
                      <a:endParaRPr lang="zh-CN" altLang="en-US"/>
                    </a:p>
                  </a:txBody>
                  <a:tcPr/>
                </a:tc>
                <a:extLst>
                  <a:ext uri="{0D108BD9-81ED-4DB2-BD59-A6C34878D82A}">
                    <a16:rowId xmlns="" xmlns:a16="http://schemas.microsoft.com/office/drawing/2014/main" val="10001"/>
                  </a:ext>
                </a:extLst>
              </a:tr>
              <a:tr h="180020">
                <a:tc>
                  <a:txBody>
                    <a:bodyPr/>
                    <a:lstStyle/>
                    <a:p>
                      <a:r>
                        <a:rPr lang="en-US" altLang="zh-CN" sz="1200" dirty="0"/>
                        <a:t>B1</a:t>
                      </a:r>
                      <a:endParaRPr lang="zh-CN" altLang="en-US" sz="1200" dirty="0"/>
                    </a:p>
                  </a:txBody>
                  <a:tcPr marT="0" marB="0"/>
                </a:tc>
                <a:tc>
                  <a:txBody>
                    <a:bodyPr/>
                    <a:lstStyle/>
                    <a:p>
                      <a:r>
                        <a:rPr lang="en-US" altLang="zh-CN" sz="1200" dirty="0"/>
                        <a:t>1</a:t>
                      </a:r>
                      <a:r>
                        <a:rPr lang="zh-CN" altLang="en-US" sz="1200" dirty="0"/>
                        <a:t>、</a:t>
                      </a:r>
                      <a:r>
                        <a:rPr lang="en-US" altLang="zh-CN" sz="1200" dirty="0"/>
                        <a:t>4</a:t>
                      </a:r>
                      <a:r>
                        <a:rPr lang="zh-CN" altLang="en-US" sz="1200" dirty="0"/>
                        <a:t>、</a:t>
                      </a:r>
                      <a:r>
                        <a:rPr lang="en-US" altLang="zh-CN" sz="1200" dirty="0"/>
                        <a:t>8</a:t>
                      </a:r>
                      <a:r>
                        <a:rPr lang="zh-CN" altLang="en-US" sz="1200" dirty="0"/>
                        <a:t>、</a:t>
                      </a:r>
                      <a:r>
                        <a:rPr lang="en-US" altLang="zh-CN" sz="1200" dirty="0"/>
                        <a:t>10</a:t>
                      </a:r>
                      <a:r>
                        <a:rPr lang="zh-CN" altLang="en-US" sz="1200" dirty="0"/>
                        <a:t>、</a:t>
                      </a:r>
                      <a:r>
                        <a:rPr lang="en-US" altLang="zh-CN" sz="1200" dirty="0"/>
                        <a:t>11</a:t>
                      </a:r>
                      <a:r>
                        <a:rPr lang="zh-CN" altLang="en-US" sz="1200" dirty="0"/>
                        <a:t>、</a:t>
                      </a:r>
                      <a:r>
                        <a:rPr lang="en-US" altLang="zh-CN" sz="1200" dirty="0"/>
                        <a:t>20</a:t>
                      </a:r>
                      <a:endParaRPr lang="zh-CN" altLang="en-US" sz="1200" dirty="0"/>
                    </a:p>
                  </a:txBody>
                  <a:tcPr marT="0" marB="0"/>
                </a:tc>
                <a:tc>
                  <a:txBody>
                    <a:bodyPr/>
                    <a:lstStyle/>
                    <a:p>
                      <a:r>
                        <a:rPr lang="en-US" altLang="zh-CN" sz="1200" dirty="0"/>
                        <a:t>3</a:t>
                      </a:r>
                      <a:r>
                        <a:rPr lang="zh-CN" altLang="en-US" sz="1200" dirty="0"/>
                        <a:t>、</a:t>
                      </a:r>
                      <a:r>
                        <a:rPr lang="en-US" altLang="zh-CN" sz="1200" dirty="0"/>
                        <a:t>7</a:t>
                      </a:r>
                      <a:r>
                        <a:rPr lang="zh-CN" altLang="en-US" sz="1200" dirty="0"/>
                        <a:t>、</a:t>
                      </a:r>
                      <a:r>
                        <a:rPr lang="en-US" altLang="zh-CN" sz="1200" dirty="0"/>
                        <a:t>13</a:t>
                      </a:r>
                      <a:r>
                        <a:rPr lang="zh-CN" altLang="en-US" sz="1200" dirty="0"/>
                        <a:t>、</a:t>
                      </a:r>
                      <a:r>
                        <a:rPr lang="en-US" altLang="zh-CN" sz="1200" dirty="0"/>
                        <a:t>19</a:t>
                      </a:r>
                      <a:endParaRPr lang="zh-CN" altLang="en-US" sz="1200" dirty="0"/>
                    </a:p>
                  </a:txBody>
                  <a:tcPr marT="0" marB="0"/>
                </a:tc>
                <a:extLst>
                  <a:ext uri="{0D108BD9-81ED-4DB2-BD59-A6C34878D82A}">
                    <a16:rowId xmlns="" xmlns:a16="http://schemas.microsoft.com/office/drawing/2014/main" val="10002"/>
                  </a:ext>
                </a:extLst>
              </a:tr>
              <a:tr h="180020">
                <a:tc>
                  <a:txBody>
                    <a:bodyPr/>
                    <a:lstStyle/>
                    <a:p>
                      <a:r>
                        <a:rPr lang="en-US" altLang="zh-CN" sz="1200" dirty="0"/>
                        <a:t>B2</a:t>
                      </a:r>
                      <a:endParaRPr lang="zh-CN" altLang="en-US" sz="1200" dirty="0"/>
                    </a:p>
                  </a:txBody>
                  <a:tcPr marT="0" marB="0"/>
                </a:tc>
                <a:tc>
                  <a:txBody>
                    <a:bodyPr/>
                    <a:lstStyle/>
                    <a:p>
                      <a:r>
                        <a:rPr lang="en-US" altLang="zh-CN" sz="1200" dirty="0"/>
                        <a:t>0</a:t>
                      </a:r>
                      <a:r>
                        <a:rPr lang="zh-CN" altLang="en-US" sz="1200" dirty="0"/>
                        <a:t>、</a:t>
                      </a:r>
                      <a:r>
                        <a:rPr lang="en-US" altLang="zh-CN" sz="1200" dirty="0"/>
                        <a:t>5</a:t>
                      </a:r>
                      <a:r>
                        <a:rPr lang="zh-CN" altLang="en-US" sz="1200" dirty="0"/>
                        <a:t>、</a:t>
                      </a:r>
                      <a:r>
                        <a:rPr lang="en-US" altLang="zh-CN" sz="1200" dirty="0"/>
                        <a:t>9</a:t>
                      </a:r>
                      <a:r>
                        <a:rPr lang="zh-CN" altLang="en-US" sz="1200" dirty="0"/>
                        <a:t>、</a:t>
                      </a:r>
                      <a:r>
                        <a:rPr lang="en-US" altLang="zh-CN" sz="1200" dirty="0"/>
                        <a:t>12</a:t>
                      </a:r>
                      <a:r>
                        <a:rPr lang="zh-CN" altLang="en-US" sz="1200" dirty="0"/>
                        <a:t>、</a:t>
                      </a:r>
                      <a:r>
                        <a:rPr lang="en-US" altLang="zh-CN" sz="1200" dirty="0"/>
                        <a:t>14</a:t>
                      </a:r>
                      <a:r>
                        <a:rPr lang="zh-CN" altLang="en-US" sz="1200" dirty="0"/>
                        <a:t>、</a:t>
                      </a:r>
                      <a:r>
                        <a:rPr lang="en-US" altLang="zh-CN" sz="1200" dirty="0"/>
                        <a:t>16</a:t>
                      </a:r>
                      <a:endParaRPr lang="zh-CN" altLang="en-US" sz="1200" dirty="0"/>
                    </a:p>
                  </a:txBody>
                  <a:tcPr marT="0" marB="0"/>
                </a:tc>
                <a:tc>
                  <a:txBody>
                    <a:bodyPr/>
                    <a:lstStyle/>
                    <a:p>
                      <a:r>
                        <a:rPr lang="en-US" altLang="zh-CN" sz="1200" dirty="0"/>
                        <a:t>2</a:t>
                      </a:r>
                      <a:r>
                        <a:rPr lang="zh-CN" altLang="en-US" sz="1200" dirty="0"/>
                        <a:t>、</a:t>
                      </a:r>
                      <a:r>
                        <a:rPr lang="en-US" altLang="zh-CN" sz="1200" dirty="0"/>
                        <a:t>6</a:t>
                      </a:r>
                      <a:r>
                        <a:rPr lang="zh-CN" altLang="en-US" sz="1200" dirty="0"/>
                        <a:t>、</a:t>
                      </a:r>
                      <a:r>
                        <a:rPr lang="en-US" altLang="zh-CN" sz="1200" dirty="0"/>
                        <a:t>15</a:t>
                      </a:r>
                      <a:r>
                        <a:rPr lang="zh-CN" altLang="en-US" sz="1200" dirty="0"/>
                        <a:t>、</a:t>
                      </a:r>
                      <a:r>
                        <a:rPr lang="en-US" altLang="zh-CN" sz="1200" dirty="0"/>
                        <a:t>18</a:t>
                      </a:r>
                      <a:endParaRPr lang="zh-CN" altLang="en-US" sz="1200" dirty="0"/>
                    </a:p>
                  </a:txBody>
                  <a:tcPr marT="0" marB="0"/>
                </a:tc>
                <a:extLst>
                  <a:ext uri="{0D108BD9-81ED-4DB2-BD59-A6C34878D82A}">
                    <a16:rowId xmlns="" xmlns:a16="http://schemas.microsoft.com/office/drawing/2014/main" val="10003"/>
                  </a:ext>
                </a:extLst>
              </a:tr>
            </a:tbl>
          </a:graphicData>
        </a:graphic>
      </p:graphicFrame>
      <p:graphicFrame>
        <p:nvGraphicFramePr>
          <p:cNvPr id="12" name="表格 11"/>
          <p:cNvGraphicFramePr>
            <a:graphicFrameLocks noGrp="1"/>
          </p:cNvGraphicFramePr>
          <p:nvPr/>
        </p:nvGraphicFramePr>
        <p:xfrm>
          <a:off x="2987824" y="3003798"/>
          <a:ext cx="5688632" cy="731520"/>
        </p:xfrm>
        <a:graphic>
          <a:graphicData uri="http://schemas.openxmlformats.org/drawingml/2006/table">
            <a:tbl>
              <a:tblPr>
                <a:effectLst/>
                <a:tableStyleId>{5C22544A-7EE6-4342-B048-85BDC9FD1C3A}</a:tableStyleId>
              </a:tblPr>
              <a:tblGrid>
                <a:gridCol w="368708">
                  <a:extLst>
                    <a:ext uri="{9D8B030D-6E8A-4147-A177-3AD203B41FA5}">
                      <a16:colId xmlns="" xmlns:a16="http://schemas.microsoft.com/office/drawing/2014/main" val="20000"/>
                    </a:ext>
                  </a:extLst>
                </a:gridCol>
                <a:gridCol w="2659962">
                  <a:extLst>
                    <a:ext uri="{9D8B030D-6E8A-4147-A177-3AD203B41FA5}">
                      <a16:colId xmlns="" xmlns:a16="http://schemas.microsoft.com/office/drawing/2014/main" val="20001"/>
                    </a:ext>
                  </a:extLst>
                </a:gridCol>
                <a:gridCol w="2659962">
                  <a:extLst>
                    <a:ext uri="{9D8B030D-6E8A-4147-A177-3AD203B41FA5}">
                      <a16:colId xmlns="" xmlns:a16="http://schemas.microsoft.com/office/drawing/2014/main" val="20002"/>
                    </a:ext>
                  </a:extLst>
                </a:gridCol>
              </a:tblGrid>
              <a:tr h="162018">
                <a:tc>
                  <a:txBody>
                    <a:bodyPr/>
                    <a:lstStyle/>
                    <a:p>
                      <a:r>
                        <a:rPr lang="en-US" altLang="zh-CN" sz="1200" dirty="0"/>
                        <a:t>A1</a:t>
                      </a:r>
                      <a:endParaRPr lang="zh-CN" altLang="en-US" sz="1200" dirty="0"/>
                    </a:p>
                  </a:txBody>
                  <a:tcPr marT="0" marB="0"/>
                </a:tc>
                <a:tc gridSpan="2">
                  <a:txBody>
                    <a:bodyPr/>
                    <a:lstStyle/>
                    <a:p>
                      <a:r>
                        <a:rPr lang="en-US" altLang="zh-CN" sz="1200" dirty="0"/>
                        <a:t>0</a:t>
                      </a:r>
                      <a:r>
                        <a:rPr lang="zh-CN" altLang="en-US" sz="1200" dirty="0"/>
                        <a:t>、</a:t>
                      </a:r>
                      <a:r>
                        <a:rPr lang="en-US" altLang="zh-CN" sz="1200" dirty="0"/>
                        <a:t>1</a:t>
                      </a:r>
                      <a:r>
                        <a:rPr lang="zh-CN" altLang="en-US" sz="1200" dirty="0"/>
                        <a:t>、</a:t>
                      </a:r>
                      <a:r>
                        <a:rPr lang="en-US" altLang="zh-CN" sz="1200" dirty="0"/>
                        <a:t>4</a:t>
                      </a:r>
                      <a:r>
                        <a:rPr lang="zh-CN" altLang="en-US" sz="1200" dirty="0"/>
                        <a:t>、</a:t>
                      </a:r>
                      <a:r>
                        <a:rPr lang="en-US" altLang="zh-CN" sz="1200" dirty="0"/>
                        <a:t>5</a:t>
                      </a:r>
                      <a:r>
                        <a:rPr lang="zh-CN" altLang="en-US" sz="1200" dirty="0"/>
                        <a:t>、</a:t>
                      </a:r>
                      <a:r>
                        <a:rPr lang="en-US" altLang="zh-CN" sz="1200" dirty="0"/>
                        <a:t>8</a:t>
                      </a:r>
                      <a:r>
                        <a:rPr lang="zh-CN" altLang="en-US" sz="1200" dirty="0"/>
                        <a:t>、</a:t>
                      </a:r>
                      <a:r>
                        <a:rPr lang="en-US" altLang="zh-CN" sz="1200" dirty="0"/>
                        <a:t>9</a:t>
                      </a:r>
                      <a:r>
                        <a:rPr lang="zh-CN" altLang="en-US" sz="1200" dirty="0"/>
                        <a:t>、</a:t>
                      </a:r>
                      <a:r>
                        <a:rPr lang="en-US" altLang="zh-CN" sz="1200" dirty="0"/>
                        <a:t>10</a:t>
                      </a:r>
                      <a:r>
                        <a:rPr lang="zh-CN" altLang="en-US" sz="1200" dirty="0"/>
                        <a:t>、</a:t>
                      </a:r>
                      <a:r>
                        <a:rPr lang="en-US" altLang="zh-CN" sz="1200" dirty="0"/>
                        <a:t>11</a:t>
                      </a:r>
                      <a:r>
                        <a:rPr lang="zh-CN" altLang="en-US" sz="1200" dirty="0"/>
                        <a:t>、</a:t>
                      </a:r>
                      <a:r>
                        <a:rPr lang="en-US" altLang="zh-CN" sz="1200" dirty="0"/>
                        <a:t>12</a:t>
                      </a:r>
                      <a:r>
                        <a:rPr lang="zh-CN" altLang="en-US" sz="1200" dirty="0"/>
                        <a:t>、</a:t>
                      </a:r>
                      <a:r>
                        <a:rPr lang="en-US" altLang="zh-CN" sz="1200" dirty="0"/>
                        <a:t>14</a:t>
                      </a:r>
                      <a:r>
                        <a:rPr lang="zh-CN" altLang="en-US" sz="1200" dirty="0"/>
                        <a:t>、</a:t>
                      </a:r>
                      <a:r>
                        <a:rPr lang="en-US" altLang="zh-CN" sz="1200" dirty="0"/>
                        <a:t>16</a:t>
                      </a:r>
                      <a:r>
                        <a:rPr lang="zh-CN" altLang="en-US" sz="1200" dirty="0"/>
                        <a:t>、</a:t>
                      </a:r>
                      <a:r>
                        <a:rPr lang="en-US" altLang="zh-CN" sz="1200" dirty="0"/>
                        <a:t>20</a:t>
                      </a:r>
                      <a:endParaRPr lang="zh-CN" altLang="en-US" sz="1200" dirty="0"/>
                    </a:p>
                  </a:txBody>
                  <a:tcPr marT="0" marB="0"/>
                </a:tc>
                <a:tc hMerge="1">
                  <a:txBody>
                    <a:bodyPr/>
                    <a:lstStyle/>
                    <a:p>
                      <a:endParaRPr lang="zh-CN" altLang="en-US"/>
                    </a:p>
                  </a:txBody>
                  <a:tcPr/>
                </a:tc>
                <a:extLst>
                  <a:ext uri="{0D108BD9-81ED-4DB2-BD59-A6C34878D82A}">
                    <a16:rowId xmlns="" xmlns:a16="http://schemas.microsoft.com/office/drawing/2014/main" val="10000"/>
                  </a:ext>
                </a:extLst>
              </a:tr>
              <a:tr h="162018">
                <a:tc>
                  <a:txBody>
                    <a:bodyPr/>
                    <a:lstStyle/>
                    <a:p>
                      <a:r>
                        <a:rPr lang="en-US" altLang="zh-CN" sz="1200" dirty="0"/>
                        <a:t>A2</a:t>
                      </a:r>
                    </a:p>
                  </a:txBody>
                  <a:tcPr marT="0" marB="0"/>
                </a:tc>
                <a:tc gridSpan="2">
                  <a:txBody>
                    <a:bodyPr/>
                    <a:lstStyle/>
                    <a:p>
                      <a:r>
                        <a:rPr lang="en-US" altLang="zh-CN" sz="1200" dirty="0"/>
                        <a:t>2</a:t>
                      </a:r>
                      <a:r>
                        <a:rPr lang="zh-CN" altLang="en-US" sz="1200" dirty="0"/>
                        <a:t>、</a:t>
                      </a:r>
                      <a:r>
                        <a:rPr lang="en-US" altLang="zh-CN" sz="1200" dirty="0"/>
                        <a:t>3</a:t>
                      </a:r>
                      <a:r>
                        <a:rPr lang="zh-CN" altLang="en-US" sz="1200" dirty="0"/>
                        <a:t>、</a:t>
                      </a:r>
                      <a:r>
                        <a:rPr lang="en-US" altLang="zh-CN" sz="1200" dirty="0"/>
                        <a:t>6</a:t>
                      </a:r>
                      <a:r>
                        <a:rPr lang="zh-CN" altLang="en-US" sz="1200" dirty="0"/>
                        <a:t>、</a:t>
                      </a:r>
                      <a:r>
                        <a:rPr lang="en-US" altLang="zh-CN" sz="1200" dirty="0"/>
                        <a:t>7</a:t>
                      </a:r>
                      <a:r>
                        <a:rPr lang="zh-CN" altLang="en-US" sz="1200" dirty="0"/>
                        <a:t>、</a:t>
                      </a:r>
                      <a:r>
                        <a:rPr lang="en-US" altLang="zh-CN" sz="1200" dirty="0"/>
                        <a:t>13</a:t>
                      </a:r>
                      <a:r>
                        <a:rPr lang="zh-CN" altLang="en-US" sz="1200" dirty="0"/>
                        <a:t>、</a:t>
                      </a:r>
                      <a:r>
                        <a:rPr lang="en-US" altLang="zh-CN" sz="1200" dirty="0"/>
                        <a:t>15</a:t>
                      </a:r>
                      <a:r>
                        <a:rPr lang="zh-CN" altLang="en-US" sz="1200" dirty="0"/>
                        <a:t>、</a:t>
                      </a:r>
                      <a:r>
                        <a:rPr lang="en-US" altLang="zh-CN" sz="1200" dirty="0"/>
                        <a:t>18</a:t>
                      </a:r>
                      <a:r>
                        <a:rPr lang="zh-CN" altLang="en-US" sz="1200" dirty="0"/>
                        <a:t>、</a:t>
                      </a:r>
                      <a:r>
                        <a:rPr lang="en-US" altLang="zh-CN" sz="1200" dirty="0"/>
                        <a:t>19</a:t>
                      </a:r>
                      <a:endParaRPr lang="zh-CN" altLang="en-US" sz="1200" dirty="0"/>
                    </a:p>
                  </a:txBody>
                  <a:tcPr marT="0" marB="0"/>
                </a:tc>
                <a:tc hMerge="1">
                  <a:txBody>
                    <a:bodyPr/>
                    <a:lstStyle/>
                    <a:p>
                      <a:endParaRPr lang="zh-CN" altLang="en-US"/>
                    </a:p>
                  </a:txBody>
                  <a:tcPr/>
                </a:tc>
                <a:extLst>
                  <a:ext uri="{0D108BD9-81ED-4DB2-BD59-A6C34878D82A}">
                    <a16:rowId xmlns="" xmlns:a16="http://schemas.microsoft.com/office/drawing/2014/main" val="10001"/>
                  </a:ext>
                </a:extLst>
              </a:tr>
              <a:tr h="162018">
                <a:tc>
                  <a:txBody>
                    <a:bodyPr/>
                    <a:lstStyle/>
                    <a:p>
                      <a:r>
                        <a:rPr lang="en-US" altLang="zh-CN" sz="1200" dirty="0"/>
                        <a:t>B1</a:t>
                      </a:r>
                      <a:endParaRPr lang="zh-CN" altLang="en-US" sz="1200" dirty="0"/>
                    </a:p>
                  </a:txBody>
                  <a:tcPr marT="0" marB="0"/>
                </a:tc>
                <a:tc>
                  <a:txBody>
                    <a:bodyPr/>
                    <a:lstStyle/>
                    <a:p>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2"/>
                  </a:ext>
                </a:extLst>
              </a:tr>
              <a:tr h="162018">
                <a:tc>
                  <a:txBody>
                    <a:bodyPr/>
                    <a:lstStyle/>
                    <a:p>
                      <a:r>
                        <a:rPr lang="en-US" altLang="zh-CN" sz="1200" dirty="0"/>
                        <a:t>B2</a:t>
                      </a:r>
                      <a:endParaRPr lang="zh-CN" altLang="en-US" sz="1200" dirty="0"/>
                    </a:p>
                  </a:txBody>
                  <a:tcPr marT="0" marB="0"/>
                </a:tc>
                <a:tc>
                  <a:txBody>
                    <a:bodyPr/>
                    <a:lstStyle/>
                    <a:p>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3"/>
                  </a:ext>
                </a:extLst>
              </a:tr>
            </a:tbl>
          </a:graphicData>
        </a:graphic>
      </p:graphicFrame>
      <p:sp>
        <p:nvSpPr>
          <p:cNvPr id="13" name="Rectangle 9"/>
          <p:cNvSpPr>
            <a:spLocks noChangeArrowheads="1"/>
          </p:cNvSpPr>
          <p:nvPr/>
        </p:nvSpPr>
        <p:spPr bwMode="auto">
          <a:xfrm>
            <a:off x="251520" y="3723878"/>
            <a:ext cx="2212465" cy="307777"/>
          </a:xfrm>
          <a:prstGeom prst="rect">
            <a:avLst/>
          </a:prstGeom>
          <a:noFill/>
          <a:ln w="9525">
            <a:noFill/>
            <a:miter lim="800000"/>
            <a:headEnd/>
            <a:tailEnd/>
          </a:ln>
        </p:spPr>
        <p:txBody>
          <a:bodyPr wrap="none" anchor="ctr">
            <a:spAutoFit/>
          </a:bodyPr>
          <a:lstStyle/>
          <a:p>
            <a:r>
              <a:rPr lang="en-US" altLang="zh-CN" sz="1400" dirty="0">
                <a:latin typeface="楷体_GB2312"/>
                <a:ea typeface="楷体_GB2312"/>
                <a:cs typeface="楷体_GB2312"/>
              </a:rPr>
              <a:t> </a:t>
            </a:r>
            <a:r>
              <a:rPr lang="zh-CN" altLang="en-US" sz="1400" dirty="0">
                <a:latin typeface="楷体_GB2312"/>
                <a:ea typeface="楷体_GB2312"/>
                <a:cs typeface="Times New Roman" pitchFamily="18" charset="0"/>
              </a:rPr>
              <a:t>经过第二轮归并后的磁带</a:t>
            </a:r>
            <a:endParaRPr lang="zh-CN" altLang="en-US" sz="1400" dirty="0">
              <a:latin typeface="楷体_GB2312"/>
              <a:ea typeface="楷体_GB2312"/>
              <a:cs typeface="楷体_GB2312"/>
            </a:endParaRPr>
          </a:p>
        </p:txBody>
      </p:sp>
      <p:graphicFrame>
        <p:nvGraphicFramePr>
          <p:cNvPr id="14" name="表格 13"/>
          <p:cNvGraphicFramePr>
            <a:graphicFrameLocks noGrp="1"/>
          </p:cNvGraphicFramePr>
          <p:nvPr/>
        </p:nvGraphicFramePr>
        <p:xfrm>
          <a:off x="2195736" y="4083918"/>
          <a:ext cx="6735663" cy="731520"/>
        </p:xfrm>
        <a:graphic>
          <a:graphicData uri="http://schemas.openxmlformats.org/drawingml/2006/table">
            <a:tbl>
              <a:tblPr>
                <a:effectLst/>
                <a:tableStyleId>{5C22544A-7EE6-4342-B048-85BDC9FD1C3A}</a:tableStyleId>
              </a:tblPr>
              <a:tblGrid>
                <a:gridCol w="436570">
                  <a:extLst>
                    <a:ext uri="{9D8B030D-6E8A-4147-A177-3AD203B41FA5}">
                      <a16:colId xmlns="" xmlns:a16="http://schemas.microsoft.com/office/drawing/2014/main" val="20000"/>
                    </a:ext>
                  </a:extLst>
                </a:gridCol>
                <a:gridCol w="6299093">
                  <a:extLst>
                    <a:ext uri="{9D8B030D-6E8A-4147-A177-3AD203B41FA5}">
                      <a16:colId xmlns="" xmlns:a16="http://schemas.microsoft.com/office/drawing/2014/main" val="20001"/>
                    </a:ext>
                  </a:extLst>
                </a:gridCol>
              </a:tblGrid>
              <a:tr h="143029">
                <a:tc>
                  <a:txBody>
                    <a:bodyPr/>
                    <a:lstStyle/>
                    <a:p>
                      <a:r>
                        <a:rPr lang="en-US" altLang="zh-CN" sz="1200" dirty="0"/>
                        <a:t>A1</a:t>
                      </a:r>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0"/>
                  </a:ext>
                </a:extLst>
              </a:tr>
              <a:tr h="143029">
                <a:tc>
                  <a:txBody>
                    <a:bodyPr/>
                    <a:lstStyle/>
                    <a:p>
                      <a:r>
                        <a:rPr lang="en-US" altLang="zh-CN" sz="1200" dirty="0"/>
                        <a:t>A2</a:t>
                      </a:r>
                    </a:p>
                  </a:txBody>
                  <a:tcPr marT="0" marB="0"/>
                </a:tc>
                <a:tc>
                  <a:txBody>
                    <a:bodyPr/>
                    <a:lstStyle/>
                    <a:p>
                      <a:endParaRPr lang="zh-CN" altLang="en-US" sz="1200" dirty="0"/>
                    </a:p>
                  </a:txBody>
                  <a:tcPr marT="0" marB="0"/>
                </a:tc>
                <a:extLst>
                  <a:ext uri="{0D108BD9-81ED-4DB2-BD59-A6C34878D82A}">
                    <a16:rowId xmlns="" xmlns:a16="http://schemas.microsoft.com/office/drawing/2014/main" val="10001"/>
                  </a:ext>
                </a:extLst>
              </a:tr>
              <a:tr h="143029">
                <a:tc>
                  <a:txBody>
                    <a:bodyPr/>
                    <a:lstStyle/>
                    <a:p>
                      <a:r>
                        <a:rPr lang="en-US" altLang="zh-CN" sz="1200" dirty="0"/>
                        <a:t>B1</a:t>
                      </a:r>
                      <a:endParaRPr lang="zh-CN" altLang="en-US" sz="1200" dirty="0"/>
                    </a:p>
                  </a:txBody>
                  <a:tcPr marT="0" marB="0"/>
                </a:tc>
                <a:tc>
                  <a:txBody>
                    <a:bodyPr/>
                    <a:lstStyle/>
                    <a:p>
                      <a:r>
                        <a:rPr lang="en-US" altLang="zh-CN" sz="1200" dirty="0"/>
                        <a:t>0</a:t>
                      </a:r>
                      <a:r>
                        <a:rPr lang="zh-CN" altLang="en-US" sz="1200" dirty="0"/>
                        <a:t>、</a:t>
                      </a:r>
                      <a:r>
                        <a:rPr lang="en-US" altLang="zh-CN" sz="1200" dirty="0"/>
                        <a:t>1</a:t>
                      </a:r>
                      <a:r>
                        <a:rPr lang="zh-CN" altLang="en-US" sz="1200" dirty="0"/>
                        <a:t>、</a:t>
                      </a:r>
                      <a:r>
                        <a:rPr lang="en-US" altLang="zh-CN" sz="1200" dirty="0"/>
                        <a:t>2</a:t>
                      </a:r>
                      <a:r>
                        <a:rPr lang="zh-CN" altLang="en-US" sz="1200" dirty="0"/>
                        <a:t>、</a:t>
                      </a:r>
                      <a:r>
                        <a:rPr lang="en-US" altLang="zh-CN" sz="1200" dirty="0"/>
                        <a:t>3</a:t>
                      </a:r>
                      <a:r>
                        <a:rPr lang="zh-CN" altLang="en-US" sz="1200" dirty="0"/>
                        <a:t>、</a:t>
                      </a:r>
                      <a:r>
                        <a:rPr lang="en-US" altLang="zh-CN" sz="1200" dirty="0"/>
                        <a:t>4</a:t>
                      </a:r>
                      <a:r>
                        <a:rPr lang="zh-CN" altLang="en-US" sz="1200" dirty="0"/>
                        <a:t>、</a:t>
                      </a:r>
                      <a:r>
                        <a:rPr lang="en-US" altLang="zh-CN" sz="1200" dirty="0"/>
                        <a:t>5</a:t>
                      </a:r>
                      <a:r>
                        <a:rPr lang="zh-CN" altLang="en-US" sz="1200" dirty="0"/>
                        <a:t>、</a:t>
                      </a:r>
                      <a:r>
                        <a:rPr lang="en-US" altLang="zh-CN" sz="1200" dirty="0"/>
                        <a:t>6</a:t>
                      </a:r>
                      <a:r>
                        <a:rPr lang="zh-CN" altLang="en-US" sz="1200" dirty="0"/>
                        <a:t>、</a:t>
                      </a:r>
                      <a:r>
                        <a:rPr lang="en-US" altLang="zh-CN" sz="1200" dirty="0"/>
                        <a:t>7</a:t>
                      </a:r>
                      <a:r>
                        <a:rPr lang="zh-CN" altLang="en-US" sz="1200" dirty="0"/>
                        <a:t>、</a:t>
                      </a:r>
                      <a:r>
                        <a:rPr lang="en-US" altLang="zh-CN" sz="1200" dirty="0"/>
                        <a:t>8</a:t>
                      </a:r>
                      <a:r>
                        <a:rPr lang="zh-CN" altLang="en-US" sz="1200" dirty="0"/>
                        <a:t>、</a:t>
                      </a:r>
                      <a:r>
                        <a:rPr lang="en-US" altLang="zh-CN" sz="1200" dirty="0"/>
                        <a:t>9</a:t>
                      </a:r>
                      <a:r>
                        <a:rPr lang="zh-CN" altLang="en-US" sz="1200" dirty="0"/>
                        <a:t>、</a:t>
                      </a:r>
                      <a:r>
                        <a:rPr lang="en-US" altLang="zh-CN" sz="1200" dirty="0"/>
                        <a:t>10</a:t>
                      </a:r>
                      <a:r>
                        <a:rPr lang="zh-CN" altLang="en-US" sz="1200" dirty="0"/>
                        <a:t>、</a:t>
                      </a:r>
                      <a:r>
                        <a:rPr lang="en-US" altLang="zh-CN" sz="1200" dirty="0"/>
                        <a:t>11</a:t>
                      </a:r>
                      <a:r>
                        <a:rPr lang="zh-CN" altLang="en-US" sz="1200" dirty="0"/>
                        <a:t>、</a:t>
                      </a:r>
                      <a:r>
                        <a:rPr lang="en-US" altLang="zh-CN" sz="1200" dirty="0"/>
                        <a:t>12</a:t>
                      </a:r>
                      <a:r>
                        <a:rPr lang="zh-CN" altLang="en-US" sz="1200" dirty="0"/>
                        <a:t>、</a:t>
                      </a:r>
                      <a:r>
                        <a:rPr lang="en-US" altLang="zh-CN" sz="1200" dirty="0"/>
                        <a:t>13</a:t>
                      </a:r>
                      <a:r>
                        <a:rPr lang="zh-CN" altLang="en-US" sz="1200" dirty="0"/>
                        <a:t>、</a:t>
                      </a:r>
                      <a:r>
                        <a:rPr lang="en-US" altLang="zh-CN" sz="1200" dirty="0"/>
                        <a:t>14</a:t>
                      </a:r>
                      <a:r>
                        <a:rPr lang="zh-CN" altLang="en-US" sz="1200" dirty="0"/>
                        <a:t>、</a:t>
                      </a:r>
                      <a:r>
                        <a:rPr lang="en-US" altLang="zh-CN" sz="1200" dirty="0"/>
                        <a:t>15</a:t>
                      </a:r>
                      <a:r>
                        <a:rPr lang="zh-CN" altLang="en-US" sz="1200" dirty="0"/>
                        <a:t>、</a:t>
                      </a:r>
                      <a:r>
                        <a:rPr lang="en-US" altLang="zh-CN" sz="1200" dirty="0"/>
                        <a:t>16</a:t>
                      </a:r>
                      <a:r>
                        <a:rPr lang="zh-CN" altLang="en-US" sz="1200" dirty="0"/>
                        <a:t>、</a:t>
                      </a:r>
                      <a:r>
                        <a:rPr lang="en-US" altLang="zh-CN" sz="1200" dirty="0"/>
                        <a:t>18</a:t>
                      </a:r>
                      <a:r>
                        <a:rPr lang="zh-CN" altLang="en-US" sz="1200" dirty="0"/>
                        <a:t>、</a:t>
                      </a:r>
                      <a:r>
                        <a:rPr lang="en-US" altLang="zh-CN" sz="1200" dirty="0"/>
                        <a:t>19</a:t>
                      </a:r>
                      <a:r>
                        <a:rPr lang="zh-CN" altLang="en-US" sz="1200" dirty="0"/>
                        <a:t>、</a:t>
                      </a:r>
                      <a:r>
                        <a:rPr lang="en-US" altLang="zh-CN" sz="1200" dirty="0"/>
                        <a:t>20</a:t>
                      </a:r>
                      <a:endParaRPr lang="zh-CN" altLang="en-US" sz="1200" dirty="0"/>
                    </a:p>
                  </a:txBody>
                  <a:tcPr marT="0" marB="0"/>
                </a:tc>
                <a:extLst>
                  <a:ext uri="{0D108BD9-81ED-4DB2-BD59-A6C34878D82A}">
                    <a16:rowId xmlns="" xmlns:a16="http://schemas.microsoft.com/office/drawing/2014/main" val="10002"/>
                  </a:ext>
                </a:extLst>
              </a:tr>
              <a:tr h="143029">
                <a:tc>
                  <a:txBody>
                    <a:bodyPr/>
                    <a:lstStyle/>
                    <a:p>
                      <a:r>
                        <a:rPr lang="en-US" altLang="zh-CN" sz="1200" dirty="0"/>
                        <a:t>B2</a:t>
                      </a:r>
                      <a:endParaRPr lang="zh-CN" altLang="en-US" sz="1200" dirty="0"/>
                    </a:p>
                  </a:txBody>
                  <a:tcPr marT="0" marB="0"/>
                </a:tc>
                <a:tc>
                  <a:txBody>
                    <a:bodyPr/>
                    <a:lstStyle/>
                    <a:p>
                      <a:endParaRPr lang="zh-CN" altLang="en-US" sz="1200" dirty="0"/>
                    </a:p>
                  </a:txBody>
                  <a:tcPr marT="0" marB="0"/>
                </a:tc>
                <a:extLst>
                  <a:ext uri="{0D108BD9-81ED-4DB2-BD59-A6C34878D82A}">
                    <a16:rowId xmlns="" xmlns:a16="http://schemas.microsoft.com/office/drawing/2014/main" val="10003"/>
                  </a:ext>
                </a:extLst>
              </a:tr>
            </a:tbl>
          </a:graphicData>
        </a:graphic>
      </p:graphicFrame>
    </p:spTree>
  </p:cSld>
  <p:clrMapOvr>
    <a:masterClrMapping/>
  </p:clrMapOvr>
  <p:transition spd="slow" advTm="0"/>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多阶段归并</a:t>
            </a:r>
            <a:endParaRPr lang="en-US" altLang="zh-CN" dirty="0">
              <a:latin typeface="微软雅黑" pitchFamily="34" charset="-122"/>
              <a:ea typeface="微软雅黑" pitchFamily="34" charset="-122"/>
            </a:endParaRPr>
          </a:p>
        </p:txBody>
      </p:sp>
      <p:sp>
        <p:nvSpPr>
          <p:cNvPr id="34" name="矩形 33"/>
          <p:cNvSpPr/>
          <p:nvPr/>
        </p:nvSpPr>
        <p:spPr>
          <a:xfrm>
            <a:off x="539552" y="1059582"/>
            <a:ext cx="7488832" cy="3151632"/>
          </a:xfrm>
          <a:prstGeom prst="rect">
            <a:avLst/>
          </a:prstGeom>
        </p:spPr>
        <p:txBody>
          <a:bodyPr wrap="square">
            <a:spAutoFit/>
          </a:bodyPr>
          <a:lstStyle/>
          <a:p>
            <a:pPr eaLnBrk="1" hangingPunct="1">
              <a:lnSpc>
                <a:spcPct val="140000"/>
              </a:lnSpc>
            </a:pPr>
            <a:r>
              <a:rPr lang="zh-CN" altLang="en-US" sz="1800" b="0" dirty="0">
                <a:latin typeface="楷体_GB2312"/>
                <a:ea typeface="楷体_GB2312"/>
                <a:cs typeface="楷体_GB2312"/>
              </a:rPr>
              <a:t>可以仅用</a:t>
            </a:r>
            <a:r>
              <a:rPr lang="en-US" altLang="zh-CN" sz="1800" b="0" dirty="0">
                <a:latin typeface="楷体_GB2312"/>
                <a:ea typeface="楷体_GB2312"/>
                <a:cs typeface="楷体_GB2312"/>
              </a:rPr>
              <a:t>K+1</a:t>
            </a:r>
            <a:r>
              <a:rPr lang="zh-CN" altLang="en-US" sz="1800" b="0" dirty="0">
                <a:latin typeface="楷体_GB2312"/>
                <a:ea typeface="楷体_GB2312"/>
                <a:cs typeface="楷体_GB2312"/>
              </a:rPr>
              <a:t>根磁带实现</a:t>
            </a:r>
            <a:r>
              <a:rPr lang="en-US" altLang="zh-CN" sz="1800" b="0" dirty="0">
                <a:latin typeface="楷体_GB2312"/>
                <a:ea typeface="楷体_GB2312"/>
                <a:cs typeface="楷体_GB2312"/>
              </a:rPr>
              <a:t>K</a:t>
            </a:r>
            <a:r>
              <a:rPr lang="zh-CN" altLang="en-US" sz="1800" b="0" dirty="0">
                <a:latin typeface="楷体_GB2312"/>
                <a:ea typeface="楷体_GB2312"/>
                <a:cs typeface="楷体_GB2312"/>
              </a:rPr>
              <a:t>路归并</a:t>
            </a:r>
            <a:endParaRPr lang="en-US" altLang="zh-CN" sz="1800" b="0" dirty="0">
              <a:latin typeface="楷体_GB2312"/>
              <a:ea typeface="楷体_GB2312"/>
              <a:cs typeface="楷体_GB2312"/>
            </a:endParaRPr>
          </a:p>
          <a:p>
            <a:pPr eaLnBrk="1" hangingPunct="1">
              <a:lnSpc>
                <a:spcPct val="140000"/>
              </a:lnSpc>
            </a:pPr>
            <a:endParaRPr lang="zh-CN" altLang="en-US" sz="1800" b="0" dirty="0">
              <a:latin typeface="楷体_GB2312"/>
              <a:ea typeface="楷体_GB2312"/>
              <a:cs typeface="楷体_GB2312"/>
            </a:endParaRPr>
          </a:p>
          <a:p>
            <a:pPr eaLnBrk="1" hangingPunct="1">
              <a:lnSpc>
                <a:spcPct val="140000"/>
              </a:lnSpc>
            </a:pPr>
            <a:r>
              <a:rPr lang="zh-CN" altLang="en-US" sz="1800" dirty="0">
                <a:latin typeface="楷体_GB2312"/>
                <a:ea typeface="楷体_GB2312"/>
                <a:cs typeface="楷体_GB2312"/>
              </a:rPr>
              <a:t>直观的方法</a:t>
            </a:r>
            <a:endParaRPr lang="en-US" altLang="zh-CN" sz="1800" dirty="0">
              <a:latin typeface="楷体_GB2312"/>
              <a:ea typeface="楷体_GB2312"/>
              <a:cs typeface="楷体_GB2312"/>
            </a:endParaRPr>
          </a:p>
          <a:p>
            <a:pPr eaLnBrk="1" hangingPunct="1">
              <a:lnSpc>
                <a:spcPct val="140000"/>
              </a:lnSpc>
            </a:pPr>
            <a:r>
              <a:rPr lang="zh-CN" altLang="en-US" sz="1400" b="0" dirty="0">
                <a:latin typeface="楷体_GB2312"/>
                <a:ea typeface="楷体_GB2312"/>
                <a:cs typeface="楷体_GB2312"/>
              </a:rPr>
              <a:t>假设有三条磁带：</a:t>
            </a:r>
            <a:r>
              <a:rPr lang="en-US" altLang="zh-CN" sz="1400" b="0" dirty="0">
                <a:latin typeface="楷体_GB2312"/>
                <a:ea typeface="楷体_GB2312"/>
                <a:cs typeface="楷体_GB2312"/>
              </a:rPr>
              <a:t>T1,T2</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T3 </a:t>
            </a:r>
            <a:r>
              <a:rPr lang="zh-CN" altLang="en-US" sz="1400" b="0" dirty="0">
                <a:latin typeface="楷体_GB2312"/>
                <a:ea typeface="楷体_GB2312"/>
                <a:cs typeface="楷体_GB2312"/>
              </a:rPr>
              <a:t>，以及一个在</a:t>
            </a:r>
            <a:r>
              <a:rPr lang="en-US" altLang="zh-CN" sz="1400" b="0" dirty="0">
                <a:latin typeface="楷体_GB2312"/>
                <a:ea typeface="楷体_GB2312"/>
                <a:cs typeface="楷体_GB2312"/>
              </a:rPr>
              <a:t>T1</a:t>
            </a:r>
            <a:r>
              <a:rPr lang="zh-CN" altLang="en-US" sz="1400" b="0" dirty="0">
                <a:latin typeface="楷体_GB2312"/>
                <a:ea typeface="楷体_GB2312"/>
                <a:cs typeface="楷体_GB2312"/>
              </a:rPr>
              <a:t>上的输入文件，它能产生</a:t>
            </a:r>
            <a:r>
              <a:rPr lang="en-US" altLang="zh-CN" sz="1400" b="0" dirty="0">
                <a:latin typeface="楷体_GB2312"/>
                <a:ea typeface="楷体_GB2312"/>
                <a:cs typeface="楷体_GB2312"/>
              </a:rPr>
              <a:t>34</a:t>
            </a:r>
            <a:r>
              <a:rPr lang="zh-CN" altLang="en-US" sz="1400" b="0" dirty="0">
                <a:latin typeface="楷体_GB2312"/>
                <a:ea typeface="楷体_GB2312"/>
                <a:cs typeface="楷体_GB2312"/>
              </a:rPr>
              <a:t>个已排序片段。</a:t>
            </a:r>
          </a:p>
          <a:p>
            <a:pPr lvl="1" eaLnBrk="1" hangingPunct="1">
              <a:lnSpc>
                <a:spcPct val="140000"/>
              </a:lnSpc>
            </a:pPr>
            <a:r>
              <a:rPr lang="zh-CN" altLang="en-US" sz="1400" b="0" dirty="0">
                <a:latin typeface="楷体_GB2312"/>
                <a:ea typeface="楷体_GB2312"/>
                <a:cs typeface="楷体_GB2312"/>
              </a:rPr>
              <a:t>在</a:t>
            </a:r>
            <a:r>
              <a:rPr lang="en-US" altLang="zh-CN" sz="1400" b="0" dirty="0">
                <a:latin typeface="楷体_GB2312"/>
                <a:ea typeface="楷体_GB2312"/>
                <a:cs typeface="楷体_GB2312"/>
              </a:rPr>
              <a:t>T2</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T3</a:t>
            </a:r>
            <a:r>
              <a:rPr lang="zh-CN" altLang="en-US" sz="1400" b="0" dirty="0">
                <a:latin typeface="楷体_GB2312"/>
                <a:ea typeface="楷体_GB2312"/>
                <a:cs typeface="楷体_GB2312"/>
              </a:rPr>
              <a:t>上各放</a:t>
            </a:r>
            <a:r>
              <a:rPr lang="en-US" altLang="zh-CN" sz="1400" b="0" dirty="0">
                <a:latin typeface="楷体_GB2312"/>
                <a:ea typeface="楷体_GB2312"/>
                <a:cs typeface="楷体_GB2312"/>
              </a:rPr>
              <a:t>17</a:t>
            </a:r>
            <a:r>
              <a:rPr lang="zh-CN" altLang="en-US" sz="1400" b="0" dirty="0">
                <a:latin typeface="楷体_GB2312"/>
                <a:ea typeface="楷体_GB2312"/>
                <a:cs typeface="楷体_GB2312"/>
              </a:rPr>
              <a:t>个已排序片段，然后把结果归并到</a:t>
            </a:r>
            <a:r>
              <a:rPr lang="en-US" altLang="zh-CN" sz="1400" b="0" dirty="0">
                <a:latin typeface="楷体_GB2312"/>
                <a:ea typeface="楷体_GB2312"/>
                <a:cs typeface="楷体_GB2312"/>
              </a:rPr>
              <a:t>T1</a:t>
            </a:r>
            <a:r>
              <a:rPr lang="zh-CN" altLang="en-US" sz="1400" b="0" dirty="0">
                <a:latin typeface="楷体_GB2312"/>
                <a:ea typeface="楷体_GB2312"/>
                <a:cs typeface="楷体_GB2312"/>
              </a:rPr>
              <a:t>。</a:t>
            </a:r>
          </a:p>
          <a:p>
            <a:pPr lvl="1" eaLnBrk="1" hangingPunct="1">
              <a:lnSpc>
                <a:spcPct val="140000"/>
              </a:lnSpc>
            </a:pPr>
            <a:r>
              <a:rPr lang="zh-CN" altLang="en-US" sz="1400" b="0" dirty="0">
                <a:latin typeface="楷体_GB2312"/>
                <a:ea typeface="楷体_GB2312"/>
                <a:cs typeface="楷体_GB2312"/>
              </a:rPr>
              <a:t>把其中的一部分放到</a:t>
            </a:r>
            <a:r>
              <a:rPr lang="en-US" altLang="zh-CN" sz="1400" b="0" dirty="0">
                <a:latin typeface="楷体_GB2312"/>
                <a:ea typeface="楷体_GB2312"/>
                <a:cs typeface="楷体_GB2312"/>
              </a:rPr>
              <a:t>T2</a:t>
            </a:r>
            <a:r>
              <a:rPr lang="zh-CN" altLang="en-US" sz="1400" b="0" dirty="0">
                <a:latin typeface="楷体_GB2312"/>
                <a:ea typeface="楷体_GB2312"/>
                <a:cs typeface="楷体_GB2312"/>
              </a:rPr>
              <a:t>上以执行另一次归并。 </a:t>
            </a:r>
            <a:endParaRPr lang="en-US" altLang="zh-CN" sz="1400" b="0" dirty="0">
              <a:latin typeface="楷体_GB2312"/>
              <a:ea typeface="楷体_GB2312"/>
              <a:cs typeface="楷体_GB2312"/>
            </a:endParaRPr>
          </a:p>
          <a:p>
            <a:pPr lvl="1" eaLnBrk="1" hangingPunct="1">
              <a:lnSpc>
                <a:spcPct val="140000"/>
              </a:lnSpc>
            </a:pPr>
            <a:endParaRPr lang="en-US" altLang="zh-CN" sz="1400" b="0" dirty="0">
              <a:latin typeface="楷体_GB2312"/>
              <a:ea typeface="楷体_GB2312"/>
              <a:cs typeface="楷体_GB2312"/>
            </a:endParaRPr>
          </a:p>
          <a:p>
            <a:pPr>
              <a:lnSpc>
                <a:spcPct val="140000"/>
              </a:lnSpc>
            </a:pPr>
            <a:r>
              <a:rPr lang="zh-CN" altLang="en-US" sz="1800" dirty="0">
                <a:latin typeface="楷体_GB2312"/>
                <a:ea typeface="楷体_GB2312"/>
                <a:cs typeface="楷体_GB2312"/>
              </a:rPr>
              <a:t>缺点</a:t>
            </a:r>
            <a:endParaRPr lang="en-US" altLang="zh-CN" sz="1800" dirty="0">
              <a:latin typeface="楷体_GB2312"/>
              <a:ea typeface="楷体_GB2312"/>
              <a:cs typeface="楷体_GB2312"/>
            </a:endParaRPr>
          </a:p>
          <a:p>
            <a:pPr>
              <a:lnSpc>
                <a:spcPct val="140000"/>
              </a:lnSpc>
            </a:pPr>
            <a:r>
              <a:rPr lang="zh-CN" altLang="en-US" sz="1400" b="0" dirty="0">
                <a:latin typeface="楷体_GB2312"/>
                <a:ea typeface="楷体_GB2312"/>
                <a:cs typeface="楷体_GB2312"/>
              </a:rPr>
              <a:t> 以时间换取设备数量的减少</a:t>
            </a:r>
          </a:p>
        </p:txBody>
      </p:sp>
    </p:spTree>
  </p:cSld>
  <p:clrMapOvr>
    <a:masterClrMapping/>
  </p:clrMapOvr>
  <p:transition spd="slow" advTm="0"/>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多阶段归并</a:t>
            </a:r>
            <a:endParaRPr lang="en-US" altLang="zh-CN" dirty="0">
              <a:latin typeface="微软雅黑" pitchFamily="34" charset="-122"/>
              <a:ea typeface="微软雅黑" pitchFamily="34" charset="-122"/>
            </a:endParaRPr>
          </a:p>
        </p:txBody>
      </p:sp>
      <p:sp>
        <p:nvSpPr>
          <p:cNvPr id="34" name="矩形 33"/>
          <p:cNvSpPr/>
          <p:nvPr/>
        </p:nvSpPr>
        <p:spPr>
          <a:xfrm>
            <a:off x="539552" y="1059582"/>
            <a:ext cx="8280920" cy="2120902"/>
          </a:xfrm>
          <a:prstGeom prst="rect">
            <a:avLst/>
          </a:prstGeom>
        </p:spPr>
        <p:txBody>
          <a:bodyPr wrap="square">
            <a:spAutoFit/>
          </a:bodyPr>
          <a:lstStyle/>
          <a:p>
            <a:pPr eaLnBrk="1" hangingPunct="1">
              <a:lnSpc>
                <a:spcPct val="150000"/>
              </a:lnSpc>
            </a:pPr>
            <a:r>
              <a:rPr lang="zh-CN" altLang="en-US" sz="1800" b="0" dirty="0">
                <a:latin typeface="楷体_GB2312"/>
                <a:ea typeface="楷体_GB2312"/>
                <a:cs typeface="楷体_GB2312"/>
              </a:rPr>
              <a:t>按非均匀的方法分解原先的</a:t>
            </a:r>
            <a:r>
              <a:rPr lang="en-US" altLang="zh-CN" sz="1800" b="0" dirty="0">
                <a:latin typeface="楷体_GB2312"/>
                <a:ea typeface="楷体_GB2312"/>
                <a:cs typeface="楷体_GB2312"/>
              </a:rPr>
              <a:t>34</a:t>
            </a:r>
            <a:r>
              <a:rPr lang="zh-CN" altLang="en-US" sz="1800" b="0" dirty="0">
                <a:latin typeface="楷体_GB2312"/>
                <a:ea typeface="楷体_GB2312"/>
                <a:cs typeface="楷体_GB2312"/>
              </a:rPr>
              <a:t>个已排序片段。 </a:t>
            </a:r>
          </a:p>
          <a:p>
            <a:pPr eaLnBrk="1" hangingPunct="1">
              <a:lnSpc>
                <a:spcPct val="150000"/>
              </a:lnSpc>
            </a:pPr>
            <a:r>
              <a:rPr lang="zh-CN" altLang="en-US" sz="1800" b="0" dirty="0">
                <a:latin typeface="楷体_GB2312"/>
                <a:ea typeface="楷体_GB2312"/>
                <a:cs typeface="楷体_GB2312"/>
              </a:rPr>
              <a:t>如果把</a:t>
            </a:r>
            <a:r>
              <a:rPr lang="en-US" altLang="zh-CN" sz="1800" b="0" dirty="0">
                <a:latin typeface="楷体_GB2312"/>
                <a:ea typeface="楷体_GB2312"/>
                <a:cs typeface="楷体_GB2312"/>
              </a:rPr>
              <a:t>21</a:t>
            </a:r>
            <a:r>
              <a:rPr lang="zh-CN" altLang="en-US" sz="1800" b="0" dirty="0">
                <a:latin typeface="楷体_GB2312"/>
                <a:ea typeface="楷体_GB2312"/>
                <a:cs typeface="楷体_GB2312"/>
              </a:rPr>
              <a:t>个已排序片段放在</a:t>
            </a:r>
            <a:r>
              <a:rPr lang="en-US" altLang="zh-CN" sz="1800" b="0" dirty="0">
                <a:latin typeface="楷体_GB2312"/>
                <a:ea typeface="楷体_GB2312"/>
                <a:cs typeface="楷体_GB2312"/>
              </a:rPr>
              <a:t>T2</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13</a:t>
            </a:r>
            <a:r>
              <a:rPr lang="zh-CN" altLang="en-US" sz="1800" b="0" dirty="0">
                <a:latin typeface="楷体_GB2312"/>
                <a:ea typeface="楷体_GB2312"/>
                <a:cs typeface="楷体_GB2312"/>
              </a:rPr>
              <a:t>个已排序片段放在</a:t>
            </a:r>
            <a:r>
              <a:rPr lang="en-US" altLang="zh-CN" sz="1800" b="0" dirty="0">
                <a:latin typeface="楷体_GB2312"/>
                <a:ea typeface="楷体_GB2312"/>
                <a:cs typeface="楷体_GB2312"/>
              </a:rPr>
              <a:t>T3</a:t>
            </a:r>
          </a:p>
          <a:p>
            <a:pPr lvl="1" eaLnBrk="1" hangingPunct="1">
              <a:lnSpc>
                <a:spcPct val="150000"/>
              </a:lnSpc>
            </a:pPr>
            <a:r>
              <a:rPr lang="zh-CN" altLang="en-US" sz="1800" b="0" dirty="0">
                <a:latin typeface="楷体_GB2312"/>
                <a:ea typeface="楷体_GB2312"/>
                <a:cs typeface="楷体_GB2312"/>
              </a:rPr>
              <a:t>在</a:t>
            </a:r>
            <a:r>
              <a:rPr lang="en-US" altLang="zh-CN" sz="1800" b="0" dirty="0">
                <a:latin typeface="楷体_GB2312"/>
                <a:ea typeface="楷体_GB2312"/>
                <a:cs typeface="楷体_GB2312"/>
              </a:rPr>
              <a:t>T3</a:t>
            </a:r>
            <a:r>
              <a:rPr lang="zh-CN" altLang="en-US" sz="1800" b="0" dirty="0">
                <a:latin typeface="楷体_GB2312"/>
                <a:ea typeface="楷体_GB2312"/>
                <a:cs typeface="楷体_GB2312"/>
              </a:rPr>
              <a:t>为空以前我们能够归并</a:t>
            </a:r>
            <a:r>
              <a:rPr lang="en-US" altLang="zh-CN" sz="1800" b="0" dirty="0">
                <a:latin typeface="楷体_GB2312"/>
                <a:ea typeface="楷体_GB2312"/>
                <a:cs typeface="楷体_GB2312"/>
              </a:rPr>
              <a:t>13</a:t>
            </a:r>
            <a:r>
              <a:rPr lang="zh-CN" altLang="en-US" sz="1800" b="0" dirty="0">
                <a:latin typeface="楷体_GB2312"/>
                <a:ea typeface="楷体_GB2312"/>
                <a:cs typeface="楷体_GB2312"/>
              </a:rPr>
              <a:t>个已排序片段到</a:t>
            </a:r>
            <a:r>
              <a:rPr lang="en-US" altLang="zh-CN" sz="1800" b="0" dirty="0">
                <a:latin typeface="楷体_GB2312"/>
                <a:ea typeface="楷体_GB2312"/>
                <a:cs typeface="楷体_GB2312"/>
              </a:rPr>
              <a:t>T1</a:t>
            </a:r>
            <a:r>
              <a:rPr lang="zh-CN" altLang="en-US" sz="1800" b="0" dirty="0">
                <a:latin typeface="楷体_GB2312"/>
                <a:ea typeface="楷体_GB2312"/>
                <a:cs typeface="楷体_GB2312"/>
              </a:rPr>
              <a:t>上。然后回绕</a:t>
            </a:r>
            <a:r>
              <a:rPr lang="en-US" altLang="zh-CN" sz="1800" b="0" dirty="0">
                <a:latin typeface="楷体_GB2312"/>
                <a:ea typeface="楷体_GB2312"/>
                <a:cs typeface="楷体_GB2312"/>
              </a:rPr>
              <a:t>T1</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T3</a:t>
            </a:r>
          </a:p>
          <a:p>
            <a:pPr lvl="1" eaLnBrk="1" hangingPunct="1">
              <a:lnSpc>
                <a:spcPct val="150000"/>
              </a:lnSpc>
            </a:pPr>
            <a:r>
              <a:rPr lang="zh-CN" altLang="en-US" sz="1800" b="0" dirty="0">
                <a:latin typeface="楷体_GB2312"/>
                <a:ea typeface="楷体_GB2312"/>
                <a:cs typeface="楷体_GB2312"/>
              </a:rPr>
              <a:t>并将具有</a:t>
            </a:r>
            <a:r>
              <a:rPr lang="en-US" altLang="zh-CN" sz="1800" b="0" dirty="0">
                <a:latin typeface="楷体_GB2312"/>
                <a:ea typeface="楷体_GB2312"/>
                <a:cs typeface="楷体_GB2312"/>
              </a:rPr>
              <a:t>13</a:t>
            </a:r>
            <a:r>
              <a:rPr lang="zh-CN" altLang="en-US" sz="1800" b="0" dirty="0">
                <a:latin typeface="楷体_GB2312"/>
                <a:ea typeface="楷体_GB2312"/>
                <a:cs typeface="楷体_GB2312"/>
              </a:rPr>
              <a:t>个已排序片段的</a:t>
            </a:r>
            <a:r>
              <a:rPr lang="en-US" altLang="zh-CN" sz="1800" b="0" dirty="0">
                <a:latin typeface="楷体_GB2312"/>
                <a:ea typeface="楷体_GB2312"/>
                <a:cs typeface="楷体_GB2312"/>
              </a:rPr>
              <a:t>T1</a:t>
            </a:r>
            <a:r>
              <a:rPr lang="zh-CN" altLang="en-US" sz="1800" b="0" dirty="0">
                <a:latin typeface="楷体_GB2312"/>
                <a:ea typeface="楷体_GB2312"/>
                <a:cs typeface="楷体_GB2312"/>
              </a:rPr>
              <a:t>和具有</a:t>
            </a:r>
            <a:r>
              <a:rPr lang="en-US" altLang="zh-CN" sz="1800" b="0" dirty="0">
                <a:latin typeface="楷体_GB2312"/>
                <a:ea typeface="楷体_GB2312"/>
                <a:cs typeface="楷体_GB2312"/>
              </a:rPr>
              <a:t>8</a:t>
            </a:r>
            <a:r>
              <a:rPr lang="zh-CN" altLang="en-US" sz="1800" b="0" dirty="0">
                <a:latin typeface="楷体_GB2312"/>
                <a:ea typeface="楷体_GB2312"/>
                <a:cs typeface="楷体_GB2312"/>
              </a:rPr>
              <a:t>个已排序片段的</a:t>
            </a:r>
            <a:r>
              <a:rPr lang="en-US" altLang="zh-CN" sz="1800" b="0" dirty="0">
                <a:latin typeface="楷体_GB2312"/>
                <a:ea typeface="楷体_GB2312"/>
                <a:cs typeface="楷体_GB2312"/>
              </a:rPr>
              <a:t>T2</a:t>
            </a:r>
            <a:r>
              <a:rPr lang="zh-CN" altLang="en-US" sz="1800" b="0" dirty="0">
                <a:latin typeface="楷体_GB2312"/>
                <a:ea typeface="楷体_GB2312"/>
                <a:cs typeface="楷体_GB2312"/>
              </a:rPr>
              <a:t>归并到</a:t>
            </a:r>
            <a:r>
              <a:rPr lang="en-US" altLang="zh-CN" sz="1800" b="0" dirty="0">
                <a:latin typeface="楷体_GB2312"/>
                <a:ea typeface="楷体_GB2312"/>
                <a:cs typeface="楷体_GB2312"/>
              </a:rPr>
              <a:t>T3</a:t>
            </a:r>
            <a:r>
              <a:rPr lang="zh-CN" altLang="en-US" sz="1800" b="0" dirty="0">
                <a:latin typeface="楷体_GB2312"/>
                <a:ea typeface="楷体_GB2312"/>
                <a:cs typeface="楷体_GB2312"/>
              </a:rPr>
              <a:t>上。</a:t>
            </a:r>
          </a:p>
          <a:p>
            <a:pPr lvl="1" eaLnBrk="1" hangingPunct="1">
              <a:lnSpc>
                <a:spcPct val="150000"/>
              </a:lnSpc>
            </a:pPr>
            <a:r>
              <a:rPr lang="zh-CN" altLang="en-US" sz="1800" b="0" dirty="0">
                <a:latin typeface="楷体_GB2312"/>
                <a:ea typeface="楷体_GB2312"/>
                <a:cs typeface="楷体_GB2312"/>
              </a:rPr>
              <a:t>然后归并</a:t>
            </a:r>
            <a:r>
              <a:rPr lang="en-US" altLang="zh-CN" sz="1800" b="0" dirty="0">
                <a:latin typeface="楷体_GB2312"/>
                <a:ea typeface="楷体_GB2312"/>
                <a:cs typeface="楷体_GB2312"/>
              </a:rPr>
              <a:t>T1</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T3 </a:t>
            </a:r>
          </a:p>
        </p:txBody>
      </p:sp>
      <p:pic>
        <p:nvPicPr>
          <p:cNvPr id="5" name="Picture 6"/>
          <p:cNvPicPr>
            <a:picLocks noChangeAspect="1" noChangeArrowheads="1"/>
          </p:cNvPicPr>
          <p:nvPr/>
        </p:nvPicPr>
        <p:blipFill>
          <a:blip r:embed="rId3" cstate="print"/>
          <a:srcRect/>
          <a:stretch>
            <a:fillRect/>
          </a:stretch>
        </p:blipFill>
        <p:spPr bwMode="auto">
          <a:xfrm>
            <a:off x="611559" y="3219822"/>
            <a:ext cx="6532441" cy="1692722"/>
          </a:xfrm>
          <a:prstGeom prst="rect">
            <a:avLst/>
          </a:prstGeom>
          <a:noFill/>
          <a:ln w="9525">
            <a:noFill/>
            <a:miter lim="800000"/>
            <a:headEnd/>
            <a:tailEnd/>
          </a:ln>
        </p:spPr>
      </p:pic>
    </p:spTree>
  </p:cSld>
  <p:clrMapOvr>
    <a:masterClrMapping/>
  </p:clrMapOvr>
  <p:transition spd="slow" advTm="0"/>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411510"/>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如何分布初始片断</a:t>
            </a:r>
            <a:endParaRPr lang="en-US" altLang="zh-CN" dirty="0">
              <a:latin typeface="微软雅黑" pitchFamily="34" charset="-122"/>
              <a:ea typeface="微软雅黑" pitchFamily="34" charset="-122"/>
            </a:endParaRPr>
          </a:p>
        </p:txBody>
      </p:sp>
      <p:sp>
        <p:nvSpPr>
          <p:cNvPr id="34" name="矩形 33"/>
          <p:cNvSpPr/>
          <p:nvPr/>
        </p:nvSpPr>
        <p:spPr>
          <a:xfrm>
            <a:off x="539552" y="1059582"/>
            <a:ext cx="8280920" cy="1532727"/>
          </a:xfrm>
          <a:prstGeom prst="rect">
            <a:avLst/>
          </a:prstGeom>
        </p:spPr>
        <p:txBody>
          <a:bodyPr wrap="square">
            <a:spAutoFit/>
          </a:bodyPr>
          <a:lstStyle/>
          <a:p>
            <a:pPr eaLnBrk="1" hangingPunct="1">
              <a:lnSpc>
                <a:spcPct val="130000"/>
              </a:lnSpc>
            </a:pPr>
            <a:r>
              <a:rPr lang="zh-CN" altLang="en-US" sz="1800" b="0" dirty="0">
                <a:latin typeface="楷体_GB2312"/>
                <a:ea typeface="楷体_GB2312"/>
                <a:cs typeface="楷体_GB2312"/>
              </a:rPr>
              <a:t>如果已排序片段的数目是一个斐波纳契数</a:t>
            </a:r>
            <a:r>
              <a:rPr lang="en-US" altLang="zh-CN" sz="1800" b="0" dirty="0">
                <a:latin typeface="楷体_GB2312"/>
                <a:ea typeface="楷体_GB2312"/>
                <a:cs typeface="楷体_GB2312"/>
              </a:rPr>
              <a:t>F</a:t>
            </a:r>
            <a:r>
              <a:rPr lang="en-US" altLang="zh-CN" sz="1800" b="0" baseline="-25000" dirty="0">
                <a:latin typeface="楷体_GB2312"/>
                <a:ea typeface="楷体_GB2312"/>
                <a:cs typeface="楷体_GB2312"/>
              </a:rPr>
              <a:t>N</a:t>
            </a:r>
            <a:r>
              <a:rPr lang="zh-CN" altLang="en-US" sz="1800" b="0" dirty="0">
                <a:latin typeface="楷体_GB2312"/>
                <a:ea typeface="楷体_GB2312"/>
                <a:cs typeface="楷体_GB2312"/>
              </a:rPr>
              <a:t>，那么分布最好的方法把它们分解成两个斐波纳契数</a:t>
            </a:r>
            <a:r>
              <a:rPr lang="en-US" altLang="zh-CN" sz="1800" b="0" dirty="0">
                <a:latin typeface="楷体_GB2312"/>
                <a:ea typeface="楷体_GB2312"/>
                <a:cs typeface="楷体_GB2312"/>
              </a:rPr>
              <a:t>F</a:t>
            </a:r>
            <a:r>
              <a:rPr lang="en-US" altLang="zh-CN" sz="1800" b="0" baseline="-25000" dirty="0">
                <a:latin typeface="楷体_GB2312"/>
                <a:ea typeface="楷体_GB2312"/>
                <a:cs typeface="楷体_GB2312"/>
              </a:rPr>
              <a:t>N-1</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F</a:t>
            </a:r>
            <a:r>
              <a:rPr lang="en-US" altLang="zh-CN" sz="1800" b="0" baseline="-25000" dirty="0">
                <a:latin typeface="楷体_GB2312"/>
                <a:ea typeface="楷体_GB2312"/>
                <a:cs typeface="楷体_GB2312"/>
              </a:rPr>
              <a:t>N-2</a:t>
            </a:r>
            <a:r>
              <a:rPr lang="zh-CN" altLang="en-US" sz="1800" b="0" dirty="0">
                <a:latin typeface="楷体_GB2312"/>
                <a:ea typeface="楷体_GB2312"/>
                <a:cs typeface="楷体_GB2312"/>
              </a:rPr>
              <a:t>。</a:t>
            </a:r>
          </a:p>
          <a:p>
            <a:pPr eaLnBrk="1" hangingPunct="1">
              <a:lnSpc>
                <a:spcPct val="130000"/>
              </a:lnSpc>
            </a:pPr>
            <a:r>
              <a:rPr lang="zh-CN" altLang="en-US" sz="1800" b="0" dirty="0">
                <a:latin typeface="楷体_GB2312"/>
                <a:ea typeface="楷体_GB2312"/>
                <a:cs typeface="楷体_GB2312"/>
              </a:rPr>
              <a:t>否则，为了将已排序片段数增加到一个斐波纳契数，必须在磁带上填充虚拟的已排序片段。 </a:t>
            </a:r>
          </a:p>
        </p:txBody>
      </p:sp>
    </p:spTree>
  </p:cSld>
  <p:clrMapOvr>
    <a:masterClrMapping/>
  </p:clrMapOvr>
  <p:transition spd="slow" advTm="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二叉查找树类</a:t>
            </a:r>
          </a:p>
        </p:txBody>
      </p:sp>
      <p:sp>
        <p:nvSpPr>
          <p:cNvPr id="48132" name="文本框 28"/>
          <p:cNvSpPr txBox="1">
            <a:spLocks noChangeArrowheads="1"/>
          </p:cNvSpPr>
          <p:nvPr/>
        </p:nvSpPr>
        <p:spPr bwMode="auto">
          <a:xfrm>
            <a:off x="611560" y="1059582"/>
            <a:ext cx="8208962" cy="3816350"/>
          </a:xfrm>
          <a:prstGeom prst="rect">
            <a:avLst/>
          </a:prstGeom>
          <a:noFill/>
          <a:ln w="9525">
            <a:noFill/>
            <a:miter lim="800000"/>
            <a:headEnd/>
            <a:tailEnd/>
          </a:ln>
        </p:spPr>
        <p:txBody>
          <a:bodyPr>
            <a:spAutoFit/>
          </a:bodyPr>
          <a:lstStyle/>
          <a:p>
            <a:pPr eaLnBrk="0" hangingPunct="0">
              <a:spcBef>
                <a:spcPts val="600"/>
              </a:spcBef>
            </a:pPr>
            <a:r>
              <a:rPr lang="en-US" altLang="zh-CN" sz="1400" dirty="0"/>
              <a:t>public:</a:t>
            </a:r>
            <a:endParaRPr lang="zh-CN" altLang="zh-CN" sz="1400" dirty="0"/>
          </a:p>
          <a:p>
            <a:pPr eaLnBrk="0" hangingPunct="0">
              <a:spcBef>
                <a:spcPts val="600"/>
              </a:spcBef>
            </a:pPr>
            <a:r>
              <a:rPr lang="en-US" altLang="zh-CN" sz="1400" dirty="0"/>
              <a:t>    </a:t>
            </a:r>
            <a:r>
              <a:rPr lang="en-US" altLang="zh-CN" sz="1400" dirty="0" err="1"/>
              <a:t>BinarySearchTree</a:t>
            </a:r>
            <a:r>
              <a:rPr lang="en-US" altLang="zh-CN" sz="1400" dirty="0"/>
              <a:t>( ) ;</a:t>
            </a:r>
            <a:endParaRPr lang="zh-CN" altLang="zh-CN" sz="1400" dirty="0"/>
          </a:p>
          <a:p>
            <a:pPr eaLnBrk="0" hangingPunct="0">
              <a:spcBef>
                <a:spcPts val="600"/>
              </a:spcBef>
            </a:pPr>
            <a:r>
              <a:rPr lang="en-US" altLang="zh-CN" sz="1400" dirty="0"/>
              <a:t>    ~</a:t>
            </a:r>
            <a:r>
              <a:rPr lang="en-US" altLang="zh-CN" sz="1400" dirty="0" err="1"/>
              <a:t>BinarySearchTree</a:t>
            </a:r>
            <a:r>
              <a:rPr lang="en-US" altLang="zh-CN" sz="1400" dirty="0"/>
              <a:t>( );</a:t>
            </a:r>
            <a:endParaRPr lang="zh-CN" altLang="zh-CN" sz="1400" dirty="0"/>
          </a:p>
          <a:p>
            <a:pPr eaLnBrk="0" hangingPunct="0">
              <a:spcBef>
                <a:spcPts val="600"/>
              </a:spcBef>
            </a:pPr>
            <a:r>
              <a:rPr lang="en-US" altLang="zh-CN" sz="1400" dirty="0"/>
              <a:t>    SET&lt;KEY, OTHER&gt; *find(const KEY &amp;x) const ;</a:t>
            </a:r>
            <a:endParaRPr lang="zh-CN" altLang="zh-CN" sz="1400" dirty="0"/>
          </a:p>
          <a:p>
            <a:pPr eaLnBrk="0" hangingPunct="0">
              <a:spcBef>
                <a:spcPts val="600"/>
              </a:spcBef>
            </a:pPr>
            <a:r>
              <a:rPr lang="en-US" altLang="zh-CN" sz="1400" dirty="0"/>
              <a:t>    void insert( const SET&lt;KEY, OTHER&gt; &amp; x );</a:t>
            </a:r>
            <a:endParaRPr lang="zh-CN" altLang="zh-CN" sz="1400" dirty="0"/>
          </a:p>
          <a:p>
            <a:pPr eaLnBrk="0" hangingPunct="0">
              <a:spcBef>
                <a:spcPts val="600"/>
              </a:spcBef>
            </a:pPr>
            <a:r>
              <a:rPr lang="en-US" altLang="zh-CN" sz="1400" dirty="0"/>
              <a:t>    void remove( const KEY &amp; x );</a:t>
            </a:r>
            <a:endParaRPr lang="zh-CN" altLang="zh-CN" sz="1400" dirty="0"/>
          </a:p>
          <a:p>
            <a:pPr eaLnBrk="0" hangingPunct="0">
              <a:spcBef>
                <a:spcPts val="600"/>
              </a:spcBef>
            </a:pPr>
            <a:r>
              <a:rPr lang="en-US" altLang="zh-CN" sz="1400" dirty="0"/>
              <a:t> </a:t>
            </a:r>
            <a:endParaRPr lang="zh-CN" altLang="zh-CN" sz="1400" dirty="0"/>
          </a:p>
          <a:p>
            <a:pPr eaLnBrk="0" hangingPunct="0">
              <a:spcBef>
                <a:spcPts val="600"/>
              </a:spcBef>
            </a:pPr>
            <a:r>
              <a:rPr lang="en-US" altLang="zh-CN" sz="1400" dirty="0"/>
              <a:t> private:    </a:t>
            </a:r>
            <a:endParaRPr lang="zh-CN" altLang="zh-CN" sz="1400" dirty="0"/>
          </a:p>
          <a:p>
            <a:pPr eaLnBrk="0" hangingPunct="0">
              <a:spcBef>
                <a:spcPts val="600"/>
              </a:spcBef>
            </a:pPr>
            <a:r>
              <a:rPr lang="en-US" altLang="zh-CN" sz="1400" dirty="0"/>
              <a:t>    void insert( const SET&lt;KEY, OTHER&gt; &amp; x, </a:t>
            </a:r>
            <a:r>
              <a:rPr lang="en-US" altLang="zh-CN" sz="1400" dirty="0" err="1"/>
              <a:t>BinaryNode</a:t>
            </a:r>
            <a:r>
              <a:rPr lang="en-US" altLang="zh-CN" sz="1400" dirty="0"/>
              <a:t> * &amp; t );</a:t>
            </a:r>
            <a:endParaRPr lang="zh-CN" altLang="zh-CN" sz="1400" dirty="0"/>
          </a:p>
          <a:p>
            <a:pPr eaLnBrk="0" hangingPunct="0">
              <a:spcBef>
                <a:spcPts val="600"/>
              </a:spcBef>
            </a:pPr>
            <a:r>
              <a:rPr lang="en-US" altLang="zh-CN" sz="1400" dirty="0"/>
              <a:t>    void remove( const KEY &amp; x, </a:t>
            </a:r>
            <a:r>
              <a:rPr lang="en-US" altLang="zh-CN" sz="1400" dirty="0" err="1"/>
              <a:t>BinaryNode</a:t>
            </a:r>
            <a:r>
              <a:rPr lang="en-US" altLang="zh-CN" sz="1400" dirty="0"/>
              <a:t> * &amp; t );</a:t>
            </a:r>
            <a:endParaRPr lang="zh-CN" altLang="zh-CN" sz="1400" dirty="0"/>
          </a:p>
          <a:p>
            <a:pPr eaLnBrk="0" hangingPunct="0">
              <a:spcBef>
                <a:spcPts val="600"/>
              </a:spcBef>
            </a:pPr>
            <a:r>
              <a:rPr lang="en-US" altLang="zh-CN" sz="1400" dirty="0"/>
              <a:t>    SET&lt;KEY, OTHER&gt; *find(const KEY &amp;x, </a:t>
            </a:r>
            <a:r>
              <a:rPr lang="en-US" altLang="zh-CN" sz="1400" dirty="0" err="1"/>
              <a:t>BinaryNode</a:t>
            </a:r>
            <a:r>
              <a:rPr lang="en-US" altLang="zh-CN" sz="1400" dirty="0"/>
              <a:t> *t ) const;</a:t>
            </a:r>
            <a:endParaRPr lang="zh-CN" altLang="zh-CN" sz="1400" dirty="0"/>
          </a:p>
          <a:p>
            <a:pPr eaLnBrk="0" hangingPunct="0">
              <a:spcBef>
                <a:spcPts val="600"/>
              </a:spcBef>
            </a:pPr>
            <a:r>
              <a:rPr lang="en-US" altLang="zh-CN" sz="1400" dirty="0"/>
              <a:t>    void </a:t>
            </a:r>
            <a:r>
              <a:rPr lang="en-US" altLang="zh-CN" sz="1400" dirty="0" err="1"/>
              <a:t>makeEmpty</a:t>
            </a:r>
            <a:r>
              <a:rPr lang="en-US" altLang="zh-CN" sz="1400" dirty="0"/>
              <a:t>( </a:t>
            </a:r>
            <a:r>
              <a:rPr lang="en-US" altLang="zh-CN" sz="1400" dirty="0" err="1"/>
              <a:t>BinaryNode</a:t>
            </a:r>
            <a:r>
              <a:rPr lang="en-US" altLang="zh-CN" sz="1400" dirty="0"/>
              <a:t> *t );</a:t>
            </a:r>
            <a:endParaRPr lang="zh-CN" altLang="zh-CN" sz="1400" dirty="0"/>
          </a:p>
          <a:p>
            <a:pPr eaLnBrk="0" hangingPunct="0">
              <a:spcBef>
                <a:spcPts val="600"/>
              </a:spcBef>
            </a:pPr>
            <a:r>
              <a:rPr lang="en-US" altLang="zh-CN" sz="1400" dirty="0"/>
              <a:t>};</a:t>
            </a:r>
            <a:endParaRPr lang="zh-CN" altLang="zh-CN" sz="1400" dirty="0"/>
          </a:p>
        </p:txBody>
      </p:sp>
    </p:spTree>
  </p:cSld>
  <p:clrMapOvr>
    <a:masterClrMapping/>
  </p:clrMapOvr>
  <p:transition spd="slow" advTm="0"/>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总结</a:t>
            </a:r>
            <a:endParaRPr lang="en-US" altLang="zh-CN" dirty="0">
              <a:latin typeface="微软雅黑" pitchFamily="34" charset="-122"/>
              <a:ea typeface="微软雅黑" pitchFamily="34" charset="-122"/>
            </a:endParaRPr>
          </a:p>
        </p:txBody>
      </p:sp>
      <p:sp>
        <p:nvSpPr>
          <p:cNvPr id="34" name="矩形 33"/>
          <p:cNvSpPr/>
          <p:nvPr/>
        </p:nvSpPr>
        <p:spPr>
          <a:xfrm>
            <a:off x="539552" y="1059582"/>
            <a:ext cx="8280920" cy="2120902"/>
          </a:xfrm>
          <a:prstGeom prst="rect">
            <a:avLst/>
          </a:prstGeom>
        </p:spPr>
        <p:txBody>
          <a:bodyPr wrap="square">
            <a:spAutoFit/>
          </a:bodyPr>
          <a:lstStyle/>
          <a:p>
            <a:pPr eaLnBrk="1" hangingPunct="1">
              <a:lnSpc>
                <a:spcPct val="150000"/>
              </a:lnSpc>
            </a:pPr>
            <a:r>
              <a:rPr lang="zh-CN" altLang="en-US" sz="1800" dirty="0">
                <a:latin typeface="楷体_GB2312"/>
                <a:ea typeface="楷体_GB2312"/>
                <a:cs typeface="楷体_GB2312"/>
              </a:rPr>
              <a:t>介绍了外存中的排序和查找</a:t>
            </a:r>
          </a:p>
          <a:p>
            <a:pPr eaLnBrk="1" hangingPunct="1">
              <a:lnSpc>
                <a:spcPct val="150000"/>
              </a:lnSpc>
            </a:pPr>
            <a:r>
              <a:rPr lang="zh-CN" altLang="en-US" sz="1800" dirty="0">
                <a:latin typeface="楷体_GB2312"/>
                <a:ea typeface="楷体_GB2312"/>
                <a:cs typeface="楷体_GB2312"/>
              </a:rPr>
              <a:t>外存的排序和查找算法的效率取决于外存访问次数</a:t>
            </a:r>
            <a:endParaRPr lang="en-US" altLang="zh-CN" sz="1800" dirty="0">
              <a:latin typeface="楷体_GB2312"/>
              <a:ea typeface="楷体_GB2312"/>
              <a:cs typeface="楷体_GB2312"/>
            </a:endParaRPr>
          </a:p>
          <a:p>
            <a:pPr eaLnBrk="1" hangingPunct="1">
              <a:lnSpc>
                <a:spcPct val="150000"/>
              </a:lnSpc>
            </a:pPr>
            <a:r>
              <a:rPr lang="zh-CN" altLang="en-US" sz="1800" dirty="0">
                <a:latin typeface="楷体_GB2312"/>
                <a:ea typeface="楷体_GB2312"/>
                <a:cs typeface="楷体_GB2312"/>
              </a:rPr>
              <a:t>查找：</a:t>
            </a:r>
            <a:r>
              <a:rPr lang="en-US" altLang="zh-CN" sz="1800" dirty="0">
                <a:latin typeface="楷体_GB2312"/>
                <a:ea typeface="楷体_GB2312"/>
                <a:cs typeface="楷体_GB2312"/>
              </a:rPr>
              <a:t>B</a:t>
            </a:r>
            <a:r>
              <a:rPr lang="zh-CN" altLang="en-US" sz="1800" dirty="0">
                <a:latin typeface="楷体_GB2312"/>
                <a:ea typeface="楷体_GB2312"/>
                <a:cs typeface="楷体_GB2312"/>
              </a:rPr>
              <a:t>树和</a:t>
            </a:r>
            <a:r>
              <a:rPr lang="en-US" altLang="zh-CN" sz="1800" dirty="0">
                <a:latin typeface="楷体_GB2312"/>
                <a:ea typeface="楷体_GB2312"/>
                <a:cs typeface="楷体_GB2312"/>
              </a:rPr>
              <a:t>B+</a:t>
            </a:r>
            <a:r>
              <a:rPr lang="zh-CN" altLang="en-US" sz="1800" dirty="0">
                <a:latin typeface="楷体_GB2312"/>
                <a:ea typeface="楷体_GB2312"/>
                <a:cs typeface="楷体_GB2312"/>
              </a:rPr>
              <a:t>树。</a:t>
            </a:r>
            <a:r>
              <a:rPr lang="en-US" altLang="zh-CN" sz="1800" dirty="0">
                <a:latin typeface="楷体_GB2312"/>
                <a:ea typeface="楷体_GB2312"/>
                <a:cs typeface="楷体_GB2312"/>
              </a:rPr>
              <a:t>B</a:t>
            </a:r>
            <a:r>
              <a:rPr lang="zh-CN" altLang="en-US" sz="1800" dirty="0">
                <a:latin typeface="楷体_GB2312"/>
                <a:ea typeface="楷体_GB2312"/>
                <a:cs typeface="楷体_GB2312"/>
              </a:rPr>
              <a:t>树适合索引文件。</a:t>
            </a:r>
            <a:r>
              <a:rPr lang="en-US" altLang="zh-CN" sz="1800" dirty="0">
                <a:latin typeface="楷体_GB2312"/>
                <a:ea typeface="楷体_GB2312"/>
                <a:cs typeface="楷体_GB2312"/>
              </a:rPr>
              <a:t>B+</a:t>
            </a:r>
            <a:r>
              <a:rPr lang="zh-CN" altLang="en-US" sz="1800" dirty="0">
                <a:latin typeface="楷体_GB2312"/>
                <a:ea typeface="楷体_GB2312"/>
                <a:cs typeface="楷体_GB2312"/>
              </a:rPr>
              <a:t>树适合索引顺序文件</a:t>
            </a:r>
            <a:endParaRPr lang="en-US" altLang="zh-CN" sz="1800" dirty="0">
              <a:latin typeface="楷体_GB2312"/>
              <a:ea typeface="楷体_GB2312"/>
              <a:cs typeface="楷体_GB2312"/>
            </a:endParaRPr>
          </a:p>
          <a:p>
            <a:pPr eaLnBrk="1" hangingPunct="1">
              <a:lnSpc>
                <a:spcPct val="150000"/>
              </a:lnSpc>
            </a:pPr>
            <a:r>
              <a:rPr lang="zh-CN" altLang="en-US" sz="1800" dirty="0">
                <a:latin typeface="楷体_GB2312"/>
                <a:ea typeface="楷体_GB2312"/>
                <a:cs typeface="楷体_GB2312"/>
              </a:rPr>
              <a:t>外排序由两个阶段组成：预处理和归并。预处理阶段有个优化算法，置换选择。归并阶段有个优化算法，多阶段归并</a:t>
            </a:r>
          </a:p>
        </p:txBody>
      </p:sp>
    </p:spTree>
  </p:cSld>
  <p:clrMapOvr>
    <a:masterClrMapping/>
  </p:clrMapOvr>
  <p:transition spd="slow" advTm="0"/>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755576" y="1779662"/>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等价关系</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699792" y="1779662"/>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不相交集</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12</a:t>
            </a:r>
            <a:r>
              <a:rPr lang="zh-CN" altLang="en-US" sz="3600" dirty="0">
                <a:latin typeface="微软雅黑" pitchFamily="34" charset="-122"/>
                <a:ea typeface="微软雅黑" pitchFamily="34" charset="-122"/>
              </a:rPr>
              <a:t>章不相交集</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4636709" y="1779662"/>
            <a:ext cx="1591475" cy="2636991"/>
            <a:chOff x="1067856" y="2206370"/>
            <a:chExt cx="2391136" cy="4351260"/>
          </a:xfrm>
        </p:grpSpPr>
        <p:sp>
          <p:nvSpPr>
            <p:cNvPr id="189454"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不相交集的实现</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 3</a:t>
              </a:r>
            </a:p>
          </p:txBody>
        </p:sp>
      </p:grpSp>
      <p:grpSp>
        <p:nvGrpSpPr>
          <p:cNvPr id="16" name="组合 37"/>
          <p:cNvGrpSpPr>
            <a:grpSpLocks/>
          </p:cNvGrpSpPr>
          <p:nvPr/>
        </p:nvGrpSpPr>
        <p:grpSpPr bwMode="auto">
          <a:xfrm>
            <a:off x="6804248" y="1779662"/>
            <a:ext cx="1591475" cy="2636991"/>
            <a:chOff x="1067856" y="2206370"/>
            <a:chExt cx="2391136" cy="4351260"/>
          </a:xfrm>
        </p:grpSpPr>
        <p:sp>
          <p:nvSpPr>
            <p:cNvPr id="17"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不相交集的应用</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等价关系</a:t>
            </a:r>
            <a:endParaRPr lang="en-US" altLang="zh-CN" dirty="0">
              <a:latin typeface="微软雅黑" pitchFamily="34" charset="-122"/>
              <a:ea typeface="微软雅黑" pitchFamily="34" charset="-122"/>
            </a:endParaRPr>
          </a:p>
        </p:txBody>
      </p:sp>
      <p:sp>
        <p:nvSpPr>
          <p:cNvPr id="34" name="矩形 33"/>
          <p:cNvSpPr/>
          <p:nvPr/>
        </p:nvSpPr>
        <p:spPr>
          <a:xfrm>
            <a:off x="539552" y="1131590"/>
            <a:ext cx="7488832" cy="2769989"/>
          </a:xfrm>
          <a:prstGeom prst="rect">
            <a:avLst/>
          </a:prstGeom>
        </p:spPr>
        <p:txBody>
          <a:bodyPr wrap="square">
            <a:spAutoFit/>
          </a:bodyPr>
          <a:lstStyle/>
          <a:p>
            <a:pPr eaLnBrk="1" hangingPunct="1">
              <a:lnSpc>
                <a:spcPct val="120000"/>
              </a:lnSpc>
            </a:pPr>
            <a:r>
              <a:rPr lang="zh-CN" altLang="en-US" sz="1800" dirty="0">
                <a:latin typeface="楷体_GB2312"/>
                <a:ea typeface="楷体_GB2312"/>
                <a:cs typeface="楷体_GB2312"/>
              </a:rPr>
              <a:t>关系</a:t>
            </a:r>
            <a:endParaRPr lang="en-US" altLang="zh-CN" sz="1800" dirty="0">
              <a:latin typeface="楷体_GB2312"/>
              <a:ea typeface="楷体_GB2312"/>
              <a:cs typeface="楷体_GB2312"/>
            </a:endParaRPr>
          </a:p>
          <a:p>
            <a:pPr eaLnBrk="1" hangingPunct="1">
              <a:lnSpc>
                <a:spcPct val="120000"/>
              </a:lnSpc>
              <a:spcBef>
                <a:spcPts val="600"/>
              </a:spcBef>
            </a:pPr>
            <a:r>
              <a:rPr lang="zh-CN" altLang="en-US" sz="1400" b="0" dirty="0">
                <a:latin typeface="楷体_GB2312"/>
                <a:ea typeface="楷体_GB2312"/>
                <a:cs typeface="楷体_GB2312"/>
              </a:rPr>
              <a:t>对集合中的每一对元素</a:t>
            </a:r>
            <a:r>
              <a:rPr lang="en-US" altLang="zh-CN" sz="1400" b="0" dirty="0">
                <a:latin typeface="楷体_GB2312"/>
                <a:ea typeface="楷体_GB2312"/>
                <a:cs typeface="楷体_GB2312"/>
              </a:rPr>
              <a:t>(</a:t>
            </a:r>
            <a:r>
              <a:rPr lang="en-US" altLang="zh-CN" sz="1400" b="0" dirty="0" err="1">
                <a:latin typeface="楷体_GB2312"/>
                <a:ea typeface="楷体_GB2312"/>
                <a:cs typeface="楷体_GB2312"/>
              </a:rPr>
              <a:t>a,b</a:t>
            </a:r>
            <a:r>
              <a:rPr lang="en-US" altLang="zh-CN" sz="1400" b="0" dirty="0">
                <a:latin typeface="楷体_GB2312"/>
                <a:ea typeface="楷体_GB2312"/>
                <a:cs typeface="楷体_GB2312"/>
              </a:rPr>
              <a:t>), </a:t>
            </a:r>
            <a:r>
              <a:rPr lang="en-US" altLang="zh-CN" sz="1400" b="0" dirty="0" err="1">
                <a:latin typeface="楷体_GB2312"/>
                <a:ea typeface="楷体_GB2312"/>
                <a:cs typeface="楷体_GB2312"/>
              </a:rPr>
              <a:t>a,b∈S</a:t>
            </a:r>
            <a:r>
              <a:rPr lang="en-US" altLang="zh-CN" sz="1400" b="0" dirty="0">
                <a:latin typeface="楷体_GB2312"/>
                <a:ea typeface="楷体_GB2312"/>
                <a:cs typeface="楷体_GB2312"/>
              </a:rPr>
              <a:t>, </a:t>
            </a:r>
            <a:r>
              <a:rPr lang="en-US" altLang="zh-CN" sz="1400" b="0" dirty="0" err="1">
                <a:latin typeface="楷体_GB2312"/>
                <a:ea typeface="楷体_GB2312"/>
                <a:cs typeface="楷体_GB2312"/>
              </a:rPr>
              <a:t>aRb</a:t>
            </a:r>
            <a:r>
              <a:rPr lang="zh-CN" altLang="en-US" sz="1400" b="0" dirty="0">
                <a:latin typeface="楷体_GB2312"/>
                <a:ea typeface="楷体_GB2312"/>
                <a:cs typeface="楷体_GB2312"/>
              </a:rPr>
              <a:t>要么是真要么是假，则称关系</a:t>
            </a:r>
            <a:r>
              <a:rPr lang="en-US" altLang="zh-CN" sz="1400" b="0" dirty="0">
                <a:latin typeface="楷体_GB2312"/>
                <a:ea typeface="楷体_GB2312"/>
                <a:cs typeface="楷体_GB2312"/>
              </a:rPr>
              <a:t>R</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relation R</a:t>
            </a:r>
            <a:r>
              <a:rPr lang="zh-CN" altLang="en-US" sz="1400" b="0" dirty="0">
                <a:latin typeface="楷体_GB2312"/>
                <a:ea typeface="楷体_GB2312"/>
                <a:cs typeface="楷体_GB2312"/>
              </a:rPr>
              <a:t>）是定义在集合</a:t>
            </a:r>
            <a:r>
              <a:rPr lang="en-US" altLang="zh-CN" sz="1400" b="0" dirty="0">
                <a:latin typeface="楷体_GB2312"/>
                <a:ea typeface="楷体_GB2312"/>
                <a:cs typeface="楷体_GB2312"/>
              </a:rPr>
              <a:t>S</a:t>
            </a:r>
            <a:r>
              <a:rPr lang="zh-CN" altLang="en-US" sz="1400" b="0" dirty="0">
                <a:latin typeface="楷体_GB2312"/>
                <a:ea typeface="楷体_GB2312"/>
                <a:cs typeface="楷体_GB2312"/>
              </a:rPr>
              <a:t>上。如果</a:t>
            </a:r>
            <a:r>
              <a:rPr lang="en-US" altLang="zh-CN" sz="1400" b="0" dirty="0" err="1">
                <a:latin typeface="楷体_GB2312"/>
                <a:ea typeface="楷体_GB2312"/>
                <a:cs typeface="楷体_GB2312"/>
              </a:rPr>
              <a:t>aRb</a:t>
            </a:r>
            <a:r>
              <a:rPr lang="zh-CN" altLang="en-US" sz="1400" b="0" dirty="0">
                <a:latin typeface="楷体_GB2312"/>
                <a:ea typeface="楷体_GB2312"/>
                <a:cs typeface="楷体_GB2312"/>
              </a:rPr>
              <a:t>为真，则称</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相关。如果集合中的每一对元素不是有关系就是没关系，则称该</a:t>
            </a:r>
            <a:r>
              <a:rPr lang="zh-CN" altLang="en-US" sz="1400" b="0" i="1" dirty="0">
                <a:latin typeface="楷体_GB2312"/>
                <a:ea typeface="楷体_GB2312"/>
                <a:cs typeface="楷体_GB2312"/>
              </a:rPr>
              <a:t>关系（</a:t>
            </a:r>
            <a:r>
              <a:rPr lang="en-US" altLang="zh-CN" sz="1400" b="0" i="1" dirty="0">
                <a:latin typeface="楷体_GB2312"/>
                <a:ea typeface="楷体_GB2312"/>
                <a:cs typeface="楷体_GB2312"/>
              </a:rPr>
              <a:t>relation</a:t>
            </a:r>
            <a:r>
              <a:rPr lang="zh-CN" altLang="en-US" sz="1400" b="0" i="1" dirty="0">
                <a:latin typeface="楷体_GB2312"/>
                <a:ea typeface="楷体_GB2312"/>
                <a:cs typeface="楷体_GB2312"/>
              </a:rPr>
              <a:t>）</a:t>
            </a:r>
            <a:r>
              <a:rPr lang="zh-CN" altLang="en-US" sz="1400" b="0" dirty="0">
                <a:latin typeface="楷体_GB2312"/>
                <a:ea typeface="楷体_GB2312"/>
                <a:cs typeface="楷体_GB2312"/>
              </a:rPr>
              <a:t>是定义在该集合上的。</a:t>
            </a:r>
          </a:p>
          <a:p>
            <a:pPr eaLnBrk="1" hangingPunct="1">
              <a:lnSpc>
                <a:spcPct val="120000"/>
              </a:lnSpc>
              <a:spcBef>
                <a:spcPts val="1200"/>
              </a:spcBef>
            </a:pPr>
            <a:r>
              <a:rPr lang="zh-CN" altLang="en-US" sz="1800" dirty="0">
                <a:latin typeface="微软雅黑" pitchFamily="34" charset="-122"/>
                <a:ea typeface="微软雅黑" pitchFamily="34" charset="-122"/>
                <a:cs typeface="楷体_GB2312"/>
              </a:rPr>
              <a:t>等价关系（</a:t>
            </a:r>
            <a:r>
              <a:rPr lang="en-US" altLang="zh-CN" sz="1800" dirty="0">
                <a:latin typeface="微软雅黑" pitchFamily="34" charset="-122"/>
                <a:ea typeface="微软雅黑" pitchFamily="34" charset="-122"/>
                <a:cs typeface="楷体_GB2312"/>
              </a:rPr>
              <a:t>equivalence relation</a:t>
            </a:r>
            <a:r>
              <a:rPr lang="zh-CN" altLang="en-US" sz="1800" dirty="0">
                <a:latin typeface="微软雅黑" pitchFamily="34" charset="-122"/>
                <a:ea typeface="微软雅黑" pitchFamily="34" charset="-122"/>
                <a:cs typeface="楷体_GB2312"/>
              </a:rPr>
              <a:t>）：</a:t>
            </a:r>
            <a:r>
              <a:rPr lang="zh-CN" altLang="en-US" sz="1800" b="0" dirty="0">
                <a:latin typeface="楷体_GB2312"/>
                <a:ea typeface="楷体_GB2312"/>
                <a:cs typeface="楷体_GB2312"/>
              </a:rPr>
              <a:t>是一种满足以下三个特性关系</a:t>
            </a:r>
            <a:r>
              <a:rPr lang="en-US" altLang="zh-CN" sz="1800" b="0" dirty="0">
                <a:latin typeface="楷体_GB2312"/>
                <a:ea typeface="楷体_GB2312"/>
                <a:cs typeface="楷体_GB2312"/>
              </a:rPr>
              <a:t>R</a:t>
            </a:r>
            <a:r>
              <a:rPr lang="zh-CN" altLang="en-US" sz="1800" b="0" dirty="0">
                <a:latin typeface="楷体_GB2312"/>
                <a:ea typeface="楷体_GB2312"/>
                <a:cs typeface="楷体_GB2312"/>
              </a:rPr>
              <a:t>。</a:t>
            </a:r>
          </a:p>
          <a:p>
            <a:pPr>
              <a:lnSpc>
                <a:spcPct val="120000"/>
              </a:lnSpc>
              <a:spcBef>
                <a:spcPts val="600"/>
              </a:spcBef>
            </a:pPr>
            <a:r>
              <a:rPr lang="zh-CN" altLang="en-US" sz="1400" b="0" dirty="0">
                <a:latin typeface="楷体_GB2312"/>
                <a:ea typeface="楷体_GB2312"/>
                <a:cs typeface="楷体_GB2312"/>
              </a:rPr>
              <a:t>自反性（</a:t>
            </a:r>
            <a:r>
              <a:rPr lang="en-US" altLang="zh-CN" sz="1400" b="0" dirty="0">
                <a:latin typeface="楷体_GB2312"/>
                <a:ea typeface="楷体_GB2312"/>
                <a:cs typeface="楷体_GB2312"/>
              </a:rPr>
              <a:t>Reflexive</a:t>
            </a:r>
            <a:r>
              <a:rPr lang="zh-CN" altLang="en-US" sz="1400" b="0" dirty="0">
                <a:latin typeface="楷体_GB2312"/>
                <a:ea typeface="楷体_GB2312"/>
                <a:cs typeface="楷体_GB2312"/>
              </a:rPr>
              <a:t>）</a:t>
            </a:r>
            <a:r>
              <a:rPr lang="zh-CN" altLang="en-US" sz="1400" b="0" i="1" dirty="0">
                <a:latin typeface="楷体_GB2312"/>
                <a:ea typeface="楷体_GB2312"/>
                <a:cs typeface="楷体_GB2312"/>
              </a:rPr>
              <a:t>：</a:t>
            </a:r>
            <a:r>
              <a:rPr lang="zh-CN" altLang="en-US" sz="1400" b="0" dirty="0">
                <a:latin typeface="楷体_GB2312"/>
                <a:ea typeface="楷体_GB2312"/>
                <a:cs typeface="楷体_GB2312"/>
              </a:rPr>
              <a:t>对所有的 </a:t>
            </a:r>
            <a:r>
              <a:rPr lang="en-US" altLang="zh-CN" sz="1400" b="0" dirty="0" err="1">
                <a:latin typeface="楷体_GB2312"/>
                <a:ea typeface="楷体_GB2312"/>
                <a:cs typeface="楷体_GB2312"/>
              </a:rPr>
              <a:t>a∈R</a:t>
            </a:r>
            <a:r>
              <a:rPr lang="zh-CN" altLang="en-US" sz="1400" b="0" dirty="0">
                <a:latin typeface="楷体_GB2312"/>
                <a:ea typeface="楷体_GB2312"/>
                <a:cs typeface="楷体_GB2312"/>
              </a:rPr>
              <a:t>，</a:t>
            </a:r>
            <a:r>
              <a:rPr lang="en-US" altLang="zh-CN" sz="1400" b="0" dirty="0" err="1">
                <a:latin typeface="楷体_GB2312"/>
                <a:ea typeface="楷体_GB2312"/>
                <a:cs typeface="楷体_GB2312"/>
              </a:rPr>
              <a:t>aRa</a:t>
            </a:r>
            <a:r>
              <a:rPr lang="en-US" altLang="zh-CN" sz="1400" b="0" dirty="0">
                <a:latin typeface="楷体_GB2312"/>
                <a:ea typeface="楷体_GB2312"/>
                <a:cs typeface="楷体_GB2312"/>
              </a:rPr>
              <a:t> </a:t>
            </a:r>
            <a:r>
              <a:rPr lang="zh-CN" altLang="en-US" sz="1400" b="0" dirty="0">
                <a:latin typeface="楷体_GB2312"/>
                <a:ea typeface="楷体_GB2312"/>
                <a:cs typeface="楷体_GB2312"/>
              </a:rPr>
              <a:t>为真。</a:t>
            </a:r>
          </a:p>
          <a:p>
            <a:pPr>
              <a:lnSpc>
                <a:spcPct val="120000"/>
              </a:lnSpc>
              <a:spcBef>
                <a:spcPts val="600"/>
              </a:spcBef>
            </a:pPr>
            <a:r>
              <a:rPr lang="zh-CN" altLang="en-US" sz="1400" b="0" dirty="0">
                <a:latin typeface="楷体_GB2312"/>
                <a:ea typeface="楷体_GB2312"/>
                <a:cs typeface="楷体_GB2312"/>
              </a:rPr>
              <a:t>对称性（</a:t>
            </a:r>
            <a:r>
              <a:rPr lang="en-US" altLang="zh-CN" sz="1400" b="0" dirty="0">
                <a:latin typeface="楷体_GB2312"/>
                <a:ea typeface="楷体_GB2312"/>
                <a:cs typeface="楷体_GB2312"/>
              </a:rPr>
              <a:t>Symmetric</a:t>
            </a:r>
            <a:r>
              <a:rPr lang="zh-CN" altLang="en-US" sz="1400" b="0" dirty="0">
                <a:latin typeface="楷体_GB2312"/>
                <a:ea typeface="楷体_GB2312"/>
                <a:cs typeface="楷体_GB2312"/>
              </a:rPr>
              <a:t>）</a:t>
            </a:r>
            <a:r>
              <a:rPr lang="zh-CN" altLang="en-US" sz="1400" b="0" i="1" dirty="0">
                <a:latin typeface="楷体_GB2312"/>
                <a:ea typeface="楷体_GB2312"/>
                <a:cs typeface="楷体_GB2312"/>
              </a:rPr>
              <a:t>：</a:t>
            </a:r>
            <a:r>
              <a:rPr lang="zh-CN" altLang="en-US" sz="1400" b="0" dirty="0">
                <a:latin typeface="楷体_GB2312"/>
                <a:ea typeface="楷体_GB2312"/>
                <a:cs typeface="楷体_GB2312"/>
              </a:rPr>
              <a:t>当且仅当 </a:t>
            </a:r>
            <a:r>
              <a:rPr lang="en-US" altLang="zh-CN" sz="1400" b="0" dirty="0" err="1">
                <a:latin typeface="楷体_GB2312"/>
                <a:ea typeface="楷体_GB2312"/>
                <a:cs typeface="楷体_GB2312"/>
              </a:rPr>
              <a:t>bRa</a:t>
            </a:r>
            <a:r>
              <a:rPr lang="en-US" altLang="zh-CN" sz="1400" b="0" dirty="0">
                <a:latin typeface="楷体_GB2312"/>
                <a:ea typeface="楷体_GB2312"/>
                <a:cs typeface="楷体_GB2312"/>
              </a:rPr>
              <a:t> </a:t>
            </a:r>
            <a:r>
              <a:rPr lang="zh-CN" altLang="en-US" sz="1400" b="0" dirty="0">
                <a:latin typeface="楷体_GB2312"/>
                <a:ea typeface="楷体_GB2312"/>
                <a:cs typeface="楷体_GB2312"/>
              </a:rPr>
              <a:t>时，</a:t>
            </a:r>
            <a:r>
              <a:rPr lang="en-US" altLang="zh-CN" sz="1400" b="0" dirty="0" err="1">
                <a:latin typeface="楷体_GB2312"/>
                <a:ea typeface="楷体_GB2312"/>
                <a:cs typeface="楷体_GB2312"/>
              </a:rPr>
              <a:t>aRb</a:t>
            </a:r>
            <a:r>
              <a:rPr lang="zh-CN" altLang="en-US" sz="1400" b="0" dirty="0">
                <a:latin typeface="楷体_GB2312"/>
                <a:ea typeface="楷体_GB2312"/>
                <a:cs typeface="楷体_GB2312"/>
              </a:rPr>
              <a:t>。</a:t>
            </a:r>
          </a:p>
          <a:p>
            <a:pPr>
              <a:lnSpc>
                <a:spcPct val="120000"/>
              </a:lnSpc>
              <a:spcBef>
                <a:spcPts val="600"/>
              </a:spcBef>
            </a:pPr>
            <a:r>
              <a:rPr lang="zh-CN" altLang="en-US" sz="1400" b="0" dirty="0">
                <a:latin typeface="楷体_GB2312"/>
                <a:ea typeface="楷体_GB2312"/>
                <a:cs typeface="楷体_GB2312"/>
              </a:rPr>
              <a:t>传递性（</a:t>
            </a:r>
            <a:r>
              <a:rPr lang="en-US" altLang="zh-CN" sz="1400" b="0" dirty="0">
                <a:latin typeface="楷体_GB2312"/>
                <a:ea typeface="楷体_GB2312"/>
                <a:cs typeface="楷体_GB2312"/>
              </a:rPr>
              <a:t>Transitive</a:t>
            </a:r>
            <a:r>
              <a:rPr lang="zh-CN" altLang="en-US" sz="1400" b="0" dirty="0">
                <a:latin typeface="楷体_GB2312"/>
                <a:ea typeface="楷体_GB2312"/>
                <a:cs typeface="楷体_GB2312"/>
              </a:rPr>
              <a:t>）</a:t>
            </a:r>
            <a:r>
              <a:rPr lang="zh-CN" altLang="en-US" sz="1400" b="0" i="1" dirty="0">
                <a:latin typeface="楷体_GB2312"/>
                <a:ea typeface="楷体_GB2312"/>
                <a:cs typeface="楷体_GB2312"/>
              </a:rPr>
              <a:t>：</a:t>
            </a:r>
            <a:r>
              <a:rPr lang="en-US" altLang="zh-CN" sz="1400" b="0" dirty="0" err="1">
                <a:latin typeface="楷体_GB2312"/>
                <a:ea typeface="楷体_GB2312"/>
                <a:cs typeface="楷体_GB2312"/>
              </a:rPr>
              <a:t>aRb</a:t>
            </a:r>
            <a:r>
              <a:rPr lang="en-US" altLang="zh-CN" sz="1400" b="0" dirty="0">
                <a:latin typeface="楷体_GB2312"/>
                <a:ea typeface="楷体_GB2312"/>
                <a:cs typeface="楷体_GB2312"/>
              </a:rPr>
              <a:t> </a:t>
            </a:r>
            <a:r>
              <a:rPr lang="zh-CN" altLang="en-US" sz="1400" b="0" dirty="0">
                <a:latin typeface="楷体_GB2312"/>
                <a:ea typeface="楷体_GB2312"/>
                <a:cs typeface="楷体_GB2312"/>
              </a:rPr>
              <a:t>和 </a:t>
            </a:r>
            <a:r>
              <a:rPr lang="en-US" altLang="zh-CN" sz="1400" b="0" dirty="0" err="1">
                <a:latin typeface="楷体_GB2312"/>
                <a:ea typeface="楷体_GB2312"/>
                <a:cs typeface="楷体_GB2312"/>
              </a:rPr>
              <a:t>bRc</a:t>
            </a:r>
            <a:r>
              <a:rPr lang="en-US" altLang="zh-CN" sz="1400" b="0" dirty="0">
                <a:latin typeface="楷体_GB2312"/>
                <a:ea typeface="楷体_GB2312"/>
                <a:cs typeface="楷体_GB2312"/>
              </a:rPr>
              <a:t> </a:t>
            </a:r>
            <a:r>
              <a:rPr lang="zh-CN" altLang="en-US" sz="1400" b="0" dirty="0">
                <a:latin typeface="楷体_GB2312"/>
                <a:ea typeface="楷体_GB2312"/>
                <a:cs typeface="楷体_GB2312"/>
              </a:rPr>
              <a:t>隐含 </a:t>
            </a:r>
            <a:r>
              <a:rPr lang="en-US" altLang="zh-CN" sz="1400" b="0" dirty="0" err="1">
                <a:latin typeface="楷体_GB2312"/>
                <a:ea typeface="楷体_GB2312"/>
                <a:cs typeface="楷体_GB2312"/>
              </a:rPr>
              <a:t>aRc</a:t>
            </a:r>
            <a:r>
              <a:rPr lang="zh-CN" altLang="en-US" sz="1400" b="0" dirty="0">
                <a:latin typeface="楷体_GB2312"/>
                <a:ea typeface="楷体_GB2312"/>
                <a:cs typeface="楷体_GB2312"/>
              </a:rPr>
              <a:t>。</a:t>
            </a:r>
          </a:p>
        </p:txBody>
      </p:sp>
    </p:spTree>
  </p:cSld>
  <p:clrMapOvr>
    <a:masterClrMapping/>
  </p:clrMapOvr>
  <p:transition spd="slow" advTm="0"/>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等价关系实例</a:t>
            </a:r>
            <a:endParaRPr lang="en-US" altLang="zh-CN" dirty="0">
              <a:latin typeface="微软雅黑" pitchFamily="34" charset="-122"/>
              <a:ea typeface="微软雅黑" pitchFamily="34" charset="-122"/>
            </a:endParaRPr>
          </a:p>
        </p:txBody>
      </p:sp>
      <p:sp>
        <p:nvSpPr>
          <p:cNvPr id="34" name="矩形 33"/>
          <p:cNvSpPr/>
          <p:nvPr/>
        </p:nvSpPr>
        <p:spPr>
          <a:xfrm>
            <a:off x="683568" y="1131590"/>
            <a:ext cx="7344816" cy="2646878"/>
          </a:xfrm>
          <a:prstGeom prst="rect">
            <a:avLst/>
          </a:prstGeom>
        </p:spPr>
        <p:txBody>
          <a:bodyPr wrap="square">
            <a:spAutoFit/>
          </a:bodyPr>
          <a:lstStyle/>
          <a:p>
            <a:pPr eaLnBrk="1" hangingPunct="1">
              <a:lnSpc>
                <a:spcPct val="130000"/>
              </a:lnSpc>
            </a:pPr>
            <a:r>
              <a:rPr lang="zh-CN" altLang="en-US" sz="1800" dirty="0">
                <a:latin typeface="楷体_GB2312"/>
                <a:ea typeface="楷体_GB2312"/>
                <a:cs typeface="楷体_GB2312"/>
              </a:rPr>
              <a:t>亲戚关系</a:t>
            </a:r>
            <a:endParaRPr lang="en-US" altLang="zh-CN" sz="180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自己和自己是亲戚</a:t>
            </a:r>
            <a:endParaRPr lang="en-US" altLang="zh-CN" sz="1400" b="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如果</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是亲戚，则</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也是亲戚</a:t>
            </a:r>
            <a:endParaRPr lang="en-US" altLang="zh-CN" sz="1400" b="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如果</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是亲戚，</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C</a:t>
            </a:r>
            <a:r>
              <a:rPr lang="zh-CN" altLang="en-US" sz="1400" b="0" dirty="0">
                <a:latin typeface="楷体_GB2312"/>
                <a:ea typeface="楷体_GB2312"/>
                <a:cs typeface="楷体_GB2312"/>
              </a:rPr>
              <a:t>是亲戚，则</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C</a:t>
            </a:r>
            <a:r>
              <a:rPr lang="zh-CN" altLang="en-US" sz="1400" b="0" dirty="0">
                <a:latin typeface="楷体_GB2312"/>
                <a:ea typeface="楷体_GB2312"/>
                <a:cs typeface="楷体_GB2312"/>
              </a:rPr>
              <a:t>也是亲戚</a:t>
            </a:r>
          </a:p>
          <a:p>
            <a:pPr eaLnBrk="1" hangingPunct="1">
              <a:lnSpc>
                <a:spcPct val="130000"/>
              </a:lnSpc>
              <a:spcBef>
                <a:spcPts val="1200"/>
              </a:spcBef>
            </a:pPr>
            <a:r>
              <a:rPr lang="zh-CN" altLang="en-US" sz="1800" dirty="0">
                <a:latin typeface="楷体_GB2312"/>
                <a:ea typeface="楷体_GB2312"/>
                <a:cs typeface="楷体_GB2312"/>
              </a:rPr>
              <a:t>公路网：如果没有单行道</a:t>
            </a:r>
            <a:endParaRPr lang="en-US" altLang="zh-CN" sz="180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a:t>
            </a:r>
            <a:endParaRPr lang="en-US" altLang="zh-CN" sz="1400" b="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如果从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地，则从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a:t>
            </a:r>
            <a:endParaRPr lang="en-US" altLang="zh-CN" sz="1400" b="0" dirty="0">
              <a:latin typeface="楷体_GB2312"/>
              <a:ea typeface="楷体_GB2312"/>
              <a:cs typeface="楷体_GB2312"/>
            </a:endParaRPr>
          </a:p>
          <a:p>
            <a:pPr eaLnBrk="1" hangingPunct="1">
              <a:lnSpc>
                <a:spcPct val="130000"/>
              </a:lnSpc>
            </a:pPr>
            <a:r>
              <a:rPr lang="zh-CN" altLang="en-US" sz="1400" b="0" dirty="0">
                <a:latin typeface="楷体_GB2312"/>
                <a:ea typeface="楷体_GB2312"/>
                <a:cs typeface="楷体_GB2312"/>
              </a:rPr>
              <a:t>如果从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地，从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c</a:t>
            </a:r>
            <a:r>
              <a:rPr lang="zh-CN" altLang="en-US" sz="1400" b="0" dirty="0">
                <a:latin typeface="楷体_GB2312"/>
                <a:ea typeface="楷体_GB2312"/>
                <a:cs typeface="楷体_GB2312"/>
              </a:rPr>
              <a:t>地，则从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地可以到达</a:t>
            </a:r>
            <a:r>
              <a:rPr lang="en-US" altLang="zh-CN" sz="1400" b="0" dirty="0">
                <a:latin typeface="楷体_GB2312"/>
                <a:ea typeface="楷体_GB2312"/>
                <a:cs typeface="楷体_GB2312"/>
              </a:rPr>
              <a:t>c</a:t>
            </a:r>
            <a:r>
              <a:rPr lang="zh-CN" altLang="en-US" sz="1400" b="0" dirty="0">
                <a:latin typeface="楷体_GB2312"/>
                <a:ea typeface="楷体_GB2312"/>
                <a:cs typeface="楷体_GB2312"/>
              </a:rPr>
              <a:t>地</a:t>
            </a:r>
          </a:p>
        </p:txBody>
      </p:sp>
    </p:spTree>
  </p:cSld>
  <p:clrMapOvr>
    <a:masterClrMapping/>
  </p:clrMapOvr>
  <p:transition spd="slow" advTm="0"/>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等价关系中的基本操作</a:t>
            </a:r>
            <a:endParaRPr lang="en-US" altLang="zh-CN" dirty="0">
              <a:latin typeface="微软雅黑" pitchFamily="34" charset="-122"/>
              <a:ea typeface="微软雅黑" pitchFamily="34" charset="-122"/>
            </a:endParaRPr>
          </a:p>
        </p:txBody>
      </p:sp>
      <p:sp>
        <p:nvSpPr>
          <p:cNvPr id="34" name="矩形 33"/>
          <p:cNvSpPr/>
          <p:nvPr/>
        </p:nvSpPr>
        <p:spPr>
          <a:xfrm>
            <a:off x="683568" y="1131590"/>
            <a:ext cx="3816424" cy="812530"/>
          </a:xfrm>
          <a:prstGeom prst="rect">
            <a:avLst/>
          </a:prstGeom>
        </p:spPr>
        <p:txBody>
          <a:bodyPr wrap="square">
            <a:spAutoFit/>
          </a:bodyPr>
          <a:lstStyle/>
          <a:p>
            <a:pPr eaLnBrk="1" hangingPunct="1">
              <a:lnSpc>
                <a:spcPct val="130000"/>
              </a:lnSpc>
            </a:pPr>
            <a:r>
              <a:rPr lang="zh-CN" altLang="en-US" sz="1800" dirty="0">
                <a:ea typeface="楷体_GB2312"/>
                <a:cs typeface="楷体_GB2312"/>
              </a:rPr>
              <a:t>判断两个元素之间是否有关系</a:t>
            </a:r>
          </a:p>
          <a:p>
            <a:pPr eaLnBrk="1" hangingPunct="1">
              <a:lnSpc>
                <a:spcPct val="130000"/>
              </a:lnSpc>
            </a:pPr>
            <a:r>
              <a:rPr lang="zh-CN" altLang="en-US" sz="1800" dirty="0">
                <a:ea typeface="楷体_GB2312"/>
                <a:cs typeface="楷体_GB2312"/>
              </a:rPr>
              <a:t>在两个元素间添加关系</a:t>
            </a:r>
          </a:p>
        </p:txBody>
      </p:sp>
    </p:spTree>
  </p:cSld>
  <p:clrMapOvr>
    <a:masterClrMapping/>
  </p:clrMapOvr>
  <p:transition spd="slow" advTm="0"/>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等价关系的存储</a:t>
            </a:r>
            <a:endParaRPr lang="en-US" altLang="zh-CN" dirty="0">
              <a:latin typeface="微软雅黑" pitchFamily="34" charset="-122"/>
              <a:ea typeface="微软雅黑" pitchFamily="34" charset="-122"/>
            </a:endParaRPr>
          </a:p>
        </p:txBody>
      </p:sp>
      <p:sp>
        <p:nvSpPr>
          <p:cNvPr id="34" name="矩形 33"/>
          <p:cNvSpPr/>
          <p:nvPr/>
        </p:nvSpPr>
        <p:spPr>
          <a:xfrm>
            <a:off x="251520" y="1203598"/>
            <a:ext cx="4104456" cy="2640723"/>
          </a:xfrm>
          <a:prstGeom prst="rect">
            <a:avLst/>
          </a:prstGeom>
        </p:spPr>
        <p:txBody>
          <a:bodyPr wrap="square">
            <a:spAutoFit/>
          </a:bodyPr>
          <a:lstStyle/>
          <a:p>
            <a:pPr eaLnBrk="1" hangingPunct="1">
              <a:lnSpc>
                <a:spcPct val="120000"/>
              </a:lnSpc>
            </a:pPr>
            <a:r>
              <a:rPr lang="zh-CN" altLang="en-US" sz="1800" dirty="0">
                <a:ea typeface="楷体_GB2312"/>
                <a:cs typeface="楷体_GB2312"/>
              </a:rPr>
              <a:t>二维数组</a:t>
            </a:r>
            <a:endParaRPr lang="en-US" altLang="zh-CN" sz="1800" dirty="0">
              <a:ea typeface="楷体_GB2312"/>
              <a:cs typeface="楷体_GB2312"/>
            </a:endParaRPr>
          </a:p>
          <a:p>
            <a:pPr eaLnBrk="1" hangingPunct="1">
              <a:lnSpc>
                <a:spcPct val="120000"/>
              </a:lnSpc>
              <a:spcBef>
                <a:spcPts val="600"/>
              </a:spcBef>
            </a:pPr>
            <a:r>
              <a:rPr lang="en-US" altLang="zh-CN" sz="1400" b="0" dirty="0" err="1">
                <a:ea typeface="楷体_GB2312"/>
                <a:cs typeface="楷体_GB2312"/>
              </a:rPr>
              <a:t>i</a:t>
            </a:r>
            <a:r>
              <a:rPr lang="zh-CN" altLang="en-US" sz="1400" b="0" dirty="0">
                <a:ea typeface="楷体_GB2312"/>
                <a:cs typeface="楷体_GB2312"/>
              </a:rPr>
              <a:t>和</a:t>
            </a:r>
            <a:r>
              <a:rPr lang="en-US" altLang="zh-CN" sz="1400" b="0" dirty="0">
                <a:ea typeface="楷体_GB2312"/>
                <a:cs typeface="楷体_GB2312"/>
              </a:rPr>
              <a:t>j</a:t>
            </a:r>
            <a:r>
              <a:rPr lang="zh-CN" altLang="en-US" sz="1400" b="0" dirty="0">
                <a:ea typeface="楷体_GB2312"/>
                <a:cs typeface="楷体_GB2312"/>
              </a:rPr>
              <a:t>有关系，则</a:t>
            </a:r>
            <a:r>
              <a:rPr lang="en-US" altLang="zh-CN" sz="1400" b="0" dirty="0">
                <a:ea typeface="楷体_GB2312"/>
                <a:cs typeface="楷体_GB2312"/>
              </a:rPr>
              <a:t>a[</a:t>
            </a:r>
            <a:r>
              <a:rPr lang="en-US" altLang="zh-CN" sz="1400" b="0" dirty="0" err="1">
                <a:ea typeface="楷体_GB2312"/>
                <a:cs typeface="楷体_GB2312"/>
              </a:rPr>
              <a:t>i</a:t>
            </a:r>
            <a:r>
              <a:rPr lang="en-US" altLang="zh-CN" sz="1400" b="0" dirty="0">
                <a:ea typeface="楷体_GB2312"/>
                <a:cs typeface="楷体_GB2312"/>
              </a:rPr>
              <a:t>][j] = true</a:t>
            </a:r>
            <a:r>
              <a:rPr lang="zh-CN" altLang="en-US" sz="1400" b="0" dirty="0">
                <a:ea typeface="楷体_GB2312"/>
                <a:cs typeface="楷体_GB2312"/>
              </a:rPr>
              <a:t>，否则为</a:t>
            </a:r>
            <a:r>
              <a:rPr lang="en-US" altLang="zh-CN" sz="1400" b="0" dirty="0">
                <a:ea typeface="楷体_GB2312"/>
                <a:cs typeface="楷体_GB2312"/>
              </a:rPr>
              <a:t>false</a:t>
            </a:r>
          </a:p>
          <a:p>
            <a:pPr eaLnBrk="1" hangingPunct="1">
              <a:lnSpc>
                <a:spcPct val="120000"/>
              </a:lnSpc>
              <a:spcBef>
                <a:spcPts val="1200"/>
              </a:spcBef>
            </a:pPr>
            <a:r>
              <a:rPr lang="zh-CN" altLang="en-US" sz="1800" dirty="0">
                <a:latin typeface="楷体_GB2312"/>
                <a:ea typeface="楷体_GB2312"/>
                <a:cs typeface="楷体_GB2312"/>
              </a:rPr>
              <a:t>操作的实现</a:t>
            </a:r>
            <a:endParaRPr lang="en-US" altLang="zh-CN" sz="1800" dirty="0">
              <a:latin typeface="楷体_GB2312"/>
              <a:ea typeface="楷体_GB2312"/>
              <a:cs typeface="楷体_GB2312"/>
            </a:endParaRPr>
          </a:p>
          <a:p>
            <a:pPr eaLnBrk="1" hangingPunct="1">
              <a:lnSpc>
                <a:spcPct val="120000"/>
              </a:lnSpc>
              <a:spcBef>
                <a:spcPts val="600"/>
              </a:spcBef>
            </a:pPr>
            <a:r>
              <a:rPr lang="zh-CN" altLang="en-US" sz="1400" dirty="0">
                <a:latin typeface="楷体_GB2312"/>
                <a:ea typeface="楷体_GB2312"/>
                <a:cs typeface="楷体_GB2312"/>
              </a:rPr>
              <a:t>判</a:t>
            </a:r>
            <a:r>
              <a:rPr lang="en-US" altLang="zh-CN" sz="1400" dirty="0" err="1">
                <a:latin typeface="楷体_GB2312"/>
                <a:ea typeface="楷体_GB2312"/>
                <a:cs typeface="楷体_GB2312"/>
              </a:rPr>
              <a:t>i</a:t>
            </a:r>
            <a:r>
              <a:rPr lang="zh-CN" altLang="en-US" sz="1400" dirty="0">
                <a:latin typeface="楷体_GB2312"/>
                <a:ea typeface="楷体_GB2312"/>
                <a:cs typeface="楷体_GB2312"/>
              </a:rPr>
              <a:t>、</a:t>
            </a:r>
            <a:r>
              <a:rPr lang="en-US" altLang="zh-CN" sz="1400" dirty="0">
                <a:latin typeface="楷体_GB2312"/>
                <a:ea typeface="楷体_GB2312"/>
                <a:cs typeface="楷体_GB2312"/>
              </a:rPr>
              <a:t>j</a:t>
            </a:r>
            <a:r>
              <a:rPr lang="zh-CN" altLang="en-US" sz="1400" dirty="0">
                <a:latin typeface="楷体_GB2312"/>
                <a:ea typeface="楷体_GB2312"/>
                <a:cs typeface="楷体_GB2312"/>
              </a:rPr>
              <a:t>之间是否有关系：</a:t>
            </a:r>
            <a:endParaRPr lang="en-US" altLang="zh-CN" sz="1400" dirty="0">
              <a:latin typeface="楷体_GB2312"/>
              <a:ea typeface="楷体_GB2312"/>
              <a:cs typeface="楷体_GB2312"/>
            </a:endParaRPr>
          </a:p>
          <a:p>
            <a:pPr eaLnBrk="1" hangingPunct="1">
              <a:lnSpc>
                <a:spcPct val="120000"/>
              </a:lnSpc>
              <a:spcBef>
                <a:spcPts val="0"/>
              </a:spcBef>
            </a:pPr>
            <a:r>
              <a:rPr lang="zh-CN" altLang="en-US" sz="1400" b="0" dirty="0">
                <a:latin typeface="楷体_GB2312"/>
                <a:ea typeface="楷体_GB2312"/>
                <a:cs typeface="楷体_GB2312"/>
              </a:rPr>
              <a:t>可以直接判</a:t>
            </a:r>
            <a:r>
              <a:rPr lang="en-US" altLang="zh-CN" sz="1400" b="0" dirty="0">
                <a:ea typeface="楷体_GB2312"/>
                <a:cs typeface="楷体_GB2312"/>
              </a:rPr>
              <a:t>a[</a:t>
            </a:r>
            <a:r>
              <a:rPr lang="en-US" altLang="zh-CN" sz="1400" b="0" dirty="0" err="1">
                <a:ea typeface="楷体_GB2312"/>
                <a:cs typeface="楷体_GB2312"/>
              </a:rPr>
              <a:t>i</a:t>
            </a:r>
            <a:r>
              <a:rPr lang="en-US" altLang="zh-CN" sz="1400" b="0" dirty="0">
                <a:ea typeface="楷体_GB2312"/>
                <a:cs typeface="楷体_GB2312"/>
              </a:rPr>
              <a:t>][j]</a:t>
            </a:r>
            <a:r>
              <a:rPr lang="zh-CN" altLang="en-US" sz="1400" b="0" dirty="0">
                <a:ea typeface="楷体_GB2312"/>
                <a:cs typeface="楷体_GB2312"/>
              </a:rPr>
              <a:t>。是</a:t>
            </a:r>
            <a:r>
              <a:rPr lang="zh-CN" altLang="en-US" sz="1400" b="0" dirty="0">
                <a:latin typeface="楷体_GB2312"/>
                <a:ea typeface="楷体_GB2312"/>
                <a:cs typeface="楷体_GB2312"/>
              </a:rPr>
              <a:t>常量时间</a:t>
            </a:r>
          </a:p>
          <a:p>
            <a:pPr>
              <a:spcBef>
                <a:spcPts val="600"/>
              </a:spcBef>
            </a:pPr>
            <a:r>
              <a:rPr lang="zh-CN" altLang="en-US" sz="1400" dirty="0">
                <a:latin typeface="楷体_GB2312"/>
                <a:ea typeface="楷体_GB2312"/>
                <a:cs typeface="楷体_GB2312"/>
              </a:rPr>
              <a:t>添加关系：</a:t>
            </a:r>
            <a:endParaRPr lang="en-US" altLang="zh-CN" sz="140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不仅仅是将</a:t>
            </a:r>
            <a:r>
              <a:rPr lang="en-US" altLang="zh-CN" sz="1400" b="0" dirty="0">
                <a:ea typeface="楷体_GB2312"/>
                <a:cs typeface="楷体_GB2312"/>
              </a:rPr>
              <a:t>a[</a:t>
            </a:r>
            <a:r>
              <a:rPr lang="en-US" altLang="zh-CN" sz="1400" b="0" dirty="0" err="1">
                <a:ea typeface="楷体_GB2312"/>
                <a:cs typeface="楷体_GB2312"/>
              </a:rPr>
              <a:t>i</a:t>
            </a:r>
            <a:r>
              <a:rPr lang="en-US" altLang="zh-CN" sz="1400" b="0" dirty="0">
                <a:ea typeface="楷体_GB2312"/>
                <a:cs typeface="楷体_GB2312"/>
              </a:rPr>
              <a:t>][j]</a:t>
            </a:r>
            <a:r>
              <a:rPr lang="zh-CN" altLang="en-US" sz="1400" b="0" dirty="0">
                <a:ea typeface="楷体_GB2312"/>
                <a:cs typeface="楷体_GB2312"/>
              </a:rPr>
              <a:t>设为</a:t>
            </a:r>
            <a:r>
              <a:rPr lang="en-US" altLang="zh-CN" sz="1400" b="0" dirty="0">
                <a:ea typeface="楷体_GB2312"/>
                <a:cs typeface="楷体_GB2312"/>
              </a:rPr>
              <a:t>true</a:t>
            </a:r>
            <a:r>
              <a:rPr lang="zh-CN" altLang="en-US" sz="1400" b="0" dirty="0">
                <a:ea typeface="楷体_GB2312"/>
                <a:cs typeface="楷体_GB2312"/>
              </a:rPr>
              <a:t>，所有与</a:t>
            </a:r>
            <a:r>
              <a:rPr lang="en-US" altLang="zh-CN" sz="1400" b="0" dirty="0" err="1">
                <a:ea typeface="楷体_GB2312"/>
                <a:cs typeface="楷体_GB2312"/>
              </a:rPr>
              <a:t>i</a:t>
            </a:r>
            <a:r>
              <a:rPr lang="zh-CN" altLang="en-US" sz="1400" b="0" dirty="0">
                <a:ea typeface="楷体_GB2312"/>
                <a:cs typeface="楷体_GB2312"/>
              </a:rPr>
              <a:t>有关系的元素与</a:t>
            </a:r>
            <a:r>
              <a:rPr lang="en-US" altLang="zh-CN" sz="1400" b="0" dirty="0">
                <a:ea typeface="楷体_GB2312"/>
                <a:cs typeface="楷体_GB2312"/>
              </a:rPr>
              <a:t>j</a:t>
            </a:r>
            <a:r>
              <a:rPr lang="zh-CN" altLang="en-US" sz="1400" b="0" dirty="0">
                <a:ea typeface="楷体_GB2312"/>
                <a:cs typeface="楷体_GB2312"/>
              </a:rPr>
              <a:t>也都有关系，所有与</a:t>
            </a:r>
            <a:r>
              <a:rPr lang="en-US" altLang="zh-CN" sz="1400" b="0" dirty="0" err="1">
                <a:ea typeface="楷体_GB2312"/>
                <a:cs typeface="楷体_GB2312"/>
              </a:rPr>
              <a:t>ij</a:t>
            </a:r>
            <a:r>
              <a:rPr lang="zh-CN" altLang="en-US" sz="1400" b="0" dirty="0">
                <a:ea typeface="楷体_GB2312"/>
                <a:cs typeface="楷体_GB2312"/>
              </a:rPr>
              <a:t>关系的元素与</a:t>
            </a:r>
            <a:r>
              <a:rPr lang="en-US" altLang="zh-CN" sz="1400" b="0" dirty="0">
                <a:ea typeface="楷体_GB2312"/>
                <a:cs typeface="楷体_GB2312"/>
              </a:rPr>
              <a:t>i</a:t>
            </a:r>
            <a:r>
              <a:rPr lang="zh-CN" altLang="en-US" sz="1400" b="0" dirty="0">
                <a:ea typeface="楷体_GB2312"/>
                <a:cs typeface="楷体_GB2312"/>
              </a:rPr>
              <a:t>也都有关系</a:t>
            </a:r>
            <a:endParaRPr lang="zh-CN" altLang="en-US" sz="1400" b="0" dirty="0">
              <a:latin typeface="楷体_GB2312"/>
              <a:ea typeface="楷体_GB2312"/>
              <a:cs typeface="楷体_GB2312"/>
            </a:endParaRPr>
          </a:p>
        </p:txBody>
      </p:sp>
      <p:sp>
        <p:nvSpPr>
          <p:cNvPr id="5" name="矩形 4"/>
          <p:cNvSpPr/>
          <p:nvPr/>
        </p:nvSpPr>
        <p:spPr>
          <a:xfrm>
            <a:off x="5292080" y="1203598"/>
            <a:ext cx="3636912" cy="2677656"/>
          </a:xfrm>
          <a:prstGeom prst="rect">
            <a:avLst/>
          </a:prstGeom>
        </p:spPr>
        <p:txBody>
          <a:bodyPr wrap="square">
            <a:spAutoFit/>
          </a:bodyPr>
          <a:lstStyle/>
          <a:p>
            <a:pPr eaLnBrk="1" hangingPunct="1">
              <a:lnSpc>
                <a:spcPct val="130000"/>
              </a:lnSpc>
            </a:pPr>
            <a:r>
              <a:rPr lang="zh-CN" altLang="en-US" sz="1800" dirty="0">
                <a:latin typeface="楷体_GB2312"/>
                <a:ea typeface="楷体_GB2312"/>
                <a:cs typeface="楷体_GB2312"/>
              </a:rPr>
              <a:t>等价类</a:t>
            </a:r>
          </a:p>
          <a:p>
            <a:pPr eaLnBrk="1" hangingPunct="1">
              <a:lnSpc>
                <a:spcPct val="130000"/>
              </a:lnSpc>
            </a:pPr>
            <a:r>
              <a:rPr lang="zh-CN" altLang="en-US" sz="1400" b="0" dirty="0">
                <a:latin typeface="楷体_GB2312"/>
                <a:ea typeface="楷体_GB2312"/>
                <a:cs typeface="楷体_GB2312"/>
              </a:rPr>
              <a:t>互相之间有关系的元素形成的的一个子集</a:t>
            </a:r>
          </a:p>
          <a:p>
            <a:pPr eaLnBrk="1" hangingPunct="1">
              <a:lnSpc>
                <a:spcPct val="130000"/>
              </a:lnSpc>
            </a:pPr>
            <a:r>
              <a:rPr lang="zh-CN" altLang="en-US" sz="1400" b="0" dirty="0">
                <a:latin typeface="楷体_GB2312"/>
                <a:ea typeface="楷体_GB2312"/>
                <a:cs typeface="楷体_GB2312"/>
              </a:rPr>
              <a:t>等价类形成了整个集合</a:t>
            </a:r>
            <a:r>
              <a:rPr lang="en-US" altLang="zh-CN" sz="1400" b="0" dirty="0">
                <a:latin typeface="楷体_GB2312"/>
                <a:ea typeface="楷体_GB2312"/>
                <a:cs typeface="楷体_GB2312"/>
              </a:rPr>
              <a:t>S</a:t>
            </a:r>
            <a:r>
              <a:rPr lang="zh-CN" altLang="en-US" sz="1400" b="0" dirty="0">
                <a:latin typeface="楷体_GB2312"/>
                <a:ea typeface="楷体_GB2312"/>
                <a:cs typeface="楷体_GB2312"/>
              </a:rPr>
              <a:t>的一种分割 </a:t>
            </a:r>
            <a:endParaRPr lang="en-US" altLang="zh-CN" sz="1400" b="0" dirty="0">
              <a:latin typeface="楷体_GB2312"/>
              <a:ea typeface="楷体_GB2312"/>
              <a:cs typeface="楷体_GB2312"/>
            </a:endParaRPr>
          </a:p>
          <a:p>
            <a:pPr eaLnBrk="1" hangingPunct="1">
              <a:lnSpc>
                <a:spcPct val="120000"/>
              </a:lnSpc>
              <a:spcBef>
                <a:spcPts val="1200"/>
              </a:spcBef>
            </a:pPr>
            <a:r>
              <a:rPr lang="zh-CN" altLang="en-US" sz="1800" dirty="0">
                <a:latin typeface="楷体_GB2312"/>
                <a:ea typeface="楷体_GB2312"/>
                <a:cs typeface="楷体_GB2312"/>
              </a:rPr>
              <a:t>操作的实现</a:t>
            </a:r>
            <a:endParaRPr lang="en-US" altLang="zh-CN" sz="1800" dirty="0">
              <a:latin typeface="楷体_GB2312"/>
              <a:ea typeface="楷体_GB2312"/>
              <a:cs typeface="楷体_GB2312"/>
            </a:endParaRPr>
          </a:p>
          <a:p>
            <a:pPr eaLnBrk="1" hangingPunct="1">
              <a:lnSpc>
                <a:spcPct val="120000"/>
              </a:lnSpc>
              <a:spcBef>
                <a:spcPts val="600"/>
              </a:spcBef>
            </a:pPr>
            <a:r>
              <a:rPr lang="zh-CN" altLang="en-US" sz="1400" dirty="0">
                <a:latin typeface="楷体_GB2312"/>
                <a:ea typeface="楷体_GB2312"/>
                <a:cs typeface="楷体_GB2312"/>
              </a:rPr>
              <a:t>判</a:t>
            </a:r>
            <a:r>
              <a:rPr lang="en-US" altLang="zh-CN" sz="1400" dirty="0" err="1">
                <a:latin typeface="楷体_GB2312"/>
                <a:ea typeface="楷体_GB2312"/>
                <a:cs typeface="楷体_GB2312"/>
              </a:rPr>
              <a:t>i</a:t>
            </a:r>
            <a:r>
              <a:rPr lang="zh-CN" altLang="en-US" sz="1400" dirty="0">
                <a:latin typeface="楷体_GB2312"/>
                <a:ea typeface="楷体_GB2312"/>
                <a:cs typeface="楷体_GB2312"/>
              </a:rPr>
              <a:t>、</a:t>
            </a:r>
            <a:r>
              <a:rPr lang="en-US" altLang="zh-CN" sz="1400" dirty="0">
                <a:latin typeface="楷体_GB2312"/>
                <a:ea typeface="楷体_GB2312"/>
                <a:cs typeface="楷体_GB2312"/>
              </a:rPr>
              <a:t>j</a:t>
            </a:r>
            <a:r>
              <a:rPr lang="zh-CN" altLang="en-US" sz="1400" dirty="0">
                <a:latin typeface="楷体_GB2312"/>
                <a:ea typeface="楷体_GB2312"/>
                <a:cs typeface="楷体_GB2312"/>
              </a:rPr>
              <a:t>之间是否有关系：</a:t>
            </a:r>
            <a:endParaRPr lang="en-US" altLang="zh-CN" sz="1400" dirty="0">
              <a:latin typeface="楷体_GB2312"/>
              <a:ea typeface="楷体_GB2312"/>
              <a:cs typeface="楷体_GB2312"/>
            </a:endParaRPr>
          </a:p>
          <a:p>
            <a:pPr eaLnBrk="1" hangingPunct="1">
              <a:lnSpc>
                <a:spcPct val="120000"/>
              </a:lnSpc>
              <a:spcBef>
                <a:spcPts val="0"/>
              </a:spcBef>
            </a:pPr>
            <a:r>
              <a:rPr lang="zh-CN" altLang="en-US" sz="1400" b="0" dirty="0">
                <a:latin typeface="楷体_GB2312"/>
                <a:ea typeface="楷体_GB2312"/>
                <a:cs typeface="楷体_GB2312"/>
              </a:rPr>
              <a:t>判是否在一个等价类中</a:t>
            </a:r>
          </a:p>
          <a:p>
            <a:pPr>
              <a:spcBef>
                <a:spcPts val="600"/>
              </a:spcBef>
            </a:pPr>
            <a:r>
              <a:rPr lang="zh-CN" altLang="en-US" sz="1400" dirty="0">
                <a:latin typeface="楷体_GB2312"/>
                <a:ea typeface="楷体_GB2312"/>
                <a:cs typeface="楷体_GB2312"/>
              </a:rPr>
              <a:t>添加关系：</a:t>
            </a:r>
            <a:endParaRPr lang="en-US" altLang="zh-CN" sz="1400" dirty="0">
              <a:latin typeface="楷体_GB2312"/>
              <a:ea typeface="楷体_GB2312"/>
              <a:cs typeface="楷体_GB2312"/>
            </a:endParaRPr>
          </a:p>
          <a:p>
            <a:pPr>
              <a:spcBef>
                <a:spcPts val="0"/>
              </a:spcBef>
            </a:pPr>
            <a:r>
              <a:rPr lang="zh-CN" altLang="en-US" sz="1400" b="0" dirty="0">
                <a:latin typeface="楷体_GB2312"/>
                <a:ea typeface="楷体_GB2312"/>
                <a:cs typeface="楷体_GB2312"/>
              </a:rPr>
              <a:t>归并两个等价类</a:t>
            </a:r>
          </a:p>
        </p:txBody>
      </p:sp>
      <p:sp>
        <p:nvSpPr>
          <p:cNvPr id="8" name="TextBox 7"/>
          <p:cNvSpPr txBox="1"/>
          <p:nvPr/>
        </p:nvSpPr>
        <p:spPr>
          <a:xfrm>
            <a:off x="2843808" y="4299942"/>
            <a:ext cx="3888432" cy="523220"/>
          </a:xfrm>
          <a:prstGeom prst="rect">
            <a:avLst/>
          </a:prstGeom>
          <a:noFill/>
        </p:spPr>
        <p:txBody>
          <a:bodyPr wrap="square" rtlCol="0">
            <a:spAutoFit/>
          </a:bodyPr>
          <a:lstStyle/>
          <a:p>
            <a:r>
              <a:rPr lang="zh-CN" altLang="en-US" dirty="0"/>
              <a:t>通常采用等价类存储</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755576" y="1779662"/>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等价关系</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699792" y="1779662"/>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不相交集</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12</a:t>
            </a:r>
            <a:r>
              <a:rPr lang="zh-CN" altLang="en-US" sz="3600" dirty="0">
                <a:latin typeface="微软雅黑" pitchFamily="34" charset="-122"/>
                <a:ea typeface="微软雅黑" pitchFamily="34" charset="-122"/>
              </a:rPr>
              <a:t>章不相交集</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4636709" y="1779662"/>
            <a:ext cx="1591475" cy="2636991"/>
            <a:chOff x="1067856" y="2206370"/>
            <a:chExt cx="2391136" cy="4351260"/>
          </a:xfrm>
        </p:grpSpPr>
        <p:sp>
          <p:nvSpPr>
            <p:cNvPr id="189454"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不相交集的实现</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 3</a:t>
              </a:r>
            </a:p>
          </p:txBody>
        </p:sp>
      </p:grpSp>
      <p:grpSp>
        <p:nvGrpSpPr>
          <p:cNvPr id="5" name="组合 37"/>
          <p:cNvGrpSpPr>
            <a:grpSpLocks/>
          </p:cNvGrpSpPr>
          <p:nvPr/>
        </p:nvGrpSpPr>
        <p:grpSpPr bwMode="auto">
          <a:xfrm>
            <a:off x="6804248" y="1779662"/>
            <a:ext cx="1591475" cy="2636991"/>
            <a:chOff x="1067856" y="2206370"/>
            <a:chExt cx="2391136" cy="4351260"/>
          </a:xfrm>
        </p:grpSpPr>
        <p:sp>
          <p:nvSpPr>
            <p:cNvPr id="17"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不相交集的应用</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不相交集合</a:t>
            </a:r>
            <a:endParaRPr lang="en-US" altLang="zh-CN" dirty="0">
              <a:latin typeface="微软雅黑" pitchFamily="34" charset="-122"/>
              <a:ea typeface="微软雅黑" pitchFamily="34" charset="-122"/>
            </a:endParaRPr>
          </a:p>
        </p:txBody>
      </p:sp>
      <p:sp>
        <p:nvSpPr>
          <p:cNvPr id="34" name="矩形 33"/>
          <p:cNvSpPr/>
          <p:nvPr/>
        </p:nvSpPr>
        <p:spPr>
          <a:xfrm>
            <a:off x="683568" y="1131590"/>
            <a:ext cx="7344816" cy="452432"/>
          </a:xfrm>
          <a:prstGeom prst="rect">
            <a:avLst/>
          </a:prstGeom>
        </p:spPr>
        <p:txBody>
          <a:bodyPr wrap="square">
            <a:spAutoFit/>
          </a:bodyPr>
          <a:lstStyle/>
          <a:p>
            <a:pPr eaLnBrk="1" hangingPunct="1">
              <a:lnSpc>
                <a:spcPct val="130000"/>
              </a:lnSpc>
            </a:pPr>
            <a:r>
              <a:rPr lang="zh-CN" altLang="en-US" sz="1800" dirty="0">
                <a:ea typeface="楷体_GB2312"/>
                <a:cs typeface="楷体_GB2312"/>
              </a:rPr>
              <a:t>处理等价关系的数据结构</a:t>
            </a:r>
          </a:p>
        </p:txBody>
      </p:sp>
      <p:sp>
        <p:nvSpPr>
          <p:cNvPr id="5" name="矩形 4"/>
          <p:cNvSpPr/>
          <p:nvPr/>
        </p:nvSpPr>
        <p:spPr>
          <a:xfrm>
            <a:off x="683568" y="1707654"/>
            <a:ext cx="1176925" cy="369332"/>
          </a:xfrm>
          <a:prstGeom prst="rect">
            <a:avLst/>
          </a:prstGeom>
        </p:spPr>
        <p:txBody>
          <a:bodyPr wrap="none">
            <a:spAutoFit/>
          </a:bodyPr>
          <a:lstStyle/>
          <a:p>
            <a:r>
              <a:rPr lang="zh-CN" altLang="en-US" sz="1800" dirty="0">
                <a:latin typeface="微软雅黑" pitchFamily="34" charset="-122"/>
                <a:ea typeface="微软雅黑" pitchFamily="34" charset="-122"/>
              </a:rPr>
              <a:t>基本操作 </a:t>
            </a:r>
          </a:p>
        </p:txBody>
      </p:sp>
      <p:sp>
        <p:nvSpPr>
          <p:cNvPr id="7" name="矩形 6"/>
          <p:cNvSpPr/>
          <p:nvPr/>
        </p:nvSpPr>
        <p:spPr>
          <a:xfrm>
            <a:off x="755576" y="2211710"/>
            <a:ext cx="7416824" cy="815608"/>
          </a:xfrm>
          <a:prstGeom prst="rect">
            <a:avLst/>
          </a:prstGeom>
        </p:spPr>
        <p:txBody>
          <a:bodyPr wrap="square">
            <a:spAutoFit/>
          </a:bodyPr>
          <a:lstStyle/>
          <a:p>
            <a:pPr eaLnBrk="1" hangingPunct="1">
              <a:spcBef>
                <a:spcPts val="600"/>
              </a:spcBef>
            </a:pPr>
            <a:r>
              <a:rPr lang="en-US" altLang="zh-CN" sz="1400" b="0" dirty="0">
                <a:latin typeface="楷体_GB2312"/>
                <a:ea typeface="楷体_GB2312"/>
                <a:cs typeface="楷体_GB2312"/>
              </a:rPr>
              <a:t>find</a:t>
            </a:r>
            <a:r>
              <a:rPr lang="zh-CN" altLang="en-US" sz="1400" b="0" dirty="0">
                <a:latin typeface="楷体_GB2312"/>
                <a:ea typeface="楷体_GB2312"/>
                <a:cs typeface="楷体_GB2312"/>
              </a:rPr>
              <a:t>操作：找出特定元素属于哪个等价类）</a:t>
            </a:r>
          </a:p>
          <a:p>
            <a:pPr eaLnBrk="1" hangingPunct="1">
              <a:spcBef>
                <a:spcPts val="600"/>
              </a:spcBef>
            </a:pPr>
            <a:r>
              <a:rPr lang="en-US" altLang="zh-CN" sz="1400" b="0" dirty="0">
                <a:latin typeface="楷体_GB2312"/>
                <a:ea typeface="楷体_GB2312"/>
                <a:cs typeface="楷体_GB2312"/>
              </a:rPr>
              <a:t>union</a:t>
            </a:r>
            <a:r>
              <a:rPr lang="zh-CN" altLang="en-US" sz="1400" b="0" dirty="0">
                <a:latin typeface="楷体_GB2312"/>
                <a:ea typeface="楷体_GB2312"/>
                <a:cs typeface="楷体_GB2312"/>
              </a:rPr>
              <a:t>操作：用于添加关系。如果要把序偶</a:t>
            </a:r>
            <a:r>
              <a:rPr lang="en-US" altLang="zh-CN" sz="1400" b="0" dirty="0">
                <a:latin typeface="楷体_GB2312"/>
                <a:ea typeface="楷体_GB2312"/>
                <a:cs typeface="楷体_GB2312"/>
              </a:rPr>
              <a:t>(a, b)</a:t>
            </a:r>
            <a:r>
              <a:rPr lang="zh-CN" altLang="en-US" sz="1400" b="0" dirty="0">
                <a:latin typeface="楷体_GB2312"/>
                <a:ea typeface="楷体_GB2312"/>
                <a:cs typeface="楷体_GB2312"/>
              </a:rPr>
              <a:t>加到关系表中，则与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相关的元素都与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相关，与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相关的元素也都与</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相关。即</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的等价类与</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的等价类合并为一个等价类。</a:t>
            </a:r>
          </a:p>
        </p:txBody>
      </p:sp>
      <p:sp>
        <p:nvSpPr>
          <p:cNvPr id="8" name="矩形 7"/>
          <p:cNvSpPr/>
          <p:nvPr/>
        </p:nvSpPr>
        <p:spPr>
          <a:xfrm>
            <a:off x="683568" y="3291830"/>
            <a:ext cx="3888432" cy="369332"/>
          </a:xfrm>
          <a:prstGeom prst="rect">
            <a:avLst/>
          </a:prstGeom>
        </p:spPr>
        <p:txBody>
          <a:bodyPr wrap="square">
            <a:spAutoFit/>
          </a:bodyPr>
          <a:lstStyle/>
          <a:p>
            <a:pPr eaLnBrk="1" hangingPunct="1">
              <a:spcBef>
                <a:spcPts val="600"/>
              </a:spcBef>
            </a:pPr>
            <a:r>
              <a:rPr lang="zh-CN" altLang="en-US" sz="1800" dirty="0">
                <a:latin typeface="楷体_GB2312"/>
                <a:ea typeface="楷体_GB2312"/>
                <a:cs typeface="楷体_GB2312"/>
              </a:rPr>
              <a:t>不相交集也称为并查集 </a:t>
            </a:r>
          </a:p>
        </p:txBody>
      </p:sp>
    </p:spTree>
  </p:cSld>
  <p:clrMapOvr>
    <a:masterClrMapping/>
  </p:clrMapOvr>
  <p:transition spd="slow" advTm="0"/>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755576" y="1779662"/>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等价关系</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699792" y="1779662"/>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不相交集</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12</a:t>
            </a:r>
            <a:r>
              <a:rPr lang="zh-CN" altLang="en-US" sz="3600" dirty="0">
                <a:latin typeface="微软雅黑" pitchFamily="34" charset="-122"/>
                <a:ea typeface="微软雅黑" pitchFamily="34" charset="-122"/>
              </a:rPr>
              <a:t>章不相交集</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4636709" y="1779662"/>
            <a:ext cx="1591475" cy="2636991"/>
            <a:chOff x="1067856" y="2206370"/>
            <a:chExt cx="2391136" cy="4351260"/>
          </a:xfrm>
        </p:grpSpPr>
        <p:sp>
          <p:nvSpPr>
            <p:cNvPr id="189454"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不相交集的实现</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 3</a:t>
              </a:r>
            </a:p>
          </p:txBody>
        </p:sp>
      </p:grpSp>
      <p:grpSp>
        <p:nvGrpSpPr>
          <p:cNvPr id="5" name="组合 37"/>
          <p:cNvGrpSpPr>
            <a:grpSpLocks/>
          </p:cNvGrpSpPr>
          <p:nvPr/>
        </p:nvGrpSpPr>
        <p:grpSpPr bwMode="auto">
          <a:xfrm>
            <a:off x="6804248" y="1779662"/>
            <a:ext cx="1591475" cy="2636991"/>
            <a:chOff x="1067856" y="2206370"/>
            <a:chExt cx="2391136" cy="4351260"/>
          </a:xfrm>
        </p:grpSpPr>
        <p:sp>
          <p:nvSpPr>
            <p:cNvPr id="17"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不相交集的应用</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不相交集合的存储实现</a:t>
            </a:r>
            <a:endParaRPr lang="en-US" altLang="zh-CN" dirty="0">
              <a:latin typeface="微软雅黑" pitchFamily="34" charset="-122"/>
              <a:ea typeface="微软雅黑" pitchFamily="34" charset="-122"/>
            </a:endParaRPr>
          </a:p>
        </p:txBody>
      </p:sp>
      <p:sp>
        <p:nvSpPr>
          <p:cNvPr id="34" name="矩形 33"/>
          <p:cNvSpPr/>
          <p:nvPr/>
        </p:nvSpPr>
        <p:spPr>
          <a:xfrm>
            <a:off x="611560" y="987574"/>
            <a:ext cx="7344816" cy="452432"/>
          </a:xfrm>
          <a:prstGeom prst="rect">
            <a:avLst/>
          </a:prstGeom>
        </p:spPr>
        <p:txBody>
          <a:bodyPr wrap="square">
            <a:spAutoFit/>
          </a:bodyPr>
          <a:lstStyle/>
          <a:p>
            <a:pPr eaLnBrk="1" hangingPunct="1">
              <a:lnSpc>
                <a:spcPct val="130000"/>
              </a:lnSpc>
            </a:pPr>
            <a:r>
              <a:rPr lang="zh-CN" altLang="en-US" sz="1800" dirty="0">
                <a:latin typeface="微软雅黑" pitchFamily="34" charset="-122"/>
                <a:ea typeface="微软雅黑" pitchFamily="34" charset="-122"/>
              </a:rPr>
              <a:t>不相交集合类的特点</a:t>
            </a:r>
            <a:endParaRPr lang="zh-CN" altLang="en-US" sz="1800" dirty="0">
              <a:latin typeface="微软雅黑" pitchFamily="34" charset="-122"/>
              <a:ea typeface="微软雅黑" pitchFamily="34" charset="-122"/>
              <a:cs typeface="楷体_GB2312"/>
            </a:endParaRPr>
          </a:p>
        </p:txBody>
      </p:sp>
      <p:sp>
        <p:nvSpPr>
          <p:cNvPr id="5" name="矩形 4"/>
          <p:cNvSpPr/>
          <p:nvPr/>
        </p:nvSpPr>
        <p:spPr>
          <a:xfrm>
            <a:off x="683568" y="2427734"/>
            <a:ext cx="1107996" cy="369332"/>
          </a:xfrm>
          <a:prstGeom prst="rect">
            <a:avLst/>
          </a:prstGeom>
        </p:spPr>
        <p:txBody>
          <a:bodyPr wrap="none">
            <a:spAutoFit/>
          </a:bodyPr>
          <a:lstStyle/>
          <a:p>
            <a:r>
              <a:rPr lang="zh-CN" altLang="en-US" sz="1800" dirty="0">
                <a:latin typeface="微软雅黑" pitchFamily="34" charset="-122"/>
                <a:ea typeface="微软雅黑" pitchFamily="34" charset="-122"/>
              </a:rPr>
              <a:t>存储策略</a:t>
            </a:r>
          </a:p>
        </p:txBody>
      </p:sp>
      <p:sp>
        <p:nvSpPr>
          <p:cNvPr id="7" name="矩形 6"/>
          <p:cNvSpPr/>
          <p:nvPr/>
        </p:nvSpPr>
        <p:spPr>
          <a:xfrm>
            <a:off x="611560" y="1491630"/>
            <a:ext cx="7416824" cy="815608"/>
          </a:xfrm>
          <a:prstGeom prst="rect">
            <a:avLst/>
          </a:prstGeom>
        </p:spPr>
        <p:txBody>
          <a:bodyPr wrap="square">
            <a:spAutoFit/>
          </a:bodyPr>
          <a:lstStyle/>
          <a:p>
            <a:pPr eaLnBrk="1" hangingPunct="1">
              <a:spcBef>
                <a:spcPts val="600"/>
              </a:spcBef>
            </a:pPr>
            <a:r>
              <a:rPr lang="zh-CN" altLang="en-US" sz="1400" b="0" dirty="0">
                <a:latin typeface="楷体_GB2312"/>
                <a:ea typeface="楷体_GB2312"/>
                <a:cs typeface="楷体_GB2312"/>
              </a:rPr>
              <a:t>并不关心元素具体的值，只关心他们的一个标识。因此可简单将这些元素顺序编号为</a:t>
            </a:r>
            <a:r>
              <a:rPr lang="en-US" altLang="zh-CN" sz="1400" b="0" dirty="0">
                <a:latin typeface="楷体_GB2312"/>
                <a:ea typeface="楷体_GB2312"/>
                <a:cs typeface="楷体_GB2312"/>
              </a:rPr>
              <a:t>0 </a:t>
            </a:r>
            <a:r>
              <a:rPr lang="en-US" altLang="zh-CN" sz="1400" b="0" dirty="0">
                <a:ea typeface="楷体_GB2312"/>
                <a:cs typeface="楷体_GB2312"/>
              </a:rPr>
              <a:t>–</a:t>
            </a:r>
            <a:r>
              <a:rPr lang="en-US" altLang="zh-CN" sz="1400" b="0" dirty="0">
                <a:latin typeface="楷体_GB2312"/>
                <a:ea typeface="楷体_GB2312"/>
                <a:cs typeface="楷体_GB2312"/>
              </a:rPr>
              <a:t> N-1</a:t>
            </a:r>
          </a:p>
          <a:p>
            <a:pPr eaLnBrk="1" hangingPunct="1">
              <a:spcBef>
                <a:spcPts val="600"/>
              </a:spcBef>
            </a:pPr>
            <a:r>
              <a:rPr lang="zh-CN" altLang="en-US" sz="1400" b="0" dirty="0">
                <a:latin typeface="楷体_GB2312"/>
                <a:ea typeface="楷体_GB2312"/>
                <a:cs typeface="楷体_GB2312"/>
              </a:rPr>
              <a:t>在查找操作时，并不关心等价类的名字，只需要知道当</a:t>
            </a:r>
            <a:r>
              <a:rPr lang="en-US" altLang="zh-CN" sz="1400" b="0" dirty="0">
                <a:latin typeface="楷体_GB2312"/>
                <a:ea typeface="楷体_GB2312"/>
                <a:cs typeface="楷体_GB2312"/>
              </a:rPr>
              <a:t>a</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b</a:t>
            </a:r>
            <a:r>
              <a:rPr lang="zh-CN" altLang="en-US" sz="1400" b="0" dirty="0">
                <a:latin typeface="楷体_GB2312"/>
                <a:ea typeface="楷体_GB2312"/>
                <a:cs typeface="楷体_GB2312"/>
              </a:rPr>
              <a:t>在一个等价类中时，</a:t>
            </a:r>
            <a:r>
              <a:rPr lang="en-US" altLang="zh-CN" sz="1400" b="0" dirty="0">
                <a:latin typeface="楷体_GB2312"/>
                <a:ea typeface="楷体_GB2312"/>
                <a:cs typeface="楷体_GB2312"/>
              </a:rPr>
              <a:t>find</a:t>
            </a:r>
            <a:r>
              <a:rPr lang="zh-CN" altLang="en-US" sz="1400" b="0" dirty="0">
                <a:latin typeface="楷体_GB2312"/>
                <a:ea typeface="楷体_GB2312"/>
                <a:cs typeface="楷体_GB2312"/>
              </a:rPr>
              <a:t>的结果是相同的</a:t>
            </a:r>
          </a:p>
        </p:txBody>
      </p:sp>
      <p:sp>
        <p:nvSpPr>
          <p:cNvPr id="8" name="矩形 7"/>
          <p:cNvSpPr/>
          <p:nvPr/>
        </p:nvSpPr>
        <p:spPr>
          <a:xfrm>
            <a:off x="611560" y="2859782"/>
            <a:ext cx="3888432" cy="369332"/>
          </a:xfrm>
          <a:prstGeom prst="rect">
            <a:avLst/>
          </a:prstGeom>
        </p:spPr>
        <p:txBody>
          <a:bodyPr wrap="square">
            <a:spAutoFit/>
          </a:bodyPr>
          <a:lstStyle/>
          <a:p>
            <a:pPr eaLnBrk="1" hangingPunct="1">
              <a:spcBef>
                <a:spcPts val="600"/>
              </a:spcBef>
            </a:pPr>
            <a:r>
              <a:rPr lang="zh-CN" altLang="en-US" sz="1800" dirty="0">
                <a:latin typeface="楷体_GB2312"/>
                <a:ea typeface="楷体_GB2312"/>
                <a:cs typeface="楷体_GB2312"/>
              </a:rPr>
              <a:t>方法一：用线性表保存集合</a:t>
            </a:r>
          </a:p>
        </p:txBody>
      </p:sp>
      <p:sp>
        <p:nvSpPr>
          <p:cNvPr id="9" name="矩形 8"/>
          <p:cNvSpPr/>
          <p:nvPr/>
        </p:nvSpPr>
        <p:spPr>
          <a:xfrm>
            <a:off x="611560" y="3219822"/>
            <a:ext cx="7848872" cy="307777"/>
          </a:xfrm>
          <a:prstGeom prst="rect">
            <a:avLst/>
          </a:prstGeom>
        </p:spPr>
        <p:txBody>
          <a:bodyPr wrap="square">
            <a:spAutoFit/>
          </a:bodyPr>
          <a:lstStyle/>
          <a:p>
            <a:r>
              <a:rPr lang="zh-CN" altLang="en-US" sz="1400" b="0" dirty="0">
                <a:latin typeface="楷体_GB2312"/>
                <a:ea typeface="楷体_GB2312"/>
                <a:cs typeface="楷体_GB2312"/>
              </a:rPr>
              <a:t>线性表的第</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个元素保存第</a:t>
            </a:r>
            <a:r>
              <a:rPr lang="en-US" altLang="zh-CN" sz="1400" b="0" dirty="0" err="1">
                <a:latin typeface="楷体_GB2312"/>
                <a:ea typeface="楷体_GB2312"/>
                <a:cs typeface="楷体_GB2312"/>
              </a:rPr>
              <a:t>i</a:t>
            </a:r>
            <a:r>
              <a:rPr lang="zh-CN" altLang="en-US" sz="1400" b="0" dirty="0">
                <a:latin typeface="楷体_GB2312"/>
                <a:ea typeface="楷体_GB2312"/>
                <a:cs typeface="楷体_GB2312"/>
              </a:rPr>
              <a:t>个元素所属的等价类名。</a:t>
            </a:r>
            <a:r>
              <a:rPr lang="en-US" altLang="zh-CN" sz="1400" b="0" dirty="0">
                <a:latin typeface="楷体_GB2312"/>
                <a:ea typeface="楷体_GB2312"/>
                <a:cs typeface="楷体_GB2312"/>
              </a:rPr>
              <a:t>find</a:t>
            </a:r>
            <a:r>
              <a:rPr lang="zh-CN" altLang="en-US" sz="1400" b="0" dirty="0">
                <a:latin typeface="楷体_GB2312"/>
                <a:ea typeface="楷体_GB2312"/>
                <a:cs typeface="楷体_GB2312"/>
              </a:rPr>
              <a:t>是</a:t>
            </a:r>
            <a:r>
              <a:rPr lang="en-US" altLang="zh-CN" sz="1400" b="0" dirty="0">
                <a:latin typeface="楷体_GB2312"/>
                <a:ea typeface="楷体_GB2312"/>
                <a:cs typeface="楷体_GB2312"/>
              </a:rPr>
              <a:t>O(1)</a:t>
            </a:r>
            <a:r>
              <a:rPr lang="zh-CN" altLang="en-US" sz="1400" b="0" dirty="0">
                <a:latin typeface="楷体_GB2312"/>
                <a:ea typeface="楷体_GB2312"/>
                <a:cs typeface="楷体_GB2312"/>
              </a:rPr>
              <a:t>的。</a:t>
            </a:r>
            <a:r>
              <a:rPr lang="en-US" altLang="zh-CN" sz="1400" b="0" dirty="0">
                <a:latin typeface="楷体_GB2312"/>
                <a:ea typeface="楷体_GB2312"/>
                <a:cs typeface="楷体_GB2312"/>
              </a:rPr>
              <a:t>union</a:t>
            </a:r>
            <a:r>
              <a:rPr lang="zh-CN" altLang="en-US" sz="1400" b="0" dirty="0">
                <a:latin typeface="楷体_GB2312"/>
                <a:ea typeface="楷体_GB2312"/>
                <a:cs typeface="楷体_GB2312"/>
              </a:rPr>
              <a:t>是</a:t>
            </a:r>
            <a:r>
              <a:rPr lang="en-US" altLang="zh-CN" sz="1400" b="0" dirty="0">
                <a:latin typeface="楷体_GB2312"/>
                <a:ea typeface="楷体_GB2312"/>
                <a:cs typeface="楷体_GB2312"/>
              </a:rPr>
              <a:t>O(N)</a:t>
            </a:r>
            <a:r>
              <a:rPr lang="zh-CN" altLang="en-US" sz="1400" b="0" dirty="0">
                <a:latin typeface="楷体_GB2312"/>
                <a:ea typeface="楷体_GB2312"/>
                <a:cs typeface="楷体_GB2312"/>
              </a:rPr>
              <a:t>。 </a:t>
            </a:r>
            <a:endParaRPr lang="zh-CN" altLang="en-US" sz="1400" b="0" dirty="0"/>
          </a:p>
        </p:txBody>
      </p:sp>
      <p:sp>
        <p:nvSpPr>
          <p:cNvPr id="10" name="矩形 9"/>
          <p:cNvSpPr/>
          <p:nvPr/>
        </p:nvSpPr>
        <p:spPr>
          <a:xfrm>
            <a:off x="611560" y="3723878"/>
            <a:ext cx="3888432" cy="369332"/>
          </a:xfrm>
          <a:prstGeom prst="rect">
            <a:avLst/>
          </a:prstGeom>
        </p:spPr>
        <p:txBody>
          <a:bodyPr wrap="square">
            <a:spAutoFit/>
          </a:bodyPr>
          <a:lstStyle/>
          <a:p>
            <a:pPr eaLnBrk="1" hangingPunct="1">
              <a:spcBef>
                <a:spcPts val="600"/>
              </a:spcBef>
            </a:pPr>
            <a:r>
              <a:rPr lang="zh-CN" altLang="en-US" sz="1800" dirty="0">
                <a:latin typeface="楷体_GB2312"/>
                <a:ea typeface="楷体_GB2312"/>
                <a:cs typeface="楷体_GB2312"/>
              </a:rPr>
              <a:t>方法二：用树保存集合</a:t>
            </a:r>
          </a:p>
        </p:txBody>
      </p:sp>
      <p:sp>
        <p:nvSpPr>
          <p:cNvPr id="11" name="矩形 10"/>
          <p:cNvSpPr/>
          <p:nvPr/>
        </p:nvSpPr>
        <p:spPr>
          <a:xfrm>
            <a:off x="611560" y="4155926"/>
            <a:ext cx="5112568" cy="523220"/>
          </a:xfrm>
          <a:prstGeom prst="rect">
            <a:avLst/>
          </a:prstGeom>
        </p:spPr>
        <p:txBody>
          <a:bodyPr wrap="square">
            <a:spAutoFit/>
          </a:bodyPr>
          <a:lstStyle/>
          <a:p>
            <a:r>
              <a:rPr lang="zh-CN" altLang="en-US" sz="1400" b="0" dirty="0">
                <a:latin typeface="楷体_GB2312"/>
                <a:ea typeface="楷体_GB2312"/>
                <a:cs typeface="楷体_GB2312"/>
              </a:rPr>
              <a:t>每个等价类表示为一棵树，等价类的名字为根结点的名字。</a:t>
            </a:r>
            <a:endParaRPr lang="en-US" altLang="zh-CN" sz="1400" b="0" dirty="0">
              <a:latin typeface="楷体_GB2312"/>
              <a:ea typeface="楷体_GB2312"/>
              <a:cs typeface="楷体_GB2312"/>
            </a:endParaRPr>
          </a:p>
          <a:p>
            <a:r>
              <a:rPr lang="zh-CN" altLang="en-US" sz="1400" b="0" dirty="0">
                <a:latin typeface="楷体_GB2312"/>
                <a:ea typeface="楷体_GB2312"/>
                <a:cs typeface="楷体_GB2312"/>
              </a:rPr>
              <a:t>保证</a:t>
            </a:r>
            <a:r>
              <a:rPr lang="en-US" altLang="zh-CN" sz="1400" b="0" dirty="0">
                <a:latin typeface="楷体_GB2312"/>
                <a:ea typeface="楷体_GB2312"/>
                <a:cs typeface="楷体_GB2312"/>
              </a:rPr>
              <a:t>union</a:t>
            </a:r>
            <a:r>
              <a:rPr lang="zh-CN" altLang="en-US" sz="1400" b="0" dirty="0">
                <a:latin typeface="楷体_GB2312"/>
                <a:ea typeface="楷体_GB2312"/>
                <a:cs typeface="楷体_GB2312"/>
              </a:rPr>
              <a:t>是</a:t>
            </a:r>
            <a:r>
              <a:rPr lang="en-US" altLang="zh-CN" sz="1400" b="0" dirty="0">
                <a:latin typeface="楷体_GB2312"/>
                <a:ea typeface="楷体_GB2312"/>
                <a:cs typeface="楷体_GB2312"/>
              </a:rPr>
              <a:t>O(1)</a:t>
            </a:r>
            <a:r>
              <a:rPr lang="zh-CN" altLang="en-US" sz="1400" b="0" dirty="0">
                <a:latin typeface="楷体_GB2312"/>
                <a:ea typeface="楷体_GB2312"/>
                <a:cs typeface="楷体_GB2312"/>
              </a:rPr>
              <a:t>，而</a:t>
            </a:r>
            <a:r>
              <a:rPr lang="en-US" altLang="zh-CN" sz="1400" b="0" dirty="0">
                <a:latin typeface="楷体_GB2312"/>
                <a:ea typeface="楷体_GB2312"/>
                <a:cs typeface="楷体_GB2312"/>
              </a:rPr>
              <a:t>find</a:t>
            </a:r>
            <a:r>
              <a:rPr lang="zh-CN" altLang="en-US" sz="1400" b="0" dirty="0">
                <a:latin typeface="楷体_GB2312"/>
                <a:ea typeface="楷体_GB2312"/>
                <a:cs typeface="楷体_GB2312"/>
              </a:rPr>
              <a:t>可以达到</a:t>
            </a:r>
            <a:r>
              <a:rPr lang="en-US" altLang="zh-CN" sz="1400" b="0" dirty="0">
                <a:latin typeface="楷体_GB2312"/>
                <a:ea typeface="楷体_GB2312"/>
                <a:cs typeface="楷体_GB2312"/>
              </a:rPr>
              <a:t>O</a:t>
            </a:r>
            <a:r>
              <a:rPr lang="zh-CN" altLang="en-US" sz="1400" b="0" dirty="0">
                <a:latin typeface="楷体_GB2312"/>
                <a:ea typeface="楷体_GB2312"/>
                <a:cs typeface="楷体_GB2312"/>
              </a:rPr>
              <a:t>（</a:t>
            </a:r>
            <a:r>
              <a:rPr lang="en-US" altLang="zh-CN" sz="1400" b="0" dirty="0" err="1">
                <a:latin typeface="楷体_GB2312"/>
                <a:ea typeface="楷体_GB2312"/>
                <a:cs typeface="楷体_GB2312"/>
              </a:rPr>
              <a:t>logN</a:t>
            </a:r>
            <a:r>
              <a:rPr lang="zh-CN" altLang="en-US" sz="1400" b="0" dirty="0">
                <a:latin typeface="楷体_GB2312"/>
                <a:ea typeface="楷体_GB2312"/>
                <a:cs typeface="楷体_GB2312"/>
              </a:rPr>
              <a:t>）</a:t>
            </a:r>
            <a:endParaRPr lang="zh-CN" altLang="en-US" sz="1400" b="0" dirty="0"/>
          </a:p>
        </p:txBody>
      </p:sp>
    </p:spTree>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35"/>
          <p:cNvGrpSpPr>
            <a:grpSpLocks/>
          </p:cNvGrpSpPr>
          <p:nvPr/>
        </p:nvGrpSpPr>
        <p:grpSpPr bwMode="auto">
          <a:xfrm>
            <a:off x="309563" y="1779588"/>
            <a:ext cx="1525587" cy="2076450"/>
            <a:chOff x="1005545" y="2207188"/>
            <a:chExt cx="2322740" cy="3424453"/>
          </a:xfrm>
        </p:grpSpPr>
        <p:sp>
          <p:nvSpPr>
            <p:cNvPr id="25620" name="矩形 25"/>
            <p:cNvSpPr>
              <a:spLocks noChangeArrowheads="1"/>
            </p:cNvSpPr>
            <p:nvPr/>
          </p:nvSpPr>
          <p:spPr bwMode="auto">
            <a:xfrm>
              <a:off x="1026819" y="4565784"/>
              <a:ext cx="2301466" cy="1065857"/>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集合概念</a:t>
              </a:r>
            </a:p>
          </p:txBody>
        </p:sp>
        <p:sp>
          <p:nvSpPr>
            <p:cNvPr id="34" name="等腰三角形 33"/>
            <p:cNvSpPr/>
            <p:nvPr/>
          </p:nvSpPr>
          <p:spPr>
            <a:xfrm>
              <a:off x="1005545" y="2207188"/>
              <a:ext cx="2160801" cy="179862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25603" name="组合 37"/>
          <p:cNvGrpSpPr>
            <a:grpSpLocks/>
          </p:cNvGrpSpPr>
          <p:nvPr/>
        </p:nvGrpSpPr>
        <p:grpSpPr bwMode="auto">
          <a:xfrm>
            <a:off x="2051050" y="1779588"/>
            <a:ext cx="1525588" cy="2085975"/>
            <a:chOff x="970896" y="2207188"/>
            <a:chExt cx="2294208" cy="3441947"/>
          </a:xfrm>
        </p:grpSpPr>
        <p:sp>
          <p:nvSpPr>
            <p:cNvPr id="25617" name="矩形 38"/>
            <p:cNvSpPr>
              <a:spLocks noChangeArrowheads="1"/>
            </p:cNvSpPr>
            <p:nvPr/>
          </p:nvSpPr>
          <p:spPr bwMode="auto">
            <a:xfrm>
              <a:off x="970896" y="4582963"/>
              <a:ext cx="2294208" cy="1066172"/>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查找操作</a:t>
              </a:r>
            </a:p>
          </p:txBody>
        </p:sp>
        <p:sp>
          <p:nvSpPr>
            <p:cNvPr id="40" name="等腰三角形 39"/>
            <p:cNvSpPr/>
            <p:nvPr/>
          </p:nvSpPr>
          <p:spPr>
            <a:xfrm>
              <a:off x="1006706" y="2207188"/>
              <a:ext cx="2160517" cy="18021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561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2</a:t>
              </a:r>
            </a:p>
          </p:txBody>
        </p:sp>
      </p:grpSp>
      <p:sp>
        <p:nvSpPr>
          <p:cNvPr id="25604" name="文本框 55"/>
          <p:cNvSpPr txBox="1">
            <a:spLocks noChangeArrowheads="1"/>
          </p:cNvSpPr>
          <p:nvPr/>
        </p:nvSpPr>
        <p:spPr bwMode="auto">
          <a:xfrm>
            <a:off x="1908175" y="411163"/>
            <a:ext cx="5543550" cy="762000"/>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a:latin typeface="微软雅黑" pitchFamily="34" charset="-122"/>
                <a:ea typeface="微软雅黑" pitchFamily="34" charset="-122"/>
              </a:rPr>
              <a:t>第</a:t>
            </a:r>
            <a:r>
              <a:rPr lang="en-US" altLang="zh-CN" sz="3600">
                <a:latin typeface="微软雅黑" pitchFamily="34" charset="-122"/>
                <a:ea typeface="微软雅黑" pitchFamily="34" charset="-122"/>
              </a:rPr>
              <a:t>8</a:t>
            </a:r>
            <a:r>
              <a:rPr lang="zh-CN" altLang="en-US" sz="3600">
                <a:latin typeface="微软雅黑" pitchFamily="34" charset="-122"/>
                <a:ea typeface="微软雅黑" pitchFamily="34" charset="-122"/>
              </a:rPr>
              <a:t>章  集合与静态查找表</a:t>
            </a:r>
            <a:endParaRPr lang="en-US" altLang="zh-CN" sz="3600">
              <a:latin typeface="微软雅黑" pitchFamily="34" charset="-122"/>
              <a:ea typeface="微软雅黑" pitchFamily="34" charset="-122"/>
            </a:endParaRPr>
          </a:p>
        </p:txBody>
      </p:sp>
      <p:grpSp>
        <p:nvGrpSpPr>
          <p:cNvPr id="25605" name="组合 37"/>
          <p:cNvGrpSpPr>
            <a:grpSpLocks/>
          </p:cNvGrpSpPr>
          <p:nvPr/>
        </p:nvGrpSpPr>
        <p:grpSpPr bwMode="auto">
          <a:xfrm>
            <a:off x="3635375" y="1779588"/>
            <a:ext cx="1944688" cy="2017712"/>
            <a:chOff x="862444" y="2206370"/>
            <a:chExt cx="2921826" cy="3329397"/>
          </a:xfrm>
        </p:grpSpPr>
        <p:sp>
          <p:nvSpPr>
            <p:cNvPr id="2561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无序表查找</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561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3</a:t>
              </a:r>
            </a:p>
          </p:txBody>
        </p:sp>
      </p:grpSp>
      <p:grpSp>
        <p:nvGrpSpPr>
          <p:cNvPr id="25606" name="组合 37"/>
          <p:cNvGrpSpPr>
            <a:grpSpLocks/>
          </p:cNvGrpSpPr>
          <p:nvPr/>
        </p:nvGrpSpPr>
        <p:grpSpPr bwMode="auto">
          <a:xfrm>
            <a:off x="5435600" y="1779588"/>
            <a:ext cx="1944688" cy="2017712"/>
            <a:chOff x="862444" y="2206370"/>
            <a:chExt cx="2921826" cy="3329409"/>
          </a:xfrm>
        </p:grpSpPr>
        <p:sp>
          <p:nvSpPr>
            <p:cNvPr id="2561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有序表查找</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561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25607" name="组合 37"/>
          <p:cNvGrpSpPr>
            <a:grpSpLocks/>
          </p:cNvGrpSpPr>
          <p:nvPr/>
        </p:nvGrpSpPr>
        <p:grpSpPr bwMode="auto">
          <a:xfrm>
            <a:off x="7343775" y="1779588"/>
            <a:ext cx="1800225" cy="2640012"/>
            <a:chOff x="1024671" y="2206370"/>
            <a:chExt cx="2704739" cy="4357154"/>
          </a:xfrm>
        </p:grpSpPr>
        <p:sp>
          <p:nvSpPr>
            <p:cNvPr id="25608"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中的静态查找表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561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二叉查找树的查找</a:t>
            </a:r>
          </a:p>
        </p:txBody>
      </p:sp>
      <p:sp>
        <p:nvSpPr>
          <p:cNvPr id="49156" name="文本框 28"/>
          <p:cNvSpPr txBox="1">
            <a:spLocks noChangeArrowheads="1"/>
          </p:cNvSpPr>
          <p:nvPr/>
        </p:nvSpPr>
        <p:spPr bwMode="auto">
          <a:xfrm>
            <a:off x="611188" y="1203325"/>
            <a:ext cx="6985000" cy="1296988"/>
          </a:xfrm>
          <a:prstGeom prst="rect">
            <a:avLst/>
          </a:prstGeom>
          <a:noFill/>
          <a:ln w="9525">
            <a:noFill/>
            <a:miter lim="800000"/>
            <a:headEnd/>
            <a:tailEnd/>
          </a:ln>
        </p:spPr>
        <p:txBody>
          <a:bodyPr>
            <a:spAutoFit/>
          </a:bodyPr>
          <a:lstStyle/>
          <a:p>
            <a:pPr>
              <a:lnSpc>
                <a:spcPct val="145000"/>
              </a:lnSpc>
            </a:pPr>
            <a:r>
              <a:rPr lang="zh-CN" altLang="en-US" sz="1800" dirty="0">
                <a:ea typeface="楷体_GB2312"/>
                <a:cs typeface="楷体_GB2312"/>
              </a:rPr>
              <a:t>若根结点的关键字值等于查找的关键字，返回根结点地址</a:t>
            </a:r>
          </a:p>
          <a:p>
            <a:pPr>
              <a:lnSpc>
                <a:spcPct val="145000"/>
              </a:lnSpc>
            </a:pPr>
            <a:r>
              <a:rPr lang="zh-CN" altLang="en-US" sz="1800" dirty="0">
                <a:ea typeface="楷体_GB2312"/>
                <a:cs typeface="楷体_GB2312"/>
              </a:rPr>
              <a:t>若关键字值小于根结点，递归查找左子树。</a:t>
            </a:r>
            <a:endParaRPr lang="en-US" altLang="zh-CN" sz="1800" dirty="0">
              <a:ea typeface="楷体_GB2312"/>
              <a:cs typeface="楷体_GB2312"/>
            </a:endParaRPr>
          </a:p>
          <a:p>
            <a:pPr>
              <a:lnSpc>
                <a:spcPct val="145000"/>
              </a:lnSpc>
            </a:pPr>
            <a:r>
              <a:rPr lang="zh-CN" altLang="en-US" sz="1800" dirty="0">
                <a:ea typeface="楷体_GB2312"/>
                <a:cs typeface="楷体_GB2312"/>
              </a:rPr>
              <a:t>若关键字值大于根结点，递归查找右子树。</a:t>
            </a:r>
          </a:p>
        </p:txBody>
      </p:sp>
      <p:grpSp>
        <p:nvGrpSpPr>
          <p:cNvPr id="49157" name="Group 2"/>
          <p:cNvGrpSpPr>
            <a:grpSpLocks/>
          </p:cNvGrpSpPr>
          <p:nvPr/>
        </p:nvGrpSpPr>
        <p:grpSpPr bwMode="auto">
          <a:xfrm>
            <a:off x="5795963" y="2284413"/>
            <a:ext cx="2684462" cy="2392362"/>
            <a:chOff x="2096" y="970"/>
            <a:chExt cx="1536" cy="2016"/>
          </a:xfrm>
        </p:grpSpPr>
        <p:sp>
          <p:nvSpPr>
            <p:cNvPr id="49159" name="Oval 3"/>
            <p:cNvSpPr>
              <a:spLocks noChangeArrowheads="1"/>
            </p:cNvSpPr>
            <p:nvPr/>
          </p:nvSpPr>
          <p:spPr bwMode="auto">
            <a:xfrm>
              <a:off x="2624" y="97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122</a:t>
              </a:r>
              <a:endParaRPr lang="en-US" altLang="zh-CN" sz="1400" u="sng"/>
            </a:p>
          </p:txBody>
        </p:sp>
        <p:sp>
          <p:nvSpPr>
            <p:cNvPr id="49160" name="Oval 4"/>
            <p:cNvSpPr>
              <a:spLocks noChangeArrowheads="1"/>
            </p:cNvSpPr>
            <p:nvPr/>
          </p:nvSpPr>
          <p:spPr bwMode="auto">
            <a:xfrm>
              <a:off x="3104" y="140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250</a:t>
              </a:r>
              <a:endParaRPr lang="en-US" altLang="zh-CN" sz="1400" u="sng"/>
            </a:p>
          </p:txBody>
        </p:sp>
        <p:sp>
          <p:nvSpPr>
            <p:cNvPr id="49161" name="Oval 5"/>
            <p:cNvSpPr>
              <a:spLocks noChangeArrowheads="1"/>
            </p:cNvSpPr>
            <p:nvPr/>
          </p:nvSpPr>
          <p:spPr bwMode="auto">
            <a:xfrm>
              <a:off x="3344" y="183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300</a:t>
              </a:r>
              <a:endParaRPr lang="en-US" altLang="zh-CN" sz="1400" u="sng"/>
            </a:p>
          </p:txBody>
        </p:sp>
        <p:sp>
          <p:nvSpPr>
            <p:cNvPr id="49162" name="Oval 6"/>
            <p:cNvSpPr>
              <a:spLocks noChangeArrowheads="1"/>
            </p:cNvSpPr>
            <p:nvPr/>
          </p:nvSpPr>
          <p:spPr bwMode="auto">
            <a:xfrm>
              <a:off x="2336" y="188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110</a:t>
              </a:r>
              <a:endParaRPr lang="en-US" altLang="zh-CN" sz="1400" u="sng"/>
            </a:p>
          </p:txBody>
        </p:sp>
        <p:sp>
          <p:nvSpPr>
            <p:cNvPr id="49163" name="Oval 7"/>
            <p:cNvSpPr>
              <a:spLocks noChangeArrowheads="1"/>
            </p:cNvSpPr>
            <p:nvPr/>
          </p:nvSpPr>
          <p:spPr bwMode="auto">
            <a:xfrm>
              <a:off x="2864" y="183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200</a:t>
              </a:r>
              <a:endParaRPr lang="en-US" altLang="zh-CN" sz="1400" u="sng"/>
            </a:p>
          </p:txBody>
        </p:sp>
        <p:sp>
          <p:nvSpPr>
            <p:cNvPr id="49164" name="Oval 8"/>
            <p:cNvSpPr>
              <a:spLocks noChangeArrowheads="1"/>
            </p:cNvSpPr>
            <p:nvPr/>
          </p:nvSpPr>
          <p:spPr bwMode="auto">
            <a:xfrm>
              <a:off x="2096" y="145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99</a:t>
              </a:r>
              <a:endParaRPr lang="en-US" altLang="zh-CN" sz="1400" u="sng"/>
            </a:p>
          </p:txBody>
        </p:sp>
        <p:sp>
          <p:nvSpPr>
            <p:cNvPr id="49165" name="Line 9"/>
            <p:cNvSpPr>
              <a:spLocks noChangeShapeType="1"/>
            </p:cNvSpPr>
            <p:nvPr/>
          </p:nvSpPr>
          <p:spPr bwMode="auto">
            <a:xfrm flipH="1">
              <a:off x="2336" y="1162"/>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66" name="Line 10"/>
            <p:cNvSpPr>
              <a:spLocks noChangeShapeType="1"/>
            </p:cNvSpPr>
            <p:nvPr/>
          </p:nvSpPr>
          <p:spPr bwMode="auto">
            <a:xfrm>
              <a:off x="2864" y="1162"/>
              <a:ext cx="288"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67" name="Line 11"/>
            <p:cNvSpPr>
              <a:spLocks noChangeShapeType="1"/>
            </p:cNvSpPr>
            <p:nvPr/>
          </p:nvSpPr>
          <p:spPr bwMode="auto">
            <a:xfrm>
              <a:off x="3296" y="159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68" name="Line 12"/>
            <p:cNvSpPr>
              <a:spLocks noChangeShapeType="1"/>
            </p:cNvSpPr>
            <p:nvPr/>
          </p:nvSpPr>
          <p:spPr bwMode="auto">
            <a:xfrm flipH="1">
              <a:off x="3056" y="164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69" name="Line 13"/>
            <p:cNvSpPr>
              <a:spLocks noChangeShapeType="1"/>
            </p:cNvSpPr>
            <p:nvPr/>
          </p:nvSpPr>
          <p:spPr bwMode="auto">
            <a:xfrm>
              <a:off x="2288" y="1690"/>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70" name="Oval 14"/>
            <p:cNvSpPr>
              <a:spLocks noChangeArrowheads="1"/>
            </p:cNvSpPr>
            <p:nvPr/>
          </p:nvSpPr>
          <p:spPr bwMode="auto">
            <a:xfrm>
              <a:off x="2096" y="231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105</a:t>
              </a:r>
              <a:endParaRPr lang="en-US" altLang="zh-CN" sz="1400" u="sng"/>
            </a:p>
          </p:txBody>
        </p:sp>
        <p:sp>
          <p:nvSpPr>
            <p:cNvPr id="49171" name="Line 15"/>
            <p:cNvSpPr>
              <a:spLocks noChangeShapeType="1"/>
            </p:cNvSpPr>
            <p:nvPr/>
          </p:nvSpPr>
          <p:spPr bwMode="auto">
            <a:xfrm flipH="1">
              <a:off x="2288" y="212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72" name="Oval 16"/>
            <p:cNvSpPr>
              <a:spLocks noChangeArrowheads="1"/>
            </p:cNvSpPr>
            <p:nvPr/>
          </p:nvSpPr>
          <p:spPr bwMode="auto">
            <a:xfrm>
              <a:off x="3104" y="231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230</a:t>
              </a:r>
              <a:endParaRPr lang="en-US" altLang="zh-CN" sz="1400" u="sng"/>
            </a:p>
          </p:txBody>
        </p:sp>
        <p:sp>
          <p:nvSpPr>
            <p:cNvPr id="49173" name="Line 17"/>
            <p:cNvSpPr>
              <a:spLocks noChangeShapeType="1"/>
            </p:cNvSpPr>
            <p:nvPr/>
          </p:nvSpPr>
          <p:spPr bwMode="auto">
            <a:xfrm>
              <a:off x="3008" y="207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174" name="Oval 18"/>
            <p:cNvSpPr>
              <a:spLocks noChangeArrowheads="1"/>
            </p:cNvSpPr>
            <p:nvPr/>
          </p:nvSpPr>
          <p:spPr bwMode="auto">
            <a:xfrm>
              <a:off x="2864" y="274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216</a:t>
              </a:r>
              <a:endParaRPr lang="en-US" altLang="zh-CN" sz="1400" u="sng"/>
            </a:p>
          </p:txBody>
        </p:sp>
        <p:sp>
          <p:nvSpPr>
            <p:cNvPr id="49175" name="Line 19"/>
            <p:cNvSpPr>
              <a:spLocks noChangeShapeType="1"/>
            </p:cNvSpPr>
            <p:nvPr/>
          </p:nvSpPr>
          <p:spPr bwMode="auto">
            <a:xfrm flipH="1">
              <a:off x="3056" y="2554"/>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49158" name="矩形 22"/>
          <p:cNvSpPr>
            <a:spLocks noChangeArrowheads="1"/>
          </p:cNvSpPr>
          <p:nvPr/>
        </p:nvSpPr>
        <p:spPr bwMode="auto">
          <a:xfrm>
            <a:off x="1476375" y="2716213"/>
            <a:ext cx="2303463" cy="1947862"/>
          </a:xfrm>
          <a:prstGeom prst="rect">
            <a:avLst/>
          </a:prstGeom>
          <a:noFill/>
          <a:ln w="9525">
            <a:noFill/>
            <a:miter lim="800000"/>
            <a:headEnd/>
            <a:tailEnd/>
          </a:ln>
        </p:spPr>
        <p:txBody>
          <a:bodyPr>
            <a:spAutoFit/>
          </a:bodyPr>
          <a:lstStyle/>
          <a:p>
            <a:pPr>
              <a:lnSpc>
                <a:spcPct val="130000"/>
              </a:lnSpc>
              <a:spcBef>
                <a:spcPct val="50000"/>
              </a:spcBef>
            </a:pPr>
            <a:r>
              <a:rPr lang="zh-CN" altLang="en-US" sz="1800" b="0" dirty="0">
                <a:ea typeface="黑体" pitchFamily="49" charset="-122"/>
              </a:rPr>
              <a:t>如：查找</a:t>
            </a:r>
            <a:r>
              <a:rPr lang="en-US" altLang="zh-CN" sz="1800" b="0" dirty="0">
                <a:ea typeface="黑体" pitchFamily="49" charset="-122"/>
              </a:rPr>
              <a:t>122</a:t>
            </a:r>
            <a:r>
              <a:rPr lang="zh-CN" altLang="en-US" sz="1800" b="0" dirty="0">
                <a:ea typeface="黑体" pitchFamily="49" charset="-122"/>
              </a:rPr>
              <a:t>，</a:t>
            </a:r>
          </a:p>
          <a:p>
            <a:pPr>
              <a:lnSpc>
                <a:spcPct val="130000"/>
              </a:lnSpc>
              <a:spcBef>
                <a:spcPct val="50000"/>
              </a:spcBef>
            </a:pPr>
            <a:r>
              <a:rPr lang="zh-CN" altLang="en-US" sz="1800" b="0" dirty="0">
                <a:ea typeface="黑体" pitchFamily="49" charset="-122"/>
              </a:rPr>
              <a:t>       查找</a:t>
            </a:r>
            <a:r>
              <a:rPr lang="en-US" altLang="zh-CN" sz="1800" b="0" dirty="0">
                <a:ea typeface="黑体" pitchFamily="49" charset="-122"/>
              </a:rPr>
              <a:t>110</a:t>
            </a:r>
            <a:r>
              <a:rPr lang="zh-CN" altLang="en-US" sz="1800" b="0" dirty="0">
                <a:ea typeface="黑体" pitchFamily="49" charset="-122"/>
              </a:rPr>
              <a:t>，</a:t>
            </a:r>
          </a:p>
          <a:p>
            <a:pPr>
              <a:lnSpc>
                <a:spcPct val="130000"/>
              </a:lnSpc>
              <a:spcBef>
                <a:spcPct val="50000"/>
              </a:spcBef>
            </a:pPr>
            <a:r>
              <a:rPr lang="zh-CN" altLang="en-US" sz="1800" b="0" dirty="0">
                <a:ea typeface="黑体" pitchFamily="49" charset="-122"/>
              </a:rPr>
              <a:t>       查找</a:t>
            </a:r>
            <a:r>
              <a:rPr lang="en-US" altLang="zh-CN" sz="1800" b="0" dirty="0">
                <a:ea typeface="黑体" pitchFamily="49" charset="-122"/>
              </a:rPr>
              <a:t>230</a:t>
            </a:r>
            <a:r>
              <a:rPr lang="zh-CN" altLang="en-US" sz="1800" b="0" dirty="0">
                <a:ea typeface="黑体" pitchFamily="49" charset="-122"/>
              </a:rPr>
              <a:t>，</a:t>
            </a:r>
          </a:p>
          <a:p>
            <a:pPr>
              <a:lnSpc>
                <a:spcPct val="130000"/>
              </a:lnSpc>
              <a:spcBef>
                <a:spcPct val="50000"/>
              </a:spcBef>
            </a:pPr>
            <a:r>
              <a:rPr lang="zh-CN" altLang="en-US" sz="1800" b="0" dirty="0">
                <a:ea typeface="黑体" pitchFamily="49" charset="-122"/>
              </a:rPr>
              <a:t>       查找</a:t>
            </a:r>
            <a:r>
              <a:rPr lang="en-US" altLang="zh-CN" sz="1800" b="0" dirty="0">
                <a:ea typeface="黑体" pitchFamily="49" charset="-122"/>
              </a:rPr>
              <a:t>225</a:t>
            </a:r>
          </a:p>
        </p:txBody>
      </p:sp>
    </p:spTree>
  </p:cSld>
  <p:clrMapOvr>
    <a:masterClrMapping/>
  </p:clrMapOvr>
  <p:transition spd="slow" advTm="0"/>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不相交集合的存储实现</a:t>
            </a:r>
            <a:endParaRPr lang="en-US" altLang="zh-CN" dirty="0">
              <a:latin typeface="微软雅黑" pitchFamily="34" charset="-122"/>
              <a:ea typeface="微软雅黑" pitchFamily="34" charset="-122"/>
            </a:endParaRPr>
          </a:p>
        </p:txBody>
      </p:sp>
      <p:sp>
        <p:nvSpPr>
          <p:cNvPr id="34" name="矩形 33"/>
          <p:cNvSpPr/>
          <p:nvPr/>
        </p:nvSpPr>
        <p:spPr>
          <a:xfrm>
            <a:off x="611560" y="987574"/>
            <a:ext cx="7344816" cy="777457"/>
          </a:xfrm>
          <a:prstGeom prst="rect">
            <a:avLst/>
          </a:prstGeom>
        </p:spPr>
        <p:txBody>
          <a:bodyPr wrap="square">
            <a:spAutoFit/>
          </a:bodyPr>
          <a:lstStyle/>
          <a:p>
            <a:pPr eaLnBrk="1" hangingPunct="1">
              <a:lnSpc>
                <a:spcPct val="130000"/>
              </a:lnSpc>
            </a:pPr>
            <a:r>
              <a:rPr lang="zh-CN" altLang="en-US" sz="1800" b="0" dirty="0">
                <a:latin typeface="楷体_GB2312"/>
                <a:ea typeface="楷体_GB2312"/>
                <a:cs typeface="楷体_GB2312"/>
              </a:rPr>
              <a:t>因为每个节点只需要知道父节点，可以采用双亲表示法，用一个数组保存。数组</a:t>
            </a:r>
            <a:r>
              <a:rPr lang="en-US" altLang="zh-CN" sz="1800" b="0" dirty="0">
                <a:latin typeface="楷体_GB2312"/>
                <a:ea typeface="楷体_GB2312"/>
                <a:cs typeface="楷体_GB2312"/>
              </a:rPr>
              <a:t>s[</a:t>
            </a:r>
            <a:r>
              <a:rPr lang="en-US" altLang="zh-CN" sz="1800" b="0" dirty="0" err="1">
                <a:latin typeface="楷体_GB2312"/>
                <a:ea typeface="楷体_GB2312"/>
                <a:cs typeface="楷体_GB2312"/>
              </a:rPr>
              <a:t>i</a:t>
            </a:r>
            <a:r>
              <a:rPr lang="en-US" altLang="zh-CN" sz="1800" b="0" dirty="0">
                <a:latin typeface="楷体_GB2312"/>
                <a:ea typeface="楷体_GB2312"/>
                <a:cs typeface="楷体_GB2312"/>
              </a:rPr>
              <a:t>]</a:t>
            </a:r>
            <a:r>
              <a:rPr lang="zh-CN" altLang="en-US" sz="1800" b="0" dirty="0">
                <a:latin typeface="楷体_GB2312"/>
                <a:ea typeface="楷体_GB2312"/>
                <a:cs typeface="楷体_GB2312"/>
              </a:rPr>
              <a:t>的值为</a:t>
            </a:r>
            <a:r>
              <a:rPr lang="en-US" altLang="zh-CN" sz="1800" b="0" dirty="0" err="1">
                <a:latin typeface="楷体_GB2312"/>
                <a:ea typeface="楷体_GB2312"/>
                <a:cs typeface="楷体_GB2312"/>
              </a:rPr>
              <a:t>i</a:t>
            </a:r>
            <a:r>
              <a:rPr lang="zh-CN" altLang="en-US" sz="1800" b="0" dirty="0">
                <a:latin typeface="楷体_GB2312"/>
                <a:ea typeface="楷体_GB2312"/>
                <a:cs typeface="楷体_GB2312"/>
              </a:rPr>
              <a:t>的父节点的下标。如</a:t>
            </a:r>
            <a:r>
              <a:rPr lang="en-US" altLang="zh-CN" sz="1800" b="0" dirty="0">
                <a:latin typeface="楷体_GB2312"/>
                <a:ea typeface="楷体_GB2312"/>
                <a:cs typeface="楷体_GB2312"/>
              </a:rPr>
              <a:t>s[</a:t>
            </a:r>
            <a:r>
              <a:rPr lang="en-US" altLang="zh-CN" sz="1800" b="0" dirty="0" err="1">
                <a:latin typeface="楷体_GB2312"/>
                <a:ea typeface="楷体_GB2312"/>
                <a:cs typeface="楷体_GB2312"/>
              </a:rPr>
              <a:t>i</a:t>
            </a:r>
            <a:r>
              <a:rPr lang="en-US" altLang="zh-CN" sz="1800" b="0" dirty="0">
                <a:latin typeface="楷体_GB2312"/>
                <a:ea typeface="楷体_GB2312"/>
                <a:cs typeface="楷体_GB2312"/>
              </a:rPr>
              <a:t>]=-1</a:t>
            </a:r>
            <a:r>
              <a:rPr lang="zh-CN" altLang="en-US" sz="1800" b="0" dirty="0">
                <a:latin typeface="楷体_GB2312"/>
                <a:ea typeface="楷体_GB2312"/>
                <a:cs typeface="楷体_GB2312"/>
              </a:rPr>
              <a:t>，表示</a:t>
            </a:r>
            <a:r>
              <a:rPr lang="en-US" altLang="zh-CN" sz="1800" b="0" dirty="0" err="1">
                <a:latin typeface="楷体_GB2312"/>
                <a:ea typeface="楷体_GB2312"/>
                <a:cs typeface="楷体_GB2312"/>
              </a:rPr>
              <a:t>i</a:t>
            </a:r>
            <a:r>
              <a:rPr lang="zh-CN" altLang="en-US" sz="1800" b="0" dirty="0">
                <a:latin typeface="楷体_GB2312"/>
                <a:ea typeface="楷体_GB2312"/>
                <a:cs typeface="楷体_GB2312"/>
              </a:rPr>
              <a:t>是某棵树的根。</a:t>
            </a:r>
          </a:p>
        </p:txBody>
      </p:sp>
      <p:grpSp>
        <p:nvGrpSpPr>
          <p:cNvPr id="12" name="Group 33"/>
          <p:cNvGrpSpPr>
            <a:grpSpLocks/>
          </p:cNvGrpSpPr>
          <p:nvPr/>
        </p:nvGrpSpPr>
        <p:grpSpPr bwMode="auto">
          <a:xfrm>
            <a:off x="899592" y="2067694"/>
            <a:ext cx="6839991" cy="1440036"/>
            <a:chOff x="748" y="663"/>
            <a:chExt cx="4264" cy="1134"/>
          </a:xfrm>
        </p:grpSpPr>
        <p:sp>
          <p:nvSpPr>
            <p:cNvPr id="13" name="Oval 6"/>
            <p:cNvSpPr>
              <a:spLocks noChangeArrowheads="1"/>
            </p:cNvSpPr>
            <p:nvPr/>
          </p:nvSpPr>
          <p:spPr bwMode="auto">
            <a:xfrm>
              <a:off x="1103"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14" name="Oval 7"/>
            <p:cNvSpPr>
              <a:spLocks noChangeArrowheads="1"/>
            </p:cNvSpPr>
            <p:nvPr/>
          </p:nvSpPr>
          <p:spPr bwMode="auto">
            <a:xfrm>
              <a:off x="748"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15" name="Oval 8"/>
            <p:cNvSpPr>
              <a:spLocks noChangeArrowheads="1"/>
            </p:cNvSpPr>
            <p:nvPr/>
          </p:nvSpPr>
          <p:spPr bwMode="auto">
            <a:xfrm>
              <a:off x="1105"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6" name="Oval 9"/>
            <p:cNvSpPr>
              <a:spLocks noChangeArrowheads="1"/>
            </p:cNvSpPr>
            <p:nvPr/>
          </p:nvSpPr>
          <p:spPr bwMode="auto">
            <a:xfrm>
              <a:off x="1579" y="1115"/>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17" name="Line 10"/>
            <p:cNvSpPr>
              <a:spLocks noChangeShapeType="1"/>
            </p:cNvSpPr>
            <p:nvPr/>
          </p:nvSpPr>
          <p:spPr bwMode="auto">
            <a:xfrm flipH="1">
              <a:off x="868" y="981"/>
              <a:ext cx="237" cy="152"/>
            </a:xfrm>
            <a:prstGeom prst="line">
              <a:avLst/>
            </a:prstGeom>
            <a:noFill/>
            <a:ln w="28575">
              <a:solidFill>
                <a:schemeClr val="tx1"/>
              </a:solidFill>
              <a:round/>
              <a:headEnd/>
              <a:tailEnd/>
            </a:ln>
          </p:spPr>
          <p:txBody>
            <a:bodyPr lIns="0" tIns="0" rIns="0" bIns="0"/>
            <a:lstStyle/>
            <a:p>
              <a:endParaRPr lang="zh-CN" altLang="en-US" sz="1400"/>
            </a:p>
          </p:txBody>
        </p:sp>
        <p:sp>
          <p:nvSpPr>
            <p:cNvPr id="18" name="Line 11"/>
            <p:cNvSpPr>
              <a:spLocks noChangeShapeType="1"/>
            </p:cNvSpPr>
            <p:nvPr/>
          </p:nvSpPr>
          <p:spPr bwMode="auto">
            <a:xfrm>
              <a:off x="122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9" name="Line 12"/>
            <p:cNvSpPr>
              <a:spLocks noChangeShapeType="1"/>
            </p:cNvSpPr>
            <p:nvPr/>
          </p:nvSpPr>
          <p:spPr bwMode="auto">
            <a:xfrm>
              <a:off x="1342" y="964"/>
              <a:ext cx="355" cy="151"/>
            </a:xfrm>
            <a:prstGeom prst="line">
              <a:avLst/>
            </a:prstGeom>
            <a:noFill/>
            <a:ln w="28575">
              <a:solidFill>
                <a:schemeClr val="tx1"/>
              </a:solidFill>
              <a:round/>
              <a:headEnd/>
              <a:tailEnd/>
            </a:ln>
          </p:spPr>
          <p:txBody>
            <a:bodyPr lIns="0" tIns="0" rIns="0" bIns="0"/>
            <a:lstStyle/>
            <a:p>
              <a:endParaRPr lang="zh-CN" altLang="en-US" sz="1400"/>
            </a:p>
          </p:txBody>
        </p:sp>
        <p:sp>
          <p:nvSpPr>
            <p:cNvPr id="20" name="Oval 13"/>
            <p:cNvSpPr>
              <a:spLocks noChangeArrowheads="1"/>
            </p:cNvSpPr>
            <p:nvPr/>
          </p:nvSpPr>
          <p:spPr bwMode="auto">
            <a:xfrm>
              <a:off x="3589"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21" name="Oval 14"/>
            <p:cNvSpPr>
              <a:spLocks noChangeArrowheads="1"/>
            </p:cNvSpPr>
            <p:nvPr/>
          </p:nvSpPr>
          <p:spPr bwMode="auto">
            <a:xfrm>
              <a:off x="3234"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22" name="Oval 15"/>
            <p:cNvSpPr>
              <a:spLocks noChangeArrowheads="1"/>
            </p:cNvSpPr>
            <p:nvPr/>
          </p:nvSpPr>
          <p:spPr bwMode="auto">
            <a:xfrm>
              <a:off x="3591"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23" name="Line 16"/>
            <p:cNvSpPr>
              <a:spLocks noChangeShapeType="1"/>
            </p:cNvSpPr>
            <p:nvPr/>
          </p:nvSpPr>
          <p:spPr bwMode="auto">
            <a:xfrm flipH="1">
              <a:off x="3355" y="981"/>
              <a:ext cx="236" cy="152"/>
            </a:xfrm>
            <a:prstGeom prst="line">
              <a:avLst/>
            </a:prstGeom>
            <a:noFill/>
            <a:ln w="28575">
              <a:solidFill>
                <a:schemeClr val="tx1"/>
              </a:solidFill>
              <a:round/>
              <a:headEnd/>
              <a:tailEnd/>
            </a:ln>
          </p:spPr>
          <p:txBody>
            <a:bodyPr lIns="0" tIns="0" rIns="0" bIns="0"/>
            <a:lstStyle/>
            <a:p>
              <a:endParaRPr lang="zh-CN" altLang="en-US" sz="1400"/>
            </a:p>
          </p:txBody>
        </p:sp>
        <p:sp>
          <p:nvSpPr>
            <p:cNvPr id="24" name="Line 17"/>
            <p:cNvSpPr>
              <a:spLocks noChangeShapeType="1"/>
            </p:cNvSpPr>
            <p:nvPr/>
          </p:nvSpPr>
          <p:spPr bwMode="auto">
            <a:xfrm>
              <a:off x="3710"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5" name="Oval 18"/>
            <p:cNvSpPr>
              <a:spLocks noChangeArrowheads="1"/>
            </p:cNvSpPr>
            <p:nvPr/>
          </p:nvSpPr>
          <p:spPr bwMode="auto">
            <a:xfrm>
              <a:off x="2524"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6" name="Oval 19"/>
            <p:cNvSpPr>
              <a:spLocks noChangeArrowheads="1"/>
            </p:cNvSpPr>
            <p:nvPr/>
          </p:nvSpPr>
          <p:spPr bwMode="auto">
            <a:xfrm>
              <a:off x="2526"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7" name="Line 20"/>
            <p:cNvSpPr>
              <a:spLocks noChangeShapeType="1"/>
            </p:cNvSpPr>
            <p:nvPr/>
          </p:nvSpPr>
          <p:spPr bwMode="auto">
            <a:xfrm>
              <a:off x="264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8" name="Oval 21"/>
            <p:cNvSpPr>
              <a:spLocks noChangeArrowheads="1"/>
            </p:cNvSpPr>
            <p:nvPr/>
          </p:nvSpPr>
          <p:spPr bwMode="auto">
            <a:xfrm>
              <a:off x="4773" y="663"/>
              <a:ext cx="237" cy="225"/>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9" name="Oval 22"/>
            <p:cNvSpPr>
              <a:spLocks noChangeArrowheads="1"/>
            </p:cNvSpPr>
            <p:nvPr/>
          </p:nvSpPr>
          <p:spPr bwMode="auto">
            <a:xfrm>
              <a:off x="4418"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30" name="Oval 23"/>
            <p:cNvSpPr>
              <a:spLocks noChangeArrowheads="1"/>
            </p:cNvSpPr>
            <p:nvPr/>
          </p:nvSpPr>
          <p:spPr bwMode="auto">
            <a:xfrm>
              <a:off x="4775"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31" name="Line 24"/>
            <p:cNvSpPr>
              <a:spLocks noChangeShapeType="1"/>
            </p:cNvSpPr>
            <p:nvPr/>
          </p:nvSpPr>
          <p:spPr bwMode="auto">
            <a:xfrm flipH="1">
              <a:off x="4538" y="830"/>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2" name="Line 25"/>
            <p:cNvSpPr>
              <a:spLocks noChangeShapeType="1"/>
            </p:cNvSpPr>
            <p:nvPr/>
          </p:nvSpPr>
          <p:spPr bwMode="auto">
            <a:xfrm>
              <a:off x="4894" y="888"/>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3" name="Oval 26"/>
            <p:cNvSpPr>
              <a:spLocks noChangeArrowheads="1"/>
            </p:cNvSpPr>
            <p:nvPr/>
          </p:nvSpPr>
          <p:spPr bwMode="auto">
            <a:xfrm>
              <a:off x="4655" y="1268"/>
              <a:ext cx="237" cy="225"/>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12</a:t>
              </a:r>
              <a:endParaRPr lang="en-US" altLang="zh-CN" sz="1400" dirty="0">
                <a:latin typeface="Times New Roman" pitchFamily="18" charset="0"/>
                <a:ea typeface="楷体_GB2312"/>
                <a:cs typeface="楷体_GB2312"/>
              </a:endParaRPr>
            </a:p>
          </p:txBody>
        </p:sp>
        <p:sp>
          <p:nvSpPr>
            <p:cNvPr id="35" name="Oval 27"/>
            <p:cNvSpPr>
              <a:spLocks noChangeArrowheads="1"/>
            </p:cNvSpPr>
            <p:nvPr/>
          </p:nvSpPr>
          <p:spPr bwMode="auto">
            <a:xfrm>
              <a:off x="4300" y="1569"/>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36" name="Oval 28"/>
            <p:cNvSpPr>
              <a:spLocks noChangeArrowheads="1"/>
            </p:cNvSpPr>
            <p:nvPr/>
          </p:nvSpPr>
          <p:spPr bwMode="auto">
            <a:xfrm>
              <a:off x="4657" y="1569"/>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7" name="Line 29"/>
            <p:cNvSpPr>
              <a:spLocks noChangeShapeType="1"/>
            </p:cNvSpPr>
            <p:nvPr/>
          </p:nvSpPr>
          <p:spPr bwMode="auto">
            <a:xfrm flipH="1">
              <a:off x="4420" y="1435"/>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8" name="Line 30"/>
            <p:cNvSpPr>
              <a:spLocks noChangeShapeType="1"/>
            </p:cNvSpPr>
            <p:nvPr/>
          </p:nvSpPr>
          <p:spPr bwMode="auto">
            <a:xfrm>
              <a:off x="4775" y="1493"/>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9" name="Line 31"/>
            <p:cNvSpPr>
              <a:spLocks noChangeShapeType="1"/>
            </p:cNvSpPr>
            <p:nvPr/>
          </p:nvSpPr>
          <p:spPr bwMode="auto">
            <a:xfrm flipH="1">
              <a:off x="4773" y="1192"/>
              <a:ext cx="119" cy="76"/>
            </a:xfrm>
            <a:prstGeom prst="line">
              <a:avLst/>
            </a:prstGeom>
            <a:noFill/>
            <a:ln w="28575">
              <a:solidFill>
                <a:schemeClr val="tx1"/>
              </a:solidFill>
              <a:round/>
              <a:headEnd/>
              <a:tailEnd/>
            </a:ln>
          </p:spPr>
          <p:txBody>
            <a:bodyPr lIns="0" rIns="0"/>
            <a:lstStyle/>
            <a:p>
              <a:endParaRPr lang="zh-CN" altLang="en-US" sz="1400"/>
            </a:p>
          </p:txBody>
        </p:sp>
        <p:sp>
          <p:nvSpPr>
            <p:cNvPr id="40" name="Text Box 32"/>
            <p:cNvSpPr txBox="1">
              <a:spLocks noChangeArrowheads="1"/>
            </p:cNvSpPr>
            <p:nvPr/>
          </p:nvSpPr>
          <p:spPr bwMode="auto">
            <a:xfrm>
              <a:off x="1340" y="1495"/>
              <a:ext cx="1776" cy="302"/>
            </a:xfrm>
            <a:prstGeom prst="rect">
              <a:avLst/>
            </a:prstGeom>
            <a:noFill/>
            <a:ln w="28575">
              <a:noFill/>
              <a:miter lim="800000"/>
              <a:headEnd/>
              <a:tailEnd/>
            </a:ln>
          </p:spPr>
          <p:txBody>
            <a:bodyPr lIns="0" rIns="0"/>
            <a:lstStyle/>
            <a:p>
              <a:pPr algn="just"/>
              <a:r>
                <a:rPr lang="zh-CN" altLang="en-US" sz="1400">
                  <a:latin typeface="Times New Roman" pitchFamily="18" charset="0"/>
                </a:rPr>
                <a:t>（</a:t>
              </a:r>
              <a:r>
                <a:rPr lang="en-US" altLang="zh-CN" sz="1400">
                  <a:latin typeface="Times New Roman" pitchFamily="18" charset="0"/>
                </a:rPr>
                <a:t>a</a:t>
              </a:r>
              <a:r>
                <a:rPr lang="zh-CN" altLang="en-US" sz="1400">
                  <a:latin typeface="Times New Roman" pitchFamily="18" charset="0"/>
                </a:rPr>
                <a:t>）不相交集</a:t>
              </a:r>
              <a:r>
                <a:rPr lang="en-US" altLang="zh-CN" sz="1400">
                  <a:latin typeface="Times New Roman" pitchFamily="18" charset="0"/>
                </a:rPr>
                <a:t>F</a:t>
              </a:r>
              <a:endParaRPr lang="en-US" altLang="zh-CN" sz="1400">
                <a:latin typeface="Times New Roman" pitchFamily="18" charset="0"/>
                <a:ea typeface="楷体_GB2312"/>
                <a:cs typeface="楷体_GB2312"/>
              </a:endParaRPr>
            </a:p>
          </p:txBody>
        </p:sp>
      </p:grpSp>
      <p:graphicFrame>
        <p:nvGraphicFramePr>
          <p:cNvPr id="41" name="Group 303"/>
          <p:cNvGraphicFramePr>
            <a:graphicFrameLocks noGrp="1"/>
          </p:cNvGraphicFramePr>
          <p:nvPr/>
        </p:nvGraphicFramePr>
        <p:xfrm>
          <a:off x="899592" y="3939902"/>
          <a:ext cx="6459776" cy="667852"/>
        </p:xfrm>
        <a:graphic>
          <a:graphicData uri="http://schemas.openxmlformats.org/drawingml/2006/table">
            <a:tbl>
              <a:tblPr/>
              <a:tblGrid>
                <a:gridCol w="445946">
                  <a:extLst>
                    <a:ext uri="{9D8B030D-6E8A-4147-A177-3AD203B41FA5}">
                      <a16:colId xmlns="" xmlns:a16="http://schemas.microsoft.com/office/drawing/2014/main" val="20000"/>
                    </a:ext>
                  </a:extLst>
                </a:gridCol>
                <a:gridCol w="380215">
                  <a:extLst>
                    <a:ext uri="{9D8B030D-6E8A-4147-A177-3AD203B41FA5}">
                      <a16:colId xmlns="" xmlns:a16="http://schemas.microsoft.com/office/drawing/2014/main" val="20001"/>
                    </a:ext>
                  </a:extLst>
                </a:gridCol>
                <a:gridCol w="381503">
                  <a:extLst>
                    <a:ext uri="{9D8B030D-6E8A-4147-A177-3AD203B41FA5}">
                      <a16:colId xmlns="" xmlns:a16="http://schemas.microsoft.com/office/drawing/2014/main" val="20002"/>
                    </a:ext>
                  </a:extLst>
                </a:gridCol>
                <a:gridCol w="380214">
                  <a:extLst>
                    <a:ext uri="{9D8B030D-6E8A-4147-A177-3AD203B41FA5}">
                      <a16:colId xmlns="" xmlns:a16="http://schemas.microsoft.com/office/drawing/2014/main" val="20003"/>
                    </a:ext>
                  </a:extLst>
                </a:gridCol>
                <a:gridCol w="445946">
                  <a:extLst>
                    <a:ext uri="{9D8B030D-6E8A-4147-A177-3AD203B41FA5}">
                      <a16:colId xmlns="" xmlns:a16="http://schemas.microsoft.com/office/drawing/2014/main" val="20004"/>
                    </a:ext>
                  </a:extLst>
                </a:gridCol>
                <a:gridCol w="381503">
                  <a:extLst>
                    <a:ext uri="{9D8B030D-6E8A-4147-A177-3AD203B41FA5}">
                      <a16:colId xmlns="" xmlns:a16="http://schemas.microsoft.com/office/drawing/2014/main" val="20005"/>
                    </a:ext>
                  </a:extLst>
                </a:gridCol>
                <a:gridCol w="447236">
                  <a:extLst>
                    <a:ext uri="{9D8B030D-6E8A-4147-A177-3AD203B41FA5}">
                      <a16:colId xmlns="" xmlns:a16="http://schemas.microsoft.com/office/drawing/2014/main" val="20006"/>
                    </a:ext>
                  </a:extLst>
                </a:gridCol>
                <a:gridCol w="378925">
                  <a:extLst>
                    <a:ext uri="{9D8B030D-6E8A-4147-A177-3AD203B41FA5}">
                      <a16:colId xmlns="" xmlns:a16="http://schemas.microsoft.com/office/drawing/2014/main" val="20007"/>
                    </a:ext>
                  </a:extLst>
                </a:gridCol>
                <a:gridCol w="380214">
                  <a:extLst>
                    <a:ext uri="{9D8B030D-6E8A-4147-A177-3AD203B41FA5}">
                      <a16:colId xmlns="" xmlns:a16="http://schemas.microsoft.com/office/drawing/2014/main" val="20008"/>
                    </a:ext>
                  </a:extLst>
                </a:gridCol>
                <a:gridCol w="448524">
                  <a:extLst>
                    <a:ext uri="{9D8B030D-6E8A-4147-A177-3AD203B41FA5}">
                      <a16:colId xmlns="" xmlns:a16="http://schemas.microsoft.com/office/drawing/2014/main" val="20009"/>
                    </a:ext>
                  </a:extLst>
                </a:gridCol>
                <a:gridCol w="475591">
                  <a:extLst>
                    <a:ext uri="{9D8B030D-6E8A-4147-A177-3AD203B41FA5}">
                      <a16:colId xmlns="" xmlns:a16="http://schemas.microsoft.com/office/drawing/2014/main" val="20010"/>
                    </a:ext>
                  </a:extLst>
                </a:gridCol>
                <a:gridCol w="479457">
                  <a:extLst>
                    <a:ext uri="{9D8B030D-6E8A-4147-A177-3AD203B41FA5}">
                      <a16:colId xmlns="" xmlns:a16="http://schemas.microsoft.com/office/drawing/2014/main" val="20011"/>
                    </a:ext>
                  </a:extLst>
                </a:gridCol>
                <a:gridCol w="478167">
                  <a:extLst>
                    <a:ext uri="{9D8B030D-6E8A-4147-A177-3AD203B41FA5}">
                      <a16:colId xmlns="" xmlns:a16="http://schemas.microsoft.com/office/drawing/2014/main" val="20012"/>
                    </a:ext>
                  </a:extLst>
                </a:gridCol>
                <a:gridCol w="478168">
                  <a:extLst>
                    <a:ext uri="{9D8B030D-6E8A-4147-A177-3AD203B41FA5}">
                      <a16:colId xmlns="" xmlns:a16="http://schemas.microsoft.com/office/drawing/2014/main" val="20013"/>
                    </a:ext>
                  </a:extLst>
                </a:gridCol>
                <a:gridCol w="478167">
                  <a:extLst>
                    <a:ext uri="{9D8B030D-6E8A-4147-A177-3AD203B41FA5}">
                      <a16:colId xmlns="" xmlns:a16="http://schemas.microsoft.com/office/drawing/2014/main" val="20014"/>
                    </a:ext>
                  </a:extLst>
                </a:gridCol>
              </a:tblGrid>
              <a:tr h="3339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339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transition spd="slow" advTm="0"/>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基本操作的实现</a:t>
            </a:r>
            <a:endParaRPr lang="en-US" altLang="zh-CN" dirty="0">
              <a:latin typeface="微软雅黑" pitchFamily="34" charset="-122"/>
              <a:ea typeface="微软雅黑" pitchFamily="34" charset="-122"/>
            </a:endParaRPr>
          </a:p>
        </p:txBody>
      </p:sp>
      <p:sp>
        <p:nvSpPr>
          <p:cNvPr id="34" name="矩形 33"/>
          <p:cNvSpPr/>
          <p:nvPr/>
        </p:nvSpPr>
        <p:spPr>
          <a:xfrm>
            <a:off x="755576" y="915566"/>
            <a:ext cx="7992888" cy="1600438"/>
          </a:xfrm>
          <a:prstGeom prst="rect">
            <a:avLst/>
          </a:prstGeom>
        </p:spPr>
        <p:txBody>
          <a:bodyPr wrap="square">
            <a:spAutoFit/>
          </a:bodyPr>
          <a:lstStyle/>
          <a:p>
            <a:pPr eaLnBrk="1" hangingPunct="1">
              <a:lnSpc>
                <a:spcPct val="140000"/>
              </a:lnSpc>
            </a:pPr>
            <a:r>
              <a:rPr lang="en-US" altLang="zh-CN" sz="1800" dirty="0">
                <a:latin typeface="楷体_GB2312"/>
                <a:ea typeface="楷体_GB2312"/>
                <a:cs typeface="楷体_GB2312"/>
              </a:rPr>
              <a:t>union</a:t>
            </a:r>
            <a:r>
              <a:rPr lang="zh-CN" altLang="en-US" sz="1800" dirty="0">
                <a:latin typeface="楷体_GB2312"/>
                <a:ea typeface="楷体_GB2312"/>
                <a:cs typeface="楷体_GB2312"/>
              </a:rPr>
              <a:t>操作</a:t>
            </a:r>
            <a:endParaRPr lang="en-US" altLang="zh-CN" sz="1800" dirty="0">
              <a:latin typeface="楷体_GB2312"/>
              <a:ea typeface="楷体_GB2312"/>
              <a:cs typeface="楷体_GB2312"/>
            </a:endParaRPr>
          </a:p>
          <a:p>
            <a:pPr eaLnBrk="1" hangingPunct="1">
              <a:lnSpc>
                <a:spcPct val="140000"/>
              </a:lnSpc>
            </a:pPr>
            <a:r>
              <a:rPr lang="zh-CN" altLang="en-US" sz="1400" b="0" dirty="0">
                <a:latin typeface="楷体_GB2312"/>
                <a:ea typeface="楷体_GB2312"/>
                <a:cs typeface="楷体_GB2312"/>
              </a:rPr>
              <a:t>归并两棵树，将一棵树的根作为另一棵树的孩子。这个操作很明显是常量时间。 </a:t>
            </a:r>
          </a:p>
          <a:p>
            <a:pPr eaLnBrk="1" hangingPunct="1">
              <a:lnSpc>
                <a:spcPct val="140000"/>
              </a:lnSpc>
            </a:pPr>
            <a:r>
              <a:rPr lang="en-US" altLang="zh-CN" sz="1800" dirty="0">
                <a:latin typeface="楷体_GB2312"/>
                <a:ea typeface="楷体_GB2312"/>
                <a:cs typeface="楷体_GB2312"/>
              </a:rPr>
              <a:t>find</a:t>
            </a:r>
            <a:r>
              <a:rPr lang="zh-CN" altLang="en-US" sz="1800" dirty="0">
                <a:latin typeface="楷体_GB2312"/>
                <a:ea typeface="楷体_GB2312"/>
                <a:cs typeface="楷体_GB2312"/>
              </a:rPr>
              <a:t>（</a:t>
            </a:r>
            <a:r>
              <a:rPr lang="en-US" altLang="zh-CN" sz="1800" dirty="0">
                <a:latin typeface="楷体_GB2312"/>
                <a:ea typeface="楷体_GB2312"/>
                <a:cs typeface="楷体_GB2312"/>
              </a:rPr>
              <a:t>x</a:t>
            </a:r>
            <a:r>
              <a:rPr lang="zh-CN" altLang="en-US" sz="1800" dirty="0">
                <a:latin typeface="楷体_GB2312"/>
                <a:ea typeface="楷体_GB2312"/>
                <a:cs typeface="楷体_GB2312"/>
              </a:rPr>
              <a:t>）操作</a:t>
            </a:r>
            <a:endParaRPr lang="en-US" altLang="zh-CN" sz="1800" dirty="0">
              <a:latin typeface="楷体_GB2312"/>
              <a:ea typeface="楷体_GB2312"/>
              <a:cs typeface="楷体_GB2312"/>
            </a:endParaRPr>
          </a:p>
          <a:p>
            <a:pPr eaLnBrk="1" hangingPunct="1"/>
            <a:r>
              <a:rPr lang="zh-CN" altLang="en-US" sz="1400" b="0" dirty="0">
                <a:latin typeface="楷体_GB2312"/>
                <a:ea typeface="楷体_GB2312"/>
                <a:cs typeface="楷体_GB2312"/>
              </a:rPr>
              <a:t>从</a:t>
            </a:r>
            <a:r>
              <a:rPr lang="en-US" altLang="zh-CN" sz="1400" b="0" dirty="0">
                <a:latin typeface="楷体_GB2312"/>
                <a:ea typeface="楷体_GB2312"/>
                <a:cs typeface="楷体_GB2312"/>
              </a:rPr>
              <a:t>x</a:t>
            </a:r>
            <a:r>
              <a:rPr lang="zh-CN" altLang="en-US" sz="1400" b="0" dirty="0">
                <a:latin typeface="楷体_GB2312"/>
                <a:ea typeface="楷体_GB2312"/>
                <a:cs typeface="楷体_GB2312"/>
              </a:rPr>
              <a:t>开始向根回溯。完成该操作的时间正比于从</a:t>
            </a:r>
            <a:r>
              <a:rPr lang="en-US" altLang="zh-CN" sz="1400" b="0" dirty="0">
                <a:latin typeface="楷体_GB2312"/>
                <a:ea typeface="楷体_GB2312"/>
                <a:cs typeface="楷体_GB2312"/>
              </a:rPr>
              <a:t>x</a:t>
            </a:r>
            <a:r>
              <a:rPr lang="zh-CN" altLang="en-US" sz="1400" b="0" dirty="0">
                <a:latin typeface="楷体_GB2312"/>
                <a:ea typeface="楷体_GB2312"/>
                <a:cs typeface="楷体_GB2312"/>
              </a:rPr>
              <a:t>到根的路径上的结点数。最坏情况可能是</a:t>
            </a:r>
            <a:r>
              <a:rPr lang="en-US" altLang="zh-CN" sz="1400" b="0" dirty="0">
                <a:latin typeface="楷体_GB2312"/>
                <a:ea typeface="楷体_GB2312"/>
                <a:cs typeface="楷体_GB2312"/>
              </a:rPr>
              <a:t>O(N)</a:t>
            </a:r>
            <a:r>
              <a:rPr lang="zh-CN" altLang="en-US" sz="1400" b="0" dirty="0">
                <a:latin typeface="楷体_GB2312"/>
                <a:ea typeface="楷体_GB2312"/>
                <a:cs typeface="楷体_GB2312"/>
              </a:rPr>
              <a:t>，一般情况是</a:t>
            </a:r>
            <a:r>
              <a:rPr lang="en-US" altLang="zh-CN" sz="1400" b="0" dirty="0">
                <a:latin typeface="楷体_GB2312"/>
                <a:ea typeface="楷体_GB2312"/>
                <a:cs typeface="楷体_GB2312"/>
              </a:rPr>
              <a:t>O</a:t>
            </a:r>
            <a:r>
              <a:rPr lang="zh-CN" altLang="en-US" sz="1400" b="0" dirty="0">
                <a:latin typeface="楷体_GB2312"/>
                <a:ea typeface="楷体_GB2312"/>
                <a:cs typeface="楷体_GB2312"/>
              </a:rPr>
              <a:t>（</a:t>
            </a:r>
            <a:r>
              <a:rPr lang="en-US" altLang="zh-CN" sz="1400" b="0" dirty="0" err="1">
                <a:latin typeface="楷体_GB2312"/>
                <a:ea typeface="楷体_GB2312"/>
                <a:cs typeface="楷体_GB2312"/>
              </a:rPr>
              <a:t>logN</a:t>
            </a:r>
            <a:r>
              <a:rPr lang="zh-CN" altLang="en-US" sz="1400" b="0" dirty="0">
                <a:latin typeface="楷体_GB2312"/>
                <a:ea typeface="楷体_GB2312"/>
                <a:cs typeface="楷体_GB2312"/>
              </a:rPr>
              <a:t>） 。</a:t>
            </a:r>
          </a:p>
        </p:txBody>
      </p:sp>
      <p:grpSp>
        <p:nvGrpSpPr>
          <p:cNvPr id="2" name="Group 33"/>
          <p:cNvGrpSpPr>
            <a:grpSpLocks/>
          </p:cNvGrpSpPr>
          <p:nvPr/>
        </p:nvGrpSpPr>
        <p:grpSpPr bwMode="auto">
          <a:xfrm>
            <a:off x="2339752" y="2571750"/>
            <a:ext cx="6264696" cy="1224136"/>
            <a:chOff x="748" y="663"/>
            <a:chExt cx="4264" cy="1134"/>
          </a:xfrm>
        </p:grpSpPr>
        <p:sp>
          <p:nvSpPr>
            <p:cNvPr id="13" name="Oval 6"/>
            <p:cNvSpPr>
              <a:spLocks noChangeArrowheads="1"/>
            </p:cNvSpPr>
            <p:nvPr/>
          </p:nvSpPr>
          <p:spPr bwMode="auto">
            <a:xfrm>
              <a:off x="1103"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14" name="Oval 7"/>
            <p:cNvSpPr>
              <a:spLocks noChangeArrowheads="1"/>
            </p:cNvSpPr>
            <p:nvPr/>
          </p:nvSpPr>
          <p:spPr bwMode="auto">
            <a:xfrm>
              <a:off x="748"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15" name="Oval 8"/>
            <p:cNvSpPr>
              <a:spLocks noChangeArrowheads="1"/>
            </p:cNvSpPr>
            <p:nvPr/>
          </p:nvSpPr>
          <p:spPr bwMode="auto">
            <a:xfrm>
              <a:off x="1105"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6" name="Oval 9"/>
            <p:cNvSpPr>
              <a:spLocks noChangeArrowheads="1"/>
            </p:cNvSpPr>
            <p:nvPr/>
          </p:nvSpPr>
          <p:spPr bwMode="auto">
            <a:xfrm>
              <a:off x="1579" y="1115"/>
              <a:ext cx="236" cy="227"/>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3</a:t>
              </a:r>
              <a:endParaRPr lang="en-US" altLang="zh-CN" sz="1400" dirty="0">
                <a:latin typeface="Times New Roman" pitchFamily="18" charset="0"/>
                <a:ea typeface="楷体_GB2312"/>
                <a:cs typeface="楷体_GB2312"/>
              </a:endParaRPr>
            </a:p>
          </p:txBody>
        </p:sp>
        <p:sp>
          <p:nvSpPr>
            <p:cNvPr id="17" name="Line 10"/>
            <p:cNvSpPr>
              <a:spLocks noChangeShapeType="1"/>
            </p:cNvSpPr>
            <p:nvPr/>
          </p:nvSpPr>
          <p:spPr bwMode="auto">
            <a:xfrm flipH="1">
              <a:off x="868" y="981"/>
              <a:ext cx="237" cy="152"/>
            </a:xfrm>
            <a:prstGeom prst="line">
              <a:avLst/>
            </a:prstGeom>
            <a:noFill/>
            <a:ln w="28575">
              <a:solidFill>
                <a:schemeClr val="tx1"/>
              </a:solidFill>
              <a:round/>
              <a:headEnd/>
              <a:tailEnd/>
            </a:ln>
          </p:spPr>
          <p:txBody>
            <a:bodyPr lIns="0" tIns="0" rIns="0" bIns="0"/>
            <a:lstStyle/>
            <a:p>
              <a:endParaRPr lang="zh-CN" altLang="en-US" sz="1400"/>
            </a:p>
          </p:txBody>
        </p:sp>
        <p:sp>
          <p:nvSpPr>
            <p:cNvPr id="18" name="Line 11"/>
            <p:cNvSpPr>
              <a:spLocks noChangeShapeType="1"/>
            </p:cNvSpPr>
            <p:nvPr/>
          </p:nvSpPr>
          <p:spPr bwMode="auto">
            <a:xfrm>
              <a:off x="122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9" name="Line 12"/>
            <p:cNvSpPr>
              <a:spLocks noChangeShapeType="1"/>
            </p:cNvSpPr>
            <p:nvPr/>
          </p:nvSpPr>
          <p:spPr bwMode="auto">
            <a:xfrm>
              <a:off x="1342" y="964"/>
              <a:ext cx="355" cy="151"/>
            </a:xfrm>
            <a:prstGeom prst="line">
              <a:avLst/>
            </a:prstGeom>
            <a:noFill/>
            <a:ln w="28575">
              <a:solidFill>
                <a:schemeClr val="tx1"/>
              </a:solidFill>
              <a:round/>
              <a:headEnd/>
              <a:tailEnd/>
            </a:ln>
          </p:spPr>
          <p:txBody>
            <a:bodyPr lIns="0" tIns="0" rIns="0" bIns="0"/>
            <a:lstStyle/>
            <a:p>
              <a:endParaRPr lang="zh-CN" altLang="en-US" sz="1400"/>
            </a:p>
          </p:txBody>
        </p:sp>
        <p:sp>
          <p:nvSpPr>
            <p:cNvPr id="20" name="Oval 13"/>
            <p:cNvSpPr>
              <a:spLocks noChangeArrowheads="1"/>
            </p:cNvSpPr>
            <p:nvPr/>
          </p:nvSpPr>
          <p:spPr bwMode="auto">
            <a:xfrm>
              <a:off x="3589"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21" name="Oval 14"/>
            <p:cNvSpPr>
              <a:spLocks noChangeArrowheads="1"/>
            </p:cNvSpPr>
            <p:nvPr/>
          </p:nvSpPr>
          <p:spPr bwMode="auto">
            <a:xfrm>
              <a:off x="3234"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22" name="Oval 15"/>
            <p:cNvSpPr>
              <a:spLocks noChangeArrowheads="1"/>
            </p:cNvSpPr>
            <p:nvPr/>
          </p:nvSpPr>
          <p:spPr bwMode="auto">
            <a:xfrm>
              <a:off x="3591"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23" name="Line 16"/>
            <p:cNvSpPr>
              <a:spLocks noChangeShapeType="1"/>
            </p:cNvSpPr>
            <p:nvPr/>
          </p:nvSpPr>
          <p:spPr bwMode="auto">
            <a:xfrm flipH="1">
              <a:off x="3355" y="981"/>
              <a:ext cx="236" cy="152"/>
            </a:xfrm>
            <a:prstGeom prst="line">
              <a:avLst/>
            </a:prstGeom>
            <a:noFill/>
            <a:ln w="28575">
              <a:solidFill>
                <a:schemeClr val="tx1"/>
              </a:solidFill>
              <a:round/>
              <a:headEnd/>
              <a:tailEnd/>
            </a:ln>
          </p:spPr>
          <p:txBody>
            <a:bodyPr lIns="0" tIns="0" rIns="0" bIns="0"/>
            <a:lstStyle/>
            <a:p>
              <a:endParaRPr lang="zh-CN" altLang="en-US" sz="1400"/>
            </a:p>
          </p:txBody>
        </p:sp>
        <p:sp>
          <p:nvSpPr>
            <p:cNvPr id="24" name="Line 17"/>
            <p:cNvSpPr>
              <a:spLocks noChangeShapeType="1"/>
            </p:cNvSpPr>
            <p:nvPr/>
          </p:nvSpPr>
          <p:spPr bwMode="auto">
            <a:xfrm>
              <a:off x="3710"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5" name="Oval 18"/>
            <p:cNvSpPr>
              <a:spLocks noChangeArrowheads="1"/>
            </p:cNvSpPr>
            <p:nvPr/>
          </p:nvSpPr>
          <p:spPr bwMode="auto">
            <a:xfrm>
              <a:off x="2524"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6" name="Oval 19"/>
            <p:cNvSpPr>
              <a:spLocks noChangeArrowheads="1"/>
            </p:cNvSpPr>
            <p:nvPr/>
          </p:nvSpPr>
          <p:spPr bwMode="auto">
            <a:xfrm>
              <a:off x="2526"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7" name="Line 20"/>
            <p:cNvSpPr>
              <a:spLocks noChangeShapeType="1"/>
            </p:cNvSpPr>
            <p:nvPr/>
          </p:nvSpPr>
          <p:spPr bwMode="auto">
            <a:xfrm>
              <a:off x="264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8" name="Oval 21"/>
            <p:cNvSpPr>
              <a:spLocks noChangeArrowheads="1"/>
            </p:cNvSpPr>
            <p:nvPr/>
          </p:nvSpPr>
          <p:spPr bwMode="auto">
            <a:xfrm>
              <a:off x="4773" y="663"/>
              <a:ext cx="237" cy="225"/>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9" name="Oval 22"/>
            <p:cNvSpPr>
              <a:spLocks noChangeArrowheads="1"/>
            </p:cNvSpPr>
            <p:nvPr/>
          </p:nvSpPr>
          <p:spPr bwMode="auto">
            <a:xfrm>
              <a:off x="4418"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30" name="Oval 23"/>
            <p:cNvSpPr>
              <a:spLocks noChangeArrowheads="1"/>
            </p:cNvSpPr>
            <p:nvPr/>
          </p:nvSpPr>
          <p:spPr bwMode="auto">
            <a:xfrm>
              <a:off x="4775" y="964"/>
              <a:ext cx="237" cy="227"/>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11</a:t>
              </a:r>
              <a:endParaRPr lang="en-US" altLang="zh-CN" sz="1400" dirty="0">
                <a:latin typeface="Times New Roman" pitchFamily="18" charset="0"/>
                <a:ea typeface="楷体_GB2312"/>
                <a:cs typeface="楷体_GB2312"/>
              </a:endParaRPr>
            </a:p>
          </p:txBody>
        </p:sp>
        <p:sp>
          <p:nvSpPr>
            <p:cNvPr id="31" name="Line 24"/>
            <p:cNvSpPr>
              <a:spLocks noChangeShapeType="1"/>
            </p:cNvSpPr>
            <p:nvPr/>
          </p:nvSpPr>
          <p:spPr bwMode="auto">
            <a:xfrm flipH="1">
              <a:off x="4538" y="830"/>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2" name="Line 25"/>
            <p:cNvSpPr>
              <a:spLocks noChangeShapeType="1"/>
            </p:cNvSpPr>
            <p:nvPr/>
          </p:nvSpPr>
          <p:spPr bwMode="auto">
            <a:xfrm>
              <a:off x="4894" y="888"/>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3" name="Oval 26"/>
            <p:cNvSpPr>
              <a:spLocks noChangeArrowheads="1"/>
            </p:cNvSpPr>
            <p:nvPr/>
          </p:nvSpPr>
          <p:spPr bwMode="auto">
            <a:xfrm>
              <a:off x="4655" y="1268"/>
              <a:ext cx="237" cy="225"/>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12</a:t>
              </a:r>
              <a:endParaRPr lang="en-US" altLang="zh-CN" sz="1400" dirty="0">
                <a:latin typeface="Times New Roman" pitchFamily="18" charset="0"/>
                <a:ea typeface="楷体_GB2312"/>
                <a:cs typeface="楷体_GB2312"/>
              </a:endParaRPr>
            </a:p>
          </p:txBody>
        </p:sp>
        <p:sp>
          <p:nvSpPr>
            <p:cNvPr id="35" name="Oval 27"/>
            <p:cNvSpPr>
              <a:spLocks noChangeArrowheads="1"/>
            </p:cNvSpPr>
            <p:nvPr/>
          </p:nvSpPr>
          <p:spPr bwMode="auto">
            <a:xfrm>
              <a:off x="4300" y="1569"/>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36" name="Oval 28"/>
            <p:cNvSpPr>
              <a:spLocks noChangeArrowheads="1"/>
            </p:cNvSpPr>
            <p:nvPr/>
          </p:nvSpPr>
          <p:spPr bwMode="auto">
            <a:xfrm>
              <a:off x="4657" y="1569"/>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7" name="Line 29"/>
            <p:cNvSpPr>
              <a:spLocks noChangeShapeType="1"/>
            </p:cNvSpPr>
            <p:nvPr/>
          </p:nvSpPr>
          <p:spPr bwMode="auto">
            <a:xfrm flipH="1">
              <a:off x="4420" y="1435"/>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8" name="Line 30"/>
            <p:cNvSpPr>
              <a:spLocks noChangeShapeType="1"/>
            </p:cNvSpPr>
            <p:nvPr/>
          </p:nvSpPr>
          <p:spPr bwMode="auto">
            <a:xfrm>
              <a:off x="4775" y="1493"/>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9" name="Line 31"/>
            <p:cNvSpPr>
              <a:spLocks noChangeShapeType="1"/>
            </p:cNvSpPr>
            <p:nvPr/>
          </p:nvSpPr>
          <p:spPr bwMode="auto">
            <a:xfrm flipH="1">
              <a:off x="4773" y="1192"/>
              <a:ext cx="119" cy="76"/>
            </a:xfrm>
            <a:prstGeom prst="line">
              <a:avLst/>
            </a:prstGeom>
            <a:noFill/>
            <a:ln w="28575">
              <a:solidFill>
                <a:schemeClr val="tx1"/>
              </a:solidFill>
              <a:round/>
              <a:headEnd/>
              <a:tailEnd/>
            </a:ln>
          </p:spPr>
          <p:txBody>
            <a:bodyPr lIns="0" rIns="0"/>
            <a:lstStyle/>
            <a:p>
              <a:endParaRPr lang="zh-CN" altLang="en-US" sz="1400"/>
            </a:p>
          </p:txBody>
        </p:sp>
        <p:sp>
          <p:nvSpPr>
            <p:cNvPr id="40" name="Text Box 32"/>
            <p:cNvSpPr txBox="1">
              <a:spLocks noChangeArrowheads="1"/>
            </p:cNvSpPr>
            <p:nvPr/>
          </p:nvSpPr>
          <p:spPr bwMode="auto">
            <a:xfrm>
              <a:off x="1340" y="1495"/>
              <a:ext cx="1776" cy="302"/>
            </a:xfrm>
            <a:prstGeom prst="rect">
              <a:avLst/>
            </a:prstGeom>
            <a:noFill/>
            <a:ln w="28575">
              <a:noFill/>
              <a:miter lim="800000"/>
              <a:headEnd/>
              <a:tailEnd/>
            </a:ln>
          </p:spPr>
          <p:txBody>
            <a:bodyPr lIns="0" rIns="0"/>
            <a:lstStyle/>
            <a:p>
              <a:pPr algn="just"/>
              <a:r>
                <a:rPr lang="zh-CN" altLang="en-US" sz="1400">
                  <a:latin typeface="Times New Roman" pitchFamily="18" charset="0"/>
                </a:rPr>
                <a:t>（</a:t>
              </a:r>
              <a:r>
                <a:rPr lang="en-US" altLang="zh-CN" sz="1400">
                  <a:latin typeface="Times New Roman" pitchFamily="18" charset="0"/>
                </a:rPr>
                <a:t>a</a:t>
              </a:r>
              <a:r>
                <a:rPr lang="zh-CN" altLang="en-US" sz="1400">
                  <a:latin typeface="Times New Roman" pitchFamily="18" charset="0"/>
                </a:rPr>
                <a:t>）不相交集</a:t>
              </a:r>
              <a:r>
                <a:rPr lang="en-US" altLang="zh-CN" sz="1400">
                  <a:latin typeface="Times New Roman" pitchFamily="18" charset="0"/>
                </a:rPr>
                <a:t>F</a:t>
              </a:r>
              <a:endParaRPr lang="en-US" altLang="zh-CN" sz="1400">
                <a:latin typeface="Times New Roman" pitchFamily="18" charset="0"/>
                <a:ea typeface="楷体_GB2312"/>
                <a:cs typeface="楷体_GB2312"/>
              </a:endParaRPr>
            </a:p>
          </p:txBody>
        </p:sp>
      </p:grpSp>
      <p:graphicFrame>
        <p:nvGraphicFramePr>
          <p:cNvPr id="41" name="Group 303"/>
          <p:cNvGraphicFramePr>
            <a:graphicFrameLocks noGrp="1"/>
          </p:cNvGraphicFramePr>
          <p:nvPr/>
        </p:nvGraphicFramePr>
        <p:xfrm>
          <a:off x="3203848" y="3795886"/>
          <a:ext cx="4032448" cy="432048"/>
        </p:xfrm>
        <a:graphic>
          <a:graphicData uri="http://schemas.openxmlformats.org/drawingml/2006/table">
            <a:tbl>
              <a:tblPr/>
              <a:tblGrid>
                <a:gridCol w="278377">
                  <a:extLst>
                    <a:ext uri="{9D8B030D-6E8A-4147-A177-3AD203B41FA5}">
                      <a16:colId xmlns="" xmlns:a16="http://schemas.microsoft.com/office/drawing/2014/main" val="20000"/>
                    </a:ext>
                  </a:extLst>
                </a:gridCol>
                <a:gridCol w="237345">
                  <a:extLst>
                    <a:ext uri="{9D8B030D-6E8A-4147-A177-3AD203B41FA5}">
                      <a16:colId xmlns="" xmlns:a16="http://schemas.microsoft.com/office/drawing/2014/main" val="20001"/>
                    </a:ext>
                  </a:extLst>
                </a:gridCol>
                <a:gridCol w="238149">
                  <a:extLst>
                    <a:ext uri="{9D8B030D-6E8A-4147-A177-3AD203B41FA5}">
                      <a16:colId xmlns="" xmlns:a16="http://schemas.microsoft.com/office/drawing/2014/main" val="20002"/>
                    </a:ext>
                  </a:extLst>
                </a:gridCol>
                <a:gridCol w="237344">
                  <a:extLst>
                    <a:ext uri="{9D8B030D-6E8A-4147-A177-3AD203B41FA5}">
                      <a16:colId xmlns="" xmlns:a16="http://schemas.microsoft.com/office/drawing/2014/main" val="20003"/>
                    </a:ext>
                  </a:extLst>
                </a:gridCol>
                <a:gridCol w="278377">
                  <a:extLst>
                    <a:ext uri="{9D8B030D-6E8A-4147-A177-3AD203B41FA5}">
                      <a16:colId xmlns="" xmlns:a16="http://schemas.microsoft.com/office/drawing/2014/main" val="20004"/>
                    </a:ext>
                  </a:extLst>
                </a:gridCol>
                <a:gridCol w="238149">
                  <a:extLst>
                    <a:ext uri="{9D8B030D-6E8A-4147-A177-3AD203B41FA5}">
                      <a16:colId xmlns="" xmlns:a16="http://schemas.microsoft.com/office/drawing/2014/main" val="20005"/>
                    </a:ext>
                  </a:extLst>
                </a:gridCol>
                <a:gridCol w="279183">
                  <a:extLst>
                    <a:ext uri="{9D8B030D-6E8A-4147-A177-3AD203B41FA5}">
                      <a16:colId xmlns="" xmlns:a16="http://schemas.microsoft.com/office/drawing/2014/main" val="20006"/>
                    </a:ext>
                  </a:extLst>
                </a:gridCol>
                <a:gridCol w="236540">
                  <a:extLst>
                    <a:ext uri="{9D8B030D-6E8A-4147-A177-3AD203B41FA5}">
                      <a16:colId xmlns="" xmlns:a16="http://schemas.microsoft.com/office/drawing/2014/main" val="20007"/>
                    </a:ext>
                  </a:extLst>
                </a:gridCol>
                <a:gridCol w="237344">
                  <a:extLst>
                    <a:ext uri="{9D8B030D-6E8A-4147-A177-3AD203B41FA5}">
                      <a16:colId xmlns="" xmlns:a16="http://schemas.microsoft.com/office/drawing/2014/main" val="20008"/>
                    </a:ext>
                  </a:extLst>
                </a:gridCol>
                <a:gridCol w="279987">
                  <a:extLst>
                    <a:ext uri="{9D8B030D-6E8A-4147-A177-3AD203B41FA5}">
                      <a16:colId xmlns="" xmlns:a16="http://schemas.microsoft.com/office/drawing/2014/main" val="20009"/>
                    </a:ext>
                  </a:extLst>
                </a:gridCol>
                <a:gridCol w="296883">
                  <a:extLst>
                    <a:ext uri="{9D8B030D-6E8A-4147-A177-3AD203B41FA5}">
                      <a16:colId xmlns="" xmlns:a16="http://schemas.microsoft.com/office/drawing/2014/main" val="20010"/>
                    </a:ext>
                  </a:extLst>
                </a:gridCol>
                <a:gridCol w="299296">
                  <a:extLst>
                    <a:ext uri="{9D8B030D-6E8A-4147-A177-3AD203B41FA5}">
                      <a16:colId xmlns="" xmlns:a16="http://schemas.microsoft.com/office/drawing/2014/main" val="20011"/>
                    </a:ext>
                  </a:extLst>
                </a:gridCol>
                <a:gridCol w="298491">
                  <a:extLst>
                    <a:ext uri="{9D8B030D-6E8A-4147-A177-3AD203B41FA5}">
                      <a16:colId xmlns="" xmlns:a16="http://schemas.microsoft.com/office/drawing/2014/main" val="20012"/>
                    </a:ext>
                  </a:extLst>
                </a:gridCol>
                <a:gridCol w="298492">
                  <a:extLst>
                    <a:ext uri="{9D8B030D-6E8A-4147-A177-3AD203B41FA5}">
                      <a16:colId xmlns="" xmlns:a16="http://schemas.microsoft.com/office/drawing/2014/main" val="20013"/>
                    </a:ext>
                  </a:extLst>
                </a:gridCol>
                <a:gridCol w="298491">
                  <a:extLst>
                    <a:ext uri="{9D8B030D-6E8A-4147-A177-3AD203B41FA5}">
                      <a16:colId xmlns="" xmlns:a16="http://schemas.microsoft.com/office/drawing/2014/main" val="20014"/>
                    </a:ext>
                  </a:extLst>
                </a:gridCol>
              </a:tblGrid>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42" name="TextBox 41"/>
          <p:cNvSpPr txBox="1"/>
          <p:nvPr/>
        </p:nvSpPr>
        <p:spPr>
          <a:xfrm>
            <a:off x="1619672" y="4587974"/>
            <a:ext cx="1080120" cy="307777"/>
          </a:xfrm>
          <a:prstGeom prst="rect">
            <a:avLst/>
          </a:prstGeom>
          <a:noFill/>
        </p:spPr>
        <p:txBody>
          <a:bodyPr wrap="square" rtlCol="0">
            <a:spAutoFit/>
          </a:bodyPr>
          <a:lstStyle/>
          <a:p>
            <a:r>
              <a:rPr lang="zh-CN" altLang="en-US" sz="1400" b="0" dirty="0"/>
              <a:t>归并</a:t>
            </a:r>
            <a:r>
              <a:rPr lang="en-US" altLang="zh-CN" sz="1400" b="0" dirty="0"/>
              <a:t>4</a:t>
            </a:r>
            <a:r>
              <a:rPr lang="zh-CN" altLang="en-US" sz="1400" b="0" dirty="0"/>
              <a:t>和</a:t>
            </a:r>
            <a:r>
              <a:rPr lang="en-US" altLang="zh-CN" sz="1400" b="0" dirty="0"/>
              <a:t>6</a:t>
            </a:r>
            <a:endParaRPr lang="zh-CN" altLang="en-US" sz="1400" b="0" dirty="0"/>
          </a:p>
        </p:txBody>
      </p:sp>
      <p:graphicFrame>
        <p:nvGraphicFramePr>
          <p:cNvPr id="44" name="Group 303"/>
          <p:cNvGraphicFramePr>
            <a:graphicFrameLocks noGrp="1"/>
          </p:cNvGraphicFramePr>
          <p:nvPr/>
        </p:nvGraphicFramePr>
        <p:xfrm>
          <a:off x="3203848" y="4515966"/>
          <a:ext cx="4032448" cy="432048"/>
        </p:xfrm>
        <a:graphic>
          <a:graphicData uri="http://schemas.openxmlformats.org/drawingml/2006/table">
            <a:tbl>
              <a:tblPr/>
              <a:tblGrid>
                <a:gridCol w="278377">
                  <a:extLst>
                    <a:ext uri="{9D8B030D-6E8A-4147-A177-3AD203B41FA5}">
                      <a16:colId xmlns="" xmlns:a16="http://schemas.microsoft.com/office/drawing/2014/main" val="20000"/>
                    </a:ext>
                  </a:extLst>
                </a:gridCol>
                <a:gridCol w="237345">
                  <a:extLst>
                    <a:ext uri="{9D8B030D-6E8A-4147-A177-3AD203B41FA5}">
                      <a16:colId xmlns="" xmlns:a16="http://schemas.microsoft.com/office/drawing/2014/main" val="20001"/>
                    </a:ext>
                  </a:extLst>
                </a:gridCol>
                <a:gridCol w="238149">
                  <a:extLst>
                    <a:ext uri="{9D8B030D-6E8A-4147-A177-3AD203B41FA5}">
                      <a16:colId xmlns="" xmlns:a16="http://schemas.microsoft.com/office/drawing/2014/main" val="20002"/>
                    </a:ext>
                  </a:extLst>
                </a:gridCol>
                <a:gridCol w="237344">
                  <a:extLst>
                    <a:ext uri="{9D8B030D-6E8A-4147-A177-3AD203B41FA5}">
                      <a16:colId xmlns="" xmlns:a16="http://schemas.microsoft.com/office/drawing/2014/main" val="20003"/>
                    </a:ext>
                  </a:extLst>
                </a:gridCol>
                <a:gridCol w="278377">
                  <a:extLst>
                    <a:ext uri="{9D8B030D-6E8A-4147-A177-3AD203B41FA5}">
                      <a16:colId xmlns="" xmlns:a16="http://schemas.microsoft.com/office/drawing/2014/main" val="20004"/>
                    </a:ext>
                  </a:extLst>
                </a:gridCol>
                <a:gridCol w="238149">
                  <a:extLst>
                    <a:ext uri="{9D8B030D-6E8A-4147-A177-3AD203B41FA5}">
                      <a16:colId xmlns="" xmlns:a16="http://schemas.microsoft.com/office/drawing/2014/main" val="20005"/>
                    </a:ext>
                  </a:extLst>
                </a:gridCol>
                <a:gridCol w="279183">
                  <a:extLst>
                    <a:ext uri="{9D8B030D-6E8A-4147-A177-3AD203B41FA5}">
                      <a16:colId xmlns="" xmlns:a16="http://schemas.microsoft.com/office/drawing/2014/main" val="20006"/>
                    </a:ext>
                  </a:extLst>
                </a:gridCol>
                <a:gridCol w="236540">
                  <a:extLst>
                    <a:ext uri="{9D8B030D-6E8A-4147-A177-3AD203B41FA5}">
                      <a16:colId xmlns="" xmlns:a16="http://schemas.microsoft.com/office/drawing/2014/main" val="20007"/>
                    </a:ext>
                  </a:extLst>
                </a:gridCol>
                <a:gridCol w="237344">
                  <a:extLst>
                    <a:ext uri="{9D8B030D-6E8A-4147-A177-3AD203B41FA5}">
                      <a16:colId xmlns="" xmlns:a16="http://schemas.microsoft.com/office/drawing/2014/main" val="20008"/>
                    </a:ext>
                  </a:extLst>
                </a:gridCol>
                <a:gridCol w="279987">
                  <a:extLst>
                    <a:ext uri="{9D8B030D-6E8A-4147-A177-3AD203B41FA5}">
                      <a16:colId xmlns="" xmlns:a16="http://schemas.microsoft.com/office/drawing/2014/main" val="20009"/>
                    </a:ext>
                  </a:extLst>
                </a:gridCol>
                <a:gridCol w="296883">
                  <a:extLst>
                    <a:ext uri="{9D8B030D-6E8A-4147-A177-3AD203B41FA5}">
                      <a16:colId xmlns="" xmlns:a16="http://schemas.microsoft.com/office/drawing/2014/main" val="20010"/>
                    </a:ext>
                  </a:extLst>
                </a:gridCol>
                <a:gridCol w="299296">
                  <a:extLst>
                    <a:ext uri="{9D8B030D-6E8A-4147-A177-3AD203B41FA5}">
                      <a16:colId xmlns="" xmlns:a16="http://schemas.microsoft.com/office/drawing/2014/main" val="20011"/>
                    </a:ext>
                  </a:extLst>
                </a:gridCol>
                <a:gridCol w="298491">
                  <a:extLst>
                    <a:ext uri="{9D8B030D-6E8A-4147-A177-3AD203B41FA5}">
                      <a16:colId xmlns="" xmlns:a16="http://schemas.microsoft.com/office/drawing/2014/main" val="20012"/>
                    </a:ext>
                  </a:extLst>
                </a:gridCol>
                <a:gridCol w="298492">
                  <a:extLst>
                    <a:ext uri="{9D8B030D-6E8A-4147-A177-3AD203B41FA5}">
                      <a16:colId xmlns="" xmlns:a16="http://schemas.microsoft.com/office/drawing/2014/main" val="20013"/>
                    </a:ext>
                  </a:extLst>
                </a:gridCol>
                <a:gridCol w="298491">
                  <a:extLst>
                    <a:ext uri="{9D8B030D-6E8A-4147-A177-3AD203B41FA5}">
                      <a16:colId xmlns="" xmlns:a16="http://schemas.microsoft.com/office/drawing/2014/main" val="20014"/>
                    </a:ext>
                  </a:extLst>
                </a:gridCol>
              </a:tblGrid>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60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L="360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transition spd="slow" advTm="0"/>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find</a:t>
            </a:r>
            <a:r>
              <a:rPr lang="zh-CN" altLang="en-US" dirty="0">
                <a:latin typeface="微软雅黑" pitchFamily="34" charset="-122"/>
                <a:ea typeface="微软雅黑" pitchFamily="34" charset="-122"/>
              </a:rPr>
              <a:t>时间性能的改进</a:t>
            </a:r>
            <a:endParaRPr lang="en-US" altLang="zh-CN" dirty="0">
              <a:latin typeface="微软雅黑" pitchFamily="34" charset="-122"/>
              <a:ea typeface="微软雅黑" pitchFamily="34" charset="-122"/>
            </a:endParaRPr>
          </a:p>
        </p:txBody>
      </p:sp>
      <p:sp>
        <p:nvSpPr>
          <p:cNvPr id="34" name="矩形 33"/>
          <p:cNvSpPr/>
          <p:nvPr/>
        </p:nvSpPr>
        <p:spPr>
          <a:xfrm>
            <a:off x="683568" y="2427734"/>
            <a:ext cx="5040560" cy="1452705"/>
          </a:xfrm>
          <a:prstGeom prst="rect">
            <a:avLst/>
          </a:prstGeom>
        </p:spPr>
        <p:txBody>
          <a:bodyPr wrap="square">
            <a:spAutoFit/>
          </a:bodyPr>
          <a:lstStyle/>
          <a:p>
            <a:pPr eaLnBrk="1" hangingPunct="1">
              <a:lnSpc>
                <a:spcPct val="140000"/>
              </a:lnSpc>
            </a:pPr>
            <a:r>
              <a:rPr lang="en-US" altLang="zh-CN" sz="1800" dirty="0">
                <a:latin typeface="楷体_GB2312"/>
                <a:ea typeface="楷体_GB2312"/>
                <a:cs typeface="楷体_GB2312"/>
              </a:rPr>
              <a:t>union</a:t>
            </a:r>
            <a:r>
              <a:rPr lang="zh-CN" altLang="en-US" sz="1800" dirty="0">
                <a:latin typeface="楷体_GB2312"/>
                <a:ea typeface="楷体_GB2312"/>
                <a:cs typeface="楷体_GB2312"/>
              </a:rPr>
              <a:t>操作</a:t>
            </a:r>
            <a:endParaRPr lang="en-US" altLang="zh-CN" sz="1800" dirty="0">
              <a:latin typeface="楷体_GB2312"/>
              <a:ea typeface="楷体_GB2312"/>
              <a:cs typeface="楷体_GB2312"/>
            </a:endParaRPr>
          </a:p>
          <a:p>
            <a:pPr eaLnBrk="1" hangingPunct="1">
              <a:spcBef>
                <a:spcPts val="0"/>
              </a:spcBef>
            </a:pPr>
            <a:r>
              <a:rPr lang="zh-CN" altLang="en-US" sz="1400" b="0" dirty="0">
                <a:latin typeface="楷体_GB2312"/>
                <a:ea typeface="楷体_GB2312"/>
                <a:cs typeface="楷体_GB2312"/>
              </a:rPr>
              <a:t>归并两棵树时，避免树的增高</a:t>
            </a:r>
          </a:p>
          <a:p>
            <a:pPr eaLnBrk="1" hangingPunct="1">
              <a:lnSpc>
                <a:spcPct val="140000"/>
              </a:lnSpc>
              <a:spcBef>
                <a:spcPts val="1200"/>
              </a:spcBef>
            </a:pPr>
            <a:r>
              <a:rPr lang="en-US" altLang="zh-CN" sz="1800" dirty="0">
                <a:latin typeface="楷体_GB2312"/>
                <a:ea typeface="楷体_GB2312"/>
                <a:cs typeface="楷体_GB2312"/>
              </a:rPr>
              <a:t>find</a:t>
            </a:r>
            <a:r>
              <a:rPr lang="zh-CN" altLang="en-US" sz="1800" dirty="0">
                <a:latin typeface="楷体_GB2312"/>
                <a:ea typeface="楷体_GB2312"/>
                <a:cs typeface="楷体_GB2312"/>
              </a:rPr>
              <a:t>操作</a:t>
            </a:r>
            <a:endParaRPr lang="en-US" altLang="zh-CN" sz="1800" dirty="0">
              <a:latin typeface="楷体_GB2312"/>
              <a:ea typeface="楷体_GB2312"/>
              <a:cs typeface="楷体_GB2312"/>
            </a:endParaRPr>
          </a:p>
          <a:p>
            <a:pPr eaLnBrk="1" hangingPunct="1"/>
            <a:r>
              <a:rPr lang="zh-CN" altLang="en-US" sz="1400" b="0" dirty="0">
                <a:latin typeface="楷体_GB2312"/>
                <a:ea typeface="楷体_GB2312"/>
                <a:cs typeface="楷体_GB2312"/>
              </a:rPr>
              <a:t>顺便降低树的高度</a:t>
            </a:r>
          </a:p>
        </p:txBody>
      </p:sp>
      <p:sp>
        <p:nvSpPr>
          <p:cNvPr id="43" name="TextBox 42"/>
          <p:cNvSpPr txBox="1"/>
          <p:nvPr/>
        </p:nvSpPr>
        <p:spPr>
          <a:xfrm>
            <a:off x="755576" y="1131590"/>
            <a:ext cx="2588396" cy="369332"/>
          </a:xfrm>
          <a:prstGeom prst="rect">
            <a:avLst/>
          </a:prstGeom>
          <a:noFill/>
        </p:spPr>
        <p:txBody>
          <a:bodyPr wrap="square" rtlCol="0">
            <a:spAutoFit/>
          </a:bodyPr>
          <a:lstStyle/>
          <a:p>
            <a:r>
              <a:rPr lang="zh-CN" altLang="en-US" sz="1800" b="0" dirty="0"/>
              <a:t>让每棵树尽可能矮</a:t>
            </a:r>
          </a:p>
        </p:txBody>
      </p:sp>
      <p:sp>
        <p:nvSpPr>
          <p:cNvPr id="45" name="TextBox 44"/>
          <p:cNvSpPr txBox="1"/>
          <p:nvPr/>
        </p:nvSpPr>
        <p:spPr>
          <a:xfrm>
            <a:off x="755576" y="1779662"/>
            <a:ext cx="2588396" cy="369332"/>
          </a:xfrm>
          <a:prstGeom prst="rect">
            <a:avLst/>
          </a:prstGeom>
          <a:noFill/>
        </p:spPr>
        <p:txBody>
          <a:bodyPr wrap="square" rtlCol="0">
            <a:spAutoFit/>
          </a:bodyPr>
          <a:lstStyle/>
          <a:p>
            <a:r>
              <a:rPr lang="zh-CN" altLang="en-US" sz="1800" dirty="0">
                <a:latin typeface="微软雅黑" pitchFamily="34" charset="-122"/>
                <a:ea typeface="微软雅黑" pitchFamily="34" charset="-122"/>
              </a:rPr>
              <a:t>两个途径</a:t>
            </a:r>
          </a:p>
        </p:txBody>
      </p:sp>
    </p:spTree>
  </p:cSld>
  <p:clrMapOvr>
    <a:masterClrMapping/>
  </p:clrMapOvr>
  <p:transition spd="slow" advTm="0"/>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zh-CN" altLang="en-US" dirty="0">
                <a:latin typeface="楷体_GB2312"/>
                <a:ea typeface="楷体_GB2312"/>
                <a:cs typeface="楷体_GB2312"/>
              </a:rPr>
              <a:t>改进的</a:t>
            </a:r>
            <a:r>
              <a:rPr lang="en-US" altLang="zh-CN" dirty="0">
                <a:latin typeface="楷体_GB2312"/>
                <a:ea typeface="楷体_GB2312"/>
                <a:cs typeface="楷体_GB2312"/>
              </a:rPr>
              <a:t>union</a:t>
            </a:r>
            <a:r>
              <a:rPr lang="zh-CN" altLang="en-US" dirty="0">
                <a:latin typeface="楷体_GB2312"/>
                <a:ea typeface="楷体_GB2312"/>
                <a:cs typeface="楷体_GB2312"/>
              </a:rPr>
              <a:t>算法</a:t>
            </a:r>
            <a:endParaRPr lang="en-US" altLang="zh-CN" dirty="0">
              <a:latin typeface="微软雅黑" pitchFamily="34" charset="-122"/>
              <a:ea typeface="微软雅黑" pitchFamily="34" charset="-122"/>
            </a:endParaRPr>
          </a:p>
        </p:txBody>
      </p:sp>
      <p:sp>
        <p:nvSpPr>
          <p:cNvPr id="43" name="TextBox 42"/>
          <p:cNvSpPr txBox="1"/>
          <p:nvPr/>
        </p:nvSpPr>
        <p:spPr>
          <a:xfrm>
            <a:off x="755576" y="1131590"/>
            <a:ext cx="7488832" cy="1634294"/>
          </a:xfrm>
          <a:prstGeom prst="rect">
            <a:avLst/>
          </a:prstGeom>
          <a:noFill/>
        </p:spPr>
        <p:txBody>
          <a:bodyPr wrap="square" rtlCol="0">
            <a:spAutoFit/>
          </a:bodyPr>
          <a:lstStyle/>
          <a:p>
            <a:pPr>
              <a:lnSpc>
                <a:spcPct val="110000"/>
              </a:lnSpc>
            </a:pPr>
            <a:r>
              <a:rPr lang="zh-CN" altLang="en-US" sz="1800" dirty="0">
                <a:latin typeface="楷体_GB2312"/>
                <a:ea typeface="楷体_GB2312"/>
                <a:cs typeface="楷体_GB2312"/>
              </a:rPr>
              <a:t>按规模并</a:t>
            </a:r>
            <a:endParaRPr lang="en-US" altLang="zh-CN" sz="180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将规模小的树作为规模大的树的子树，对规模相同的树可以任意选择 </a:t>
            </a:r>
          </a:p>
          <a:p>
            <a:pPr>
              <a:lnSpc>
                <a:spcPct val="110000"/>
              </a:lnSpc>
            </a:pPr>
            <a:endParaRPr lang="zh-CN" altLang="en-US" sz="1800" dirty="0">
              <a:latin typeface="楷体_GB2312"/>
              <a:ea typeface="楷体_GB2312"/>
              <a:cs typeface="楷体_GB2312"/>
            </a:endParaRPr>
          </a:p>
          <a:p>
            <a:pPr>
              <a:lnSpc>
                <a:spcPct val="110000"/>
              </a:lnSpc>
            </a:pPr>
            <a:r>
              <a:rPr lang="zh-CN" altLang="en-US" sz="1800" dirty="0">
                <a:latin typeface="楷体_GB2312"/>
                <a:ea typeface="楷体_GB2312"/>
                <a:cs typeface="楷体_GB2312"/>
              </a:rPr>
              <a:t>按高度并</a:t>
            </a:r>
            <a:endParaRPr lang="en-US" altLang="zh-CN" sz="1800" dirty="0">
              <a:latin typeface="楷体_GB2312"/>
              <a:ea typeface="楷体_GB2312"/>
              <a:cs typeface="楷体_GB2312"/>
            </a:endParaRPr>
          </a:p>
          <a:p>
            <a:pPr>
              <a:lnSpc>
                <a:spcPct val="110000"/>
              </a:lnSpc>
              <a:spcBef>
                <a:spcPts val="600"/>
              </a:spcBef>
            </a:pPr>
            <a:r>
              <a:rPr lang="zh-CN" altLang="en-US" sz="1400" b="0" dirty="0">
                <a:latin typeface="楷体_GB2312"/>
                <a:ea typeface="楷体_GB2312"/>
                <a:cs typeface="楷体_GB2312"/>
              </a:rPr>
              <a:t>将较矮的树作为较高的树的子树</a:t>
            </a:r>
          </a:p>
        </p:txBody>
      </p:sp>
    </p:spTree>
  </p:cSld>
  <p:clrMapOvr>
    <a:masterClrMapping/>
  </p:clrMapOvr>
  <p:transition spd="slow" advTm="0"/>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按规模归并</a:t>
            </a:r>
            <a:endParaRPr lang="en-US" altLang="zh-CN" dirty="0">
              <a:latin typeface="微软雅黑" pitchFamily="34" charset="-122"/>
              <a:ea typeface="微软雅黑" pitchFamily="34" charset="-122"/>
            </a:endParaRPr>
          </a:p>
        </p:txBody>
      </p:sp>
      <p:sp>
        <p:nvSpPr>
          <p:cNvPr id="43" name="TextBox 42"/>
          <p:cNvSpPr txBox="1"/>
          <p:nvPr/>
        </p:nvSpPr>
        <p:spPr>
          <a:xfrm>
            <a:off x="755576" y="1131590"/>
            <a:ext cx="7488832" cy="396583"/>
          </a:xfrm>
          <a:prstGeom prst="rect">
            <a:avLst/>
          </a:prstGeom>
          <a:noFill/>
        </p:spPr>
        <p:txBody>
          <a:bodyPr wrap="square" rtlCol="0">
            <a:spAutoFit/>
          </a:bodyPr>
          <a:lstStyle/>
          <a:p>
            <a:pPr eaLnBrk="1" hangingPunct="1">
              <a:lnSpc>
                <a:spcPct val="120000"/>
              </a:lnSpc>
            </a:pPr>
            <a:r>
              <a:rPr lang="zh-CN" altLang="en-US" sz="1800" dirty="0">
                <a:latin typeface="楷体_GB2312"/>
                <a:ea typeface="楷体_GB2312"/>
                <a:cs typeface="楷体_GB2312"/>
              </a:rPr>
              <a:t>将规模小的树作为规模大的树的子树，对规模相同的树可以任意选择 </a:t>
            </a:r>
          </a:p>
        </p:txBody>
      </p:sp>
      <p:sp>
        <p:nvSpPr>
          <p:cNvPr id="5" name="TextBox 4"/>
          <p:cNvSpPr txBox="1"/>
          <p:nvPr/>
        </p:nvSpPr>
        <p:spPr>
          <a:xfrm>
            <a:off x="683568" y="1707654"/>
            <a:ext cx="7488832" cy="587469"/>
          </a:xfrm>
          <a:prstGeom prst="rect">
            <a:avLst/>
          </a:prstGeom>
          <a:noFill/>
        </p:spPr>
        <p:txBody>
          <a:bodyPr wrap="square" rtlCol="0">
            <a:spAutoFit/>
          </a:bodyPr>
          <a:lstStyle/>
          <a:p>
            <a:pPr eaLnBrk="1" hangingPunct="1">
              <a:lnSpc>
                <a:spcPct val="120000"/>
              </a:lnSpc>
            </a:pPr>
            <a:r>
              <a:rPr lang="zh-CN" altLang="en-US" sz="1400" b="0" dirty="0">
                <a:latin typeface="楷体_GB2312"/>
                <a:ea typeface="楷体_GB2312"/>
                <a:cs typeface="楷体_GB2312"/>
              </a:rPr>
              <a:t>例如归并</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，如将</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作为</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的子树，形成一棵高度为</a:t>
            </a:r>
            <a:r>
              <a:rPr lang="en-US" altLang="zh-CN" sz="1400" b="0" dirty="0">
                <a:latin typeface="楷体_GB2312"/>
                <a:ea typeface="楷体_GB2312"/>
                <a:cs typeface="楷体_GB2312"/>
              </a:rPr>
              <a:t>5</a:t>
            </a:r>
            <a:r>
              <a:rPr lang="zh-CN" altLang="en-US" sz="1400" b="0" dirty="0">
                <a:latin typeface="楷体_GB2312"/>
                <a:ea typeface="楷体_GB2312"/>
                <a:cs typeface="楷体_GB2312"/>
              </a:rPr>
              <a:t>的树。但将</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作为</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的子树，形成的树高度还为</a:t>
            </a:r>
            <a:r>
              <a:rPr lang="en-US" altLang="zh-CN" sz="1400" b="0" dirty="0">
                <a:latin typeface="楷体_GB2312"/>
                <a:ea typeface="楷体_GB2312"/>
                <a:cs typeface="楷体_GB2312"/>
              </a:rPr>
              <a:t>4</a:t>
            </a:r>
            <a:endParaRPr lang="zh-CN" altLang="en-US" sz="1400" b="0" dirty="0">
              <a:latin typeface="楷体_GB2312"/>
              <a:ea typeface="楷体_GB2312"/>
              <a:cs typeface="楷体_GB2312"/>
            </a:endParaRPr>
          </a:p>
        </p:txBody>
      </p:sp>
      <p:grpSp>
        <p:nvGrpSpPr>
          <p:cNvPr id="7" name="Group 33"/>
          <p:cNvGrpSpPr>
            <a:grpSpLocks/>
          </p:cNvGrpSpPr>
          <p:nvPr/>
        </p:nvGrpSpPr>
        <p:grpSpPr bwMode="auto">
          <a:xfrm>
            <a:off x="971600" y="2499742"/>
            <a:ext cx="6839991" cy="1438766"/>
            <a:chOff x="748" y="663"/>
            <a:chExt cx="4264" cy="1133"/>
          </a:xfrm>
        </p:grpSpPr>
        <p:sp>
          <p:nvSpPr>
            <p:cNvPr id="8" name="Oval 6"/>
            <p:cNvSpPr>
              <a:spLocks noChangeArrowheads="1"/>
            </p:cNvSpPr>
            <p:nvPr/>
          </p:nvSpPr>
          <p:spPr bwMode="auto">
            <a:xfrm>
              <a:off x="1103"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9" name="Oval 7"/>
            <p:cNvSpPr>
              <a:spLocks noChangeArrowheads="1"/>
            </p:cNvSpPr>
            <p:nvPr/>
          </p:nvSpPr>
          <p:spPr bwMode="auto">
            <a:xfrm>
              <a:off x="748"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10" name="Oval 8"/>
            <p:cNvSpPr>
              <a:spLocks noChangeArrowheads="1"/>
            </p:cNvSpPr>
            <p:nvPr/>
          </p:nvSpPr>
          <p:spPr bwMode="auto">
            <a:xfrm>
              <a:off x="1105"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1" name="Oval 9"/>
            <p:cNvSpPr>
              <a:spLocks noChangeArrowheads="1"/>
            </p:cNvSpPr>
            <p:nvPr/>
          </p:nvSpPr>
          <p:spPr bwMode="auto">
            <a:xfrm>
              <a:off x="1579" y="1115"/>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12" name="Line 10"/>
            <p:cNvSpPr>
              <a:spLocks noChangeShapeType="1"/>
            </p:cNvSpPr>
            <p:nvPr/>
          </p:nvSpPr>
          <p:spPr bwMode="auto">
            <a:xfrm flipH="1">
              <a:off x="868" y="981"/>
              <a:ext cx="237" cy="152"/>
            </a:xfrm>
            <a:prstGeom prst="line">
              <a:avLst/>
            </a:prstGeom>
            <a:noFill/>
            <a:ln w="28575">
              <a:solidFill>
                <a:schemeClr val="tx1"/>
              </a:solidFill>
              <a:round/>
              <a:headEnd/>
              <a:tailEnd/>
            </a:ln>
          </p:spPr>
          <p:txBody>
            <a:bodyPr lIns="0" tIns="0" rIns="0" bIns="0"/>
            <a:lstStyle/>
            <a:p>
              <a:endParaRPr lang="zh-CN" altLang="en-US" sz="1400"/>
            </a:p>
          </p:txBody>
        </p:sp>
        <p:sp>
          <p:nvSpPr>
            <p:cNvPr id="13" name="Line 11"/>
            <p:cNvSpPr>
              <a:spLocks noChangeShapeType="1"/>
            </p:cNvSpPr>
            <p:nvPr/>
          </p:nvSpPr>
          <p:spPr bwMode="auto">
            <a:xfrm>
              <a:off x="122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4" name="Line 12"/>
            <p:cNvSpPr>
              <a:spLocks noChangeShapeType="1"/>
            </p:cNvSpPr>
            <p:nvPr/>
          </p:nvSpPr>
          <p:spPr bwMode="auto">
            <a:xfrm>
              <a:off x="1342" y="964"/>
              <a:ext cx="355" cy="151"/>
            </a:xfrm>
            <a:prstGeom prst="line">
              <a:avLst/>
            </a:prstGeom>
            <a:noFill/>
            <a:ln w="28575">
              <a:solidFill>
                <a:schemeClr val="tx1"/>
              </a:solidFill>
              <a:round/>
              <a:headEnd/>
              <a:tailEnd/>
            </a:ln>
          </p:spPr>
          <p:txBody>
            <a:bodyPr lIns="0" tIns="0" rIns="0" bIns="0"/>
            <a:lstStyle/>
            <a:p>
              <a:endParaRPr lang="zh-CN" altLang="en-US" sz="1400"/>
            </a:p>
          </p:txBody>
        </p:sp>
        <p:sp>
          <p:nvSpPr>
            <p:cNvPr id="15" name="Oval 13"/>
            <p:cNvSpPr>
              <a:spLocks noChangeArrowheads="1"/>
            </p:cNvSpPr>
            <p:nvPr/>
          </p:nvSpPr>
          <p:spPr bwMode="auto">
            <a:xfrm>
              <a:off x="3589"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16" name="Oval 14"/>
            <p:cNvSpPr>
              <a:spLocks noChangeArrowheads="1"/>
            </p:cNvSpPr>
            <p:nvPr/>
          </p:nvSpPr>
          <p:spPr bwMode="auto">
            <a:xfrm>
              <a:off x="3234"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17" name="Oval 15"/>
            <p:cNvSpPr>
              <a:spLocks noChangeArrowheads="1"/>
            </p:cNvSpPr>
            <p:nvPr/>
          </p:nvSpPr>
          <p:spPr bwMode="auto">
            <a:xfrm>
              <a:off x="3591"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18" name="Line 16"/>
            <p:cNvSpPr>
              <a:spLocks noChangeShapeType="1"/>
            </p:cNvSpPr>
            <p:nvPr/>
          </p:nvSpPr>
          <p:spPr bwMode="auto">
            <a:xfrm flipH="1">
              <a:off x="3355" y="981"/>
              <a:ext cx="236" cy="152"/>
            </a:xfrm>
            <a:prstGeom prst="line">
              <a:avLst/>
            </a:prstGeom>
            <a:noFill/>
            <a:ln w="28575">
              <a:solidFill>
                <a:schemeClr val="tx1"/>
              </a:solidFill>
              <a:round/>
              <a:headEnd/>
              <a:tailEnd/>
            </a:ln>
          </p:spPr>
          <p:txBody>
            <a:bodyPr lIns="0" tIns="0" rIns="0" bIns="0"/>
            <a:lstStyle/>
            <a:p>
              <a:endParaRPr lang="zh-CN" altLang="en-US" sz="1400"/>
            </a:p>
          </p:txBody>
        </p:sp>
        <p:sp>
          <p:nvSpPr>
            <p:cNvPr id="19" name="Line 17"/>
            <p:cNvSpPr>
              <a:spLocks noChangeShapeType="1"/>
            </p:cNvSpPr>
            <p:nvPr/>
          </p:nvSpPr>
          <p:spPr bwMode="auto">
            <a:xfrm>
              <a:off x="3710"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0" name="Oval 18"/>
            <p:cNvSpPr>
              <a:spLocks noChangeArrowheads="1"/>
            </p:cNvSpPr>
            <p:nvPr/>
          </p:nvSpPr>
          <p:spPr bwMode="auto">
            <a:xfrm>
              <a:off x="2524"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1" name="Oval 19"/>
            <p:cNvSpPr>
              <a:spLocks noChangeArrowheads="1"/>
            </p:cNvSpPr>
            <p:nvPr/>
          </p:nvSpPr>
          <p:spPr bwMode="auto">
            <a:xfrm>
              <a:off x="2526"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2" name="Line 20"/>
            <p:cNvSpPr>
              <a:spLocks noChangeShapeType="1"/>
            </p:cNvSpPr>
            <p:nvPr/>
          </p:nvSpPr>
          <p:spPr bwMode="auto">
            <a:xfrm>
              <a:off x="264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3" name="Oval 21"/>
            <p:cNvSpPr>
              <a:spLocks noChangeArrowheads="1"/>
            </p:cNvSpPr>
            <p:nvPr/>
          </p:nvSpPr>
          <p:spPr bwMode="auto">
            <a:xfrm>
              <a:off x="4773" y="663"/>
              <a:ext cx="237" cy="225"/>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4" name="Oval 22"/>
            <p:cNvSpPr>
              <a:spLocks noChangeArrowheads="1"/>
            </p:cNvSpPr>
            <p:nvPr/>
          </p:nvSpPr>
          <p:spPr bwMode="auto">
            <a:xfrm>
              <a:off x="4418"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25" name="Oval 23"/>
            <p:cNvSpPr>
              <a:spLocks noChangeArrowheads="1"/>
            </p:cNvSpPr>
            <p:nvPr/>
          </p:nvSpPr>
          <p:spPr bwMode="auto">
            <a:xfrm>
              <a:off x="4775"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26" name="Line 24"/>
            <p:cNvSpPr>
              <a:spLocks noChangeShapeType="1"/>
            </p:cNvSpPr>
            <p:nvPr/>
          </p:nvSpPr>
          <p:spPr bwMode="auto">
            <a:xfrm flipH="1">
              <a:off x="4538" y="830"/>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27" name="Line 25"/>
            <p:cNvSpPr>
              <a:spLocks noChangeShapeType="1"/>
            </p:cNvSpPr>
            <p:nvPr/>
          </p:nvSpPr>
          <p:spPr bwMode="auto">
            <a:xfrm>
              <a:off x="4894" y="888"/>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28" name="Oval 26"/>
            <p:cNvSpPr>
              <a:spLocks noChangeArrowheads="1"/>
            </p:cNvSpPr>
            <p:nvPr/>
          </p:nvSpPr>
          <p:spPr bwMode="auto">
            <a:xfrm>
              <a:off x="4655" y="1268"/>
              <a:ext cx="237" cy="225"/>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12</a:t>
              </a:r>
              <a:endParaRPr lang="en-US" altLang="zh-CN" sz="1400" dirty="0">
                <a:latin typeface="Times New Roman" pitchFamily="18" charset="0"/>
                <a:ea typeface="楷体_GB2312"/>
                <a:cs typeface="楷体_GB2312"/>
              </a:endParaRPr>
            </a:p>
          </p:txBody>
        </p:sp>
        <p:sp>
          <p:nvSpPr>
            <p:cNvPr id="29" name="Oval 27"/>
            <p:cNvSpPr>
              <a:spLocks noChangeArrowheads="1"/>
            </p:cNvSpPr>
            <p:nvPr/>
          </p:nvSpPr>
          <p:spPr bwMode="auto">
            <a:xfrm>
              <a:off x="4300" y="1569"/>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30" name="Oval 28"/>
            <p:cNvSpPr>
              <a:spLocks noChangeArrowheads="1"/>
            </p:cNvSpPr>
            <p:nvPr/>
          </p:nvSpPr>
          <p:spPr bwMode="auto">
            <a:xfrm>
              <a:off x="4657" y="1569"/>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1" name="Line 29"/>
            <p:cNvSpPr>
              <a:spLocks noChangeShapeType="1"/>
            </p:cNvSpPr>
            <p:nvPr/>
          </p:nvSpPr>
          <p:spPr bwMode="auto">
            <a:xfrm flipH="1">
              <a:off x="4420" y="1435"/>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2" name="Line 30"/>
            <p:cNvSpPr>
              <a:spLocks noChangeShapeType="1"/>
            </p:cNvSpPr>
            <p:nvPr/>
          </p:nvSpPr>
          <p:spPr bwMode="auto">
            <a:xfrm>
              <a:off x="4775" y="1493"/>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3" name="Line 31"/>
            <p:cNvSpPr>
              <a:spLocks noChangeShapeType="1"/>
            </p:cNvSpPr>
            <p:nvPr/>
          </p:nvSpPr>
          <p:spPr bwMode="auto">
            <a:xfrm flipH="1">
              <a:off x="4773" y="1192"/>
              <a:ext cx="119" cy="76"/>
            </a:xfrm>
            <a:prstGeom prst="line">
              <a:avLst/>
            </a:prstGeom>
            <a:noFill/>
            <a:ln w="28575">
              <a:solidFill>
                <a:schemeClr val="tx1"/>
              </a:solidFill>
              <a:round/>
              <a:headEnd/>
              <a:tailEnd/>
            </a:ln>
          </p:spPr>
          <p:txBody>
            <a:bodyPr lIns="0" rIns="0"/>
            <a:lstStyle/>
            <a:p>
              <a:endParaRPr lang="zh-CN" altLang="en-US" sz="1400"/>
            </a:p>
          </p:txBody>
        </p:sp>
      </p:grpSp>
    </p:spTree>
  </p:cSld>
  <p:clrMapOvr>
    <a:masterClrMapping/>
  </p:clrMapOvr>
  <p:transition spd="slow" advTm="0"/>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755576"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按规模并的实现</a:t>
            </a:r>
            <a:endParaRPr lang="en-US" altLang="zh-CN" dirty="0">
              <a:latin typeface="微软雅黑" pitchFamily="34" charset="-122"/>
              <a:ea typeface="微软雅黑" pitchFamily="34" charset="-122"/>
            </a:endParaRPr>
          </a:p>
        </p:txBody>
      </p:sp>
      <p:sp>
        <p:nvSpPr>
          <p:cNvPr id="43" name="TextBox 42"/>
          <p:cNvSpPr txBox="1"/>
          <p:nvPr/>
        </p:nvSpPr>
        <p:spPr>
          <a:xfrm>
            <a:off x="683568" y="987574"/>
            <a:ext cx="7488832" cy="1246495"/>
          </a:xfrm>
          <a:prstGeom prst="rect">
            <a:avLst/>
          </a:prstGeom>
          <a:noFill/>
        </p:spPr>
        <p:txBody>
          <a:bodyPr wrap="square" rtlCol="0">
            <a:spAutoFit/>
          </a:bodyPr>
          <a:lstStyle/>
          <a:p>
            <a:pPr eaLnBrk="1" hangingPunct="1">
              <a:lnSpc>
                <a:spcPct val="150000"/>
              </a:lnSpc>
            </a:pPr>
            <a:r>
              <a:rPr lang="zh-CN" altLang="en-US" sz="1800" dirty="0">
                <a:latin typeface="楷体_GB2312"/>
                <a:ea typeface="楷体_GB2312"/>
                <a:cs typeface="楷体_GB2312"/>
              </a:rPr>
              <a:t>需要记录每棵树的规模 </a:t>
            </a:r>
          </a:p>
          <a:p>
            <a:pPr eaLnBrk="1" hangingPunct="1">
              <a:lnSpc>
                <a:spcPct val="150000"/>
              </a:lnSpc>
            </a:pPr>
            <a:r>
              <a:rPr lang="zh-CN" altLang="en-US" sz="1800" dirty="0">
                <a:latin typeface="楷体_GB2312"/>
                <a:ea typeface="楷体_GB2312"/>
                <a:cs typeface="楷体_GB2312"/>
              </a:rPr>
              <a:t>解决方法</a:t>
            </a:r>
            <a:endParaRPr lang="en-US" altLang="zh-CN" sz="1800" dirty="0">
              <a:latin typeface="楷体_GB2312"/>
              <a:ea typeface="楷体_GB2312"/>
              <a:cs typeface="楷体_GB2312"/>
            </a:endParaRPr>
          </a:p>
          <a:p>
            <a:pPr eaLnBrk="1" hangingPunct="1">
              <a:lnSpc>
                <a:spcPct val="150000"/>
              </a:lnSpc>
            </a:pPr>
            <a:r>
              <a:rPr lang="zh-CN" altLang="en-US" sz="1400" b="0" dirty="0">
                <a:latin typeface="楷体_GB2312"/>
                <a:ea typeface="楷体_GB2312"/>
                <a:cs typeface="楷体_GB2312"/>
              </a:rPr>
              <a:t>使根的数组项包含一个负的树规模 。执行</a:t>
            </a:r>
            <a:r>
              <a:rPr lang="en-US" altLang="zh-CN" sz="1400" b="0" dirty="0">
                <a:latin typeface="楷体_GB2312"/>
                <a:ea typeface="楷体_GB2312"/>
                <a:cs typeface="楷体_GB2312"/>
              </a:rPr>
              <a:t>union</a:t>
            </a:r>
            <a:r>
              <a:rPr lang="zh-CN" altLang="en-US" sz="1400" b="0" dirty="0">
                <a:latin typeface="楷体_GB2312"/>
                <a:ea typeface="楷体_GB2312"/>
                <a:cs typeface="楷体_GB2312"/>
              </a:rPr>
              <a:t>操作时，先检查规模，再决定谁并到谁</a:t>
            </a:r>
          </a:p>
        </p:txBody>
      </p:sp>
      <p:grpSp>
        <p:nvGrpSpPr>
          <p:cNvPr id="5" name="Group 33"/>
          <p:cNvGrpSpPr>
            <a:grpSpLocks/>
          </p:cNvGrpSpPr>
          <p:nvPr/>
        </p:nvGrpSpPr>
        <p:grpSpPr bwMode="auto">
          <a:xfrm>
            <a:off x="899592" y="2355726"/>
            <a:ext cx="6839991" cy="1438766"/>
            <a:chOff x="748" y="663"/>
            <a:chExt cx="4264" cy="1133"/>
          </a:xfrm>
        </p:grpSpPr>
        <p:sp>
          <p:nvSpPr>
            <p:cNvPr id="7" name="Oval 6"/>
            <p:cNvSpPr>
              <a:spLocks noChangeArrowheads="1"/>
            </p:cNvSpPr>
            <p:nvPr/>
          </p:nvSpPr>
          <p:spPr bwMode="auto">
            <a:xfrm>
              <a:off x="1103"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8" name="Oval 7"/>
            <p:cNvSpPr>
              <a:spLocks noChangeArrowheads="1"/>
            </p:cNvSpPr>
            <p:nvPr/>
          </p:nvSpPr>
          <p:spPr bwMode="auto">
            <a:xfrm>
              <a:off x="748"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9" name="Oval 8"/>
            <p:cNvSpPr>
              <a:spLocks noChangeArrowheads="1"/>
            </p:cNvSpPr>
            <p:nvPr/>
          </p:nvSpPr>
          <p:spPr bwMode="auto">
            <a:xfrm>
              <a:off x="1105"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0" name="Oval 9"/>
            <p:cNvSpPr>
              <a:spLocks noChangeArrowheads="1"/>
            </p:cNvSpPr>
            <p:nvPr/>
          </p:nvSpPr>
          <p:spPr bwMode="auto">
            <a:xfrm>
              <a:off x="1579" y="1115"/>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11" name="Line 10"/>
            <p:cNvSpPr>
              <a:spLocks noChangeShapeType="1"/>
            </p:cNvSpPr>
            <p:nvPr/>
          </p:nvSpPr>
          <p:spPr bwMode="auto">
            <a:xfrm flipH="1">
              <a:off x="868" y="981"/>
              <a:ext cx="237" cy="152"/>
            </a:xfrm>
            <a:prstGeom prst="line">
              <a:avLst/>
            </a:prstGeom>
            <a:noFill/>
            <a:ln w="28575">
              <a:solidFill>
                <a:schemeClr val="tx1"/>
              </a:solidFill>
              <a:round/>
              <a:headEnd/>
              <a:tailEnd/>
            </a:ln>
          </p:spPr>
          <p:txBody>
            <a:bodyPr lIns="0" tIns="0" rIns="0" bIns="0"/>
            <a:lstStyle/>
            <a:p>
              <a:endParaRPr lang="zh-CN" altLang="en-US" sz="1400"/>
            </a:p>
          </p:txBody>
        </p:sp>
        <p:sp>
          <p:nvSpPr>
            <p:cNvPr id="12" name="Line 11"/>
            <p:cNvSpPr>
              <a:spLocks noChangeShapeType="1"/>
            </p:cNvSpPr>
            <p:nvPr/>
          </p:nvSpPr>
          <p:spPr bwMode="auto">
            <a:xfrm>
              <a:off x="122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3" name="Line 12"/>
            <p:cNvSpPr>
              <a:spLocks noChangeShapeType="1"/>
            </p:cNvSpPr>
            <p:nvPr/>
          </p:nvSpPr>
          <p:spPr bwMode="auto">
            <a:xfrm>
              <a:off x="1342" y="964"/>
              <a:ext cx="355" cy="151"/>
            </a:xfrm>
            <a:prstGeom prst="line">
              <a:avLst/>
            </a:prstGeom>
            <a:noFill/>
            <a:ln w="28575">
              <a:solidFill>
                <a:schemeClr val="tx1"/>
              </a:solidFill>
              <a:round/>
              <a:headEnd/>
              <a:tailEnd/>
            </a:ln>
          </p:spPr>
          <p:txBody>
            <a:bodyPr lIns="0" tIns="0" rIns="0" bIns="0"/>
            <a:lstStyle/>
            <a:p>
              <a:endParaRPr lang="zh-CN" altLang="en-US" sz="1400"/>
            </a:p>
          </p:txBody>
        </p:sp>
        <p:sp>
          <p:nvSpPr>
            <p:cNvPr id="14" name="Oval 13"/>
            <p:cNvSpPr>
              <a:spLocks noChangeArrowheads="1"/>
            </p:cNvSpPr>
            <p:nvPr/>
          </p:nvSpPr>
          <p:spPr bwMode="auto">
            <a:xfrm>
              <a:off x="3589"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15" name="Oval 14"/>
            <p:cNvSpPr>
              <a:spLocks noChangeArrowheads="1"/>
            </p:cNvSpPr>
            <p:nvPr/>
          </p:nvSpPr>
          <p:spPr bwMode="auto">
            <a:xfrm>
              <a:off x="3234"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16" name="Oval 15"/>
            <p:cNvSpPr>
              <a:spLocks noChangeArrowheads="1"/>
            </p:cNvSpPr>
            <p:nvPr/>
          </p:nvSpPr>
          <p:spPr bwMode="auto">
            <a:xfrm>
              <a:off x="3591"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17" name="Line 16"/>
            <p:cNvSpPr>
              <a:spLocks noChangeShapeType="1"/>
            </p:cNvSpPr>
            <p:nvPr/>
          </p:nvSpPr>
          <p:spPr bwMode="auto">
            <a:xfrm flipH="1">
              <a:off x="3355" y="981"/>
              <a:ext cx="236" cy="152"/>
            </a:xfrm>
            <a:prstGeom prst="line">
              <a:avLst/>
            </a:prstGeom>
            <a:noFill/>
            <a:ln w="28575">
              <a:solidFill>
                <a:schemeClr val="tx1"/>
              </a:solidFill>
              <a:round/>
              <a:headEnd/>
              <a:tailEnd/>
            </a:ln>
          </p:spPr>
          <p:txBody>
            <a:bodyPr lIns="0" tIns="0" rIns="0" bIns="0"/>
            <a:lstStyle/>
            <a:p>
              <a:endParaRPr lang="zh-CN" altLang="en-US" sz="1400"/>
            </a:p>
          </p:txBody>
        </p:sp>
        <p:sp>
          <p:nvSpPr>
            <p:cNvPr id="18" name="Line 17"/>
            <p:cNvSpPr>
              <a:spLocks noChangeShapeType="1"/>
            </p:cNvSpPr>
            <p:nvPr/>
          </p:nvSpPr>
          <p:spPr bwMode="auto">
            <a:xfrm>
              <a:off x="3710"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9" name="Oval 18"/>
            <p:cNvSpPr>
              <a:spLocks noChangeArrowheads="1"/>
            </p:cNvSpPr>
            <p:nvPr/>
          </p:nvSpPr>
          <p:spPr bwMode="auto">
            <a:xfrm>
              <a:off x="2524"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0" name="Oval 19"/>
            <p:cNvSpPr>
              <a:spLocks noChangeArrowheads="1"/>
            </p:cNvSpPr>
            <p:nvPr/>
          </p:nvSpPr>
          <p:spPr bwMode="auto">
            <a:xfrm>
              <a:off x="2526"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1" name="Line 20"/>
            <p:cNvSpPr>
              <a:spLocks noChangeShapeType="1"/>
            </p:cNvSpPr>
            <p:nvPr/>
          </p:nvSpPr>
          <p:spPr bwMode="auto">
            <a:xfrm>
              <a:off x="264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2" name="Oval 21"/>
            <p:cNvSpPr>
              <a:spLocks noChangeArrowheads="1"/>
            </p:cNvSpPr>
            <p:nvPr/>
          </p:nvSpPr>
          <p:spPr bwMode="auto">
            <a:xfrm>
              <a:off x="4773" y="663"/>
              <a:ext cx="237" cy="225"/>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3" name="Oval 22"/>
            <p:cNvSpPr>
              <a:spLocks noChangeArrowheads="1"/>
            </p:cNvSpPr>
            <p:nvPr/>
          </p:nvSpPr>
          <p:spPr bwMode="auto">
            <a:xfrm>
              <a:off x="4418"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24" name="Oval 23"/>
            <p:cNvSpPr>
              <a:spLocks noChangeArrowheads="1"/>
            </p:cNvSpPr>
            <p:nvPr/>
          </p:nvSpPr>
          <p:spPr bwMode="auto">
            <a:xfrm>
              <a:off x="4775"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25" name="Line 24"/>
            <p:cNvSpPr>
              <a:spLocks noChangeShapeType="1"/>
            </p:cNvSpPr>
            <p:nvPr/>
          </p:nvSpPr>
          <p:spPr bwMode="auto">
            <a:xfrm flipH="1">
              <a:off x="4538" y="830"/>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26" name="Line 25"/>
            <p:cNvSpPr>
              <a:spLocks noChangeShapeType="1"/>
            </p:cNvSpPr>
            <p:nvPr/>
          </p:nvSpPr>
          <p:spPr bwMode="auto">
            <a:xfrm>
              <a:off x="4894" y="888"/>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27" name="Oval 26"/>
            <p:cNvSpPr>
              <a:spLocks noChangeArrowheads="1"/>
            </p:cNvSpPr>
            <p:nvPr/>
          </p:nvSpPr>
          <p:spPr bwMode="auto">
            <a:xfrm>
              <a:off x="4655" y="1268"/>
              <a:ext cx="237" cy="225"/>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12</a:t>
              </a:r>
              <a:endParaRPr lang="en-US" altLang="zh-CN" sz="1400" dirty="0">
                <a:latin typeface="Times New Roman" pitchFamily="18" charset="0"/>
                <a:ea typeface="楷体_GB2312"/>
                <a:cs typeface="楷体_GB2312"/>
              </a:endParaRPr>
            </a:p>
          </p:txBody>
        </p:sp>
        <p:sp>
          <p:nvSpPr>
            <p:cNvPr id="28" name="Oval 27"/>
            <p:cNvSpPr>
              <a:spLocks noChangeArrowheads="1"/>
            </p:cNvSpPr>
            <p:nvPr/>
          </p:nvSpPr>
          <p:spPr bwMode="auto">
            <a:xfrm>
              <a:off x="4300" y="1569"/>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29" name="Oval 28"/>
            <p:cNvSpPr>
              <a:spLocks noChangeArrowheads="1"/>
            </p:cNvSpPr>
            <p:nvPr/>
          </p:nvSpPr>
          <p:spPr bwMode="auto">
            <a:xfrm>
              <a:off x="4657" y="1569"/>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0" name="Line 29"/>
            <p:cNvSpPr>
              <a:spLocks noChangeShapeType="1"/>
            </p:cNvSpPr>
            <p:nvPr/>
          </p:nvSpPr>
          <p:spPr bwMode="auto">
            <a:xfrm flipH="1">
              <a:off x="4420" y="1435"/>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1" name="Line 30"/>
            <p:cNvSpPr>
              <a:spLocks noChangeShapeType="1"/>
            </p:cNvSpPr>
            <p:nvPr/>
          </p:nvSpPr>
          <p:spPr bwMode="auto">
            <a:xfrm>
              <a:off x="4775" y="1493"/>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2" name="Line 31"/>
            <p:cNvSpPr>
              <a:spLocks noChangeShapeType="1"/>
            </p:cNvSpPr>
            <p:nvPr/>
          </p:nvSpPr>
          <p:spPr bwMode="auto">
            <a:xfrm flipH="1">
              <a:off x="4773" y="1192"/>
              <a:ext cx="119" cy="76"/>
            </a:xfrm>
            <a:prstGeom prst="line">
              <a:avLst/>
            </a:prstGeom>
            <a:noFill/>
            <a:ln w="28575">
              <a:solidFill>
                <a:schemeClr val="tx1"/>
              </a:solidFill>
              <a:round/>
              <a:headEnd/>
              <a:tailEnd/>
            </a:ln>
          </p:spPr>
          <p:txBody>
            <a:bodyPr lIns="0" rIns="0"/>
            <a:lstStyle/>
            <a:p>
              <a:endParaRPr lang="zh-CN" altLang="en-US" sz="1400"/>
            </a:p>
          </p:txBody>
        </p:sp>
      </p:grpSp>
      <p:graphicFrame>
        <p:nvGraphicFramePr>
          <p:cNvPr id="34" name="Group 303"/>
          <p:cNvGraphicFramePr>
            <a:graphicFrameLocks noGrp="1"/>
          </p:cNvGraphicFramePr>
          <p:nvPr/>
        </p:nvGraphicFramePr>
        <p:xfrm>
          <a:off x="755576" y="3507854"/>
          <a:ext cx="5544617" cy="563880"/>
        </p:xfrm>
        <a:graphic>
          <a:graphicData uri="http://schemas.openxmlformats.org/drawingml/2006/table">
            <a:tbl>
              <a:tblPr/>
              <a:tblGrid>
                <a:gridCol w="382769">
                  <a:extLst>
                    <a:ext uri="{9D8B030D-6E8A-4147-A177-3AD203B41FA5}">
                      <a16:colId xmlns="" xmlns:a16="http://schemas.microsoft.com/office/drawing/2014/main" val="20000"/>
                    </a:ext>
                  </a:extLst>
                </a:gridCol>
                <a:gridCol w="326350">
                  <a:extLst>
                    <a:ext uri="{9D8B030D-6E8A-4147-A177-3AD203B41FA5}">
                      <a16:colId xmlns="" xmlns:a16="http://schemas.microsoft.com/office/drawing/2014/main" val="20001"/>
                    </a:ext>
                  </a:extLst>
                </a:gridCol>
                <a:gridCol w="327455">
                  <a:extLst>
                    <a:ext uri="{9D8B030D-6E8A-4147-A177-3AD203B41FA5}">
                      <a16:colId xmlns="" xmlns:a16="http://schemas.microsoft.com/office/drawing/2014/main" val="20002"/>
                    </a:ext>
                  </a:extLst>
                </a:gridCol>
                <a:gridCol w="326349">
                  <a:extLst>
                    <a:ext uri="{9D8B030D-6E8A-4147-A177-3AD203B41FA5}">
                      <a16:colId xmlns="" xmlns:a16="http://schemas.microsoft.com/office/drawing/2014/main" val="20003"/>
                    </a:ext>
                  </a:extLst>
                </a:gridCol>
                <a:gridCol w="382769">
                  <a:extLst>
                    <a:ext uri="{9D8B030D-6E8A-4147-A177-3AD203B41FA5}">
                      <a16:colId xmlns="" xmlns:a16="http://schemas.microsoft.com/office/drawing/2014/main" val="20004"/>
                    </a:ext>
                  </a:extLst>
                </a:gridCol>
                <a:gridCol w="327455">
                  <a:extLst>
                    <a:ext uri="{9D8B030D-6E8A-4147-A177-3AD203B41FA5}">
                      <a16:colId xmlns="" xmlns:a16="http://schemas.microsoft.com/office/drawing/2014/main" val="20005"/>
                    </a:ext>
                  </a:extLst>
                </a:gridCol>
                <a:gridCol w="383876">
                  <a:extLst>
                    <a:ext uri="{9D8B030D-6E8A-4147-A177-3AD203B41FA5}">
                      <a16:colId xmlns="" xmlns:a16="http://schemas.microsoft.com/office/drawing/2014/main" val="20006"/>
                    </a:ext>
                  </a:extLst>
                </a:gridCol>
                <a:gridCol w="325242">
                  <a:extLst>
                    <a:ext uri="{9D8B030D-6E8A-4147-A177-3AD203B41FA5}">
                      <a16:colId xmlns="" xmlns:a16="http://schemas.microsoft.com/office/drawing/2014/main" val="20007"/>
                    </a:ext>
                  </a:extLst>
                </a:gridCol>
                <a:gridCol w="326349">
                  <a:extLst>
                    <a:ext uri="{9D8B030D-6E8A-4147-A177-3AD203B41FA5}">
                      <a16:colId xmlns="" xmlns:a16="http://schemas.microsoft.com/office/drawing/2014/main" val="20008"/>
                    </a:ext>
                  </a:extLst>
                </a:gridCol>
                <a:gridCol w="384981">
                  <a:extLst>
                    <a:ext uri="{9D8B030D-6E8A-4147-A177-3AD203B41FA5}">
                      <a16:colId xmlns="" xmlns:a16="http://schemas.microsoft.com/office/drawing/2014/main" val="20009"/>
                    </a:ext>
                  </a:extLst>
                </a:gridCol>
                <a:gridCol w="408214">
                  <a:extLst>
                    <a:ext uri="{9D8B030D-6E8A-4147-A177-3AD203B41FA5}">
                      <a16:colId xmlns="" xmlns:a16="http://schemas.microsoft.com/office/drawing/2014/main" val="20010"/>
                    </a:ext>
                  </a:extLst>
                </a:gridCol>
                <a:gridCol w="411532">
                  <a:extLst>
                    <a:ext uri="{9D8B030D-6E8A-4147-A177-3AD203B41FA5}">
                      <a16:colId xmlns="" xmlns:a16="http://schemas.microsoft.com/office/drawing/2014/main" val="20011"/>
                    </a:ext>
                  </a:extLst>
                </a:gridCol>
                <a:gridCol w="410425">
                  <a:extLst>
                    <a:ext uri="{9D8B030D-6E8A-4147-A177-3AD203B41FA5}">
                      <a16:colId xmlns="" xmlns:a16="http://schemas.microsoft.com/office/drawing/2014/main" val="20012"/>
                    </a:ext>
                  </a:extLst>
                </a:gridCol>
                <a:gridCol w="410426">
                  <a:extLst>
                    <a:ext uri="{9D8B030D-6E8A-4147-A177-3AD203B41FA5}">
                      <a16:colId xmlns="" xmlns:a16="http://schemas.microsoft.com/office/drawing/2014/main" val="20013"/>
                    </a:ext>
                  </a:extLst>
                </a:gridCol>
                <a:gridCol w="410425">
                  <a:extLst>
                    <a:ext uri="{9D8B030D-6E8A-4147-A177-3AD203B41FA5}">
                      <a16:colId xmlns="" xmlns:a16="http://schemas.microsoft.com/office/drawing/2014/main" val="20014"/>
                    </a:ext>
                  </a:extLst>
                </a:gridCol>
              </a:tblGrid>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5" name="Text Box 98"/>
          <p:cNvSpPr txBox="1">
            <a:spLocks noChangeArrowheads="1"/>
          </p:cNvSpPr>
          <p:nvPr/>
        </p:nvSpPr>
        <p:spPr bwMode="auto">
          <a:xfrm>
            <a:off x="323529" y="4371950"/>
            <a:ext cx="1800200" cy="307777"/>
          </a:xfrm>
          <a:prstGeom prst="rect">
            <a:avLst/>
          </a:prstGeom>
          <a:noFill/>
          <a:ln w="9525" algn="ctr">
            <a:noFill/>
            <a:miter lim="800000"/>
            <a:headEnd/>
            <a:tailEnd/>
          </a:ln>
        </p:spPr>
        <p:txBody>
          <a:bodyPr wrap="square">
            <a:spAutoFit/>
          </a:bodyPr>
          <a:lstStyle/>
          <a:p>
            <a:pPr>
              <a:spcBef>
                <a:spcPct val="50000"/>
              </a:spcBef>
            </a:pPr>
            <a:r>
              <a:rPr lang="zh-CN" altLang="en-US" sz="1400" dirty="0">
                <a:latin typeface="Times New Roman" pitchFamily="18" charset="0"/>
                <a:ea typeface="楷体_GB2312"/>
                <a:cs typeface="楷体_GB2312"/>
              </a:rPr>
              <a:t>执行</a:t>
            </a:r>
            <a:r>
              <a:rPr lang="en-US" altLang="zh-CN" sz="1400" dirty="0">
                <a:latin typeface="Times New Roman" pitchFamily="18" charset="0"/>
                <a:ea typeface="楷体_GB2312"/>
                <a:cs typeface="楷体_GB2312"/>
              </a:rPr>
              <a:t>union</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4</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9</a:t>
            </a:r>
            <a:r>
              <a:rPr lang="zh-CN" altLang="en-US" sz="1400" dirty="0">
                <a:latin typeface="Times New Roman" pitchFamily="18" charset="0"/>
                <a:ea typeface="楷体_GB2312"/>
                <a:cs typeface="楷体_GB2312"/>
              </a:rPr>
              <a:t>）</a:t>
            </a:r>
          </a:p>
        </p:txBody>
      </p:sp>
      <p:graphicFrame>
        <p:nvGraphicFramePr>
          <p:cNvPr id="36" name="Group 303"/>
          <p:cNvGraphicFramePr>
            <a:graphicFrameLocks noGrp="1"/>
          </p:cNvGraphicFramePr>
          <p:nvPr/>
        </p:nvGraphicFramePr>
        <p:xfrm>
          <a:off x="2051720" y="4371950"/>
          <a:ext cx="5544617" cy="563880"/>
        </p:xfrm>
        <a:graphic>
          <a:graphicData uri="http://schemas.openxmlformats.org/drawingml/2006/table">
            <a:tbl>
              <a:tblPr/>
              <a:tblGrid>
                <a:gridCol w="382769">
                  <a:extLst>
                    <a:ext uri="{9D8B030D-6E8A-4147-A177-3AD203B41FA5}">
                      <a16:colId xmlns="" xmlns:a16="http://schemas.microsoft.com/office/drawing/2014/main" val="20000"/>
                    </a:ext>
                  </a:extLst>
                </a:gridCol>
                <a:gridCol w="326350">
                  <a:extLst>
                    <a:ext uri="{9D8B030D-6E8A-4147-A177-3AD203B41FA5}">
                      <a16:colId xmlns="" xmlns:a16="http://schemas.microsoft.com/office/drawing/2014/main" val="20001"/>
                    </a:ext>
                  </a:extLst>
                </a:gridCol>
                <a:gridCol w="327455">
                  <a:extLst>
                    <a:ext uri="{9D8B030D-6E8A-4147-A177-3AD203B41FA5}">
                      <a16:colId xmlns="" xmlns:a16="http://schemas.microsoft.com/office/drawing/2014/main" val="20002"/>
                    </a:ext>
                  </a:extLst>
                </a:gridCol>
                <a:gridCol w="326349">
                  <a:extLst>
                    <a:ext uri="{9D8B030D-6E8A-4147-A177-3AD203B41FA5}">
                      <a16:colId xmlns="" xmlns:a16="http://schemas.microsoft.com/office/drawing/2014/main" val="20003"/>
                    </a:ext>
                  </a:extLst>
                </a:gridCol>
                <a:gridCol w="382769">
                  <a:extLst>
                    <a:ext uri="{9D8B030D-6E8A-4147-A177-3AD203B41FA5}">
                      <a16:colId xmlns="" xmlns:a16="http://schemas.microsoft.com/office/drawing/2014/main" val="20004"/>
                    </a:ext>
                  </a:extLst>
                </a:gridCol>
                <a:gridCol w="327455">
                  <a:extLst>
                    <a:ext uri="{9D8B030D-6E8A-4147-A177-3AD203B41FA5}">
                      <a16:colId xmlns="" xmlns:a16="http://schemas.microsoft.com/office/drawing/2014/main" val="20005"/>
                    </a:ext>
                  </a:extLst>
                </a:gridCol>
                <a:gridCol w="383876">
                  <a:extLst>
                    <a:ext uri="{9D8B030D-6E8A-4147-A177-3AD203B41FA5}">
                      <a16:colId xmlns="" xmlns:a16="http://schemas.microsoft.com/office/drawing/2014/main" val="20006"/>
                    </a:ext>
                  </a:extLst>
                </a:gridCol>
                <a:gridCol w="325242">
                  <a:extLst>
                    <a:ext uri="{9D8B030D-6E8A-4147-A177-3AD203B41FA5}">
                      <a16:colId xmlns="" xmlns:a16="http://schemas.microsoft.com/office/drawing/2014/main" val="20007"/>
                    </a:ext>
                  </a:extLst>
                </a:gridCol>
                <a:gridCol w="326349">
                  <a:extLst>
                    <a:ext uri="{9D8B030D-6E8A-4147-A177-3AD203B41FA5}">
                      <a16:colId xmlns="" xmlns:a16="http://schemas.microsoft.com/office/drawing/2014/main" val="20008"/>
                    </a:ext>
                  </a:extLst>
                </a:gridCol>
                <a:gridCol w="384981">
                  <a:extLst>
                    <a:ext uri="{9D8B030D-6E8A-4147-A177-3AD203B41FA5}">
                      <a16:colId xmlns="" xmlns:a16="http://schemas.microsoft.com/office/drawing/2014/main" val="20009"/>
                    </a:ext>
                  </a:extLst>
                </a:gridCol>
                <a:gridCol w="408214">
                  <a:extLst>
                    <a:ext uri="{9D8B030D-6E8A-4147-A177-3AD203B41FA5}">
                      <a16:colId xmlns="" xmlns:a16="http://schemas.microsoft.com/office/drawing/2014/main" val="20010"/>
                    </a:ext>
                  </a:extLst>
                </a:gridCol>
                <a:gridCol w="411532">
                  <a:extLst>
                    <a:ext uri="{9D8B030D-6E8A-4147-A177-3AD203B41FA5}">
                      <a16:colId xmlns="" xmlns:a16="http://schemas.microsoft.com/office/drawing/2014/main" val="20011"/>
                    </a:ext>
                  </a:extLst>
                </a:gridCol>
                <a:gridCol w="410425">
                  <a:extLst>
                    <a:ext uri="{9D8B030D-6E8A-4147-A177-3AD203B41FA5}">
                      <a16:colId xmlns="" xmlns:a16="http://schemas.microsoft.com/office/drawing/2014/main" val="20012"/>
                    </a:ext>
                  </a:extLst>
                </a:gridCol>
                <a:gridCol w="410426">
                  <a:extLst>
                    <a:ext uri="{9D8B030D-6E8A-4147-A177-3AD203B41FA5}">
                      <a16:colId xmlns="" xmlns:a16="http://schemas.microsoft.com/office/drawing/2014/main" val="20013"/>
                    </a:ext>
                  </a:extLst>
                </a:gridCol>
                <a:gridCol w="410425">
                  <a:extLst>
                    <a:ext uri="{9D8B030D-6E8A-4147-A177-3AD203B41FA5}">
                      <a16:colId xmlns="" xmlns:a16="http://schemas.microsoft.com/office/drawing/2014/main" val="20014"/>
                    </a:ext>
                  </a:extLst>
                </a:gridCol>
              </a:tblGrid>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transition spd="slow" advTm="0"/>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按高度归并</a:t>
            </a:r>
            <a:endParaRPr lang="en-US" altLang="zh-CN" dirty="0">
              <a:latin typeface="微软雅黑" pitchFamily="34" charset="-122"/>
              <a:ea typeface="微软雅黑" pitchFamily="34" charset="-122"/>
            </a:endParaRPr>
          </a:p>
        </p:txBody>
      </p:sp>
      <p:sp>
        <p:nvSpPr>
          <p:cNvPr id="43" name="TextBox 42"/>
          <p:cNvSpPr txBox="1"/>
          <p:nvPr/>
        </p:nvSpPr>
        <p:spPr>
          <a:xfrm>
            <a:off x="755576" y="1131590"/>
            <a:ext cx="7488832" cy="424732"/>
          </a:xfrm>
          <a:prstGeom prst="rect">
            <a:avLst/>
          </a:prstGeom>
          <a:noFill/>
        </p:spPr>
        <p:txBody>
          <a:bodyPr wrap="square" rtlCol="0">
            <a:spAutoFit/>
          </a:bodyPr>
          <a:lstStyle/>
          <a:p>
            <a:pPr eaLnBrk="1" hangingPunct="1">
              <a:lnSpc>
                <a:spcPct val="120000"/>
              </a:lnSpc>
            </a:pPr>
            <a:r>
              <a:rPr lang="zh-CN" altLang="en-US" sz="1800" dirty="0">
                <a:latin typeface="楷体_GB2312"/>
                <a:ea typeface="楷体_GB2312"/>
                <a:cs typeface="楷体_GB2312"/>
              </a:rPr>
              <a:t>将高度小的树作为高度大的树的子树，对高度相同的树可以任意选择 </a:t>
            </a:r>
          </a:p>
        </p:txBody>
      </p:sp>
      <p:sp>
        <p:nvSpPr>
          <p:cNvPr id="5" name="TextBox 4"/>
          <p:cNvSpPr txBox="1"/>
          <p:nvPr/>
        </p:nvSpPr>
        <p:spPr>
          <a:xfrm>
            <a:off x="683568" y="1563638"/>
            <a:ext cx="7488832" cy="587469"/>
          </a:xfrm>
          <a:prstGeom prst="rect">
            <a:avLst/>
          </a:prstGeom>
          <a:noFill/>
        </p:spPr>
        <p:txBody>
          <a:bodyPr wrap="square" rtlCol="0">
            <a:spAutoFit/>
          </a:bodyPr>
          <a:lstStyle/>
          <a:p>
            <a:pPr eaLnBrk="1" hangingPunct="1">
              <a:lnSpc>
                <a:spcPct val="120000"/>
              </a:lnSpc>
            </a:pPr>
            <a:r>
              <a:rPr lang="zh-CN" altLang="en-US" sz="1400" b="0" dirty="0">
                <a:latin typeface="楷体_GB2312"/>
                <a:ea typeface="楷体_GB2312"/>
                <a:cs typeface="楷体_GB2312"/>
              </a:rPr>
              <a:t>例如归并</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和</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，如将</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作为</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的子树，形成一棵高度为</a:t>
            </a:r>
            <a:r>
              <a:rPr lang="en-US" altLang="zh-CN" sz="1400" b="0" dirty="0">
                <a:latin typeface="楷体_GB2312"/>
                <a:ea typeface="楷体_GB2312"/>
                <a:cs typeface="楷体_GB2312"/>
              </a:rPr>
              <a:t>5</a:t>
            </a:r>
            <a:r>
              <a:rPr lang="zh-CN" altLang="en-US" sz="1400" b="0" dirty="0">
                <a:latin typeface="楷体_GB2312"/>
                <a:ea typeface="楷体_GB2312"/>
                <a:cs typeface="楷体_GB2312"/>
              </a:rPr>
              <a:t>的树。但将</a:t>
            </a:r>
            <a:r>
              <a:rPr lang="en-US" altLang="zh-CN" sz="1400" b="0" dirty="0">
                <a:latin typeface="楷体_GB2312"/>
                <a:ea typeface="楷体_GB2312"/>
                <a:cs typeface="楷体_GB2312"/>
              </a:rPr>
              <a:t>4</a:t>
            </a:r>
            <a:r>
              <a:rPr lang="zh-CN" altLang="en-US" sz="1400" b="0" dirty="0">
                <a:latin typeface="楷体_GB2312"/>
                <a:ea typeface="楷体_GB2312"/>
                <a:cs typeface="楷体_GB2312"/>
              </a:rPr>
              <a:t>作为</a:t>
            </a:r>
            <a:r>
              <a:rPr lang="en-US" altLang="zh-CN" sz="1400" b="0" dirty="0">
                <a:latin typeface="楷体_GB2312"/>
                <a:ea typeface="楷体_GB2312"/>
                <a:cs typeface="楷体_GB2312"/>
              </a:rPr>
              <a:t>9</a:t>
            </a:r>
            <a:r>
              <a:rPr lang="zh-CN" altLang="en-US" sz="1400" b="0" dirty="0">
                <a:latin typeface="楷体_GB2312"/>
                <a:ea typeface="楷体_GB2312"/>
                <a:cs typeface="楷体_GB2312"/>
              </a:rPr>
              <a:t>的子树，形成的树高度还为</a:t>
            </a:r>
            <a:r>
              <a:rPr lang="en-US" altLang="zh-CN" sz="1400" b="0" dirty="0">
                <a:latin typeface="楷体_GB2312"/>
                <a:ea typeface="楷体_GB2312"/>
                <a:cs typeface="楷体_GB2312"/>
              </a:rPr>
              <a:t>4</a:t>
            </a:r>
            <a:endParaRPr lang="zh-CN" altLang="en-US" sz="1400" b="0" dirty="0">
              <a:latin typeface="楷体_GB2312"/>
              <a:ea typeface="楷体_GB2312"/>
              <a:cs typeface="楷体_GB2312"/>
            </a:endParaRPr>
          </a:p>
        </p:txBody>
      </p:sp>
      <p:grpSp>
        <p:nvGrpSpPr>
          <p:cNvPr id="2" name="Group 33"/>
          <p:cNvGrpSpPr>
            <a:grpSpLocks/>
          </p:cNvGrpSpPr>
          <p:nvPr/>
        </p:nvGrpSpPr>
        <p:grpSpPr bwMode="auto">
          <a:xfrm>
            <a:off x="971600" y="2211710"/>
            <a:ext cx="6839991" cy="1438766"/>
            <a:chOff x="748" y="663"/>
            <a:chExt cx="4264" cy="1133"/>
          </a:xfrm>
        </p:grpSpPr>
        <p:sp>
          <p:nvSpPr>
            <p:cNvPr id="8" name="Oval 6"/>
            <p:cNvSpPr>
              <a:spLocks noChangeArrowheads="1"/>
            </p:cNvSpPr>
            <p:nvPr/>
          </p:nvSpPr>
          <p:spPr bwMode="auto">
            <a:xfrm>
              <a:off x="1103"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9" name="Oval 7"/>
            <p:cNvSpPr>
              <a:spLocks noChangeArrowheads="1"/>
            </p:cNvSpPr>
            <p:nvPr/>
          </p:nvSpPr>
          <p:spPr bwMode="auto">
            <a:xfrm>
              <a:off x="748"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10" name="Oval 8"/>
            <p:cNvSpPr>
              <a:spLocks noChangeArrowheads="1"/>
            </p:cNvSpPr>
            <p:nvPr/>
          </p:nvSpPr>
          <p:spPr bwMode="auto">
            <a:xfrm>
              <a:off x="1105"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1" name="Oval 9"/>
            <p:cNvSpPr>
              <a:spLocks noChangeArrowheads="1"/>
            </p:cNvSpPr>
            <p:nvPr/>
          </p:nvSpPr>
          <p:spPr bwMode="auto">
            <a:xfrm>
              <a:off x="1579" y="1115"/>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12" name="Line 10"/>
            <p:cNvSpPr>
              <a:spLocks noChangeShapeType="1"/>
            </p:cNvSpPr>
            <p:nvPr/>
          </p:nvSpPr>
          <p:spPr bwMode="auto">
            <a:xfrm flipH="1">
              <a:off x="868" y="981"/>
              <a:ext cx="237" cy="152"/>
            </a:xfrm>
            <a:prstGeom prst="line">
              <a:avLst/>
            </a:prstGeom>
            <a:noFill/>
            <a:ln w="28575">
              <a:solidFill>
                <a:schemeClr val="tx1"/>
              </a:solidFill>
              <a:round/>
              <a:headEnd/>
              <a:tailEnd/>
            </a:ln>
          </p:spPr>
          <p:txBody>
            <a:bodyPr lIns="0" tIns="0" rIns="0" bIns="0"/>
            <a:lstStyle/>
            <a:p>
              <a:endParaRPr lang="zh-CN" altLang="en-US" sz="1400"/>
            </a:p>
          </p:txBody>
        </p:sp>
        <p:sp>
          <p:nvSpPr>
            <p:cNvPr id="13" name="Line 11"/>
            <p:cNvSpPr>
              <a:spLocks noChangeShapeType="1"/>
            </p:cNvSpPr>
            <p:nvPr/>
          </p:nvSpPr>
          <p:spPr bwMode="auto">
            <a:xfrm>
              <a:off x="122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14" name="Line 12"/>
            <p:cNvSpPr>
              <a:spLocks noChangeShapeType="1"/>
            </p:cNvSpPr>
            <p:nvPr/>
          </p:nvSpPr>
          <p:spPr bwMode="auto">
            <a:xfrm>
              <a:off x="1342" y="964"/>
              <a:ext cx="355" cy="151"/>
            </a:xfrm>
            <a:prstGeom prst="line">
              <a:avLst/>
            </a:prstGeom>
            <a:noFill/>
            <a:ln w="28575">
              <a:solidFill>
                <a:schemeClr val="tx1"/>
              </a:solidFill>
              <a:round/>
              <a:headEnd/>
              <a:tailEnd/>
            </a:ln>
          </p:spPr>
          <p:txBody>
            <a:bodyPr lIns="0" tIns="0" rIns="0" bIns="0"/>
            <a:lstStyle/>
            <a:p>
              <a:endParaRPr lang="zh-CN" altLang="en-US" sz="1400"/>
            </a:p>
          </p:txBody>
        </p:sp>
        <p:sp>
          <p:nvSpPr>
            <p:cNvPr id="15" name="Oval 13"/>
            <p:cNvSpPr>
              <a:spLocks noChangeArrowheads="1"/>
            </p:cNvSpPr>
            <p:nvPr/>
          </p:nvSpPr>
          <p:spPr bwMode="auto">
            <a:xfrm>
              <a:off x="3589"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16" name="Oval 14"/>
            <p:cNvSpPr>
              <a:spLocks noChangeArrowheads="1"/>
            </p:cNvSpPr>
            <p:nvPr/>
          </p:nvSpPr>
          <p:spPr bwMode="auto">
            <a:xfrm>
              <a:off x="3234"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17" name="Oval 15"/>
            <p:cNvSpPr>
              <a:spLocks noChangeArrowheads="1"/>
            </p:cNvSpPr>
            <p:nvPr/>
          </p:nvSpPr>
          <p:spPr bwMode="auto">
            <a:xfrm>
              <a:off x="3591"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18" name="Line 16"/>
            <p:cNvSpPr>
              <a:spLocks noChangeShapeType="1"/>
            </p:cNvSpPr>
            <p:nvPr/>
          </p:nvSpPr>
          <p:spPr bwMode="auto">
            <a:xfrm flipH="1">
              <a:off x="3355" y="981"/>
              <a:ext cx="236" cy="152"/>
            </a:xfrm>
            <a:prstGeom prst="line">
              <a:avLst/>
            </a:prstGeom>
            <a:noFill/>
            <a:ln w="28575">
              <a:solidFill>
                <a:schemeClr val="tx1"/>
              </a:solidFill>
              <a:round/>
              <a:headEnd/>
              <a:tailEnd/>
            </a:ln>
          </p:spPr>
          <p:txBody>
            <a:bodyPr lIns="0" tIns="0" rIns="0" bIns="0"/>
            <a:lstStyle/>
            <a:p>
              <a:endParaRPr lang="zh-CN" altLang="en-US" sz="1400"/>
            </a:p>
          </p:txBody>
        </p:sp>
        <p:sp>
          <p:nvSpPr>
            <p:cNvPr id="19" name="Line 17"/>
            <p:cNvSpPr>
              <a:spLocks noChangeShapeType="1"/>
            </p:cNvSpPr>
            <p:nvPr/>
          </p:nvSpPr>
          <p:spPr bwMode="auto">
            <a:xfrm>
              <a:off x="3710"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0" name="Oval 18"/>
            <p:cNvSpPr>
              <a:spLocks noChangeArrowheads="1"/>
            </p:cNvSpPr>
            <p:nvPr/>
          </p:nvSpPr>
          <p:spPr bwMode="auto">
            <a:xfrm>
              <a:off x="2524" y="814"/>
              <a:ext cx="237" cy="226"/>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1" name="Oval 19"/>
            <p:cNvSpPr>
              <a:spLocks noChangeArrowheads="1"/>
            </p:cNvSpPr>
            <p:nvPr/>
          </p:nvSpPr>
          <p:spPr bwMode="auto">
            <a:xfrm>
              <a:off x="2526" y="1115"/>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2" name="Line 20"/>
            <p:cNvSpPr>
              <a:spLocks noChangeShapeType="1"/>
            </p:cNvSpPr>
            <p:nvPr/>
          </p:nvSpPr>
          <p:spPr bwMode="auto">
            <a:xfrm>
              <a:off x="2644" y="1040"/>
              <a:ext cx="0" cy="75"/>
            </a:xfrm>
            <a:prstGeom prst="line">
              <a:avLst/>
            </a:prstGeom>
            <a:noFill/>
            <a:ln w="28575">
              <a:solidFill>
                <a:schemeClr val="tx1"/>
              </a:solidFill>
              <a:round/>
              <a:headEnd/>
              <a:tailEnd/>
            </a:ln>
          </p:spPr>
          <p:txBody>
            <a:bodyPr lIns="0" tIns="0" rIns="0" bIns="0"/>
            <a:lstStyle/>
            <a:p>
              <a:endParaRPr lang="zh-CN" altLang="en-US" sz="1400"/>
            </a:p>
          </p:txBody>
        </p:sp>
        <p:sp>
          <p:nvSpPr>
            <p:cNvPr id="23" name="Oval 21"/>
            <p:cNvSpPr>
              <a:spLocks noChangeArrowheads="1"/>
            </p:cNvSpPr>
            <p:nvPr/>
          </p:nvSpPr>
          <p:spPr bwMode="auto">
            <a:xfrm>
              <a:off x="4773" y="663"/>
              <a:ext cx="237" cy="225"/>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4" name="Oval 22"/>
            <p:cNvSpPr>
              <a:spLocks noChangeArrowheads="1"/>
            </p:cNvSpPr>
            <p:nvPr/>
          </p:nvSpPr>
          <p:spPr bwMode="auto">
            <a:xfrm>
              <a:off x="4418"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25" name="Oval 23"/>
            <p:cNvSpPr>
              <a:spLocks noChangeArrowheads="1"/>
            </p:cNvSpPr>
            <p:nvPr/>
          </p:nvSpPr>
          <p:spPr bwMode="auto">
            <a:xfrm>
              <a:off x="4775" y="964"/>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26" name="Line 24"/>
            <p:cNvSpPr>
              <a:spLocks noChangeShapeType="1"/>
            </p:cNvSpPr>
            <p:nvPr/>
          </p:nvSpPr>
          <p:spPr bwMode="auto">
            <a:xfrm flipH="1">
              <a:off x="4538" y="830"/>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27" name="Line 25"/>
            <p:cNvSpPr>
              <a:spLocks noChangeShapeType="1"/>
            </p:cNvSpPr>
            <p:nvPr/>
          </p:nvSpPr>
          <p:spPr bwMode="auto">
            <a:xfrm>
              <a:off x="4894" y="888"/>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28" name="Oval 26"/>
            <p:cNvSpPr>
              <a:spLocks noChangeArrowheads="1"/>
            </p:cNvSpPr>
            <p:nvPr/>
          </p:nvSpPr>
          <p:spPr bwMode="auto">
            <a:xfrm>
              <a:off x="4655" y="1268"/>
              <a:ext cx="237" cy="225"/>
            </a:xfrm>
            <a:prstGeom prst="ellipse">
              <a:avLst/>
            </a:prstGeom>
            <a:noFill/>
            <a:ln w="28575">
              <a:solidFill>
                <a:schemeClr val="tx1"/>
              </a:solidFill>
              <a:round/>
              <a:headEnd/>
              <a:tailEnd/>
            </a:ln>
          </p:spPr>
          <p:txBody>
            <a:bodyPr lIns="0" tIns="0" rIns="0" bIns="0"/>
            <a:lstStyle/>
            <a:p>
              <a:pPr algn="ctr"/>
              <a:r>
                <a:rPr lang="en-US" altLang="zh-CN" sz="1400" dirty="0">
                  <a:latin typeface="Times New Roman" pitchFamily="18" charset="0"/>
                </a:rPr>
                <a:t>12</a:t>
              </a:r>
              <a:endParaRPr lang="en-US" altLang="zh-CN" sz="1400" dirty="0">
                <a:latin typeface="Times New Roman" pitchFamily="18" charset="0"/>
                <a:ea typeface="楷体_GB2312"/>
                <a:cs typeface="楷体_GB2312"/>
              </a:endParaRPr>
            </a:p>
          </p:txBody>
        </p:sp>
        <p:sp>
          <p:nvSpPr>
            <p:cNvPr id="29" name="Oval 27"/>
            <p:cNvSpPr>
              <a:spLocks noChangeArrowheads="1"/>
            </p:cNvSpPr>
            <p:nvPr/>
          </p:nvSpPr>
          <p:spPr bwMode="auto">
            <a:xfrm>
              <a:off x="4300" y="1569"/>
              <a:ext cx="236"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30" name="Oval 28"/>
            <p:cNvSpPr>
              <a:spLocks noChangeArrowheads="1"/>
            </p:cNvSpPr>
            <p:nvPr/>
          </p:nvSpPr>
          <p:spPr bwMode="auto">
            <a:xfrm>
              <a:off x="4657" y="1569"/>
              <a:ext cx="237" cy="227"/>
            </a:xfrm>
            <a:prstGeom prst="ellipse">
              <a:avLst/>
            </a:prstGeom>
            <a:noFill/>
            <a:ln w="285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1" name="Line 29"/>
            <p:cNvSpPr>
              <a:spLocks noChangeShapeType="1"/>
            </p:cNvSpPr>
            <p:nvPr/>
          </p:nvSpPr>
          <p:spPr bwMode="auto">
            <a:xfrm flipH="1">
              <a:off x="4420" y="1435"/>
              <a:ext cx="237" cy="151"/>
            </a:xfrm>
            <a:prstGeom prst="line">
              <a:avLst/>
            </a:prstGeom>
            <a:noFill/>
            <a:ln w="28575">
              <a:solidFill>
                <a:schemeClr val="tx1"/>
              </a:solidFill>
              <a:round/>
              <a:headEnd/>
              <a:tailEnd/>
            </a:ln>
          </p:spPr>
          <p:txBody>
            <a:bodyPr lIns="0" tIns="0" rIns="0" bIns="0"/>
            <a:lstStyle/>
            <a:p>
              <a:endParaRPr lang="zh-CN" altLang="en-US" sz="1400"/>
            </a:p>
          </p:txBody>
        </p:sp>
        <p:sp>
          <p:nvSpPr>
            <p:cNvPr id="32" name="Line 30"/>
            <p:cNvSpPr>
              <a:spLocks noChangeShapeType="1"/>
            </p:cNvSpPr>
            <p:nvPr/>
          </p:nvSpPr>
          <p:spPr bwMode="auto">
            <a:xfrm>
              <a:off x="4775" y="1493"/>
              <a:ext cx="0" cy="76"/>
            </a:xfrm>
            <a:prstGeom prst="line">
              <a:avLst/>
            </a:prstGeom>
            <a:noFill/>
            <a:ln w="28575">
              <a:solidFill>
                <a:schemeClr val="tx1"/>
              </a:solidFill>
              <a:round/>
              <a:headEnd/>
              <a:tailEnd/>
            </a:ln>
          </p:spPr>
          <p:txBody>
            <a:bodyPr lIns="0" tIns="0" rIns="0" bIns="0"/>
            <a:lstStyle/>
            <a:p>
              <a:endParaRPr lang="zh-CN" altLang="en-US" sz="1400"/>
            </a:p>
          </p:txBody>
        </p:sp>
        <p:sp>
          <p:nvSpPr>
            <p:cNvPr id="33" name="Line 31"/>
            <p:cNvSpPr>
              <a:spLocks noChangeShapeType="1"/>
            </p:cNvSpPr>
            <p:nvPr/>
          </p:nvSpPr>
          <p:spPr bwMode="auto">
            <a:xfrm flipH="1">
              <a:off x="4773" y="1192"/>
              <a:ext cx="119" cy="76"/>
            </a:xfrm>
            <a:prstGeom prst="line">
              <a:avLst/>
            </a:prstGeom>
            <a:noFill/>
            <a:ln w="28575">
              <a:solidFill>
                <a:schemeClr val="tx1"/>
              </a:solidFill>
              <a:round/>
              <a:headEnd/>
              <a:tailEnd/>
            </a:ln>
          </p:spPr>
          <p:txBody>
            <a:bodyPr lIns="0" rIns="0"/>
            <a:lstStyle/>
            <a:p>
              <a:endParaRPr lang="zh-CN" altLang="en-US" sz="1400"/>
            </a:p>
          </p:txBody>
        </p:sp>
      </p:grpSp>
      <p:graphicFrame>
        <p:nvGraphicFramePr>
          <p:cNvPr id="34" name="Group 303"/>
          <p:cNvGraphicFramePr>
            <a:graphicFrameLocks noGrp="1"/>
          </p:cNvGraphicFramePr>
          <p:nvPr/>
        </p:nvGraphicFramePr>
        <p:xfrm>
          <a:off x="755576" y="3507854"/>
          <a:ext cx="5544617" cy="563880"/>
        </p:xfrm>
        <a:graphic>
          <a:graphicData uri="http://schemas.openxmlformats.org/drawingml/2006/table">
            <a:tbl>
              <a:tblPr/>
              <a:tblGrid>
                <a:gridCol w="382769">
                  <a:extLst>
                    <a:ext uri="{9D8B030D-6E8A-4147-A177-3AD203B41FA5}">
                      <a16:colId xmlns="" xmlns:a16="http://schemas.microsoft.com/office/drawing/2014/main" val="20000"/>
                    </a:ext>
                  </a:extLst>
                </a:gridCol>
                <a:gridCol w="326350">
                  <a:extLst>
                    <a:ext uri="{9D8B030D-6E8A-4147-A177-3AD203B41FA5}">
                      <a16:colId xmlns="" xmlns:a16="http://schemas.microsoft.com/office/drawing/2014/main" val="20001"/>
                    </a:ext>
                  </a:extLst>
                </a:gridCol>
                <a:gridCol w="327455">
                  <a:extLst>
                    <a:ext uri="{9D8B030D-6E8A-4147-A177-3AD203B41FA5}">
                      <a16:colId xmlns="" xmlns:a16="http://schemas.microsoft.com/office/drawing/2014/main" val="20002"/>
                    </a:ext>
                  </a:extLst>
                </a:gridCol>
                <a:gridCol w="326349">
                  <a:extLst>
                    <a:ext uri="{9D8B030D-6E8A-4147-A177-3AD203B41FA5}">
                      <a16:colId xmlns="" xmlns:a16="http://schemas.microsoft.com/office/drawing/2014/main" val="20003"/>
                    </a:ext>
                  </a:extLst>
                </a:gridCol>
                <a:gridCol w="382769">
                  <a:extLst>
                    <a:ext uri="{9D8B030D-6E8A-4147-A177-3AD203B41FA5}">
                      <a16:colId xmlns="" xmlns:a16="http://schemas.microsoft.com/office/drawing/2014/main" val="20004"/>
                    </a:ext>
                  </a:extLst>
                </a:gridCol>
                <a:gridCol w="327455">
                  <a:extLst>
                    <a:ext uri="{9D8B030D-6E8A-4147-A177-3AD203B41FA5}">
                      <a16:colId xmlns="" xmlns:a16="http://schemas.microsoft.com/office/drawing/2014/main" val="20005"/>
                    </a:ext>
                  </a:extLst>
                </a:gridCol>
                <a:gridCol w="383876">
                  <a:extLst>
                    <a:ext uri="{9D8B030D-6E8A-4147-A177-3AD203B41FA5}">
                      <a16:colId xmlns="" xmlns:a16="http://schemas.microsoft.com/office/drawing/2014/main" val="20006"/>
                    </a:ext>
                  </a:extLst>
                </a:gridCol>
                <a:gridCol w="325242">
                  <a:extLst>
                    <a:ext uri="{9D8B030D-6E8A-4147-A177-3AD203B41FA5}">
                      <a16:colId xmlns="" xmlns:a16="http://schemas.microsoft.com/office/drawing/2014/main" val="20007"/>
                    </a:ext>
                  </a:extLst>
                </a:gridCol>
                <a:gridCol w="326349">
                  <a:extLst>
                    <a:ext uri="{9D8B030D-6E8A-4147-A177-3AD203B41FA5}">
                      <a16:colId xmlns="" xmlns:a16="http://schemas.microsoft.com/office/drawing/2014/main" val="20008"/>
                    </a:ext>
                  </a:extLst>
                </a:gridCol>
                <a:gridCol w="384981">
                  <a:extLst>
                    <a:ext uri="{9D8B030D-6E8A-4147-A177-3AD203B41FA5}">
                      <a16:colId xmlns="" xmlns:a16="http://schemas.microsoft.com/office/drawing/2014/main" val="20009"/>
                    </a:ext>
                  </a:extLst>
                </a:gridCol>
                <a:gridCol w="408214">
                  <a:extLst>
                    <a:ext uri="{9D8B030D-6E8A-4147-A177-3AD203B41FA5}">
                      <a16:colId xmlns="" xmlns:a16="http://schemas.microsoft.com/office/drawing/2014/main" val="20010"/>
                    </a:ext>
                  </a:extLst>
                </a:gridCol>
                <a:gridCol w="411532">
                  <a:extLst>
                    <a:ext uri="{9D8B030D-6E8A-4147-A177-3AD203B41FA5}">
                      <a16:colId xmlns="" xmlns:a16="http://schemas.microsoft.com/office/drawing/2014/main" val="20011"/>
                    </a:ext>
                  </a:extLst>
                </a:gridCol>
                <a:gridCol w="410425">
                  <a:extLst>
                    <a:ext uri="{9D8B030D-6E8A-4147-A177-3AD203B41FA5}">
                      <a16:colId xmlns="" xmlns:a16="http://schemas.microsoft.com/office/drawing/2014/main" val="20012"/>
                    </a:ext>
                  </a:extLst>
                </a:gridCol>
                <a:gridCol w="410426">
                  <a:extLst>
                    <a:ext uri="{9D8B030D-6E8A-4147-A177-3AD203B41FA5}">
                      <a16:colId xmlns="" xmlns:a16="http://schemas.microsoft.com/office/drawing/2014/main" val="20013"/>
                    </a:ext>
                  </a:extLst>
                </a:gridCol>
                <a:gridCol w="410425">
                  <a:extLst>
                    <a:ext uri="{9D8B030D-6E8A-4147-A177-3AD203B41FA5}">
                      <a16:colId xmlns="" xmlns:a16="http://schemas.microsoft.com/office/drawing/2014/main" val="20014"/>
                    </a:ext>
                  </a:extLst>
                </a:gridCol>
              </a:tblGrid>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5" name="Text Box 98"/>
          <p:cNvSpPr txBox="1">
            <a:spLocks noChangeArrowheads="1"/>
          </p:cNvSpPr>
          <p:nvPr/>
        </p:nvSpPr>
        <p:spPr bwMode="auto">
          <a:xfrm>
            <a:off x="323529" y="4371950"/>
            <a:ext cx="1800200" cy="307777"/>
          </a:xfrm>
          <a:prstGeom prst="rect">
            <a:avLst/>
          </a:prstGeom>
          <a:noFill/>
          <a:ln w="9525" algn="ctr">
            <a:noFill/>
            <a:miter lim="800000"/>
            <a:headEnd/>
            <a:tailEnd/>
          </a:ln>
        </p:spPr>
        <p:txBody>
          <a:bodyPr wrap="square">
            <a:spAutoFit/>
          </a:bodyPr>
          <a:lstStyle/>
          <a:p>
            <a:pPr>
              <a:spcBef>
                <a:spcPct val="50000"/>
              </a:spcBef>
            </a:pPr>
            <a:r>
              <a:rPr lang="zh-CN" altLang="en-US" sz="1400" dirty="0">
                <a:latin typeface="Times New Roman" pitchFamily="18" charset="0"/>
                <a:ea typeface="楷体_GB2312"/>
                <a:cs typeface="楷体_GB2312"/>
              </a:rPr>
              <a:t>执行</a:t>
            </a:r>
            <a:r>
              <a:rPr lang="en-US" altLang="zh-CN" sz="1400" dirty="0">
                <a:latin typeface="Times New Roman" pitchFamily="18" charset="0"/>
                <a:ea typeface="楷体_GB2312"/>
                <a:cs typeface="楷体_GB2312"/>
              </a:rPr>
              <a:t>union</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4</a:t>
            </a:r>
            <a:r>
              <a:rPr lang="zh-CN" altLang="en-US" sz="1400" dirty="0">
                <a:latin typeface="Times New Roman" pitchFamily="18" charset="0"/>
                <a:ea typeface="楷体_GB2312"/>
                <a:cs typeface="楷体_GB2312"/>
              </a:rPr>
              <a:t>，</a:t>
            </a:r>
            <a:r>
              <a:rPr lang="en-US" altLang="zh-CN" sz="1400" dirty="0">
                <a:latin typeface="Times New Roman" pitchFamily="18" charset="0"/>
                <a:ea typeface="楷体_GB2312"/>
                <a:cs typeface="楷体_GB2312"/>
              </a:rPr>
              <a:t>9</a:t>
            </a:r>
            <a:r>
              <a:rPr lang="zh-CN" altLang="en-US" sz="1400" dirty="0">
                <a:latin typeface="Times New Roman" pitchFamily="18" charset="0"/>
                <a:ea typeface="楷体_GB2312"/>
                <a:cs typeface="楷体_GB2312"/>
              </a:rPr>
              <a:t>）</a:t>
            </a:r>
          </a:p>
        </p:txBody>
      </p:sp>
      <p:graphicFrame>
        <p:nvGraphicFramePr>
          <p:cNvPr id="36" name="Group 303"/>
          <p:cNvGraphicFramePr>
            <a:graphicFrameLocks noGrp="1"/>
          </p:cNvGraphicFramePr>
          <p:nvPr/>
        </p:nvGraphicFramePr>
        <p:xfrm>
          <a:off x="2051720" y="4371950"/>
          <a:ext cx="5544617" cy="563880"/>
        </p:xfrm>
        <a:graphic>
          <a:graphicData uri="http://schemas.openxmlformats.org/drawingml/2006/table">
            <a:tbl>
              <a:tblPr/>
              <a:tblGrid>
                <a:gridCol w="382769">
                  <a:extLst>
                    <a:ext uri="{9D8B030D-6E8A-4147-A177-3AD203B41FA5}">
                      <a16:colId xmlns="" xmlns:a16="http://schemas.microsoft.com/office/drawing/2014/main" val="20000"/>
                    </a:ext>
                  </a:extLst>
                </a:gridCol>
                <a:gridCol w="326350">
                  <a:extLst>
                    <a:ext uri="{9D8B030D-6E8A-4147-A177-3AD203B41FA5}">
                      <a16:colId xmlns="" xmlns:a16="http://schemas.microsoft.com/office/drawing/2014/main" val="20001"/>
                    </a:ext>
                  </a:extLst>
                </a:gridCol>
                <a:gridCol w="327455">
                  <a:extLst>
                    <a:ext uri="{9D8B030D-6E8A-4147-A177-3AD203B41FA5}">
                      <a16:colId xmlns="" xmlns:a16="http://schemas.microsoft.com/office/drawing/2014/main" val="20002"/>
                    </a:ext>
                  </a:extLst>
                </a:gridCol>
                <a:gridCol w="326349">
                  <a:extLst>
                    <a:ext uri="{9D8B030D-6E8A-4147-A177-3AD203B41FA5}">
                      <a16:colId xmlns="" xmlns:a16="http://schemas.microsoft.com/office/drawing/2014/main" val="20003"/>
                    </a:ext>
                  </a:extLst>
                </a:gridCol>
                <a:gridCol w="382769">
                  <a:extLst>
                    <a:ext uri="{9D8B030D-6E8A-4147-A177-3AD203B41FA5}">
                      <a16:colId xmlns="" xmlns:a16="http://schemas.microsoft.com/office/drawing/2014/main" val="20004"/>
                    </a:ext>
                  </a:extLst>
                </a:gridCol>
                <a:gridCol w="327455">
                  <a:extLst>
                    <a:ext uri="{9D8B030D-6E8A-4147-A177-3AD203B41FA5}">
                      <a16:colId xmlns="" xmlns:a16="http://schemas.microsoft.com/office/drawing/2014/main" val="20005"/>
                    </a:ext>
                  </a:extLst>
                </a:gridCol>
                <a:gridCol w="383876">
                  <a:extLst>
                    <a:ext uri="{9D8B030D-6E8A-4147-A177-3AD203B41FA5}">
                      <a16:colId xmlns="" xmlns:a16="http://schemas.microsoft.com/office/drawing/2014/main" val="20006"/>
                    </a:ext>
                  </a:extLst>
                </a:gridCol>
                <a:gridCol w="325242">
                  <a:extLst>
                    <a:ext uri="{9D8B030D-6E8A-4147-A177-3AD203B41FA5}">
                      <a16:colId xmlns="" xmlns:a16="http://schemas.microsoft.com/office/drawing/2014/main" val="20007"/>
                    </a:ext>
                  </a:extLst>
                </a:gridCol>
                <a:gridCol w="326349">
                  <a:extLst>
                    <a:ext uri="{9D8B030D-6E8A-4147-A177-3AD203B41FA5}">
                      <a16:colId xmlns="" xmlns:a16="http://schemas.microsoft.com/office/drawing/2014/main" val="20008"/>
                    </a:ext>
                  </a:extLst>
                </a:gridCol>
                <a:gridCol w="384981">
                  <a:extLst>
                    <a:ext uri="{9D8B030D-6E8A-4147-A177-3AD203B41FA5}">
                      <a16:colId xmlns="" xmlns:a16="http://schemas.microsoft.com/office/drawing/2014/main" val="20009"/>
                    </a:ext>
                  </a:extLst>
                </a:gridCol>
                <a:gridCol w="408214">
                  <a:extLst>
                    <a:ext uri="{9D8B030D-6E8A-4147-A177-3AD203B41FA5}">
                      <a16:colId xmlns="" xmlns:a16="http://schemas.microsoft.com/office/drawing/2014/main" val="20010"/>
                    </a:ext>
                  </a:extLst>
                </a:gridCol>
                <a:gridCol w="411532">
                  <a:extLst>
                    <a:ext uri="{9D8B030D-6E8A-4147-A177-3AD203B41FA5}">
                      <a16:colId xmlns="" xmlns:a16="http://schemas.microsoft.com/office/drawing/2014/main" val="20011"/>
                    </a:ext>
                  </a:extLst>
                </a:gridCol>
                <a:gridCol w="410425">
                  <a:extLst>
                    <a:ext uri="{9D8B030D-6E8A-4147-A177-3AD203B41FA5}">
                      <a16:colId xmlns="" xmlns:a16="http://schemas.microsoft.com/office/drawing/2014/main" val="20012"/>
                    </a:ext>
                  </a:extLst>
                </a:gridCol>
                <a:gridCol w="410426">
                  <a:extLst>
                    <a:ext uri="{9D8B030D-6E8A-4147-A177-3AD203B41FA5}">
                      <a16:colId xmlns="" xmlns:a16="http://schemas.microsoft.com/office/drawing/2014/main" val="20013"/>
                    </a:ext>
                  </a:extLst>
                </a:gridCol>
                <a:gridCol w="410425">
                  <a:extLst>
                    <a:ext uri="{9D8B030D-6E8A-4147-A177-3AD203B41FA5}">
                      <a16:colId xmlns="" xmlns:a16="http://schemas.microsoft.com/office/drawing/2014/main" val="20014"/>
                    </a:ext>
                  </a:extLst>
                </a:gridCol>
              </a:tblGrid>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25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cSld>
  <p:clrMapOvr>
    <a:masterClrMapping/>
  </p:clrMapOvr>
  <p:transition spd="slow" advTm="0"/>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755576" y="267494"/>
            <a:ext cx="7632848" cy="523220"/>
          </a:xfrm>
          <a:prstGeom prst="rect">
            <a:avLst/>
          </a:prstGeom>
          <a:noFill/>
          <a:ln w="9525">
            <a:noFill/>
            <a:miter lim="800000"/>
            <a:headEnd/>
            <a:tailEnd/>
          </a:ln>
        </p:spPr>
        <p:txBody>
          <a:bodyPr wrap="square">
            <a:spAutoFit/>
          </a:bodyPr>
          <a:lstStyle/>
          <a:p>
            <a:r>
              <a:rPr lang="zh-CN" altLang="en-US" dirty="0">
                <a:latin typeface="楷体_GB2312"/>
                <a:ea typeface="楷体_GB2312"/>
                <a:cs typeface="楷体_GB2312"/>
              </a:rPr>
              <a:t>改进的</a:t>
            </a:r>
            <a:r>
              <a:rPr lang="en-US" altLang="zh-CN" dirty="0">
                <a:latin typeface="楷体_GB2312"/>
                <a:ea typeface="楷体_GB2312"/>
                <a:cs typeface="楷体_GB2312"/>
              </a:rPr>
              <a:t>find</a:t>
            </a:r>
            <a:r>
              <a:rPr lang="zh-CN" altLang="en-US" dirty="0">
                <a:latin typeface="楷体_GB2312"/>
                <a:ea typeface="楷体_GB2312"/>
                <a:cs typeface="楷体_GB2312"/>
              </a:rPr>
              <a:t>算法</a:t>
            </a:r>
            <a:endParaRPr lang="en-US" altLang="zh-CN" dirty="0">
              <a:latin typeface="微软雅黑" pitchFamily="34" charset="-122"/>
              <a:ea typeface="微软雅黑" pitchFamily="34" charset="-122"/>
            </a:endParaRPr>
          </a:p>
        </p:txBody>
      </p:sp>
      <p:sp>
        <p:nvSpPr>
          <p:cNvPr id="43" name="TextBox 42"/>
          <p:cNvSpPr txBox="1"/>
          <p:nvPr/>
        </p:nvSpPr>
        <p:spPr>
          <a:xfrm>
            <a:off x="755576" y="987574"/>
            <a:ext cx="7488832" cy="1902380"/>
          </a:xfrm>
          <a:prstGeom prst="rect">
            <a:avLst/>
          </a:prstGeom>
          <a:noFill/>
        </p:spPr>
        <p:txBody>
          <a:bodyPr wrap="square" rtlCol="0">
            <a:spAutoFit/>
          </a:bodyPr>
          <a:lstStyle/>
          <a:p>
            <a:pPr eaLnBrk="1" hangingPunct="1">
              <a:lnSpc>
                <a:spcPct val="110000"/>
              </a:lnSpc>
              <a:spcBef>
                <a:spcPts val="1200"/>
              </a:spcBef>
            </a:pPr>
            <a:r>
              <a:rPr lang="zh-CN" altLang="en-US" sz="1800" b="0" dirty="0">
                <a:latin typeface="楷体_GB2312"/>
                <a:ea typeface="楷体_GB2312"/>
                <a:cs typeface="楷体_GB2312"/>
              </a:rPr>
              <a:t>不相交集中，每棵子树的最理想的状态是一棵二层的数，只有根结点和它的儿子。这时，</a:t>
            </a:r>
            <a:r>
              <a:rPr lang="en-US" altLang="zh-CN" sz="1800" b="0" dirty="0">
                <a:latin typeface="楷体_GB2312"/>
                <a:ea typeface="楷体_GB2312"/>
                <a:cs typeface="楷体_GB2312"/>
              </a:rPr>
              <a:t>find</a:t>
            </a:r>
            <a:r>
              <a:rPr lang="zh-CN" altLang="en-US" sz="1800" b="0" dirty="0">
                <a:latin typeface="楷体_GB2312"/>
                <a:ea typeface="楷体_GB2312"/>
                <a:cs typeface="楷体_GB2312"/>
              </a:rPr>
              <a:t>操作的效率最高。</a:t>
            </a:r>
          </a:p>
          <a:p>
            <a:pPr eaLnBrk="1" hangingPunct="1">
              <a:lnSpc>
                <a:spcPct val="110000"/>
              </a:lnSpc>
              <a:spcBef>
                <a:spcPts val="1200"/>
              </a:spcBef>
            </a:pPr>
            <a:r>
              <a:rPr lang="zh-CN" altLang="en-US" sz="1800" b="0" dirty="0">
                <a:latin typeface="楷体_GB2312"/>
                <a:ea typeface="楷体_GB2312"/>
                <a:cs typeface="楷体_GB2312"/>
              </a:rPr>
              <a:t>改进的</a:t>
            </a:r>
            <a:r>
              <a:rPr lang="en-US" altLang="zh-CN" sz="1800" b="0" dirty="0">
                <a:latin typeface="楷体_GB2312"/>
                <a:ea typeface="楷体_GB2312"/>
                <a:cs typeface="楷体_GB2312"/>
              </a:rPr>
              <a:t>union</a:t>
            </a:r>
            <a:r>
              <a:rPr lang="zh-CN" altLang="en-US" sz="1800" b="0" dirty="0">
                <a:latin typeface="楷体_GB2312"/>
                <a:ea typeface="楷体_GB2312"/>
                <a:cs typeface="楷体_GB2312"/>
              </a:rPr>
              <a:t>算法可以降低树的高度，提高</a:t>
            </a:r>
            <a:r>
              <a:rPr lang="en-US" altLang="zh-CN" sz="1800" b="0" dirty="0">
                <a:latin typeface="楷体_GB2312"/>
                <a:ea typeface="楷体_GB2312"/>
                <a:cs typeface="楷体_GB2312"/>
              </a:rPr>
              <a:t>find</a:t>
            </a:r>
            <a:r>
              <a:rPr lang="zh-CN" altLang="en-US" sz="1800" b="0" dirty="0">
                <a:latin typeface="楷体_GB2312"/>
                <a:ea typeface="楷体_GB2312"/>
                <a:cs typeface="楷体_GB2312"/>
              </a:rPr>
              <a:t>的效率。但当被归并的两棵树规模相同或高度相同时，树高还是会增加。</a:t>
            </a:r>
          </a:p>
          <a:p>
            <a:pPr eaLnBrk="1" hangingPunct="1">
              <a:lnSpc>
                <a:spcPct val="110000"/>
              </a:lnSpc>
              <a:spcBef>
                <a:spcPts val="1200"/>
              </a:spcBef>
            </a:pPr>
            <a:r>
              <a:rPr lang="zh-CN" altLang="en-US" sz="1800" b="0" dirty="0">
                <a:latin typeface="楷体_GB2312"/>
                <a:ea typeface="楷体_GB2312"/>
                <a:cs typeface="楷体_GB2312"/>
              </a:rPr>
              <a:t>另外一种效率的改进方法是通过</a:t>
            </a:r>
            <a:r>
              <a:rPr lang="en-US" altLang="zh-CN" sz="1800" b="0" dirty="0">
                <a:latin typeface="楷体_GB2312"/>
                <a:ea typeface="楷体_GB2312"/>
                <a:cs typeface="楷体_GB2312"/>
              </a:rPr>
              <a:t>find</a:t>
            </a:r>
            <a:r>
              <a:rPr lang="zh-CN" altLang="en-US" sz="1800" b="0" dirty="0">
                <a:latin typeface="楷体_GB2312"/>
                <a:ea typeface="楷体_GB2312"/>
                <a:cs typeface="楷体_GB2312"/>
              </a:rPr>
              <a:t>操作，这种方法称为路径压缩。 </a:t>
            </a:r>
          </a:p>
        </p:txBody>
      </p:sp>
      <p:sp>
        <p:nvSpPr>
          <p:cNvPr id="5" name="矩形 4"/>
          <p:cNvSpPr/>
          <p:nvPr/>
        </p:nvSpPr>
        <p:spPr>
          <a:xfrm>
            <a:off x="827584" y="3435846"/>
            <a:ext cx="7416824" cy="695575"/>
          </a:xfrm>
          <a:prstGeom prst="rect">
            <a:avLst/>
          </a:prstGeom>
        </p:spPr>
        <p:txBody>
          <a:bodyPr wrap="square">
            <a:spAutoFit/>
          </a:bodyPr>
          <a:lstStyle/>
          <a:p>
            <a:pPr eaLnBrk="1" hangingPunct="1">
              <a:lnSpc>
                <a:spcPct val="140000"/>
              </a:lnSpc>
            </a:pPr>
            <a:r>
              <a:rPr lang="zh-CN" altLang="en-US" sz="1400" b="0" dirty="0">
                <a:latin typeface="楷体_GB2312"/>
                <a:ea typeface="楷体_GB2312"/>
                <a:cs typeface="楷体_GB2312"/>
              </a:rPr>
              <a:t>当对</a:t>
            </a:r>
            <a:r>
              <a:rPr lang="en-US" altLang="zh-CN" sz="1400" b="0" dirty="0">
                <a:latin typeface="楷体_GB2312"/>
                <a:ea typeface="楷体_GB2312"/>
                <a:cs typeface="楷体_GB2312"/>
              </a:rPr>
              <a:t>find</a:t>
            </a:r>
            <a:r>
              <a:rPr lang="zh-CN" altLang="en-US" sz="1400" b="0" dirty="0">
                <a:latin typeface="楷体_GB2312"/>
                <a:ea typeface="楷体_GB2312"/>
                <a:cs typeface="楷体_GB2312"/>
              </a:rPr>
              <a:t>（</a:t>
            </a:r>
            <a:r>
              <a:rPr lang="en-US" altLang="zh-CN" sz="1400" b="0" dirty="0">
                <a:latin typeface="楷体_GB2312"/>
                <a:ea typeface="楷体_GB2312"/>
                <a:cs typeface="楷体_GB2312"/>
              </a:rPr>
              <a:t>x</a:t>
            </a:r>
            <a:r>
              <a:rPr lang="zh-CN" altLang="en-US" sz="1400" b="0" dirty="0">
                <a:latin typeface="楷体_GB2312"/>
                <a:ea typeface="楷体_GB2312"/>
                <a:cs typeface="楷体_GB2312"/>
              </a:rPr>
              <a:t>）采用路径压缩方法的话，那么在从</a:t>
            </a:r>
            <a:r>
              <a:rPr lang="en-US" altLang="zh-CN" sz="1400" b="0" dirty="0">
                <a:latin typeface="楷体_GB2312"/>
                <a:ea typeface="楷体_GB2312"/>
                <a:cs typeface="楷体_GB2312"/>
              </a:rPr>
              <a:t>x</a:t>
            </a:r>
            <a:r>
              <a:rPr lang="zh-CN" altLang="en-US" sz="1400" b="0" dirty="0">
                <a:latin typeface="楷体_GB2312"/>
                <a:ea typeface="楷体_GB2312"/>
                <a:cs typeface="楷体_GB2312"/>
              </a:rPr>
              <a:t>到根结点的路径上的每一个结点都将自己的父结点改为根结点。</a:t>
            </a:r>
          </a:p>
        </p:txBody>
      </p:sp>
      <p:sp>
        <p:nvSpPr>
          <p:cNvPr id="7" name="矩形 6"/>
          <p:cNvSpPr/>
          <p:nvPr/>
        </p:nvSpPr>
        <p:spPr>
          <a:xfrm>
            <a:off x="827584" y="3138522"/>
            <a:ext cx="1107996" cy="369332"/>
          </a:xfrm>
          <a:prstGeom prst="rect">
            <a:avLst/>
          </a:prstGeom>
        </p:spPr>
        <p:txBody>
          <a:bodyPr wrap="none">
            <a:spAutoFit/>
          </a:bodyPr>
          <a:lstStyle/>
          <a:p>
            <a:r>
              <a:rPr lang="zh-CN" altLang="en-US" sz="1800" dirty="0">
                <a:latin typeface="微软雅黑" pitchFamily="34" charset="-122"/>
                <a:ea typeface="微软雅黑" pitchFamily="34" charset="-122"/>
                <a:cs typeface="楷体_GB2312"/>
              </a:rPr>
              <a:t>路径压缩</a:t>
            </a:r>
            <a:endParaRPr lang="zh-CN" altLang="en-US" sz="1800" dirty="0">
              <a:latin typeface="微软雅黑" pitchFamily="34" charset="-122"/>
              <a:ea typeface="微软雅黑" pitchFamily="34" charset="-122"/>
            </a:endParaRPr>
          </a:p>
        </p:txBody>
      </p:sp>
      <p:sp>
        <p:nvSpPr>
          <p:cNvPr id="8" name="矩形 7"/>
          <p:cNvSpPr/>
          <p:nvPr/>
        </p:nvSpPr>
        <p:spPr>
          <a:xfrm>
            <a:off x="827584" y="4447925"/>
            <a:ext cx="7416824" cy="361253"/>
          </a:xfrm>
          <a:prstGeom prst="rect">
            <a:avLst/>
          </a:prstGeom>
        </p:spPr>
        <p:txBody>
          <a:bodyPr wrap="square">
            <a:spAutoFit/>
          </a:bodyPr>
          <a:lstStyle/>
          <a:p>
            <a:pPr eaLnBrk="1" hangingPunct="1">
              <a:lnSpc>
                <a:spcPct val="140000"/>
              </a:lnSpc>
            </a:pPr>
            <a:r>
              <a:rPr lang="zh-CN" altLang="en-US" sz="1400" b="0" dirty="0">
                <a:latin typeface="楷体_GB2312"/>
                <a:ea typeface="楷体_GB2312"/>
                <a:cs typeface="楷体_GB2312"/>
              </a:rPr>
              <a:t>如果</a:t>
            </a:r>
            <a:r>
              <a:rPr lang="en-US" altLang="zh-CN" sz="1400" b="0" dirty="0">
                <a:latin typeface="楷体_GB2312"/>
                <a:ea typeface="楷体_GB2312"/>
                <a:cs typeface="楷体_GB2312"/>
              </a:rPr>
              <a:t>x</a:t>
            </a:r>
            <a:r>
              <a:rPr lang="zh-CN" altLang="en-US" sz="1400" b="0" dirty="0">
                <a:latin typeface="楷体_GB2312"/>
                <a:ea typeface="楷体_GB2312"/>
                <a:cs typeface="楷体_GB2312"/>
              </a:rPr>
              <a:t>是一个很深的结点，这一改进将会大大降低树的高度 </a:t>
            </a:r>
          </a:p>
        </p:txBody>
      </p:sp>
      <p:sp>
        <p:nvSpPr>
          <p:cNvPr id="9" name="矩形 8"/>
          <p:cNvSpPr/>
          <p:nvPr/>
        </p:nvSpPr>
        <p:spPr>
          <a:xfrm>
            <a:off x="827584" y="4150601"/>
            <a:ext cx="646331" cy="369332"/>
          </a:xfrm>
          <a:prstGeom prst="rect">
            <a:avLst/>
          </a:prstGeom>
        </p:spPr>
        <p:txBody>
          <a:bodyPr wrap="none">
            <a:spAutoFit/>
          </a:bodyPr>
          <a:lstStyle/>
          <a:p>
            <a:r>
              <a:rPr lang="zh-CN" altLang="en-US" sz="1800" dirty="0">
                <a:latin typeface="微软雅黑" pitchFamily="34" charset="-122"/>
                <a:ea typeface="微软雅黑" pitchFamily="34" charset="-122"/>
              </a:rPr>
              <a:t>优点</a:t>
            </a:r>
          </a:p>
        </p:txBody>
      </p:sp>
    </p:spTree>
  </p:cSld>
  <p:clrMapOvr>
    <a:masterClrMapping/>
  </p:clrMapOvr>
  <p:transition spd="slow" advTm="0"/>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755576" y="339502"/>
            <a:ext cx="7632848" cy="523220"/>
          </a:xfrm>
          <a:prstGeom prst="rect">
            <a:avLst/>
          </a:prstGeom>
          <a:noFill/>
          <a:ln w="9525">
            <a:noFill/>
            <a:miter lim="800000"/>
            <a:headEnd/>
            <a:tailEnd/>
          </a:ln>
        </p:spPr>
        <p:txBody>
          <a:bodyPr wrap="square">
            <a:spAutoFit/>
          </a:bodyPr>
          <a:lstStyle/>
          <a:p>
            <a:r>
              <a:rPr lang="zh-CN" altLang="en-US" dirty="0">
                <a:latin typeface="楷体_GB2312"/>
                <a:ea typeface="楷体_GB2312"/>
                <a:cs typeface="楷体_GB2312"/>
              </a:rPr>
              <a:t>改进的</a:t>
            </a:r>
            <a:r>
              <a:rPr lang="en-US" altLang="zh-CN" dirty="0">
                <a:latin typeface="楷体_GB2312"/>
                <a:ea typeface="楷体_GB2312"/>
                <a:cs typeface="楷体_GB2312"/>
              </a:rPr>
              <a:t>find</a:t>
            </a:r>
            <a:r>
              <a:rPr lang="zh-CN" altLang="en-US" dirty="0">
                <a:latin typeface="楷体_GB2312"/>
                <a:ea typeface="楷体_GB2312"/>
                <a:cs typeface="楷体_GB2312"/>
              </a:rPr>
              <a:t>算法</a:t>
            </a:r>
            <a:endParaRPr lang="en-US" altLang="zh-CN" dirty="0">
              <a:latin typeface="微软雅黑" pitchFamily="34" charset="-122"/>
              <a:ea typeface="微软雅黑" pitchFamily="34" charset="-122"/>
            </a:endParaRPr>
          </a:p>
        </p:txBody>
      </p:sp>
      <p:grpSp>
        <p:nvGrpSpPr>
          <p:cNvPr id="10" name="Group 34"/>
          <p:cNvGrpSpPr>
            <a:grpSpLocks/>
          </p:cNvGrpSpPr>
          <p:nvPr/>
        </p:nvGrpSpPr>
        <p:grpSpPr bwMode="auto">
          <a:xfrm>
            <a:off x="682301" y="1275606"/>
            <a:ext cx="2533328" cy="2149669"/>
            <a:chOff x="720" y="1056"/>
            <a:chExt cx="1842" cy="1739"/>
          </a:xfrm>
        </p:grpSpPr>
        <p:sp>
          <p:nvSpPr>
            <p:cNvPr id="11" name="Oval 5"/>
            <p:cNvSpPr>
              <a:spLocks noChangeArrowheads="1"/>
            </p:cNvSpPr>
            <p:nvPr/>
          </p:nvSpPr>
          <p:spPr bwMode="auto">
            <a:xfrm>
              <a:off x="1027" y="1056"/>
              <a:ext cx="204" cy="226"/>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0</a:t>
              </a:r>
              <a:endParaRPr lang="en-US" altLang="zh-CN" sz="1400">
                <a:latin typeface="Times New Roman" pitchFamily="18" charset="0"/>
                <a:ea typeface="楷体_GB2312"/>
                <a:cs typeface="楷体_GB2312"/>
              </a:endParaRPr>
            </a:p>
          </p:txBody>
        </p:sp>
        <p:sp>
          <p:nvSpPr>
            <p:cNvPr id="12" name="Oval 6"/>
            <p:cNvSpPr>
              <a:spLocks noChangeArrowheads="1"/>
            </p:cNvSpPr>
            <p:nvPr/>
          </p:nvSpPr>
          <p:spPr bwMode="auto">
            <a:xfrm>
              <a:off x="720" y="1357"/>
              <a:ext cx="204"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13" name="Oval 7"/>
            <p:cNvSpPr>
              <a:spLocks noChangeArrowheads="1"/>
            </p:cNvSpPr>
            <p:nvPr/>
          </p:nvSpPr>
          <p:spPr bwMode="auto">
            <a:xfrm>
              <a:off x="1028" y="1357"/>
              <a:ext cx="205"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14" name="Oval 8"/>
            <p:cNvSpPr>
              <a:spLocks noChangeArrowheads="1"/>
            </p:cNvSpPr>
            <p:nvPr/>
          </p:nvSpPr>
          <p:spPr bwMode="auto">
            <a:xfrm>
              <a:off x="1437" y="1357"/>
              <a:ext cx="205"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15" name="Line 9"/>
            <p:cNvSpPr>
              <a:spLocks noChangeShapeType="1"/>
            </p:cNvSpPr>
            <p:nvPr/>
          </p:nvSpPr>
          <p:spPr bwMode="auto">
            <a:xfrm flipH="1">
              <a:off x="824" y="1223"/>
              <a:ext cx="204" cy="151"/>
            </a:xfrm>
            <a:prstGeom prst="line">
              <a:avLst/>
            </a:prstGeom>
            <a:noFill/>
            <a:ln w="3175">
              <a:solidFill>
                <a:schemeClr val="tx1"/>
              </a:solidFill>
              <a:round/>
              <a:headEnd/>
              <a:tailEnd/>
            </a:ln>
          </p:spPr>
          <p:txBody>
            <a:bodyPr lIns="0" tIns="0" rIns="0" bIns="0"/>
            <a:lstStyle/>
            <a:p>
              <a:endParaRPr lang="zh-CN" altLang="en-US" sz="1400"/>
            </a:p>
          </p:txBody>
        </p:sp>
        <p:sp>
          <p:nvSpPr>
            <p:cNvPr id="16" name="Line 10"/>
            <p:cNvSpPr>
              <a:spLocks noChangeShapeType="1"/>
            </p:cNvSpPr>
            <p:nvPr/>
          </p:nvSpPr>
          <p:spPr bwMode="auto">
            <a:xfrm>
              <a:off x="1131" y="1282"/>
              <a:ext cx="0" cy="75"/>
            </a:xfrm>
            <a:prstGeom prst="line">
              <a:avLst/>
            </a:prstGeom>
            <a:noFill/>
            <a:ln w="3175">
              <a:solidFill>
                <a:schemeClr val="tx1"/>
              </a:solidFill>
              <a:round/>
              <a:headEnd/>
              <a:tailEnd/>
            </a:ln>
          </p:spPr>
          <p:txBody>
            <a:bodyPr lIns="0" tIns="0" rIns="0" bIns="0"/>
            <a:lstStyle/>
            <a:p>
              <a:endParaRPr lang="zh-CN" altLang="en-US" sz="1400"/>
            </a:p>
          </p:txBody>
        </p:sp>
        <p:sp>
          <p:nvSpPr>
            <p:cNvPr id="17" name="Line 11"/>
            <p:cNvSpPr>
              <a:spLocks noChangeShapeType="1"/>
            </p:cNvSpPr>
            <p:nvPr/>
          </p:nvSpPr>
          <p:spPr bwMode="auto">
            <a:xfrm>
              <a:off x="1233" y="1206"/>
              <a:ext cx="307" cy="151"/>
            </a:xfrm>
            <a:prstGeom prst="line">
              <a:avLst/>
            </a:prstGeom>
            <a:noFill/>
            <a:ln w="3175">
              <a:solidFill>
                <a:schemeClr val="tx1"/>
              </a:solidFill>
              <a:round/>
              <a:headEnd/>
              <a:tailEnd/>
            </a:ln>
          </p:spPr>
          <p:txBody>
            <a:bodyPr lIns="0" tIns="0" rIns="0" bIns="0"/>
            <a:lstStyle/>
            <a:p>
              <a:endParaRPr lang="zh-CN" altLang="en-US" sz="1400"/>
            </a:p>
          </p:txBody>
        </p:sp>
        <p:sp>
          <p:nvSpPr>
            <p:cNvPr id="18" name="Oval 12"/>
            <p:cNvSpPr>
              <a:spLocks noChangeArrowheads="1"/>
            </p:cNvSpPr>
            <p:nvPr/>
          </p:nvSpPr>
          <p:spPr bwMode="auto">
            <a:xfrm>
              <a:off x="1436" y="1718"/>
              <a:ext cx="204" cy="226"/>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19" name="Oval 13"/>
            <p:cNvSpPr>
              <a:spLocks noChangeArrowheads="1"/>
            </p:cNvSpPr>
            <p:nvPr/>
          </p:nvSpPr>
          <p:spPr bwMode="auto">
            <a:xfrm>
              <a:off x="1129" y="2019"/>
              <a:ext cx="204"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20" name="Oval 14"/>
            <p:cNvSpPr>
              <a:spLocks noChangeArrowheads="1"/>
            </p:cNvSpPr>
            <p:nvPr/>
          </p:nvSpPr>
          <p:spPr bwMode="auto">
            <a:xfrm>
              <a:off x="1437" y="2019"/>
              <a:ext cx="205"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21" name="Line 15"/>
            <p:cNvSpPr>
              <a:spLocks noChangeShapeType="1"/>
            </p:cNvSpPr>
            <p:nvPr/>
          </p:nvSpPr>
          <p:spPr bwMode="auto">
            <a:xfrm flipH="1">
              <a:off x="1233" y="1885"/>
              <a:ext cx="204" cy="151"/>
            </a:xfrm>
            <a:prstGeom prst="line">
              <a:avLst/>
            </a:prstGeom>
            <a:noFill/>
            <a:ln w="3175">
              <a:solidFill>
                <a:schemeClr val="tx1"/>
              </a:solidFill>
              <a:round/>
              <a:headEnd/>
              <a:tailEnd/>
            </a:ln>
          </p:spPr>
          <p:txBody>
            <a:bodyPr lIns="0" tIns="0" rIns="0" bIns="0"/>
            <a:lstStyle/>
            <a:p>
              <a:endParaRPr lang="zh-CN" altLang="en-US" sz="1400"/>
            </a:p>
          </p:txBody>
        </p:sp>
        <p:sp>
          <p:nvSpPr>
            <p:cNvPr id="22" name="Line 16"/>
            <p:cNvSpPr>
              <a:spLocks noChangeShapeType="1"/>
            </p:cNvSpPr>
            <p:nvPr/>
          </p:nvSpPr>
          <p:spPr bwMode="auto">
            <a:xfrm>
              <a:off x="1540" y="1944"/>
              <a:ext cx="0" cy="75"/>
            </a:xfrm>
            <a:prstGeom prst="line">
              <a:avLst/>
            </a:prstGeom>
            <a:noFill/>
            <a:ln w="3175">
              <a:solidFill>
                <a:schemeClr val="tx1"/>
              </a:solidFill>
              <a:round/>
              <a:headEnd/>
              <a:tailEnd/>
            </a:ln>
          </p:spPr>
          <p:txBody>
            <a:bodyPr lIns="0" tIns="0" rIns="0" bIns="0"/>
            <a:lstStyle/>
            <a:p>
              <a:endParaRPr lang="zh-CN" altLang="en-US" sz="1400"/>
            </a:p>
          </p:txBody>
        </p:sp>
        <p:sp>
          <p:nvSpPr>
            <p:cNvPr id="23" name="Oval 17"/>
            <p:cNvSpPr>
              <a:spLocks noChangeArrowheads="1"/>
            </p:cNvSpPr>
            <p:nvPr/>
          </p:nvSpPr>
          <p:spPr bwMode="auto">
            <a:xfrm>
              <a:off x="822" y="1661"/>
              <a:ext cx="205" cy="226"/>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24" name="Oval 18"/>
            <p:cNvSpPr>
              <a:spLocks noChangeArrowheads="1"/>
            </p:cNvSpPr>
            <p:nvPr/>
          </p:nvSpPr>
          <p:spPr bwMode="auto">
            <a:xfrm>
              <a:off x="824" y="1962"/>
              <a:ext cx="204"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25" name="Line 19"/>
            <p:cNvSpPr>
              <a:spLocks noChangeShapeType="1"/>
            </p:cNvSpPr>
            <p:nvPr/>
          </p:nvSpPr>
          <p:spPr bwMode="auto">
            <a:xfrm>
              <a:off x="926" y="1887"/>
              <a:ext cx="0" cy="75"/>
            </a:xfrm>
            <a:prstGeom prst="line">
              <a:avLst/>
            </a:prstGeom>
            <a:noFill/>
            <a:ln w="3175">
              <a:solidFill>
                <a:schemeClr val="tx1"/>
              </a:solidFill>
              <a:round/>
              <a:headEnd/>
              <a:tailEnd/>
            </a:ln>
          </p:spPr>
          <p:txBody>
            <a:bodyPr lIns="0" tIns="0" rIns="0" bIns="0"/>
            <a:lstStyle/>
            <a:p>
              <a:endParaRPr lang="zh-CN" altLang="en-US" sz="1400"/>
            </a:p>
          </p:txBody>
        </p:sp>
        <p:sp>
          <p:nvSpPr>
            <p:cNvPr id="26" name="Oval 20"/>
            <p:cNvSpPr>
              <a:spLocks noChangeArrowheads="1"/>
            </p:cNvSpPr>
            <p:nvPr/>
          </p:nvSpPr>
          <p:spPr bwMode="auto">
            <a:xfrm>
              <a:off x="2356" y="1661"/>
              <a:ext cx="204" cy="226"/>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27" name="Oval 21"/>
            <p:cNvSpPr>
              <a:spLocks noChangeArrowheads="1"/>
            </p:cNvSpPr>
            <p:nvPr/>
          </p:nvSpPr>
          <p:spPr bwMode="auto">
            <a:xfrm>
              <a:off x="2049" y="1962"/>
              <a:ext cx="205"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28" name="Oval 22"/>
            <p:cNvSpPr>
              <a:spLocks noChangeArrowheads="1"/>
            </p:cNvSpPr>
            <p:nvPr/>
          </p:nvSpPr>
          <p:spPr bwMode="auto">
            <a:xfrm>
              <a:off x="2358" y="1962"/>
              <a:ext cx="204"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29" name="Line 23"/>
            <p:cNvSpPr>
              <a:spLocks noChangeShapeType="1"/>
            </p:cNvSpPr>
            <p:nvPr/>
          </p:nvSpPr>
          <p:spPr bwMode="auto">
            <a:xfrm flipH="1">
              <a:off x="2153" y="1828"/>
              <a:ext cx="205" cy="152"/>
            </a:xfrm>
            <a:prstGeom prst="line">
              <a:avLst/>
            </a:prstGeom>
            <a:noFill/>
            <a:ln w="3175">
              <a:solidFill>
                <a:schemeClr val="tx1"/>
              </a:solidFill>
              <a:round/>
              <a:headEnd/>
              <a:tailEnd/>
            </a:ln>
          </p:spPr>
          <p:txBody>
            <a:bodyPr lIns="0" tIns="0" rIns="0" bIns="0"/>
            <a:lstStyle/>
            <a:p>
              <a:endParaRPr lang="zh-CN" altLang="en-US" sz="1400"/>
            </a:p>
          </p:txBody>
        </p:sp>
        <p:sp>
          <p:nvSpPr>
            <p:cNvPr id="30" name="Line 24"/>
            <p:cNvSpPr>
              <a:spLocks noChangeShapeType="1"/>
            </p:cNvSpPr>
            <p:nvPr/>
          </p:nvSpPr>
          <p:spPr bwMode="auto">
            <a:xfrm>
              <a:off x="2460" y="1887"/>
              <a:ext cx="0" cy="75"/>
            </a:xfrm>
            <a:prstGeom prst="line">
              <a:avLst/>
            </a:prstGeom>
            <a:noFill/>
            <a:ln w="3175">
              <a:solidFill>
                <a:schemeClr val="tx1"/>
              </a:solidFill>
              <a:round/>
              <a:headEnd/>
              <a:tailEnd/>
            </a:ln>
          </p:spPr>
          <p:txBody>
            <a:bodyPr lIns="0" tIns="0" rIns="0" bIns="0"/>
            <a:lstStyle/>
            <a:p>
              <a:endParaRPr lang="zh-CN" altLang="en-US" sz="1400"/>
            </a:p>
          </p:txBody>
        </p:sp>
        <p:sp>
          <p:nvSpPr>
            <p:cNvPr id="31" name="Oval 25"/>
            <p:cNvSpPr>
              <a:spLocks noChangeArrowheads="1"/>
            </p:cNvSpPr>
            <p:nvPr/>
          </p:nvSpPr>
          <p:spPr bwMode="auto">
            <a:xfrm>
              <a:off x="2254" y="2266"/>
              <a:ext cx="204" cy="226"/>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12</a:t>
              </a:r>
              <a:endParaRPr lang="en-US" altLang="zh-CN" sz="1400">
                <a:latin typeface="Times New Roman" pitchFamily="18" charset="0"/>
                <a:ea typeface="楷体_GB2312"/>
                <a:cs typeface="楷体_GB2312"/>
              </a:endParaRPr>
            </a:p>
          </p:txBody>
        </p:sp>
        <p:sp>
          <p:nvSpPr>
            <p:cNvPr id="32" name="Oval 26"/>
            <p:cNvSpPr>
              <a:spLocks noChangeArrowheads="1"/>
            </p:cNvSpPr>
            <p:nvPr/>
          </p:nvSpPr>
          <p:spPr bwMode="auto">
            <a:xfrm>
              <a:off x="1947" y="2568"/>
              <a:ext cx="204"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33" name="Oval 27"/>
            <p:cNvSpPr>
              <a:spLocks noChangeArrowheads="1"/>
            </p:cNvSpPr>
            <p:nvPr/>
          </p:nvSpPr>
          <p:spPr bwMode="auto">
            <a:xfrm>
              <a:off x="2255" y="2568"/>
              <a:ext cx="205" cy="22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34" name="Line 28"/>
            <p:cNvSpPr>
              <a:spLocks noChangeShapeType="1"/>
            </p:cNvSpPr>
            <p:nvPr/>
          </p:nvSpPr>
          <p:spPr bwMode="auto">
            <a:xfrm flipH="1">
              <a:off x="2051" y="2434"/>
              <a:ext cx="204" cy="151"/>
            </a:xfrm>
            <a:prstGeom prst="line">
              <a:avLst/>
            </a:prstGeom>
            <a:noFill/>
            <a:ln w="3175">
              <a:solidFill>
                <a:schemeClr val="tx1"/>
              </a:solidFill>
              <a:round/>
              <a:headEnd/>
              <a:tailEnd/>
            </a:ln>
          </p:spPr>
          <p:txBody>
            <a:bodyPr lIns="0" tIns="0" rIns="0" bIns="0"/>
            <a:lstStyle/>
            <a:p>
              <a:endParaRPr lang="zh-CN" altLang="en-US" sz="1400"/>
            </a:p>
          </p:txBody>
        </p:sp>
        <p:sp>
          <p:nvSpPr>
            <p:cNvPr id="35" name="Line 29"/>
            <p:cNvSpPr>
              <a:spLocks noChangeShapeType="1"/>
            </p:cNvSpPr>
            <p:nvPr/>
          </p:nvSpPr>
          <p:spPr bwMode="auto">
            <a:xfrm>
              <a:off x="2358" y="2492"/>
              <a:ext cx="0" cy="76"/>
            </a:xfrm>
            <a:prstGeom prst="line">
              <a:avLst/>
            </a:prstGeom>
            <a:noFill/>
            <a:ln w="3175">
              <a:solidFill>
                <a:schemeClr val="tx1"/>
              </a:solidFill>
              <a:round/>
              <a:headEnd/>
              <a:tailEnd/>
            </a:ln>
          </p:spPr>
          <p:txBody>
            <a:bodyPr lIns="0" tIns="0" rIns="0" bIns="0"/>
            <a:lstStyle/>
            <a:p>
              <a:endParaRPr lang="zh-CN" altLang="en-US" sz="1400"/>
            </a:p>
          </p:txBody>
        </p:sp>
        <p:sp>
          <p:nvSpPr>
            <p:cNvPr id="36" name="Line 30"/>
            <p:cNvSpPr>
              <a:spLocks noChangeShapeType="1"/>
            </p:cNvSpPr>
            <p:nvPr/>
          </p:nvSpPr>
          <p:spPr bwMode="auto">
            <a:xfrm flipH="1">
              <a:off x="2356" y="2191"/>
              <a:ext cx="102" cy="75"/>
            </a:xfrm>
            <a:prstGeom prst="line">
              <a:avLst/>
            </a:prstGeom>
            <a:noFill/>
            <a:ln w="3175">
              <a:solidFill>
                <a:schemeClr val="tx1"/>
              </a:solidFill>
              <a:round/>
              <a:headEnd/>
              <a:tailEnd/>
            </a:ln>
          </p:spPr>
          <p:txBody>
            <a:bodyPr lIns="0" rIns="0"/>
            <a:lstStyle/>
            <a:p>
              <a:endParaRPr lang="zh-CN" altLang="en-US" sz="1400"/>
            </a:p>
          </p:txBody>
        </p:sp>
        <p:sp>
          <p:nvSpPr>
            <p:cNvPr id="37" name="Line 31"/>
            <p:cNvSpPr>
              <a:spLocks noChangeShapeType="1"/>
            </p:cNvSpPr>
            <p:nvPr/>
          </p:nvSpPr>
          <p:spPr bwMode="auto">
            <a:xfrm flipH="1">
              <a:off x="959" y="1557"/>
              <a:ext cx="102" cy="95"/>
            </a:xfrm>
            <a:prstGeom prst="line">
              <a:avLst/>
            </a:prstGeom>
            <a:noFill/>
            <a:ln w="3175">
              <a:solidFill>
                <a:schemeClr val="tx1"/>
              </a:solidFill>
              <a:round/>
              <a:headEnd/>
              <a:tailEnd/>
            </a:ln>
          </p:spPr>
          <p:txBody>
            <a:bodyPr lIns="0" rIns="0"/>
            <a:lstStyle/>
            <a:p>
              <a:endParaRPr lang="zh-CN" altLang="en-US" sz="1400"/>
            </a:p>
          </p:txBody>
        </p:sp>
        <p:sp>
          <p:nvSpPr>
            <p:cNvPr id="38" name="Line 32"/>
            <p:cNvSpPr>
              <a:spLocks noChangeShapeType="1"/>
            </p:cNvSpPr>
            <p:nvPr/>
          </p:nvSpPr>
          <p:spPr bwMode="auto">
            <a:xfrm flipH="1">
              <a:off x="1538" y="1548"/>
              <a:ext cx="68" cy="170"/>
            </a:xfrm>
            <a:prstGeom prst="line">
              <a:avLst/>
            </a:prstGeom>
            <a:noFill/>
            <a:ln w="3175">
              <a:solidFill>
                <a:schemeClr val="tx1"/>
              </a:solidFill>
              <a:round/>
              <a:headEnd/>
              <a:tailEnd/>
            </a:ln>
          </p:spPr>
          <p:txBody>
            <a:bodyPr lIns="0" rIns="0"/>
            <a:lstStyle/>
            <a:p>
              <a:endParaRPr lang="zh-CN" altLang="en-US" sz="1400"/>
            </a:p>
          </p:txBody>
        </p:sp>
        <p:sp>
          <p:nvSpPr>
            <p:cNvPr id="39" name="Line 33"/>
            <p:cNvSpPr>
              <a:spLocks noChangeShapeType="1"/>
            </p:cNvSpPr>
            <p:nvPr/>
          </p:nvSpPr>
          <p:spPr bwMode="auto">
            <a:xfrm>
              <a:off x="1640" y="1472"/>
              <a:ext cx="716" cy="284"/>
            </a:xfrm>
            <a:prstGeom prst="line">
              <a:avLst/>
            </a:prstGeom>
            <a:noFill/>
            <a:ln w="3175">
              <a:solidFill>
                <a:schemeClr val="tx1"/>
              </a:solidFill>
              <a:round/>
              <a:headEnd/>
              <a:tailEnd/>
            </a:ln>
          </p:spPr>
          <p:txBody>
            <a:bodyPr lIns="0" rIns="0"/>
            <a:lstStyle/>
            <a:p>
              <a:endParaRPr lang="zh-CN" altLang="en-US" sz="1400"/>
            </a:p>
          </p:txBody>
        </p:sp>
      </p:grpSp>
      <p:sp>
        <p:nvSpPr>
          <p:cNvPr id="40" name="Rectangle 35"/>
          <p:cNvSpPr>
            <a:spLocks noChangeArrowheads="1"/>
          </p:cNvSpPr>
          <p:nvPr/>
        </p:nvSpPr>
        <p:spPr bwMode="auto">
          <a:xfrm>
            <a:off x="1115616" y="3651870"/>
            <a:ext cx="1224136" cy="307777"/>
          </a:xfrm>
          <a:prstGeom prst="rect">
            <a:avLst/>
          </a:prstGeom>
          <a:noFill/>
          <a:ln w="3175" algn="ctr">
            <a:noFill/>
            <a:miter lim="800000"/>
            <a:headEnd/>
            <a:tailEnd/>
          </a:ln>
        </p:spPr>
        <p:txBody>
          <a:bodyPr wrap="square" anchor="ctr">
            <a:spAutoFit/>
          </a:bodyPr>
          <a:lstStyle/>
          <a:p>
            <a:r>
              <a:rPr lang="en-US" altLang="zh-CN" sz="1400" b="0" dirty="0">
                <a:latin typeface="Times New Roman" pitchFamily="18" charset="0"/>
                <a:ea typeface="楷体_GB2312"/>
                <a:cs typeface="楷体_GB2312"/>
              </a:rPr>
              <a:t>find</a:t>
            </a:r>
            <a:r>
              <a:rPr lang="zh-CN" altLang="en-US" sz="1400" b="0" dirty="0">
                <a:latin typeface="Times New Roman" pitchFamily="18" charset="0"/>
                <a:ea typeface="楷体_GB2312"/>
                <a:cs typeface="楷体_GB2312"/>
              </a:rPr>
              <a:t>（</a:t>
            </a:r>
            <a:r>
              <a:rPr lang="en-US" altLang="zh-CN" sz="1400" b="0" dirty="0">
                <a:latin typeface="Times New Roman" pitchFamily="18" charset="0"/>
                <a:ea typeface="楷体_GB2312"/>
                <a:cs typeface="楷体_GB2312"/>
              </a:rPr>
              <a:t>14</a:t>
            </a:r>
            <a:r>
              <a:rPr lang="zh-CN" altLang="en-US" sz="1400" b="0" dirty="0">
                <a:latin typeface="Times New Roman" pitchFamily="18" charset="0"/>
                <a:ea typeface="楷体_GB2312"/>
                <a:cs typeface="楷体_GB2312"/>
              </a:rPr>
              <a:t>）前 </a:t>
            </a:r>
          </a:p>
        </p:txBody>
      </p:sp>
      <p:grpSp>
        <p:nvGrpSpPr>
          <p:cNvPr id="41" name="Group 66"/>
          <p:cNvGrpSpPr>
            <a:grpSpLocks/>
          </p:cNvGrpSpPr>
          <p:nvPr/>
        </p:nvGrpSpPr>
        <p:grpSpPr bwMode="auto">
          <a:xfrm>
            <a:off x="3851920" y="1347614"/>
            <a:ext cx="2980192" cy="1891861"/>
            <a:chOff x="2699" y="572"/>
            <a:chExt cx="2721" cy="1996"/>
          </a:xfrm>
        </p:grpSpPr>
        <p:sp>
          <p:nvSpPr>
            <p:cNvPr id="42" name="Oval 37"/>
            <p:cNvSpPr>
              <a:spLocks noChangeArrowheads="1"/>
            </p:cNvSpPr>
            <p:nvPr/>
          </p:nvSpPr>
          <p:spPr bwMode="auto">
            <a:xfrm>
              <a:off x="3088" y="572"/>
              <a:ext cx="259" cy="317"/>
            </a:xfrm>
            <a:prstGeom prst="ellipse">
              <a:avLst/>
            </a:prstGeom>
            <a:noFill/>
            <a:ln w="3175">
              <a:solidFill>
                <a:schemeClr val="tx1"/>
              </a:solidFill>
              <a:round/>
              <a:headEnd/>
              <a:tailEnd/>
            </a:ln>
          </p:spPr>
          <p:txBody>
            <a:bodyPr lIns="0" tIns="0" rIns="0" bIns="0"/>
            <a:lstStyle/>
            <a:p>
              <a:pPr algn="ctr"/>
              <a:r>
                <a:rPr lang="en-US" altLang="zh-CN" sz="1400" dirty="0">
                  <a:latin typeface="Times New Roman" pitchFamily="18" charset="0"/>
                </a:rPr>
                <a:t>0</a:t>
              </a:r>
              <a:endParaRPr lang="en-US" altLang="zh-CN" sz="1400" dirty="0">
                <a:latin typeface="Times New Roman" pitchFamily="18" charset="0"/>
                <a:ea typeface="楷体_GB2312"/>
                <a:cs typeface="楷体_GB2312"/>
              </a:endParaRPr>
            </a:p>
          </p:txBody>
        </p:sp>
        <p:sp>
          <p:nvSpPr>
            <p:cNvPr id="44" name="Oval 38"/>
            <p:cNvSpPr>
              <a:spLocks noChangeArrowheads="1"/>
            </p:cNvSpPr>
            <p:nvPr/>
          </p:nvSpPr>
          <p:spPr bwMode="auto">
            <a:xfrm>
              <a:off x="2699" y="995"/>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a:t>
              </a:r>
              <a:endParaRPr lang="en-US" altLang="zh-CN" sz="1400">
                <a:latin typeface="Times New Roman" pitchFamily="18" charset="0"/>
                <a:ea typeface="楷体_GB2312"/>
                <a:cs typeface="楷体_GB2312"/>
              </a:endParaRPr>
            </a:p>
          </p:txBody>
        </p:sp>
        <p:sp>
          <p:nvSpPr>
            <p:cNvPr id="45" name="Oval 39"/>
            <p:cNvSpPr>
              <a:spLocks noChangeArrowheads="1"/>
            </p:cNvSpPr>
            <p:nvPr/>
          </p:nvSpPr>
          <p:spPr bwMode="auto">
            <a:xfrm>
              <a:off x="3090" y="995"/>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2</a:t>
              </a:r>
              <a:endParaRPr lang="en-US" altLang="zh-CN" sz="1400">
                <a:latin typeface="Times New Roman" pitchFamily="18" charset="0"/>
                <a:ea typeface="楷体_GB2312"/>
                <a:cs typeface="楷体_GB2312"/>
              </a:endParaRPr>
            </a:p>
          </p:txBody>
        </p:sp>
        <p:sp>
          <p:nvSpPr>
            <p:cNvPr id="46" name="Oval 40"/>
            <p:cNvSpPr>
              <a:spLocks noChangeArrowheads="1"/>
            </p:cNvSpPr>
            <p:nvPr/>
          </p:nvSpPr>
          <p:spPr bwMode="auto">
            <a:xfrm>
              <a:off x="3476" y="1261"/>
              <a:ext cx="260"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3</a:t>
              </a:r>
              <a:endParaRPr lang="en-US" altLang="zh-CN" sz="1400">
                <a:latin typeface="Times New Roman" pitchFamily="18" charset="0"/>
                <a:ea typeface="楷体_GB2312"/>
                <a:cs typeface="楷体_GB2312"/>
              </a:endParaRPr>
            </a:p>
          </p:txBody>
        </p:sp>
        <p:sp>
          <p:nvSpPr>
            <p:cNvPr id="47" name="Line 41"/>
            <p:cNvSpPr>
              <a:spLocks noChangeShapeType="1"/>
            </p:cNvSpPr>
            <p:nvPr/>
          </p:nvSpPr>
          <p:spPr bwMode="auto">
            <a:xfrm flipH="1">
              <a:off x="2831" y="807"/>
              <a:ext cx="259" cy="213"/>
            </a:xfrm>
            <a:prstGeom prst="line">
              <a:avLst/>
            </a:prstGeom>
            <a:noFill/>
            <a:ln w="3175">
              <a:solidFill>
                <a:schemeClr val="tx1"/>
              </a:solidFill>
              <a:round/>
              <a:headEnd/>
              <a:tailEnd/>
            </a:ln>
          </p:spPr>
          <p:txBody>
            <a:bodyPr lIns="0" tIns="0" rIns="0" bIns="0"/>
            <a:lstStyle/>
            <a:p>
              <a:endParaRPr lang="zh-CN" altLang="en-US" sz="1400"/>
            </a:p>
          </p:txBody>
        </p:sp>
        <p:sp>
          <p:nvSpPr>
            <p:cNvPr id="48" name="Line 42"/>
            <p:cNvSpPr>
              <a:spLocks noChangeShapeType="1"/>
            </p:cNvSpPr>
            <p:nvPr/>
          </p:nvSpPr>
          <p:spPr bwMode="auto">
            <a:xfrm>
              <a:off x="3219" y="889"/>
              <a:ext cx="0" cy="106"/>
            </a:xfrm>
            <a:prstGeom prst="line">
              <a:avLst/>
            </a:prstGeom>
            <a:noFill/>
            <a:ln w="3175">
              <a:solidFill>
                <a:schemeClr val="tx1"/>
              </a:solidFill>
              <a:round/>
              <a:headEnd/>
              <a:tailEnd/>
            </a:ln>
          </p:spPr>
          <p:txBody>
            <a:bodyPr lIns="0" tIns="0" rIns="0" bIns="0"/>
            <a:lstStyle/>
            <a:p>
              <a:endParaRPr lang="zh-CN" altLang="en-US" sz="1400"/>
            </a:p>
          </p:txBody>
        </p:sp>
        <p:sp>
          <p:nvSpPr>
            <p:cNvPr id="49" name="Line 43"/>
            <p:cNvSpPr>
              <a:spLocks noChangeShapeType="1"/>
            </p:cNvSpPr>
            <p:nvPr/>
          </p:nvSpPr>
          <p:spPr bwMode="auto">
            <a:xfrm>
              <a:off x="3349" y="783"/>
              <a:ext cx="257" cy="454"/>
            </a:xfrm>
            <a:prstGeom prst="line">
              <a:avLst/>
            </a:prstGeom>
            <a:noFill/>
            <a:ln w="3175">
              <a:solidFill>
                <a:schemeClr val="tx1"/>
              </a:solidFill>
              <a:round/>
              <a:headEnd/>
              <a:tailEnd/>
            </a:ln>
          </p:spPr>
          <p:txBody>
            <a:bodyPr lIns="0" tIns="0" rIns="0" bIns="0"/>
            <a:lstStyle/>
            <a:p>
              <a:endParaRPr lang="zh-CN" altLang="en-US" sz="1400"/>
            </a:p>
          </p:txBody>
        </p:sp>
        <p:sp>
          <p:nvSpPr>
            <p:cNvPr id="50" name="Oval 44"/>
            <p:cNvSpPr>
              <a:spLocks noChangeArrowheads="1"/>
            </p:cNvSpPr>
            <p:nvPr/>
          </p:nvSpPr>
          <p:spPr bwMode="auto">
            <a:xfrm>
              <a:off x="3472" y="1825"/>
              <a:ext cx="259" cy="31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6</a:t>
              </a:r>
              <a:endParaRPr lang="en-US" altLang="zh-CN" sz="1400">
                <a:latin typeface="Times New Roman" pitchFamily="18" charset="0"/>
                <a:ea typeface="楷体_GB2312"/>
                <a:cs typeface="楷体_GB2312"/>
              </a:endParaRPr>
            </a:p>
          </p:txBody>
        </p:sp>
        <p:sp>
          <p:nvSpPr>
            <p:cNvPr id="51" name="Oval 45"/>
            <p:cNvSpPr>
              <a:spLocks noChangeArrowheads="1"/>
            </p:cNvSpPr>
            <p:nvPr/>
          </p:nvSpPr>
          <p:spPr bwMode="auto">
            <a:xfrm>
              <a:off x="3083" y="2248"/>
              <a:ext cx="260"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7</a:t>
              </a:r>
              <a:endParaRPr lang="en-US" altLang="zh-CN" sz="1400">
                <a:latin typeface="Times New Roman" pitchFamily="18" charset="0"/>
                <a:ea typeface="楷体_GB2312"/>
                <a:cs typeface="楷体_GB2312"/>
              </a:endParaRPr>
            </a:p>
          </p:txBody>
        </p:sp>
        <p:sp>
          <p:nvSpPr>
            <p:cNvPr id="52" name="Oval 46"/>
            <p:cNvSpPr>
              <a:spLocks noChangeArrowheads="1"/>
            </p:cNvSpPr>
            <p:nvPr/>
          </p:nvSpPr>
          <p:spPr bwMode="auto">
            <a:xfrm>
              <a:off x="3474" y="2248"/>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8</a:t>
              </a:r>
              <a:endParaRPr lang="en-US" altLang="zh-CN" sz="1400">
                <a:latin typeface="Times New Roman" pitchFamily="18" charset="0"/>
                <a:ea typeface="楷体_GB2312"/>
                <a:cs typeface="楷体_GB2312"/>
              </a:endParaRPr>
            </a:p>
          </p:txBody>
        </p:sp>
        <p:sp>
          <p:nvSpPr>
            <p:cNvPr id="53" name="Line 47"/>
            <p:cNvSpPr>
              <a:spLocks noChangeShapeType="1"/>
            </p:cNvSpPr>
            <p:nvPr/>
          </p:nvSpPr>
          <p:spPr bwMode="auto">
            <a:xfrm flipH="1">
              <a:off x="3215" y="2060"/>
              <a:ext cx="259" cy="213"/>
            </a:xfrm>
            <a:prstGeom prst="line">
              <a:avLst/>
            </a:prstGeom>
            <a:noFill/>
            <a:ln w="3175">
              <a:solidFill>
                <a:schemeClr val="tx1"/>
              </a:solidFill>
              <a:round/>
              <a:headEnd/>
              <a:tailEnd/>
            </a:ln>
          </p:spPr>
          <p:txBody>
            <a:bodyPr lIns="0" tIns="0" rIns="0" bIns="0"/>
            <a:lstStyle/>
            <a:p>
              <a:endParaRPr lang="zh-CN" altLang="en-US" sz="1400"/>
            </a:p>
          </p:txBody>
        </p:sp>
        <p:sp>
          <p:nvSpPr>
            <p:cNvPr id="54" name="Line 48"/>
            <p:cNvSpPr>
              <a:spLocks noChangeShapeType="1"/>
            </p:cNvSpPr>
            <p:nvPr/>
          </p:nvSpPr>
          <p:spPr bwMode="auto">
            <a:xfrm>
              <a:off x="3604" y="2142"/>
              <a:ext cx="0" cy="106"/>
            </a:xfrm>
            <a:prstGeom prst="line">
              <a:avLst/>
            </a:prstGeom>
            <a:noFill/>
            <a:ln w="3175">
              <a:solidFill>
                <a:schemeClr val="tx1"/>
              </a:solidFill>
              <a:round/>
              <a:headEnd/>
              <a:tailEnd/>
            </a:ln>
          </p:spPr>
          <p:txBody>
            <a:bodyPr lIns="0" tIns="0" rIns="0" bIns="0"/>
            <a:lstStyle/>
            <a:p>
              <a:endParaRPr lang="zh-CN" altLang="en-US" sz="1400"/>
            </a:p>
          </p:txBody>
        </p:sp>
        <p:sp>
          <p:nvSpPr>
            <p:cNvPr id="55" name="Oval 49"/>
            <p:cNvSpPr>
              <a:spLocks noChangeArrowheads="1"/>
            </p:cNvSpPr>
            <p:nvPr/>
          </p:nvSpPr>
          <p:spPr bwMode="auto">
            <a:xfrm>
              <a:off x="2829" y="1423"/>
              <a:ext cx="259" cy="318"/>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4</a:t>
              </a:r>
              <a:endParaRPr lang="en-US" altLang="zh-CN" sz="1400">
                <a:latin typeface="Times New Roman" pitchFamily="18" charset="0"/>
                <a:ea typeface="楷体_GB2312"/>
                <a:cs typeface="楷体_GB2312"/>
              </a:endParaRPr>
            </a:p>
          </p:txBody>
        </p:sp>
        <p:sp>
          <p:nvSpPr>
            <p:cNvPr id="56" name="Oval 50"/>
            <p:cNvSpPr>
              <a:spLocks noChangeArrowheads="1"/>
            </p:cNvSpPr>
            <p:nvPr/>
          </p:nvSpPr>
          <p:spPr bwMode="auto">
            <a:xfrm>
              <a:off x="2831" y="1846"/>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5</a:t>
              </a:r>
              <a:endParaRPr lang="en-US" altLang="zh-CN" sz="1400">
                <a:latin typeface="Times New Roman" pitchFamily="18" charset="0"/>
                <a:ea typeface="楷体_GB2312"/>
                <a:cs typeface="楷体_GB2312"/>
              </a:endParaRPr>
            </a:p>
          </p:txBody>
        </p:sp>
        <p:sp>
          <p:nvSpPr>
            <p:cNvPr id="57" name="Line 51"/>
            <p:cNvSpPr>
              <a:spLocks noChangeShapeType="1"/>
            </p:cNvSpPr>
            <p:nvPr/>
          </p:nvSpPr>
          <p:spPr bwMode="auto">
            <a:xfrm>
              <a:off x="2960" y="1741"/>
              <a:ext cx="0" cy="105"/>
            </a:xfrm>
            <a:prstGeom prst="line">
              <a:avLst/>
            </a:prstGeom>
            <a:noFill/>
            <a:ln w="3175">
              <a:solidFill>
                <a:schemeClr val="tx1"/>
              </a:solidFill>
              <a:round/>
              <a:headEnd/>
              <a:tailEnd/>
            </a:ln>
          </p:spPr>
          <p:txBody>
            <a:bodyPr lIns="0" tIns="0" rIns="0" bIns="0"/>
            <a:lstStyle/>
            <a:p>
              <a:endParaRPr lang="zh-CN" altLang="en-US" sz="1400"/>
            </a:p>
          </p:txBody>
        </p:sp>
        <p:sp>
          <p:nvSpPr>
            <p:cNvPr id="58" name="Oval 52"/>
            <p:cNvSpPr>
              <a:spLocks noChangeArrowheads="1"/>
            </p:cNvSpPr>
            <p:nvPr/>
          </p:nvSpPr>
          <p:spPr bwMode="auto">
            <a:xfrm>
              <a:off x="3995" y="1318"/>
              <a:ext cx="259" cy="317"/>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9</a:t>
              </a:r>
              <a:endParaRPr lang="en-US" altLang="zh-CN" sz="1400">
                <a:latin typeface="Times New Roman" pitchFamily="18" charset="0"/>
                <a:ea typeface="楷体_GB2312"/>
                <a:cs typeface="楷体_GB2312"/>
              </a:endParaRPr>
            </a:p>
          </p:txBody>
        </p:sp>
        <p:sp>
          <p:nvSpPr>
            <p:cNvPr id="59" name="Oval 53"/>
            <p:cNvSpPr>
              <a:spLocks noChangeArrowheads="1"/>
            </p:cNvSpPr>
            <p:nvPr/>
          </p:nvSpPr>
          <p:spPr bwMode="auto">
            <a:xfrm>
              <a:off x="3997" y="1850"/>
              <a:ext cx="259" cy="319"/>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10</a:t>
              </a:r>
              <a:endParaRPr lang="en-US" altLang="zh-CN" sz="1400">
                <a:latin typeface="Times New Roman" pitchFamily="18" charset="0"/>
                <a:ea typeface="楷体_GB2312"/>
                <a:cs typeface="楷体_GB2312"/>
              </a:endParaRPr>
            </a:p>
          </p:txBody>
        </p:sp>
        <p:sp>
          <p:nvSpPr>
            <p:cNvPr id="60" name="Oval 54"/>
            <p:cNvSpPr>
              <a:spLocks noChangeArrowheads="1"/>
            </p:cNvSpPr>
            <p:nvPr/>
          </p:nvSpPr>
          <p:spPr bwMode="auto">
            <a:xfrm>
              <a:off x="4383" y="1237"/>
              <a:ext cx="260" cy="319"/>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11</a:t>
              </a:r>
              <a:endParaRPr lang="en-US" altLang="zh-CN" sz="1400">
                <a:latin typeface="Times New Roman" pitchFamily="18" charset="0"/>
                <a:ea typeface="楷体_GB2312"/>
                <a:cs typeface="楷体_GB2312"/>
              </a:endParaRPr>
            </a:p>
          </p:txBody>
        </p:sp>
        <p:sp>
          <p:nvSpPr>
            <p:cNvPr id="61" name="Line 55"/>
            <p:cNvSpPr>
              <a:spLocks noChangeShapeType="1"/>
            </p:cNvSpPr>
            <p:nvPr/>
          </p:nvSpPr>
          <p:spPr bwMode="auto">
            <a:xfrm flipH="1">
              <a:off x="4126" y="1591"/>
              <a:ext cx="0" cy="297"/>
            </a:xfrm>
            <a:prstGeom prst="line">
              <a:avLst/>
            </a:prstGeom>
            <a:noFill/>
            <a:ln w="3175">
              <a:solidFill>
                <a:schemeClr val="tx1"/>
              </a:solidFill>
              <a:round/>
              <a:headEnd/>
              <a:tailEnd/>
            </a:ln>
          </p:spPr>
          <p:txBody>
            <a:bodyPr lIns="0" tIns="0" rIns="0" bIns="0"/>
            <a:lstStyle/>
            <a:p>
              <a:endParaRPr lang="zh-CN" altLang="en-US" sz="1400"/>
            </a:p>
          </p:txBody>
        </p:sp>
        <p:sp>
          <p:nvSpPr>
            <p:cNvPr id="62" name="Oval 56"/>
            <p:cNvSpPr>
              <a:spLocks noChangeArrowheads="1"/>
            </p:cNvSpPr>
            <p:nvPr/>
          </p:nvSpPr>
          <p:spPr bwMode="auto">
            <a:xfrm>
              <a:off x="4772" y="1237"/>
              <a:ext cx="259" cy="318"/>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12</a:t>
              </a:r>
              <a:endParaRPr lang="en-US" altLang="zh-CN" sz="1400">
                <a:latin typeface="Times New Roman" pitchFamily="18" charset="0"/>
                <a:ea typeface="楷体_GB2312"/>
                <a:cs typeface="楷体_GB2312"/>
              </a:endParaRPr>
            </a:p>
          </p:txBody>
        </p:sp>
        <p:sp>
          <p:nvSpPr>
            <p:cNvPr id="63" name="Oval 57"/>
            <p:cNvSpPr>
              <a:spLocks noChangeArrowheads="1"/>
            </p:cNvSpPr>
            <p:nvPr/>
          </p:nvSpPr>
          <p:spPr bwMode="auto">
            <a:xfrm>
              <a:off x="4774" y="1741"/>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13</a:t>
              </a:r>
              <a:endParaRPr lang="en-US" altLang="zh-CN" sz="1400">
                <a:latin typeface="Times New Roman" pitchFamily="18" charset="0"/>
                <a:ea typeface="楷体_GB2312"/>
                <a:cs typeface="楷体_GB2312"/>
              </a:endParaRPr>
            </a:p>
          </p:txBody>
        </p:sp>
        <p:sp>
          <p:nvSpPr>
            <p:cNvPr id="64" name="Oval 58"/>
            <p:cNvSpPr>
              <a:spLocks noChangeArrowheads="1"/>
            </p:cNvSpPr>
            <p:nvPr/>
          </p:nvSpPr>
          <p:spPr bwMode="auto">
            <a:xfrm>
              <a:off x="5161" y="1237"/>
              <a:ext cx="259" cy="320"/>
            </a:xfrm>
            <a:prstGeom prst="ellipse">
              <a:avLst/>
            </a:prstGeom>
            <a:noFill/>
            <a:ln w="3175">
              <a:solidFill>
                <a:schemeClr val="tx1"/>
              </a:solidFill>
              <a:round/>
              <a:headEnd/>
              <a:tailEnd/>
            </a:ln>
          </p:spPr>
          <p:txBody>
            <a:bodyPr lIns="0" tIns="0" rIns="0" bIns="0"/>
            <a:lstStyle/>
            <a:p>
              <a:pPr algn="ctr"/>
              <a:r>
                <a:rPr lang="en-US" altLang="zh-CN" sz="1400">
                  <a:latin typeface="Times New Roman" pitchFamily="18" charset="0"/>
                </a:rPr>
                <a:t>14</a:t>
              </a:r>
              <a:endParaRPr lang="en-US" altLang="zh-CN" sz="1400">
                <a:latin typeface="Times New Roman" pitchFamily="18" charset="0"/>
                <a:ea typeface="楷体_GB2312"/>
                <a:cs typeface="楷体_GB2312"/>
              </a:endParaRPr>
            </a:p>
          </p:txBody>
        </p:sp>
        <p:sp>
          <p:nvSpPr>
            <p:cNvPr id="65" name="Line 59"/>
            <p:cNvSpPr>
              <a:spLocks noChangeShapeType="1"/>
            </p:cNvSpPr>
            <p:nvPr/>
          </p:nvSpPr>
          <p:spPr bwMode="auto">
            <a:xfrm flipH="1">
              <a:off x="4893" y="1524"/>
              <a:ext cx="0" cy="269"/>
            </a:xfrm>
            <a:prstGeom prst="line">
              <a:avLst/>
            </a:prstGeom>
            <a:noFill/>
            <a:ln w="3175">
              <a:solidFill>
                <a:schemeClr val="tx1"/>
              </a:solidFill>
              <a:round/>
              <a:headEnd/>
              <a:tailEnd/>
            </a:ln>
          </p:spPr>
          <p:txBody>
            <a:bodyPr lIns="0" tIns="0" rIns="0" bIns="0"/>
            <a:lstStyle/>
            <a:p>
              <a:endParaRPr lang="zh-CN" altLang="en-US" sz="1400"/>
            </a:p>
          </p:txBody>
        </p:sp>
        <p:sp>
          <p:nvSpPr>
            <p:cNvPr id="66" name="Line 60"/>
            <p:cNvSpPr>
              <a:spLocks noChangeShapeType="1"/>
            </p:cNvSpPr>
            <p:nvPr/>
          </p:nvSpPr>
          <p:spPr bwMode="auto">
            <a:xfrm flipH="1">
              <a:off x="3001" y="1277"/>
              <a:ext cx="130" cy="133"/>
            </a:xfrm>
            <a:prstGeom prst="line">
              <a:avLst/>
            </a:prstGeom>
            <a:noFill/>
            <a:ln w="3175">
              <a:solidFill>
                <a:schemeClr val="tx1"/>
              </a:solidFill>
              <a:round/>
              <a:headEnd/>
              <a:tailEnd/>
            </a:ln>
          </p:spPr>
          <p:txBody>
            <a:bodyPr lIns="0" rIns="0"/>
            <a:lstStyle/>
            <a:p>
              <a:endParaRPr lang="zh-CN" altLang="en-US" sz="1400"/>
            </a:p>
          </p:txBody>
        </p:sp>
        <p:sp>
          <p:nvSpPr>
            <p:cNvPr id="67" name="Line 61"/>
            <p:cNvSpPr>
              <a:spLocks noChangeShapeType="1"/>
            </p:cNvSpPr>
            <p:nvPr/>
          </p:nvSpPr>
          <p:spPr bwMode="auto">
            <a:xfrm flipH="1">
              <a:off x="3604" y="1531"/>
              <a:ext cx="86" cy="372"/>
            </a:xfrm>
            <a:prstGeom prst="line">
              <a:avLst/>
            </a:prstGeom>
            <a:noFill/>
            <a:ln w="3175">
              <a:solidFill>
                <a:schemeClr val="tx1"/>
              </a:solidFill>
              <a:round/>
              <a:headEnd/>
              <a:tailEnd/>
            </a:ln>
          </p:spPr>
          <p:txBody>
            <a:bodyPr lIns="0" rIns="0"/>
            <a:lstStyle/>
            <a:p>
              <a:endParaRPr lang="zh-CN" altLang="en-US" sz="1400"/>
            </a:p>
          </p:txBody>
        </p:sp>
        <p:sp>
          <p:nvSpPr>
            <p:cNvPr id="68" name="Line 62"/>
            <p:cNvSpPr>
              <a:spLocks noChangeShapeType="1"/>
            </p:cNvSpPr>
            <p:nvPr/>
          </p:nvSpPr>
          <p:spPr bwMode="auto">
            <a:xfrm>
              <a:off x="3347" y="705"/>
              <a:ext cx="648" cy="665"/>
            </a:xfrm>
            <a:prstGeom prst="line">
              <a:avLst/>
            </a:prstGeom>
            <a:noFill/>
            <a:ln w="3175">
              <a:solidFill>
                <a:schemeClr val="tx1"/>
              </a:solidFill>
              <a:round/>
              <a:headEnd/>
              <a:tailEnd/>
            </a:ln>
          </p:spPr>
          <p:txBody>
            <a:bodyPr lIns="0" rIns="0"/>
            <a:lstStyle/>
            <a:p>
              <a:endParaRPr lang="zh-CN" altLang="en-US" sz="1400"/>
            </a:p>
          </p:txBody>
        </p:sp>
        <p:sp>
          <p:nvSpPr>
            <p:cNvPr id="69" name="Line 63"/>
            <p:cNvSpPr>
              <a:spLocks noChangeShapeType="1"/>
            </p:cNvSpPr>
            <p:nvPr/>
          </p:nvSpPr>
          <p:spPr bwMode="auto">
            <a:xfrm>
              <a:off x="3347" y="705"/>
              <a:ext cx="1036" cy="665"/>
            </a:xfrm>
            <a:prstGeom prst="line">
              <a:avLst/>
            </a:prstGeom>
            <a:noFill/>
            <a:ln w="3175">
              <a:solidFill>
                <a:schemeClr val="tx1"/>
              </a:solidFill>
              <a:round/>
              <a:headEnd/>
              <a:tailEnd/>
            </a:ln>
          </p:spPr>
          <p:txBody>
            <a:bodyPr lIns="0" rIns="0"/>
            <a:lstStyle/>
            <a:p>
              <a:endParaRPr lang="zh-CN" altLang="en-US" sz="1400"/>
            </a:p>
          </p:txBody>
        </p:sp>
        <p:sp>
          <p:nvSpPr>
            <p:cNvPr id="70" name="Line 64"/>
            <p:cNvSpPr>
              <a:spLocks noChangeShapeType="1"/>
            </p:cNvSpPr>
            <p:nvPr/>
          </p:nvSpPr>
          <p:spPr bwMode="auto">
            <a:xfrm>
              <a:off x="3347" y="705"/>
              <a:ext cx="1425" cy="532"/>
            </a:xfrm>
            <a:prstGeom prst="line">
              <a:avLst/>
            </a:prstGeom>
            <a:noFill/>
            <a:ln w="3175">
              <a:solidFill>
                <a:schemeClr val="tx1"/>
              </a:solidFill>
              <a:round/>
              <a:headEnd/>
              <a:tailEnd/>
            </a:ln>
          </p:spPr>
          <p:txBody>
            <a:bodyPr lIns="0" rIns="0"/>
            <a:lstStyle/>
            <a:p>
              <a:endParaRPr lang="zh-CN" altLang="en-US" sz="1400"/>
            </a:p>
          </p:txBody>
        </p:sp>
        <p:sp>
          <p:nvSpPr>
            <p:cNvPr id="71" name="Line 65"/>
            <p:cNvSpPr>
              <a:spLocks noChangeShapeType="1"/>
            </p:cNvSpPr>
            <p:nvPr/>
          </p:nvSpPr>
          <p:spPr bwMode="auto">
            <a:xfrm>
              <a:off x="3347" y="705"/>
              <a:ext cx="1943" cy="532"/>
            </a:xfrm>
            <a:prstGeom prst="line">
              <a:avLst/>
            </a:prstGeom>
            <a:noFill/>
            <a:ln w="3175">
              <a:solidFill>
                <a:schemeClr val="tx1"/>
              </a:solidFill>
              <a:round/>
              <a:headEnd/>
              <a:tailEnd/>
            </a:ln>
          </p:spPr>
          <p:txBody>
            <a:bodyPr lIns="0" rIns="0"/>
            <a:lstStyle/>
            <a:p>
              <a:endParaRPr lang="zh-CN" altLang="en-US" sz="1400"/>
            </a:p>
          </p:txBody>
        </p:sp>
      </p:grpSp>
      <p:sp>
        <p:nvSpPr>
          <p:cNvPr id="72" name="Rectangle 67"/>
          <p:cNvSpPr>
            <a:spLocks noChangeArrowheads="1"/>
          </p:cNvSpPr>
          <p:nvPr/>
        </p:nvSpPr>
        <p:spPr bwMode="auto">
          <a:xfrm>
            <a:off x="4644008" y="3687583"/>
            <a:ext cx="1224136" cy="307777"/>
          </a:xfrm>
          <a:prstGeom prst="rect">
            <a:avLst/>
          </a:prstGeom>
          <a:noFill/>
          <a:ln w="3175" algn="ctr">
            <a:noFill/>
            <a:miter lim="800000"/>
            <a:headEnd/>
            <a:tailEnd/>
          </a:ln>
        </p:spPr>
        <p:txBody>
          <a:bodyPr wrap="square" anchor="ctr">
            <a:spAutoFit/>
          </a:bodyPr>
          <a:lstStyle/>
          <a:p>
            <a:r>
              <a:rPr lang="en-US" altLang="zh-CN" sz="1400" b="0" dirty="0">
                <a:latin typeface="Times New Roman" pitchFamily="18" charset="0"/>
                <a:ea typeface="楷体_GB2312"/>
                <a:cs typeface="楷体_GB2312"/>
              </a:rPr>
              <a:t>find</a:t>
            </a:r>
            <a:r>
              <a:rPr lang="zh-CN" altLang="en-US" sz="1400" b="0" dirty="0">
                <a:latin typeface="Times New Roman" pitchFamily="18" charset="0"/>
                <a:ea typeface="楷体_GB2312"/>
                <a:cs typeface="楷体_GB2312"/>
              </a:rPr>
              <a:t>（</a:t>
            </a:r>
            <a:r>
              <a:rPr lang="en-US" altLang="zh-CN" sz="1400" b="0" dirty="0">
                <a:latin typeface="Times New Roman" pitchFamily="18" charset="0"/>
                <a:ea typeface="楷体_GB2312"/>
                <a:cs typeface="楷体_GB2312"/>
              </a:rPr>
              <a:t>14</a:t>
            </a:r>
            <a:r>
              <a:rPr lang="zh-CN" altLang="en-US" sz="1400" b="0" dirty="0">
                <a:latin typeface="Times New Roman" pitchFamily="18" charset="0"/>
                <a:ea typeface="楷体_GB2312"/>
                <a:cs typeface="楷体_GB2312"/>
              </a:rPr>
              <a:t>）后 </a:t>
            </a:r>
          </a:p>
        </p:txBody>
      </p:sp>
    </p:spTree>
  </p:cSld>
  <p:clrMapOvr>
    <a:masterClrMapping/>
  </p:clrMapOvr>
  <p:transition spd="slow" advTm="0"/>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755576"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不相交集的实现</a:t>
            </a:r>
            <a:endParaRPr lang="en-US" altLang="zh-CN" dirty="0">
              <a:latin typeface="微软雅黑" pitchFamily="34" charset="-122"/>
              <a:ea typeface="微软雅黑" pitchFamily="34" charset="-122"/>
            </a:endParaRPr>
          </a:p>
        </p:txBody>
      </p:sp>
      <p:sp>
        <p:nvSpPr>
          <p:cNvPr id="43" name="TextBox 42"/>
          <p:cNvSpPr txBox="1"/>
          <p:nvPr/>
        </p:nvSpPr>
        <p:spPr>
          <a:xfrm>
            <a:off x="755576" y="987574"/>
            <a:ext cx="2952328" cy="369332"/>
          </a:xfrm>
          <a:prstGeom prst="rect">
            <a:avLst/>
          </a:prstGeom>
          <a:noFill/>
        </p:spPr>
        <p:txBody>
          <a:bodyPr wrap="square" rtlCol="0">
            <a:spAutoFit/>
          </a:bodyPr>
          <a:lstStyle/>
          <a:p>
            <a:pPr eaLnBrk="1" hangingPunct="1"/>
            <a:r>
              <a:rPr lang="zh-CN" altLang="en-US" sz="1800" dirty="0"/>
              <a:t>采用按规模并和路径压缩 </a:t>
            </a:r>
          </a:p>
        </p:txBody>
      </p:sp>
      <p:sp>
        <p:nvSpPr>
          <p:cNvPr id="10" name="矩形 9"/>
          <p:cNvSpPr/>
          <p:nvPr/>
        </p:nvSpPr>
        <p:spPr>
          <a:xfrm>
            <a:off x="899592" y="1563638"/>
            <a:ext cx="4572000" cy="2246769"/>
          </a:xfrm>
          <a:prstGeom prst="rect">
            <a:avLst/>
          </a:prstGeom>
        </p:spPr>
        <p:txBody>
          <a:bodyPr>
            <a:spAutoFit/>
          </a:bodyPr>
          <a:lstStyle/>
          <a:p>
            <a:pPr>
              <a:tabLst>
                <a:tab pos="266700" algn="l"/>
              </a:tabLst>
            </a:pPr>
            <a:r>
              <a:rPr lang="en-US" altLang="zh-CN" sz="1400" dirty="0">
                <a:latin typeface="Times New Roman" pitchFamily="18" charset="0"/>
                <a:ea typeface="楷体_GB2312"/>
                <a:cs typeface="楷体_GB2312"/>
              </a:rPr>
              <a:t>class </a:t>
            </a:r>
            <a:r>
              <a:rPr lang="en-US" altLang="zh-CN" sz="1400" dirty="0" err="1">
                <a:latin typeface="Times New Roman" pitchFamily="18" charset="0"/>
                <a:ea typeface="楷体_GB2312"/>
                <a:cs typeface="楷体_GB2312"/>
              </a:rPr>
              <a:t>DisjointSet</a:t>
            </a:r>
            <a:r>
              <a:rPr lang="en-US" altLang="zh-CN" sz="1400" dirty="0">
                <a:latin typeface="Times New Roman" pitchFamily="18" charset="0"/>
                <a:ea typeface="楷体_GB2312"/>
                <a:cs typeface="楷体_GB2312"/>
              </a:rPr>
              <a:t> {</a:t>
            </a:r>
          </a:p>
          <a:p>
            <a:pPr>
              <a:tabLst>
                <a:tab pos="266700" algn="l"/>
              </a:tabLst>
            </a:pPr>
            <a:r>
              <a:rPr lang="en-US" altLang="zh-CN" sz="1400" dirty="0">
                <a:latin typeface="Times New Roman" pitchFamily="18" charset="0"/>
                <a:ea typeface="楷体_GB2312"/>
                <a:cs typeface="楷体_GB2312"/>
              </a:rPr>
              <a:t>private:</a:t>
            </a:r>
          </a:p>
          <a:p>
            <a:pPr>
              <a:tabLst>
                <a:tab pos="266700" algn="l"/>
              </a:tabLst>
            </a:pPr>
            <a:r>
              <a:rPr lang="en-US" altLang="zh-CN" sz="1400" dirty="0">
                <a:latin typeface="Times New Roman" pitchFamily="18" charset="0"/>
                <a:ea typeface="楷体_GB2312"/>
                <a:cs typeface="楷体_GB2312"/>
              </a:rPr>
              <a:t>          </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size;</a:t>
            </a:r>
          </a:p>
          <a:p>
            <a:pPr>
              <a:tabLst>
                <a:tab pos="266700" algn="l"/>
              </a:tabLst>
            </a:pPr>
            <a:r>
              <a:rPr lang="en-US" altLang="zh-CN" sz="1400" dirty="0">
                <a:latin typeface="Times New Roman" pitchFamily="18" charset="0"/>
                <a:ea typeface="楷体_GB2312"/>
                <a:cs typeface="楷体_GB2312"/>
              </a:rPr>
              <a:t>	    </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*parent;</a:t>
            </a:r>
          </a:p>
          <a:p>
            <a:pPr>
              <a:tabLst>
                <a:tab pos="266700" algn="l"/>
              </a:tabLst>
            </a:pPr>
            <a:r>
              <a:rPr lang="en-US" altLang="zh-CN" sz="1400" dirty="0">
                <a:latin typeface="Times New Roman" pitchFamily="18" charset="0"/>
                <a:ea typeface="楷体_GB2312"/>
                <a:cs typeface="楷体_GB2312"/>
              </a:rPr>
              <a:t>public:</a:t>
            </a:r>
          </a:p>
          <a:p>
            <a:pPr>
              <a:tabLst>
                <a:tab pos="266700" algn="l"/>
              </a:tabLst>
            </a:pPr>
            <a:r>
              <a:rPr lang="en-US" altLang="zh-CN" sz="1400" dirty="0">
                <a:latin typeface="Times New Roman" pitchFamily="18" charset="0"/>
                <a:ea typeface="楷体_GB2312"/>
                <a:cs typeface="楷体_GB2312"/>
              </a:rPr>
              <a:t>          </a:t>
            </a:r>
            <a:r>
              <a:rPr lang="en-US" altLang="zh-CN" sz="1400" dirty="0" err="1">
                <a:latin typeface="Times New Roman" pitchFamily="18" charset="0"/>
                <a:ea typeface="楷体_GB2312"/>
                <a:cs typeface="楷体_GB2312"/>
              </a:rPr>
              <a:t>DisjointSet</a:t>
            </a:r>
            <a:r>
              <a:rPr lang="en-US" altLang="zh-CN" sz="1400" dirty="0">
                <a:latin typeface="Times New Roman" pitchFamily="18" charset="0"/>
                <a:ea typeface="楷体_GB2312"/>
                <a:cs typeface="楷体_GB2312"/>
              </a:rPr>
              <a:t>(</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s) ;</a:t>
            </a:r>
          </a:p>
          <a:p>
            <a:pPr>
              <a:tabLst>
                <a:tab pos="266700" algn="l"/>
              </a:tabLst>
            </a:pPr>
            <a:r>
              <a:rPr lang="en-US" altLang="zh-CN" sz="1400" dirty="0">
                <a:latin typeface="Times New Roman" pitchFamily="18" charset="0"/>
                <a:ea typeface="楷体_GB2312"/>
                <a:cs typeface="楷体_GB2312"/>
              </a:rPr>
              <a:t>	    ~</a:t>
            </a:r>
            <a:r>
              <a:rPr lang="en-US" altLang="zh-CN" sz="1400" dirty="0" err="1">
                <a:latin typeface="Times New Roman" pitchFamily="18" charset="0"/>
                <a:ea typeface="楷体_GB2312"/>
                <a:cs typeface="楷体_GB2312"/>
              </a:rPr>
              <a:t>DisjointSet</a:t>
            </a:r>
            <a:r>
              <a:rPr lang="en-US" altLang="zh-CN" sz="1400" dirty="0">
                <a:latin typeface="Times New Roman" pitchFamily="18" charset="0"/>
                <a:ea typeface="楷体_GB2312"/>
                <a:cs typeface="楷体_GB2312"/>
              </a:rPr>
              <a:t>() {delete [] parent;}</a:t>
            </a:r>
          </a:p>
          <a:p>
            <a:pPr>
              <a:tabLst>
                <a:tab pos="266700" algn="l"/>
              </a:tabLst>
            </a:pPr>
            <a:r>
              <a:rPr lang="en-US" altLang="zh-CN" sz="1400" dirty="0">
                <a:latin typeface="Times New Roman" pitchFamily="18" charset="0"/>
                <a:ea typeface="楷体_GB2312"/>
                <a:cs typeface="楷体_GB2312"/>
              </a:rPr>
              <a:t>	    void Union(</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root1, </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root2);</a:t>
            </a:r>
          </a:p>
          <a:p>
            <a:pPr>
              <a:tabLst>
                <a:tab pos="266700" algn="l"/>
              </a:tabLst>
            </a:pPr>
            <a:r>
              <a:rPr lang="en-US" altLang="zh-CN" sz="1400" dirty="0">
                <a:latin typeface="Times New Roman" pitchFamily="18" charset="0"/>
                <a:ea typeface="楷体_GB2312"/>
                <a:cs typeface="楷体_GB2312"/>
              </a:rPr>
              <a:t>	    </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Find(</a:t>
            </a:r>
            <a:r>
              <a:rPr lang="en-US" altLang="zh-CN" sz="1400" dirty="0" err="1">
                <a:latin typeface="Times New Roman" pitchFamily="18" charset="0"/>
                <a:ea typeface="楷体_GB2312"/>
                <a:cs typeface="楷体_GB2312"/>
              </a:rPr>
              <a:t>int</a:t>
            </a:r>
            <a:r>
              <a:rPr lang="en-US" altLang="zh-CN" sz="1400" dirty="0">
                <a:latin typeface="Times New Roman" pitchFamily="18" charset="0"/>
                <a:ea typeface="楷体_GB2312"/>
                <a:cs typeface="楷体_GB2312"/>
              </a:rPr>
              <a:t> x);</a:t>
            </a:r>
          </a:p>
          <a:p>
            <a:pPr>
              <a:tabLst>
                <a:tab pos="266700" algn="l"/>
              </a:tabLst>
            </a:pPr>
            <a:r>
              <a:rPr lang="en-US" altLang="zh-CN" sz="1400" dirty="0">
                <a:latin typeface="Times New Roman" pitchFamily="18" charset="0"/>
                <a:ea typeface="楷体_GB2312"/>
                <a:cs typeface="楷体_GB2312"/>
              </a:rPr>
              <a:t>}; </a:t>
            </a:r>
          </a:p>
        </p:txBody>
      </p:sp>
    </p:spTree>
  </p:cSld>
  <p:clrMapOvr>
    <a:masterClrMapping/>
  </p:clrMapOvr>
  <p:transition spd="slow"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34"/>
          <p:cNvSpPr>
            <a:spLocks noChangeArrowheads="1"/>
          </p:cNvSpPr>
          <p:nvPr/>
        </p:nvSpPr>
        <p:spPr bwMode="auto">
          <a:xfrm>
            <a:off x="539552" y="195486"/>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二叉查找树的查找函数</a:t>
            </a:r>
          </a:p>
        </p:txBody>
      </p:sp>
      <p:sp>
        <p:nvSpPr>
          <p:cNvPr id="50180" name="文本框 28"/>
          <p:cNvSpPr txBox="1">
            <a:spLocks noChangeArrowheads="1"/>
          </p:cNvSpPr>
          <p:nvPr/>
        </p:nvSpPr>
        <p:spPr bwMode="auto">
          <a:xfrm>
            <a:off x="467544" y="1059582"/>
            <a:ext cx="8208962" cy="1625600"/>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公有查找函数</a:t>
            </a:r>
            <a:endParaRPr lang="en-US" altLang="zh-CN" sz="1800" dirty="0">
              <a:latin typeface="微软雅黑" pitchFamily="34" charset="-122"/>
              <a:ea typeface="微软雅黑" pitchFamily="34" charset="-122"/>
            </a:endParaRPr>
          </a:p>
          <a:p>
            <a:pPr eaLnBrk="0" hangingPunct="0">
              <a:spcBef>
                <a:spcPts val="600"/>
              </a:spcBef>
            </a:pPr>
            <a:r>
              <a:rPr lang="en-US" altLang="zh-CN" sz="1400" b="0" dirty="0"/>
              <a:t>template &lt;class KEY, class OTHER&gt;</a:t>
            </a:r>
            <a:endParaRPr lang="zh-CN" altLang="zh-CN" sz="1400" b="0" dirty="0"/>
          </a:p>
          <a:p>
            <a:pPr eaLnBrk="0" hangingPunct="0">
              <a:spcBef>
                <a:spcPts val="200"/>
              </a:spcBef>
            </a:pPr>
            <a:r>
              <a:rPr lang="en-US" altLang="zh-CN" sz="1400" b="0" dirty="0"/>
              <a:t>SET&lt;KEY, OTHER&gt; * </a:t>
            </a:r>
            <a:r>
              <a:rPr lang="en-US" altLang="zh-CN" sz="1400" b="0" dirty="0" err="1"/>
              <a:t>BinarySearchTree</a:t>
            </a:r>
            <a:r>
              <a:rPr lang="en-US" altLang="zh-CN" sz="1400" b="0" dirty="0"/>
              <a:t>&lt;KEY, OTHER&gt; ::find( const KEY &amp;x ) const</a:t>
            </a:r>
            <a:endParaRPr lang="zh-CN" altLang="zh-CN" sz="1400" b="0" dirty="0"/>
          </a:p>
          <a:p>
            <a:pPr eaLnBrk="0" hangingPunct="0">
              <a:spcBef>
                <a:spcPts val="200"/>
              </a:spcBef>
            </a:pPr>
            <a:r>
              <a:rPr lang="en-US" altLang="zh-CN" sz="1400" b="0" dirty="0"/>
              <a:t>{      </a:t>
            </a:r>
          </a:p>
          <a:p>
            <a:pPr eaLnBrk="0" hangingPunct="0">
              <a:spcBef>
                <a:spcPts val="200"/>
              </a:spcBef>
            </a:pPr>
            <a:r>
              <a:rPr lang="en-US" altLang="zh-CN" sz="1400" b="0" dirty="0"/>
              <a:t>      return find( x, root );    </a:t>
            </a:r>
          </a:p>
          <a:p>
            <a:pPr eaLnBrk="0" hangingPunct="0">
              <a:spcBef>
                <a:spcPts val="200"/>
              </a:spcBef>
            </a:pPr>
            <a:r>
              <a:rPr lang="en-US" altLang="zh-CN" sz="1400" b="0" dirty="0"/>
              <a:t>}</a:t>
            </a:r>
            <a:endParaRPr lang="zh-CN" altLang="en-US" sz="1800" dirty="0">
              <a:ea typeface="楷体_GB2312"/>
              <a:cs typeface="楷体_GB2312"/>
            </a:endParaRPr>
          </a:p>
        </p:txBody>
      </p:sp>
      <p:sp>
        <p:nvSpPr>
          <p:cNvPr id="50181" name="矩形 23"/>
          <p:cNvSpPr>
            <a:spLocks noChangeArrowheads="1"/>
          </p:cNvSpPr>
          <p:nvPr/>
        </p:nvSpPr>
        <p:spPr bwMode="auto">
          <a:xfrm>
            <a:off x="395536" y="2859782"/>
            <a:ext cx="8208963" cy="2108200"/>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私有查找函数</a:t>
            </a:r>
            <a:endParaRPr lang="en-US" altLang="zh-CN" sz="1800" dirty="0">
              <a:latin typeface="微软雅黑" pitchFamily="34" charset="-122"/>
              <a:ea typeface="微软雅黑" pitchFamily="34" charset="-122"/>
            </a:endParaRPr>
          </a:p>
          <a:p>
            <a:pPr eaLnBrk="0" hangingPunct="0">
              <a:spcBef>
                <a:spcPts val="600"/>
              </a:spcBef>
            </a:pPr>
            <a:r>
              <a:rPr lang="en-US" altLang="zh-CN" sz="1400" b="0" dirty="0"/>
              <a:t>template &lt;class KEY, class OTHER&gt;</a:t>
            </a:r>
            <a:endParaRPr lang="zh-CN" altLang="zh-CN" sz="1400" b="0" dirty="0"/>
          </a:p>
          <a:p>
            <a:pPr eaLnBrk="0" hangingPunct="0">
              <a:spcBef>
                <a:spcPts val="200"/>
              </a:spcBef>
            </a:pPr>
            <a:r>
              <a:rPr lang="en-US" altLang="zh-CN" sz="1400" b="0" dirty="0"/>
              <a:t>SET&lt;KEY, OTHER&gt; *</a:t>
            </a:r>
            <a:r>
              <a:rPr lang="en-US" altLang="zh-CN" sz="1400" b="0" dirty="0" err="1"/>
              <a:t>BinarySearchTree</a:t>
            </a:r>
            <a:r>
              <a:rPr lang="en-US" altLang="zh-CN" sz="1400" b="0" dirty="0"/>
              <a:t>&lt;KEY, OTHER&gt;::find(  const KEY &amp; x, </a:t>
            </a:r>
            <a:r>
              <a:rPr lang="en-US" altLang="zh-CN" sz="1400" b="0" dirty="0" err="1"/>
              <a:t>BinaryNode</a:t>
            </a:r>
            <a:r>
              <a:rPr lang="en-US" altLang="zh-CN" sz="1400" b="0" dirty="0"/>
              <a:t> *t ) const</a:t>
            </a:r>
            <a:endParaRPr lang="zh-CN" altLang="zh-CN" sz="1400" b="0" dirty="0"/>
          </a:p>
          <a:p>
            <a:pPr eaLnBrk="0" hangingPunct="0">
              <a:spcBef>
                <a:spcPts val="200"/>
              </a:spcBef>
            </a:pPr>
            <a:r>
              <a:rPr lang="en-US" altLang="zh-CN" sz="1400" b="0" dirty="0"/>
              <a:t>{     if  ( t == NULL || t-&gt;</a:t>
            </a:r>
            <a:r>
              <a:rPr lang="en-US" altLang="zh-CN" sz="1400" b="0" dirty="0" err="1"/>
              <a:t>data.key</a:t>
            </a:r>
            <a:r>
              <a:rPr lang="en-US" altLang="zh-CN" sz="1400" b="0" dirty="0"/>
              <a:t> == x )</a:t>
            </a:r>
            <a:endParaRPr lang="zh-CN" altLang="zh-CN" sz="1400" b="0" dirty="0"/>
          </a:p>
          <a:p>
            <a:pPr eaLnBrk="0" hangingPunct="0">
              <a:spcBef>
                <a:spcPts val="200"/>
              </a:spcBef>
            </a:pPr>
            <a:r>
              <a:rPr lang="en-US" altLang="zh-CN" sz="1400" b="0" dirty="0"/>
              <a:t>           return (SET&lt;KEY, OTHER&gt; *) t;</a:t>
            </a:r>
            <a:endParaRPr lang="zh-CN" altLang="zh-CN" sz="1400" b="0" dirty="0"/>
          </a:p>
          <a:p>
            <a:pPr eaLnBrk="0" hangingPunct="0">
              <a:spcBef>
                <a:spcPts val="200"/>
              </a:spcBef>
            </a:pPr>
            <a:r>
              <a:rPr lang="en-US" altLang="zh-CN" sz="1400" b="0" dirty="0"/>
              <a:t>       if( x &lt; t-&gt;</a:t>
            </a:r>
            <a:r>
              <a:rPr lang="en-US" altLang="zh-CN" sz="1400" b="0" dirty="0" err="1"/>
              <a:t>data.key</a:t>
            </a:r>
            <a:r>
              <a:rPr lang="en-US" altLang="zh-CN" sz="1400" b="0" dirty="0"/>
              <a:t> )   return find( x, t-&gt;left );            </a:t>
            </a:r>
            <a:endParaRPr lang="zh-CN" altLang="zh-CN" sz="1400" b="0" dirty="0"/>
          </a:p>
          <a:p>
            <a:pPr eaLnBrk="0" hangingPunct="0">
              <a:spcBef>
                <a:spcPts val="200"/>
              </a:spcBef>
            </a:pPr>
            <a:r>
              <a:rPr lang="en-US" altLang="zh-CN" sz="1400" b="0" dirty="0"/>
              <a:t>       else return find( x, t-&gt;right );            </a:t>
            </a:r>
            <a:endParaRPr lang="zh-CN" altLang="zh-CN" sz="1400" b="0" dirty="0"/>
          </a:p>
          <a:p>
            <a:pPr eaLnBrk="0" hangingPunct="0">
              <a:spcBef>
                <a:spcPts val="200"/>
              </a:spcBef>
            </a:pPr>
            <a:r>
              <a:rPr lang="en-US" altLang="zh-CN" sz="1400" b="0" dirty="0"/>
              <a:t>}</a:t>
            </a:r>
            <a:endParaRPr lang="zh-CN" altLang="en-US" sz="1400" b="0" dirty="0"/>
          </a:p>
        </p:txBody>
      </p:sp>
    </p:spTree>
  </p:cSld>
  <p:clrMapOvr>
    <a:masterClrMapping/>
  </p:clrMapOvr>
  <p:transition spd="slow" advTm="0"/>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构造函数的定义 </a:t>
            </a:r>
            <a:endParaRPr lang="en-US" altLang="zh-CN" dirty="0">
              <a:latin typeface="微软雅黑" pitchFamily="34" charset="-122"/>
              <a:ea typeface="微软雅黑" pitchFamily="34" charset="-122"/>
            </a:endParaRPr>
          </a:p>
        </p:txBody>
      </p:sp>
      <p:sp>
        <p:nvSpPr>
          <p:cNvPr id="43" name="TextBox 42"/>
          <p:cNvSpPr txBox="1"/>
          <p:nvPr/>
        </p:nvSpPr>
        <p:spPr>
          <a:xfrm>
            <a:off x="755576" y="987574"/>
            <a:ext cx="4104456" cy="369332"/>
          </a:xfrm>
          <a:prstGeom prst="rect">
            <a:avLst/>
          </a:prstGeom>
          <a:noFill/>
        </p:spPr>
        <p:txBody>
          <a:bodyPr wrap="square" rtlCol="0">
            <a:spAutoFit/>
          </a:bodyPr>
          <a:lstStyle/>
          <a:p>
            <a:pPr eaLnBrk="1" hangingPunct="1"/>
            <a:r>
              <a:rPr lang="zh-CN" altLang="en-US" sz="1800" dirty="0"/>
              <a:t>每个元素都是一个独立的等价类</a:t>
            </a:r>
          </a:p>
        </p:txBody>
      </p:sp>
      <p:sp>
        <p:nvSpPr>
          <p:cNvPr id="10" name="矩形 9"/>
          <p:cNvSpPr/>
          <p:nvPr/>
        </p:nvSpPr>
        <p:spPr>
          <a:xfrm>
            <a:off x="899592" y="1563638"/>
            <a:ext cx="4572000" cy="1751249"/>
          </a:xfrm>
          <a:prstGeom prst="rect">
            <a:avLst/>
          </a:prstGeom>
        </p:spPr>
        <p:txBody>
          <a:bodyPr>
            <a:spAutoFit/>
          </a:bodyPr>
          <a:lstStyle/>
          <a:p>
            <a:pPr marL="609600" indent="-609600" eaLnBrk="1" hangingPunct="1">
              <a:lnSpc>
                <a:spcPct val="110000"/>
              </a:lnSpc>
              <a:buFontTx/>
              <a:buNone/>
            </a:pPr>
            <a:r>
              <a:rPr lang="en-US" altLang="zh-CN" sz="1400" dirty="0" err="1"/>
              <a:t>DisjointSet</a:t>
            </a:r>
            <a:r>
              <a:rPr lang="en-US" altLang="zh-CN" sz="1400" dirty="0"/>
              <a:t>::</a:t>
            </a:r>
            <a:r>
              <a:rPr lang="en-US" altLang="zh-CN" sz="1400" dirty="0" err="1"/>
              <a:t>DisjointSet</a:t>
            </a:r>
            <a:r>
              <a:rPr lang="en-US" altLang="zh-CN" sz="1400" dirty="0"/>
              <a:t>(</a:t>
            </a:r>
            <a:r>
              <a:rPr lang="en-US" altLang="zh-CN" sz="1400" dirty="0" err="1"/>
              <a:t>int</a:t>
            </a:r>
            <a:r>
              <a:rPr lang="en-US" altLang="zh-CN" sz="1400" dirty="0"/>
              <a:t> n)</a:t>
            </a:r>
          </a:p>
          <a:p>
            <a:pPr marL="609600" indent="-609600" eaLnBrk="1" hangingPunct="1">
              <a:lnSpc>
                <a:spcPct val="110000"/>
              </a:lnSpc>
              <a:buFontTx/>
              <a:buNone/>
            </a:pPr>
            <a:r>
              <a:rPr lang="en-US" altLang="zh-CN" sz="1400" dirty="0"/>
              <a:t>{ </a:t>
            </a:r>
          </a:p>
          <a:p>
            <a:pPr marL="609600" indent="-609600" eaLnBrk="1" hangingPunct="1">
              <a:lnSpc>
                <a:spcPct val="110000"/>
              </a:lnSpc>
              <a:buFontTx/>
              <a:buNone/>
            </a:pPr>
            <a:r>
              <a:rPr lang="en-US" altLang="zh-CN" sz="1400" dirty="0"/>
              <a:t>     size = n;</a:t>
            </a:r>
          </a:p>
          <a:p>
            <a:pPr marL="609600" indent="-609600" eaLnBrk="1" hangingPunct="1">
              <a:lnSpc>
                <a:spcPct val="110000"/>
              </a:lnSpc>
              <a:buFontTx/>
              <a:buNone/>
            </a:pPr>
            <a:r>
              <a:rPr lang="en-US" altLang="zh-CN" sz="1400" dirty="0"/>
              <a:t>     parent = new </a:t>
            </a:r>
            <a:r>
              <a:rPr lang="en-US" altLang="zh-CN" sz="1400" dirty="0" err="1"/>
              <a:t>int</a:t>
            </a:r>
            <a:r>
              <a:rPr lang="en-US" altLang="zh-CN" sz="1400" dirty="0"/>
              <a:t> [size];</a:t>
            </a:r>
          </a:p>
          <a:p>
            <a:pPr marL="609600" indent="-609600" eaLnBrk="1" hangingPunct="1">
              <a:lnSpc>
                <a:spcPct val="110000"/>
              </a:lnSpc>
              <a:buFontTx/>
              <a:buNone/>
            </a:pPr>
            <a:r>
              <a:rPr lang="en-US" altLang="zh-CN" sz="1400" dirty="0"/>
              <a:t>     </a:t>
            </a:r>
            <a:r>
              <a:rPr lang="nb-NO" altLang="zh-CN" sz="1400" dirty="0"/>
              <a:t>for (int i=0; i&lt;size; ++i)</a:t>
            </a:r>
          </a:p>
          <a:p>
            <a:pPr marL="609600" indent="-609600" eaLnBrk="1" hangingPunct="1">
              <a:lnSpc>
                <a:spcPct val="110000"/>
              </a:lnSpc>
              <a:buFontTx/>
              <a:buNone/>
            </a:pPr>
            <a:r>
              <a:rPr lang="nb-NO" altLang="zh-CN" sz="1400" dirty="0"/>
              <a:t>           parent[i] = -1;</a:t>
            </a:r>
            <a:endParaRPr lang="en-US" altLang="zh-CN" sz="1400" dirty="0"/>
          </a:p>
          <a:p>
            <a:pPr marL="609600" indent="-609600" eaLnBrk="1" hangingPunct="1">
              <a:lnSpc>
                <a:spcPct val="110000"/>
              </a:lnSpc>
              <a:buFontTx/>
              <a:buNone/>
            </a:pPr>
            <a:r>
              <a:rPr lang="en-US" altLang="zh-CN" sz="1400" dirty="0"/>
              <a:t>}</a:t>
            </a:r>
          </a:p>
        </p:txBody>
      </p:sp>
    </p:spTree>
  </p:cSld>
  <p:clrMapOvr>
    <a:masterClrMapping/>
  </p:clrMapOvr>
  <p:transition spd="slow" advTm="0"/>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find</a:t>
            </a:r>
            <a:r>
              <a:rPr lang="zh-CN" altLang="en-US" dirty="0">
                <a:latin typeface="微软雅黑" pitchFamily="34" charset="-122"/>
                <a:ea typeface="微软雅黑" pitchFamily="34" charset="-122"/>
              </a:rPr>
              <a:t>函数的定义 </a:t>
            </a:r>
            <a:endParaRPr lang="en-US" altLang="zh-CN" dirty="0">
              <a:latin typeface="微软雅黑" pitchFamily="34" charset="-122"/>
              <a:ea typeface="微软雅黑" pitchFamily="34" charset="-122"/>
            </a:endParaRPr>
          </a:p>
        </p:txBody>
      </p:sp>
      <p:sp>
        <p:nvSpPr>
          <p:cNvPr id="43" name="TextBox 42"/>
          <p:cNvSpPr txBox="1"/>
          <p:nvPr/>
        </p:nvSpPr>
        <p:spPr>
          <a:xfrm>
            <a:off x="755576" y="987574"/>
            <a:ext cx="7488832" cy="369332"/>
          </a:xfrm>
          <a:prstGeom prst="rect">
            <a:avLst/>
          </a:prstGeom>
          <a:noFill/>
        </p:spPr>
        <p:txBody>
          <a:bodyPr wrap="square" rtlCol="0">
            <a:spAutoFit/>
          </a:bodyPr>
          <a:lstStyle/>
          <a:p>
            <a:r>
              <a:rPr lang="zh-CN" altLang="en-US" sz="1800" dirty="0">
                <a:latin typeface="幼圆" pitchFamily="49" charset="-122"/>
                <a:ea typeface="幼圆" pitchFamily="49" charset="-122"/>
              </a:rPr>
              <a:t>从被查结点开始向根回溯，返回根结点的下标</a:t>
            </a:r>
          </a:p>
        </p:txBody>
      </p:sp>
      <p:sp>
        <p:nvSpPr>
          <p:cNvPr id="10" name="矩形 9"/>
          <p:cNvSpPr/>
          <p:nvPr/>
        </p:nvSpPr>
        <p:spPr>
          <a:xfrm>
            <a:off x="899592" y="1995686"/>
            <a:ext cx="4572000" cy="1514261"/>
          </a:xfrm>
          <a:prstGeom prst="rect">
            <a:avLst/>
          </a:prstGeom>
        </p:spPr>
        <p:txBody>
          <a:bodyPr>
            <a:spAutoFit/>
          </a:bodyPr>
          <a:lstStyle/>
          <a:p>
            <a:pPr marL="609600" indent="-609600" eaLnBrk="1" hangingPunct="1">
              <a:lnSpc>
                <a:spcPct val="110000"/>
              </a:lnSpc>
              <a:buFontTx/>
              <a:buNone/>
            </a:pPr>
            <a:r>
              <a:rPr lang="en-US" altLang="zh-CN" sz="1400" dirty="0" err="1"/>
              <a:t>int</a:t>
            </a:r>
            <a:r>
              <a:rPr lang="en-US" altLang="zh-CN" sz="1400" dirty="0"/>
              <a:t> </a:t>
            </a:r>
            <a:r>
              <a:rPr lang="en-US" altLang="zh-CN" sz="1400" dirty="0" err="1"/>
              <a:t>DisjointSet</a:t>
            </a:r>
            <a:r>
              <a:rPr lang="en-US" altLang="zh-CN" sz="1400" dirty="0"/>
              <a:t>::Find(</a:t>
            </a:r>
            <a:r>
              <a:rPr lang="en-US" altLang="zh-CN" sz="1400" dirty="0" err="1"/>
              <a:t>int</a:t>
            </a:r>
            <a:r>
              <a:rPr lang="en-US" altLang="zh-CN" sz="1400" dirty="0"/>
              <a:t> x)</a:t>
            </a:r>
          </a:p>
          <a:p>
            <a:pPr marL="609600" indent="-609600" eaLnBrk="1" hangingPunct="1">
              <a:lnSpc>
                <a:spcPct val="110000"/>
              </a:lnSpc>
              <a:buFontTx/>
              <a:buNone/>
            </a:pPr>
            <a:r>
              <a:rPr lang="en-US" altLang="zh-CN" sz="1400" dirty="0"/>
              <a:t>{ </a:t>
            </a:r>
          </a:p>
          <a:p>
            <a:pPr marL="609600" indent="-609600" eaLnBrk="1" hangingPunct="1">
              <a:lnSpc>
                <a:spcPct val="110000"/>
              </a:lnSpc>
              <a:buFontTx/>
              <a:buNone/>
            </a:pPr>
            <a:r>
              <a:rPr lang="en-US" altLang="zh-CN" sz="1400" dirty="0"/>
              <a:t>    if (parent[x] &lt; 0)</a:t>
            </a:r>
          </a:p>
          <a:p>
            <a:pPr marL="609600" indent="-609600" eaLnBrk="1" hangingPunct="1">
              <a:lnSpc>
                <a:spcPct val="110000"/>
              </a:lnSpc>
              <a:buFontTx/>
              <a:buNone/>
            </a:pPr>
            <a:r>
              <a:rPr lang="en-US" altLang="zh-CN" sz="1400" dirty="0"/>
              <a:t>          return x;</a:t>
            </a:r>
          </a:p>
          <a:p>
            <a:pPr marL="609600" indent="-609600" eaLnBrk="1" hangingPunct="1">
              <a:lnSpc>
                <a:spcPct val="110000"/>
              </a:lnSpc>
              <a:buFontTx/>
              <a:buNone/>
            </a:pPr>
            <a:r>
              <a:rPr lang="en-US" altLang="zh-CN" sz="1400" dirty="0"/>
              <a:t>    return parent[x] = Find(parent[x]);</a:t>
            </a:r>
          </a:p>
          <a:p>
            <a:pPr marL="609600" indent="-609600" eaLnBrk="1" hangingPunct="1">
              <a:lnSpc>
                <a:spcPct val="110000"/>
              </a:lnSpc>
              <a:buFontTx/>
              <a:buNone/>
            </a:pPr>
            <a:r>
              <a:rPr lang="en-US" altLang="zh-CN" sz="1400" dirty="0"/>
              <a:t>}</a:t>
            </a:r>
          </a:p>
        </p:txBody>
      </p:sp>
      <p:sp>
        <p:nvSpPr>
          <p:cNvPr id="7" name="TextBox 6"/>
          <p:cNvSpPr txBox="1"/>
          <p:nvPr/>
        </p:nvSpPr>
        <p:spPr>
          <a:xfrm>
            <a:off x="755576" y="1419622"/>
            <a:ext cx="7488832" cy="369332"/>
          </a:xfrm>
          <a:prstGeom prst="rect">
            <a:avLst/>
          </a:prstGeom>
          <a:noFill/>
        </p:spPr>
        <p:txBody>
          <a:bodyPr wrap="square" rtlCol="0">
            <a:spAutoFit/>
          </a:bodyPr>
          <a:lstStyle/>
          <a:p>
            <a:r>
              <a:rPr lang="zh-CN" altLang="en-US" sz="1800" dirty="0">
                <a:latin typeface="幼圆" pitchFamily="49" charset="-122"/>
                <a:ea typeface="幼圆" pitchFamily="49" charset="-122"/>
              </a:rPr>
              <a:t>如何在查找的过程中改变结点的父结点 </a:t>
            </a:r>
          </a:p>
        </p:txBody>
      </p:sp>
    </p:spTree>
  </p:cSld>
  <p:clrMapOvr>
    <a:masterClrMapping/>
  </p:clrMapOvr>
  <p:transition spd="slow" advTm="0"/>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267494"/>
            <a:ext cx="7632848" cy="52322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union</a:t>
            </a:r>
            <a:r>
              <a:rPr lang="zh-CN" altLang="en-US" dirty="0">
                <a:latin typeface="微软雅黑" pitchFamily="34" charset="-122"/>
                <a:ea typeface="微软雅黑" pitchFamily="34" charset="-122"/>
              </a:rPr>
              <a:t>函数的定义 </a:t>
            </a:r>
            <a:endParaRPr lang="en-US" altLang="zh-CN" dirty="0">
              <a:latin typeface="微软雅黑" pitchFamily="34" charset="-122"/>
              <a:ea typeface="微软雅黑" pitchFamily="34" charset="-122"/>
            </a:endParaRPr>
          </a:p>
        </p:txBody>
      </p:sp>
      <p:sp>
        <p:nvSpPr>
          <p:cNvPr id="43" name="TextBox 42"/>
          <p:cNvSpPr txBox="1"/>
          <p:nvPr/>
        </p:nvSpPr>
        <p:spPr>
          <a:xfrm>
            <a:off x="755576" y="987574"/>
            <a:ext cx="7488832" cy="369332"/>
          </a:xfrm>
          <a:prstGeom prst="rect">
            <a:avLst/>
          </a:prstGeom>
          <a:noFill/>
        </p:spPr>
        <p:txBody>
          <a:bodyPr wrap="square" rtlCol="0">
            <a:spAutoFit/>
          </a:bodyPr>
          <a:lstStyle/>
          <a:p>
            <a:r>
              <a:rPr lang="zh-CN" altLang="en-US" sz="1800" dirty="0">
                <a:latin typeface="幼圆" pitchFamily="49" charset="-122"/>
                <a:ea typeface="幼圆" pitchFamily="49" charset="-122"/>
              </a:rPr>
              <a:t>比较树的规模，将规模小的树的根结点作为规模大的树根的儿子</a:t>
            </a:r>
          </a:p>
        </p:txBody>
      </p:sp>
      <p:sp>
        <p:nvSpPr>
          <p:cNvPr id="10" name="矩形 9"/>
          <p:cNvSpPr/>
          <p:nvPr/>
        </p:nvSpPr>
        <p:spPr>
          <a:xfrm>
            <a:off x="899592" y="1707654"/>
            <a:ext cx="4572000" cy="2677656"/>
          </a:xfrm>
          <a:prstGeom prst="rect">
            <a:avLst/>
          </a:prstGeom>
        </p:spPr>
        <p:txBody>
          <a:bodyPr>
            <a:spAutoFit/>
          </a:bodyPr>
          <a:lstStyle/>
          <a:p>
            <a:pPr marL="609600" indent="-609600" eaLnBrk="1" hangingPunct="1">
              <a:buFontTx/>
              <a:buNone/>
            </a:pPr>
            <a:r>
              <a:rPr lang="en-US" altLang="zh-CN" sz="1400" dirty="0"/>
              <a:t>void </a:t>
            </a:r>
            <a:r>
              <a:rPr lang="en-US" altLang="zh-CN" sz="1400" dirty="0" err="1"/>
              <a:t>DisjointSet</a:t>
            </a:r>
            <a:r>
              <a:rPr lang="en-US" altLang="zh-CN" sz="1400" dirty="0"/>
              <a:t>::Union(</a:t>
            </a:r>
            <a:r>
              <a:rPr lang="en-US" altLang="zh-CN" sz="1400" dirty="0" err="1"/>
              <a:t>int</a:t>
            </a:r>
            <a:r>
              <a:rPr lang="en-US" altLang="zh-CN" sz="1400" dirty="0"/>
              <a:t> root1, </a:t>
            </a:r>
            <a:r>
              <a:rPr lang="en-US" altLang="zh-CN" sz="1400" dirty="0" err="1"/>
              <a:t>int</a:t>
            </a:r>
            <a:r>
              <a:rPr lang="en-US" altLang="zh-CN" sz="1400" dirty="0"/>
              <a:t> root2)</a:t>
            </a:r>
          </a:p>
          <a:p>
            <a:pPr marL="609600" indent="-609600" eaLnBrk="1" hangingPunct="1">
              <a:buFontTx/>
              <a:buNone/>
            </a:pPr>
            <a:r>
              <a:rPr lang="en-US" altLang="zh-CN" sz="1400" dirty="0"/>
              <a:t>{ </a:t>
            </a:r>
          </a:p>
          <a:p>
            <a:pPr marL="609600" indent="-609600" eaLnBrk="1" hangingPunct="1">
              <a:buFontTx/>
              <a:buNone/>
            </a:pPr>
            <a:r>
              <a:rPr lang="en-US" altLang="zh-CN" sz="1400" dirty="0"/>
              <a:t>      if (root1 == root2) return;</a:t>
            </a:r>
          </a:p>
          <a:p>
            <a:pPr marL="609600" indent="-609600" eaLnBrk="1" hangingPunct="1">
              <a:buFontTx/>
              <a:buNone/>
            </a:pPr>
            <a:r>
              <a:rPr lang="en-US" altLang="zh-CN" sz="1400" dirty="0"/>
              <a:t>      if (parent[root1] &gt; parent[root2])    {</a:t>
            </a:r>
          </a:p>
          <a:p>
            <a:pPr marL="609600" indent="-609600" eaLnBrk="1" hangingPunct="1">
              <a:buFontTx/>
              <a:buNone/>
            </a:pPr>
            <a:r>
              <a:rPr lang="en-US" altLang="zh-CN" sz="1400" dirty="0"/>
              <a:t>               parent[root2] += parent[root1];  </a:t>
            </a:r>
          </a:p>
          <a:p>
            <a:pPr marL="609600" indent="-609600" eaLnBrk="1" hangingPunct="1">
              <a:buFontTx/>
              <a:buNone/>
            </a:pPr>
            <a:r>
              <a:rPr lang="en-US" altLang="zh-CN" sz="1400" dirty="0"/>
              <a:t>               parent[root1] = root2;</a:t>
            </a:r>
          </a:p>
          <a:p>
            <a:pPr marL="609600" indent="-609600" eaLnBrk="1" hangingPunct="1">
              <a:buFontTx/>
              <a:buNone/>
            </a:pPr>
            <a:r>
              <a:rPr lang="en-US" altLang="zh-CN" sz="1400" dirty="0"/>
              <a:t>      }</a:t>
            </a:r>
          </a:p>
          <a:p>
            <a:pPr marL="609600" indent="-609600" eaLnBrk="1" hangingPunct="1">
              <a:buFontTx/>
              <a:buNone/>
            </a:pPr>
            <a:r>
              <a:rPr lang="en-US" altLang="zh-CN" sz="1400" dirty="0"/>
              <a:t>     else  {</a:t>
            </a:r>
          </a:p>
          <a:p>
            <a:pPr marL="609600" indent="-609600" eaLnBrk="1" hangingPunct="1">
              <a:buFontTx/>
              <a:buNone/>
            </a:pPr>
            <a:r>
              <a:rPr lang="en-US" altLang="zh-CN" sz="1400" dirty="0"/>
              <a:t>               parent[root1] += parent[root2];  </a:t>
            </a:r>
          </a:p>
          <a:p>
            <a:pPr marL="609600" indent="-609600" eaLnBrk="1" hangingPunct="1">
              <a:buFontTx/>
              <a:buNone/>
            </a:pPr>
            <a:r>
              <a:rPr lang="en-US" altLang="zh-CN" sz="1400" dirty="0"/>
              <a:t>               parent[root2] = root1;</a:t>
            </a:r>
          </a:p>
          <a:p>
            <a:pPr marL="609600" indent="-609600" eaLnBrk="1" hangingPunct="1">
              <a:buFontTx/>
              <a:buNone/>
            </a:pPr>
            <a:r>
              <a:rPr lang="en-US" altLang="zh-CN" sz="1400" dirty="0"/>
              <a:t>     }</a:t>
            </a:r>
          </a:p>
          <a:p>
            <a:pPr marL="609600" indent="-609600" eaLnBrk="1" hangingPunct="1">
              <a:buFontTx/>
              <a:buNone/>
            </a:pPr>
            <a:r>
              <a:rPr lang="en-US" altLang="zh-CN" sz="1400" dirty="0"/>
              <a:t> } </a:t>
            </a:r>
          </a:p>
        </p:txBody>
      </p:sp>
    </p:spTree>
  </p:cSld>
  <p:clrMapOvr>
    <a:masterClrMapping/>
  </p:clrMapOvr>
  <p:transition spd="slow" advTm="0"/>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a:grpSpLocks/>
          </p:cNvGrpSpPr>
          <p:nvPr/>
        </p:nvGrpSpPr>
        <p:grpSpPr bwMode="auto">
          <a:xfrm>
            <a:off x="755576" y="1779662"/>
            <a:ext cx="1525587" cy="2011214"/>
            <a:chOff x="1005545" y="2207188"/>
            <a:chExt cx="2322740" cy="3316865"/>
          </a:xfrm>
        </p:grpSpPr>
        <p:sp>
          <p:nvSpPr>
            <p:cNvPr id="189460" name="矩形 25"/>
            <p:cNvSpPr>
              <a:spLocks noChangeArrowheads="1"/>
            </p:cNvSpPr>
            <p:nvPr/>
          </p:nvSpPr>
          <p:spPr bwMode="auto">
            <a:xfrm>
              <a:off x="1026807" y="4565782"/>
              <a:ext cx="2301478" cy="958271"/>
            </a:xfrm>
            <a:prstGeom prst="rect">
              <a:avLst/>
            </a:prstGeom>
            <a:noFill/>
            <a:ln w="9525">
              <a:noFill/>
              <a:miter lim="800000"/>
              <a:headEnd/>
              <a:tailEnd/>
            </a:ln>
          </p:spPr>
          <p:txBody>
            <a:bodyPr wrap="square">
              <a:spAutoFit/>
            </a:bodyPr>
            <a:lstStyle/>
            <a:p>
              <a:pPr eaLnBrk="0" hangingPunct="0">
                <a:lnSpc>
                  <a:spcPct val="150000"/>
                </a:lnSpc>
              </a:pPr>
              <a:r>
                <a:rPr lang="zh-CN" altLang="en-US" sz="2400" dirty="0">
                  <a:latin typeface="微软雅黑" pitchFamily="34" charset="-122"/>
                  <a:ea typeface="微软雅黑" pitchFamily="34" charset="-122"/>
                </a:rPr>
                <a:t>等价关系</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 name="组合 37"/>
          <p:cNvGrpSpPr>
            <a:grpSpLocks/>
          </p:cNvGrpSpPr>
          <p:nvPr/>
        </p:nvGrpSpPr>
        <p:grpSpPr bwMode="auto">
          <a:xfrm>
            <a:off x="2699792" y="1779662"/>
            <a:ext cx="1525588" cy="2020886"/>
            <a:chOff x="970896" y="2207188"/>
            <a:chExt cx="2294208" cy="3334542"/>
          </a:xfrm>
        </p:grpSpPr>
        <p:sp>
          <p:nvSpPr>
            <p:cNvPr id="189457" name="矩形 38"/>
            <p:cNvSpPr>
              <a:spLocks noChangeArrowheads="1"/>
            </p:cNvSpPr>
            <p:nvPr/>
          </p:nvSpPr>
          <p:spPr bwMode="auto">
            <a:xfrm>
              <a:off x="970896" y="4582963"/>
              <a:ext cx="2294208" cy="958767"/>
            </a:xfrm>
            <a:prstGeom prst="rect">
              <a:avLst/>
            </a:prstGeom>
            <a:noFill/>
            <a:ln w="9525">
              <a:noFill/>
              <a:miter lim="800000"/>
              <a:headEnd/>
              <a:tailEnd/>
            </a:ln>
          </p:spPr>
          <p:txBody>
            <a:bodyPr lIns="0" rIns="0">
              <a:spAutoFit/>
            </a:bodyPr>
            <a:lstStyle/>
            <a:p>
              <a:pPr eaLnBrk="0" hangingPunct="0">
                <a:lnSpc>
                  <a:spcPct val="150000"/>
                </a:lnSpc>
              </a:pPr>
              <a:r>
                <a:rPr lang="zh-CN" altLang="en-US" sz="2400" dirty="0">
                  <a:latin typeface="微软雅黑" pitchFamily="34" charset="-122"/>
                  <a:ea typeface="微软雅黑" pitchFamily="34" charset="-122"/>
                </a:rPr>
                <a:t>  不相交集</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dirty="0">
                  <a:solidFill>
                    <a:srgbClr val="00B0F0"/>
                  </a:solidFill>
                  <a:latin typeface="微软雅黑" pitchFamily="34" charset="-122"/>
                  <a:ea typeface="微软雅黑" pitchFamily="34" charset="-122"/>
                  <a:cs typeface="IrisUPC" pitchFamily="34" charset="-34"/>
                </a:rPr>
                <a:t>2</a:t>
              </a:r>
            </a:p>
          </p:txBody>
        </p:sp>
      </p:grpSp>
      <p:sp>
        <p:nvSpPr>
          <p:cNvPr id="189444" name="文本框 55"/>
          <p:cNvSpPr txBox="1">
            <a:spLocks noChangeArrowheads="1"/>
          </p:cNvSpPr>
          <p:nvPr/>
        </p:nvSpPr>
        <p:spPr bwMode="auto">
          <a:xfrm>
            <a:off x="1908175" y="411163"/>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12</a:t>
            </a:r>
            <a:r>
              <a:rPr lang="zh-CN" altLang="en-US" sz="3600" dirty="0">
                <a:latin typeface="微软雅黑" pitchFamily="34" charset="-122"/>
                <a:ea typeface="微软雅黑" pitchFamily="34" charset="-122"/>
              </a:rPr>
              <a:t>章不相交集</a:t>
            </a:r>
            <a:endParaRPr lang="en-US" altLang="zh-CN" sz="3600" dirty="0">
              <a:latin typeface="微软雅黑" pitchFamily="34" charset="-122"/>
              <a:ea typeface="微软雅黑" pitchFamily="34" charset="-122"/>
            </a:endParaRPr>
          </a:p>
        </p:txBody>
      </p:sp>
      <p:grpSp>
        <p:nvGrpSpPr>
          <p:cNvPr id="4" name="组合 37"/>
          <p:cNvGrpSpPr>
            <a:grpSpLocks/>
          </p:cNvGrpSpPr>
          <p:nvPr/>
        </p:nvGrpSpPr>
        <p:grpSpPr bwMode="auto">
          <a:xfrm>
            <a:off x="4636709" y="1779662"/>
            <a:ext cx="1591475" cy="2636991"/>
            <a:chOff x="1067856" y="2206370"/>
            <a:chExt cx="2391136" cy="4351260"/>
          </a:xfrm>
        </p:grpSpPr>
        <p:sp>
          <p:nvSpPr>
            <p:cNvPr id="189454"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不相交集的实现</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945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solidFill>
                    <a:srgbClr val="00B0F0"/>
                  </a:solidFill>
                  <a:latin typeface="微软雅黑" pitchFamily="34" charset="-122"/>
                  <a:ea typeface="微软雅黑" pitchFamily="34" charset="-122"/>
                  <a:cs typeface="IrisUPC" pitchFamily="34" charset="-34"/>
                </a:rPr>
                <a:t> 3</a:t>
              </a:r>
            </a:p>
          </p:txBody>
        </p:sp>
      </p:grpSp>
      <p:grpSp>
        <p:nvGrpSpPr>
          <p:cNvPr id="5" name="组合 37"/>
          <p:cNvGrpSpPr>
            <a:grpSpLocks/>
          </p:cNvGrpSpPr>
          <p:nvPr/>
        </p:nvGrpSpPr>
        <p:grpSpPr bwMode="auto">
          <a:xfrm>
            <a:off x="6804248" y="1779662"/>
            <a:ext cx="1591475" cy="2636991"/>
            <a:chOff x="1067856" y="2206370"/>
            <a:chExt cx="2391136" cy="4351260"/>
          </a:xfrm>
        </p:grpSpPr>
        <p:sp>
          <p:nvSpPr>
            <p:cNvPr id="17" name="矩形 13"/>
            <p:cNvSpPr>
              <a:spLocks noChangeArrowheads="1"/>
            </p:cNvSpPr>
            <p:nvPr/>
          </p:nvSpPr>
          <p:spPr bwMode="auto">
            <a:xfrm>
              <a:off x="1078822" y="4576985"/>
              <a:ext cx="2380170" cy="1980645"/>
            </a:xfrm>
            <a:prstGeom prst="rect">
              <a:avLst/>
            </a:prstGeom>
            <a:noFill/>
            <a:ln w="9525">
              <a:noFill/>
              <a:miter lim="800000"/>
              <a:headEnd/>
              <a:tailEnd/>
            </a:ln>
          </p:spPr>
          <p:txBody>
            <a:bodyPr wrap="square">
              <a:spAutoFit/>
            </a:bodyPr>
            <a:lstStyle/>
            <a:p>
              <a:pPr algn="ctr" eaLnBrk="0" hangingPunct="0">
                <a:lnSpc>
                  <a:spcPct val="150000"/>
                </a:lnSpc>
              </a:pPr>
              <a:r>
                <a:rPr lang="zh-CN" altLang="en-US" sz="2400" dirty="0">
                  <a:latin typeface="微软雅黑" pitchFamily="34" charset="-122"/>
                  <a:ea typeface="微软雅黑" pitchFamily="34" charset="-122"/>
                </a:rPr>
                <a:t>不相交集的应用</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dirty="0">
                  <a:solidFill>
                    <a:srgbClr val="09BBF5"/>
                  </a:solidFill>
                  <a:latin typeface="微软雅黑" pitchFamily="34" charset="-122"/>
                  <a:ea typeface="微软雅黑" pitchFamily="34" charset="-122"/>
                  <a:cs typeface="IrisUPC" pitchFamily="34" charset="-34"/>
                </a:rPr>
                <a:t>  </a:t>
              </a:r>
              <a:r>
                <a:rPr lang="en-US" altLang="zh-CN" sz="4500" dirty="0">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ea typeface="楷体_GB2312"/>
                <a:cs typeface="楷体_GB2312"/>
              </a:rPr>
              <a:t>不相交集的应用</a:t>
            </a:r>
            <a:endParaRPr lang="en-US" altLang="zh-CN" dirty="0">
              <a:latin typeface="微软雅黑" pitchFamily="34" charset="-122"/>
              <a:ea typeface="微软雅黑" pitchFamily="34" charset="-122"/>
            </a:endParaRPr>
          </a:p>
        </p:txBody>
      </p:sp>
      <p:sp>
        <p:nvSpPr>
          <p:cNvPr id="43" name="TextBox 42"/>
          <p:cNvSpPr txBox="1"/>
          <p:nvPr/>
        </p:nvSpPr>
        <p:spPr>
          <a:xfrm>
            <a:off x="755576" y="1635646"/>
            <a:ext cx="7488832" cy="777008"/>
          </a:xfrm>
          <a:prstGeom prst="rect">
            <a:avLst/>
          </a:prstGeom>
          <a:noFill/>
        </p:spPr>
        <p:txBody>
          <a:bodyPr wrap="square" rtlCol="0">
            <a:spAutoFit/>
          </a:bodyPr>
          <a:lstStyle/>
          <a:p>
            <a:pPr eaLnBrk="1" hangingPunct="1">
              <a:lnSpc>
                <a:spcPct val="130000"/>
              </a:lnSpc>
            </a:pPr>
            <a:r>
              <a:rPr lang="zh-CN" altLang="en-US" sz="1800" dirty="0">
                <a:ea typeface="楷体_GB2312"/>
                <a:cs typeface="楷体_GB2312"/>
              </a:rPr>
              <a:t>迷宫生成</a:t>
            </a:r>
          </a:p>
          <a:p>
            <a:pPr eaLnBrk="1" hangingPunct="1">
              <a:lnSpc>
                <a:spcPct val="130000"/>
              </a:lnSpc>
            </a:pPr>
            <a:r>
              <a:rPr lang="zh-CN" altLang="en-US" sz="1800" dirty="0">
                <a:ea typeface="楷体_GB2312"/>
                <a:cs typeface="楷体_GB2312"/>
              </a:rPr>
              <a:t>最近共同祖先</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339502"/>
            <a:ext cx="7632848" cy="523220"/>
          </a:xfrm>
          <a:prstGeom prst="rect">
            <a:avLst/>
          </a:prstGeom>
          <a:noFill/>
          <a:ln w="9525">
            <a:noFill/>
            <a:miter lim="800000"/>
            <a:headEnd/>
            <a:tailEnd/>
          </a:ln>
        </p:spPr>
        <p:txBody>
          <a:bodyPr wrap="square">
            <a:spAutoFit/>
          </a:bodyPr>
          <a:lstStyle/>
          <a:p>
            <a:r>
              <a:rPr kumimoji="0" lang="zh-CN" altLang="en-US" dirty="0">
                <a:latin typeface="微软雅黑" pitchFamily="34" charset="-122"/>
                <a:ea typeface="微软雅黑" pitchFamily="34" charset="-122"/>
              </a:rPr>
              <a:t>迷宫生成</a:t>
            </a:r>
            <a:endParaRPr lang="en-US" altLang="zh-CN" dirty="0">
              <a:latin typeface="微软雅黑" pitchFamily="34" charset="-122"/>
              <a:ea typeface="微软雅黑" pitchFamily="34" charset="-122"/>
            </a:endParaRPr>
          </a:p>
        </p:txBody>
      </p:sp>
      <p:sp>
        <p:nvSpPr>
          <p:cNvPr id="5" name="Rectangle 3"/>
          <p:cNvSpPr txBox="1">
            <a:spLocks noChangeArrowheads="1"/>
          </p:cNvSpPr>
          <p:nvPr/>
        </p:nvSpPr>
        <p:spPr>
          <a:xfrm>
            <a:off x="395536" y="1131590"/>
            <a:ext cx="3384376" cy="3086100"/>
          </a:xfrm>
          <a:prstGeom prst="rect">
            <a:avLst/>
          </a:prstGeom>
        </p:spPr>
        <p:txBody>
          <a:bodyPr/>
          <a:lstStyle/>
          <a:p>
            <a:pPr marR="0" lvl="0" algn="l" defTabSz="914400" rtl="0" eaLnBrk="1" fontAlgn="base" latinLnBrk="0" hangingPunct="1">
              <a:lnSpc>
                <a:spcPct val="120000"/>
              </a:lnSpc>
              <a:spcBef>
                <a:spcPct val="20000"/>
              </a:spcBef>
              <a:spcAft>
                <a:spcPct val="0"/>
              </a:spcAft>
              <a:buClrTx/>
              <a:buSzTx/>
              <a:tabLst/>
              <a:defRPr/>
            </a:pPr>
            <a:r>
              <a:rPr kumimoji="1" lang="zh-CN" altLang="en-US" sz="1800" b="0" i="0" u="none" strike="noStrike" kern="0" cap="none" spc="0" normalizeH="0" baseline="0" noProof="0">
                <a:ln>
                  <a:noFill/>
                </a:ln>
                <a:solidFill>
                  <a:schemeClr val="tx1"/>
                </a:solidFill>
                <a:effectLst/>
                <a:uLnTx/>
                <a:uFillTx/>
                <a:latin typeface="楷体_GB2312"/>
                <a:ea typeface="楷体_GB2312"/>
                <a:cs typeface="楷体_GB2312"/>
              </a:rPr>
              <a:t>把迷宫看成由</a:t>
            </a:r>
            <a:r>
              <a:rPr kumimoji="1" lang="en-US" altLang="zh-CN" sz="1800" b="0" i="0" u="none" strike="noStrike" kern="0" cap="none" spc="0" normalizeH="0" baseline="0" noProof="0">
                <a:ln>
                  <a:noFill/>
                </a:ln>
                <a:solidFill>
                  <a:schemeClr val="tx1"/>
                </a:solidFill>
                <a:effectLst/>
                <a:uLnTx/>
                <a:uFillTx/>
                <a:latin typeface="楷体_GB2312"/>
                <a:ea typeface="楷体_GB2312"/>
                <a:cs typeface="楷体_GB2312"/>
              </a:rPr>
              <a:t>M×N</a:t>
            </a:r>
            <a:r>
              <a:rPr kumimoji="1" lang="zh-CN" altLang="en-US" sz="1800" b="0" i="0" u="none" strike="noStrike" kern="0" cap="none" spc="0" normalizeH="0" baseline="0" noProof="0">
                <a:ln>
                  <a:noFill/>
                </a:ln>
                <a:solidFill>
                  <a:schemeClr val="tx1"/>
                </a:solidFill>
                <a:effectLst/>
                <a:uLnTx/>
                <a:uFillTx/>
                <a:latin typeface="楷体_GB2312"/>
                <a:ea typeface="楷体_GB2312"/>
                <a:cs typeface="楷体_GB2312"/>
              </a:rPr>
              <a:t>个矩形单元组成，入口在左上角，出口在右下角。左上角的单元与右下角的单元是连通的，单元之间用墙隔开。 </a:t>
            </a:r>
            <a:endParaRPr kumimoji="1" lang="zh-CN" altLang="en-US" sz="1800" b="0" i="0" u="none" strike="noStrike" kern="0" cap="none" spc="0" normalizeH="0" baseline="0" noProof="0" dirty="0">
              <a:ln>
                <a:noFill/>
              </a:ln>
              <a:solidFill>
                <a:schemeClr val="tx1"/>
              </a:solidFill>
              <a:effectLst/>
              <a:uLnTx/>
              <a:uFillTx/>
              <a:latin typeface="楷体_GB2312"/>
              <a:ea typeface="楷体_GB2312"/>
              <a:cs typeface="楷体_GB2312"/>
            </a:endParaRPr>
          </a:p>
        </p:txBody>
      </p:sp>
      <p:sp>
        <p:nvSpPr>
          <p:cNvPr id="7" name="Text Box 5"/>
          <p:cNvSpPr txBox="1">
            <a:spLocks noChangeArrowheads="1"/>
          </p:cNvSpPr>
          <p:nvPr/>
        </p:nvSpPr>
        <p:spPr bwMode="auto">
          <a:xfrm>
            <a:off x="4932040" y="1059582"/>
            <a:ext cx="3635375" cy="369332"/>
          </a:xfrm>
          <a:prstGeom prst="rect">
            <a:avLst/>
          </a:prstGeom>
          <a:noFill/>
          <a:ln w="9525">
            <a:noFill/>
            <a:miter lim="800000"/>
            <a:headEnd/>
            <a:tailEnd/>
          </a:ln>
        </p:spPr>
        <p:txBody>
          <a:bodyPr>
            <a:spAutoFit/>
          </a:bodyPr>
          <a:lstStyle/>
          <a:p>
            <a:pPr>
              <a:spcBef>
                <a:spcPct val="50000"/>
              </a:spcBef>
            </a:pPr>
            <a:r>
              <a:rPr lang="zh-CN" altLang="en-US" sz="1800" b="0" dirty="0">
                <a:latin typeface="楷体_GB2312"/>
                <a:ea typeface="楷体_GB2312"/>
                <a:cs typeface="楷体_GB2312"/>
              </a:rPr>
              <a:t>一个</a:t>
            </a:r>
            <a:r>
              <a:rPr lang="en-US" altLang="zh-CN" sz="1800" b="0" dirty="0">
                <a:latin typeface="楷体_GB2312"/>
                <a:ea typeface="楷体_GB2312"/>
                <a:cs typeface="楷体_GB2312"/>
              </a:rPr>
              <a:t>5×5</a:t>
            </a:r>
            <a:r>
              <a:rPr lang="zh-CN" altLang="en-US" sz="1800" b="0" dirty="0">
                <a:latin typeface="楷体_GB2312"/>
                <a:ea typeface="楷体_GB2312"/>
                <a:cs typeface="楷体_GB2312"/>
              </a:rPr>
              <a:t>的迷宫</a:t>
            </a:r>
          </a:p>
        </p:txBody>
      </p:sp>
      <p:sp>
        <p:nvSpPr>
          <p:cNvPr id="8" name="AutoShape 7"/>
          <p:cNvSpPr>
            <a:spLocks noChangeArrowheads="1"/>
          </p:cNvSpPr>
          <p:nvPr/>
        </p:nvSpPr>
        <p:spPr bwMode="auto">
          <a:xfrm>
            <a:off x="4357241" y="1995562"/>
            <a:ext cx="457200" cy="73025"/>
          </a:xfrm>
          <a:prstGeom prst="rightArrow">
            <a:avLst>
              <a:gd name="adj1" fmla="val 50000"/>
              <a:gd name="adj2" fmla="val 117391"/>
            </a:avLst>
          </a:prstGeom>
          <a:solidFill>
            <a:srgbClr val="FFFFFF"/>
          </a:solidFill>
          <a:ln w="9525">
            <a:solidFill>
              <a:srgbClr val="000000"/>
            </a:solidFill>
            <a:miter lim="800000"/>
            <a:headEnd/>
            <a:tailEnd/>
          </a:ln>
        </p:spPr>
        <p:txBody>
          <a:bodyPr/>
          <a:lstStyle/>
          <a:p>
            <a:pPr eaLnBrk="0" hangingPunct="0">
              <a:spcBef>
                <a:spcPct val="50000"/>
              </a:spcBef>
            </a:pPr>
            <a:endParaRPr lang="zh-CN" altLang="en-US"/>
          </a:p>
        </p:txBody>
      </p:sp>
      <p:sp>
        <p:nvSpPr>
          <p:cNvPr id="9" name="AutoShape 6"/>
          <p:cNvSpPr>
            <a:spLocks noChangeArrowheads="1"/>
          </p:cNvSpPr>
          <p:nvPr/>
        </p:nvSpPr>
        <p:spPr bwMode="auto">
          <a:xfrm>
            <a:off x="7865616" y="3830712"/>
            <a:ext cx="342900" cy="74613"/>
          </a:xfrm>
          <a:prstGeom prst="rightArrow">
            <a:avLst>
              <a:gd name="adj1" fmla="val 50000"/>
              <a:gd name="adj2" fmla="val 86170"/>
            </a:avLst>
          </a:prstGeom>
          <a:solidFill>
            <a:srgbClr val="FFFFFF"/>
          </a:solidFill>
          <a:ln w="9525">
            <a:solidFill>
              <a:srgbClr val="000000"/>
            </a:solidFill>
            <a:miter lim="800000"/>
            <a:headEnd/>
            <a:tailEnd/>
          </a:ln>
        </p:spPr>
        <p:txBody>
          <a:bodyPr/>
          <a:lstStyle/>
          <a:p>
            <a:pPr eaLnBrk="0" hangingPunct="0">
              <a:spcBef>
                <a:spcPct val="50000"/>
              </a:spcBef>
            </a:pPr>
            <a:endParaRPr lang="zh-CN" altLang="en-US"/>
          </a:p>
        </p:txBody>
      </p:sp>
      <p:graphicFrame>
        <p:nvGraphicFramePr>
          <p:cNvPr id="10" name="Group 274"/>
          <p:cNvGraphicFramePr>
            <a:graphicFrameLocks noGrp="1"/>
          </p:cNvGraphicFramePr>
          <p:nvPr/>
        </p:nvGraphicFramePr>
        <p:xfrm>
          <a:off x="4716016" y="1779662"/>
          <a:ext cx="3097213" cy="2376490"/>
        </p:xfrm>
        <a:graphic>
          <a:graphicData uri="http://schemas.openxmlformats.org/drawingml/2006/table">
            <a:tbl>
              <a:tblPr/>
              <a:tblGrid>
                <a:gridCol w="619125">
                  <a:extLst>
                    <a:ext uri="{9D8B030D-6E8A-4147-A177-3AD203B41FA5}">
                      <a16:colId xmlns="" xmlns:a16="http://schemas.microsoft.com/office/drawing/2014/main" val="20000"/>
                    </a:ext>
                  </a:extLst>
                </a:gridCol>
                <a:gridCol w="619125">
                  <a:extLst>
                    <a:ext uri="{9D8B030D-6E8A-4147-A177-3AD203B41FA5}">
                      <a16:colId xmlns="" xmlns:a16="http://schemas.microsoft.com/office/drawing/2014/main" val="20001"/>
                    </a:ext>
                  </a:extLst>
                </a:gridCol>
                <a:gridCol w="620713">
                  <a:extLst>
                    <a:ext uri="{9D8B030D-6E8A-4147-A177-3AD203B41FA5}">
                      <a16:colId xmlns="" xmlns:a16="http://schemas.microsoft.com/office/drawing/2014/main" val="20002"/>
                    </a:ext>
                  </a:extLst>
                </a:gridCol>
                <a:gridCol w="661987">
                  <a:extLst>
                    <a:ext uri="{9D8B030D-6E8A-4147-A177-3AD203B41FA5}">
                      <a16:colId xmlns="" xmlns:a16="http://schemas.microsoft.com/office/drawing/2014/main" val="20003"/>
                    </a:ext>
                  </a:extLst>
                </a:gridCol>
                <a:gridCol w="576263">
                  <a:extLst>
                    <a:ext uri="{9D8B030D-6E8A-4147-A177-3AD203B41FA5}">
                      <a16:colId xmlns="" xmlns:a16="http://schemas.microsoft.com/office/drawing/2014/main" val="20004"/>
                    </a:ext>
                  </a:extLst>
                </a:gridCol>
              </a:tblGrid>
              <a:tr h="475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0"/>
                  </a:ext>
                </a:extLst>
              </a:tr>
              <a:tr h="475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1"/>
                  </a:ext>
                </a:extLst>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475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75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24</a:t>
                      </a:r>
                      <a:endParaRPr kumimoji="1"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cSld>
  <p:clrMapOvr>
    <a:masterClrMapping/>
  </p:clrMapOvr>
  <p:transition spd="slow" advTm="0"/>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生成迷宫的算法 </a:t>
            </a:r>
            <a:endParaRPr lang="en-US" altLang="zh-CN" dirty="0">
              <a:latin typeface="微软雅黑" pitchFamily="34" charset="-122"/>
              <a:ea typeface="微软雅黑" pitchFamily="34" charset="-122"/>
            </a:endParaRPr>
          </a:p>
        </p:txBody>
      </p:sp>
      <p:sp>
        <p:nvSpPr>
          <p:cNvPr id="5" name="矩形 4"/>
          <p:cNvSpPr/>
          <p:nvPr/>
        </p:nvSpPr>
        <p:spPr>
          <a:xfrm>
            <a:off x="539552" y="1059582"/>
            <a:ext cx="7848872" cy="1508105"/>
          </a:xfrm>
          <a:prstGeom prst="rect">
            <a:avLst/>
          </a:prstGeom>
        </p:spPr>
        <p:txBody>
          <a:bodyPr wrap="square">
            <a:spAutoFit/>
          </a:bodyPr>
          <a:lstStyle/>
          <a:p>
            <a:pPr eaLnBrk="1" hangingPunct="1">
              <a:spcBef>
                <a:spcPts val="1200"/>
              </a:spcBef>
            </a:pPr>
            <a:r>
              <a:rPr lang="zh-CN" altLang="en-US" sz="1800" b="0" dirty="0">
                <a:latin typeface="楷体_GB2312"/>
                <a:ea typeface="楷体_GB2312"/>
                <a:cs typeface="楷体_GB2312"/>
              </a:rPr>
              <a:t>开始时假设所有的地方都有墙（除了入口和出口），所有的单元都不连通。</a:t>
            </a:r>
          </a:p>
          <a:p>
            <a:pPr eaLnBrk="1" hangingPunct="1">
              <a:spcBef>
                <a:spcPts val="1200"/>
              </a:spcBef>
            </a:pPr>
            <a:r>
              <a:rPr lang="zh-CN" altLang="en-US" sz="1800" b="0" dirty="0">
                <a:latin typeface="楷体_GB2312"/>
                <a:ea typeface="楷体_GB2312"/>
                <a:cs typeface="楷体_GB2312"/>
              </a:rPr>
              <a:t>我们不断地随机选择一堵墙，如果由该墙分割的单元互相之间没有连通，则把墙拆除。</a:t>
            </a:r>
          </a:p>
          <a:p>
            <a:pPr eaLnBrk="1" hangingPunct="1">
              <a:spcBef>
                <a:spcPts val="1200"/>
              </a:spcBef>
            </a:pPr>
            <a:r>
              <a:rPr lang="zh-CN" altLang="en-US" sz="1800" b="0" dirty="0">
                <a:latin typeface="楷体_GB2312"/>
                <a:ea typeface="楷体_GB2312"/>
                <a:cs typeface="楷体_GB2312"/>
              </a:rPr>
              <a:t>重复上述过程，直到连通了入口和出口，就得到了一个迷宫。</a:t>
            </a:r>
          </a:p>
        </p:txBody>
      </p:sp>
    </p:spTree>
  </p:cSld>
  <p:clrMapOvr>
    <a:masterClrMapping/>
  </p:clrMapOvr>
  <p:transition spd="slow" advTm="0"/>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生成迷宫算法实现</a:t>
            </a:r>
            <a:endParaRPr lang="en-US" altLang="zh-CN" dirty="0">
              <a:latin typeface="微软雅黑" pitchFamily="34" charset="-122"/>
              <a:ea typeface="微软雅黑" pitchFamily="34" charset="-122"/>
            </a:endParaRPr>
          </a:p>
        </p:txBody>
      </p:sp>
      <p:sp>
        <p:nvSpPr>
          <p:cNvPr id="5" name="矩形 4"/>
          <p:cNvSpPr/>
          <p:nvPr/>
        </p:nvSpPr>
        <p:spPr>
          <a:xfrm>
            <a:off x="539552" y="1059582"/>
            <a:ext cx="7848872" cy="2369880"/>
          </a:xfrm>
          <a:prstGeom prst="rect">
            <a:avLst/>
          </a:prstGeom>
        </p:spPr>
        <p:txBody>
          <a:bodyPr wrap="square">
            <a:spAutoFit/>
          </a:bodyPr>
          <a:lstStyle/>
          <a:p>
            <a:pPr eaLnBrk="1" hangingPunct="1">
              <a:spcBef>
                <a:spcPts val="1200"/>
              </a:spcBef>
            </a:pPr>
            <a:r>
              <a:rPr lang="zh-CN" altLang="en-US" sz="1800" b="0" dirty="0">
                <a:ea typeface="楷体_GB2312"/>
                <a:cs typeface="楷体_GB2312"/>
              </a:rPr>
              <a:t>如果把连通看成一个关系，则该关系是一个等价关系。</a:t>
            </a:r>
          </a:p>
          <a:p>
            <a:pPr eaLnBrk="1" hangingPunct="1">
              <a:spcBef>
                <a:spcPts val="1200"/>
              </a:spcBef>
            </a:pPr>
            <a:r>
              <a:rPr lang="zh-CN" altLang="en-US" sz="1800" b="0" dirty="0">
                <a:ea typeface="楷体_GB2312"/>
                <a:cs typeface="楷体_GB2312"/>
              </a:rPr>
              <a:t>迷宫问题转化成等价类的归并问题。</a:t>
            </a:r>
          </a:p>
          <a:p>
            <a:pPr eaLnBrk="1" hangingPunct="1">
              <a:spcBef>
                <a:spcPts val="1200"/>
              </a:spcBef>
            </a:pPr>
            <a:r>
              <a:rPr lang="zh-CN" altLang="en-US" sz="1800" b="0" dirty="0">
                <a:ea typeface="楷体_GB2312"/>
                <a:cs typeface="楷体_GB2312"/>
              </a:rPr>
              <a:t>开始时，每个单元是一个等价类。</a:t>
            </a:r>
          </a:p>
          <a:p>
            <a:pPr eaLnBrk="1" hangingPunct="1">
              <a:spcBef>
                <a:spcPts val="1200"/>
              </a:spcBef>
            </a:pPr>
            <a:r>
              <a:rPr lang="zh-CN" altLang="en-US" sz="1800" b="0" dirty="0">
                <a:ea typeface="楷体_GB2312"/>
                <a:cs typeface="楷体_GB2312"/>
              </a:rPr>
              <a:t>选择相邻两个单元，判别是否在一个等价类。如果不是，敲开两个单元之间的墙，使之连通。归并两个等价类。</a:t>
            </a:r>
          </a:p>
          <a:p>
            <a:pPr eaLnBrk="1" hangingPunct="1">
              <a:spcBef>
                <a:spcPts val="1200"/>
              </a:spcBef>
            </a:pPr>
            <a:r>
              <a:rPr lang="zh-CN" altLang="en-US" sz="1800" b="0" dirty="0">
                <a:ea typeface="楷体_GB2312"/>
                <a:cs typeface="楷体_GB2312"/>
              </a:rPr>
              <a:t>重复上述过程，直到入口和出口在一个等价类中。</a:t>
            </a:r>
          </a:p>
        </p:txBody>
      </p:sp>
    </p:spTree>
  </p:cSld>
  <p:clrMapOvr>
    <a:masterClrMapping/>
  </p:clrMapOvr>
  <p:transition spd="slow" advTm="0"/>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467544" y="339502"/>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生成迷宫算法实现</a:t>
            </a:r>
            <a:endParaRPr lang="en-US" altLang="zh-CN" dirty="0">
              <a:latin typeface="微软雅黑" pitchFamily="34" charset="-122"/>
              <a:ea typeface="微软雅黑" pitchFamily="34" charset="-122"/>
            </a:endParaRPr>
          </a:p>
        </p:txBody>
      </p:sp>
      <p:pic>
        <p:nvPicPr>
          <p:cNvPr id="8" name="Picture 4"/>
          <p:cNvPicPr>
            <a:picLocks noChangeAspect="1" noChangeArrowheads="1"/>
          </p:cNvPicPr>
          <p:nvPr/>
        </p:nvPicPr>
        <p:blipFill>
          <a:blip r:embed="rId3" cstate="print"/>
          <a:srcRect/>
          <a:stretch>
            <a:fillRect/>
          </a:stretch>
        </p:blipFill>
        <p:spPr bwMode="auto">
          <a:xfrm>
            <a:off x="0" y="1419622"/>
            <a:ext cx="2879725" cy="2214562"/>
          </a:xfrm>
          <a:prstGeom prst="rect">
            <a:avLst/>
          </a:prstGeom>
          <a:noFill/>
          <a:ln w="9525">
            <a:noFill/>
            <a:miter lim="800000"/>
            <a:headEnd/>
            <a:tailEnd/>
          </a:ln>
        </p:spPr>
      </p:pic>
      <p:sp>
        <p:nvSpPr>
          <p:cNvPr id="9" name="Rectangle 5"/>
          <p:cNvSpPr>
            <a:spLocks noChangeArrowheads="1"/>
          </p:cNvSpPr>
          <p:nvPr/>
        </p:nvSpPr>
        <p:spPr bwMode="auto">
          <a:xfrm>
            <a:off x="611560" y="3723878"/>
            <a:ext cx="1135247" cy="307777"/>
          </a:xfrm>
          <a:prstGeom prst="rect">
            <a:avLst/>
          </a:prstGeom>
          <a:noFill/>
          <a:ln w="9525">
            <a:noFill/>
            <a:miter lim="800000"/>
            <a:headEnd/>
            <a:tailEnd/>
          </a:ln>
        </p:spPr>
        <p:txBody>
          <a:bodyPr wrap="none" anchor="ctr">
            <a:spAutoFit/>
          </a:bodyPr>
          <a:lstStyle/>
          <a:p>
            <a:r>
              <a:rPr lang="zh-CN" altLang="en-US" sz="1400" dirty="0">
                <a:latin typeface="楷体_GB2312"/>
                <a:ea typeface="楷体_GB2312"/>
                <a:cs typeface="楷体_GB2312"/>
              </a:rPr>
              <a:t>初始的配置 </a:t>
            </a:r>
          </a:p>
        </p:txBody>
      </p:sp>
      <p:pic>
        <p:nvPicPr>
          <p:cNvPr id="10" name="Picture 6"/>
          <p:cNvPicPr>
            <a:picLocks noChangeAspect="1" noChangeArrowheads="1"/>
          </p:cNvPicPr>
          <p:nvPr/>
        </p:nvPicPr>
        <p:blipFill>
          <a:blip r:embed="rId4" cstate="print"/>
          <a:srcRect/>
          <a:stretch>
            <a:fillRect/>
          </a:stretch>
        </p:blipFill>
        <p:spPr bwMode="auto">
          <a:xfrm>
            <a:off x="3059832" y="1419622"/>
            <a:ext cx="2949575" cy="2216150"/>
          </a:xfrm>
          <a:prstGeom prst="rect">
            <a:avLst/>
          </a:prstGeom>
          <a:noFill/>
          <a:ln w="9525">
            <a:noFill/>
            <a:miter lim="800000"/>
            <a:headEnd/>
            <a:tailEnd/>
          </a:ln>
        </p:spPr>
      </p:pic>
      <p:sp>
        <p:nvSpPr>
          <p:cNvPr id="11" name="Rectangle 7"/>
          <p:cNvSpPr>
            <a:spLocks noChangeArrowheads="1"/>
          </p:cNvSpPr>
          <p:nvPr/>
        </p:nvSpPr>
        <p:spPr bwMode="auto">
          <a:xfrm>
            <a:off x="3347864" y="3795886"/>
            <a:ext cx="2366963" cy="954107"/>
          </a:xfrm>
          <a:prstGeom prst="rect">
            <a:avLst/>
          </a:prstGeom>
          <a:noFill/>
          <a:ln w="9525">
            <a:noFill/>
            <a:miter lim="800000"/>
            <a:headEnd/>
            <a:tailEnd/>
          </a:ln>
        </p:spPr>
        <p:txBody>
          <a:bodyPr anchor="ctr">
            <a:spAutoFit/>
          </a:bodyPr>
          <a:lstStyle/>
          <a:p>
            <a:r>
              <a:rPr lang="zh-CN" altLang="en-US" sz="1400" dirty="0">
                <a:latin typeface="楷体_GB2312"/>
                <a:ea typeface="楷体_GB2312"/>
                <a:cs typeface="楷体_GB2312"/>
              </a:rPr>
              <a:t>某些墙已经被拆除。此时，如果我们随机选择</a:t>
            </a:r>
            <a:r>
              <a:rPr lang="en-US" altLang="zh-CN" sz="1400" dirty="0">
                <a:latin typeface="楷体_GB2312"/>
                <a:ea typeface="楷体_GB2312"/>
                <a:cs typeface="楷体_GB2312"/>
              </a:rPr>
              <a:t>8</a:t>
            </a:r>
            <a:r>
              <a:rPr lang="zh-CN" altLang="en-US" sz="1400" dirty="0">
                <a:latin typeface="楷体_GB2312"/>
                <a:ea typeface="楷体_GB2312"/>
                <a:cs typeface="楷体_GB2312"/>
              </a:rPr>
              <a:t>和</a:t>
            </a:r>
            <a:r>
              <a:rPr lang="en-US" altLang="zh-CN" sz="1400" dirty="0">
                <a:latin typeface="楷体_GB2312"/>
                <a:ea typeface="楷体_GB2312"/>
                <a:cs typeface="楷体_GB2312"/>
              </a:rPr>
              <a:t>13</a:t>
            </a:r>
            <a:r>
              <a:rPr lang="zh-CN" altLang="en-US" sz="1400" dirty="0">
                <a:latin typeface="楷体_GB2312"/>
                <a:ea typeface="楷体_GB2312"/>
                <a:cs typeface="楷体_GB2312"/>
              </a:rPr>
              <a:t>之间的墙，这堵墙不用拆掉，因为</a:t>
            </a:r>
            <a:r>
              <a:rPr lang="en-US" altLang="zh-CN" sz="1400" dirty="0">
                <a:latin typeface="楷体_GB2312"/>
                <a:ea typeface="楷体_GB2312"/>
                <a:cs typeface="楷体_GB2312"/>
              </a:rPr>
              <a:t>8</a:t>
            </a:r>
            <a:r>
              <a:rPr lang="zh-CN" altLang="en-US" sz="1400" dirty="0">
                <a:latin typeface="楷体_GB2312"/>
                <a:ea typeface="楷体_GB2312"/>
                <a:cs typeface="楷体_GB2312"/>
              </a:rPr>
              <a:t>和</a:t>
            </a:r>
            <a:r>
              <a:rPr lang="en-US" altLang="zh-CN" sz="1400" dirty="0">
                <a:latin typeface="楷体_GB2312"/>
                <a:ea typeface="楷体_GB2312"/>
                <a:cs typeface="楷体_GB2312"/>
              </a:rPr>
              <a:t>13</a:t>
            </a:r>
            <a:r>
              <a:rPr lang="zh-CN" altLang="en-US" sz="1400" dirty="0">
                <a:latin typeface="楷体_GB2312"/>
                <a:ea typeface="楷体_GB2312"/>
                <a:cs typeface="楷体_GB2312"/>
              </a:rPr>
              <a:t>已经连通 </a:t>
            </a:r>
          </a:p>
        </p:txBody>
      </p:sp>
      <p:pic>
        <p:nvPicPr>
          <p:cNvPr id="12" name="Picture 8"/>
          <p:cNvPicPr>
            <a:picLocks noChangeAspect="1" noChangeArrowheads="1"/>
          </p:cNvPicPr>
          <p:nvPr/>
        </p:nvPicPr>
        <p:blipFill>
          <a:blip r:embed="rId5" cstate="print"/>
          <a:srcRect/>
          <a:stretch>
            <a:fillRect/>
          </a:stretch>
        </p:blipFill>
        <p:spPr bwMode="auto">
          <a:xfrm>
            <a:off x="6156176" y="1419622"/>
            <a:ext cx="2881312" cy="2278062"/>
          </a:xfrm>
          <a:prstGeom prst="rect">
            <a:avLst/>
          </a:prstGeom>
          <a:noFill/>
          <a:ln w="9525">
            <a:noFill/>
            <a:miter lim="800000"/>
            <a:headEnd/>
            <a:tailEnd/>
          </a:ln>
        </p:spPr>
      </p:pic>
      <p:sp>
        <p:nvSpPr>
          <p:cNvPr id="13" name="Rectangle 9"/>
          <p:cNvSpPr>
            <a:spLocks noChangeArrowheads="1"/>
          </p:cNvSpPr>
          <p:nvPr/>
        </p:nvSpPr>
        <p:spPr bwMode="auto">
          <a:xfrm>
            <a:off x="6228184" y="3939902"/>
            <a:ext cx="2652713" cy="738664"/>
          </a:xfrm>
          <a:prstGeom prst="rect">
            <a:avLst/>
          </a:prstGeom>
          <a:noFill/>
          <a:ln w="9525">
            <a:noFill/>
            <a:miter lim="800000"/>
            <a:headEnd/>
            <a:tailEnd/>
          </a:ln>
        </p:spPr>
        <p:txBody>
          <a:bodyPr anchor="ctr">
            <a:spAutoFit/>
          </a:bodyPr>
          <a:lstStyle/>
          <a:p>
            <a:r>
              <a:rPr lang="zh-CN" altLang="en-US" sz="1400" dirty="0">
                <a:latin typeface="楷体_GB2312"/>
                <a:ea typeface="楷体_GB2312"/>
                <a:cs typeface="楷体_GB2312"/>
              </a:rPr>
              <a:t>我们随机选择了</a:t>
            </a:r>
            <a:r>
              <a:rPr lang="en-US" altLang="zh-CN" sz="1400" dirty="0">
                <a:latin typeface="楷体_GB2312"/>
                <a:ea typeface="楷体_GB2312"/>
                <a:cs typeface="楷体_GB2312"/>
              </a:rPr>
              <a:t>18</a:t>
            </a:r>
            <a:r>
              <a:rPr lang="zh-CN" altLang="en-US" sz="1400" dirty="0">
                <a:latin typeface="楷体_GB2312"/>
                <a:ea typeface="楷体_GB2312"/>
                <a:cs typeface="楷体_GB2312"/>
              </a:rPr>
              <a:t>和</a:t>
            </a:r>
            <a:r>
              <a:rPr lang="en-US" altLang="zh-CN" sz="1400" dirty="0">
                <a:latin typeface="楷体_GB2312"/>
                <a:ea typeface="楷体_GB2312"/>
                <a:cs typeface="楷体_GB2312"/>
              </a:rPr>
              <a:t>13</a:t>
            </a:r>
            <a:r>
              <a:rPr lang="zh-CN" altLang="en-US" sz="1400" dirty="0">
                <a:latin typeface="楷体_GB2312"/>
                <a:ea typeface="楷体_GB2312"/>
                <a:cs typeface="楷体_GB2312"/>
              </a:rPr>
              <a:t>之间的墙；因为</a:t>
            </a:r>
            <a:r>
              <a:rPr lang="en-US" altLang="zh-CN" sz="1400" dirty="0">
                <a:latin typeface="楷体_GB2312"/>
                <a:ea typeface="楷体_GB2312"/>
                <a:cs typeface="楷体_GB2312"/>
              </a:rPr>
              <a:t>18</a:t>
            </a:r>
            <a:r>
              <a:rPr lang="zh-CN" altLang="en-US" sz="1400" dirty="0">
                <a:latin typeface="楷体_GB2312"/>
                <a:ea typeface="楷体_GB2312"/>
                <a:cs typeface="楷体_GB2312"/>
              </a:rPr>
              <a:t>和</a:t>
            </a:r>
            <a:r>
              <a:rPr lang="en-US" altLang="zh-CN" sz="1400" dirty="0">
                <a:latin typeface="楷体_GB2312"/>
                <a:ea typeface="楷体_GB2312"/>
                <a:cs typeface="楷体_GB2312"/>
              </a:rPr>
              <a:t>13</a:t>
            </a:r>
            <a:r>
              <a:rPr lang="zh-CN" altLang="en-US" sz="1400" dirty="0">
                <a:latin typeface="楷体_GB2312"/>
                <a:ea typeface="楷体_GB2312"/>
                <a:cs typeface="楷体_GB2312"/>
              </a:rPr>
              <a:t>没有连通，这堵墙被拆除 </a:t>
            </a:r>
          </a:p>
        </p:txBody>
      </p:sp>
    </p:spTree>
  </p:cSld>
  <p:clrMapOvr>
    <a:masterClrMapping/>
  </p:clrMapOvr>
  <p:transition spd="slow" advTm="0"/>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11560" y="195486"/>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生成程序</a:t>
            </a:r>
            <a:endParaRPr lang="en-US" altLang="zh-CN" dirty="0">
              <a:latin typeface="微软雅黑" pitchFamily="34" charset="-122"/>
              <a:ea typeface="微软雅黑" pitchFamily="34" charset="-122"/>
            </a:endParaRPr>
          </a:p>
        </p:txBody>
      </p:sp>
      <p:sp>
        <p:nvSpPr>
          <p:cNvPr id="5" name="矩形 4"/>
          <p:cNvSpPr/>
          <p:nvPr/>
        </p:nvSpPr>
        <p:spPr>
          <a:xfrm>
            <a:off x="827584" y="699542"/>
            <a:ext cx="7848872" cy="4616648"/>
          </a:xfrm>
          <a:prstGeom prst="rect">
            <a:avLst/>
          </a:prstGeom>
        </p:spPr>
        <p:txBody>
          <a:bodyPr wrap="square">
            <a:spAutoFit/>
          </a:bodyPr>
          <a:lstStyle/>
          <a:p>
            <a:pPr marL="609600" indent="-609600" eaLnBrk="1" hangingPunct="1">
              <a:buFontTx/>
              <a:buNone/>
            </a:pPr>
            <a:r>
              <a:rPr lang="en-US" altLang="zh-CN" sz="1400" dirty="0"/>
              <a:t>void </a:t>
            </a:r>
            <a:r>
              <a:rPr lang="en-US" altLang="zh-CN" sz="1400" dirty="0" err="1"/>
              <a:t>createPuzzle</a:t>
            </a:r>
            <a:r>
              <a:rPr lang="en-US" altLang="zh-CN" sz="1400" dirty="0"/>
              <a:t>(</a:t>
            </a:r>
            <a:r>
              <a:rPr lang="en-US" altLang="zh-CN" sz="1400" dirty="0" err="1"/>
              <a:t>int</a:t>
            </a:r>
            <a:r>
              <a:rPr lang="en-US" altLang="zh-CN" sz="1400" dirty="0"/>
              <a:t> size)                            //size</a:t>
            </a:r>
            <a:r>
              <a:rPr lang="zh-CN" altLang="en-US" sz="1400" dirty="0"/>
              <a:t>为迷宫的规模</a:t>
            </a:r>
          </a:p>
          <a:p>
            <a:pPr marL="609600" indent="-609600" eaLnBrk="1" hangingPunct="1">
              <a:buFontTx/>
              <a:buNone/>
            </a:pPr>
            <a:r>
              <a:rPr lang="en-US" altLang="zh-CN" sz="1400" dirty="0"/>
              <a:t>{ </a:t>
            </a:r>
          </a:p>
          <a:p>
            <a:pPr marL="609600" indent="-609600" eaLnBrk="1" hangingPunct="1">
              <a:buFontTx/>
              <a:buNone/>
            </a:pPr>
            <a:r>
              <a:rPr lang="en-US" altLang="zh-CN" sz="1400" dirty="0"/>
              <a:t>    </a:t>
            </a:r>
            <a:r>
              <a:rPr lang="en-US" altLang="zh-CN" sz="1400" dirty="0" err="1"/>
              <a:t>int</a:t>
            </a:r>
            <a:r>
              <a:rPr lang="en-US" altLang="zh-CN" sz="1400" dirty="0"/>
              <a:t> num1, num2;</a:t>
            </a:r>
          </a:p>
          <a:p>
            <a:pPr marL="609600" indent="-609600" eaLnBrk="1" hangingPunct="1">
              <a:buFontTx/>
              <a:buNone/>
            </a:pPr>
            <a:r>
              <a:rPr lang="en-US" altLang="zh-CN" sz="1400" dirty="0"/>
              <a:t>   </a:t>
            </a:r>
            <a:r>
              <a:rPr lang="en-US" altLang="zh-CN" sz="1400" dirty="0" err="1"/>
              <a:t>DisjointSet</a:t>
            </a:r>
            <a:r>
              <a:rPr lang="en-US" altLang="zh-CN" sz="1400" dirty="0"/>
              <a:t> </a:t>
            </a:r>
            <a:r>
              <a:rPr lang="en-US" altLang="zh-CN" sz="1400" dirty="0" err="1"/>
              <a:t>ds</a:t>
            </a:r>
            <a:r>
              <a:rPr lang="en-US" altLang="zh-CN" sz="1400" dirty="0"/>
              <a:t>(size*size); </a:t>
            </a:r>
          </a:p>
          <a:p>
            <a:pPr marL="609600" indent="-609600" eaLnBrk="1" hangingPunct="1">
              <a:buFontTx/>
              <a:buNone/>
            </a:pPr>
            <a:r>
              <a:rPr lang="en-US" altLang="zh-CN" sz="1400" dirty="0"/>
              <a:t>   </a:t>
            </a:r>
            <a:r>
              <a:rPr lang="en-US" altLang="zh-CN" sz="1400" dirty="0" err="1"/>
              <a:t>srand</a:t>
            </a:r>
            <a:r>
              <a:rPr lang="en-US" altLang="zh-CN" sz="1400" dirty="0"/>
              <a:t>(time(0));</a:t>
            </a:r>
          </a:p>
          <a:p>
            <a:pPr marL="609600" indent="-609600" eaLnBrk="1" hangingPunct="1">
              <a:buFontTx/>
              <a:buNone/>
            </a:pPr>
            <a:r>
              <a:rPr lang="en-US" altLang="zh-CN" sz="1400" dirty="0"/>
              <a:t>   while (</a:t>
            </a:r>
            <a:r>
              <a:rPr lang="en-US" altLang="zh-CN" sz="1400" dirty="0" err="1"/>
              <a:t>ds.Find</a:t>
            </a:r>
            <a:r>
              <a:rPr lang="en-US" altLang="zh-CN" sz="1400" dirty="0"/>
              <a:t>(0) != </a:t>
            </a:r>
            <a:r>
              <a:rPr lang="en-US" altLang="zh-CN" sz="1400" dirty="0" err="1"/>
              <a:t>ds.Find</a:t>
            </a:r>
            <a:r>
              <a:rPr lang="en-US" altLang="zh-CN" sz="1400" dirty="0"/>
              <a:t>(size*size-1)) {</a:t>
            </a:r>
          </a:p>
          <a:p>
            <a:pPr marL="609600" indent="-609600" eaLnBrk="1" hangingPunct="1">
              <a:buFontTx/>
              <a:buNone/>
            </a:pPr>
            <a:r>
              <a:rPr lang="en-US" altLang="zh-CN" sz="1400" dirty="0"/>
              <a:t>        while (true) {                                           //</a:t>
            </a:r>
            <a:r>
              <a:rPr lang="zh-CN" altLang="en-US" sz="1400" dirty="0"/>
              <a:t>选择两个相邻的不连通单元</a:t>
            </a:r>
          </a:p>
          <a:p>
            <a:pPr marL="609600" indent="-609600" eaLnBrk="1" hangingPunct="1">
              <a:buFontTx/>
              <a:buNone/>
            </a:pPr>
            <a:r>
              <a:rPr lang="zh-CN" altLang="en-US" sz="1400" dirty="0"/>
              <a:t>               </a:t>
            </a:r>
            <a:r>
              <a:rPr lang="en-US" altLang="zh-CN" sz="1400" dirty="0"/>
              <a:t>num1 = rand() * size * size / (RAND_MAX + 1);</a:t>
            </a:r>
          </a:p>
          <a:p>
            <a:pPr marL="609600" indent="-609600" eaLnBrk="1" hangingPunct="1">
              <a:buFontTx/>
              <a:buNone/>
            </a:pPr>
            <a:r>
              <a:rPr lang="en-US" altLang="zh-CN" sz="1400" dirty="0"/>
              <a:t>               num2 = num1-size;                         //</a:t>
            </a:r>
            <a:r>
              <a:rPr lang="zh-CN" altLang="en-US" sz="1400" dirty="0"/>
              <a:t>检查上方的单元</a:t>
            </a:r>
          </a:p>
          <a:p>
            <a:pPr marL="609600" indent="-609600" eaLnBrk="1" hangingPunct="1">
              <a:buFontTx/>
              <a:buNone/>
            </a:pPr>
            <a:r>
              <a:rPr lang="zh-CN" altLang="en-US" sz="1400" dirty="0"/>
              <a:t>               </a:t>
            </a:r>
            <a:r>
              <a:rPr lang="en-US" altLang="zh-CN" sz="1400" dirty="0"/>
              <a:t>if (num2 &gt;= 0 &amp;&amp; </a:t>
            </a:r>
            <a:r>
              <a:rPr lang="en-US" altLang="zh-CN" sz="1400" dirty="0" err="1"/>
              <a:t>ds.Find</a:t>
            </a:r>
            <a:r>
              <a:rPr lang="en-US" altLang="zh-CN" sz="1400" dirty="0"/>
              <a:t>(num1) != </a:t>
            </a:r>
            <a:r>
              <a:rPr lang="en-US" altLang="zh-CN" sz="1400" dirty="0" err="1"/>
              <a:t>ds.Find</a:t>
            </a:r>
            <a:r>
              <a:rPr lang="en-US" altLang="zh-CN" sz="1400" dirty="0"/>
              <a:t>(num2)) break;    </a:t>
            </a:r>
          </a:p>
          <a:p>
            <a:pPr marL="609600" indent="-609600" eaLnBrk="1" hangingPunct="1">
              <a:buFontTx/>
              <a:buNone/>
            </a:pPr>
            <a:r>
              <a:rPr lang="en-US" altLang="zh-CN" sz="1400" dirty="0"/>
              <a:t>               num2 = num1 - 1;                            //</a:t>
            </a:r>
            <a:r>
              <a:rPr lang="zh-CN" altLang="en-US" sz="1400" dirty="0"/>
              <a:t>检查左边的单元</a:t>
            </a:r>
          </a:p>
          <a:p>
            <a:pPr marL="609600" indent="-609600" eaLnBrk="1" hangingPunct="1">
              <a:buFontTx/>
              <a:buNone/>
            </a:pPr>
            <a:r>
              <a:rPr lang="zh-CN" altLang="en-US" sz="1400" dirty="0"/>
              <a:t>	   </a:t>
            </a:r>
            <a:r>
              <a:rPr lang="en-US" altLang="zh-CN" sz="1400" dirty="0"/>
              <a:t>if (num1 % size != 0 &amp;&amp; </a:t>
            </a:r>
            <a:r>
              <a:rPr lang="en-US" altLang="zh-CN" sz="1400" dirty="0" err="1"/>
              <a:t>ds.Find</a:t>
            </a:r>
            <a:r>
              <a:rPr lang="en-US" altLang="zh-CN" sz="1400" dirty="0"/>
              <a:t>(num1) != </a:t>
            </a:r>
            <a:r>
              <a:rPr lang="en-US" altLang="zh-CN" sz="1400" dirty="0" err="1"/>
              <a:t>ds.Find</a:t>
            </a:r>
            <a:r>
              <a:rPr lang="en-US" altLang="zh-CN" sz="1400" dirty="0"/>
              <a:t>(num2)) break;</a:t>
            </a:r>
          </a:p>
          <a:p>
            <a:pPr marL="609600" indent="-609600" eaLnBrk="1" hangingPunct="1">
              <a:buFontTx/>
              <a:buNone/>
            </a:pPr>
            <a:r>
              <a:rPr lang="en-US" altLang="zh-CN" sz="1400" dirty="0"/>
              <a:t>               num2 = num1 + size;                      //</a:t>
            </a:r>
            <a:r>
              <a:rPr lang="zh-CN" altLang="en-US" sz="1400" dirty="0"/>
              <a:t>检查下方的单元</a:t>
            </a:r>
          </a:p>
          <a:p>
            <a:pPr marL="609600" indent="-609600" eaLnBrk="1" hangingPunct="1">
              <a:buFontTx/>
              <a:buNone/>
            </a:pPr>
            <a:r>
              <a:rPr lang="zh-CN" altLang="en-US" sz="1400" dirty="0"/>
              <a:t>               </a:t>
            </a:r>
            <a:r>
              <a:rPr lang="en-US" altLang="zh-CN" sz="1400" dirty="0"/>
              <a:t>if (num2 &lt; size * size   &amp;&amp;  </a:t>
            </a:r>
            <a:r>
              <a:rPr lang="en-US" altLang="zh-CN" sz="1400" dirty="0" err="1"/>
              <a:t>ds.Find</a:t>
            </a:r>
            <a:r>
              <a:rPr lang="en-US" altLang="zh-CN" sz="1400" dirty="0"/>
              <a:t>(num1) != </a:t>
            </a:r>
            <a:r>
              <a:rPr lang="en-US" altLang="zh-CN" sz="1400" dirty="0" err="1"/>
              <a:t>ds.Find</a:t>
            </a:r>
            <a:r>
              <a:rPr lang="en-US" altLang="zh-CN" sz="1400" dirty="0"/>
              <a:t>(num2)) break;</a:t>
            </a:r>
          </a:p>
          <a:p>
            <a:pPr marL="609600" indent="-609600" eaLnBrk="1" hangingPunct="1">
              <a:buFontTx/>
              <a:buNone/>
            </a:pPr>
            <a:r>
              <a:rPr lang="en-US" altLang="zh-CN" sz="1400" dirty="0"/>
              <a:t>	  num2 = num1 + 1;  //</a:t>
            </a:r>
            <a:r>
              <a:rPr lang="zh-CN" altLang="en-US" sz="1400" dirty="0"/>
              <a:t>检查右边的单元</a:t>
            </a:r>
          </a:p>
          <a:p>
            <a:pPr marL="609600" indent="-609600" eaLnBrk="1" hangingPunct="1">
              <a:buFontTx/>
              <a:buNone/>
            </a:pPr>
            <a:r>
              <a:rPr lang="zh-CN" altLang="en-US" sz="1400" dirty="0"/>
              <a:t>	   </a:t>
            </a:r>
            <a:r>
              <a:rPr lang="en-US" altLang="zh-CN" sz="1400" dirty="0"/>
              <a:t>if (num2 % size != 0 &amp;&amp; </a:t>
            </a:r>
            <a:r>
              <a:rPr lang="en-US" altLang="zh-CN" sz="1400" dirty="0" err="1"/>
              <a:t>ds.Find</a:t>
            </a:r>
            <a:r>
              <a:rPr lang="en-US" altLang="zh-CN" sz="1400" dirty="0"/>
              <a:t>(num1) != </a:t>
            </a:r>
            <a:r>
              <a:rPr lang="en-US" altLang="zh-CN" sz="1400" dirty="0" err="1"/>
              <a:t>ds.Find</a:t>
            </a:r>
            <a:r>
              <a:rPr lang="en-US" altLang="zh-CN" sz="1400" dirty="0"/>
              <a:t>(num2)) break;</a:t>
            </a:r>
          </a:p>
          <a:p>
            <a:pPr marL="609600" indent="-609600" eaLnBrk="1" hangingPunct="1">
              <a:buFontTx/>
              <a:buNone/>
            </a:pPr>
            <a:r>
              <a:rPr lang="en-US" altLang="zh-CN" sz="1400" dirty="0"/>
              <a:t>         }</a:t>
            </a:r>
            <a:endParaRPr lang="de-DE" altLang="zh-CN" sz="1400" dirty="0"/>
          </a:p>
          <a:p>
            <a:pPr marL="609600" indent="-609600" eaLnBrk="1" hangingPunct="1">
              <a:buFontTx/>
              <a:buNone/>
            </a:pPr>
            <a:r>
              <a:rPr lang="de-DE" altLang="zh-CN" sz="1400" dirty="0"/>
              <a:t>        ds.Union(ds.Find(num1), ds.Find(num2));</a:t>
            </a:r>
          </a:p>
          <a:p>
            <a:pPr marL="609600" indent="-609600" eaLnBrk="1" hangingPunct="1">
              <a:buFontTx/>
              <a:buNone/>
            </a:pPr>
            <a:r>
              <a:rPr lang="de-DE" altLang="zh-CN" sz="1400" dirty="0"/>
              <a:t>        </a:t>
            </a:r>
            <a:r>
              <a:rPr lang="pt-BR" altLang="zh-CN" sz="1400" dirty="0"/>
              <a:t>cout &lt;&lt; '&lt;' &lt;&lt; num1 &lt;&lt; ',' &lt;&lt; num2 &lt;&lt; "&gt;, ";</a:t>
            </a:r>
          </a:p>
          <a:p>
            <a:pPr marL="609600" indent="-609600" eaLnBrk="1" hangingPunct="1">
              <a:buFontTx/>
              <a:buNone/>
            </a:pPr>
            <a:r>
              <a:rPr lang="pt-BR" altLang="zh-CN" sz="1400" dirty="0"/>
              <a:t>    </a:t>
            </a:r>
            <a:r>
              <a:rPr lang="en-US" altLang="zh-CN" sz="1400" dirty="0"/>
              <a:t>}</a:t>
            </a:r>
          </a:p>
          <a:p>
            <a:pPr marL="609600" indent="-609600" eaLnBrk="1" hangingPunct="1">
              <a:buFontTx/>
              <a:buNone/>
            </a:pPr>
            <a:r>
              <a:rPr lang="en-US" altLang="zh-CN" sz="1400" dirty="0"/>
              <a:t>} </a:t>
            </a:r>
          </a:p>
        </p:txBody>
      </p:sp>
    </p:spTree>
  </p:cSld>
  <p:clrMapOvr>
    <a:masterClrMapping/>
  </p:clrMapOvr>
  <p:transition spd="slow" advTm="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34"/>
          <p:cNvSpPr>
            <a:spLocks noChangeArrowheads="1"/>
          </p:cNvSpPr>
          <p:nvPr/>
        </p:nvSpPr>
        <p:spPr bwMode="auto">
          <a:xfrm>
            <a:off x="611560" y="195486"/>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二叉查找树的插入</a:t>
            </a:r>
          </a:p>
        </p:txBody>
      </p:sp>
      <p:sp>
        <p:nvSpPr>
          <p:cNvPr id="51204" name="文本框 28"/>
          <p:cNvSpPr txBox="1">
            <a:spLocks noChangeArrowheads="1"/>
          </p:cNvSpPr>
          <p:nvPr/>
        </p:nvSpPr>
        <p:spPr bwMode="auto">
          <a:xfrm>
            <a:off x="468313" y="1058863"/>
            <a:ext cx="6983412" cy="1255712"/>
          </a:xfrm>
          <a:prstGeom prst="rect">
            <a:avLst/>
          </a:prstGeom>
          <a:noFill/>
          <a:ln w="9525">
            <a:noFill/>
            <a:miter lim="800000"/>
            <a:headEnd/>
            <a:tailEnd/>
          </a:ln>
        </p:spPr>
        <p:txBody>
          <a:bodyPr>
            <a:spAutoFit/>
          </a:bodyPr>
          <a:lstStyle/>
          <a:p>
            <a:pPr>
              <a:lnSpc>
                <a:spcPct val="140000"/>
              </a:lnSpc>
            </a:pPr>
            <a:r>
              <a:rPr lang="zh-CN" altLang="en-US" sz="1800">
                <a:latin typeface="楷体_GB2312"/>
                <a:ea typeface="楷体_GB2312"/>
                <a:cs typeface="楷体_GB2312"/>
              </a:rPr>
              <a:t>若二叉树为空。则新插入的结点成为根结点。</a:t>
            </a:r>
          </a:p>
          <a:p>
            <a:pPr>
              <a:lnSpc>
                <a:spcPct val="140000"/>
              </a:lnSpc>
            </a:pPr>
            <a:r>
              <a:rPr lang="zh-CN" altLang="en-US" sz="1800">
                <a:latin typeface="楷体_GB2312"/>
                <a:ea typeface="楷体_GB2312"/>
                <a:cs typeface="楷体_GB2312"/>
              </a:rPr>
              <a:t>如被插结点小于父亲结点，在左子树递归插入</a:t>
            </a:r>
            <a:endParaRPr lang="en-US" altLang="zh-CN" sz="1800">
              <a:latin typeface="楷体_GB2312"/>
              <a:ea typeface="楷体_GB2312"/>
              <a:cs typeface="楷体_GB2312"/>
            </a:endParaRPr>
          </a:p>
          <a:p>
            <a:pPr>
              <a:lnSpc>
                <a:spcPct val="140000"/>
              </a:lnSpc>
            </a:pPr>
            <a:r>
              <a:rPr lang="zh-CN" altLang="en-US" sz="1800">
                <a:latin typeface="楷体_GB2312"/>
                <a:ea typeface="楷体_GB2312"/>
                <a:cs typeface="楷体_GB2312"/>
              </a:rPr>
              <a:t>否则在右子树递归插入</a:t>
            </a:r>
          </a:p>
        </p:txBody>
      </p:sp>
      <p:sp>
        <p:nvSpPr>
          <p:cNvPr id="51205" name="矩形 22"/>
          <p:cNvSpPr>
            <a:spLocks noChangeArrowheads="1"/>
          </p:cNvSpPr>
          <p:nvPr/>
        </p:nvSpPr>
        <p:spPr bwMode="auto">
          <a:xfrm>
            <a:off x="468313" y="2500313"/>
            <a:ext cx="4751387" cy="757237"/>
          </a:xfrm>
          <a:prstGeom prst="rect">
            <a:avLst/>
          </a:prstGeom>
          <a:noFill/>
          <a:ln w="9525">
            <a:noFill/>
            <a:miter lim="800000"/>
            <a:headEnd/>
            <a:tailEnd/>
          </a:ln>
        </p:spPr>
        <p:txBody>
          <a:bodyPr>
            <a:spAutoFit/>
          </a:bodyPr>
          <a:lstStyle/>
          <a:p>
            <a:pPr eaLnBrk="0" hangingPunct="0">
              <a:lnSpc>
                <a:spcPct val="120000"/>
              </a:lnSpc>
              <a:spcBef>
                <a:spcPct val="50000"/>
              </a:spcBef>
            </a:pPr>
            <a:r>
              <a:rPr lang="zh-CN" altLang="zh-CN" sz="1800" dirty="0">
                <a:latin typeface="微软雅黑" pitchFamily="34" charset="-122"/>
                <a:ea typeface="微软雅黑" pitchFamily="34" charset="-122"/>
              </a:rPr>
              <a:t>将</a:t>
            </a:r>
            <a:r>
              <a:rPr lang="zh-CN" altLang="en-US" sz="1800" dirty="0">
                <a:latin typeface="微软雅黑" pitchFamily="34" charset="-122"/>
                <a:ea typeface="微软雅黑" pitchFamily="34" charset="-122"/>
              </a:rPr>
              <a:t>整</a:t>
            </a:r>
            <a:r>
              <a:rPr lang="zh-CN" altLang="zh-CN" sz="1800" dirty="0">
                <a:latin typeface="微软雅黑" pitchFamily="34" charset="-122"/>
                <a:ea typeface="微软雅黑" pitchFamily="34" charset="-122"/>
              </a:rPr>
              <a:t>数的序列：122、99、250、110、300、280 </a:t>
            </a:r>
            <a:r>
              <a:rPr lang="zh-CN" altLang="en-US" sz="1800" dirty="0">
                <a:latin typeface="微软雅黑" pitchFamily="34" charset="-122"/>
                <a:ea typeface="微软雅黑" pitchFamily="34" charset="-122"/>
              </a:rPr>
              <a:t>依次插入到一棵空的</a:t>
            </a:r>
            <a:r>
              <a:rPr lang="zh-CN" altLang="zh-CN" sz="1800" dirty="0">
                <a:latin typeface="微软雅黑" pitchFamily="34" charset="-122"/>
                <a:ea typeface="微软雅黑" pitchFamily="34" charset="-122"/>
              </a:rPr>
              <a:t>二叉</a:t>
            </a:r>
            <a:r>
              <a:rPr lang="zh-CN" altLang="en-US" sz="1800" dirty="0">
                <a:latin typeface="微软雅黑" pitchFamily="34" charset="-122"/>
                <a:ea typeface="微软雅黑" pitchFamily="34" charset="-122"/>
              </a:rPr>
              <a:t>查找</a:t>
            </a:r>
            <a:r>
              <a:rPr lang="zh-CN" altLang="zh-CN" sz="1800" dirty="0">
                <a:latin typeface="微软雅黑" pitchFamily="34" charset="-122"/>
                <a:ea typeface="微软雅黑" pitchFamily="34" charset="-122"/>
              </a:rPr>
              <a:t>树</a:t>
            </a:r>
            <a:endParaRPr lang="zh-CN" altLang="en-US" sz="1800" dirty="0">
              <a:latin typeface="微软雅黑" pitchFamily="34" charset="-122"/>
              <a:ea typeface="微软雅黑" pitchFamily="34" charset="-122"/>
            </a:endParaRPr>
          </a:p>
        </p:txBody>
      </p:sp>
      <p:sp>
        <p:nvSpPr>
          <p:cNvPr id="24" name="Oval 3"/>
          <p:cNvSpPr>
            <a:spLocks noChangeArrowheads="1"/>
          </p:cNvSpPr>
          <p:nvPr/>
        </p:nvSpPr>
        <p:spPr bwMode="auto">
          <a:xfrm>
            <a:off x="6732588" y="1058863"/>
            <a:ext cx="481012" cy="315912"/>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122</a:t>
            </a:r>
            <a:endParaRPr lang="en-US" altLang="zh-CN" sz="1400" u="sng"/>
          </a:p>
        </p:txBody>
      </p:sp>
      <p:sp>
        <p:nvSpPr>
          <p:cNvPr id="25" name="Oval 4"/>
          <p:cNvSpPr>
            <a:spLocks noChangeArrowheads="1"/>
          </p:cNvSpPr>
          <p:nvPr/>
        </p:nvSpPr>
        <p:spPr bwMode="auto">
          <a:xfrm>
            <a:off x="7427913" y="1779588"/>
            <a:ext cx="481012" cy="314325"/>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250</a:t>
            </a:r>
            <a:endParaRPr lang="en-US" altLang="zh-CN" sz="1400" u="sng"/>
          </a:p>
        </p:txBody>
      </p:sp>
      <p:sp>
        <p:nvSpPr>
          <p:cNvPr id="26" name="Oval 5"/>
          <p:cNvSpPr>
            <a:spLocks noChangeArrowheads="1"/>
          </p:cNvSpPr>
          <p:nvPr/>
        </p:nvSpPr>
        <p:spPr bwMode="auto">
          <a:xfrm>
            <a:off x="8077200" y="2355850"/>
            <a:ext cx="481013" cy="314325"/>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300</a:t>
            </a:r>
            <a:endParaRPr lang="en-US" altLang="zh-CN" sz="1400" u="sng"/>
          </a:p>
        </p:txBody>
      </p:sp>
      <p:sp>
        <p:nvSpPr>
          <p:cNvPr id="27" name="Oval 6"/>
          <p:cNvSpPr>
            <a:spLocks noChangeArrowheads="1"/>
          </p:cNvSpPr>
          <p:nvPr/>
        </p:nvSpPr>
        <p:spPr bwMode="auto">
          <a:xfrm>
            <a:off x="6419850" y="2284413"/>
            <a:ext cx="481013" cy="312737"/>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110</a:t>
            </a:r>
            <a:endParaRPr lang="en-US" altLang="zh-CN" sz="1400" u="sng"/>
          </a:p>
        </p:txBody>
      </p:sp>
      <p:sp>
        <p:nvSpPr>
          <p:cNvPr id="28" name="Oval 7"/>
          <p:cNvSpPr>
            <a:spLocks noChangeArrowheads="1"/>
          </p:cNvSpPr>
          <p:nvPr/>
        </p:nvSpPr>
        <p:spPr bwMode="auto">
          <a:xfrm>
            <a:off x="7643813" y="2859088"/>
            <a:ext cx="482600" cy="315912"/>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280</a:t>
            </a:r>
            <a:endParaRPr lang="en-US" altLang="zh-CN" sz="1400" u="sng"/>
          </a:p>
        </p:txBody>
      </p:sp>
      <p:sp>
        <p:nvSpPr>
          <p:cNvPr id="29" name="Oval 8"/>
          <p:cNvSpPr>
            <a:spLocks noChangeArrowheads="1"/>
          </p:cNvSpPr>
          <p:nvPr/>
        </p:nvSpPr>
        <p:spPr bwMode="auto">
          <a:xfrm>
            <a:off x="5988050" y="1779588"/>
            <a:ext cx="482600" cy="312737"/>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99</a:t>
            </a:r>
            <a:endParaRPr lang="en-US" altLang="zh-CN" sz="1400" u="sng"/>
          </a:p>
        </p:txBody>
      </p:sp>
      <p:sp>
        <p:nvSpPr>
          <p:cNvPr id="30" name="Line 9"/>
          <p:cNvSpPr>
            <a:spLocks noChangeShapeType="1"/>
          </p:cNvSpPr>
          <p:nvPr/>
        </p:nvSpPr>
        <p:spPr bwMode="auto">
          <a:xfrm flipH="1">
            <a:off x="6203950" y="1347788"/>
            <a:ext cx="561975" cy="4381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1" name="Line 10"/>
          <p:cNvSpPr>
            <a:spLocks noChangeShapeType="1"/>
          </p:cNvSpPr>
          <p:nvPr/>
        </p:nvSpPr>
        <p:spPr bwMode="auto">
          <a:xfrm>
            <a:off x="7140575" y="1347788"/>
            <a:ext cx="431800" cy="431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2" name="Line 11"/>
          <p:cNvSpPr>
            <a:spLocks noChangeShapeType="1"/>
          </p:cNvSpPr>
          <p:nvPr/>
        </p:nvSpPr>
        <p:spPr bwMode="auto">
          <a:xfrm>
            <a:off x="7859713" y="2066925"/>
            <a:ext cx="322262" cy="3143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3" name="Line 12"/>
          <p:cNvSpPr>
            <a:spLocks noChangeShapeType="1"/>
          </p:cNvSpPr>
          <p:nvPr/>
        </p:nvSpPr>
        <p:spPr bwMode="auto">
          <a:xfrm flipH="1">
            <a:off x="7932738" y="2643188"/>
            <a:ext cx="241300" cy="252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4" name="Line 13"/>
          <p:cNvSpPr>
            <a:spLocks noChangeShapeType="1"/>
          </p:cNvSpPr>
          <p:nvPr/>
        </p:nvSpPr>
        <p:spPr bwMode="auto">
          <a:xfrm>
            <a:off x="6276975" y="2066925"/>
            <a:ext cx="239713" cy="25241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5" name="TextBox 34"/>
          <p:cNvSpPr txBox="1">
            <a:spLocks noChangeArrowheads="1"/>
          </p:cNvSpPr>
          <p:nvPr/>
        </p:nvSpPr>
        <p:spPr bwMode="auto">
          <a:xfrm>
            <a:off x="468313" y="3435350"/>
            <a:ext cx="4391025" cy="369888"/>
          </a:xfrm>
          <a:prstGeom prst="rect">
            <a:avLst/>
          </a:prstGeom>
          <a:noFill/>
          <a:ln w="9525">
            <a:noFill/>
            <a:miter lim="800000"/>
            <a:headEnd/>
            <a:tailEnd/>
          </a:ln>
        </p:spPr>
        <p:txBody>
          <a:bodyPr>
            <a:spAutoFit/>
          </a:bodyPr>
          <a:lstStyle/>
          <a:p>
            <a:pPr eaLnBrk="0" hangingPunct="0"/>
            <a:r>
              <a:rPr lang="zh-CN" altLang="en-US" sz="1800"/>
              <a:t>问题：如何建立父结点和插入结点的关系</a:t>
            </a:r>
          </a:p>
        </p:txBody>
      </p:sp>
      <p:sp>
        <p:nvSpPr>
          <p:cNvPr id="36" name="TextBox 35"/>
          <p:cNvSpPr txBox="1">
            <a:spLocks noChangeArrowheads="1"/>
          </p:cNvSpPr>
          <p:nvPr/>
        </p:nvSpPr>
        <p:spPr bwMode="auto">
          <a:xfrm>
            <a:off x="468313" y="4011613"/>
            <a:ext cx="2016125" cy="369887"/>
          </a:xfrm>
          <a:prstGeom prst="rect">
            <a:avLst/>
          </a:prstGeom>
          <a:noFill/>
          <a:ln w="9525">
            <a:noFill/>
            <a:miter lim="800000"/>
            <a:headEnd/>
            <a:tailEnd/>
          </a:ln>
        </p:spPr>
        <p:txBody>
          <a:bodyPr>
            <a:spAutoFit/>
          </a:bodyPr>
          <a:lstStyle/>
          <a:p>
            <a:pPr eaLnBrk="0" hangingPunct="0"/>
            <a:r>
              <a:rPr lang="zh-CN" altLang="en-US" sz="1800"/>
              <a:t>例如：插入</a:t>
            </a:r>
            <a:r>
              <a:rPr lang="en-US" altLang="zh-CN" sz="1800"/>
              <a:t>100</a:t>
            </a:r>
            <a:endParaRPr lang="zh-CN" altLang="en-US" sz="1800"/>
          </a:p>
        </p:txBody>
      </p:sp>
      <p:cxnSp>
        <p:nvCxnSpPr>
          <p:cNvPr id="38" name="直接箭头连接符 37"/>
          <p:cNvCxnSpPr>
            <a:cxnSpLocks noChangeShapeType="1"/>
            <a:endCxn id="24" idx="7"/>
          </p:cNvCxnSpPr>
          <p:nvPr/>
        </p:nvCxnSpPr>
        <p:spPr bwMode="auto">
          <a:xfrm flipH="1">
            <a:off x="7143750" y="842963"/>
            <a:ext cx="428625" cy="261937"/>
          </a:xfrm>
          <a:prstGeom prst="straightConnector1">
            <a:avLst/>
          </a:prstGeom>
          <a:noFill/>
          <a:ln w="38100" algn="ctr">
            <a:solidFill>
              <a:schemeClr val="tx1"/>
            </a:solidFill>
            <a:round/>
            <a:headEnd/>
            <a:tailEnd type="arrow" w="med" len="med"/>
          </a:ln>
        </p:spPr>
      </p:cxnSp>
      <p:sp>
        <p:nvSpPr>
          <p:cNvPr id="40" name="Oval 7"/>
          <p:cNvSpPr>
            <a:spLocks noChangeArrowheads="1"/>
          </p:cNvSpPr>
          <p:nvPr/>
        </p:nvSpPr>
        <p:spPr bwMode="auto">
          <a:xfrm>
            <a:off x="5843588" y="2787650"/>
            <a:ext cx="482600" cy="314325"/>
          </a:xfrm>
          <a:prstGeom prst="ellipse">
            <a:avLst/>
          </a:prstGeom>
          <a:solidFill>
            <a:srgbClr val="FF0000"/>
          </a:solidFill>
          <a:ln w="38100">
            <a:solidFill>
              <a:schemeClr val="tx1"/>
            </a:solidFill>
            <a:round/>
            <a:headEnd type="none" w="sm" len="sm"/>
            <a:tailEnd type="none" w="sm" len="sm"/>
          </a:ln>
        </p:spPr>
        <p:txBody>
          <a:bodyPr wrap="none" anchor="ctr"/>
          <a:lstStyle/>
          <a:p>
            <a:pPr algn="ctr" eaLnBrk="0" hangingPunct="0"/>
            <a:r>
              <a:rPr lang="en-US" altLang="zh-CN" sz="1400"/>
              <a:t>100</a:t>
            </a:r>
            <a:endParaRPr lang="en-US" altLang="zh-CN" sz="1400" u="sng"/>
          </a:p>
        </p:txBody>
      </p:sp>
      <p:sp>
        <p:nvSpPr>
          <p:cNvPr id="41" name="TextBox 40"/>
          <p:cNvSpPr txBox="1">
            <a:spLocks noChangeArrowheads="1"/>
          </p:cNvSpPr>
          <p:nvPr/>
        </p:nvSpPr>
        <p:spPr bwMode="auto">
          <a:xfrm>
            <a:off x="5508624" y="3867150"/>
            <a:ext cx="3455863" cy="923330"/>
          </a:xfrm>
          <a:prstGeom prst="rect">
            <a:avLst/>
          </a:prstGeom>
          <a:noFill/>
          <a:ln w="9525">
            <a:noFill/>
            <a:miter lim="800000"/>
            <a:headEnd/>
            <a:tailEnd/>
          </a:ln>
        </p:spPr>
        <p:txBody>
          <a:bodyPr wrap="square">
            <a:spAutoFit/>
          </a:bodyPr>
          <a:lstStyle/>
          <a:p>
            <a:pPr eaLnBrk="0" hangingPunct="0"/>
            <a:r>
              <a:rPr lang="zh-CN" altLang="en-US" sz="1800" dirty="0"/>
              <a:t>用引用传递，传递的是</a:t>
            </a:r>
            <a:r>
              <a:rPr lang="en-US" altLang="zh-CN" sz="1800" dirty="0"/>
              <a:t>110</a:t>
            </a:r>
            <a:r>
              <a:rPr lang="zh-CN" altLang="en-US" sz="1800" dirty="0"/>
              <a:t>的左指针的引用，函数中对根结点赋值就是对</a:t>
            </a:r>
            <a:r>
              <a:rPr lang="en-US" altLang="zh-CN" sz="1800" dirty="0"/>
              <a:t>110</a:t>
            </a:r>
            <a:r>
              <a:rPr lang="zh-CN" altLang="en-US" sz="1800" dirty="0"/>
              <a:t>的左指针赋值</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linds(horizontal)">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linds(horizontal)">
                                      <p:cBhvr>
                                        <p:cTn id="36" dur="500"/>
                                        <p:tgtEl>
                                          <p:spTgt spid="2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linds(horizontal)">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linds(horizontal)">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linds(horizontal)">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5.55556E-7 1.23457E-7 L -0.07101 0.15679 " pathEditMode="relative" rAng="0" ptsTypes="AA">
                                      <p:cBhvr>
                                        <p:cTn id="66" dur="2000" fill="hold"/>
                                        <p:tgtEl>
                                          <p:spTgt spid="38"/>
                                        </p:tgtEl>
                                        <p:attrNameLst>
                                          <p:attrName>ppt_x</p:attrName>
                                          <p:attrName>ppt_y</p:attrName>
                                        </p:attrNameLst>
                                      </p:cBhvr>
                                      <p:rCtr x="-3600" y="78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0.07101 0.15679 L -0.02379 0.24074 " pathEditMode="relative" ptsTypes="AA">
                                      <p:cBhvr>
                                        <p:cTn id="70" dur="2000" fill="hold"/>
                                        <p:tgtEl>
                                          <p:spTgt spid="38"/>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2378 0.24074 L -0.08663 0.38086 " pathEditMode="relative" ptsTypes="AA">
                                      <p:cBhvr>
                                        <p:cTn id="74" dur="2000" fill="hold"/>
                                        <p:tgtEl>
                                          <p:spTgt spid="3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blinds(horizontal)">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blinds(horizontal)">
                                      <p:cBhvr>
                                        <p:cTn id="8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40" grpId="0" animBg="1"/>
      <p:bldP spid="41" grpId="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ea typeface="楷体_GB2312"/>
                <a:cs typeface="楷体_GB2312"/>
              </a:rPr>
              <a:t>不相交集的应用</a:t>
            </a:r>
            <a:endParaRPr lang="en-US" altLang="zh-CN" dirty="0">
              <a:latin typeface="微软雅黑" pitchFamily="34" charset="-122"/>
              <a:ea typeface="微软雅黑" pitchFamily="34" charset="-122"/>
            </a:endParaRPr>
          </a:p>
        </p:txBody>
      </p:sp>
      <p:sp>
        <p:nvSpPr>
          <p:cNvPr id="43" name="TextBox 42"/>
          <p:cNvSpPr txBox="1"/>
          <p:nvPr/>
        </p:nvSpPr>
        <p:spPr>
          <a:xfrm>
            <a:off x="755576" y="1635646"/>
            <a:ext cx="7488832" cy="777008"/>
          </a:xfrm>
          <a:prstGeom prst="rect">
            <a:avLst/>
          </a:prstGeom>
          <a:noFill/>
        </p:spPr>
        <p:txBody>
          <a:bodyPr wrap="square" rtlCol="0">
            <a:spAutoFit/>
          </a:bodyPr>
          <a:lstStyle/>
          <a:p>
            <a:pPr eaLnBrk="1" hangingPunct="1">
              <a:lnSpc>
                <a:spcPct val="130000"/>
              </a:lnSpc>
            </a:pPr>
            <a:r>
              <a:rPr lang="zh-CN" altLang="en-US" sz="1800" dirty="0">
                <a:ea typeface="楷体_GB2312"/>
                <a:cs typeface="楷体_GB2312"/>
              </a:rPr>
              <a:t>迷宫生成</a:t>
            </a:r>
          </a:p>
          <a:p>
            <a:pPr eaLnBrk="1" hangingPunct="1">
              <a:lnSpc>
                <a:spcPct val="130000"/>
              </a:lnSpc>
            </a:pPr>
            <a:r>
              <a:rPr lang="zh-CN" altLang="en-US" sz="1800" dirty="0">
                <a:ea typeface="楷体_GB2312"/>
                <a:cs typeface="楷体_GB2312"/>
              </a:rPr>
              <a:t>最近共同祖先</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683568" y="339502"/>
            <a:ext cx="7632848" cy="523220"/>
          </a:xfrm>
          <a:prstGeom prst="rect">
            <a:avLst/>
          </a:prstGeom>
          <a:noFill/>
          <a:ln w="9525">
            <a:noFill/>
            <a:miter lim="800000"/>
            <a:headEnd/>
            <a:tailEnd/>
          </a:ln>
        </p:spPr>
        <p:txBody>
          <a:bodyPr wrap="square">
            <a:spAutoFit/>
          </a:bodyPr>
          <a:lstStyle/>
          <a:p>
            <a:r>
              <a:rPr lang="zh-CN" altLang="en-US" dirty="0">
                <a:ea typeface="楷体_GB2312"/>
                <a:cs typeface="楷体_GB2312"/>
              </a:rPr>
              <a:t>最近共同祖先问题</a:t>
            </a:r>
            <a:endParaRPr lang="en-US" altLang="zh-CN" dirty="0">
              <a:latin typeface="微软雅黑" pitchFamily="34" charset="-122"/>
              <a:ea typeface="微软雅黑" pitchFamily="34" charset="-122"/>
            </a:endParaRPr>
          </a:p>
        </p:txBody>
      </p:sp>
      <p:sp>
        <p:nvSpPr>
          <p:cNvPr id="5" name="矩形 4"/>
          <p:cNvSpPr/>
          <p:nvPr/>
        </p:nvSpPr>
        <p:spPr>
          <a:xfrm>
            <a:off x="611560" y="1131590"/>
            <a:ext cx="2592288" cy="2357890"/>
          </a:xfrm>
          <a:prstGeom prst="rect">
            <a:avLst/>
          </a:prstGeom>
        </p:spPr>
        <p:txBody>
          <a:bodyPr wrap="square">
            <a:spAutoFit/>
          </a:bodyPr>
          <a:lstStyle/>
          <a:p>
            <a:pPr eaLnBrk="1" hangingPunct="1">
              <a:lnSpc>
                <a:spcPct val="110000"/>
              </a:lnSpc>
              <a:spcBef>
                <a:spcPts val="1200"/>
              </a:spcBef>
            </a:pPr>
            <a:r>
              <a:rPr lang="zh-CN" altLang="en-US" sz="1800" b="0" dirty="0">
                <a:latin typeface="楷体_GB2312"/>
                <a:ea typeface="楷体_GB2312"/>
                <a:cs typeface="楷体_GB2312"/>
              </a:rPr>
              <a:t>给定一棵树和一个树中的结点对，找出这对结点的最近的共同祖先 </a:t>
            </a:r>
          </a:p>
          <a:p>
            <a:pPr eaLnBrk="1" hangingPunct="1">
              <a:lnSpc>
                <a:spcPct val="110000"/>
              </a:lnSpc>
              <a:spcBef>
                <a:spcPts val="1200"/>
              </a:spcBef>
            </a:pPr>
            <a:r>
              <a:rPr lang="zh-CN" altLang="en-US" sz="1800" b="0" dirty="0">
                <a:latin typeface="楷体_GB2312"/>
                <a:ea typeface="楷体_GB2312"/>
                <a:cs typeface="楷体_GB2312"/>
              </a:rPr>
              <a:t>结点</a:t>
            </a:r>
            <a:r>
              <a:rPr lang="en-US" altLang="zh-CN" sz="1800" b="0" dirty="0">
                <a:latin typeface="楷体_GB2312"/>
                <a:ea typeface="楷体_GB2312"/>
                <a:cs typeface="楷体_GB2312"/>
              </a:rPr>
              <a:t>13</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14</a:t>
            </a:r>
            <a:r>
              <a:rPr lang="zh-CN" altLang="en-US" sz="1800" b="0" dirty="0">
                <a:latin typeface="楷体_GB2312"/>
                <a:ea typeface="楷体_GB2312"/>
                <a:cs typeface="楷体_GB2312"/>
              </a:rPr>
              <a:t>的最近的共同祖先是</a:t>
            </a:r>
            <a:r>
              <a:rPr lang="en-US" altLang="zh-CN" sz="1800" b="0" dirty="0">
                <a:latin typeface="楷体_GB2312"/>
                <a:ea typeface="楷体_GB2312"/>
                <a:cs typeface="楷体_GB2312"/>
              </a:rPr>
              <a:t>12</a:t>
            </a:r>
            <a:r>
              <a:rPr lang="zh-CN" altLang="en-US" sz="1800" b="0" dirty="0">
                <a:latin typeface="楷体_GB2312"/>
                <a:ea typeface="楷体_GB2312"/>
                <a:cs typeface="楷体_GB2312"/>
              </a:rPr>
              <a:t>。</a:t>
            </a:r>
            <a:r>
              <a:rPr lang="en-US" altLang="zh-CN" sz="1800" b="0" dirty="0">
                <a:latin typeface="楷体_GB2312"/>
                <a:ea typeface="楷体_GB2312"/>
                <a:cs typeface="楷体_GB2312"/>
              </a:rPr>
              <a:t>12</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8</a:t>
            </a:r>
            <a:r>
              <a:rPr lang="zh-CN" altLang="en-US" sz="1800" b="0" dirty="0">
                <a:latin typeface="楷体_GB2312"/>
                <a:ea typeface="楷体_GB2312"/>
                <a:cs typeface="楷体_GB2312"/>
              </a:rPr>
              <a:t>的最近共同祖先是</a:t>
            </a:r>
            <a:r>
              <a:rPr lang="en-US" altLang="zh-CN" sz="1800" b="0" dirty="0">
                <a:latin typeface="楷体_GB2312"/>
                <a:ea typeface="楷体_GB2312"/>
                <a:cs typeface="楷体_GB2312"/>
              </a:rPr>
              <a:t>3</a:t>
            </a:r>
            <a:r>
              <a:rPr lang="zh-CN" altLang="en-US" sz="1800" b="0" dirty="0">
                <a:latin typeface="楷体_GB2312"/>
                <a:ea typeface="楷体_GB2312"/>
                <a:cs typeface="楷体_GB2312"/>
              </a:rPr>
              <a:t>。而</a:t>
            </a:r>
            <a:r>
              <a:rPr lang="en-US" altLang="zh-CN" sz="1800" b="0" dirty="0">
                <a:latin typeface="楷体_GB2312"/>
                <a:ea typeface="楷体_GB2312"/>
                <a:cs typeface="楷体_GB2312"/>
              </a:rPr>
              <a:t>7</a:t>
            </a:r>
            <a:r>
              <a:rPr lang="zh-CN" altLang="en-US" sz="1800" b="0" dirty="0">
                <a:latin typeface="楷体_GB2312"/>
                <a:ea typeface="楷体_GB2312"/>
                <a:cs typeface="楷体_GB2312"/>
              </a:rPr>
              <a:t>和</a:t>
            </a:r>
            <a:r>
              <a:rPr lang="en-US" altLang="zh-CN" sz="1800" b="0" dirty="0">
                <a:latin typeface="楷体_GB2312"/>
                <a:ea typeface="楷体_GB2312"/>
                <a:cs typeface="楷体_GB2312"/>
              </a:rPr>
              <a:t>1</a:t>
            </a:r>
            <a:r>
              <a:rPr lang="zh-CN" altLang="en-US" sz="1800" b="0" dirty="0">
                <a:latin typeface="楷体_GB2312"/>
                <a:ea typeface="楷体_GB2312"/>
                <a:cs typeface="楷体_GB2312"/>
              </a:rPr>
              <a:t>的最近共同祖先是</a:t>
            </a:r>
            <a:r>
              <a:rPr lang="en-US" altLang="zh-CN" sz="1800" b="0" dirty="0">
                <a:latin typeface="楷体_GB2312"/>
                <a:ea typeface="楷体_GB2312"/>
                <a:cs typeface="楷体_GB2312"/>
              </a:rPr>
              <a:t>0 </a:t>
            </a:r>
          </a:p>
        </p:txBody>
      </p:sp>
      <p:grpSp>
        <p:nvGrpSpPr>
          <p:cNvPr id="7" name="Group 36"/>
          <p:cNvGrpSpPr>
            <a:grpSpLocks/>
          </p:cNvGrpSpPr>
          <p:nvPr/>
        </p:nvGrpSpPr>
        <p:grpSpPr bwMode="auto">
          <a:xfrm>
            <a:off x="4211960" y="1203598"/>
            <a:ext cx="3887788" cy="2863850"/>
            <a:chOff x="2744" y="1207"/>
            <a:chExt cx="2449" cy="2405"/>
          </a:xfrm>
        </p:grpSpPr>
        <p:sp>
          <p:nvSpPr>
            <p:cNvPr id="8" name="Oval 5"/>
            <p:cNvSpPr>
              <a:spLocks noChangeArrowheads="1"/>
            </p:cNvSpPr>
            <p:nvPr/>
          </p:nvSpPr>
          <p:spPr bwMode="auto">
            <a:xfrm>
              <a:off x="3152" y="1207"/>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0</a:t>
              </a:r>
              <a:endParaRPr lang="en-US" altLang="zh-CN" sz="2000">
                <a:latin typeface="Times New Roman" pitchFamily="18" charset="0"/>
                <a:ea typeface="楷体_GB2312"/>
                <a:cs typeface="楷体_GB2312"/>
              </a:endParaRPr>
            </a:p>
          </p:txBody>
        </p:sp>
        <p:sp>
          <p:nvSpPr>
            <p:cNvPr id="9" name="Oval 6"/>
            <p:cNvSpPr>
              <a:spLocks noChangeArrowheads="1"/>
            </p:cNvSpPr>
            <p:nvPr/>
          </p:nvSpPr>
          <p:spPr bwMode="auto">
            <a:xfrm>
              <a:off x="2744"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a:t>
              </a:r>
              <a:endParaRPr lang="en-US" altLang="zh-CN" sz="2000">
                <a:latin typeface="Times New Roman" pitchFamily="18" charset="0"/>
                <a:ea typeface="楷体_GB2312"/>
                <a:cs typeface="楷体_GB2312"/>
              </a:endParaRPr>
            </a:p>
          </p:txBody>
        </p:sp>
        <p:sp>
          <p:nvSpPr>
            <p:cNvPr id="10" name="Oval 7"/>
            <p:cNvSpPr>
              <a:spLocks noChangeArrowheads="1"/>
            </p:cNvSpPr>
            <p:nvPr/>
          </p:nvSpPr>
          <p:spPr bwMode="auto">
            <a:xfrm>
              <a:off x="3154"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2</a:t>
              </a:r>
              <a:endParaRPr lang="en-US" altLang="zh-CN" sz="2000">
                <a:latin typeface="Times New Roman" pitchFamily="18" charset="0"/>
                <a:ea typeface="楷体_GB2312"/>
                <a:cs typeface="楷体_GB2312"/>
              </a:endParaRPr>
            </a:p>
          </p:txBody>
        </p:sp>
        <p:sp>
          <p:nvSpPr>
            <p:cNvPr id="11" name="Oval 8"/>
            <p:cNvSpPr>
              <a:spLocks noChangeArrowheads="1"/>
            </p:cNvSpPr>
            <p:nvPr/>
          </p:nvSpPr>
          <p:spPr bwMode="auto">
            <a:xfrm>
              <a:off x="3698"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3</a:t>
              </a:r>
              <a:endParaRPr lang="en-US" altLang="zh-CN" sz="2000">
                <a:latin typeface="Times New Roman" pitchFamily="18" charset="0"/>
                <a:ea typeface="楷体_GB2312"/>
                <a:cs typeface="楷体_GB2312"/>
              </a:endParaRPr>
            </a:p>
          </p:txBody>
        </p:sp>
        <p:sp>
          <p:nvSpPr>
            <p:cNvPr id="12" name="Line 9"/>
            <p:cNvSpPr>
              <a:spLocks noChangeShapeType="1"/>
            </p:cNvSpPr>
            <p:nvPr/>
          </p:nvSpPr>
          <p:spPr bwMode="auto">
            <a:xfrm flipH="1">
              <a:off x="2882" y="1438"/>
              <a:ext cx="272" cy="209"/>
            </a:xfrm>
            <a:prstGeom prst="line">
              <a:avLst/>
            </a:prstGeom>
            <a:noFill/>
            <a:ln w="38100">
              <a:solidFill>
                <a:schemeClr val="tx1"/>
              </a:solidFill>
              <a:round/>
              <a:headEnd/>
              <a:tailEnd/>
            </a:ln>
          </p:spPr>
          <p:txBody>
            <a:bodyPr lIns="0" tIns="0" rIns="0" bIns="0"/>
            <a:lstStyle/>
            <a:p>
              <a:endParaRPr lang="zh-CN" altLang="en-US"/>
            </a:p>
          </p:txBody>
        </p:sp>
        <p:sp>
          <p:nvSpPr>
            <p:cNvPr id="13" name="Line 10"/>
            <p:cNvSpPr>
              <a:spLocks noChangeShapeType="1"/>
            </p:cNvSpPr>
            <p:nvPr/>
          </p:nvSpPr>
          <p:spPr bwMode="auto">
            <a:xfrm>
              <a:off x="3290" y="1519"/>
              <a:ext cx="0" cy="104"/>
            </a:xfrm>
            <a:prstGeom prst="line">
              <a:avLst/>
            </a:prstGeom>
            <a:noFill/>
            <a:ln w="38100">
              <a:solidFill>
                <a:schemeClr val="tx1"/>
              </a:solidFill>
              <a:round/>
              <a:headEnd/>
              <a:tailEnd/>
            </a:ln>
          </p:spPr>
          <p:txBody>
            <a:bodyPr lIns="0" tIns="0" rIns="0" bIns="0"/>
            <a:lstStyle/>
            <a:p>
              <a:endParaRPr lang="zh-CN" altLang="en-US"/>
            </a:p>
          </p:txBody>
        </p:sp>
        <p:sp>
          <p:nvSpPr>
            <p:cNvPr id="14" name="Line 11"/>
            <p:cNvSpPr>
              <a:spLocks noChangeShapeType="1"/>
            </p:cNvSpPr>
            <p:nvPr/>
          </p:nvSpPr>
          <p:spPr bwMode="auto">
            <a:xfrm>
              <a:off x="3426" y="1414"/>
              <a:ext cx="408" cy="209"/>
            </a:xfrm>
            <a:prstGeom prst="line">
              <a:avLst/>
            </a:prstGeom>
            <a:noFill/>
            <a:ln w="38100">
              <a:solidFill>
                <a:schemeClr val="tx1"/>
              </a:solidFill>
              <a:round/>
              <a:headEnd/>
              <a:tailEnd/>
            </a:ln>
          </p:spPr>
          <p:txBody>
            <a:bodyPr lIns="0" tIns="0" rIns="0" bIns="0"/>
            <a:lstStyle/>
            <a:p>
              <a:endParaRPr lang="zh-CN" altLang="en-US"/>
            </a:p>
          </p:txBody>
        </p:sp>
        <p:sp>
          <p:nvSpPr>
            <p:cNvPr id="15" name="Oval 12"/>
            <p:cNvSpPr>
              <a:spLocks noChangeArrowheads="1"/>
            </p:cNvSpPr>
            <p:nvPr/>
          </p:nvSpPr>
          <p:spPr bwMode="auto">
            <a:xfrm>
              <a:off x="3696" y="2123"/>
              <a:ext cx="271"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6</a:t>
              </a:r>
              <a:endParaRPr lang="en-US" altLang="zh-CN" sz="2000">
                <a:latin typeface="Times New Roman" pitchFamily="18" charset="0"/>
                <a:ea typeface="楷体_GB2312"/>
                <a:cs typeface="楷体_GB2312"/>
              </a:endParaRPr>
            </a:p>
          </p:txBody>
        </p:sp>
        <p:sp>
          <p:nvSpPr>
            <p:cNvPr id="16" name="Oval 13"/>
            <p:cNvSpPr>
              <a:spLocks noChangeArrowheads="1"/>
            </p:cNvSpPr>
            <p:nvPr/>
          </p:nvSpPr>
          <p:spPr bwMode="auto">
            <a:xfrm>
              <a:off x="3288" y="2539"/>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7</a:t>
              </a:r>
              <a:endParaRPr lang="en-US" altLang="zh-CN" sz="2000">
                <a:latin typeface="Times New Roman" pitchFamily="18" charset="0"/>
                <a:ea typeface="楷体_GB2312"/>
                <a:cs typeface="楷体_GB2312"/>
              </a:endParaRPr>
            </a:p>
          </p:txBody>
        </p:sp>
        <p:sp>
          <p:nvSpPr>
            <p:cNvPr id="17" name="Oval 14"/>
            <p:cNvSpPr>
              <a:spLocks noChangeArrowheads="1"/>
            </p:cNvSpPr>
            <p:nvPr/>
          </p:nvSpPr>
          <p:spPr bwMode="auto">
            <a:xfrm>
              <a:off x="3698" y="2539"/>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8</a:t>
              </a:r>
              <a:endParaRPr lang="en-US" altLang="zh-CN" sz="2000">
                <a:latin typeface="Times New Roman" pitchFamily="18" charset="0"/>
                <a:ea typeface="楷体_GB2312"/>
                <a:cs typeface="楷体_GB2312"/>
              </a:endParaRPr>
            </a:p>
          </p:txBody>
        </p:sp>
        <p:sp>
          <p:nvSpPr>
            <p:cNvPr id="18" name="Line 15"/>
            <p:cNvSpPr>
              <a:spLocks noChangeShapeType="1"/>
            </p:cNvSpPr>
            <p:nvPr/>
          </p:nvSpPr>
          <p:spPr bwMode="auto">
            <a:xfrm flipH="1">
              <a:off x="3426" y="2354"/>
              <a:ext cx="272" cy="209"/>
            </a:xfrm>
            <a:prstGeom prst="line">
              <a:avLst/>
            </a:prstGeom>
            <a:noFill/>
            <a:ln w="38100">
              <a:solidFill>
                <a:schemeClr val="tx1"/>
              </a:solidFill>
              <a:round/>
              <a:headEnd/>
              <a:tailEnd/>
            </a:ln>
          </p:spPr>
          <p:txBody>
            <a:bodyPr lIns="0" tIns="0" rIns="0" bIns="0"/>
            <a:lstStyle/>
            <a:p>
              <a:endParaRPr lang="zh-CN" altLang="en-US"/>
            </a:p>
          </p:txBody>
        </p:sp>
        <p:sp>
          <p:nvSpPr>
            <p:cNvPr id="19" name="Line 16"/>
            <p:cNvSpPr>
              <a:spLocks noChangeShapeType="1"/>
            </p:cNvSpPr>
            <p:nvPr/>
          </p:nvSpPr>
          <p:spPr bwMode="auto">
            <a:xfrm>
              <a:off x="3834" y="2435"/>
              <a:ext cx="0" cy="104"/>
            </a:xfrm>
            <a:prstGeom prst="line">
              <a:avLst/>
            </a:prstGeom>
            <a:noFill/>
            <a:ln w="38100">
              <a:solidFill>
                <a:schemeClr val="tx1"/>
              </a:solidFill>
              <a:round/>
              <a:headEnd/>
              <a:tailEnd/>
            </a:ln>
          </p:spPr>
          <p:txBody>
            <a:bodyPr lIns="0" tIns="0" rIns="0" bIns="0"/>
            <a:lstStyle/>
            <a:p>
              <a:endParaRPr lang="zh-CN" altLang="en-US"/>
            </a:p>
          </p:txBody>
        </p:sp>
        <p:sp>
          <p:nvSpPr>
            <p:cNvPr id="20" name="Oval 17"/>
            <p:cNvSpPr>
              <a:spLocks noChangeArrowheads="1"/>
            </p:cNvSpPr>
            <p:nvPr/>
          </p:nvSpPr>
          <p:spPr bwMode="auto">
            <a:xfrm>
              <a:off x="2880" y="2044"/>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4</a:t>
              </a:r>
              <a:endParaRPr lang="en-US" altLang="zh-CN" sz="2000">
                <a:latin typeface="Times New Roman" pitchFamily="18" charset="0"/>
                <a:ea typeface="楷体_GB2312"/>
                <a:cs typeface="楷体_GB2312"/>
              </a:endParaRPr>
            </a:p>
          </p:txBody>
        </p:sp>
        <p:sp>
          <p:nvSpPr>
            <p:cNvPr id="21" name="Oval 18"/>
            <p:cNvSpPr>
              <a:spLocks noChangeArrowheads="1"/>
            </p:cNvSpPr>
            <p:nvPr/>
          </p:nvSpPr>
          <p:spPr bwMode="auto">
            <a:xfrm>
              <a:off x="2882" y="2460"/>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5</a:t>
              </a:r>
              <a:endParaRPr lang="en-US" altLang="zh-CN" sz="2000">
                <a:latin typeface="Times New Roman" pitchFamily="18" charset="0"/>
                <a:ea typeface="楷体_GB2312"/>
                <a:cs typeface="楷体_GB2312"/>
              </a:endParaRPr>
            </a:p>
          </p:txBody>
        </p:sp>
        <p:sp>
          <p:nvSpPr>
            <p:cNvPr id="22" name="Line 19"/>
            <p:cNvSpPr>
              <a:spLocks noChangeShapeType="1"/>
            </p:cNvSpPr>
            <p:nvPr/>
          </p:nvSpPr>
          <p:spPr bwMode="auto">
            <a:xfrm>
              <a:off x="3018" y="2356"/>
              <a:ext cx="0" cy="104"/>
            </a:xfrm>
            <a:prstGeom prst="line">
              <a:avLst/>
            </a:prstGeom>
            <a:noFill/>
            <a:ln w="38100">
              <a:solidFill>
                <a:schemeClr val="tx1"/>
              </a:solidFill>
              <a:round/>
              <a:headEnd/>
              <a:tailEnd/>
            </a:ln>
          </p:spPr>
          <p:txBody>
            <a:bodyPr lIns="0" tIns="0" rIns="0" bIns="0"/>
            <a:lstStyle/>
            <a:p>
              <a:endParaRPr lang="zh-CN" altLang="en-US"/>
            </a:p>
          </p:txBody>
        </p:sp>
        <p:sp>
          <p:nvSpPr>
            <p:cNvPr id="23" name="Oval 20"/>
            <p:cNvSpPr>
              <a:spLocks noChangeArrowheads="1"/>
            </p:cNvSpPr>
            <p:nvPr/>
          </p:nvSpPr>
          <p:spPr bwMode="auto">
            <a:xfrm>
              <a:off x="4919" y="2044"/>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9</a:t>
              </a:r>
              <a:endParaRPr lang="en-US" altLang="zh-CN" sz="2000">
                <a:latin typeface="Times New Roman" pitchFamily="18" charset="0"/>
                <a:ea typeface="楷体_GB2312"/>
                <a:cs typeface="楷体_GB2312"/>
              </a:endParaRPr>
            </a:p>
          </p:txBody>
        </p:sp>
        <p:sp>
          <p:nvSpPr>
            <p:cNvPr id="24" name="Oval 21"/>
            <p:cNvSpPr>
              <a:spLocks noChangeArrowheads="1"/>
            </p:cNvSpPr>
            <p:nvPr/>
          </p:nvSpPr>
          <p:spPr bwMode="auto">
            <a:xfrm>
              <a:off x="4511" y="2461"/>
              <a:ext cx="272" cy="313"/>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10</a:t>
              </a:r>
              <a:endParaRPr lang="en-US" altLang="zh-CN" sz="2000">
                <a:latin typeface="Times New Roman" pitchFamily="18" charset="0"/>
                <a:ea typeface="楷体_GB2312"/>
                <a:cs typeface="楷体_GB2312"/>
              </a:endParaRPr>
            </a:p>
          </p:txBody>
        </p:sp>
        <p:sp>
          <p:nvSpPr>
            <p:cNvPr id="25" name="Oval 22"/>
            <p:cNvSpPr>
              <a:spLocks noChangeArrowheads="1"/>
            </p:cNvSpPr>
            <p:nvPr/>
          </p:nvSpPr>
          <p:spPr bwMode="auto">
            <a:xfrm>
              <a:off x="4921" y="2461"/>
              <a:ext cx="272" cy="313"/>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11</a:t>
              </a:r>
              <a:endParaRPr lang="en-US" altLang="zh-CN" sz="2000">
                <a:latin typeface="Times New Roman" pitchFamily="18" charset="0"/>
                <a:ea typeface="楷体_GB2312"/>
                <a:cs typeface="楷体_GB2312"/>
              </a:endParaRPr>
            </a:p>
          </p:txBody>
        </p:sp>
        <p:sp>
          <p:nvSpPr>
            <p:cNvPr id="26" name="Line 23"/>
            <p:cNvSpPr>
              <a:spLocks noChangeShapeType="1"/>
            </p:cNvSpPr>
            <p:nvPr/>
          </p:nvSpPr>
          <p:spPr bwMode="auto">
            <a:xfrm flipH="1">
              <a:off x="4649" y="2275"/>
              <a:ext cx="272" cy="210"/>
            </a:xfrm>
            <a:prstGeom prst="line">
              <a:avLst/>
            </a:prstGeom>
            <a:noFill/>
            <a:ln w="38100">
              <a:solidFill>
                <a:schemeClr val="tx1"/>
              </a:solidFill>
              <a:round/>
              <a:headEnd/>
              <a:tailEnd/>
            </a:ln>
          </p:spPr>
          <p:txBody>
            <a:bodyPr lIns="0" tIns="0" rIns="0" bIns="0"/>
            <a:lstStyle/>
            <a:p>
              <a:endParaRPr lang="zh-CN" altLang="en-US"/>
            </a:p>
          </p:txBody>
        </p:sp>
        <p:sp>
          <p:nvSpPr>
            <p:cNvPr id="27" name="Line 24"/>
            <p:cNvSpPr>
              <a:spLocks noChangeShapeType="1"/>
            </p:cNvSpPr>
            <p:nvPr/>
          </p:nvSpPr>
          <p:spPr bwMode="auto">
            <a:xfrm>
              <a:off x="5057" y="2356"/>
              <a:ext cx="0" cy="105"/>
            </a:xfrm>
            <a:prstGeom prst="line">
              <a:avLst/>
            </a:prstGeom>
            <a:noFill/>
            <a:ln w="38100">
              <a:solidFill>
                <a:schemeClr val="tx1"/>
              </a:solidFill>
              <a:round/>
              <a:headEnd/>
              <a:tailEnd/>
            </a:ln>
          </p:spPr>
          <p:txBody>
            <a:bodyPr lIns="0" tIns="0" rIns="0" bIns="0"/>
            <a:lstStyle/>
            <a:p>
              <a:endParaRPr lang="zh-CN" altLang="en-US"/>
            </a:p>
          </p:txBody>
        </p:sp>
        <p:sp>
          <p:nvSpPr>
            <p:cNvPr id="28" name="Oval 25"/>
            <p:cNvSpPr>
              <a:spLocks noChangeArrowheads="1"/>
            </p:cNvSpPr>
            <p:nvPr/>
          </p:nvSpPr>
          <p:spPr bwMode="auto">
            <a:xfrm>
              <a:off x="4783" y="2881"/>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12</a:t>
              </a:r>
              <a:endParaRPr lang="en-US" altLang="zh-CN" sz="2000">
                <a:latin typeface="Times New Roman" pitchFamily="18" charset="0"/>
                <a:ea typeface="楷体_GB2312"/>
                <a:cs typeface="楷体_GB2312"/>
              </a:endParaRPr>
            </a:p>
          </p:txBody>
        </p:sp>
        <p:sp>
          <p:nvSpPr>
            <p:cNvPr id="29" name="Oval 26"/>
            <p:cNvSpPr>
              <a:spLocks noChangeArrowheads="1"/>
            </p:cNvSpPr>
            <p:nvPr/>
          </p:nvSpPr>
          <p:spPr bwMode="auto">
            <a:xfrm>
              <a:off x="4375" y="3298"/>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13</a:t>
              </a:r>
              <a:endParaRPr lang="en-US" altLang="zh-CN" sz="2000">
                <a:latin typeface="Times New Roman" pitchFamily="18" charset="0"/>
                <a:ea typeface="楷体_GB2312"/>
                <a:cs typeface="楷体_GB2312"/>
              </a:endParaRPr>
            </a:p>
          </p:txBody>
        </p:sp>
        <p:sp>
          <p:nvSpPr>
            <p:cNvPr id="30" name="Oval 27"/>
            <p:cNvSpPr>
              <a:spLocks noChangeArrowheads="1"/>
            </p:cNvSpPr>
            <p:nvPr/>
          </p:nvSpPr>
          <p:spPr bwMode="auto">
            <a:xfrm>
              <a:off x="4785" y="3298"/>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14</a:t>
              </a:r>
              <a:endParaRPr lang="en-US" altLang="zh-CN" sz="2000">
                <a:latin typeface="Times New Roman" pitchFamily="18" charset="0"/>
                <a:ea typeface="楷体_GB2312"/>
                <a:cs typeface="楷体_GB2312"/>
              </a:endParaRPr>
            </a:p>
          </p:txBody>
        </p:sp>
        <p:sp>
          <p:nvSpPr>
            <p:cNvPr id="31" name="Line 28"/>
            <p:cNvSpPr>
              <a:spLocks noChangeShapeType="1"/>
            </p:cNvSpPr>
            <p:nvPr/>
          </p:nvSpPr>
          <p:spPr bwMode="auto">
            <a:xfrm flipH="1">
              <a:off x="4513" y="3112"/>
              <a:ext cx="272" cy="210"/>
            </a:xfrm>
            <a:prstGeom prst="line">
              <a:avLst/>
            </a:prstGeom>
            <a:noFill/>
            <a:ln w="38100">
              <a:solidFill>
                <a:schemeClr val="tx1"/>
              </a:solidFill>
              <a:round/>
              <a:headEnd/>
              <a:tailEnd/>
            </a:ln>
          </p:spPr>
          <p:txBody>
            <a:bodyPr lIns="0" tIns="0" rIns="0" bIns="0"/>
            <a:lstStyle/>
            <a:p>
              <a:endParaRPr lang="zh-CN" altLang="en-US"/>
            </a:p>
          </p:txBody>
        </p:sp>
        <p:sp>
          <p:nvSpPr>
            <p:cNvPr id="32" name="Line 29"/>
            <p:cNvSpPr>
              <a:spLocks noChangeShapeType="1"/>
            </p:cNvSpPr>
            <p:nvPr/>
          </p:nvSpPr>
          <p:spPr bwMode="auto">
            <a:xfrm>
              <a:off x="4921" y="3193"/>
              <a:ext cx="0" cy="105"/>
            </a:xfrm>
            <a:prstGeom prst="line">
              <a:avLst/>
            </a:prstGeom>
            <a:noFill/>
            <a:ln w="38100">
              <a:solidFill>
                <a:schemeClr val="tx1"/>
              </a:solidFill>
              <a:round/>
              <a:headEnd/>
              <a:tailEnd/>
            </a:ln>
          </p:spPr>
          <p:txBody>
            <a:bodyPr lIns="0" tIns="0" rIns="0" bIns="0"/>
            <a:lstStyle/>
            <a:p>
              <a:endParaRPr lang="zh-CN" altLang="en-US"/>
            </a:p>
          </p:txBody>
        </p:sp>
        <p:sp>
          <p:nvSpPr>
            <p:cNvPr id="33" name="Line 30"/>
            <p:cNvSpPr>
              <a:spLocks noChangeShapeType="1"/>
            </p:cNvSpPr>
            <p:nvPr/>
          </p:nvSpPr>
          <p:spPr bwMode="auto">
            <a:xfrm flipH="1">
              <a:off x="4919" y="2777"/>
              <a:ext cx="136" cy="104"/>
            </a:xfrm>
            <a:prstGeom prst="line">
              <a:avLst/>
            </a:prstGeom>
            <a:noFill/>
            <a:ln w="38100">
              <a:solidFill>
                <a:schemeClr val="tx1"/>
              </a:solidFill>
              <a:round/>
              <a:headEnd/>
              <a:tailEnd/>
            </a:ln>
          </p:spPr>
          <p:txBody>
            <a:bodyPr lIns="0" rIns="0"/>
            <a:lstStyle/>
            <a:p>
              <a:endParaRPr lang="zh-CN" altLang="en-US"/>
            </a:p>
          </p:txBody>
        </p:sp>
        <p:sp>
          <p:nvSpPr>
            <p:cNvPr id="34" name="Line 31"/>
            <p:cNvSpPr>
              <a:spLocks noChangeShapeType="1"/>
            </p:cNvSpPr>
            <p:nvPr/>
          </p:nvSpPr>
          <p:spPr bwMode="auto">
            <a:xfrm flipH="1">
              <a:off x="3061" y="1900"/>
              <a:ext cx="136" cy="131"/>
            </a:xfrm>
            <a:prstGeom prst="line">
              <a:avLst/>
            </a:prstGeom>
            <a:noFill/>
            <a:ln w="38100">
              <a:solidFill>
                <a:schemeClr val="tx1"/>
              </a:solidFill>
              <a:round/>
              <a:headEnd/>
              <a:tailEnd/>
            </a:ln>
          </p:spPr>
          <p:txBody>
            <a:bodyPr lIns="0" rIns="0"/>
            <a:lstStyle/>
            <a:p>
              <a:endParaRPr lang="zh-CN" altLang="en-US"/>
            </a:p>
          </p:txBody>
        </p:sp>
        <p:sp>
          <p:nvSpPr>
            <p:cNvPr id="35" name="Line 32"/>
            <p:cNvSpPr>
              <a:spLocks noChangeShapeType="1"/>
            </p:cNvSpPr>
            <p:nvPr/>
          </p:nvSpPr>
          <p:spPr bwMode="auto">
            <a:xfrm flipH="1">
              <a:off x="3831" y="1888"/>
              <a:ext cx="91" cy="235"/>
            </a:xfrm>
            <a:prstGeom prst="line">
              <a:avLst/>
            </a:prstGeom>
            <a:noFill/>
            <a:ln w="38100">
              <a:solidFill>
                <a:schemeClr val="tx1"/>
              </a:solidFill>
              <a:round/>
              <a:headEnd/>
              <a:tailEnd/>
            </a:ln>
          </p:spPr>
          <p:txBody>
            <a:bodyPr lIns="0" rIns="0"/>
            <a:lstStyle/>
            <a:p>
              <a:endParaRPr lang="zh-CN" altLang="en-US"/>
            </a:p>
          </p:txBody>
        </p:sp>
        <p:sp>
          <p:nvSpPr>
            <p:cNvPr id="36" name="Line 33"/>
            <p:cNvSpPr>
              <a:spLocks noChangeShapeType="1"/>
            </p:cNvSpPr>
            <p:nvPr/>
          </p:nvSpPr>
          <p:spPr bwMode="auto">
            <a:xfrm>
              <a:off x="3967" y="1782"/>
              <a:ext cx="952" cy="393"/>
            </a:xfrm>
            <a:prstGeom prst="line">
              <a:avLst/>
            </a:prstGeom>
            <a:noFill/>
            <a:ln w="38100">
              <a:solidFill>
                <a:schemeClr val="tx1"/>
              </a:solidFill>
              <a:round/>
              <a:headEnd/>
              <a:tailEnd/>
            </a:ln>
          </p:spPr>
          <p:txBody>
            <a:bodyPr lIns="0" rIns="0"/>
            <a:lstStyle/>
            <a:p>
              <a:endParaRPr lang="zh-CN" altLang="en-US"/>
            </a:p>
          </p:txBody>
        </p:sp>
        <p:sp>
          <p:nvSpPr>
            <p:cNvPr id="37" name="Oval 34"/>
            <p:cNvSpPr>
              <a:spLocks noChangeArrowheads="1"/>
            </p:cNvSpPr>
            <p:nvPr/>
          </p:nvSpPr>
          <p:spPr bwMode="auto">
            <a:xfrm>
              <a:off x="3322" y="2070"/>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15</a:t>
              </a:r>
              <a:endParaRPr lang="en-US" altLang="zh-CN" sz="2000">
                <a:latin typeface="Times New Roman" pitchFamily="18" charset="0"/>
                <a:ea typeface="楷体_GB2312"/>
                <a:cs typeface="楷体_GB2312"/>
              </a:endParaRPr>
            </a:p>
          </p:txBody>
        </p:sp>
        <p:sp>
          <p:nvSpPr>
            <p:cNvPr id="38" name="Line 35"/>
            <p:cNvSpPr>
              <a:spLocks noChangeShapeType="1"/>
            </p:cNvSpPr>
            <p:nvPr/>
          </p:nvSpPr>
          <p:spPr bwMode="auto">
            <a:xfrm>
              <a:off x="3390" y="1861"/>
              <a:ext cx="136" cy="262"/>
            </a:xfrm>
            <a:prstGeom prst="line">
              <a:avLst/>
            </a:prstGeom>
            <a:noFill/>
            <a:ln w="38100">
              <a:solidFill>
                <a:schemeClr val="tx1"/>
              </a:solidFill>
              <a:round/>
              <a:headEnd/>
              <a:tailEnd/>
            </a:ln>
          </p:spPr>
          <p:txBody>
            <a:bodyPr lIns="0" rIns="0"/>
            <a:lstStyle/>
            <a:p>
              <a:endParaRPr lang="zh-CN" altLang="en-US"/>
            </a:p>
          </p:txBody>
        </p:sp>
      </p:grpSp>
    </p:spTree>
  </p:cSld>
  <p:clrMapOvr>
    <a:masterClrMapping/>
  </p:clrMapOvr>
  <p:transition spd="slow" advTm="0"/>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539552"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cs typeface="楷体_GB2312"/>
              </a:rPr>
              <a:t>最近共同祖先问题</a:t>
            </a:r>
            <a:r>
              <a:rPr lang="zh-CN" altLang="en-US" dirty="0">
                <a:latin typeface="微软雅黑" pitchFamily="34" charset="-122"/>
                <a:ea typeface="微软雅黑" pitchFamily="34" charset="-122"/>
              </a:rPr>
              <a:t>解决方案</a:t>
            </a:r>
            <a:endParaRPr lang="en-US" altLang="zh-CN" dirty="0">
              <a:latin typeface="微软雅黑" pitchFamily="34" charset="-122"/>
              <a:ea typeface="微软雅黑" pitchFamily="34" charset="-122"/>
            </a:endParaRPr>
          </a:p>
        </p:txBody>
      </p:sp>
      <p:sp>
        <p:nvSpPr>
          <p:cNvPr id="5" name="矩形 4"/>
          <p:cNvSpPr/>
          <p:nvPr/>
        </p:nvSpPr>
        <p:spPr>
          <a:xfrm>
            <a:off x="611560" y="987574"/>
            <a:ext cx="3024336" cy="3570208"/>
          </a:xfrm>
          <a:prstGeom prst="rect">
            <a:avLst/>
          </a:prstGeom>
        </p:spPr>
        <p:txBody>
          <a:bodyPr wrap="square">
            <a:spAutoFit/>
          </a:bodyPr>
          <a:lstStyle/>
          <a:p>
            <a:pPr eaLnBrk="1" hangingPunct="1">
              <a:spcBef>
                <a:spcPts val="600"/>
              </a:spcBef>
            </a:pPr>
            <a:r>
              <a:rPr lang="zh-CN" altLang="en-US" sz="1800" b="0" dirty="0">
                <a:latin typeface="楷体_GB2312"/>
                <a:ea typeface="楷体_GB2312"/>
                <a:cs typeface="楷体_GB2312"/>
              </a:rPr>
              <a:t>用后序遍历加上不相交集共同完成。</a:t>
            </a:r>
          </a:p>
          <a:p>
            <a:pPr eaLnBrk="1" hangingPunct="1">
              <a:spcBef>
                <a:spcPts val="600"/>
              </a:spcBef>
            </a:pPr>
            <a:r>
              <a:rPr lang="zh-CN" altLang="en-US" sz="1800" b="0" dirty="0">
                <a:latin typeface="楷体_GB2312"/>
                <a:ea typeface="楷体_GB2312"/>
                <a:cs typeface="楷体_GB2312"/>
              </a:rPr>
              <a:t>将每一棵子树看成是一个等价类，子树的根是等价类的标志。</a:t>
            </a:r>
          </a:p>
          <a:p>
            <a:pPr eaLnBrk="1" hangingPunct="1">
              <a:spcBef>
                <a:spcPts val="600"/>
              </a:spcBef>
            </a:pPr>
            <a:r>
              <a:rPr lang="zh-CN" altLang="en-US" sz="1800" b="0" dirty="0">
                <a:latin typeface="楷体_GB2312"/>
                <a:ea typeface="楷体_GB2312"/>
                <a:cs typeface="楷体_GB2312"/>
              </a:rPr>
              <a:t>按后序遍历这棵树，在后序遍历的过程中计算每个结点的等价类，每次生成一个新的等价类后，检查结点对中的两个结点是否在一个等价类中。如果在，这个等价类的标志就是他们的共同祖先。 </a:t>
            </a:r>
          </a:p>
        </p:txBody>
      </p:sp>
      <p:grpSp>
        <p:nvGrpSpPr>
          <p:cNvPr id="2" name="Group 36"/>
          <p:cNvGrpSpPr>
            <a:grpSpLocks/>
          </p:cNvGrpSpPr>
          <p:nvPr/>
        </p:nvGrpSpPr>
        <p:grpSpPr bwMode="auto">
          <a:xfrm>
            <a:off x="4211960" y="1203598"/>
            <a:ext cx="3887788" cy="2863850"/>
            <a:chOff x="2744" y="1207"/>
            <a:chExt cx="2449" cy="2405"/>
          </a:xfrm>
        </p:grpSpPr>
        <p:sp>
          <p:nvSpPr>
            <p:cNvPr id="8" name="Oval 5"/>
            <p:cNvSpPr>
              <a:spLocks noChangeArrowheads="1"/>
            </p:cNvSpPr>
            <p:nvPr/>
          </p:nvSpPr>
          <p:spPr bwMode="auto">
            <a:xfrm>
              <a:off x="3152" y="1207"/>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0</a:t>
              </a:r>
              <a:endParaRPr lang="en-US" altLang="zh-CN" sz="2000">
                <a:latin typeface="Times New Roman" pitchFamily="18" charset="0"/>
                <a:ea typeface="楷体_GB2312"/>
                <a:cs typeface="楷体_GB2312"/>
              </a:endParaRPr>
            </a:p>
          </p:txBody>
        </p:sp>
        <p:sp>
          <p:nvSpPr>
            <p:cNvPr id="9" name="Oval 6"/>
            <p:cNvSpPr>
              <a:spLocks noChangeArrowheads="1"/>
            </p:cNvSpPr>
            <p:nvPr/>
          </p:nvSpPr>
          <p:spPr bwMode="auto">
            <a:xfrm>
              <a:off x="2744"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a:t>
              </a:r>
              <a:endParaRPr lang="en-US" altLang="zh-CN" sz="2000">
                <a:latin typeface="Times New Roman" pitchFamily="18" charset="0"/>
                <a:ea typeface="楷体_GB2312"/>
                <a:cs typeface="楷体_GB2312"/>
              </a:endParaRPr>
            </a:p>
          </p:txBody>
        </p:sp>
        <p:sp>
          <p:nvSpPr>
            <p:cNvPr id="10" name="Oval 7"/>
            <p:cNvSpPr>
              <a:spLocks noChangeArrowheads="1"/>
            </p:cNvSpPr>
            <p:nvPr/>
          </p:nvSpPr>
          <p:spPr bwMode="auto">
            <a:xfrm>
              <a:off x="3154"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2</a:t>
              </a:r>
              <a:endParaRPr lang="en-US" altLang="zh-CN" sz="2000">
                <a:latin typeface="Times New Roman" pitchFamily="18" charset="0"/>
                <a:ea typeface="楷体_GB2312"/>
                <a:cs typeface="楷体_GB2312"/>
              </a:endParaRPr>
            </a:p>
          </p:txBody>
        </p:sp>
        <p:sp>
          <p:nvSpPr>
            <p:cNvPr id="11" name="Oval 8"/>
            <p:cNvSpPr>
              <a:spLocks noChangeArrowheads="1"/>
            </p:cNvSpPr>
            <p:nvPr/>
          </p:nvSpPr>
          <p:spPr bwMode="auto">
            <a:xfrm>
              <a:off x="3698" y="1623"/>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3</a:t>
              </a:r>
              <a:endParaRPr lang="en-US" altLang="zh-CN" sz="2000">
                <a:latin typeface="Times New Roman" pitchFamily="18" charset="0"/>
                <a:ea typeface="楷体_GB2312"/>
                <a:cs typeface="楷体_GB2312"/>
              </a:endParaRPr>
            </a:p>
          </p:txBody>
        </p:sp>
        <p:sp>
          <p:nvSpPr>
            <p:cNvPr id="12" name="Line 9"/>
            <p:cNvSpPr>
              <a:spLocks noChangeShapeType="1"/>
            </p:cNvSpPr>
            <p:nvPr/>
          </p:nvSpPr>
          <p:spPr bwMode="auto">
            <a:xfrm flipH="1">
              <a:off x="2882" y="1438"/>
              <a:ext cx="272" cy="209"/>
            </a:xfrm>
            <a:prstGeom prst="line">
              <a:avLst/>
            </a:prstGeom>
            <a:noFill/>
            <a:ln w="38100">
              <a:solidFill>
                <a:schemeClr val="tx1"/>
              </a:solidFill>
              <a:round/>
              <a:headEnd/>
              <a:tailEnd/>
            </a:ln>
          </p:spPr>
          <p:txBody>
            <a:bodyPr lIns="0" tIns="0" rIns="0" bIns="0"/>
            <a:lstStyle/>
            <a:p>
              <a:endParaRPr lang="zh-CN" altLang="en-US"/>
            </a:p>
          </p:txBody>
        </p:sp>
        <p:sp>
          <p:nvSpPr>
            <p:cNvPr id="13" name="Line 10"/>
            <p:cNvSpPr>
              <a:spLocks noChangeShapeType="1"/>
            </p:cNvSpPr>
            <p:nvPr/>
          </p:nvSpPr>
          <p:spPr bwMode="auto">
            <a:xfrm>
              <a:off x="3290" y="1519"/>
              <a:ext cx="0" cy="104"/>
            </a:xfrm>
            <a:prstGeom prst="line">
              <a:avLst/>
            </a:prstGeom>
            <a:noFill/>
            <a:ln w="38100">
              <a:solidFill>
                <a:schemeClr val="tx1"/>
              </a:solidFill>
              <a:round/>
              <a:headEnd/>
              <a:tailEnd/>
            </a:ln>
          </p:spPr>
          <p:txBody>
            <a:bodyPr lIns="0" tIns="0" rIns="0" bIns="0"/>
            <a:lstStyle/>
            <a:p>
              <a:endParaRPr lang="zh-CN" altLang="en-US"/>
            </a:p>
          </p:txBody>
        </p:sp>
        <p:sp>
          <p:nvSpPr>
            <p:cNvPr id="14" name="Line 11"/>
            <p:cNvSpPr>
              <a:spLocks noChangeShapeType="1"/>
            </p:cNvSpPr>
            <p:nvPr/>
          </p:nvSpPr>
          <p:spPr bwMode="auto">
            <a:xfrm>
              <a:off x="3426" y="1414"/>
              <a:ext cx="408" cy="209"/>
            </a:xfrm>
            <a:prstGeom prst="line">
              <a:avLst/>
            </a:prstGeom>
            <a:noFill/>
            <a:ln w="38100">
              <a:solidFill>
                <a:schemeClr val="tx1"/>
              </a:solidFill>
              <a:round/>
              <a:headEnd/>
              <a:tailEnd/>
            </a:ln>
          </p:spPr>
          <p:txBody>
            <a:bodyPr lIns="0" tIns="0" rIns="0" bIns="0"/>
            <a:lstStyle/>
            <a:p>
              <a:endParaRPr lang="zh-CN" altLang="en-US"/>
            </a:p>
          </p:txBody>
        </p:sp>
        <p:sp>
          <p:nvSpPr>
            <p:cNvPr id="15" name="Oval 12"/>
            <p:cNvSpPr>
              <a:spLocks noChangeArrowheads="1"/>
            </p:cNvSpPr>
            <p:nvPr/>
          </p:nvSpPr>
          <p:spPr bwMode="auto">
            <a:xfrm>
              <a:off x="3696" y="2123"/>
              <a:ext cx="271"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6</a:t>
              </a:r>
              <a:endParaRPr lang="en-US" altLang="zh-CN" sz="2000">
                <a:latin typeface="Times New Roman" pitchFamily="18" charset="0"/>
                <a:ea typeface="楷体_GB2312"/>
                <a:cs typeface="楷体_GB2312"/>
              </a:endParaRPr>
            </a:p>
          </p:txBody>
        </p:sp>
        <p:sp>
          <p:nvSpPr>
            <p:cNvPr id="16" name="Oval 13"/>
            <p:cNvSpPr>
              <a:spLocks noChangeArrowheads="1"/>
            </p:cNvSpPr>
            <p:nvPr/>
          </p:nvSpPr>
          <p:spPr bwMode="auto">
            <a:xfrm>
              <a:off x="3288" y="2539"/>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7</a:t>
              </a:r>
              <a:endParaRPr lang="en-US" altLang="zh-CN" sz="2000">
                <a:latin typeface="Times New Roman" pitchFamily="18" charset="0"/>
                <a:ea typeface="楷体_GB2312"/>
                <a:cs typeface="楷体_GB2312"/>
              </a:endParaRPr>
            </a:p>
          </p:txBody>
        </p:sp>
        <p:sp>
          <p:nvSpPr>
            <p:cNvPr id="17" name="Oval 14"/>
            <p:cNvSpPr>
              <a:spLocks noChangeArrowheads="1"/>
            </p:cNvSpPr>
            <p:nvPr/>
          </p:nvSpPr>
          <p:spPr bwMode="auto">
            <a:xfrm>
              <a:off x="3698" y="2539"/>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8</a:t>
              </a:r>
              <a:endParaRPr lang="en-US" altLang="zh-CN" sz="2000">
                <a:latin typeface="Times New Roman" pitchFamily="18" charset="0"/>
                <a:ea typeface="楷体_GB2312"/>
                <a:cs typeface="楷体_GB2312"/>
              </a:endParaRPr>
            </a:p>
          </p:txBody>
        </p:sp>
        <p:sp>
          <p:nvSpPr>
            <p:cNvPr id="18" name="Line 15"/>
            <p:cNvSpPr>
              <a:spLocks noChangeShapeType="1"/>
            </p:cNvSpPr>
            <p:nvPr/>
          </p:nvSpPr>
          <p:spPr bwMode="auto">
            <a:xfrm flipH="1">
              <a:off x="3426" y="2354"/>
              <a:ext cx="272" cy="209"/>
            </a:xfrm>
            <a:prstGeom prst="line">
              <a:avLst/>
            </a:prstGeom>
            <a:noFill/>
            <a:ln w="38100">
              <a:solidFill>
                <a:schemeClr val="tx1"/>
              </a:solidFill>
              <a:round/>
              <a:headEnd/>
              <a:tailEnd/>
            </a:ln>
          </p:spPr>
          <p:txBody>
            <a:bodyPr lIns="0" tIns="0" rIns="0" bIns="0"/>
            <a:lstStyle/>
            <a:p>
              <a:endParaRPr lang="zh-CN" altLang="en-US"/>
            </a:p>
          </p:txBody>
        </p:sp>
        <p:sp>
          <p:nvSpPr>
            <p:cNvPr id="19" name="Line 16"/>
            <p:cNvSpPr>
              <a:spLocks noChangeShapeType="1"/>
            </p:cNvSpPr>
            <p:nvPr/>
          </p:nvSpPr>
          <p:spPr bwMode="auto">
            <a:xfrm>
              <a:off x="3834" y="2435"/>
              <a:ext cx="0" cy="104"/>
            </a:xfrm>
            <a:prstGeom prst="line">
              <a:avLst/>
            </a:prstGeom>
            <a:noFill/>
            <a:ln w="38100">
              <a:solidFill>
                <a:schemeClr val="tx1"/>
              </a:solidFill>
              <a:round/>
              <a:headEnd/>
              <a:tailEnd/>
            </a:ln>
          </p:spPr>
          <p:txBody>
            <a:bodyPr lIns="0" tIns="0" rIns="0" bIns="0"/>
            <a:lstStyle/>
            <a:p>
              <a:endParaRPr lang="zh-CN" altLang="en-US"/>
            </a:p>
          </p:txBody>
        </p:sp>
        <p:sp>
          <p:nvSpPr>
            <p:cNvPr id="20" name="Oval 17"/>
            <p:cNvSpPr>
              <a:spLocks noChangeArrowheads="1"/>
            </p:cNvSpPr>
            <p:nvPr/>
          </p:nvSpPr>
          <p:spPr bwMode="auto">
            <a:xfrm>
              <a:off x="2880" y="2044"/>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4</a:t>
              </a:r>
              <a:endParaRPr lang="en-US" altLang="zh-CN" sz="2000">
                <a:latin typeface="Times New Roman" pitchFamily="18" charset="0"/>
                <a:ea typeface="楷体_GB2312"/>
                <a:cs typeface="楷体_GB2312"/>
              </a:endParaRPr>
            </a:p>
          </p:txBody>
        </p:sp>
        <p:sp>
          <p:nvSpPr>
            <p:cNvPr id="21" name="Oval 18"/>
            <p:cNvSpPr>
              <a:spLocks noChangeArrowheads="1"/>
            </p:cNvSpPr>
            <p:nvPr/>
          </p:nvSpPr>
          <p:spPr bwMode="auto">
            <a:xfrm>
              <a:off x="2882" y="2460"/>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5</a:t>
              </a:r>
              <a:endParaRPr lang="en-US" altLang="zh-CN" sz="2000">
                <a:latin typeface="Times New Roman" pitchFamily="18" charset="0"/>
                <a:ea typeface="楷体_GB2312"/>
                <a:cs typeface="楷体_GB2312"/>
              </a:endParaRPr>
            </a:p>
          </p:txBody>
        </p:sp>
        <p:sp>
          <p:nvSpPr>
            <p:cNvPr id="22" name="Line 19"/>
            <p:cNvSpPr>
              <a:spLocks noChangeShapeType="1"/>
            </p:cNvSpPr>
            <p:nvPr/>
          </p:nvSpPr>
          <p:spPr bwMode="auto">
            <a:xfrm>
              <a:off x="3018" y="2356"/>
              <a:ext cx="0" cy="104"/>
            </a:xfrm>
            <a:prstGeom prst="line">
              <a:avLst/>
            </a:prstGeom>
            <a:noFill/>
            <a:ln w="38100">
              <a:solidFill>
                <a:schemeClr val="tx1"/>
              </a:solidFill>
              <a:round/>
              <a:headEnd/>
              <a:tailEnd/>
            </a:ln>
          </p:spPr>
          <p:txBody>
            <a:bodyPr lIns="0" tIns="0" rIns="0" bIns="0"/>
            <a:lstStyle/>
            <a:p>
              <a:endParaRPr lang="zh-CN" altLang="en-US"/>
            </a:p>
          </p:txBody>
        </p:sp>
        <p:sp>
          <p:nvSpPr>
            <p:cNvPr id="23" name="Oval 20"/>
            <p:cNvSpPr>
              <a:spLocks noChangeArrowheads="1"/>
            </p:cNvSpPr>
            <p:nvPr/>
          </p:nvSpPr>
          <p:spPr bwMode="auto">
            <a:xfrm>
              <a:off x="4919" y="2044"/>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9</a:t>
              </a:r>
              <a:endParaRPr lang="en-US" altLang="zh-CN" sz="2000">
                <a:latin typeface="Times New Roman" pitchFamily="18" charset="0"/>
                <a:ea typeface="楷体_GB2312"/>
                <a:cs typeface="楷体_GB2312"/>
              </a:endParaRPr>
            </a:p>
          </p:txBody>
        </p:sp>
        <p:sp>
          <p:nvSpPr>
            <p:cNvPr id="24" name="Oval 21"/>
            <p:cNvSpPr>
              <a:spLocks noChangeArrowheads="1"/>
            </p:cNvSpPr>
            <p:nvPr/>
          </p:nvSpPr>
          <p:spPr bwMode="auto">
            <a:xfrm>
              <a:off x="4511" y="2461"/>
              <a:ext cx="272" cy="313"/>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10</a:t>
              </a:r>
              <a:endParaRPr lang="en-US" altLang="zh-CN" sz="2000">
                <a:latin typeface="Times New Roman" pitchFamily="18" charset="0"/>
                <a:ea typeface="楷体_GB2312"/>
                <a:cs typeface="楷体_GB2312"/>
              </a:endParaRPr>
            </a:p>
          </p:txBody>
        </p:sp>
        <p:sp>
          <p:nvSpPr>
            <p:cNvPr id="25" name="Oval 22"/>
            <p:cNvSpPr>
              <a:spLocks noChangeArrowheads="1"/>
            </p:cNvSpPr>
            <p:nvPr/>
          </p:nvSpPr>
          <p:spPr bwMode="auto">
            <a:xfrm>
              <a:off x="4921" y="2461"/>
              <a:ext cx="272" cy="313"/>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11</a:t>
              </a:r>
              <a:endParaRPr lang="en-US" altLang="zh-CN" sz="2000">
                <a:latin typeface="Times New Roman" pitchFamily="18" charset="0"/>
                <a:ea typeface="楷体_GB2312"/>
                <a:cs typeface="楷体_GB2312"/>
              </a:endParaRPr>
            </a:p>
          </p:txBody>
        </p:sp>
        <p:sp>
          <p:nvSpPr>
            <p:cNvPr id="26" name="Line 23"/>
            <p:cNvSpPr>
              <a:spLocks noChangeShapeType="1"/>
            </p:cNvSpPr>
            <p:nvPr/>
          </p:nvSpPr>
          <p:spPr bwMode="auto">
            <a:xfrm flipH="1">
              <a:off x="4649" y="2275"/>
              <a:ext cx="272" cy="210"/>
            </a:xfrm>
            <a:prstGeom prst="line">
              <a:avLst/>
            </a:prstGeom>
            <a:noFill/>
            <a:ln w="38100">
              <a:solidFill>
                <a:schemeClr val="tx1"/>
              </a:solidFill>
              <a:round/>
              <a:headEnd/>
              <a:tailEnd/>
            </a:ln>
          </p:spPr>
          <p:txBody>
            <a:bodyPr lIns="0" tIns="0" rIns="0" bIns="0"/>
            <a:lstStyle/>
            <a:p>
              <a:endParaRPr lang="zh-CN" altLang="en-US"/>
            </a:p>
          </p:txBody>
        </p:sp>
        <p:sp>
          <p:nvSpPr>
            <p:cNvPr id="27" name="Line 24"/>
            <p:cNvSpPr>
              <a:spLocks noChangeShapeType="1"/>
            </p:cNvSpPr>
            <p:nvPr/>
          </p:nvSpPr>
          <p:spPr bwMode="auto">
            <a:xfrm>
              <a:off x="5057" y="2356"/>
              <a:ext cx="0" cy="105"/>
            </a:xfrm>
            <a:prstGeom prst="line">
              <a:avLst/>
            </a:prstGeom>
            <a:noFill/>
            <a:ln w="38100">
              <a:solidFill>
                <a:schemeClr val="tx1"/>
              </a:solidFill>
              <a:round/>
              <a:headEnd/>
              <a:tailEnd/>
            </a:ln>
          </p:spPr>
          <p:txBody>
            <a:bodyPr lIns="0" tIns="0" rIns="0" bIns="0"/>
            <a:lstStyle/>
            <a:p>
              <a:endParaRPr lang="zh-CN" altLang="en-US"/>
            </a:p>
          </p:txBody>
        </p:sp>
        <p:sp>
          <p:nvSpPr>
            <p:cNvPr id="28" name="Oval 25"/>
            <p:cNvSpPr>
              <a:spLocks noChangeArrowheads="1"/>
            </p:cNvSpPr>
            <p:nvPr/>
          </p:nvSpPr>
          <p:spPr bwMode="auto">
            <a:xfrm>
              <a:off x="4783" y="2881"/>
              <a:ext cx="272" cy="312"/>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12</a:t>
              </a:r>
              <a:endParaRPr lang="en-US" altLang="zh-CN" sz="2000">
                <a:latin typeface="Times New Roman" pitchFamily="18" charset="0"/>
                <a:ea typeface="楷体_GB2312"/>
                <a:cs typeface="楷体_GB2312"/>
              </a:endParaRPr>
            </a:p>
          </p:txBody>
        </p:sp>
        <p:sp>
          <p:nvSpPr>
            <p:cNvPr id="29" name="Oval 26"/>
            <p:cNvSpPr>
              <a:spLocks noChangeArrowheads="1"/>
            </p:cNvSpPr>
            <p:nvPr/>
          </p:nvSpPr>
          <p:spPr bwMode="auto">
            <a:xfrm>
              <a:off x="4375" y="3298"/>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13</a:t>
              </a:r>
              <a:endParaRPr lang="en-US" altLang="zh-CN" sz="2000">
                <a:latin typeface="Times New Roman" pitchFamily="18" charset="0"/>
                <a:ea typeface="楷体_GB2312"/>
                <a:cs typeface="楷体_GB2312"/>
              </a:endParaRPr>
            </a:p>
          </p:txBody>
        </p:sp>
        <p:sp>
          <p:nvSpPr>
            <p:cNvPr id="30" name="Oval 27"/>
            <p:cNvSpPr>
              <a:spLocks noChangeArrowheads="1"/>
            </p:cNvSpPr>
            <p:nvPr/>
          </p:nvSpPr>
          <p:spPr bwMode="auto">
            <a:xfrm>
              <a:off x="4785" y="3298"/>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14</a:t>
              </a:r>
              <a:endParaRPr lang="en-US" altLang="zh-CN" sz="2000">
                <a:latin typeface="Times New Roman" pitchFamily="18" charset="0"/>
                <a:ea typeface="楷体_GB2312"/>
                <a:cs typeface="楷体_GB2312"/>
              </a:endParaRPr>
            </a:p>
          </p:txBody>
        </p:sp>
        <p:sp>
          <p:nvSpPr>
            <p:cNvPr id="31" name="Line 28"/>
            <p:cNvSpPr>
              <a:spLocks noChangeShapeType="1"/>
            </p:cNvSpPr>
            <p:nvPr/>
          </p:nvSpPr>
          <p:spPr bwMode="auto">
            <a:xfrm flipH="1">
              <a:off x="4513" y="3112"/>
              <a:ext cx="272" cy="210"/>
            </a:xfrm>
            <a:prstGeom prst="line">
              <a:avLst/>
            </a:prstGeom>
            <a:noFill/>
            <a:ln w="38100">
              <a:solidFill>
                <a:schemeClr val="tx1"/>
              </a:solidFill>
              <a:round/>
              <a:headEnd/>
              <a:tailEnd/>
            </a:ln>
          </p:spPr>
          <p:txBody>
            <a:bodyPr lIns="0" tIns="0" rIns="0" bIns="0"/>
            <a:lstStyle/>
            <a:p>
              <a:endParaRPr lang="zh-CN" altLang="en-US"/>
            </a:p>
          </p:txBody>
        </p:sp>
        <p:sp>
          <p:nvSpPr>
            <p:cNvPr id="32" name="Line 29"/>
            <p:cNvSpPr>
              <a:spLocks noChangeShapeType="1"/>
            </p:cNvSpPr>
            <p:nvPr/>
          </p:nvSpPr>
          <p:spPr bwMode="auto">
            <a:xfrm>
              <a:off x="4921" y="3193"/>
              <a:ext cx="0" cy="105"/>
            </a:xfrm>
            <a:prstGeom prst="line">
              <a:avLst/>
            </a:prstGeom>
            <a:noFill/>
            <a:ln w="38100">
              <a:solidFill>
                <a:schemeClr val="tx1"/>
              </a:solidFill>
              <a:round/>
              <a:headEnd/>
              <a:tailEnd/>
            </a:ln>
          </p:spPr>
          <p:txBody>
            <a:bodyPr lIns="0" tIns="0" rIns="0" bIns="0"/>
            <a:lstStyle/>
            <a:p>
              <a:endParaRPr lang="zh-CN" altLang="en-US"/>
            </a:p>
          </p:txBody>
        </p:sp>
        <p:sp>
          <p:nvSpPr>
            <p:cNvPr id="33" name="Line 30"/>
            <p:cNvSpPr>
              <a:spLocks noChangeShapeType="1"/>
            </p:cNvSpPr>
            <p:nvPr/>
          </p:nvSpPr>
          <p:spPr bwMode="auto">
            <a:xfrm flipH="1">
              <a:off x="4919" y="2777"/>
              <a:ext cx="136" cy="104"/>
            </a:xfrm>
            <a:prstGeom prst="line">
              <a:avLst/>
            </a:prstGeom>
            <a:noFill/>
            <a:ln w="38100">
              <a:solidFill>
                <a:schemeClr val="tx1"/>
              </a:solidFill>
              <a:round/>
              <a:headEnd/>
              <a:tailEnd/>
            </a:ln>
          </p:spPr>
          <p:txBody>
            <a:bodyPr lIns="0" rIns="0"/>
            <a:lstStyle/>
            <a:p>
              <a:endParaRPr lang="zh-CN" altLang="en-US"/>
            </a:p>
          </p:txBody>
        </p:sp>
        <p:sp>
          <p:nvSpPr>
            <p:cNvPr id="34" name="Line 31"/>
            <p:cNvSpPr>
              <a:spLocks noChangeShapeType="1"/>
            </p:cNvSpPr>
            <p:nvPr/>
          </p:nvSpPr>
          <p:spPr bwMode="auto">
            <a:xfrm flipH="1">
              <a:off x="3061" y="1900"/>
              <a:ext cx="136" cy="131"/>
            </a:xfrm>
            <a:prstGeom prst="line">
              <a:avLst/>
            </a:prstGeom>
            <a:noFill/>
            <a:ln w="38100">
              <a:solidFill>
                <a:schemeClr val="tx1"/>
              </a:solidFill>
              <a:round/>
              <a:headEnd/>
              <a:tailEnd/>
            </a:ln>
          </p:spPr>
          <p:txBody>
            <a:bodyPr lIns="0" rIns="0"/>
            <a:lstStyle/>
            <a:p>
              <a:endParaRPr lang="zh-CN" altLang="en-US"/>
            </a:p>
          </p:txBody>
        </p:sp>
        <p:sp>
          <p:nvSpPr>
            <p:cNvPr id="35" name="Line 32"/>
            <p:cNvSpPr>
              <a:spLocks noChangeShapeType="1"/>
            </p:cNvSpPr>
            <p:nvPr/>
          </p:nvSpPr>
          <p:spPr bwMode="auto">
            <a:xfrm flipH="1">
              <a:off x="3831" y="1888"/>
              <a:ext cx="91" cy="235"/>
            </a:xfrm>
            <a:prstGeom prst="line">
              <a:avLst/>
            </a:prstGeom>
            <a:noFill/>
            <a:ln w="38100">
              <a:solidFill>
                <a:schemeClr val="tx1"/>
              </a:solidFill>
              <a:round/>
              <a:headEnd/>
              <a:tailEnd/>
            </a:ln>
          </p:spPr>
          <p:txBody>
            <a:bodyPr lIns="0" rIns="0"/>
            <a:lstStyle/>
            <a:p>
              <a:endParaRPr lang="zh-CN" altLang="en-US"/>
            </a:p>
          </p:txBody>
        </p:sp>
        <p:sp>
          <p:nvSpPr>
            <p:cNvPr id="36" name="Line 33"/>
            <p:cNvSpPr>
              <a:spLocks noChangeShapeType="1"/>
            </p:cNvSpPr>
            <p:nvPr/>
          </p:nvSpPr>
          <p:spPr bwMode="auto">
            <a:xfrm>
              <a:off x="3967" y="1782"/>
              <a:ext cx="952" cy="393"/>
            </a:xfrm>
            <a:prstGeom prst="line">
              <a:avLst/>
            </a:prstGeom>
            <a:noFill/>
            <a:ln w="38100">
              <a:solidFill>
                <a:schemeClr val="tx1"/>
              </a:solidFill>
              <a:round/>
              <a:headEnd/>
              <a:tailEnd/>
            </a:ln>
          </p:spPr>
          <p:txBody>
            <a:bodyPr lIns="0" rIns="0"/>
            <a:lstStyle/>
            <a:p>
              <a:endParaRPr lang="zh-CN" altLang="en-US"/>
            </a:p>
          </p:txBody>
        </p:sp>
        <p:sp>
          <p:nvSpPr>
            <p:cNvPr id="37" name="Oval 34"/>
            <p:cNvSpPr>
              <a:spLocks noChangeArrowheads="1"/>
            </p:cNvSpPr>
            <p:nvPr/>
          </p:nvSpPr>
          <p:spPr bwMode="auto">
            <a:xfrm>
              <a:off x="3322" y="2070"/>
              <a:ext cx="272" cy="314"/>
            </a:xfrm>
            <a:prstGeom prst="ellipse">
              <a:avLst/>
            </a:prstGeom>
            <a:noFill/>
            <a:ln w="38100">
              <a:solidFill>
                <a:schemeClr val="tx1"/>
              </a:solidFill>
              <a:round/>
              <a:headEnd/>
              <a:tailEnd/>
            </a:ln>
          </p:spPr>
          <p:txBody>
            <a:bodyPr lIns="0" tIns="0" rIns="0" bIns="0"/>
            <a:lstStyle/>
            <a:p>
              <a:pPr algn="ctr"/>
              <a:r>
                <a:rPr lang="en-US" altLang="zh-CN" sz="2000">
                  <a:latin typeface="Times New Roman" pitchFamily="18" charset="0"/>
                </a:rPr>
                <a:t>15</a:t>
              </a:r>
              <a:endParaRPr lang="en-US" altLang="zh-CN" sz="2000">
                <a:latin typeface="Times New Roman" pitchFamily="18" charset="0"/>
                <a:ea typeface="楷体_GB2312"/>
                <a:cs typeface="楷体_GB2312"/>
              </a:endParaRPr>
            </a:p>
          </p:txBody>
        </p:sp>
        <p:sp>
          <p:nvSpPr>
            <p:cNvPr id="38" name="Line 35"/>
            <p:cNvSpPr>
              <a:spLocks noChangeShapeType="1"/>
            </p:cNvSpPr>
            <p:nvPr/>
          </p:nvSpPr>
          <p:spPr bwMode="auto">
            <a:xfrm>
              <a:off x="3390" y="1861"/>
              <a:ext cx="136" cy="262"/>
            </a:xfrm>
            <a:prstGeom prst="line">
              <a:avLst/>
            </a:prstGeom>
            <a:noFill/>
            <a:ln w="38100">
              <a:solidFill>
                <a:schemeClr val="tx1"/>
              </a:solidFill>
              <a:round/>
              <a:headEnd/>
              <a:tailEnd/>
            </a:ln>
          </p:spPr>
          <p:txBody>
            <a:bodyPr lIns="0" rIns="0"/>
            <a:lstStyle/>
            <a:p>
              <a:endParaRPr lang="zh-CN" altLang="en-US"/>
            </a:p>
          </p:txBody>
        </p:sp>
      </p:grpSp>
      <p:sp>
        <p:nvSpPr>
          <p:cNvPr id="39" name="矩形 38"/>
          <p:cNvSpPr/>
          <p:nvPr/>
        </p:nvSpPr>
        <p:spPr>
          <a:xfrm>
            <a:off x="4427984" y="3723878"/>
            <a:ext cx="2088777" cy="307777"/>
          </a:xfrm>
          <a:prstGeom prst="rect">
            <a:avLst/>
          </a:prstGeom>
        </p:spPr>
        <p:txBody>
          <a:bodyPr wrap="none">
            <a:spAutoFit/>
          </a:bodyPr>
          <a:lstStyle/>
          <a:p>
            <a:r>
              <a:rPr lang="zh-CN" altLang="en-US" sz="1400" dirty="0"/>
              <a:t>找</a:t>
            </a:r>
            <a:r>
              <a:rPr lang="en-US" altLang="zh-CN" sz="1400" dirty="0"/>
              <a:t>5</a:t>
            </a:r>
            <a:r>
              <a:rPr lang="zh-CN" altLang="en-US" sz="1400" dirty="0"/>
              <a:t>和</a:t>
            </a:r>
            <a:r>
              <a:rPr lang="en-US" altLang="zh-CN" sz="1400" dirty="0"/>
              <a:t>11</a:t>
            </a:r>
            <a:r>
              <a:rPr lang="zh-CN" altLang="en-US" sz="1400" dirty="0"/>
              <a:t>的最近共同祖先</a:t>
            </a:r>
          </a:p>
        </p:txBody>
      </p:sp>
    </p:spTree>
  </p:cSld>
  <p:clrMapOvr>
    <a:masterClrMapping/>
  </p:clrMapOvr>
  <p:transition spd="slow" advTm="0"/>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2"/>
          <p:cNvSpPr>
            <a:spLocks noChangeArrowheads="1"/>
          </p:cNvSpPr>
          <p:nvPr/>
        </p:nvSpPr>
        <p:spPr bwMode="auto">
          <a:xfrm>
            <a:off x="899593" y="267494"/>
            <a:ext cx="7632848" cy="523220"/>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总结</a:t>
            </a:r>
            <a:endParaRPr lang="en-US" altLang="zh-CN" dirty="0">
              <a:latin typeface="微软雅黑" pitchFamily="34" charset="-122"/>
              <a:ea typeface="微软雅黑" pitchFamily="34" charset="-122"/>
            </a:endParaRPr>
          </a:p>
        </p:txBody>
      </p:sp>
      <p:sp>
        <p:nvSpPr>
          <p:cNvPr id="34" name="矩形 33"/>
          <p:cNvSpPr/>
          <p:nvPr/>
        </p:nvSpPr>
        <p:spPr>
          <a:xfrm>
            <a:off x="539552" y="1059582"/>
            <a:ext cx="8280920" cy="458908"/>
          </a:xfrm>
          <a:prstGeom prst="rect">
            <a:avLst/>
          </a:prstGeom>
        </p:spPr>
        <p:txBody>
          <a:bodyPr wrap="square">
            <a:spAutoFit/>
          </a:bodyPr>
          <a:lstStyle/>
          <a:p>
            <a:pPr eaLnBrk="1" hangingPunct="1">
              <a:lnSpc>
                <a:spcPct val="150000"/>
              </a:lnSpc>
            </a:pPr>
            <a:r>
              <a:rPr lang="zh-CN" altLang="en-US" sz="1800" dirty="0">
                <a:latin typeface="楷体_GB2312"/>
                <a:ea typeface="楷体_GB2312"/>
                <a:cs typeface="楷体_GB2312"/>
              </a:rPr>
              <a:t>介绍了等价关系的存储及处理</a:t>
            </a:r>
          </a:p>
        </p:txBody>
      </p:sp>
    </p:spTree>
  </p:cSld>
  <p:clrMapOvr>
    <a:masterClrMapping/>
  </p:clrMapOvr>
  <p:transition spd="slow" advTm="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34"/>
          <p:cNvSpPr>
            <a:spLocks noChangeArrowheads="1"/>
          </p:cNvSpPr>
          <p:nvPr/>
        </p:nvSpPr>
        <p:spPr bwMode="auto">
          <a:xfrm>
            <a:off x="467544" y="195486"/>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二叉查找树的插入函数</a:t>
            </a:r>
          </a:p>
        </p:txBody>
      </p:sp>
      <p:sp>
        <p:nvSpPr>
          <p:cNvPr id="52228" name="文本框 28"/>
          <p:cNvSpPr txBox="1">
            <a:spLocks noChangeArrowheads="1"/>
          </p:cNvSpPr>
          <p:nvPr/>
        </p:nvSpPr>
        <p:spPr bwMode="auto">
          <a:xfrm>
            <a:off x="395288" y="927100"/>
            <a:ext cx="8353425" cy="4324261"/>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公有插入函数</a:t>
            </a:r>
            <a:endParaRPr lang="en-US" altLang="zh-CN" sz="1800" dirty="0">
              <a:latin typeface="微软雅黑" pitchFamily="34" charset="-122"/>
              <a:ea typeface="微软雅黑" pitchFamily="34" charset="-122"/>
            </a:endParaRPr>
          </a:p>
          <a:p>
            <a:pPr eaLnBrk="0" hangingPunct="0">
              <a:spcBef>
                <a:spcPts val="600"/>
              </a:spcBef>
            </a:pPr>
            <a:r>
              <a:rPr lang="en-US" altLang="zh-CN" sz="1400" b="0" dirty="0"/>
              <a:t>template &lt;class KEY, class OTHER&gt;</a:t>
            </a:r>
            <a:endParaRPr lang="zh-CN" altLang="zh-CN" sz="1400" b="0" dirty="0"/>
          </a:p>
          <a:p>
            <a:pPr eaLnBrk="0" hangingPunct="0"/>
            <a:r>
              <a:rPr lang="en-US" altLang="zh-CN" sz="1400" b="0" dirty="0"/>
              <a:t>void </a:t>
            </a:r>
            <a:r>
              <a:rPr lang="en-US" altLang="zh-CN" sz="1400" b="0" dirty="0" err="1"/>
              <a:t>BinarySearchTree</a:t>
            </a:r>
            <a:r>
              <a:rPr lang="en-US" altLang="zh-CN" sz="1400" b="0" dirty="0"/>
              <a:t>&lt;KEY, OTHER&gt;::insert( const SET&lt;KEY,   OTHER&gt; &amp; x )</a:t>
            </a:r>
            <a:endParaRPr lang="zh-CN" altLang="zh-CN" sz="1400" b="0" dirty="0"/>
          </a:p>
          <a:p>
            <a:pPr eaLnBrk="0" hangingPunct="0"/>
            <a:r>
              <a:rPr lang="en-US" altLang="zh-CN" sz="1400" b="0" dirty="0"/>
              <a:t>{  </a:t>
            </a:r>
          </a:p>
          <a:p>
            <a:pPr eaLnBrk="0" hangingPunct="0"/>
            <a:r>
              <a:rPr lang="en-US" altLang="zh-CN" sz="1400" b="0" dirty="0"/>
              <a:t>      insert( x, root ); </a:t>
            </a:r>
          </a:p>
          <a:p>
            <a:pPr eaLnBrk="0" hangingPunct="0"/>
            <a:r>
              <a:rPr lang="en-US" altLang="zh-CN" sz="1400" b="0" dirty="0"/>
              <a:t>}</a:t>
            </a:r>
            <a:endParaRPr lang="zh-CN" altLang="zh-CN" sz="1400" b="0" dirty="0"/>
          </a:p>
          <a:p>
            <a:pPr eaLnBrk="0" hangingPunct="0"/>
            <a:r>
              <a:rPr lang="en-US" altLang="zh-CN" sz="1400" b="0" dirty="0"/>
              <a:t> </a:t>
            </a:r>
          </a:p>
          <a:p>
            <a:pPr eaLnBrk="0" hangingPunct="0"/>
            <a:r>
              <a:rPr lang="zh-CN" altLang="en-US" sz="1600" dirty="0">
                <a:latin typeface="微软雅黑" pitchFamily="34" charset="-122"/>
                <a:ea typeface="微软雅黑" pitchFamily="34" charset="-122"/>
              </a:rPr>
              <a:t>私有插入函数</a:t>
            </a:r>
            <a:endParaRPr lang="en-US" altLang="zh-CN" sz="1600" dirty="0">
              <a:latin typeface="微软雅黑" pitchFamily="34" charset="-122"/>
              <a:ea typeface="微软雅黑" pitchFamily="34" charset="-122"/>
            </a:endParaRPr>
          </a:p>
          <a:p>
            <a:pPr eaLnBrk="0" hangingPunct="0">
              <a:spcBef>
                <a:spcPts val="600"/>
              </a:spcBef>
            </a:pPr>
            <a:r>
              <a:rPr lang="en-US" altLang="zh-CN" sz="1400" b="0" dirty="0"/>
              <a:t>template &lt;class KEY, class OTHER&gt;</a:t>
            </a:r>
            <a:endParaRPr lang="zh-CN" altLang="zh-CN" sz="1400" b="0" dirty="0"/>
          </a:p>
          <a:p>
            <a:pPr eaLnBrk="0" hangingPunct="0">
              <a:spcBef>
                <a:spcPts val="600"/>
              </a:spcBef>
            </a:pPr>
            <a:r>
              <a:rPr lang="en-US" altLang="zh-CN" sz="1400" b="0" dirty="0"/>
              <a:t>void </a:t>
            </a:r>
            <a:r>
              <a:rPr lang="en-US" altLang="zh-CN" sz="1400" b="0" dirty="0" err="1"/>
              <a:t>BinarySearchTree</a:t>
            </a:r>
            <a:r>
              <a:rPr lang="en-US" altLang="zh-CN" sz="1400" b="0" dirty="0"/>
              <a:t>&lt;KEY, OTHER&gt;::insert( const SET&lt;KEY,   OTHER&gt; &amp; x, </a:t>
            </a:r>
            <a:r>
              <a:rPr lang="en-US" altLang="zh-CN" sz="1400" b="0" dirty="0" err="1"/>
              <a:t>BinaryNode</a:t>
            </a:r>
            <a:r>
              <a:rPr lang="en-US" altLang="zh-CN" sz="1400" b="0" dirty="0"/>
              <a:t> *&amp;t )</a:t>
            </a:r>
            <a:endParaRPr lang="zh-CN" altLang="zh-CN" sz="1400" b="0" dirty="0"/>
          </a:p>
          <a:p>
            <a:pPr eaLnBrk="0" hangingPunct="0">
              <a:spcBef>
                <a:spcPts val="600"/>
              </a:spcBef>
            </a:pPr>
            <a:r>
              <a:rPr lang="en-US" altLang="zh-CN" sz="1400" b="0" dirty="0"/>
              <a:t>{</a:t>
            </a:r>
          </a:p>
          <a:p>
            <a:pPr eaLnBrk="0" hangingPunct="0">
              <a:spcBef>
                <a:spcPts val="600"/>
              </a:spcBef>
            </a:pPr>
            <a:r>
              <a:rPr lang="en-US" altLang="zh-CN" sz="1400" b="0" dirty="0"/>
              <a:t>     if( t == NULL )</a:t>
            </a:r>
            <a:endParaRPr lang="zh-CN" altLang="zh-CN" sz="1400" b="0" dirty="0"/>
          </a:p>
          <a:p>
            <a:pPr eaLnBrk="0" hangingPunct="0">
              <a:spcBef>
                <a:spcPts val="600"/>
              </a:spcBef>
            </a:pPr>
            <a:r>
              <a:rPr lang="en-US" altLang="zh-CN" sz="1400" b="0" dirty="0"/>
              <a:t>             t = new </a:t>
            </a:r>
            <a:r>
              <a:rPr lang="en-US" altLang="zh-CN" sz="1400" b="0" dirty="0" err="1"/>
              <a:t>BinaryNode</a:t>
            </a:r>
            <a:r>
              <a:rPr lang="en-US" altLang="zh-CN" sz="1400" b="0" dirty="0"/>
              <a:t>( x, NULL, NULL );</a:t>
            </a:r>
            <a:endParaRPr lang="zh-CN" altLang="zh-CN" sz="1400" b="0" dirty="0"/>
          </a:p>
          <a:p>
            <a:pPr eaLnBrk="0" hangingPunct="0">
              <a:spcBef>
                <a:spcPts val="600"/>
              </a:spcBef>
            </a:pPr>
            <a:r>
              <a:rPr lang="en-US" altLang="zh-CN" sz="1400" b="0" dirty="0"/>
              <a:t>     </a:t>
            </a:r>
            <a:r>
              <a:rPr lang="en-US" altLang="zh-CN" sz="1400" b="0" dirty="0" smtClean="0"/>
              <a:t>else  </a:t>
            </a:r>
            <a:r>
              <a:rPr lang="en-US" altLang="zh-CN" sz="1400" b="0" dirty="0"/>
              <a:t>if( </a:t>
            </a:r>
            <a:r>
              <a:rPr lang="en-US" altLang="zh-CN" sz="1400" b="0" dirty="0" err="1"/>
              <a:t>x.key</a:t>
            </a:r>
            <a:r>
              <a:rPr lang="en-US" altLang="zh-CN" sz="1400" b="0" dirty="0"/>
              <a:t> &lt; t-&gt;</a:t>
            </a:r>
            <a:r>
              <a:rPr lang="en-US" altLang="zh-CN" sz="1400" b="0" dirty="0" err="1"/>
              <a:t>data.key</a:t>
            </a:r>
            <a:r>
              <a:rPr lang="en-US" altLang="zh-CN" sz="1400" b="0" dirty="0"/>
              <a:t> </a:t>
            </a:r>
            <a:r>
              <a:rPr lang="en-US" altLang="zh-CN" sz="1400" b="0" dirty="0" smtClean="0"/>
              <a:t>)     </a:t>
            </a:r>
            <a:r>
              <a:rPr lang="en-US" altLang="zh-CN" sz="1400" b="0" dirty="0"/>
              <a:t>insert( x, t-&gt;left );</a:t>
            </a:r>
            <a:endParaRPr lang="zh-CN" altLang="zh-CN" sz="1400" b="0" dirty="0"/>
          </a:p>
          <a:p>
            <a:pPr eaLnBrk="0" hangingPunct="0">
              <a:spcBef>
                <a:spcPts val="600"/>
              </a:spcBef>
            </a:pPr>
            <a:r>
              <a:rPr lang="en-US" altLang="zh-CN" sz="1400" b="0" dirty="0"/>
              <a:t>             else if( t-&gt;</a:t>
            </a:r>
            <a:r>
              <a:rPr lang="en-US" altLang="zh-CN" sz="1400" b="0" dirty="0" err="1"/>
              <a:t>data.key</a:t>
            </a:r>
            <a:r>
              <a:rPr lang="en-US" altLang="zh-CN" sz="1400" b="0" dirty="0"/>
              <a:t> &lt; </a:t>
            </a:r>
            <a:r>
              <a:rPr lang="en-US" altLang="zh-CN" sz="1400" b="0" dirty="0" err="1"/>
              <a:t>x.key</a:t>
            </a:r>
            <a:r>
              <a:rPr lang="en-US" altLang="zh-CN" sz="1400" b="0" dirty="0"/>
              <a:t> </a:t>
            </a:r>
            <a:r>
              <a:rPr lang="en-US" altLang="zh-CN" sz="1400" b="0" dirty="0" smtClean="0"/>
              <a:t>)       </a:t>
            </a:r>
            <a:r>
              <a:rPr lang="en-US" altLang="zh-CN" sz="1400" b="0" dirty="0"/>
              <a:t>insert( x, t-&gt;right );</a:t>
            </a:r>
            <a:endParaRPr lang="zh-CN" altLang="zh-CN" sz="1400" b="0" dirty="0"/>
          </a:p>
          <a:p>
            <a:pPr eaLnBrk="0" hangingPunct="0">
              <a:spcBef>
                <a:spcPts val="600"/>
              </a:spcBef>
            </a:pPr>
            <a:r>
              <a:rPr lang="en-US" altLang="zh-CN" sz="1400" b="0" dirty="0"/>
              <a:t>}</a:t>
            </a:r>
          </a:p>
        </p:txBody>
      </p:sp>
    </p:spTree>
  </p:cSld>
  <p:clrMapOvr>
    <a:masterClrMapping/>
  </p:clrMapOvr>
  <p:transition spd="slow" advTm="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34"/>
          <p:cNvSpPr>
            <a:spLocks noChangeArrowheads="1"/>
          </p:cNvSpPr>
          <p:nvPr/>
        </p:nvSpPr>
        <p:spPr bwMode="auto">
          <a:xfrm>
            <a:off x="467544" y="195486"/>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二叉查找树的删除</a:t>
            </a:r>
          </a:p>
        </p:txBody>
      </p:sp>
      <p:sp>
        <p:nvSpPr>
          <p:cNvPr id="53252" name="文本框 28"/>
          <p:cNvSpPr txBox="1">
            <a:spLocks noChangeArrowheads="1"/>
          </p:cNvSpPr>
          <p:nvPr/>
        </p:nvSpPr>
        <p:spPr bwMode="auto">
          <a:xfrm>
            <a:off x="474985" y="986061"/>
            <a:ext cx="4031679" cy="480131"/>
          </a:xfrm>
          <a:prstGeom prst="rect">
            <a:avLst/>
          </a:prstGeom>
          <a:noFill/>
          <a:ln w="9525">
            <a:noFill/>
            <a:miter lim="800000"/>
            <a:headEnd/>
            <a:tailEnd/>
          </a:ln>
        </p:spPr>
        <p:txBody>
          <a:bodyPr wrap="square">
            <a:spAutoFit/>
          </a:bodyPr>
          <a:lstStyle/>
          <a:p>
            <a:pPr>
              <a:lnSpc>
                <a:spcPct val="140000"/>
              </a:lnSpc>
            </a:pPr>
            <a:r>
              <a:rPr lang="zh-CN" altLang="en-US" sz="1800" dirty="0">
                <a:latin typeface="楷体_GB2312"/>
                <a:ea typeface="楷体_GB2312"/>
                <a:cs typeface="楷体_GB2312"/>
              </a:rPr>
              <a:t>删除结点将会使树分裂成几个部分</a:t>
            </a:r>
          </a:p>
        </p:txBody>
      </p:sp>
      <p:sp>
        <p:nvSpPr>
          <p:cNvPr id="23" name="矩形 22"/>
          <p:cNvSpPr>
            <a:spLocks noChangeArrowheads="1"/>
          </p:cNvSpPr>
          <p:nvPr/>
        </p:nvSpPr>
        <p:spPr bwMode="auto">
          <a:xfrm>
            <a:off x="474216" y="1490836"/>
            <a:ext cx="5256212" cy="1886670"/>
          </a:xfrm>
          <a:prstGeom prst="rect">
            <a:avLst/>
          </a:prstGeom>
          <a:noFill/>
          <a:ln w="9525">
            <a:noFill/>
            <a:miter lim="800000"/>
            <a:headEnd/>
            <a:tailEnd/>
          </a:ln>
        </p:spPr>
        <p:txBody>
          <a:bodyPr>
            <a:spAutoFit/>
          </a:bodyPr>
          <a:lstStyle/>
          <a:p>
            <a:pPr eaLnBrk="0" hangingPunct="0">
              <a:lnSpc>
                <a:spcPct val="120000"/>
              </a:lnSpc>
              <a:spcBef>
                <a:spcPts val="600"/>
              </a:spcBef>
            </a:pPr>
            <a:r>
              <a:rPr lang="zh-CN" altLang="en-US" sz="1800" dirty="0">
                <a:latin typeface="微软雅黑" pitchFamily="34" charset="-122"/>
                <a:ea typeface="微软雅黑" pitchFamily="34" charset="-122"/>
              </a:rPr>
              <a:t>分几种情况讨论</a:t>
            </a:r>
            <a:endParaRPr lang="en-US" altLang="zh-CN" sz="180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删除叶结点：</a:t>
            </a:r>
            <a:r>
              <a:rPr lang="zh-CN" altLang="en-US" sz="1400" b="0" dirty="0">
                <a:latin typeface="微软雅黑" pitchFamily="34" charset="-122"/>
                <a:ea typeface="微软雅黑" pitchFamily="34" charset="-122"/>
                <a:cs typeface="楷体_GB2312"/>
              </a:rPr>
              <a:t>直接删除，更改它的父亲结点的相应指针字段为空</a:t>
            </a:r>
            <a:endParaRPr lang="en-US" altLang="zh-CN" sz="1400" b="0" dirty="0">
              <a:latin typeface="微软雅黑" pitchFamily="34" charset="-122"/>
              <a:ea typeface="微软雅黑" pitchFamily="34" charset="-122"/>
              <a:cs typeface="楷体_GB2312"/>
            </a:endParaRPr>
          </a:p>
          <a:p>
            <a:pPr eaLnBrk="0" hangingPunct="0">
              <a:spcBef>
                <a:spcPts val="600"/>
              </a:spcBef>
            </a:pPr>
            <a:r>
              <a:rPr lang="zh-CN" altLang="en-US" sz="1400" b="0" dirty="0">
                <a:latin typeface="微软雅黑" pitchFamily="34" charset="-122"/>
                <a:ea typeface="微软雅黑" pitchFamily="34" charset="-122"/>
                <a:cs typeface="楷体_GB2312"/>
              </a:rPr>
              <a:t>删除有一个儿子的结点：子承父业</a:t>
            </a:r>
          </a:p>
          <a:p>
            <a:pPr eaLnBrk="0" hangingPunct="0">
              <a:spcBef>
                <a:spcPts val="600"/>
              </a:spcBef>
            </a:pPr>
            <a:r>
              <a:rPr lang="zh-CN" altLang="en-US" sz="1400" b="0" dirty="0">
                <a:latin typeface="微软雅黑" pitchFamily="34" charset="-122"/>
                <a:ea typeface="微软雅黑" pitchFamily="34" charset="-122"/>
              </a:rPr>
              <a:t>删除有两个儿子的结点：选取“替身”，删除替身</a:t>
            </a:r>
            <a:endParaRPr lang="en-US" altLang="zh-CN" sz="1400" b="0" dirty="0">
              <a:latin typeface="微软雅黑" pitchFamily="34" charset="-122"/>
              <a:ea typeface="微软雅黑" pitchFamily="34" charset="-122"/>
            </a:endParaRPr>
          </a:p>
          <a:p>
            <a:pPr eaLnBrk="0" hangingPunct="0">
              <a:spcBef>
                <a:spcPts val="600"/>
              </a:spcBef>
            </a:pPr>
            <a:r>
              <a:rPr lang="en-US" altLang="zh-CN" sz="1400" b="0" dirty="0">
                <a:latin typeface="微软雅黑" pitchFamily="34" charset="-122"/>
                <a:ea typeface="微软雅黑" pitchFamily="34" charset="-122"/>
              </a:rPr>
              <a:t>                                     </a:t>
            </a:r>
            <a:r>
              <a:rPr lang="zh-CN" altLang="en-US" sz="1400" b="0" dirty="0">
                <a:latin typeface="微软雅黑" pitchFamily="34" charset="-122"/>
                <a:ea typeface="微软雅黑" pitchFamily="34" charset="-122"/>
              </a:rPr>
              <a:t>谁可以当“替身”？</a:t>
            </a:r>
            <a:endParaRPr lang="en-US" altLang="zh-CN" sz="1400" b="0" dirty="0">
              <a:latin typeface="微软雅黑" pitchFamily="34" charset="-122"/>
              <a:ea typeface="微软雅黑" pitchFamily="34" charset="-122"/>
            </a:endParaRPr>
          </a:p>
          <a:p>
            <a:pPr eaLnBrk="0" hangingPunct="0">
              <a:spcBef>
                <a:spcPts val="600"/>
              </a:spcBef>
            </a:pPr>
            <a:r>
              <a:rPr lang="en-US" altLang="zh-CN" sz="1400" b="0" dirty="0">
                <a:latin typeface="微软雅黑" pitchFamily="34" charset="-122"/>
                <a:ea typeface="微软雅黑" pitchFamily="34" charset="-122"/>
              </a:rPr>
              <a:t>                                     </a:t>
            </a:r>
            <a:r>
              <a:rPr lang="zh-CN" altLang="en-US" sz="1400" b="0" dirty="0">
                <a:latin typeface="微软雅黑" pitchFamily="34" charset="-122"/>
                <a:ea typeface="微软雅黑" pitchFamily="34" charset="-122"/>
              </a:rPr>
              <a:t>左子树的最大值或右子树的最小值</a:t>
            </a:r>
          </a:p>
        </p:txBody>
      </p:sp>
      <p:grpSp>
        <p:nvGrpSpPr>
          <p:cNvPr id="2" name="Group 5"/>
          <p:cNvGrpSpPr>
            <a:grpSpLocks/>
          </p:cNvGrpSpPr>
          <p:nvPr/>
        </p:nvGrpSpPr>
        <p:grpSpPr bwMode="auto">
          <a:xfrm>
            <a:off x="474985" y="3578448"/>
            <a:ext cx="4967287" cy="1225550"/>
            <a:chOff x="1183" y="2160"/>
            <a:chExt cx="3264" cy="1104"/>
          </a:xfrm>
        </p:grpSpPr>
        <p:sp>
          <p:nvSpPr>
            <p:cNvPr id="53285" name="Oval 6"/>
            <p:cNvSpPr>
              <a:spLocks noChangeArrowheads="1"/>
            </p:cNvSpPr>
            <p:nvPr/>
          </p:nvSpPr>
          <p:spPr bwMode="auto">
            <a:xfrm>
              <a:off x="1183" y="30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15</a:t>
              </a:r>
              <a:endParaRPr lang="en-US" altLang="zh-CN" sz="1400" u="sng"/>
            </a:p>
          </p:txBody>
        </p:sp>
        <p:sp>
          <p:nvSpPr>
            <p:cNvPr id="53286" name="Oval 7"/>
            <p:cNvSpPr>
              <a:spLocks noChangeArrowheads="1"/>
            </p:cNvSpPr>
            <p:nvPr/>
          </p:nvSpPr>
          <p:spPr bwMode="auto">
            <a:xfrm>
              <a:off x="1759" y="25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60</a:t>
              </a:r>
              <a:endParaRPr lang="en-US" altLang="zh-CN" sz="1400" u="sng"/>
            </a:p>
          </p:txBody>
        </p:sp>
        <p:sp>
          <p:nvSpPr>
            <p:cNvPr id="53287" name="Oval 8"/>
            <p:cNvSpPr>
              <a:spLocks noChangeArrowheads="1"/>
            </p:cNvSpPr>
            <p:nvPr/>
          </p:nvSpPr>
          <p:spPr bwMode="auto">
            <a:xfrm>
              <a:off x="1999" y="30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70</a:t>
              </a:r>
              <a:endParaRPr lang="en-US" altLang="zh-CN" sz="1400" u="sng"/>
            </a:p>
          </p:txBody>
        </p:sp>
        <p:sp>
          <p:nvSpPr>
            <p:cNvPr id="53288" name="Oval 9"/>
            <p:cNvSpPr>
              <a:spLocks noChangeArrowheads="1"/>
            </p:cNvSpPr>
            <p:nvPr/>
          </p:nvSpPr>
          <p:spPr bwMode="auto">
            <a:xfrm>
              <a:off x="1519" y="30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a:t>
              </a:r>
              <a:endParaRPr lang="en-US" altLang="zh-CN" sz="1400" u="sng"/>
            </a:p>
          </p:txBody>
        </p:sp>
        <p:sp>
          <p:nvSpPr>
            <p:cNvPr id="53289" name="Oval 10"/>
            <p:cNvSpPr>
              <a:spLocks noChangeArrowheads="1"/>
            </p:cNvSpPr>
            <p:nvPr/>
          </p:nvSpPr>
          <p:spPr bwMode="auto">
            <a:xfrm>
              <a:off x="1327" y="25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a:t>
              </a:r>
              <a:endParaRPr lang="en-US" altLang="zh-CN" sz="1400" u="sng"/>
            </a:p>
          </p:txBody>
        </p:sp>
        <p:sp>
          <p:nvSpPr>
            <p:cNvPr id="53290" name="Line 11"/>
            <p:cNvSpPr>
              <a:spLocks noChangeShapeType="1"/>
            </p:cNvSpPr>
            <p:nvPr/>
          </p:nvSpPr>
          <p:spPr bwMode="auto">
            <a:xfrm flipH="1">
              <a:off x="1519" y="240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291" name="Line 12"/>
            <p:cNvSpPr>
              <a:spLocks noChangeShapeType="1"/>
            </p:cNvSpPr>
            <p:nvPr/>
          </p:nvSpPr>
          <p:spPr bwMode="auto">
            <a:xfrm>
              <a:off x="1711" y="2400"/>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292" name="Line 13"/>
            <p:cNvSpPr>
              <a:spLocks noChangeShapeType="1"/>
            </p:cNvSpPr>
            <p:nvPr/>
          </p:nvSpPr>
          <p:spPr bwMode="auto">
            <a:xfrm>
              <a:off x="1951" y="28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293" name="Line 14"/>
            <p:cNvSpPr>
              <a:spLocks noChangeShapeType="1"/>
            </p:cNvSpPr>
            <p:nvPr/>
          </p:nvSpPr>
          <p:spPr bwMode="auto">
            <a:xfrm>
              <a:off x="1519" y="28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294" name="Oval 15"/>
            <p:cNvSpPr>
              <a:spLocks noChangeArrowheads="1"/>
            </p:cNvSpPr>
            <p:nvPr/>
          </p:nvSpPr>
          <p:spPr bwMode="auto">
            <a:xfrm>
              <a:off x="1519" y="216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50</a:t>
              </a:r>
              <a:endParaRPr lang="en-US" altLang="zh-CN" sz="1400" u="sng"/>
            </a:p>
          </p:txBody>
        </p:sp>
        <p:sp>
          <p:nvSpPr>
            <p:cNvPr id="53295" name="Line 16"/>
            <p:cNvSpPr>
              <a:spLocks noChangeShapeType="1"/>
            </p:cNvSpPr>
            <p:nvPr/>
          </p:nvSpPr>
          <p:spPr bwMode="auto">
            <a:xfrm flipH="1">
              <a:off x="1279" y="28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296" name="Oval 17"/>
            <p:cNvSpPr>
              <a:spLocks noChangeArrowheads="1"/>
            </p:cNvSpPr>
            <p:nvPr/>
          </p:nvSpPr>
          <p:spPr bwMode="auto">
            <a:xfrm>
              <a:off x="3967" y="25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60</a:t>
              </a:r>
              <a:endParaRPr lang="en-US" altLang="zh-CN" sz="1400" u="sng"/>
            </a:p>
          </p:txBody>
        </p:sp>
        <p:sp>
          <p:nvSpPr>
            <p:cNvPr id="53297" name="Oval 18"/>
            <p:cNvSpPr>
              <a:spLocks noChangeArrowheads="1"/>
            </p:cNvSpPr>
            <p:nvPr/>
          </p:nvSpPr>
          <p:spPr bwMode="auto">
            <a:xfrm>
              <a:off x="3727" y="30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a:t>
              </a:r>
              <a:endParaRPr lang="en-US" altLang="zh-CN" sz="1400" u="sng"/>
            </a:p>
          </p:txBody>
        </p:sp>
        <p:sp>
          <p:nvSpPr>
            <p:cNvPr id="53298" name="Oval 19"/>
            <p:cNvSpPr>
              <a:spLocks noChangeArrowheads="1"/>
            </p:cNvSpPr>
            <p:nvPr/>
          </p:nvSpPr>
          <p:spPr bwMode="auto">
            <a:xfrm>
              <a:off x="3535" y="25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a:t>
              </a:r>
              <a:endParaRPr lang="en-US" altLang="zh-CN" sz="1400" u="sng"/>
            </a:p>
          </p:txBody>
        </p:sp>
        <p:sp>
          <p:nvSpPr>
            <p:cNvPr id="53299" name="Line 20"/>
            <p:cNvSpPr>
              <a:spLocks noChangeShapeType="1"/>
            </p:cNvSpPr>
            <p:nvPr/>
          </p:nvSpPr>
          <p:spPr bwMode="auto">
            <a:xfrm flipH="1">
              <a:off x="3727" y="240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300" name="Line 21"/>
            <p:cNvSpPr>
              <a:spLocks noChangeShapeType="1"/>
            </p:cNvSpPr>
            <p:nvPr/>
          </p:nvSpPr>
          <p:spPr bwMode="auto">
            <a:xfrm>
              <a:off x="3919" y="2400"/>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301" name="Line 22"/>
            <p:cNvSpPr>
              <a:spLocks noChangeShapeType="1"/>
            </p:cNvSpPr>
            <p:nvPr/>
          </p:nvSpPr>
          <p:spPr bwMode="auto">
            <a:xfrm>
              <a:off x="3727" y="28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3302" name="Oval 23"/>
            <p:cNvSpPr>
              <a:spLocks noChangeArrowheads="1"/>
            </p:cNvSpPr>
            <p:nvPr/>
          </p:nvSpPr>
          <p:spPr bwMode="auto">
            <a:xfrm>
              <a:off x="3727" y="216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50</a:t>
              </a:r>
              <a:endParaRPr lang="en-US" altLang="zh-CN" sz="1400" u="sng"/>
            </a:p>
          </p:txBody>
        </p:sp>
        <p:sp>
          <p:nvSpPr>
            <p:cNvPr id="53303" name="AutoShape 24"/>
            <p:cNvSpPr>
              <a:spLocks noChangeArrowheads="1"/>
            </p:cNvSpPr>
            <p:nvPr/>
          </p:nvSpPr>
          <p:spPr bwMode="auto">
            <a:xfrm>
              <a:off x="2383" y="2592"/>
              <a:ext cx="864" cy="240"/>
            </a:xfrm>
            <a:prstGeom prst="rightArrow">
              <a:avLst>
                <a:gd name="adj1" fmla="val 50000"/>
                <a:gd name="adj2" fmla="val 90000"/>
              </a:avLst>
            </a:prstGeom>
            <a:solidFill>
              <a:schemeClr val="accent1"/>
            </a:solidFill>
            <a:ln w="9525">
              <a:solidFill>
                <a:srgbClr val="000000"/>
              </a:solidFill>
              <a:miter lim="800000"/>
              <a:headEnd/>
              <a:tailEnd/>
            </a:ln>
          </p:spPr>
          <p:txBody>
            <a:bodyPr wrap="none" anchor="ctr"/>
            <a:lstStyle/>
            <a:p>
              <a:pPr eaLnBrk="0" hangingPunct="0">
                <a:spcBef>
                  <a:spcPct val="50000"/>
                </a:spcBef>
              </a:pPr>
              <a:endParaRPr lang="zh-CN" altLang="en-US" sz="1400"/>
            </a:p>
          </p:txBody>
        </p:sp>
        <p:sp>
          <p:nvSpPr>
            <p:cNvPr id="53304" name="Line 25"/>
            <p:cNvSpPr>
              <a:spLocks noChangeShapeType="1"/>
            </p:cNvSpPr>
            <p:nvPr/>
          </p:nvSpPr>
          <p:spPr bwMode="auto">
            <a:xfrm flipH="1">
              <a:off x="3487" y="2832"/>
              <a:ext cx="144" cy="192"/>
            </a:xfrm>
            <a:prstGeom prst="line">
              <a:avLst/>
            </a:prstGeom>
            <a:noFill/>
            <a:ln w="38100">
              <a:solidFill>
                <a:schemeClr val="accent1"/>
              </a:solidFill>
              <a:round/>
              <a:headEnd type="none" w="sm" len="sm"/>
              <a:tailEnd type="none" w="sm" len="sm"/>
            </a:ln>
          </p:spPr>
          <p:txBody>
            <a:bodyPr wrap="none" anchor="ctr"/>
            <a:lstStyle/>
            <a:p>
              <a:endParaRPr lang="zh-CN" altLang="en-US"/>
            </a:p>
          </p:txBody>
        </p:sp>
        <p:sp>
          <p:nvSpPr>
            <p:cNvPr id="53305" name="Line 26"/>
            <p:cNvSpPr>
              <a:spLocks noChangeShapeType="1"/>
            </p:cNvSpPr>
            <p:nvPr/>
          </p:nvSpPr>
          <p:spPr bwMode="auto">
            <a:xfrm>
              <a:off x="4207" y="2784"/>
              <a:ext cx="144" cy="192"/>
            </a:xfrm>
            <a:prstGeom prst="line">
              <a:avLst/>
            </a:prstGeom>
            <a:noFill/>
            <a:ln w="38100">
              <a:solidFill>
                <a:schemeClr val="accent1"/>
              </a:solidFill>
              <a:round/>
              <a:headEnd type="none" w="sm" len="sm"/>
              <a:tailEnd type="none" w="sm" len="sm"/>
            </a:ln>
          </p:spPr>
          <p:txBody>
            <a:bodyPr wrap="none" anchor="ctr"/>
            <a:lstStyle/>
            <a:p>
              <a:endParaRPr lang="zh-CN" altLang="en-US"/>
            </a:p>
          </p:txBody>
        </p:sp>
        <p:grpSp>
          <p:nvGrpSpPr>
            <p:cNvPr id="53306" name="Group 27"/>
            <p:cNvGrpSpPr>
              <a:grpSpLocks/>
            </p:cNvGrpSpPr>
            <p:nvPr/>
          </p:nvGrpSpPr>
          <p:grpSpPr bwMode="auto">
            <a:xfrm>
              <a:off x="3391" y="3024"/>
              <a:ext cx="192" cy="144"/>
              <a:chOff x="2112" y="3120"/>
              <a:chExt cx="192" cy="144"/>
            </a:xfrm>
          </p:grpSpPr>
          <p:sp>
            <p:nvSpPr>
              <p:cNvPr id="53312" name="Line 28"/>
              <p:cNvSpPr>
                <a:spLocks noChangeShapeType="1"/>
              </p:cNvSpPr>
              <p:nvPr/>
            </p:nvSpPr>
            <p:spPr bwMode="auto">
              <a:xfrm>
                <a:off x="2112" y="3120"/>
                <a:ext cx="192" cy="0"/>
              </a:xfrm>
              <a:prstGeom prst="line">
                <a:avLst/>
              </a:prstGeom>
              <a:noFill/>
              <a:ln w="28575">
                <a:solidFill>
                  <a:schemeClr val="accent1"/>
                </a:solidFill>
                <a:round/>
                <a:headEnd/>
                <a:tailEnd/>
              </a:ln>
            </p:spPr>
            <p:txBody>
              <a:bodyPr wrap="none" anchor="ctr"/>
              <a:lstStyle/>
              <a:p>
                <a:endParaRPr lang="zh-CN" altLang="en-US"/>
              </a:p>
            </p:txBody>
          </p:sp>
          <p:sp>
            <p:nvSpPr>
              <p:cNvPr id="53313" name="Line 29"/>
              <p:cNvSpPr>
                <a:spLocks noChangeShapeType="1"/>
              </p:cNvSpPr>
              <p:nvPr/>
            </p:nvSpPr>
            <p:spPr bwMode="auto">
              <a:xfrm>
                <a:off x="2160" y="3168"/>
                <a:ext cx="144" cy="0"/>
              </a:xfrm>
              <a:prstGeom prst="line">
                <a:avLst/>
              </a:prstGeom>
              <a:noFill/>
              <a:ln w="28575">
                <a:solidFill>
                  <a:schemeClr val="accent1"/>
                </a:solidFill>
                <a:round/>
                <a:headEnd/>
                <a:tailEnd/>
              </a:ln>
            </p:spPr>
            <p:txBody>
              <a:bodyPr wrap="none" anchor="ctr"/>
              <a:lstStyle/>
              <a:p>
                <a:endParaRPr lang="zh-CN" altLang="en-US"/>
              </a:p>
            </p:txBody>
          </p:sp>
          <p:sp>
            <p:nvSpPr>
              <p:cNvPr id="53314" name="Line 30"/>
              <p:cNvSpPr>
                <a:spLocks noChangeShapeType="1"/>
              </p:cNvSpPr>
              <p:nvPr/>
            </p:nvSpPr>
            <p:spPr bwMode="auto">
              <a:xfrm>
                <a:off x="2208" y="3216"/>
                <a:ext cx="96" cy="0"/>
              </a:xfrm>
              <a:prstGeom prst="line">
                <a:avLst/>
              </a:prstGeom>
              <a:noFill/>
              <a:ln w="28575">
                <a:solidFill>
                  <a:schemeClr val="accent1"/>
                </a:solidFill>
                <a:round/>
                <a:headEnd/>
                <a:tailEnd/>
              </a:ln>
            </p:spPr>
            <p:txBody>
              <a:bodyPr wrap="none" anchor="ctr"/>
              <a:lstStyle/>
              <a:p>
                <a:endParaRPr lang="zh-CN" altLang="en-US"/>
              </a:p>
            </p:txBody>
          </p:sp>
          <p:sp>
            <p:nvSpPr>
              <p:cNvPr id="53315" name="Line 31"/>
              <p:cNvSpPr>
                <a:spLocks noChangeShapeType="1"/>
              </p:cNvSpPr>
              <p:nvPr/>
            </p:nvSpPr>
            <p:spPr bwMode="auto">
              <a:xfrm>
                <a:off x="2256" y="3264"/>
                <a:ext cx="48" cy="0"/>
              </a:xfrm>
              <a:prstGeom prst="line">
                <a:avLst/>
              </a:prstGeom>
              <a:noFill/>
              <a:ln w="28575">
                <a:solidFill>
                  <a:schemeClr val="accent1"/>
                </a:solidFill>
                <a:round/>
                <a:headEnd/>
                <a:tailEnd/>
              </a:ln>
            </p:spPr>
            <p:txBody>
              <a:bodyPr wrap="none" anchor="ctr"/>
              <a:lstStyle/>
              <a:p>
                <a:endParaRPr lang="zh-CN" altLang="en-US"/>
              </a:p>
            </p:txBody>
          </p:sp>
        </p:grpSp>
        <p:grpSp>
          <p:nvGrpSpPr>
            <p:cNvPr id="53307" name="Group 32"/>
            <p:cNvGrpSpPr>
              <a:grpSpLocks/>
            </p:cNvGrpSpPr>
            <p:nvPr/>
          </p:nvGrpSpPr>
          <p:grpSpPr bwMode="auto">
            <a:xfrm>
              <a:off x="4255" y="2976"/>
              <a:ext cx="192" cy="144"/>
              <a:chOff x="2112" y="3120"/>
              <a:chExt cx="192" cy="144"/>
            </a:xfrm>
          </p:grpSpPr>
          <p:sp>
            <p:nvSpPr>
              <p:cNvPr id="53308" name="Line 33"/>
              <p:cNvSpPr>
                <a:spLocks noChangeShapeType="1"/>
              </p:cNvSpPr>
              <p:nvPr/>
            </p:nvSpPr>
            <p:spPr bwMode="auto">
              <a:xfrm>
                <a:off x="2112" y="3120"/>
                <a:ext cx="192" cy="0"/>
              </a:xfrm>
              <a:prstGeom prst="line">
                <a:avLst/>
              </a:prstGeom>
              <a:noFill/>
              <a:ln w="28575">
                <a:solidFill>
                  <a:schemeClr val="accent1"/>
                </a:solidFill>
                <a:round/>
                <a:headEnd/>
                <a:tailEnd/>
              </a:ln>
            </p:spPr>
            <p:txBody>
              <a:bodyPr wrap="none" anchor="ctr"/>
              <a:lstStyle/>
              <a:p>
                <a:endParaRPr lang="zh-CN" altLang="en-US"/>
              </a:p>
            </p:txBody>
          </p:sp>
          <p:sp>
            <p:nvSpPr>
              <p:cNvPr id="53309" name="Line 34"/>
              <p:cNvSpPr>
                <a:spLocks noChangeShapeType="1"/>
              </p:cNvSpPr>
              <p:nvPr/>
            </p:nvSpPr>
            <p:spPr bwMode="auto">
              <a:xfrm>
                <a:off x="2160" y="3168"/>
                <a:ext cx="144" cy="0"/>
              </a:xfrm>
              <a:prstGeom prst="line">
                <a:avLst/>
              </a:prstGeom>
              <a:noFill/>
              <a:ln w="28575">
                <a:solidFill>
                  <a:schemeClr val="accent1"/>
                </a:solidFill>
                <a:round/>
                <a:headEnd/>
                <a:tailEnd/>
              </a:ln>
            </p:spPr>
            <p:txBody>
              <a:bodyPr wrap="none" anchor="ctr"/>
              <a:lstStyle/>
              <a:p>
                <a:endParaRPr lang="zh-CN" altLang="en-US"/>
              </a:p>
            </p:txBody>
          </p:sp>
          <p:sp>
            <p:nvSpPr>
              <p:cNvPr id="53310" name="Line 35"/>
              <p:cNvSpPr>
                <a:spLocks noChangeShapeType="1"/>
              </p:cNvSpPr>
              <p:nvPr/>
            </p:nvSpPr>
            <p:spPr bwMode="auto">
              <a:xfrm>
                <a:off x="2208" y="3216"/>
                <a:ext cx="96" cy="0"/>
              </a:xfrm>
              <a:prstGeom prst="line">
                <a:avLst/>
              </a:prstGeom>
              <a:noFill/>
              <a:ln w="28575">
                <a:solidFill>
                  <a:schemeClr val="accent1"/>
                </a:solidFill>
                <a:round/>
                <a:headEnd/>
                <a:tailEnd/>
              </a:ln>
            </p:spPr>
            <p:txBody>
              <a:bodyPr wrap="none" anchor="ctr"/>
              <a:lstStyle/>
              <a:p>
                <a:endParaRPr lang="zh-CN" altLang="en-US"/>
              </a:p>
            </p:txBody>
          </p:sp>
          <p:sp>
            <p:nvSpPr>
              <p:cNvPr id="53311" name="Line 36"/>
              <p:cNvSpPr>
                <a:spLocks noChangeShapeType="1"/>
              </p:cNvSpPr>
              <p:nvPr/>
            </p:nvSpPr>
            <p:spPr bwMode="auto">
              <a:xfrm>
                <a:off x="2256" y="3264"/>
                <a:ext cx="48" cy="0"/>
              </a:xfrm>
              <a:prstGeom prst="line">
                <a:avLst/>
              </a:prstGeom>
              <a:noFill/>
              <a:ln w="28575">
                <a:solidFill>
                  <a:schemeClr val="accent1"/>
                </a:solidFill>
                <a:round/>
                <a:headEnd/>
                <a:tailEnd/>
              </a:ln>
            </p:spPr>
            <p:txBody>
              <a:bodyPr wrap="none" anchor="ctr"/>
              <a:lstStyle/>
              <a:p>
                <a:endParaRPr lang="zh-CN" altLang="en-US"/>
              </a:p>
            </p:txBody>
          </p:sp>
        </p:grpSp>
      </p:grpSp>
      <p:sp>
        <p:nvSpPr>
          <p:cNvPr id="72" name="Line 5"/>
          <p:cNvSpPr>
            <a:spLocks noChangeShapeType="1"/>
          </p:cNvSpPr>
          <p:nvPr/>
        </p:nvSpPr>
        <p:spPr bwMode="auto">
          <a:xfrm>
            <a:off x="7818760" y="3146648"/>
            <a:ext cx="236537" cy="233363"/>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73" name="Line 6"/>
          <p:cNvSpPr>
            <a:spLocks noChangeShapeType="1"/>
          </p:cNvSpPr>
          <p:nvPr/>
        </p:nvSpPr>
        <p:spPr bwMode="auto">
          <a:xfrm>
            <a:off x="8250560" y="2643411"/>
            <a:ext cx="236537" cy="231775"/>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74" name="Oval 7"/>
          <p:cNvSpPr>
            <a:spLocks noChangeArrowheads="1"/>
          </p:cNvSpPr>
          <p:nvPr/>
        </p:nvSpPr>
        <p:spPr bwMode="auto">
          <a:xfrm>
            <a:off x="6882135" y="2498948"/>
            <a:ext cx="355600"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122</a:t>
            </a:r>
            <a:endParaRPr lang="en-US" altLang="zh-CN" sz="1400" u="sng"/>
          </a:p>
        </p:txBody>
      </p:sp>
      <p:sp>
        <p:nvSpPr>
          <p:cNvPr id="75" name="Oval 8"/>
          <p:cNvSpPr>
            <a:spLocks noChangeArrowheads="1"/>
          </p:cNvSpPr>
          <p:nvPr/>
        </p:nvSpPr>
        <p:spPr bwMode="auto">
          <a:xfrm>
            <a:off x="7531422" y="2930748"/>
            <a:ext cx="354013"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250</a:t>
            </a:r>
            <a:endParaRPr lang="en-US" altLang="zh-CN" sz="1400" u="sng"/>
          </a:p>
        </p:txBody>
      </p:sp>
      <p:sp>
        <p:nvSpPr>
          <p:cNvPr id="76" name="Oval 9"/>
          <p:cNvSpPr>
            <a:spLocks noChangeArrowheads="1"/>
          </p:cNvSpPr>
          <p:nvPr/>
        </p:nvSpPr>
        <p:spPr bwMode="auto">
          <a:xfrm>
            <a:off x="8034660" y="3362548"/>
            <a:ext cx="354012"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300</a:t>
            </a:r>
            <a:endParaRPr lang="en-US" altLang="zh-CN" sz="1400" u="sng"/>
          </a:p>
        </p:txBody>
      </p:sp>
      <p:sp>
        <p:nvSpPr>
          <p:cNvPr id="77" name="Oval 11"/>
          <p:cNvSpPr>
            <a:spLocks noChangeArrowheads="1"/>
          </p:cNvSpPr>
          <p:nvPr/>
        </p:nvSpPr>
        <p:spPr bwMode="auto">
          <a:xfrm>
            <a:off x="7099622" y="3362548"/>
            <a:ext cx="352425"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200</a:t>
            </a:r>
            <a:endParaRPr lang="en-US" altLang="zh-CN" sz="1400" u="sng"/>
          </a:p>
        </p:txBody>
      </p:sp>
      <p:sp>
        <p:nvSpPr>
          <p:cNvPr id="78" name="Line 13"/>
          <p:cNvSpPr>
            <a:spLocks noChangeShapeType="1"/>
          </p:cNvSpPr>
          <p:nvPr/>
        </p:nvSpPr>
        <p:spPr bwMode="auto">
          <a:xfrm flipH="1">
            <a:off x="6594797" y="2714848"/>
            <a:ext cx="412750" cy="325438"/>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79" name="Line 14"/>
          <p:cNvSpPr>
            <a:spLocks noChangeShapeType="1"/>
          </p:cNvSpPr>
          <p:nvPr/>
        </p:nvSpPr>
        <p:spPr bwMode="auto">
          <a:xfrm>
            <a:off x="7242497" y="2714848"/>
            <a:ext cx="354013" cy="279400"/>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80" name="Line 15"/>
          <p:cNvSpPr>
            <a:spLocks noChangeShapeType="1"/>
          </p:cNvSpPr>
          <p:nvPr/>
        </p:nvSpPr>
        <p:spPr bwMode="auto">
          <a:xfrm flipH="1">
            <a:off x="7386960" y="3146648"/>
            <a:ext cx="177800" cy="185738"/>
          </a:xfrm>
          <a:prstGeom prst="line">
            <a:avLst/>
          </a:prstGeom>
          <a:noFill/>
          <a:ln w="19050">
            <a:solidFill>
              <a:schemeClr val="tx1"/>
            </a:solidFill>
            <a:round/>
            <a:headEnd type="none" w="sm" len="sm"/>
            <a:tailEnd type="none" w="sm" len="sm"/>
          </a:ln>
        </p:spPr>
        <p:txBody>
          <a:bodyPr wrap="none" anchor="ctr"/>
          <a:lstStyle/>
          <a:p>
            <a:endParaRPr lang="zh-CN" altLang="en-US"/>
          </a:p>
        </p:txBody>
      </p:sp>
      <p:grpSp>
        <p:nvGrpSpPr>
          <p:cNvPr id="5" name="Group 58"/>
          <p:cNvGrpSpPr>
            <a:grpSpLocks/>
          </p:cNvGrpSpPr>
          <p:nvPr/>
        </p:nvGrpSpPr>
        <p:grpSpPr bwMode="auto">
          <a:xfrm>
            <a:off x="6234435" y="3507011"/>
            <a:ext cx="649287" cy="652462"/>
            <a:chOff x="1710" y="2636"/>
            <a:chExt cx="805" cy="842"/>
          </a:xfrm>
        </p:grpSpPr>
        <p:sp>
          <p:nvSpPr>
            <p:cNvPr id="53282" name="Oval 10"/>
            <p:cNvSpPr>
              <a:spLocks noChangeArrowheads="1"/>
            </p:cNvSpPr>
            <p:nvPr/>
          </p:nvSpPr>
          <p:spPr bwMode="auto">
            <a:xfrm>
              <a:off x="2076" y="2636"/>
              <a:ext cx="439" cy="301"/>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110</a:t>
              </a:r>
              <a:endParaRPr lang="en-US" altLang="zh-CN" sz="1400" u="sng"/>
            </a:p>
          </p:txBody>
        </p:sp>
        <p:sp>
          <p:nvSpPr>
            <p:cNvPr id="53283" name="Oval 17"/>
            <p:cNvSpPr>
              <a:spLocks noChangeArrowheads="1"/>
            </p:cNvSpPr>
            <p:nvPr/>
          </p:nvSpPr>
          <p:spPr bwMode="auto">
            <a:xfrm>
              <a:off x="1710" y="3177"/>
              <a:ext cx="439" cy="301"/>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105</a:t>
              </a:r>
              <a:endParaRPr lang="en-US" altLang="zh-CN" sz="1400" u="sng"/>
            </a:p>
          </p:txBody>
        </p:sp>
        <p:sp>
          <p:nvSpPr>
            <p:cNvPr id="53284" name="Line 18"/>
            <p:cNvSpPr>
              <a:spLocks noChangeShapeType="1"/>
            </p:cNvSpPr>
            <p:nvPr/>
          </p:nvSpPr>
          <p:spPr bwMode="auto">
            <a:xfrm flipH="1">
              <a:off x="2003" y="2937"/>
              <a:ext cx="220" cy="240"/>
            </a:xfrm>
            <a:prstGeom prst="line">
              <a:avLst/>
            </a:prstGeom>
            <a:noFill/>
            <a:ln w="19050">
              <a:solidFill>
                <a:schemeClr val="tx1"/>
              </a:solidFill>
              <a:round/>
              <a:headEnd type="none" w="sm" len="sm"/>
              <a:tailEnd type="none" w="sm" len="sm"/>
            </a:ln>
          </p:spPr>
          <p:txBody>
            <a:bodyPr wrap="none" anchor="ctr"/>
            <a:lstStyle/>
            <a:p>
              <a:endParaRPr lang="zh-CN" altLang="en-US"/>
            </a:p>
          </p:txBody>
        </p:sp>
      </p:grpSp>
      <p:sp>
        <p:nvSpPr>
          <p:cNvPr id="85" name="Oval 19"/>
          <p:cNvSpPr>
            <a:spLocks noChangeArrowheads="1"/>
          </p:cNvSpPr>
          <p:nvPr/>
        </p:nvSpPr>
        <p:spPr bwMode="auto">
          <a:xfrm>
            <a:off x="7674297" y="3794348"/>
            <a:ext cx="354013"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230</a:t>
            </a:r>
            <a:endParaRPr lang="en-US" altLang="zh-CN" sz="1400" u="sng"/>
          </a:p>
        </p:txBody>
      </p:sp>
      <p:sp>
        <p:nvSpPr>
          <p:cNvPr id="86" name="Line 20"/>
          <p:cNvSpPr>
            <a:spLocks noChangeShapeType="1"/>
          </p:cNvSpPr>
          <p:nvPr/>
        </p:nvSpPr>
        <p:spPr bwMode="auto">
          <a:xfrm>
            <a:off x="7458397" y="3578448"/>
            <a:ext cx="236538" cy="233363"/>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87" name="Oval 21"/>
          <p:cNvSpPr>
            <a:spLocks noChangeArrowheads="1"/>
          </p:cNvSpPr>
          <p:nvPr/>
        </p:nvSpPr>
        <p:spPr bwMode="auto">
          <a:xfrm>
            <a:off x="7386960" y="4227736"/>
            <a:ext cx="354012" cy="23177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216</a:t>
            </a:r>
            <a:endParaRPr lang="en-US" altLang="zh-CN" sz="1400" u="sng"/>
          </a:p>
        </p:txBody>
      </p:sp>
      <p:sp>
        <p:nvSpPr>
          <p:cNvPr id="88" name="Line 22"/>
          <p:cNvSpPr>
            <a:spLocks noChangeShapeType="1"/>
          </p:cNvSpPr>
          <p:nvPr/>
        </p:nvSpPr>
        <p:spPr bwMode="auto">
          <a:xfrm flipH="1">
            <a:off x="7640960" y="4041998"/>
            <a:ext cx="177800" cy="185738"/>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89" name="Line 23"/>
          <p:cNvSpPr>
            <a:spLocks noChangeShapeType="1"/>
          </p:cNvSpPr>
          <p:nvPr/>
        </p:nvSpPr>
        <p:spPr bwMode="auto">
          <a:xfrm flipH="1">
            <a:off x="7099622" y="2211611"/>
            <a:ext cx="411163" cy="325437"/>
          </a:xfrm>
          <a:prstGeom prst="line">
            <a:avLst/>
          </a:prstGeom>
          <a:noFill/>
          <a:ln w="19050">
            <a:solidFill>
              <a:schemeClr val="tx1"/>
            </a:solidFill>
            <a:round/>
            <a:headEnd type="none" w="sm" len="sm"/>
            <a:tailEnd type="none" w="sm" len="sm"/>
          </a:ln>
        </p:spPr>
        <p:txBody>
          <a:bodyPr wrap="none" anchor="ctr"/>
          <a:lstStyle/>
          <a:p>
            <a:endParaRPr lang="zh-CN" altLang="en-US"/>
          </a:p>
        </p:txBody>
      </p:sp>
      <p:sp>
        <p:nvSpPr>
          <p:cNvPr id="90" name="Oval 24"/>
          <p:cNvSpPr>
            <a:spLocks noChangeArrowheads="1"/>
          </p:cNvSpPr>
          <p:nvPr/>
        </p:nvSpPr>
        <p:spPr bwMode="auto">
          <a:xfrm>
            <a:off x="7437760" y="1957611"/>
            <a:ext cx="352425" cy="2333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400</a:t>
            </a:r>
            <a:endParaRPr lang="en-US" altLang="zh-CN" sz="1400" u="sng"/>
          </a:p>
        </p:txBody>
      </p:sp>
      <p:sp>
        <p:nvSpPr>
          <p:cNvPr id="91" name="Oval 25"/>
          <p:cNvSpPr>
            <a:spLocks noChangeArrowheads="1"/>
          </p:cNvSpPr>
          <p:nvPr/>
        </p:nvSpPr>
        <p:spPr bwMode="auto">
          <a:xfrm>
            <a:off x="7963222" y="2427511"/>
            <a:ext cx="354013" cy="23177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450</a:t>
            </a:r>
            <a:endParaRPr lang="en-US" altLang="zh-CN" sz="1400" u="sng"/>
          </a:p>
        </p:txBody>
      </p:sp>
      <p:sp>
        <p:nvSpPr>
          <p:cNvPr id="92" name="Oval 26"/>
          <p:cNvSpPr>
            <a:spLocks noChangeArrowheads="1"/>
          </p:cNvSpPr>
          <p:nvPr/>
        </p:nvSpPr>
        <p:spPr bwMode="auto">
          <a:xfrm>
            <a:off x="8466460" y="2859311"/>
            <a:ext cx="354012" cy="2333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500</a:t>
            </a:r>
            <a:endParaRPr lang="en-US" altLang="zh-CN" sz="1400" u="sng"/>
          </a:p>
        </p:txBody>
      </p:sp>
      <p:sp>
        <p:nvSpPr>
          <p:cNvPr id="93" name="Line 27"/>
          <p:cNvSpPr>
            <a:spLocks noChangeShapeType="1"/>
          </p:cNvSpPr>
          <p:nvPr/>
        </p:nvSpPr>
        <p:spPr bwMode="auto">
          <a:xfrm>
            <a:off x="7674297" y="2138586"/>
            <a:ext cx="354013" cy="279400"/>
          </a:xfrm>
          <a:prstGeom prst="line">
            <a:avLst/>
          </a:prstGeom>
          <a:noFill/>
          <a:ln w="19050">
            <a:solidFill>
              <a:schemeClr val="tx1"/>
            </a:solidFill>
            <a:round/>
            <a:headEnd type="none" w="sm" len="sm"/>
            <a:tailEnd type="none" w="sm" len="sm"/>
          </a:ln>
        </p:spPr>
        <p:txBody>
          <a:bodyPr wrap="none" anchor="ctr"/>
          <a:lstStyle/>
          <a:p>
            <a:endParaRPr lang="zh-CN" altLang="en-US"/>
          </a:p>
        </p:txBody>
      </p:sp>
      <p:grpSp>
        <p:nvGrpSpPr>
          <p:cNvPr id="6" name="Group 57"/>
          <p:cNvGrpSpPr>
            <a:grpSpLocks/>
          </p:cNvGrpSpPr>
          <p:nvPr/>
        </p:nvGrpSpPr>
        <p:grpSpPr bwMode="auto">
          <a:xfrm>
            <a:off x="5370835" y="2714848"/>
            <a:ext cx="1349375" cy="792163"/>
            <a:chOff x="612" y="1612"/>
            <a:chExt cx="1675" cy="1024"/>
          </a:xfrm>
        </p:grpSpPr>
        <p:sp>
          <p:nvSpPr>
            <p:cNvPr id="53276" name="Line 16"/>
            <p:cNvSpPr>
              <a:spLocks noChangeShapeType="1"/>
            </p:cNvSpPr>
            <p:nvPr/>
          </p:nvSpPr>
          <p:spPr bwMode="auto">
            <a:xfrm>
              <a:off x="2018" y="2387"/>
              <a:ext cx="205" cy="249"/>
            </a:xfrm>
            <a:prstGeom prst="line">
              <a:avLst/>
            </a:prstGeom>
            <a:noFill/>
            <a:ln w="19050">
              <a:solidFill>
                <a:schemeClr val="tx1"/>
              </a:solidFill>
              <a:round/>
              <a:headEnd type="none" w="sm" len="sm"/>
              <a:tailEnd type="none" w="sm" len="sm"/>
            </a:ln>
          </p:spPr>
          <p:txBody>
            <a:bodyPr wrap="none" anchor="ctr"/>
            <a:lstStyle/>
            <a:p>
              <a:endParaRPr lang="zh-CN" altLang="en-US"/>
            </a:p>
          </p:txBody>
        </p:sp>
        <p:grpSp>
          <p:nvGrpSpPr>
            <p:cNvPr id="53277" name="Group 56"/>
            <p:cNvGrpSpPr>
              <a:grpSpLocks/>
            </p:cNvGrpSpPr>
            <p:nvPr/>
          </p:nvGrpSpPr>
          <p:grpSpPr bwMode="auto">
            <a:xfrm>
              <a:off x="612" y="1612"/>
              <a:ext cx="1675" cy="956"/>
              <a:chOff x="612" y="1612"/>
              <a:chExt cx="1675" cy="956"/>
            </a:xfrm>
          </p:grpSpPr>
          <p:sp>
            <p:nvSpPr>
              <p:cNvPr id="53278" name="Freeform 4"/>
              <p:cNvSpPr>
                <a:spLocks/>
              </p:cNvSpPr>
              <p:nvPr/>
            </p:nvSpPr>
            <p:spPr bwMode="auto">
              <a:xfrm>
                <a:off x="1564" y="1973"/>
                <a:ext cx="723" cy="595"/>
              </a:xfrm>
              <a:custGeom>
                <a:avLst/>
                <a:gdLst>
                  <a:gd name="T0" fmla="*/ 2147483647 w 474"/>
                  <a:gd name="T1" fmla="*/ 33261777 h 474"/>
                  <a:gd name="T2" fmla="*/ 2147483647 w 474"/>
                  <a:gd name="T3" fmla="*/ 31387623 h 474"/>
                  <a:gd name="T4" fmla="*/ 2147483647 w 474"/>
                  <a:gd name="T5" fmla="*/ 27717523 h 474"/>
                  <a:gd name="T6" fmla="*/ 0 w 474"/>
                  <a:gd name="T7" fmla="*/ 21939246 h 474"/>
                  <a:gd name="T8" fmla="*/ 2147483647 w 474"/>
                  <a:gd name="T9" fmla="*/ 7526289 h 474"/>
                  <a:gd name="T10" fmla="*/ 2147483647 w 474"/>
                  <a:gd name="T11" fmla="*/ 3723437 h 474"/>
                  <a:gd name="T12" fmla="*/ 2147483647 w 474"/>
                  <a:gd name="T13" fmla="*/ 3032909 h 474"/>
                  <a:gd name="T14" fmla="*/ 2147483647 w 474"/>
                  <a:gd name="T15" fmla="*/ 1923753 h 474"/>
                  <a:gd name="T16" fmla="*/ 2147483647 w 474"/>
                  <a:gd name="T17" fmla="*/ 617574 h 474"/>
                  <a:gd name="T18" fmla="*/ 2147483647 w 474"/>
                  <a:gd name="T19" fmla="*/ 5026239 h 474"/>
                  <a:gd name="T20" fmla="*/ 2147483647 w 474"/>
                  <a:gd name="T21" fmla="*/ 12490362 h 474"/>
                  <a:gd name="T22" fmla="*/ 2147483647 w 474"/>
                  <a:gd name="T23" fmla="*/ 23818180 h 474"/>
                  <a:gd name="T24" fmla="*/ 2147483647 w 474"/>
                  <a:gd name="T25" fmla="*/ 28245100 h 474"/>
                  <a:gd name="T26" fmla="*/ 2147483647 w 474"/>
                  <a:gd name="T27" fmla="*/ 36512233 h 474"/>
                  <a:gd name="T28" fmla="*/ 2147483647 w 474"/>
                  <a:gd name="T29" fmla="*/ 40947006 h 474"/>
                  <a:gd name="T30" fmla="*/ 2147483647 w 474"/>
                  <a:gd name="T31" fmla="*/ 40238067 h 474"/>
                  <a:gd name="T32" fmla="*/ 2147483647 w 474"/>
                  <a:gd name="T33" fmla="*/ 38340093 h 474"/>
                  <a:gd name="T34" fmla="*/ 2147483647 w 474"/>
                  <a:gd name="T35" fmla="*/ 33261777 h 4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4"/>
                  <a:gd name="T55" fmla="*/ 0 h 474"/>
                  <a:gd name="T56" fmla="*/ 474 w 474"/>
                  <a:gd name="T57" fmla="*/ 474 h 4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4" h="474">
                    <a:moveTo>
                      <a:pt x="65" y="385"/>
                    </a:moveTo>
                    <a:cubicBezTo>
                      <a:pt x="60" y="378"/>
                      <a:pt x="54" y="371"/>
                      <a:pt x="50" y="363"/>
                    </a:cubicBezTo>
                    <a:cubicBezTo>
                      <a:pt x="44" y="349"/>
                      <a:pt x="44" y="333"/>
                      <a:pt x="36" y="320"/>
                    </a:cubicBezTo>
                    <a:cubicBezTo>
                      <a:pt x="3" y="270"/>
                      <a:pt x="12" y="293"/>
                      <a:pt x="0" y="254"/>
                    </a:cubicBezTo>
                    <a:cubicBezTo>
                      <a:pt x="2" y="198"/>
                      <a:pt x="1" y="142"/>
                      <a:pt x="7" y="87"/>
                    </a:cubicBezTo>
                    <a:cubicBezTo>
                      <a:pt x="9" y="65"/>
                      <a:pt x="46" y="45"/>
                      <a:pt x="65" y="43"/>
                    </a:cubicBezTo>
                    <a:cubicBezTo>
                      <a:pt x="121" y="39"/>
                      <a:pt x="176" y="38"/>
                      <a:pt x="232" y="36"/>
                    </a:cubicBezTo>
                    <a:cubicBezTo>
                      <a:pt x="247" y="31"/>
                      <a:pt x="261" y="27"/>
                      <a:pt x="276" y="22"/>
                    </a:cubicBezTo>
                    <a:cubicBezTo>
                      <a:pt x="290" y="17"/>
                      <a:pt x="319" y="7"/>
                      <a:pt x="319" y="7"/>
                    </a:cubicBezTo>
                    <a:cubicBezTo>
                      <a:pt x="454" y="17"/>
                      <a:pt x="385" y="0"/>
                      <a:pt x="443" y="58"/>
                    </a:cubicBezTo>
                    <a:cubicBezTo>
                      <a:pt x="452" y="87"/>
                      <a:pt x="456" y="116"/>
                      <a:pt x="465" y="145"/>
                    </a:cubicBezTo>
                    <a:cubicBezTo>
                      <a:pt x="462" y="189"/>
                      <a:pt x="474" y="239"/>
                      <a:pt x="450" y="276"/>
                    </a:cubicBezTo>
                    <a:cubicBezTo>
                      <a:pt x="435" y="299"/>
                      <a:pt x="385" y="327"/>
                      <a:pt x="385" y="327"/>
                    </a:cubicBezTo>
                    <a:cubicBezTo>
                      <a:pt x="365" y="357"/>
                      <a:pt x="375" y="394"/>
                      <a:pt x="356" y="422"/>
                    </a:cubicBezTo>
                    <a:cubicBezTo>
                      <a:pt x="349" y="432"/>
                      <a:pt x="302" y="464"/>
                      <a:pt x="290" y="473"/>
                    </a:cubicBezTo>
                    <a:cubicBezTo>
                      <a:pt x="242" y="470"/>
                      <a:pt x="193" y="474"/>
                      <a:pt x="145" y="465"/>
                    </a:cubicBezTo>
                    <a:cubicBezTo>
                      <a:pt x="136" y="463"/>
                      <a:pt x="134" y="451"/>
                      <a:pt x="130" y="443"/>
                    </a:cubicBezTo>
                    <a:cubicBezTo>
                      <a:pt x="124" y="430"/>
                      <a:pt x="92" y="331"/>
                      <a:pt x="65" y="385"/>
                    </a:cubicBezTo>
                    <a:close/>
                  </a:path>
                </a:pathLst>
              </a:custGeom>
              <a:solidFill>
                <a:srgbClr val="FFFFFF"/>
              </a:solidFill>
              <a:ln w="19050">
                <a:solidFill>
                  <a:schemeClr val="accent1"/>
                </a:solidFill>
                <a:round/>
                <a:headEnd/>
                <a:tailEnd/>
              </a:ln>
            </p:spPr>
            <p:txBody>
              <a:bodyPr wrap="none" anchor="ctr"/>
              <a:lstStyle/>
              <a:p>
                <a:endParaRPr lang="zh-CN" altLang="en-US"/>
              </a:p>
            </p:txBody>
          </p:sp>
          <p:sp>
            <p:nvSpPr>
              <p:cNvPr id="53279" name="Oval 12"/>
              <p:cNvSpPr>
                <a:spLocks noChangeArrowheads="1"/>
              </p:cNvSpPr>
              <p:nvPr/>
            </p:nvSpPr>
            <p:spPr bwMode="auto">
              <a:xfrm>
                <a:off x="1710" y="2094"/>
                <a:ext cx="439" cy="301"/>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99</a:t>
                </a:r>
                <a:endParaRPr lang="en-US" altLang="zh-CN" sz="1400" u="sng"/>
              </a:p>
            </p:txBody>
          </p:sp>
          <p:sp>
            <p:nvSpPr>
              <p:cNvPr id="53280" name="AutoShape 28"/>
              <p:cNvSpPr>
                <a:spLocks noChangeArrowheads="1"/>
              </p:cNvSpPr>
              <p:nvPr/>
            </p:nvSpPr>
            <p:spPr bwMode="auto">
              <a:xfrm rot="1261653">
                <a:off x="1051" y="1973"/>
                <a:ext cx="732" cy="121"/>
              </a:xfrm>
              <a:prstGeom prst="rightArrow">
                <a:avLst>
                  <a:gd name="adj1" fmla="val 50000"/>
                  <a:gd name="adj2" fmla="val 151240"/>
                </a:avLst>
              </a:prstGeom>
              <a:solidFill>
                <a:schemeClr val="accent1"/>
              </a:solidFill>
              <a:ln w="19050">
                <a:solidFill>
                  <a:srgbClr val="000000"/>
                </a:solidFill>
                <a:miter lim="800000"/>
                <a:headEnd/>
                <a:tailEnd/>
              </a:ln>
            </p:spPr>
            <p:txBody>
              <a:bodyPr wrap="none" anchor="ctr"/>
              <a:lstStyle/>
              <a:p>
                <a:pPr eaLnBrk="0" hangingPunct="0">
                  <a:spcBef>
                    <a:spcPct val="50000"/>
                  </a:spcBef>
                </a:pPr>
                <a:endParaRPr lang="zh-CN" altLang="en-US" sz="1400"/>
              </a:p>
            </p:txBody>
          </p:sp>
          <p:sp>
            <p:nvSpPr>
              <p:cNvPr id="53281" name="Text Box 29"/>
              <p:cNvSpPr txBox="1">
                <a:spLocks noChangeArrowheads="1"/>
              </p:cNvSpPr>
              <p:nvPr/>
            </p:nvSpPr>
            <p:spPr bwMode="auto">
              <a:xfrm>
                <a:off x="612" y="1612"/>
                <a:ext cx="1171" cy="259"/>
              </a:xfrm>
              <a:prstGeom prst="rect">
                <a:avLst/>
              </a:prstGeom>
              <a:noFill/>
              <a:ln w="19050">
                <a:noFill/>
                <a:miter lim="800000"/>
                <a:headEnd/>
                <a:tailEnd/>
              </a:ln>
            </p:spPr>
            <p:txBody>
              <a:bodyPr>
                <a:spAutoFit/>
              </a:bodyPr>
              <a:lstStyle/>
              <a:p>
                <a:pPr eaLnBrk="0" hangingPunct="0">
                  <a:spcBef>
                    <a:spcPct val="50000"/>
                  </a:spcBef>
                </a:pPr>
                <a:r>
                  <a:rPr lang="zh-CN" altLang="en-US" sz="1400"/>
                  <a:t>被删结点</a:t>
                </a:r>
              </a:p>
            </p:txBody>
          </p:sp>
        </p:grpSp>
      </p:grpSp>
      <p:sp>
        <p:nvSpPr>
          <p:cNvPr id="102" name="Oval 11"/>
          <p:cNvSpPr>
            <a:spLocks noChangeArrowheads="1"/>
          </p:cNvSpPr>
          <p:nvPr/>
        </p:nvSpPr>
        <p:spPr bwMode="auto">
          <a:xfrm>
            <a:off x="6882135" y="2498948"/>
            <a:ext cx="354012" cy="2333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200</a:t>
            </a:r>
            <a:endParaRPr lang="en-US" altLang="zh-CN" sz="1400" u="sng"/>
          </a:p>
        </p:txBody>
      </p:sp>
      <p:sp>
        <p:nvSpPr>
          <p:cNvPr id="68" name="文本框 28"/>
          <p:cNvSpPr txBox="1">
            <a:spLocks noChangeArrowheads="1"/>
          </p:cNvSpPr>
          <p:nvPr/>
        </p:nvSpPr>
        <p:spPr bwMode="auto">
          <a:xfrm>
            <a:off x="474216" y="3435052"/>
            <a:ext cx="4464496" cy="480131"/>
          </a:xfrm>
          <a:prstGeom prst="rect">
            <a:avLst/>
          </a:prstGeom>
          <a:noFill/>
          <a:ln w="9525">
            <a:noFill/>
            <a:miter lim="800000"/>
            <a:headEnd/>
            <a:tailEnd/>
          </a:ln>
        </p:spPr>
        <p:txBody>
          <a:bodyPr wrap="square">
            <a:spAutoFit/>
          </a:bodyPr>
          <a:lstStyle/>
          <a:p>
            <a:pPr>
              <a:lnSpc>
                <a:spcPct val="140000"/>
              </a:lnSpc>
            </a:pPr>
            <a:r>
              <a:rPr lang="zh-CN" altLang="en-US" sz="1800" dirty="0">
                <a:latin typeface="楷体_GB2312"/>
                <a:ea typeface="楷体_GB2312"/>
                <a:cs typeface="楷体_GB2312"/>
              </a:rPr>
              <a:t>如何使被删结点的儿子和父亲连接起来？</a:t>
            </a:r>
          </a:p>
        </p:txBody>
      </p:sp>
      <p:sp>
        <p:nvSpPr>
          <p:cNvPr id="69" name="文本框 28"/>
          <p:cNvSpPr txBox="1">
            <a:spLocks noChangeArrowheads="1"/>
          </p:cNvSpPr>
          <p:nvPr/>
        </p:nvSpPr>
        <p:spPr bwMode="auto">
          <a:xfrm>
            <a:off x="402208" y="3939108"/>
            <a:ext cx="4464496" cy="480131"/>
          </a:xfrm>
          <a:prstGeom prst="rect">
            <a:avLst/>
          </a:prstGeom>
          <a:noFill/>
          <a:ln w="9525">
            <a:noFill/>
            <a:miter lim="800000"/>
            <a:headEnd/>
            <a:tailEnd/>
          </a:ln>
        </p:spPr>
        <p:txBody>
          <a:bodyPr wrap="square">
            <a:spAutoFit/>
          </a:bodyPr>
          <a:lstStyle/>
          <a:p>
            <a:pPr>
              <a:lnSpc>
                <a:spcPct val="140000"/>
              </a:lnSpc>
            </a:pPr>
            <a:r>
              <a:rPr lang="zh-CN" altLang="en-US" sz="1800" dirty="0">
                <a:latin typeface="楷体_GB2312"/>
                <a:ea typeface="楷体_GB2312"/>
                <a:cs typeface="楷体_GB2312"/>
              </a:rPr>
              <a:t>用引用传递</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linds(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blinds(horizontal)">
                                      <p:cBhvr>
                                        <p:cTn id="22" dur="500"/>
                                        <p:tgtEl>
                                          <p:spTgt spid="23">
                                            <p:txEl>
                                              <p:pRg st="2" end="2"/>
                                            </p:txEl>
                                          </p:spTgt>
                                        </p:tgtEl>
                                      </p:cBhvr>
                                    </p:animEffect>
                                  </p:childTnLst>
                                </p:cTn>
                              </p:par>
                            </p:childTnLst>
                          </p:cTn>
                        </p:par>
                        <p:par>
                          <p:cTn id="23" fill="hold">
                            <p:stCondLst>
                              <p:cond delay="500"/>
                            </p:stCondLst>
                            <p:childTnLst>
                              <p:par>
                                <p:cTn id="24" presetID="3" presetClass="exit" presetSubtype="10" fill="hold" nodeType="afterEffect">
                                  <p:stCondLst>
                                    <p:cond delay="0"/>
                                  </p:stCondLst>
                                  <p:childTnLst>
                                    <p:animEffect transition="out" filter="blinds(horizontal)">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blinds(horizontal)">
                                      <p:cBhvr>
                                        <p:cTn id="31" dur="500"/>
                                        <p:tgtEl>
                                          <p:spTgt spid="7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blinds(horizontal)">
                                      <p:cBhvr>
                                        <p:cTn id="34" dur="500"/>
                                        <p:tgtEl>
                                          <p:spTgt spid="7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blinds(horizontal)">
                                      <p:cBhvr>
                                        <p:cTn id="37" dur="500"/>
                                        <p:tgtEl>
                                          <p:spTgt spid="7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blinds(horizontal)">
                                      <p:cBhvr>
                                        <p:cTn id="40" dur="500"/>
                                        <p:tgtEl>
                                          <p:spTgt spid="7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blinds(horizontal)">
                                      <p:cBhvr>
                                        <p:cTn id="43" dur="500"/>
                                        <p:tgtEl>
                                          <p:spTgt spid="7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blinds(horizontal)">
                                      <p:cBhvr>
                                        <p:cTn id="46" dur="500"/>
                                        <p:tgtEl>
                                          <p:spTgt spid="7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blinds(horizontal)">
                                      <p:cBhvr>
                                        <p:cTn id="49" dur="500"/>
                                        <p:tgtEl>
                                          <p:spTgt spid="7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blinds(horizontal)">
                                      <p:cBhvr>
                                        <p:cTn id="52" dur="500"/>
                                        <p:tgtEl>
                                          <p:spTgt spid="7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blinds(horizontal)">
                                      <p:cBhvr>
                                        <p:cTn id="55" dur="500"/>
                                        <p:tgtEl>
                                          <p:spTgt spid="80"/>
                                        </p:tgtEl>
                                      </p:cBhvr>
                                    </p:animEffect>
                                  </p:childTnLst>
                                </p:cTn>
                              </p:par>
                              <p:par>
                                <p:cTn id="56" presetID="3" presetClass="entr" presetSubtype="1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linds(horizontal)">
                                      <p:cBhvr>
                                        <p:cTn id="58" dur="500"/>
                                        <p:tgtEl>
                                          <p:spTgt spid="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blinds(horizontal)">
                                      <p:cBhvr>
                                        <p:cTn id="61" dur="500"/>
                                        <p:tgtEl>
                                          <p:spTgt spid="8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blinds(horizontal)">
                                      <p:cBhvr>
                                        <p:cTn id="64" dur="500"/>
                                        <p:tgtEl>
                                          <p:spTgt spid="8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blinds(horizontal)">
                                      <p:cBhvr>
                                        <p:cTn id="67" dur="500"/>
                                        <p:tgtEl>
                                          <p:spTgt spid="8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blinds(horizontal)">
                                      <p:cBhvr>
                                        <p:cTn id="70" dur="500"/>
                                        <p:tgtEl>
                                          <p:spTgt spid="8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blinds(horizontal)">
                                      <p:cBhvr>
                                        <p:cTn id="73" dur="500"/>
                                        <p:tgtEl>
                                          <p:spTgt spid="8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blinds(horizontal)">
                                      <p:cBhvr>
                                        <p:cTn id="76" dur="500"/>
                                        <p:tgtEl>
                                          <p:spTgt spid="90"/>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blinds(horizontal)">
                                      <p:cBhvr>
                                        <p:cTn id="79" dur="500"/>
                                        <p:tgtEl>
                                          <p:spTgt spid="9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blinds(horizontal)">
                                      <p:cBhvr>
                                        <p:cTn id="82" dur="500"/>
                                        <p:tgtEl>
                                          <p:spTgt spid="9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blinds(horizontal)">
                                      <p:cBhvr>
                                        <p:cTn id="85" dur="500"/>
                                        <p:tgtEl>
                                          <p:spTgt spid="93"/>
                                        </p:tgtEl>
                                      </p:cBhvr>
                                    </p:animEffect>
                                  </p:childTnLst>
                                </p:cTn>
                              </p:par>
                              <p:par>
                                <p:cTn id="86" presetID="3" presetClass="entr" presetSubtype="10" fill="hold"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blinds(horizontal)">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nodeType="clickEffect">
                                  <p:stCondLst>
                                    <p:cond delay="0"/>
                                  </p:stCondLst>
                                  <p:childTnLst>
                                    <p:animEffect transition="out" filter="blinds(horizontal)">
                                      <p:cBhvr>
                                        <p:cTn id="92" dur="500"/>
                                        <p:tgtEl>
                                          <p:spTgt spid="6"/>
                                        </p:tgtEl>
                                      </p:cBhvr>
                                    </p:animEffect>
                                    <p:set>
                                      <p:cBhvr>
                                        <p:cTn id="93" dur="1" fill="hold">
                                          <p:stCondLst>
                                            <p:cond delay="499"/>
                                          </p:stCondLst>
                                        </p:cTn>
                                        <p:tgtEl>
                                          <p:spTgt spid="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0.004 -0.07716 L -0.0118 -0.10525 " pathEditMode="relative" rAng="0" ptsTypes="AA">
                                      <p:cBhvr>
                                        <p:cTn id="97" dur="2000" fill="hold"/>
                                        <p:tgtEl>
                                          <p:spTgt spid="5"/>
                                        </p:tgtEl>
                                        <p:attrNameLst>
                                          <p:attrName>ppt_x</p:attrName>
                                          <p:attrName>ppt_y</p:attrName>
                                        </p:attrNameLst>
                                      </p:cBhvr>
                                      <p:rCtr x="-800" y="-1400"/>
                                    </p:animMotion>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3">
                                            <p:txEl>
                                              <p:pRg st="3" end="3"/>
                                            </p:txEl>
                                          </p:spTgt>
                                        </p:tgtEl>
                                        <p:attrNameLst>
                                          <p:attrName>style.visibility</p:attrName>
                                        </p:attrNameLst>
                                      </p:cBhvr>
                                      <p:to>
                                        <p:strVal val="visible"/>
                                      </p:to>
                                    </p:set>
                                    <p:animEffect transition="in" filter="blinds(horizontal)">
                                      <p:cBhvr>
                                        <p:cTn id="102" dur="500"/>
                                        <p:tgtEl>
                                          <p:spTgt spid="23">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3">
                                            <p:txEl>
                                              <p:pRg st="4" end="4"/>
                                            </p:txEl>
                                          </p:spTgt>
                                        </p:tgtEl>
                                        <p:attrNameLst>
                                          <p:attrName>style.visibility</p:attrName>
                                        </p:attrNameLst>
                                      </p:cBhvr>
                                      <p:to>
                                        <p:strVal val="visible"/>
                                      </p:to>
                                    </p:set>
                                    <p:animEffect transition="in" filter="blinds(horizontal)">
                                      <p:cBhvr>
                                        <p:cTn id="107" dur="500"/>
                                        <p:tgtEl>
                                          <p:spTgt spid="23">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3">
                                            <p:txEl>
                                              <p:pRg st="5" end="5"/>
                                            </p:txEl>
                                          </p:spTgt>
                                        </p:tgtEl>
                                        <p:attrNameLst>
                                          <p:attrName>style.visibility</p:attrName>
                                        </p:attrNameLst>
                                      </p:cBhvr>
                                      <p:to>
                                        <p:strVal val="visible"/>
                                      </p:to>
                                    </p:set>
                                    <p:animEffect transition="in" filter="blinds(horizontal)">
                                      <p:cBhvr>
                                        <p:cTn id="112" dur="500"/>
                                        <p:tgtEl>
                                          <p:spTgt spid="23">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74"/>
                                        </p:tgtEl>
                                      </p:cBhvr>
                                    </p:animEffect>
                                    <p:set>
                                      <p:cBhvr>
                                        <p:cTn id="117" dur="1" fill="hold">
                                          <p:stCondLst>
                                            <p:cond delay="499"/>
                                          </p:stCondLst>
                                        </p:cTn>
                                        <p:tgtEl>
                                          <p:spTgt spid="7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02"/>
                                        </p:tgtEl>
                                        <p:attrNameLst>
                                          <p:attrName>style.visibility</p:attrName>
                                        </p:attrNameLst>
                                      </p:cBhvr>
                                      <p:to>
                                        <p:strVal val="visible"/>
                                      </p:to>
                                    </p:set>
                                    <p:animEffect transition="in" filter="blinds(horizontal)">
                                      <p:cBhvr>
                                        <p:cTn id="122" dur="500"/>
                                        <p:tgtEl>
                                          <p:spTgt spid="102"/>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1" nodeType="clickEffect">
                                  <p:stCondLst>
                                    <p:cond delay="0"/>
                                  </p:stCondLst>
                                  <p:childTnLst>
                                    <p:animEffect transition="out" filter="blinds(horizontal)">
                                      <p:cBhvr>
                                        <p:cTn id="126" dur="500"/>
                                        <p:tgtEl>
                                          <p:spTgt spid="77"/>
                                        </p:tgtEl>
                                      </p:cBhvr>
                                    </p:animEffect>
                                    <p:set>
                                      <p:cBhvr>
                                        <p:cTn id="127" dur="1" fill="hold">
                                          <p:stCondLst>
                                            <p:cond delay="499"/>
                                          </p:stCondLst>
                                        </p:cTn>
                                        <p:tgtEl>
                                          <p:spTgt spid="77"/>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86"/>
                                        </p:tgtEl>
                                      </p:cBhvr>
                                    </p:animEffect>
                                    <p:set>
                                      <p:cBhvr>
                                        <p:cTn id="130" dur="1" fill="hold">
                                          <p:stCondLst>
                                            <p:cond delay="499"/>
                                          </p:stCondLst>
                                        </p:cTn>
                                        <p:tgtEl>
                                          <p:spTgt spid="8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grpId="1" nodeType="clickEffect">
                                  <p:stCondLst>
                                    <p:cond delay="0"/>
                                  </p:stCondLst>
                                  <p:childTnLst>
                                    <p:animMotion origin="layout" path="M -2.5E-6 -2.71605E-6 L -0.0585 -0.09228 " pathEditMode="relative" rAng="0" ptsTypes="AA">
                                      <p:cBhvr>
                                        <p:cTn id="134" dur="2000" fill="hold"/>
                                        <p:tgtEl>
                                          <p:spTgt spid="85"/>
                                        </p:tgtEl>
                                        <p:attrNameLst>
                                          <p:attrName>ppt_x</p:attrName>
                                          <p:attrName>ppt_y</p:attrName>
                                        </p:attrNameLst>
                                      </p:cBhvr>
                                      <p:rCtr x="-2900" y="-4600"/>
                                    </p:animMotion>
                                  </p:childTnLst>
                                </p:cTn>
                              </p:par>
                              <p:par>
                                <p:cTn id="135" presetID="0" presetClass="path" presetSubtype="0" accel="50000" decel="50000" fill="hold" grpId="1" nodeType="withEffect">
                                  <p:stCondLst>
                                    <p:cond delay="0"/>
                                  </p:stCondLst>
                                  <p:childTnLst>
                                    <p:animMotion origin="layout" path="M 1.11111E-6 -1.97531E-6 L -0.0507 -0.09259 " pathEditMode="relative" rAng="0" ptsTypes="AA">
                                      <p:cBhvr>
                                        <p:cTn id="136" dur="2000" fill="hold"/>
                                        <p:tgtEl>
                                          <p:spTgt spid="87"/>
                                        </p:tgtEl>
                                        <p:attrNameLst>
                                          <p:attrName>ppt_x</p:attrName>
                                          <p:attrName>ppt_y</p:attrName>
                                        </p:attrNameLst>
                                      </p:cBhvr>
                                      <p:rCtr x="-2500" y="-4600"/>
                                    </p:animMotion>
                                  </p:childTnLst>
                                </p:cTn>
                              </p:par>
                              <p:par>
                                <p:cTn id="137" presetID="0" presetClass="path" presetSubtype="0" accel="50000" decel="50000" fill="hold" grpId="1" nodeType="withEffect">
                                  <p:stCondLst>
                                    <p:cond delay="0"/>
                                  </p:stCondLst>
                                  <p:childTnLst>
                                    <p:animMotion origin="layout" path="M 1.94444E-6 -1.23457E-6 L -0.06111 -0.09383 " pathEditMode="relative" rAng="0" ptsTypes="AA">
                                      <p:cBhvr>
                                        <p:cTn id="138" dur="2000" fill="hold"/>
                                        <p:tgtEl>
                                          <p:spTgt spid="88"/>
                                        </p:tgtEl>
                                        <p:attrNameLst>
                                          <p:attrName>ppt_x</p:attrName>
                                          <p:attrName>ppt_y</p:attrName>
                                        </p:attrNameLst>
                                      </p:cBhvr>
                                      <p:rCtr x="-3100" y="-4700"/>
                                    </p:animMotion>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blinds(horizontal)">
                                      <p:cBhvr>
                                        <p:cTn id="143" dur="500"/>
                                        <p:tgtEl>
                                          <p:spTgt spid="6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69"/>
                                        </p:tgtEl>
                                        <p:attrNameLst>
                                          <p:attrName>style.visibility</p:attrName>
                                        </p:attrNameLst>
                                      </p:cBhvr>
                                      <p:to>
                                        <p:strVal val="visible"/>
                                      </p:to>
                                    </p:set>
                                    <p:animEffect transition="in" filter="blinds(horizontal)">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4" grpId="1" animBg="1"/>
      <p:bldP spid="75" grpId="0" animBg="1"/>
      <p:bldP spid="76" grpId="0" animBg="1"/>
      <p:bldP spid="77" grpId="0" animBg="1"/>
      <p:bldP spid="77" grpId="1" animBg="1"/>
      <p:bldP spid="78" grpId="0" animBg="1"/>
      <p:bldP spid="79" grpId="0" animBg="1"/>
      <p:bldP spid="80" grpId="0" animBg="1"/>
      <p:bldP spid="85" grpId="0" animBg="1"/>
      <p:bldP spid="85" grpId="1" animBg="1"/>
      <p:bldP spid="86" grpId="0" animBg="1"/>
      <p:bldP spid="86" grpId="1" animBg="1"/>
      <p:bldP spid="87" grpId="0" animBg="1"/>
      <p:bldP spid="87" grpId="1" animBg="1"/>
      <p:bldP spid="88" grpId="0" animBg="1"/>
      <p:bldP spid="88" grpId="1" animBg="1"/>
      <p:bldP spid="89" grpId="0" animBg="1"/>
      <p:bldP spid="90" grpId="0" animBg="1"/>
      <p:bldP spid="91" grpId="0" animBg="1"/>
      <p:bldP spid="92" grpId="0" animBg="1"/>
      <p:bldP spid="93" grpId="0" animBg="1"/>
      <p:bldP spid="102" grpId="0" animBg="1"/>
      <p:bldP spid="68" grpId="0"/>
      <p:bldP spid="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34"/>
          <p:cNvSpPr>
            <a:spLocks noChangeArrowheads="1"/>
          </p:cNvSpPr>
          <p:nvPr/>
        </p:nvSpPr>
        <p:spPr bwMode="auto">
          <a:xfrm>
            <a:off x="611560"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二叉查找树的删除总结</a:t>
            </a:r>
          </a:p>
        </p:txBody>
      </p:sp>
      <p:sp>
        <p:nvSpPr>
          <p:cNvPr id="54276" name="文本框 28"/>
          <p:cNvSpPr txBox="1">
            <a:spLocks noChangeArrowheads="1"/>
          </p:cNvSpPr>
          <p:nvPr/>
        </p:nvSpPr>
        <p:spPr bwMode="auto">
          <a:xfrm>
            <a:off x="323850" y="1276350"/>
            <a:ext cx="8351838" cy="2971800"/>
          </a:xfrm>
          <a:prstGeom prst="rect">
            <a:avLst/>
          </a:prstGeom>
          <a:noFill/>
          <a:ln w="9525">
            <a:noFill/>
            <a:miter lim="800000"/>
            <a:headEnd/>
            <a:tailEnd/>
          </a:ln>
        </p:spPr>
        <p:txBody>
          <a:bodyPr>
            <a:spAutoFit/>
          </a:bodyPr>
          <a:lstStyle/>
          <a:p>
            <a:pPr>
              <a:lnSpc>
                <a:spcPct val="130000"/>
              </a:lnSpc>
              <a:buFont typeface="Wingdings" pitchFamily="2" charset="2"/>
              <a:buChar char="l"/>
            </a:pPr>
            <a:r>
              <a:rPr lang="zh-CN" altLang="en-US" sz="1800" dirty="0">
                <a:ea typeface="楷体_GB2312"/>
                <a:cs typeface="楷体_GB2312"/>
              </a:rPr>
              <a:t>  如果是空树，返回</a:t>
            </a:r>
          </a:p>
          <a:p>
            <a:pPr>
              <a:lnSpc>
                <a:spcPct val="130000"/>
              </a:lnSpc>
              <a:buFont typeface="Wingdings" pitchFamily="2" charset="2"/>
              <a:buChar char="l"/>
            </a:pPr>
            <a:r>
              <a:rPr lang="zh-CN" altLang="en-US" sz="1800" dirty="0">
                <a:ea typeface="楷体_GB2312"/>
                <a:cs typeface="楷体_GB2312"/>
              </a:rPr>
              <a:t>  如果被删节点小于根节点，递归在左子树上删除</a:t>
            </a:r>
          </a:p>
          <a:p>
            <a:pPr>
              <a:lnSpc>
                <a:spcPct val="130000"/>
              </a:lnSpc>
              <a:buFont typeface="Wingdings" pitchFamily="2" charset="2"/>
              <a:buChar char="l"/>
            </a:pPr>
            <a:r>
              <a:rPr lang="zh-CN" altLang="en-US" sz="1800" dirty="0">
                <a:ea typeface="楷体_GB2312"/>
                <a:cs typeface="楷体_GB2312"/>
              </a:rPr>
              <a:t>  如果被删节点大于根节点，递归在右子树删除</a:t>
            </a:r>
          </a:p>
          <a:p>
            <a:pPr>
              <a:lnSpc>
                <a:spcPct val="130000"/>
              </a:lnSpc>
              <a:buFont typeface="Wingdings" pitchFamily="2" charset="2"/>
              <a:buChar char="l"/>
            </a:pPr>
            <a:r>
              <a:rPr lang="zh-CN" altLang="en-US" sz="1800" dirty="0">
                <a:ea typeface="楷体_GB2312"/>
                <a:cs typeface="楷体_GB2312"/>
              </a:rPr>
              <a:t>  如果被删节点等于根节点</a:t>
            </a:r>
          </a:p>
          <a:p>
            <a:pPr lvl="1">
              <a:lnSpc>
                <a:spcPct val="130000"/>
              </a:lnSpc>
              <a:buFont typeface="Wingdings" pitchFamily="2" charset="2"/>
              <a:buChar char="Ø"/>
            </a:pPr>
            <a:r>
              <a:rPr lang="zh-CN" altLang="en-US" sz="1800" dirty="0">
                <a:ea typeface="楷体_GB2312"/>
                <a:cs typeface="楷体_GB2312"/>
              </a:rPr>
              <a:t>如果根节点有两个儿子，将右子树的最小值或左子树的最大值作为“替身”</a:t>
            </a:r>
            <a:endParaRPr lang="en-US" altLang="zh-CN" sz="1800" dirty="0">
              <a:ea typeface="楷体_GB2312"/>
              <a:cs typeface="楷体_GB2312"/>
            </a:endParaRPr>
          </a:p>
          <a:p>
            <a:pPr lvl="1">
              <a:lnSpc>
                <a:spcPct val="130000"/>
              </a:lnSpc>
            </a:pPr>
            <a:r>
              <a:rPr lang="en-US" altLang="zh-CN" sz="1800" dirty="0">
                <a:ea typeface="楷体_GB2312"/>
                <a:cs typeface="楷体_GB2312"/>
              </a:rPr>
              <a:t>   </a:t>
            </a:r>
            <a:r>
              <a:rPr lang="zh-CN" altLang="en-US" sz="1800" dirty="0">
                <a:ea typeface="楷体_GB2312"/>
                <a:cs typeface="楷体_GB2312"/>
              </a:rPr>
              <a:t>放入根节点，</a:t>
            </a:r>
            <a:r>
              <a:rPr lang="en-US" altLang="zh-CN" sz="1800" dirty="0">
                <a:ea typeface="楷体_GB2312"/>
                <a:cs typeface="楷体_GB2312"/>
              </a:rPr>
              <a:t> </a:t>
            </a:r>
            <a:r>
              <a:rPr lang="zh-CN" altLang="en-US" sz="1800" dirty="0">
                <a:ea typeface="楷体_GB2312"/>
                <a:cs typeface="楷体_GB2312"/>
              </a:rPr>
              <a:t>在左子树或右子树上删除替身</a:t>
            </a:r>
          </a:p>
          <a:p>
            <a:pPr lvl="1">
              <a:lnSpc>
                <a:spcPct val="130000"/>
              </a:lnSpc>
              <a:buFont typeface="Wingdings" pitchFamily="2" charset="2"/>
              <a:buChar char="Ø"/>
            </a:pPr>
            <a:r>
              <a:rPr lang="zh-CN" altLang="en-US" sz="1800" dirty="0">
                <a:ea typeface="楷体_GB2312"/>
                <a:cs typeface="楷体_GB2312"/>
              </a:rPr>
              <a:t>如果只有左子树，左子树取代根节点，删除原来的根节点</a:t>
            </a:r>
          </a:p>
          <a:p>
            <a:pPr lvl="1">
              <a:lnSpc>
                <a:spcPct val="130000"/>
              </a:lnSpc>
              <a:buFont typeface="Wingdings" pitchFamily="2" charset="2"/>
              <a:buChar char="Ø"/>
            </a:pPr>
            <a:r>
              <a:rPr lang="zh-CN" altLang="en-US" sz="1800" dirty="0">
                <a:ea typeface="楷体_GB2312"/>
                <a:cs typeface="楷体_GB2312"/>
              </a:rPr>
              <a:t>如果只有右子树，右子树取代根节点，删除原来的根节点</a:t>
            </a:r>
          </a:p>
        </p:txBody>
      </p:sp>
    </p:spTree>
  </p:cSld>
  <p:clrMapOvr>
    <a:masterClrMapping/>
  </p:clrMapOvr>
  <p:transition spd="slow" advTm="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34"/>
          <p:cNvSpPr>
            <a:spLocks noChangeArrowheads="1"/>
          </p:cNvSpPr>
          <p:nvPr/>
        </p:nvSpPr>
        <p:spPr bwMode="auto">
          <a:xfrm>
            <a:off x="611560" y="411510"/>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公有</a:t>
            </a:r>
            <a:r>
              <a:rPr lang="en-US" altLang="zh-CN">
                <a:latin typeface="微软雅黑" pitchFamily="34" charset="-122"/>
                <a:ea typeface="微软雅黑" pitchFamily="34" charset="-122"/>
              </a:rPr>
              <a:t>remove</a:t>
            </a:r>
            <a:r>
              <a:rPr lang="zh-CN" altLang="en-US">
                <a:latin typeface="微软雅黑" pitchFamily="34" charset="-122"/>
                <a:ea typeface="微软雅黑" pitchFamily="34" charset="-122"/>
              </a:rPr>
              <a:t>函数的实现 </a:t>
            </a:r>
          </a:p>
        </p:txBody>
      </p:sp>
      <p:sp>
        <p:nvSpPr>
          <p:cNvPr id="55300" name="文本框 28"/>
          <p:cNvSpPr txBox="1">
            <a:spLocks noChangeArrowheads="1"/>
          </p:cNvSpPr>
          <p:nvPr/>
        </p:nvSpPr>
        <p:spPr bwMode="auto">
          <a:xfrm>
            <a:off x="684213" y="1276350"/>
            <a:ext cx="7559675" cy="1477963"/>
          </a:xfrm>
          <a:prstGeom prst="rect">
            <a:avLst/>
          </a:prstGeom>
          <a:noFill/>
          <a:ln w="9525">
            <a:noFill/>
            <a:miter lim="800000"/>
            <a:headEnd/>
            <a:tailEnd/>
          </a:ln>
        </p:spPr>
        <p:txBody>
          <a:bodyPr>
            <a:spAutoFit/>
          </a:bodyPr>
          <a:lstStyle/>
          <a:p>
            <a:pPr eaLnBrk="0" hangingPunct="0"/>
            <a:r>
              <a:rPr lang="en-US" altLang="zh-CN" sz="1800" dirty="0"/>
              <a:t>template &lt;class KEY, class OTHER&gt;</a:t>
            </a:r>
            <a:endParaRPr lang="zh-CN" altLang="zh-CN" sz="1800" dirty="0"/>
          </a:p>
          <a:p>
            <a:pPr eaLnBrk="0" hangingPunct="0"/>
            <a:r>
              <a:rPr lang="en-US" altLang="zh-CN" sz="1800" dirty="0"/>
              <a:t>void </a:t>
            </a:r>
            <a:r>
              <a:rPr lang="en-US" altLang="zh-CN" sz="1800" dirty="0" err="1"/>
              <a:t>BinarySearchTree</a:t>
            </a:r>
            <a:r>
              <a:rPr lang="en-US" altLang="zh-CN" sz="1800" dirty="0"/>
              <a:t>&lt;KEY,   OTHER&gt;::remove( const KEY &amp; x )</a:t>
            </a:r>
            <a:endParaRPr lang="zh-CN" altLang="zh-CN" sz="1800" dirty="0"/>
          </a:p>
          <a:p>
            <a:pPr eaLnBrk="0" hangingPunct="0"/>
            <a:r>
              <a:rPr lang="en-US" altLang="zh-CN" sz="1800" dirty="0"/>
              <a:t>{</a:t>
            </a:r>
            <a:endParaRPr lang="zh-CN" altLang="zh-CN" sz="1800" dirty="0"/>
          </a:p>
          <a:p>
            <a:pPr eaLnBrk="0" hangingPunct="0"/>
            <a:r>
              <a:rPr lang="en-US" altLang="zh-CN" sz="1800" dirty="0"/>
              <a:t>         remove( x, root );</a:t>
            </a:r>
            <a:endParaRPr lang="zh-CN" altLang="zh-CN" sz="1800" dirty="0"/>
          </a:p>
          <a:p>
            <a:pPr eaLnBrk="0" hangingPunct="0"/>
            <a:r>
              <a:rPr lang="en-US" altLang="zh-CN" sz="1800" dirty="0"/>
              <a:t>}</a:t>
            </a:r>
          </a:p>
        </p:txBody>
      </p:sp>
    </p:spTree>
  </p:cSld>
  <p:clrMapOvr>
    <a:masterClrMapping/>
  </p:clrMapOvr>
  <p:transition spd="slow" advTm="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34"/>
          <p:cNvSpPr>
            <a:spLocks noChangeArrowheads="1"/>
          </p:cNvSpPr>
          <p:nvPr/>
        </p:nvSpPr>
        <p:spPr bwMode="auto">
          <a:xfrm>
            <a:off x="683568"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私有</a:t>
            </a:r>
            <a:r>
              <a:rPr lang="en-US" altLang="zh-CN" dirty="0">
                <a:latin typeface="微软雅黑" pitchFamily="34" charset="-122"/>
                <a:ea typeface="微软雅黑" pitchFamily="34" charset="-122"/>
              </a:rPr>
              <a:t>remove</a:t>
            </a:r>
            <a:r>
              <a:rPr lang="zh-CN" altLang="en-US" dirty="0">
                <a:latin typeface="微软雅黑" pitchFamily="34" charset="-122"/>
                <a:ea typeface="微软雅黑" pitchFamily="34" charset="-122"/>
              </a:rPr>
              <a:t>函数的实现 </a:t>
            </a:r>
          </a:p>
        </p:txBody>
      </p:sp>
      <p:sp>
        <p:nvSpPr>
          <p:cNvPr id="56324" name="文本框 28"/>
          <p:cNvSpPr txBox="1">
            <a:spLocks noChangeArrowheads="1"/>
          </p:cNvSpPr>
          <p:nvPr/>
        </p:nvSpPr>
        <p:spPr bwMode="auto">
          <a:xfrm>
            <a:off x="539750" y="915988"/>
            <a:ext cx="8135938" cy="3970337"/>
          </a:xfrm>
          <a:prstGeom prst="rect">
            <a:avLst/>
          </a:prstGeom>
          <a:noFill/>
          <a:ln w="9525">
            <a:noFill/>
            <a:miter lim="800000"/>
            <a:headEnd/>
            <a:tailEnd/>
          </a:ln>
        </p:spPr>
        <p:txBody>
          <a:bodyPr>
            <a:spAutoFit/>
          </a:bodyPr>
          <a:lstStyle/>
          <a:p>
            <a:pPr eaLnBrk="0" hangingPunct="0"/>
            <a:r>
              <a:rPr lang="en-US" altLang="zh-CN" sz="1400" dirty="0"/>
              <a:t>template &lt;class KEY, class OTHER&gt;</a:t>
            </a:r>
            <a:endParaRPr lang="zh-CN" altLang="zh-CN" sz="1400" dirty="0"/>
          </a:p>
          <a:p>
            <a:pPr eaLnBrk="0" hangingPunct="0"/>
            <a:r>
              <a:rPr lang="en-US" altLang="zh-CN" sz="1400" dirty="0"/>
              <a:t>void </a:t>
            </a:r>
            <a:r>
              <a:rPr lang="en-US" altLang="zh-CN" sz="1400" dirty="0" err="1"/>
              <a:t>BinarySearchTree</a:t>
            </a:r>
            <a:r>
              <a:rPr lang="en-US" altLang="zh-CN" sz="1400" dirty="0"/>
              <a:t>&lt;KEY, OTHER&gt;::remove( const KEY &amp; x, </a:t>
            </a:r>
            <a:r>
              <a:rPr lang="en-US" altLang="zh-CN" sz="1400" dirty="0" err="1"/>
              <a:t>BinaryNode</a:t>
            </a:r>
            <a:r>
              <a:rPr lang="en-US" altLang="zh-CN" sz="1400" dirty="0"/>
              <a:t> * &amp; t ) </a:t>
            </a:r>
            <a:endParaRPr lang="zh-CN" altLang="zh-CN" sz="1400" dirty="0"/>
          </a:p>
          <a:p>
            <a:pPr eaLnBrk="0" hangingPunct="0"/>
            <a:r>
              <a:rPr lang="en-US" altLang="zh-CN" sz="1400" dirty="0"/>
              <a:t>{</a:t>
            </a:r>
          </a:p>
          <a:p>
            <a:pPr eaLnBrk="0" hangingPunct="0"/>
            <a:r>
              <a:rPr lang="en-US" altLang="zh-CN" sz="1400" dirty="0"/>
              <a:t>    if( t == NULL ) return;   </a:t>
            </a:r>
            <a:endParaRPr lang="zh-CN" altLang="zh-CN" sz="1400" dirty="0"/>
          </a:p>
          <a:p>
            <a:pPr eaLnBrk="0" hangingPunct="0"/>
            <a:r>
              <a:rPr lang="en-US" altLang="zh-CN" sz="1400" dirty="0"/>
              <a:t>    if ( x &lt; t-&gt;</a:t>
            </a:r>
            <a:r>
              <a:rPr lang="en-US" altLang="zh-CN" sz="1400" dirty="0" err="1"/>
              <a:t>data.key</a:t>
            </a:r>
            <a:r>
              <a:rPr lang="en-US" altLang="zh-CN" sz="1400" dirty="0"/>
              <a:t> )   remove( x, t-&gt;left );</a:t>
            </a:r>
            <a:endParaRPr lang="zh-CN" altLang="zh-CN" sz="1400" dirty="0"/>
          </a:p>
          <a:p>
            <a:pPr eaLnBrk="0" hangingPunct="0"/>
            <a:r>
              <a:rPr lang="en-US" altLang="zh-CN" sz="1400" dirty="0"/>
              <a:t>    else if( t-&gt;</a:t>
            </a:r>
            <a:r>
              <a:rPr lang="en-US" altLang="zh-CN" sz="1400" dirty="0" err="1"/>
              <a:t>data.key</a:t>
            </a:r>
            <a:r>
              <a:rPr lang="en-US" altLang="zh-CN" sz="1400" dirty="0"/>
              <a:t> &lt; x )    remove( x, t-&gt;right );</a:t>
            </a:r>
            <a:endParaRPr lang="zh-CN" altLang="zh-CN" sz="1400" dirty="0"/>
          </a:p>
          <a:p>
            <a:pPr eaLnBrk="0" hangingPunct="0"/>
            <a:r>
              <a:rPr lang="en-US" altLang="zh-CN" sz="1400" dirty="0"/>
              <a:t>           else if( t-&gt;left != NULL &amp;&amp; t-&gt;right != NULL ) {    //</a:t>
            </a:r>
            <a:r>
              <a:rPr lang="zh-CN" altLang="zh-CN" sz="1400" dirty="0"/>
              <a:t>有两个孩子</a:t>
            </a:r>
          </a:p>
          <a:p>
            <a:pPr eaLnBrk="0" hangingPunct="0"/>
            <a:r>
              <a:rPr lang="en-US" altLang="zh-CN" sz="1400" dirty="0"/>
              <a:t> 	    </a:t>
            </a:r>
            <a:r>
              <a:rPr lang="en-US" altLang="zh-CN" sz="1400" dirty="0" err="1"/>
              <a:t>BinaryNode</a:t>
            </a:r>
            <a:r>
              <a:rPr lang="en-US" altLang="zh-CN" sz="1400" dirty="0"/>
              <a:t> *</a:t>
            </a:r>
            <a:r>
              <a:rPr lang="en-US" altLang="zh-CN" sz="1400" dirty="0" err="1"/>
              <a:t>tmp</a:t>
            </a:r>
            <a:r>
              <a:rPr lang="en-US" altLang="zh-CN" sz="1400" dirty="0"/>
              <a:t> = t-&gt;right;</a:t>
            </a:r>
            <a:endParaRPr lang="zh-CN" altLang="zh-CN" sz="1400" dirty="0"/>
          </a:p>
          <a:p>
            <a:pPr eaLnBrk="0" hangingPunct="0"/>
            <a:r>
              <a:rPr lang="en-US" altLang="zh-CN" sz="1400" dirty="0"/>
              <a:t>	    while (</a:t>
            </a:r>
            <a:r>
              <a:rPr lang="en-US" altLang="zh-CN" sz="1400" dirty="0" err="1"/>
              <a:t>tmp</a:t>
            </a:r>
            <a:r>
              <a:rPr lang="en-US" altLang="zh-CN" sz="1400" dirty="0"/>
              <a:t>-&gt;left != NULL) </a:t>
            </a:r>
            <a:r>
              <a:rPr lang="en-US" altLang="zh-CN" sz="1400" dirty="0" err="1"/>
              <a:t>tmp</a:t>
            </a:r>
            <a:r>
              <a:rPr lang="en-US" altLang="zh-CN" sz="1400" dirty="0"/>
              <a:t> = </a:t>
            </a:r>
            <a:r>
              <a:rPr lang="en-US" altLang="zh-CN" sz="1400" dirty="0" err="1"/>
              <a:t>tmp</a:t>
            </a:r>
            <a:r>
              <a:rPr lang="en-US" altLang="zh-CN" sz="1400" dirty="0"/>
              <a:t>-&gt;left; </a:t>
            </a:r>
            <a:endParaRPr lang="zh-CN" altLang="zh-CN" sz="1400" dirty="0"/>
          </a:p>
          <a:p>
            <a:pPr eaLnBrk="0" hangingPunct="0"/>
            <a:r>
              <a:rPr lang="en-US" altLang="zh-CN" sz="1400" dirty="0"/>
              <a:t>	    t-&gt;data = </a:t>
            </a:r>
            <a:r>
              <a:rPr lang="en-US" altLang="zh-CN" sz="1400" dirty="0" err="1"/>
              <a:t>tmp</a:t>
            </a:r>
            <a:r>
              <a:rPr lang="en-US" altLang="zh-CN" sz="1400" dirty="0"/>
              <a:t>-&gt;data;</a:t>
            </a:r>
            <a:endParaRPr lang="zh-CN" altLang="zh-CN" sz="1400" dirty="0"/>
          </a:p>
          <a:p>
            <a:pPr eaLnBrk="0" hangingPunct="0"/>
            <a:r>
              <a:rPr lang="en-US" altLang="zh-CN" sz="1400" dirty="0"/>
              <a:t>	    remove( t-&gt;</a:t>
            </a:r>
            <a:r>
              <a:rPr lang="en-US" altLang="zh-CN" sz="1400" dirty="0" err="1"/>
              <a:t>data.key</a:t>
            </a:r>
            <a:r>
              <a:rPr lang="en-US" altLang="zh-CN" sz="1400" dirty="0"/>
              <a:t>, t-&gt;right );</a:t>
            </a:r>
            <a:endParaRPr lang="zh-CN" altLang="zh-CN" sz="1400" dirty="0"/>
          </a:p>
          <a:p>
            <a:pPr eaLnBrk="0" hangingPunct="0"/>
            <a:r>
              <a:rPr lang="en-US" altLang="zh-CN" sz="1400" dirty="0"/>
              <a:t>                   }</a:t>
            </a:r>
            <a:endParaRPr lang="zh-CN" altLang="zh-CN" sz="1400" dirty="0"/>
          </a:p>
          <a:p>
            <a:pPr eaLnBrk="0" hangingPunct="0"/>
            <a:r>
              <a:rPr lang="en-US" altLang="zh-CN" sz="1400" dirty="0"/>
              <a:t>	else  {                                          //</a:t>
            </a:r>
            <a:r>
              <a:rPr lang="zh-CN" altLang="zh-CN" sz="1400" dirty="0"/>
              <a:t>被删结点是叶结点或只有一个孩子</a:t>
            </a:r>
          </a:p>
          <a:p>
            <a:pPr eaLnBrk="0" hangingPunct="0"/>
            <a:r>
              <a:rPr lang="en-US" altLang="zh-CN" sz="1400" dirty="0"/>
              <a:t>	    </a:t>
            </a:r>
            <a:r>
              <a:rPr lang="en-US" altLang="zh-CN" sz="1400" dirty="0" err="1"/>
              <a:t>BinaryNode</a:t>
            </a:r>
            <a:r>
              <a:rPr lang="en-US" altLang="zh-CN" sz="1400" dirty="0"/>
              <a:t> *</a:t>
            </a:r>
            <a:r>
              <a:rPr lang="en-US" altLang="zh-CN" sz="1400" dirty="0" err="1"/>
              <a:t>oldNode</a:t>
            </a:r>
            <a:r>
              <a:rPr lang="en-US" altLang="zh-CN" sz="1400" dirty="0"/>
              <a:t> = t;</a:t>
            </a:r>
            <a:endParaRPr lang="zh-CN" altLang="zh-CN" sz="1400" dirty="0"/>
          </a:p>
          <a:p>
            <a:pPr eaLnBrk="0" hangingPunct="0"/>
            <a:r>
              <a:rPr lang="en-US" altLang="zh-CN" sz="1400" dirty="0"/>
              <a:t>	    t = ( t-&gt;left != NULL ) ? t-&gt;left : t-&gt;right;</a:t>
            </a:r>
            <a:endParaRPr lang="zh-CN" altLang="zh-CN" sz="1400" dirty="0"/>
          </a:p>
          <a:p>
            <a:pPr eaLnBrk="0" hangingPunct="0"/>
            <a:r>
              <a:rPr lang="en-US" altLang="zh-CN" sz="1400" dirty="0"/>
              <a:t>	    delete </a:t>
            </a:r>
            <a:r>
              <a:rPr lang="en-US" altLang="zh-CN" sz="1400" dirty="0" err="1"/>
              <a:t>oldNode</a:t>
            </a:r>
            <a:r>
              <a:rPr lang="en-US" altLang="zh-CN" sz="1400" dirty="0"/>
              <a:t>;</a:t>
            </a:r>
            <a:endParaRPr lang="zh-CN" altLang="zh-CN" sz="1400" dirty="0"/>
          </a:p>
          <a:p>
            <a:pPr eaLnBrk="0" hangingPunct="0"/>
            <a:r>
              <a:rPr lang="en-US" altLang="zh-CN" sz="1400" dirty="0"/>
              <a:t>	}</a:t>
            </a:r>
            <a:endParaRPr lang="zh-CN" altLang="zh-CN" sz="1400" dirty="0"/>
          </a:p>
          <a:p>
            <a:pPr eaLnBrk="0" hangingPunct="0"/>
            <a:r>
              <a:rPr lang="en-US" altLang="zh-CN" sz="1400" dirty="0"/>
              <a:t>}</a:t>
            </a:r>
            <a:endParaRPr lang="zh-CN" altLang="zh-CN"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4">
                                            <p:txEl>
                                              <p:pRg st="3" end="3"/>
                                            </p:txEl>
                                          </p:spTgt>
                                        </p:tgtEl>
                                        <p:attrNameLst>
                                          <p:attrName>style.visibility</p:attrName>
                                        </p:attrNameLst>
                                      </p:cBhvr>
                                      <p:to>
                                        <p:strVal val="visible"/>
                                      </p:to>
                                    </p:set>
                                    <p:animEffect transition="in" filter="blinds(horizontal)">
                                      <p:cBhvr>
                                        <p:cTn id="7" dur="500"/>
                                        <p:tgtEl>
                                          <p:spTgt spid="5632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4">
                                            <p:txEl>
                                              <p:pRg st="4" end="4"/>
                                            </p:txEl>
                                          </p:spTgt>
                                        </p:tgtEl>
                                        <p:attrNameLst>
                                          <p:attrName>style.visibility</p:attrName>
                                        </p:attrNameLst>
                                      </p:cBhvr>
                                      <p:to>
                                        <p:strVal val="visible"/>
                                      </p:to>
                                    </p:set>
                                    <p:animEffect transition="in" filter="blinds(horizontal)">
                                      <p:cBhvr>
                                        <p:cTn id="12" dur="500"/>
                                        <p:tgtEl>
                                          <p:spTgt spid="56324">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6324">
                                            <p:txEl>
                                              <p:pRg st="5" end="5"/>
                                            </p:txEl>
                                          </p:spTgt>
                                        </p:tgtEl>
                                        <p:attrNameLst>
                                          <p:attrName>style.visibility</p:attrName>
                                        </p:attrNameLst>
                                      </p:cBhvr>
                                      <p:to>
                                        <p:strVal val="visible"/>
                                      </p:to>
                                    </p:set>
                                    <p:animEffect transition="in" filter="blinds(horizontal)">
                                      <p:cBhvr>
                                        <p:cTn id="15" dur="500"/>
                                        <p:tgtEl>
                                          <p:spTgt spid="5632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324">
                                            <p:txEl>
                                              <p:pRg st="6" end="6"/>
                                            </p:txEl>
                                          </p:spTgt>
                                        </p:tgtEl>
                                        <p:attrNameLst>
                                          <p:attrName>style.visibility</p:attrName>
                                        </p:attrNameLst>
                                      </p:cBhvr>
                                      <p:to>
                                        <p:strVal val="visible"/>
                                      </p:to>
                                    </p:set>
                                    <p:animEffect transition="in" filter="blinds(horizontal)">
                                      <p:cBhvr>
                                        <p:cTn id="20" dur="500"/>
                                        <p:tgtEl>
                                          <p:spTgt spid="56324">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6324">
                                            <p:txEl>
                                              <p:pRg st="7" end="7"/>
                                            </p:txEl>
                                          </p:spTgt>
                                        </p:tgtEl>
                                        <p:attrNameLst>
                                          <p:attrName>style.visibility</p:attrName>
                                        </p:attrNameLst>
                                      </p:cBhvr>
                                      <p:to>
                                        <p:strVal val="visible"/>
                                      </p:to>
                                    </p:set>
                                    <p:animEffect transition="in" filter="blinds(horizontal)">
                                      <p:cBhvr>
                                        <p:cTn id="23" dur="500"/>
                                        <p:tgtEl>
                                          <p:spTgt spid="56324">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324">
                                            <p:txEl>
                                              <p:pRg st="8" end="8"/>
                                            </p:txEl>
                                          </p:spTgt>
                                        </p:tgtEl>
                                        <p:attrNameLst>
                                          <p:attrName>style.visibility</p:attrName>
                                        </p:attrNameLst>
                                      </p:cBhvr>
                                      <p:to>
                                        <p:strVal val="visible"/>
                                      </p:to>
                                    </p:set>
                                    <p:animEffect transition="in" filter="blinds(horizontal)">
                                      <p:cBhvr>
                                        <p:cTn id="26" dur="500"/>
                                        <p:tgtEl>
                                          <p:spTgt spid="56324">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6324">
                                            <p:txEl>
                                              <p:pRg st="9" end="9"/>
                                            </p:txEl>
                                          </p:spTgt>
                                        </p:tgtEl>
                                        <p:attrNameLst>
                                          <p:attrName>style.visibility</p:attrName>
                                        </p:attrNameLst>
                                      </p:cBhvr>
                                      <p:to>
                                        <p:strVal val="visible"/>
                                      </p:to>
                                    </p:set>
                                    <p:animEffect transition="in" filter="blinds(horizontal)">
                                      <p:cBhvr>
                                        <p:cTn id="29" dur="500"/>
                                        <p:tgtEl>
                                          <p:spTgt spid="56324">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6324">
                                            <p:txEl>
                                              <p:pRg st="10" end="10"/>
                                            </p:txEl>
                                          </p:spTgt>
                                        </p:tgtEl>
                                        <p:attrNameLst>
                                          <p:attrName>style.visibility</p:attrName>
                                        </p:attrNameLst>
                                      </p:cBhvr>
                                      <p:to>
                                        <p:strVal val="visible"/>
                                      </p:to>
                                    </p:set>
                                    <p:animEffect transition="in" filter="blinds(horizontal)">
                                      <p:cBhvr>
                                        <p:cTn id="32" dur="500"/>
                                        <p:tgtEl>
                                          <p:spTgt spid="56324">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6324">
                                            <p:txEl>
                                              <p:pRg st="11" end="11"/>
                                            </p:txEl>
                                          </p:spTgt>
                                        </p:tgtEl>
                                        <p:attrNameLst>
                                          <p:attrName>style.visibility</p:attrName>
                                        </p:attrNameLst>
                                      </p:cBhvr>
                                      <p:to>
                                        <p:strVal val="visible"/>
                                      </p:to>
                                    </p:set>
                                    <p:animEffect transition="in" filter="blinds(horizontal)">
                                      <p:cBhvr>
                                        <p:cTn id="35" dur="500"/>
                                        <p:tgtEl>
                                          <p:spTgt spid="56324">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6324">
                                            <p:txEl>
                                              <p:pRg st="12" end="12"/>
                                            </p:txEl>
                                          </p:spTgt>
                                        </p:tgtEl>
                                        <p:attrNameLst>
                                          <p:attrName>style.visibility</p:attrName>
                                        </p:attrNameLst>
                                      </p:cBhvr>
                                      <p:to>
                                        <p:strVal val="visible"/>
                                      </p:to>
                                    </p:set>
                                    <p:animEffect transition="in" filter="blinds(horizontal)">
                                      <p:cBhvr>
                                        <p:cTn id="40" dur="500"/>
                                        <p:tgtEl>
                                          <p:spTgt spid="5632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6324">
                                            <p:txEl>
                                              <p:pRg st="13" end="13"/>
                                            </p:txEl>
                                          </p:spTgt>
                                        </p:tgtEl>
                                        <p:attrNameLst>
                                          <p:attrName>style.visibility</p:attrName>
                                        </p:attrNameLst>
                                      </p:cBhvr>
                                      <p:to>
                                        <p:strVal val="visible"/>
                                      </p:to>
                                    </p:set>
                                    <p:animEffect transition="in" filter="blinds(horizontal)">
                                      <p:cBhvr>
                                        <p:cTn id="43" dur="500"/>
                                        <p:tgtEl>
                                          <p:spTgt spid="56324">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6324">
                                            <p:txEl>
                                              <p:pRg st="14" end="14"/>
                                            </p:txEl>
                                          </p:spTgt>
                                        </p:tgtEl>
                                        <p:attrNameLst>
                                          <p:attrName>style.visibility</p:attrName>
                                        </p:attrNameLst>
                                      </p:cBhvr>
                                      <p:to>
                                        <p:strVal val="visible"/>
                                      </p:to>
                                    </p:set>
                                    <p:animEffect transition="in" filter="blinds(horizontal)">
                                      <p:cBhvr>
                                        <p:cTn id="46" dur="500"/>
                                        <p:tgtEl>
                                          <p:spTgt spid="5632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6324">
                                            <p:txEl>
                                              <p:pRg st="15" end="15"/>
                                            </p:txEl>
                                          </p:spTgt>
                                        </p:tgtEl>
                                        <p:attrNameLst>
                                          <p:attrName>style.visibility</p:attrName>
                                        </p:attrNameLst>
                                      </p:cBhvr>
                                      <p:to>
                                        <p:strVal val="visible"/>
                                      </p:to>
                                    </p:set>
                                    <p:animEffect transition="in" filter="blinds(horizontal)">
                                      <p:cBhvr>
                                        <p:cTn id="49" dur="500"/>
                                        <p:tgtEl>
                                          <p:spTgt spid="56324">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6324">
                                            <p:txEl>
                                              <p:pRg st="16" end="16"/>
                                            </p:txEl>
                                          </p:spTgt>
                                        </p:tgtEl>
                                        <p:attrNameLst>
                                          <p:attrName>style.visibility</p:attrName>
                                        </p:attrNameLst>
                                      </p:cBhvr>
                                      <p:to>
                                        <p:strVal val="visible"/>
                                      </p:to>
                                    </p:set>
                                    <p:animEffect transition="in" filter="blinds(horizontal)">
                                      <p:cBhvr>
                                        <p:cTn id="52" dur="500"/>
                                        <p:tgtEl>
                                          <p:spTgt spid="5632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矩形 34"/>
          <p:cNvSpPr>
            <a:spLocks noChangeArrowheads="1"/>
          </p:cNvSpPr>
          <p:nvPr/>
        </p:nvSpPr>
        <p:spPr bwMode="auto">
          <a:xfrm>
            <a:off x="395536"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二叉查找树类的使用 </a:t>
            </a:r>
          </a:p>
        </p:txBody>
      </p:sp>
      <p:sp>
        <p:nvSpPr>
          <p:cNvPr id="57348" name="文本框 28"/>
          <p:cNvSpPr txBox="1">
            <a:spLocks noChangeArrowheads="1"/>
          </p:cNvSpPr>
          <p:nvPr/>
        </p:nvSpPr>
        <p:spPr bwMode="auto">
          <a:xfrm>
            <a:off x="179388" y="915988"/>
            <a:ext cx="8964612" cy="4184650"/>
          </a:xfrm>
          <a:prstGeom prst="rect">
            <a:avLst/>
          </a:prstGeom>
          <a:noFill/>
          <a:ln w="9525">
            <a:noFill/>
            <a:miter lim="800000"/>
            <a:headEnd/>
            <a:tailEnd/>
          </a:ln>
        </p:spPr>
        <p:txBody>
          <a:bodyPr>
            <a:spAutoFit/>
          </a:bodyPr>
          <a:lstStyle/>
          <a:p>
            <a:pPr eaLnBrk="0" hangingPunct="0"/>
            <a:r>
              <a:rPr lang="en-US" altLang="zh-CN" sz="1400"/>
              <a:t>int main ()</a:t>
            </a:r>
            <a:endParaRPr lang="zh-CN" altLang="zh-CN" sz="1400"/>
          </a:p>
          <a:p>
            <a:pPr eaLnBrk="0" hangingPunct="0"/>
            <a:r>
              <a:rPr lang="en-US" altLang="zh-CN" sz="1400"/>
              <a:t>{   SET&lt;int, char *&gt; a[] = {{10, "aaa"}, {8,"bbb"}, {21,"ccc"},{87,"ddd"}, </a:t>
            </a:r>
          </a:p>
          <a:p>
            <a:pPr eaLnBrk="0" hangingPunct="0"/>
            <a:r>
              <a:rPr lang="en-US" altLang="zh-CN" sz="1400"/>
              <a:t>               {56,"eee"},  {4,"fff"}, {11,"ggg"}, {3,"hhh"}, {22,"iiiii"}, {7,"jjj"}};</a:t>
            </a:r>
            <a:endParaRPr lang="zh-CN" altLang="zh-CN" sz="1400"/>
          </a:p>
          <a:p>
            <a:pPr eaLnBrk="0" hangingPunct="0"/>
            <a:r>
              <a:rPr lang="en-US" altLang="zh-CN" sz="1400"/>
              <a:t>    BinarySearchTree&lt;int, char *&gt;  tree;</a:t>
            </a:r>
            <a:endParaRPr lang="zh-CN" altLang="zh-CN" sz="1400"/>
          </a:p>
          <a:p>
            <a:pPr eaLnBrk="0" hangingPunct="0"/>
            <a:r>
              <a:rPr lang="en-US" altLang="zh-CN" sz="1400"/>
              <a:t>    SET&lt;int, char *&gt; x, *p;</a:t>
            </a:r>
            <a:endParaRPr lang="zh-CN" altLang="zh-CN" sz="1400"/>
          </a:p>
          <a:p>
            <a:pPr eaLnBrk="0" hangingPunct="0"/>
            <a:r>
              <a:rPr lang="en-US" altLang="zh-CN" sz="1400"/>
              <a:t> </a:t>
            </a:r>
            <a:endParaRPr lang="zh-CN" altLang="zh-CN" sz="1400"/>
          </a:p>
          <a:p>
            <a:pPr eaLnBrk="0" hangingPunct="0"/>
            <a:r>
              <a:rPr lang="en-US" altLang="zh-CN" sz="1400"/>
              <a:t>    for (int i = 0; i &lt; 10; ++i) tree.insert(a[i]);</a:t>
            </a:r>
            <a:endParaRPr lang="zh-CN" altLang="zh-CN" sz="1400"/>
          </a:p>
          <a:p>
            <a:pPr eaLnBrk="0" hangingPunct="0"/>
            <a:r>
              <a:rPr lang="en-US" altLang="zh-CN" sz="1400"/>
              <a:t>     p = tree.find(56);</a:t>
            </a:r>
            <a:endParaRPr lang="zh-CN" altLang="zh-CN" sz="1400"/>
          </a:p>
          <a:p>
            <a:pPr eaLnBrk="0" hangingPunct="0"/>
            <a:r>
              <a:rPr lang="en-US" altLang="zh-CN" sz="1400"/>
              <a:t>     if (p) cout &lt;&lt; “find 56 is ” &lt;&lt; p-&gt;key &lt;&lt; “  ” &lt;&lt; p-&gt;other  &lt;&lt; endl;  else cout &lt;&lt; “not found” &lt;&lt; endl;</a:t>
            </a:r>
            <a:endParaRPr lang="zh-CN" altLang="zh-CN" sz="1400"/>
          </a:p>
          <a:p>
            <a:pPr eaLnBrk="0" hangingPunct="0"/>
            <a:r>
              <a:rPr lang="en-US" altLang="zh-CN" sz="1400"/>
              <a:t>     tree.remove(56);     p = tree.find(56);</a:t>
            </a:r>
            <a:endParaRPr lang="zh-CN" altLang="zh-CN" sz="1400"/>
          </a:p>
          <a:p>
            <a:pPr eaLnBrk="0" hangingPunct="0"/>
            <a:r>
              <a:rPr lang="en-US" altLang="zh-CN" sz="1400"/>
              <a:t>     if (p) cout &lt;&lt; "find 56 is " &lt;&lt; p-&gt;key &lt;&lt; "  " &lt;&lt; p-&gt;other  &lt;&lt; endl; else cout &lt;&lt; "not found" &lt;&lt; endl;</a:t>
            </a:r>
            <a:endParaRPr lang="zh-CN" altLang="zh-CN" sz="1400"/>
          </a:p>
          <a:p>
            <a:pPr eaLnBrk="0" hangingPunct="0"/>
            <a:r>
              <a:rPr lang="en-US" altLang="zh-CN" sz="1400"/>
              <a:t>     p = tree.find(21);</a:t>
            </a:r>
            <a:endParaRPr lang="zh-CN" altLang="zh-CN" sz="1400"/>
          </a:p>
          <a:p>
            <a:pPr eaLnBrk="0" hangingPunct="0"/>
            <a:r>
              <a:rPr lang="en-US" altLang="zh-CN" sz="1400"/>
              <a:t>     if (p) cout &lt;&lt; “find 21 is ” &lt;&lt; p-&gt;key &lt;&lt; “  ” &lt;&lt; p-&gt;other  &lt;&lt; endl;  else cout &lt;&lt; “not found” &lt;&lt; endl;</a:t>
            </a:r>
            <a:endParaRPr lang="zh-CN" altLang="zh-CN" sz="1400"/>
          </a:p>
          <a:p>
            <a:pPr eaLnBrk="0" hangingPunct="0"/>
            <a:r>
              <a:rPr lang="en-US" altLang="zh-CN" sz="1400"/>
              <a:t>     tree.remove(21);     p = tree.find(21);</a:t>
            </a:r>
            <a:endParaRPr lang="zh-CN" altLang="zh-CN" sz="1400"/>
          </a:p>
          <a:p>
            <a:pPr eaLnBrk="0" hangingPunct="0"/>
            <a:r>
              <a:rPr lang="en-US" altLang="zh-CN" sz="1400"/>
              <a:t>     if (p) cout &lt;&lt; "find 21 is " &lt;&lt; p-&gt;key &lt;&lt; "  " &lt;&lt; p-&gt;other  &lt;&lt; endl;   else cout &lt;&lt; "not found" &lt;&lt; endl;</a:t>
            </a:r>
            <a:endParaRPr lang="zh-CN" altLang="zh-CN" sz="1400"/>
          </a:p>
          <a:p>
            <a:pPr eaLnBrk="0" hangingPunct="0"/>
            <a:r>
              <a:rPr lang="en-US" altLang="zh-CN" sz="1400"/>
              <a:t>     x.key = 30;  x.other = “xyz“;	   tree.insert(x);        p = tree.find(30);</a:t>
            </a:r>
            <a:endParaRPr lang="zh-CN" altLang="zh-CN" sz="1400"/>
          </a:p>
          <a:p>
            <a:pPr eaLnBrk="0" hangingPunct="0"/>
            <a:r>
              <a:rPr lang="en-US" altLang="zh-CN" sz="1400"/>
              <a:t>     if (p) cout &lt;&lt; "find 30 is " &lt;&lt; p-&gt;key &lt;&lt; "  " &lt;&lt; p-&gt;other  &lt;&lt; endl;  else cout &lt;&lt; "not found" &lt;&lt; endl;</a:t>
            </a:r>
            <a:endParaRPr lang="zh-CN" altLang="zh-CN" sz="1400"/>
          </a:p>
          <a:p>
            <a:pPr eaLnBrk="0" hangingPunct="0"/>
            <a:r>
              <a:rPr lang="en-US" altLang="zh-CN" sz="1400"/>
              <a:t>     return 0;</a:t>
            </a:r>
            <a:endParaRPr lang="zh-CN" altLang="zh-CN" sz="1400"/>
          </a:p>
          <a:p>
            <a:pPr eaLnBrk="0" hangingPunct="0"/>
            <a:r>
              <a:rPr lang="en-US" altLang="zh-CN" sz="1400"/>
              <a:t>}</a:t>
            </a:r>
            <a:endParaRPr lang="zh-CN" altLang="zh-CN" sz="1400"/>
          </a:p>
        </p:txBody>
      </p:sp>
    </p:spTree>
  </p:cSld>
  <p:clrMapOvr>
    <a:masterClrMapping/>
  </p:clrMapOvr>
  <p:transition spd="slow" advTm="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二叉查找树的性能 </a:t>
            </a:r>
          </a:p>
        </p:txBody>
      </p:sp>
      <p:sp>
        <p:nvSpPr>
          <p:cNvPr id="58372" name="文本框 28"/>
          <p:cNvSpPr txBox="1">
            <a:spLocks noChangeArrowheads="1"/>
          </p:cNvSpPr>
          <p:nvPr/>
        </p:nvSpPr>
        <p:spPr bwMode="auto">
          <a:xfrm>
            <a:off x="539750" y="1347788"/>
            <a:ext cx="7993063" cy="2170112"/>
          </a:xfrm>
          <a:prstGeom prst="rect">
            <a:avLst/>
          </a:prstGeom>
          <a:noFill/>
          <a:ln w="9525">
            <a:noFill/>
            <a:miter lim="800000"/>
            <a:headEnd/>
            <a:tailEnd/>
          </a:ln>
        </p:spPr>
        <p:txBody>
          <a:bodyPr>
            <a:spAutoFit/>
          </a:bodyPr>
          <a:lstStyle/>
          <a:p>
            <a:pPr marL="287338" indent="-287338">
              <a:lnSpc>
                <a:spcPct val="150000"/>
              </a:lnSpc>
              <a:buFont typeface="Wingdings" pitchFamily="2" charset="2"/>
              <a:buChar char="l"/>
            </a:pPr>
            <a:r>
              <a:rPr lang="zh-CN" altLang="en-US" sz="1800" dirty="0">
                <a:latin typeface="楷体_GB2312"/>
                <a:ea typeface="楷体_GB2312"/>
                <a:cs typeface="楷体_GB2312"/>
              </a:rPr>
              <a:t>二叉查找树的操作（包括</a:t>
            </a:r>
            <a:r>
              <a:rPr lang="en-US" altLang="zh-CN" sz="1800" dirty="0">
                <a:latin typeface="楷体_GB2312"/>
                <a:ea typeface="楷体_GB2312"/>
                <a:cs typeface="楷体_GB2312"/>
              </a:rPr>
              <a:t>insert</a:t>
            </a:r>
            <a:r>
              <a:rPr lang="zh-CN" altLang="en-US" sz="1800" dirty="0">
                <a:latin typeface="楷体_GB2312"/>
                <a:ea typeface="楷体_GB2312"/>
                <a:cs typeface="楷体_GB2312"/>
              </a:rPr>
              <a:t>、</a:t>
            </a:r>
            <a:r>
              <a:rPr lang="en-US" altLang="zh-CN" sz="1800" dirty="0">
                <a:latin typeface="楷体_GB2312"/>
                <a:ea typeface="楷体_GB2312"/>
                <a:cs typeface="楷体_GB2312"/>
              </a:rPr>
              <a:t>find</a:t>
            </a:r>
            <a:r>
              <a:rPr lang="zh-CN" altLang="en-US" sz="1800" dirty="0">
                <a:latin typeface="楷体_GB2312"/>
                <a:ea typeface="楷体_GB2312"/>
                <a:cs typeface="楷体_GB2312"/>
              </a:rPr>
              <a:t>和</a:t>
            </a:r>
            <a:r>
              <a:rPr lang="en-US" altLang="zh-CN" sz="1800" dirty="0">
                <a:latin typeface="楷体_GB2312"/>
                <a:ea typeface="楷体_GB2312"/>
                <a:cs typeface="楷体_GB2312"/>
              </a:rPr>
              <a:t>delete</a:t>
            </a:r>
            <a:r>
              <a:rPr lang="zh-CN" altLang="en-US" sz="1800" dirty="0">
                <a:latin typeface="楷体_GB2312"/>
                <a:ea typeface="楷体_GB2312"/>
                <a:cs typeface="楷体_GB2312"/>
              </a:rPr>
              <a:t>等）的代价正比于操作过程中要访问的结点数。</a:t>
            </a:r>
            <a:endParaRPr lang="en-US" altLang="zh-CN" sz="1800" dirty="0">
              <a:latin typeface="楷体_GB2312"/>
              <a:ea typeface="楷体_GB2312"/>
              <a:cs typeface="楷体_GB2312"/>
            </a:endParaRPr>
          </a:p>
          <a:p>
            <a:pPr marL="287338" indent="-287338">
              <a:lnSpc>
                <a:spcPct val="150000"/>
              </a:lnSpc>
              <a:buFont typeface="Wingdings" pitchFamily="2" charset="2"/>
              <a:buChar char="l"/>
            </a:pPr>
            <a:r>
              <a:rPr lang="zh-CN" altLang="en-US" sz="1800" dirty="0">
                <a:latin typeface="楷体_GB2312"/>
                <a:ea typeface="楷体_GB2312"/>
                <a:cs typeface="楷体_GB2312"/>
              </a:rPr>
              <a:t>如果所操作的二叉查找树是完全平衡的，那么访问的代价将是对数级别的 </a:t>
            </a:r>
          </a:p>
          <a:p>
            <a:pPr marL="287338" indent="-287338">
              <a:lnSpc>
                <a:spcPct val="150000"/>
              </a:lnSpc>
              <a:buFont typeface="Wingdings" pitchFamily="2" charset="2"/>
              <a:buChar char="l"/>
            </a:pPr>
            <a:r>
              <a:rPr lang="zh-CN" altLang="en-US" sz="1800" dirty="0">
                <a:latin typeface="楷体_GB2312"/>
                <a:ea typeface="楷体_GB2312"/>
                <a:cs typeface="楷体_GB2312"/>
              </a:rPr>
              <a:t>在最坏的请况下，二叉查找树会退化为一个单链表。时间复杂度是</a:t>
            </a:r>
            <a:r>
              <a:rPr lang="en-US" altLang="zh-CN" sz="1800" dirty="0">
                <a:latin typeface="楷体_GB2312"/>
                <a:ea typeface="楷体_GB2312"/>
                <a:cs typeface="楷体_GB2312"/>
              </a:rPr>
              <a:t>O(N)</a:t>
            </a:r>
          </a:p>
          <a:p>
            <a:pPr marL="287338" indent="-287338">
              <a:lnSpc>
                <a:spcPct val="150000"/>
              </a:lnSpc>
              <a:buFont typeface="Wingdings" pitchFamily="2" charset="2"/>
              <a:buChar char="l"/>
            </a:pPr>
            <a:r>
              <a:rPr lang="zh-CN" altLang="en-US" sz="1800" dirty="0">
                <a:latin typeface="楷体_GB2312"/>
                <a:ea typeface="楷体_GB2312"/>
                <a:cs typeface="楷体_GB2312"/>
              </a:rPr>
              <a:t>可以证明，平均情况下是对数的。 </a:t>
            </a:r>
          </a:p>
        </p:txBody>
      </p:sp>
    </p:spTree>
  </p:cSld>
  <p:clrMapOvr>
    <a:masterClrMapping/>
  </p:clrMapOvr>
  <p:transition spd="slow"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34"/>
          <p:cNvSpPr>
            <a:spLocks noChangeArrowheads="1"/>
          </p:cNvSpPr>
          <p:nvPr/>
        </p:nvSpPr>
        <p:spPr bwMode="auto">
          <a:xfrm>
            <a:off x="539552"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集合的概念</a:t>
            </a:r>
          </a:p>
        </p:txBody>
      </p:sp>
      <p:sp>
        <p:nvSpPr>
          <p:cNvPr id="142341" name="文本框 29"/>
          <p:cNvSpPr txBox="1">
            <a:spLocks noChangeArrowheads="1"/>
          </p:cNvSpPr>
          <p:nvPr/>
        </p:nvSpPr>
        <p:spPr bwMode="auto">
          <a:xfrm>
            <a:off x="395288" y="1131888"/>
            <a:ext cx="8353425" cy="1216025"/>
          </a:xfrm>
          <a:prstGeom prst="rect">
            <a:avLst/>
          </a:prstGeom>
          <a:noFill/>
          <a:ln w="9525">
            <a:noFill/>
            <a:miter lim="800000"/>
            <a:headEnd/>
            <a:tailEnd/>
          </a:ln>
        </p:spPr>
        <p:txBody>
          <a:bodyPr>
            <a:spAutoFit/>
          </a:bodyPr>
          <a:lstStyle/>
          <a:p>
            <a:pPr>
              <a:lnSpc>
                <a:spcPct val="150000"/>
              </a:lnSpc>
            </a:pPr>
            <a:r>
              <a:rPr lang="zh-CN" altLang="en-US" sz="1800" dirty="0">
                <a:latin typeface="微软雅黑" pitchFamily="34" charset="-122"/>
                <a:ea typeface="微软雅黑" pitchFamily="34" charset="-122"/>
              </a:rPr>
              <a:t>集合中的数据元素除了属于同一集合之外，没有任何逻辑关系</a:t>
            </a:r>
            <a:endParaRPr lang="zh-CN" altLang="en-US" sz="1800" dirty="0">
              <a:ea typeface="楷体_GB2312"/>
              <a:cs typeface="楷体_GB2312"/>
            </a:endParaRPr>
          </a:p>
          <a:p>
            <a:pPr>
              <a:spcBef>
                <a:spcPts val="1200"/>
              </a:spcBef>
            </a:pPr>
            <a:r>
              <a:rPr lang="zh-CN" altLang="en-US" sz="1800" dirty="0">
                <a:latin typeface="微软雅黑" pitchFamily="34" charset="-122"/>
                <a:ea typeface="微软雅黑" pitchFamily="34" charset="-122"/>
              </a:rPr>
              <a:t>在集合中，每个数据元素有一个区别于其他元素的唯一标识，通常称为键值或关键字值</a:t>
            </a:r>
          </a:p>
        </p:txBody>
      </p:sp>
      <p:sp>
        <p:nvSpPr>
          <p:cNvPr id="8" name="矩形 7"/>
          <p:cNvSpPr>
            <a:spLocks noChangeArrowheads="1"/>
          </p:cNvSpPr>
          <p:nvPr/>
        </p:nvSpPr>
        <p:spPr bwMode="auto">
          <a:xfrm>
            <a:off x="468313" y="2643188"/>
            <a:ext cx="1811337" cy="369887"/>
          </a:xfrm>
          <a:prstGeom prst="rect">
            <a:avLst/>
          </a:prstGeom>
          <a:noFill/>
          <a:ln w="9525">
            <a:noFill/>
            <a:miter lim="800000"/>
            <a:headEnd/>
            <a:tailEnd/>
          </a:ln>
        </p:spPr>
        <p:txBody>
          <a:bodyPr wrap="none">
            <a:spAutoFit/>
          </a:bodyPr>
          <a:lstStyle/>
          <a:p>
            <a:pPr eaLnBrk="0" hangingPunct="0"/>
            <a:r>
              <a:rPr lang="zh-CN" altLang="zh-CN" sz="1800" dirty="0">
                <a:latin typeface="微软雅黑" pitchFamily="34" charset="-122"/>
                <a:ea typeface="微软雅黑" pitchFamily="34" charset="-122"/>
              </a:rPr>
              <a:t>集合元素的类型</a:t>
            </a:r>
            <a:endParaRPr lang="zh-CN" altLang="en-US" sz="1800" dirty="0">
              <a:latin typeface="微软雅黑" pitchFamily="34" charset="-122"/>
              <a:ea typeface="微软雅黑" pitchFamily="34" charset="-122"/>
            </a:endParaRPr>
          </a:p>
        </p:txBody>
      </p:sp>
      <p:sp>
        <p:nvSpPr>
          <p:cNvPr id="9" name="矩形 8"/>
          <p:cNvSpPr>
            <a:spLocks noChangeArrowheads="1"/>
          </p:cNvSpPr>
          <p:nvPr/>
        </p:nvSpPr>
        <p:spPr bwMode="auto">
          <a:xfrm>
            <a:off x="250825" y="3148013"/>
            <a:ext cx="3241675" cy="1169987"/>
          </a:xfrm>
          <a:prstGeom prst="rect">
            <a:avLst/>
          </a:prstGeom>
          <a:noFill/>
          <a:ln w="9525">
            <a:noFill/>
            <a:miter lim="800000"/>
            <a:headEnd/>
            <a:tailEnd/>
          </a:ln>
        </p:spPr>
        <p:txBody>
          <a:bodyPr>
            <a:spAutoFit/>
          </a:bodyPr>
          <a:lstStyle/>
          <a:p>
            <a:pPr algn="just" eaLnBrk="0" hangingPunct="0"/>
            <a:r>
              <a:rPr lang="en-US" altLang="zh-CN" sz="1400" b="0"/>
              <a:t>template &lt;class KEY, class OTHER&gt;</a:t>
            </a:r>
            <a:endParaRPr lang="zh-CN" altLang="zh-CN" sz="1400" b="0"/>
          </a:p>
          <a:p>
            <a:pPr algn="just" eaLnBrk="0" hangingPunct="0"/>
            <a:r>
              <a:rPr lang="en-US" altLang="zh-CN" sz="1400" b="0"/>
              <a:t>struct  SET {</a:t>
            </a:r>
            <a:endParaRPr lang="zh-CN" altLang="zh-CN" sz="1400" b="0"/>
          </a:p>
          <a:p>
            <a:pPr algn="just" eaLnBrk="0" hangingPunct="0"/>
            <a:r>
              <a:rPr lang="en-US" altLang="zh-CN" sz="1400" b="0"/>
              <a:t>    KEY key;</a:t>
            </a:r>
            <a:endParaRPr lang="zh-CN" altLang="zh-CN" sz="1400" b="0"/>
          </a:p>
          <a:p>
            <a:pPr algn="just" eaLnBrk="0" hangingPunct="0"/>
            <a:r>
              <a:rPr lang="en-US" altLang="zh-CN" sz="1400" b="0"/>
              <a:t>    OTHER other;</a:t>
            </a:r>
            <a:endParaRPr lang="zh-CN" altLang="zh-CN" sz="1400" b="0"/>
          </a:p>
          <a:p>
            <a:pPr algn="just" eaLnBrk="0" hangingPunct="0"/>
            <a:r>
              <a:rPr lang="en-US" altLang="zh-CN" sz="1400" b="0"/>
              <a:t>};</a:t>
            </a:r>
            <a:endParaRPr lang="zh-CN" altLang="zh-CN" sz="1400" b="0"/>
          </a:p>
        </p:txBody>
      </p:sp>
      <p:sp>
        <p:nvSpPr>
          <p:cNvPr id="10" name="矩形 9"/>
          <p:cNvSpPr>
            <a:spLocks noChangeArrowheads="1"/>
          </p:cNvSpPr>
          <p:nvPr/>
        </p:nvSpPr>
        <p:spPr bwMode="auto">
          <a:xfrm>
            <a:off x="3708400" y="2643188"/>
            <a:ext cx="1800225" cy="369887"/>
          </a:xfrm>
          <a:prstGeom prst="rect">
            <a:avLst/>
          </a:prstGeom>
          <a:noFill/>
          <a:ln w="9525">
            <a:noFill/>
            <a:miter lim="800000"/>
            <a:headEnd/>
            <a:tailEnd/>
          </a:ln>
        </p:spPr>
        <p:txBody>
          <a:bodyPr wrap="none">
            <a:spAutoFit/>
          </a:bodyPr>
          <a:lstStyle/>
          <a:p>
            <a:pPr eaLnBrk="0" hangingPunct="0"/>
            <a:r>
              <a:rPr lang="zh-CN" altLang="en-US" sz="1800">
                <a:latin typeface="微软雅黑" pitchFamily="34" charset="-122"/>
                <a:ea typeface="微软雅黑" pitchFamily="34" charset="-122"/>
              </a:rPr>
              <a:t>集合的主要运算</a:t>
            </a:r>
          </a:p>
        </p:txBody>
      </p:sp>
      <p:sp>
        <p:nvSpPr>
          <p:cNvPr id="11" name="矩形 10"/>
          <p:cNvSpPr>
            <a:spLocks noChangeArrowheads="1"/>
          </p:cNvSpPr>
          <p:nvPr/>
        </p:nvSpPr>
        <p:spPr bwMode="auto">
          <a:xfrm>
            <a:off x="3635375" y="3148013"/>
            <a:ext cx="2089150" cy="1846659"/>
          </a:xfrm>
          <a:prstGeom prst="rect">
            <a:avLst/>
          </a:prstGeom>
          <a:noFill/>
          <a:ln w="9525">
            <a:noFill/>
            <a:miter lim="800000"/>
            <a:headEnd/>
            <a:tailEnd/>
          </a:ln>
        </p:spPr>
        <p:txBody>
          <a:bodyPr wrap="square">
            <a:spAutoFit/>
          </a:bodyPr>
          <a:lstStyle/>
          <a:p>
            <a:pPr>
              <a:spcBef>
                <a:spcPts val="1200"/>
              </a:spcBef>
            </a:pPr>
            <a:r>
              <a:rPr lang="zh-CN" altLang="en-US" sz="1400" dirty="0">
                <a:ea typeface="楷体_GB2312"/>
                <a:cs typeface="楷体_GB2312"/>
              </a:rPr>
              <a:t>插入：添加一个元素</a:t>
            </a:r>
            <a:endParaRPr lang="en-US" altLang="zh-CN" sz="1400" dirty="0">
              <a:ea typeface="楷体_GB2312"/>
              <a:cs typeface="楷体_GB2312"/>
            </a:endParaRPr>
          </a:p>
          <a:p>
            <a:pPr>
              <a:spcBef>
                <a:spcPts val="1200"/>
              </a:spcBef>
            </a:pPr>
            <a:r>
              <a:rPr lang="zh-CN" altLang="en-US" sz="1400" dirty="0">
                <a:ea typeface="楷体_GB2312"/>
                <a:cs typeface="楷体_GB2312"/>
              </a:rPr>
              <a:t>删除：删除一个元素</a:t>
            </a:r>
            <a:endParaRPr lang="en-US" altLang="zh-CN" sz="1400" dirty="0">
              <a:ea typeface="楷体_GB2312"/>
              <a:cs typeface="楷体_GB2312"/>
            </a:endParaRPr>
          </a:p>
          <a:p>
            <a:pPr>
              <a:spcBef>
                <a:spcPts val="1200"/>
              </a:spcBef>
            </a:pPr>
            <a:r>
              <a:rPr lang="zh-CN" altLang="en-US" sz="1400" dirty="0">
                <a:ea typeface="楷体_GB2312"/>
                <a:cs typeface="楷体_GB2312"/>
              </a:rPr>
              <a:t>查找：特定关键字值的元素是否存在</a:t>
            </a:r>
          </a:p>
          <a:p>
            <a:pPr>
              <a:spcBef>
                <a:spcPts val="1200"/>
              </a:spcBef>
            </a:pPr>
            <a:r>
              <a:rPr lang="zh-CN" altLang="en-US" sz="1400" dirty="0">
                <a:ea typeface="楷体_GB2312"/>
                <a:cs typeface="楷体_GB2312"/>
              </a:rPr>
              <a:t>排序：将集合中的元素按照它的唯一标识排序</a:t>
            </a:r>
          </a:p>
        </p:txBody>
      </p:sp>
      <p:sp>
        <p:nvSpPr>
          <p:cNvPr id="12" name="矩形 11"/>
          <p:cNvSpPr>
            <a:spLocks noChangeArrowheads="1"/>
          </p:cNvSpPr>
          <p:nvPr/>
        </p:nvSpPr>
        <p:spPr bwMode="auto">
          <a:xfrm>
            <a:off x="6875463" y="2571750"/>
            <a:ext cx="1347787" cy="369888"/>
          </a:xfrm>
          <a:prstGeom prst="rect">
            <a:avLst/>
          </a:prstGeom>
          <a:noFill/>
          <a:ln w="9525">
            <a:noFill/>
            <a:miter lim="800000"/>
            <a:headEnd/>
            <a:tailEnd/>
          </a:ln>
        </p:spPr>
        <p:txBody>
          <a:bodyPr wrap="none">
            <a:spAutoFit/>
          </a:bodyPr>
          <a:lstStyle/>
          <a:p>
            <a:pPr eaLnBrk="0" hangingPunct="0"/>
            <a:r>
              <a:rPr lang="zh-CN" altLang="en-US" sz="1800">
                <a:latin typeface="微软雅黑" pitchFamily="34" charset="-122"/>
                <a:ea typeface="微软雅黑" pitchFamily="34" charset="-122"/>
              </a:rPr>
              <a:t>集合的存储</a:t>
            </a:r>
          </a:p>
        </p:txBody>
      </p:sp>
      <p:sp>
        <p:nvSpPr>
          <p:cNvPr id="13" name="矩形 12"/>
          <p:cNvSpPr>
            <a:spLocks noChangeArrowheads="1"/>
          </p:cNvSpPr>
          <p:nvPr/>
        </p:nvSpPr>
        <p:spPr bwMode="auto">
          <a:xfrm>
            <a:off x="5940425" y="2932113"/>
            <a:ext cx="3132138" cy="1262062"/>
          </a:xfrm>
          <a:prstGeom prst="rect">
            <a:avLst/>
          </a:prstGeom>
          <a:noFill/>
          <a:ln w="9525">
            <a:noFill/>
            <a:miter lim="800000"/>
            <a:headEnd/>
            <a:tailEnd/>
          </a:ln>
        </p:spPr>
        <p:txBody>
          <a:bodyPr>
            <a:spAutoFit/>
          </a:bodyPr>
          <a:lstStyle/>
          <a:p>
            <a:pPr>
              <a:spcBef>
                <a:spcPts val="1200"/>
              </a:spcBef>
            </a:pPr>
            <a:r>
              <a:rPr lang="zh-CN" altLang="en-US" sz="1400" dirty="0">
                <a:latin typeface="楷体_GB2312"/>
                <a:ea typeface="楷体_GB2312"/>
                <a:cs typeface="楷体_GB2312"/>
              </a:rPr>
              <a:t>任何容器都能存储集合</a:t>
            </a:r>
          </a:p>
          <a:p>
            <a:pPr>
              <a:spcBef>
                <a:spcPts val="1200"/>
              </a:spcBef>
            </a:pPr>
            <a:r>
              <a:rPr lang="zh-CN" altLang="en-US" sz="1400" dirty="0">
                <a:latin typeface="楷体_GB2312"/>
                <a:ea typeface="楷体_GB2312"/>
                <a:cs typeface="楷体_GB2312"/>
              </a:rPr>
              <a:t>常用的表示形式是借鉴于线性表或树</a:t>
            </a:r>
          </a:p>
          <a:p>
            <a:pPr>
              <a:spcBef>
                <a:spcPts val="1200"/>
              </a:spcBef>
            </a:pPr>
            <a:r>
              <a:rPr lang="zh-CN" altLang="en-US" sz="1400" dirty="0">
                <a:latin typeface="楷体_GB2312"/>
                <a:ea typeface="楷体_GB2312"/>
                <a:cs typeface="楷体_GB2312"/>
              </a:rPr>
              <a:t>唯一一个仅适合于存储和处理集合的数据结构是散列表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41">
                                            <p:txEl>
                                              <p:pRg st="1" end="1"/>
                                            </p:txEl>
                                          </p:spTgt>
                                        </p:tgtEl>
                                        <p:attrNameLst>
                                          <p:attrName>style.visibility</p:attrName>
                                        </p:attrNameLst>
                                      </p:cBhvr>
                                      <p:to>
                                        <p:strVal val="visible"/>
                                      </p:to>
                                    </p:set>
                                    <p:animEffect transition="in" filter="blinds(horizontal)">
                                      <p:cBhvr>
                                        <p:cTn id="7" dur="500"/>
                                        <p:tgtEl>
                                          <p:spTgt spid="1423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平均性能</a:t>
            </a:r>
          </a:p>
        </p:txBody>
      </p:sp>
      <p:sp>
        <p:nvSpPr>
          <p:cNvPr id="2053" name="文本框 28"/>
          <p:cNvSpPr txBox="1">
            <a:spLocks noChangeArrowheads="1"/>
          </p:cNvSpPr>
          <p:nvPr/>
        </p:nvSpPr>
        <p:spPr bwMode="auto">
          <a:xfrm>
            <a:off x="539750" y="1276350"/>
            <a:ext cx="7993063" cy="809625"/>
          </a:xfrm>
          <a:prstGeom prst="rect">
            <a:avLst/>
          </a:prstGeom>
          <a:noFill/>
          <a:ln w="9525">
            <a:noFill/>
            <a:miter lim="800000"/>
            <a:headEnd/>
            <a:tailEnd/>
          </a:ln>
        </p:spPr>
        <p:txBody>
          <a:bodyPr>
            <a:spAutoFit/>
          </a:bodyPr>
          <a:lstStyle/>
          <a:p>
            <a:pPr>
              <a:lnSpc>
                <a:spcPct val="140000"/>
              </a:lnSpc>
            </a:pPr>
            <a:r>
              <a:rPr lang="en-US" altLang="zh-CN" sz="1800" dirty="0">
                <a:latin typeface="楷体_GB2312"/>
                <a:ea typeface="楷体_GB2312"/>
                <a:cs typeface="楷体_GB2312"/>
              </a:rPr>
              <a:t>n </a:t>
            </a:r>
            <a:r>
              <a:rPr lang="zh-CN" altLang="en-US" sz="1800" dirty="0">
                <a:latin typeface="楷体_GB2312"/>
                <a:ea typeface="楷体_GB2312"/>
                <a:cs typeface="楷体_GB2312"/>
              </a:rPr>
              <a:t>个结点二叉查找树的可能有</a:t>
            </a:r>
            <a:r>
              <a:rPr lang="en-US" altLang="zh-CN" sz="1800" dirty="0">
                <a:latin typeface="楷体_GB2312"/>
                <a:ea typeface="楷体_GB2312"/>
                <a:cs typeface="楷体_GB2312"/>
              </a:rPr>
              <a:t>n</a:t>
            </a:r>
            <a:r>
              <a:rPr lang="zh-CN" altLang="en-US" sz="1800" dirty="0">
                <a:latin typeface="楷体_GB2312"/>
                <a:ea typeface="楷体_GB2312"/>
                <a:cs typeface="楷体_GB2312"/>
              </a:rPr>
              <a:t>种形态，如果这些形态出现的概率是相等的。设</a:t>
            </a:r>
            <a:r>
              <a:rPr lang="en-US" altLang="zh-CN" sz="1800" dirty="0">
                <a:latin typeface="楷体_GB2312"/>
                <a:ea typeface="楷体_GB2312"/>
                <a:cs typeface="楷体_GB2312"/>
              </a:rPr>
              <a:t>P</a:t>
            </a:r>
            <a:r>
              <a:rPr lang="zh-CN" altLang="en-US" sz="1800" dirty="0">
                <a:latin typeface="楷体_GB2312"/>
                <a:ea typeface="楷体_GB2312"/>
                <a:cs typeface="楷体_GB2312"/>
              </a:rPr>
              <a:t>（</a:t>
            </a:r>
            <a:r>
              <a:rPr lang="en-US" altLang="zh-CN" sz="1800" dirty="0">
                <a:latin typeface="楷体_GB2312"/>
                <a:ea typeface="楷体_GB2312"/>
                <a:cs typeface="楷体_GB2312"/>
              </a:rPr>
              <a:t>n</a:t>
            </a:r>
            <a:r>
              <a:rPr lang="zh-CN" altLang="en-US" sz="1800" dirty="0">
                <a:latin typeface="楷体_GB2312"/>
                <a:ea typeface="楷体_GB2312"/>
                <a:cs typeface="楷体_GB2312"/>
              </a:rPr>
              <a:t>）为查找</a:t>
            </a:r>
            <a:r>
              <a:rPr lang="en-US" altLang="zh-CN" sz="1800" dirty="0">
                <a:latin typeface="楷体_GB2312"/>
                <a:ea typeface="楷体_GB2312"/>
                <a:cs typeface="楷体_GB2312"/>
              </a:rPr>
              <a:t>n</a:t>
            </a:r>
            <a:r>
              <a:rPr lang="zh-CN" altLang="en-US" sz="1800" dirty="0">
                <a:latin typeface="楷体_GB2312"/>
                <a:ea typeface="楷体_GB2312"/>
                <a:cs typeface="楷体_GB2312"/>
              </a:rPr>
              <a:t>个结点的二叉查找树的平均查找时间，则</a:t>
            </a:r>
          </a:p>
        </p:txBody>
      </p:sp>
      <p:graphicFrame>
        <p:nvGraphicFramePr>
          <p:cNvPr id="2050" name="Object 4"/>
          <p:cNvGraphicFramePr>
            <a:graphicFrameLocks noChangeAspect="1"/>
          </p:cNvGraphicFramePr>
          <p:nvPr/>
        </p:nvGraphicFramePr>
        <p:xfrm>
          <a:off x="827088" y="2284413"/>
          <a:ext cx="6192837" cy="1584325"/>
        </p:xfrm>
        <a:graphic>
          <a:graphicData uri="http://schemas.openxmlformats.org/presentationml/2006/ole">
            <p:oleObj spid="_x0000_s2053" name="Equation" r:id="rId4" imgW="4710960" imgH="1461240" progId="Equation.DSMT4">
              <p:embed/>
            </p:oleObj>
          </a:graphicData>
        </a:graphic>
      </p:graphicFrame>
    </p:spTree>
  </p:cSld>
  <p:clrMapOvr>
    <a:masterClrMapping/>
  </p:clrMapOvr>
  <p:transition spd="slow" advTm="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进一步考虑</a:t>
            </a:r>
          </a:p>
        </p:txBody>
      </p:sp>
      <p:sp>
        <p:nvSpPr>
          <p:cNvPr id="2053" name="文本框 28"/>
          <p:cNvSpPr txBox="1">
            <a:spLocks noChangeArrowheads="1"/>
          </p:cNvSpPr>
          <p:nvPr/>
        </p:nvSpPr>
        <p:spPr bwMode="auto">
          <a:xfrm>
            <a:off x="539750" y="1276350"/>
            <a:ext cx="7993063" cy="438133"/>
          </a:xfrm>
          <a:prstGeom prst="rect">
            <a:avLst/>
          </a:prstGeom>
          <a:noFill/>
          <a:ln w="9525">
            <a:noFill/>
            <a:miter lim="800000"/>
            <a:headEnd/>
            <a:tailEnd/>
          </a:ln>
        </p:spPr>
        <p:txBody>
          <a:bodyPr>
            <a:spAutoFit/>
          </a:bodyPr>
          <a:lstStyle/>
          <a:p>
            <a:pPr>
              <a:lnSpc>
                <a:spcPct val="140000"/>
              </a:lnSpc>
            </a:pPr>
            <a:r>
              <a:rPr lang="zh-CN" altLang="en-US" sz="1800" dirty="0">
                <a:latin typeface="楷体_GB2312"/>
                <a:ea typeface="楷体_GB2312"/>
                <a:cs typeface="楷体_GB2312"/>
              </a:rPr>
              <a:t>如何用非递归实现二叉查找树？？？</a:t>
            </a:r>
          </a:p>
        </p:txBody>
      </p:sp>
    </p:spTree>
  </p:cSld>
  <p:clrMapOvr>
    <a:masterClrMapping/>
  </p:clrMapOvr>
  <p:transition spd="slow" advTm="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5"/>
          <p:cNvGrpSpPr>
            <a:grpSpLocks/>
          </p:cNvGrpSpPr>
          <p:nvPr/>
        </p:nvGrpSpPr>
        <p:grpSpPr bwMode="auto">
          <a:xfrm>
            <a:off x="309563" y="1779588"/>
            <a:ext cx="1525587" cy="2630487"/>
            <a:chOff x="1005545" y="2207188"/>
            <a:chExt cx="2322740" cy="4338161"/>
          </a:xfrm>
        </p:grpSpPr>
        <p:sp>
          <p:nvSpPr>
            <p:cNvPr id="59412" name="矩形 25"/>
            <p:cNvSpPr>
              <a:spLocks noChangeArrowheads="1"/>
            </p:cNvSpPr>
            <p:nvPr/>
          </p:nvSpPr>
          <p:spPr bwMode="auto">
            <a:xfrm>
              <a:off x="1246075" y="4565783"/>
              <a:ext cx="2082210" cy="1979566"/>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二叉查找树</a:t>
              </a:r>
            </a:p>
          </p:txBody>
        </p:sp>
        <p:sp>
          <p:nvSpPr>
            <p:cNvPr id="34" name="等腰三角形 33"/>
            <p:cNvSpPr/>
            <p:nvPr/>
          </p:nvSpPr>
          <p:spPr>
            <a:xfrm>
              <a:off x="1005545" y="2207188"/>
              <a:ext cx="2160801" cy="17986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59395" name="组合 37"/>
          <p:cNvGrpSpPr>
            <a:grpSpLocks/>
          </p:cNvGrpSpPr>
          <p:nvPr/>
        </p:nvGrpSpPr>
        <p:grpSpPr bwMode="auto">
          <a:xfrm>
            <a:off x="2051050" y="1779588"/>
            <a:ext cx="1525588" cy="2020887"/>
            <a:chOff x="970896" y="2207188"/>
            <a:chExt cx="2294208" cy="3334544"/>
          </a:xfrm>
        </p:grpSpPr>
        <p:sp>
          <p:nvSpPr>
            <p:cNvPr id="59409" name="矩形 38"/>
            <p:cNvSpPr>
              <a:spLocks noChangeArrowheads="1"/>
            </p:cNvSpPr>
            <p:nvPr/>
          </p:nvSpPr>
          <p:spPr bwMode="auto">
            <a:xfrm>
              <a:off x="970896" y="4582963"/>
              <a:ext cx="2294208" cy="958769"/>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  平衡树</a:t>
              </a:r>
            </a:p>
          </p:txBody>
        </p:sp>
        <p:sp>
          <p:nvSpPr>
            <p:cNvPr id="40" name="等腰三角形 39"/>
            <p:cNvSpPr/>
            <p:nvPr/>
          </p:nvSpPr>
          <p:spPr>
            <a:xfrm>
              <a:off x="1006706" y="2207188"/>
              <a:ext cx="2160517" cy="18021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59411"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latin typeface="微软雅黑" pitchFamily="34" charset="-122"/>
                  <a:ea typeface="微软雅黑" pitchFamily="34" charset="-122"/>
                  <a:cs typeface="IrisUPC" pitchFamily="34" charset="-34"/>
                </a:rPr>
                <a:t>2</a:t>
              </a:r>
            </a:p>
          </p:txBody>
        </p:sp>
      </p:grpSp>
      <p:sp>
        <p:nvSpPr>
          <p:cNvPr id="59396" name="文本框 55"/>
          <p:cNvSpPr txBox="1">
            <a:spLocks noChangeArrowheads="1"/>
          </p:cNvSpPr>
          <p:nvPr/>
        </p:nvSpPr>
        <p:spPr bwMode="auto">
          <a:xfrm>
            <a:off x="1619672" y="411510"/>
            <a:ext cx="5543550" cy="761747"/>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dirty="0">
                <a:latin typeface="微软雅黑" pitchFamily="34" charset="-122"/>
                <a:ea typeface="微软雅黑" pitchFamily="34" charset="-122"/>
              </a:rPr>
              <a:t>第</a:t>
            </a:r>
            <a:r>
              <a:rPr lang="en-US" altLang="zh-CN" sz="3600" dirty="0">
                <a:latin typeface="微软雅黑" pitchFamily="34" charset="-122"/>
                <a:ea typeface="微软雅黑" pitchFamily="34" charset="-122"/>
              </a:rPr>
              <a:t>9</a:t>
            </a:r>
            <a:r>
              <a:rPr lang="zh-CN" altLang="en-US" sz="3600" dirty="0">
                <a:latin typeface="微软雅黑" pitchFamily="34" charset="-122"/>
                <a:ea typeface="微软雅黑" pitchFamily="34" charset="-122"/>
              </a:rPr>
              <a:t>章  动态查找表</a:t>
            </a:r>
            <a:endParaRPr lang="en-US" altLang="zh-CN" sz="3600" dirty="0">
              <a:latin typeface="微软雅黑" pitchFamily="34" charset="-122"/>
              <a:ea typeface="微软雅黑" pitchFamily="34" charset="-122"/>
            </a:endParaRPr>
          </a:p>
        </p:txBody>
      </p:sp>
      <p:grpSp>
        <p:nvGrpSpPr>
          <p:cNvPr id="59397" name="组合 37"/>
          <p:cNvGrpSpPr>
            <a:grpSpLocks/>
          </p:cNvGrpSpPr>
          <p:nvPr/>
        </p:nvGrpSpPr>
        <p:grpSpPr bwMode="auto">
          <a:xfrm>
            <a:off x="3635375" y="1779588"/>
            <a:ext cx="1944688" cy="2017712"/>
            <a:chOff x="862444" y="2206370"/>
            <a:chExt cx="2921826" cy="3329397"/>
          </a:xfrm>
        </p:grpSpPr>
        <p:sp>
          <p:nvSpPr>
            <p:cNvPr id="5940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伸展树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5940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3</a:t>
              </a:r>
            </a:p>
          </p:txBody>
        </p:sp>
      </p:grpSp>
      <p:grpSp>
        <p:nvGrpSpPr>
          <p:cNvPr id="59398" name="组合 37"/>
          <p:cNvGrpSpPr>
            <a:grpSpLocks/>
          </p:cNvGrpSpPr>
          <p:nvPr/>
        </p:nvGrpSpPr>
        <p:grpSpPr bwMode="auto">
          <a:xfrm>
            <a:off x="5435600" y="1779588"/>
            <a:ext cx="1944688" cy="2017712"/>
            <a:chOff x="862444" y="2206370"/>
            <a:chExt cx="2921826" cy="3329409"/>
          </a:xfrm>
        </p:grpSpPr>
        <p:sp>
          <p:nvSpPr>
            <p:cNvPr id="59403"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哈希表</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59405"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59399" name="组合 37"/>
          <p:cNvGrpSpPr>
            <a:grpSpLocks/>
          </p:cNvGrpSpPr>
          <p:nvPr/>
        </p:nvGrpSpPr>
        <p:grpSpPr bwMode="auto">
          <a:xfrm>
            <a:off x="7343775" y="1779588"/>
            <a:ext cx="1800225" cy="2640012"/>
            <a:chOff x="1024671" y="2206370"/>
            <a:chExt cx="2704739" cy="4357154"/>
          </a:xfrm>
        </p:grpSpPr>
        <p:sp>
          <p:nvSpPr>
            <p:cNvPr id="59400"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中的动态查找表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5940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34"/>
          <p:cNvSpPr>
            <a:spLocks noChangeArrowheads="1"/>
          </p:cNvSpPr>
          <p:nvPr/>
        </p:nvSpPr>
        <p:spPr bwMode="auto">
          <a:xfrm>
            <a:off x="611560"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平衡二叉查找树</a:t>
            </a:r>
          </a:p>
        </p:txBody>
      </p:sp>
      <p:sp>
        <p:nvSpPr>
          <p:cNvPr id="60420" name="文本框 28"/>
          <p:cNvSpPr txBox="1">
            <a:spLocks noChangeArrowheads="1"/>
          </p:cNvSpPr>
          <p:nvPr/>
        </p:nvSpPr>
        <p:spPr bwMode="auto">
          <a:xfrm>
            <a:off x="467544" y="1131590"/>
            <a:ext cx="7993063" cy="811213"/>
          </a:xfrm>
          <a:prstGeom prst="rect">
            <a:avLst/>
          </a:prstGeom>
          <a:noFill/>
          <a:ln w="9525">
            <a:noFill/>
            <a:miter lim="800000"/>
            <a:headEnd/>
            <a:tailEnd/>
          </a:ln>
        </p:spPr>
        <p:txBody>
          <a:bodyPr>
            <a:spAutoFit/>
          </a:bodyPr>
          <a:lstStyle/>
          <a:p>
            <a:pPr eaLnBrk="0" hangingPunct="0">
              <a:lnSpc>
                <a:spcPct val="130000"/>
              </a:lnSpc>
              <a:spcBef>
                <a:spcPct val="50000"/>
              </a:spcBef>
            </a:pPr>
            <a:r>
              <a:rPr lang="zh-CN" altLang="en-US" sz="1800" dirty="0">
                <a:latin typeface="楷体_GB2312"/>
                <a:ea typeface="楷体_GB2312"/>
                <a:cs typeface="楷体_GB2312"/>
              </a:rPr>
              <a:t>当树退化为链表时，树的优点荡然无存。要使查找树的性能尽可能好，就要使得树尽可能丰满</a:t>
            </a:r>
          </a:p>
        </p:txBody>
      </p:sp>
      <p:sp>
        <p:nvSpPr>
          <p:cNvPr id="34" name="矩形 33"/>
          <p:cNvSpPr>
            <a:spLocks noChangeArrowheads="1"/>
          </p:cNvSpPr>
          <p:nvPr/>
        </p:nvSpPr>
        <p:spPr bwMode="auto">
          <a:xfrm>
            <a:off x="611188" y="2139950"/>
            <a:ext cx="4681537" cy="1246495"/>
          </a:xfrm>
          <a:prstGeom prst="rect">
            <a:avLst/>
          </a:prstGeom>
          <a:noFill/>
          <a:ln w="9525">
            <a:noFill/>
            <a:miter lim="800000"/>
            <a:headEnd/>
            <a:tailEnd/>
          </a:ln>
        </p:spPr>
        <p:txBody>
          <a:bodyPr>
            <a:spAutoFit/>
          </a:bodyPr>
          <a:lstStyle/>
          <a:p>
            <a:pPr eaLnBrk="0" hangingPunct="0">
              <a:spcBef>
                <a:spcPts val="600"/>
              </a:spcBef>
            </a:pPr>
            <a:r>
              <a:rPr lang="zh-CN" altLang="en-US" sz="1800" dirty="0">
                <a:latin typeface="微软雅黑" pitchFamily="34" charset="-122"/>
                <a:ea typeface="微软雅黑" pitchFamily="34" charset="-122"/>
              </a:rPr>
              <a:t>理想的结构</a:t>
            </a:r>
            <a:endParaRPr lang="en-US" altLang="zh-CN" sz="180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满二叉树：结点数不一定满足要求</a:t>
            </a:r>
            <a:endParaRPr lang="en-US" altLang="zh-CN" sz="1400" b="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完全二叉树：保证每次插入删除后都是完全二叉树太难了</a:t>
            </a:r>
            <a:endParaRPr lang="en-US" altLang="zh-CN" sz="1400" b="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左右子树有同样高度或较小的高度差：左右子树会退化</a:t>
            </a:r>
          </a:p>
        </p:txBody>
      </p:sp>
      <p:grpSp>
        <p:nvGrpSpPr>
          <p:cNvPr id="2" name="组合 50"/>
          <p:cNvGrpSpPr>
            <a:grpSpLocks/>
          </p:cNvGrpSpPr>
          <p:nvPr/>
        </p:nvGrpSpPr>
        <p:grpSpPr bwMode="auto">
          <a:xfrm>
            <a:off x="4932363" y="2500313"/>
            <a:ext cx="4032250" cy="1511300"/>
            <a:chOff x="4932040" y="2499742"/>
            <a:chExt cx="4032448" cy="1512168"/>
          </a:xfrm>
        </p:grpSpPr>
        <p:sp>
          <p:nvSpPr>
            <p:cNvPr id="60454" name="Line 5"/>
            <p:cNvSpPr>
              <a:spLocks noChangeShapeType="1"/>
            </p:cNvSpPr>
            <p:nvPr/>
          </p:nvSpPr>
          <p:spPr bwMode="auto">
            <a:xfrm>
              <a:off x="8597902" y="3716853"/>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55" name="Line 6"/>
            <p:cNvSpPr>
              <a:spLocks noChangeShapeType="1"/>
            </p:cNvSpPr>
            <p:nvPr/>
          </p:nvSpPr>
          <p:spPr bwMode="auto">
            <a:xfrm>
              <a:off x="8322962" y="3495560"/>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56" name="Line 7"/>
            <p:cNvSpPr>
              <a:spLocks noChangeShapeType="1"/>
            </p:cNvSpPr>
            <p:nvPr/>
          </p:nvSpPr>
          <p:spPr bwMode="auto">
            <a:xfrm>
              <a:off x="8048023" y="3274267"/>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57" name="Oval 8"/>
            <p:cNvSpPr>
              <a:spLocks noChangeArrowheads="1"/>
            </p:cNvSpPr>
            <p:nvPr/>
          </p:nvSpPr>
          <p:spPr bwMode="auto">
            <a:xfrm>
              <a:off x="7864729" y="3163621"/>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D</a:t>
              </a:r>
              <a:endParaRPr lang="en-US" altLang="zh-CN" sz="1400" b="0" u="sng"/>
            </a:p>
          </p:txBody>
        </p:sp>
        <p:sp>
          <p:nvSpPr>
            <p:cNvPr id="60458" name="Line 9"/>
            <p:cNvSpPr>
              <a:spLocks noChangeShapeType="1"/>
            </p:cNvSpPr>
            <p:nvPr/>
          </p:nvSpPr>
          <p:spPr bwMode="auto">
            <a:xfrm>
              <a:off x="7727260" y="3016092"/>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59" name="Line 10"/>
            <p:cNvSpPr>
              <a:spLocks noChangeShapeType="1"/>
            </p:cNvSpPr>
            <p:nvPr/>
          </p:nvSpPr>
          <p:spPr bwMode="auto">
            <a:xfrm>
              <a:off x="7543967" y="2831681"/>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0" name="Line 11"/>
            <p:cNvSpPr>
              <a:spLocks noChangeShapeType="1"/>
            </p:cNvSpPr>
            <p:nvPr/>
          </p:nvSpPr>
          <p:spPr bwMode="auto">
            <a:xfrm>
              <a:off x="7269027" y="2610388"/>
              <a:ext cx="274940"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1" name="Line 12"/>
            <p:cNvSpPr>
              <a:spLocks noChangeShapeType="1"/>
            </p:cNvSpPr>
            <p:nvPr/>
          </p:nvSpPr>
          <p:spPr bwMode="auto">
            <a:xfrm flipH="1">
              <a:off x="5344449" y="3052974"/>
              <a:ext cx="229116"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2" name="Oval 13"/>
            <p:cNvSpPr>
              <a:spLocks noChangeArrowheads="1"/>
            </p:cNvSpPr>
            <p:nvPr/>
          </p:nvSpPr>
          <p:spPr bwMode="auto">
            <a:xfrm>
              <a:off x="6535855" y="3200503"/>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G</a:t>
              </a:r>
              <a:endParaRPr lang="en-US" altLang="zh-CN" sz="1400" b="0" u="sng"/>
            </a:p>
          </p:txBody>
        </p:sp>
        <p:sp>
          <p:nvSpPr>
            <p:cNvPr id="60463" name="Line 14"/>
            <p:cNvSpPr>
              <a:spLocks noChangeShapeType="1"/>
            </p:cNvSpPr>
            <p:nvPr/>
          </p:nvSpPr>
          <p:spPr bwMode="auto">
            <a:xfrm>
              <a:off x="6398385" y="3052974"/>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4" name="Oval 15"/>
            <p:cNvSpPr>
              <a:spLocks noChangeArrowheads="1"/>
            </p:cNvSpPr>
            <p:nvPr/>
          </p:nvSpPr>
          <p:spPr bwMode="auto">
            <a:xfrm>
              <a:off x="5848505" y="2610388"/>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dirty="0"/>
                <a:t>E</a:t>
              </a:r>
              <a:endParaRPr lang="en-US" altLang="zh-CN" sz="1400" b="0" u="sng" dirty="0"/>
            </a:p>
          </p:txBody>
        </p:sp>
        <p:sp>
          <p:nvSpPr>
            <p:cNvPr id="60465" name="Oval 16"/>
            <p:cNvSpPr>
              <a:spLocks noChangeArrowheads="1"/>
            </p:cNvSpPr>
            <p:nvPr/>
          </p:nvSpPr>
          <p:spPr bwMode="auto">
            <a:xfrm>
              <a:off x="5665212" y="3237385"/>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D</a:t>
              </a:r>
              <a:endParaRPr lang="en-US" altLang="zh-CN" sz="1400" b="0" u="sng"/>
            </a:p>
          </p:txBody>
        </p:sp>
        <p:sp>
          <p:nvSpPr>
            <p:cNvPr id="60466" name="Line 17"/>
            <p:cNvSpPr>
              <a:spLocks noChangeShapeType="1"/>
            </p:cNvSpPr>
            <p:nvPr/>
          </p:nvSpPr>
          <p:spPr bwMode="auto">
            <a:xfrm flipH="1">
              <a:off x="5573566" y="2757917"/>
              <a:ext cx="320763" cy="258175"/>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7" name="Line 18"/>
            <p:cNvSpPr>
              <a:spLocks noChangeShapeType="1"/>
            </p:cNvSpPr>
            <p:nvPr/>
          </p:nvSpPr>
          <p:spPr bwMode="auto">
            <a:xfrm>
              <a:off x="6077622" y="2757917"/>
              <a:ext cx="274940"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8" name="Line 19"/>
            <p:cNvSpPr>
              <a:spLocks noChangeShapeType="1"/>
            </p:cNvSpPr>
            <p:nvPr/>
          </p:nvSpPr>
          <p:spPr bwMode="auto">
            <a:xfrm>
              <a:off x="5619389" y="3089856"/>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69" name="Oval 20"/>
            <p:cNvSpPr>
              <a:spLocks noChangeArrowheads="1"/>
            </p:cNvSpPr>
            <p:nvPr/>
          </p:nvSpPr>
          <p:spPr bwMode="auto">
            <a:xfrm>
              <a:off x="7085734" y="2499742"/>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A</a:t>
              </a:r>
              <a:endParaRPr lang="en-US" altLang="zh-CN" sz="1400" b="0" u="sng"/>
            </a:p>
          </p:txBody>
        </p:sp>
        <p:sp>
          <p:nvSpPr>
            <p:cNvPr id="60470" name="Oval 21"/>
            <p:cNvSpPr>
              <a:spLocks noChangeArrowheads="1"/>
            </p:cNvSpPr>
            <p:nvPr/>
          </p:nvSpPr>
          <p:spPr bwMode="auto">
            <a:xfrm>
              <a:off x="7360673" y="2721035"/>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B</a:t>
              </a:r>
              <a:endParaRPr lang="en-US" altLang="zh-CN" sz="1400" b="0" u="sng"/>
            </a:p>
          </p:txBody>
        </p:sp>
        <p:sp>
          <p:nvSpPr>
            <p:cNvPr id="60471" name="Oval 22"/>
            <p:cNvSpPr>
              <a:spLocks noChangeArrowheads="1"/>
            </p:cNvSpPr>
            <p:nvPr/>
          </p:nvSpPr>
          <p:spPr bwMode="auto">
            <a:xfrm>
              <a:off x="7589790" y="2942328"/>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C</a:t>
              </a:r>
              <a:endParaRPr lang="en-US" altLang="zh-CN" sz="1400" b="0" u="sng"/>
            </a:p>
          </p:txBody>
        </p:sp>
        <p:sp>
          <p:nvSpPr>
            <p:cNvPr id="60472" name="Oval 23"/>
            <p:cNvSpPr>
              <a:spLocks noChangeArrowheads="1"/>
            </p:cNvSpPr>
            <p:nvPr/>
          </p:nvSpPr>
          <p:spPr bwMode="auto">
            <a:xfrm>
              <a:off x="8414609" y="3606206"/>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F</a:t>
              </a:r>
              <a:endParaRPr lang="en-US" altLang="zh-CN" sz="1400" b="0" u="sng"/>
            </a:p>
          </p:txBody>
        </p:sp>
        <p:sp>
          <p:nvSpPr>
            <p:cNvPr id="60473" name="Oval 24"/>
            <p:cNvSpPr>
              <a:spLocks noChangeArrowheads="1"/>
            </p:cNvSpPr>
            <p:nvPr/>
          </p:nvSpPr>
          <p:spPr bwMode="auto">
            <a:xfrm>
              <a:off x="8139669" y="3384914"/>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E</a:t>
              </a:r>
              <a:endParaRPr lang="en-US" altLang="zh-CN" sz="1400" b="0" u="sng"/>
            </a:p>
          </p:txBody>
        </p:sp>
        <p:sp>
          <p:nvSpPr>
            <p:cNvPr id="60474" name="Oval 25"/>
            <p:cNvSpPr>
              <a:spLocks noChangeArrowheads="1"/>
            </p:cNvSpPr>
            <p:nvPr/>
          </p:nvSpPr>
          <p:spPr bwMode="auto">
            <a:xfrm>
              <a:off x="8689548" y="3827499"/>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G</a:t>
              </a:r>
              <a:endParaRPr lang="en-US" altLang="zh-CN" sz="1400" b="0" u="sng"/>
            </a:p>
          </p:txBody>
        </p:sp>
        <p:sp>
          <p:nvSpPr>
            <p:cNvPr id="60475" name="Oval 26"/>
            <p:cNvSpPr>
              <a:spLocks noChangeArrowheads="1"/>
            </p:cNvSpPr>
            <p:nvPr/>
          </p:nvSpPr>
          <p:spPr bwMode="auto">
            <a:xfrm>
              <a:off x="5161156" y="3237385"/>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B</a:t>
              </a:r>
              <a:endParaRPr lang="en-US" altLang="zh-CN" sz="1400" b="0" u="sng"/>
            </a:p>
          </p:txBody>
        </p:sp>
        <p:sp>
          <p:nvSpPr>
            <p:cNvPr id="60476" name="Oval 27"/>
            <p:cNvSpPr>
              <a:spLocks noChangeArrowheads="1"/>
            </p:cNvSpPr>
            <p:nvPr/>
          </p:nvSpPr>
          <p:spPr bwMode="auto">
            <a:xfrm>
              <a:off x="4932040" y="3569324"/>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A</a:t>
              </a:r>
              <a:endParaRPr lang="en-US" altLang="zh-CN" sz="1400" b="0" u="sng"/>
            </a:p>
          </p:txBody>
        </p:sp>
        <p:sp>
          <p:nvSpPr>
            <p:cNvPr id="60477" name="Line 28"/>
            <p:cNvSpPr>
              <a:spLocks noChangeShapeType="1"/>
            </p:cNvSpPr>
            <p:nvPr/>
          </p:nvSpPr>
          <p:spPr bwMode="auto">
            <a:xfrm flipH="1">
              <a:off x="5115333" y="3421796"/>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78" name="Oval 29"/>
            <p:cNvSpPr>
              <a:spLocks noChangeArrowheads="1"/>
            </p:cNvSpPr>
            <p:nvPr/>
          </p:nvSpPr>
          <p:spPr bwMode="auto">
            <a:xfrm>
              <a:off x="5436096" y="2942328"/>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C</a:t>
              </a:r>
              <a:endParaRPr lang="en-US" altLang="zh-CN" sz="1400" b="0" u="sng"/>
            </a:p>
          </p:txBody>
        </p:sp>
        <p:sp>
          <p:nvSpPr>
            <p:cNvPr id="60479" name="Oval 30"/>
            <p:cNvSpPr>
              <a:spLocks noChangeArrowheads="1"/>
            </p:cNvSpPr>
            <p:nvPr/>
          </p:nvSpPr>
          <p:spPr bwMode="auto">
            <a:xfrm>
              <a:off x="6215092" y="2905446"/>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F</a:t>
              </a:r>
              <a:endParaRPr lang="en-US" altLang="zh-CN" sz="1400" b="0" u="sng"/>
            </a:p>
          </p:txBody>
        </p:sp>
      </p:grpSp>
      <p:grpSp>
        <p:nvGrpSpPr>
          <p:cNvPr id="3" name="组合 49"/>
          <p:cNvGrpSpPr>
            <a:grpSpLocks/>
          </p:cNvGrpSpPr>
          <p:nvPr/>
        </p:nvGrpSpPr>
        <p:grpSpPr bwMode="auto">
          <a:xfrm>
            <a:off x="6156325" y="3579813"/>
            <a:ext cx="2139950" cy="1143000"/>
            <a:chOff x="5148064" y="3795886"/>
            <a:chExt cx="2140602" cy="1143347"/>
          </a:xfrm>
        </p:grpSpPr>
        <p:sp>
          <p:nvSpPr>
            <p:cNvPr id="60440" name="Oval 13"/>
            <p:cNvSpPr>
              <a:spLocks noChangeArrowheads="1"/>
            </p:cNvSpPr>
            <p:nvPr/>
          </p:nvSpPr>
          <p:spPr bwMode="auto">
            <a:xfrm>
              <a:off x="6795908" y="4389751"/>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G</a:t>
              </a:r>
              <a:endParaRPr lang="en-US" altLang="zh-CN" sz="1400" b="0" u="sng"/>
            </a:p>
          </p:txBody>
        </p:sp>
        <p:sp>
          <p:nvSpPr>
            <p:cNvPr id="60441" name="Line 14"/>
            <p:cNvSpPr>
              <a:spLocks noChangeShapeType="1"/>
            </p:cNvSpPr>
            <p:nvPr/>
          </p:nvSpPr>
          <p:spPr bwMode="auto">
            <a:xfrm>
              <a:off x="6658438" y="4242222"/>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grpSp>
          <p:nvGrpSpPr>
            <p:cNvPr id="60442" name="组合 48"/>
            <p:cNvGrpSpPr>
              <a:grpSpLocks/>
            </p:cNvGrpSpPr>
            <p:nvPr/>
          </p:nvGrpSpPr>
          <p:grpSpPr bwMode="auto">
            <a:xfrm>
              <a:off x="5148064" y="3795886"/>
              <a:ext cx="2140602" cy="1143347"/>
              <a:chOff x="2418306" y="3576349"/>
              <a:chExt cx="2140602" cy="1143347"/>
            </a:xfrm>
          </p:grpSpPr>
          <p:sp>
            <p:nvSpPr>
              <p:cNvPr id="60443" name="Line 12"/>
              <p:cNvSpPr>
                <a:spLocks noChangeShapeType="1"/>
              </p:cNvSpPr>
              <p:nvPr/>
            </p:nvSpPr>
            <p:spPr bwMode="auto">
              <a:xfrm flipH="1">
                <a:off x="2830715" y="4018935"/>
                <a:ext cx="229116"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44" name="Oval 15"/>
              <p:cNvSpPr>
                <a:spLocks noChangeArrowheads="1"/>
              </p:cNvSpPr>
              <p:nvPr/>
            </p:nvSpPr>
            <p:spPr bwMode="auto">
              <a:xfrm>
                <a:off x="3334771" y="3576349"/>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E</a:t>
                </a:r>
                <a:endParaRPr lang="en-US" altLang="zh-CN" sz="1400" b="0" u="sng"/>
              </a:p>
            </p:txBody>
          </p:sp>
          <p:sp>
            <p:nvSpPr>
              <p:cNvPr id="60445" name="Oval 16"/>
              <p:cNvSpPr>
                <a:spLocks noChangeArrowheads="1"/>
              </p:cNvSpPr>
              <p:nvPr/>
            </p:nvSpPr>
            <p:spPr bwMode="auto">
              <a:xfrm>
                <a:off x="4283968" y="4515966"/>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H</a:t>
                </a:r>
                <a:endParaRPr lang="en-US" altLang="zh-CN" sz="1400" b="0" u="sng"/>
              </a:p>
            </p:txBody>
          </p:sp>
          <p:sp>
            <p:nvSpPr>
              <p:cNvPr id="60446" name="Line 17"/>
              <p:cNvSpPr>
                <a:spLocks noChangeShapeType="1"/>
              </p:cNvSpPr>
              <p:nvPr/>
            </p:nvSpPr>
            <p:spPr bwMode="auto">
              <a:xfrm flipH="1">
                <a:off x="3059832" y="3723878"/>
                <a:ext cx="320763" cy="258175"/>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47" name="Line 18"/>
              <p:cNvSpPr>
                <a:spLocks noChangeShapeType="1"/>
              </p:cNvSpPr>
              <p:nvPr/>
            </p:nvSpPr>
            <p:spPr bwMode="auto">
              <a:xfrm>
                <a:off x="3563888" y="3723878"/>
                <a:ext cx="274940"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48" name="Line 19"/>
              <p:cNvSpPr>
                <a:spLocks noChangeShapeType="1"/>
              </p:cNvSpPr>
              <p:nvPr/>
            </p:nvSpPr>
            <p:spPr bwMode="auto">
              <a:xfrm>
                <a:off x="4238145" y="4368437"/>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49" name="Oval 26"/>
              <p:cNvSpPr>
                <a:spLocks noChangeArrowheads="1"/>
              </p:cNvSpPr>
              <p:nvPr/>
            </p:nvSpPr>
            <p:spPr bwMode="auto">
              <a:xfrm>
                <a:off x="2647422" y="4203346"/>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B</a:t>
                </a:r>
                <a:endParaRPr lang="en-US" altLang="zh-CN" sz="1400" b="0" u="sng"/>
              </a:p>
            </p:txBody>
          </p:sp>
          <p:sp>
            <p:nvSpPr>
              <p:cNvPr id="60450" name="Oval 27"/>
              <p:cNvSpPr>
                <a:spLocks noChangeArrowheads="1"/>
              </p:cNvSpPr>
              <p:nvPr/>
            </p:nvSpPr>
            <p:spPr bwMode="auto">
              <a:xfrm>
                <a:off x="2418306" y="4535285"/>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A</a:t>
                </a:r>
                <a:endParaRPr lang="en-US" altLang="zh-CN" sz="1400" b="0" u="sng"/>
              </a:p>
            </p:txBody>
          </p:sp>
          <p:sp>
            <p:nvSpPr>
              <p:cNvPr id="60451" name="Line 28"/>
              <p:cNvSpPr>
                <a:spLocks noChangeShapeType="1"/>
              </p:cNvSpPr>
              <p:nvPr/>
            </p:nvSpPr>
            <p:spPr bwMode="auto">
              <a:xfrm flipH="1">
                <a:off x="2601599" y="4387757"/>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52" name="Oval 29"/>
              <p:cNvSpPr>
                <a:spLocks noChangeArrowheads="1"/>
              </p:cNvSpPr>
              <p:nvPr/>
            </p:nvSpPr>
            <p:spPr bwMode="auto">
              <a:xfrm>
                <a:off x="2922362" y="3908289"/>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C</a:t>
                </a:r>
                <a:endParaRPr lang="en-US" altLang="zh-CN" sz="1400" b="0" u="sng"/>
              </a:p>
            </p:txBody>
          </p:sp>
          <p:sp>
            <p:nvSpPr>
              <p:cNvPr id="60453" name="Oval 30"/>
              <p:cNvSpPr>
                <a:spLocks noChangeArrowheads="1"/>
              </p:cNvSpPr>
              <p:nvPr/>
            </p:nvSpPr>
            <p:spPr bwMode="auto">
              <a:xfrm>
                <a:off x="3701358" y="3871407"/>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dirty="0"/>
                  <a:t>F</a:t>
                </a:r>
                <a:endParaRPr lang="en-US" altLang="zh-CN" sz="1400" b="0" u="sng" dirty="0"/>
              </a:p>
            </p:txBody>
          </p:sp>
        </p:grpSp>
      </p:grpSp>
      <p:grpSp>
        <p:nvGrpSpPr>
          <p:cNvPr id="5" name="组合 67"/>
          <p:cNvGrpSpPr>
            <a:grpSpLocks/>
          </p:cNvGrpSpPr>
          <p:nvPr/>
        </p:nvGrpSpPr>
        <p:grpSpPr bwMode="auto">
          <a:xfrm>
            <a:off x="6875463" y="3076575"/>
            <a:ext cx="347662" cy="327025"/>
            <a:chOff x="4283968" y="4443958"/>
            <a:chExt cx="346948" cy="328427"/>
          </a:xfrm>
        </p:grpSpPr>
        <p:sp>
          <p:nvSpPr>
            <p:cNvPr id="60438" name="Line 14"/>
            <p:cNvSpPr>
              <a:spLocks noChangeShapeType="1"/>
            </p:cNvSpPr>
            <p:nvPr/>
          </p:nvSpPr>
          <p:spPr bwMode="auto">
            <a:xfrm>
              <a:off x="4283968" y="4443958"/>
              <a:ext cx="183293" cy="184411"/>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39" name="Oval 16"/>
            <p:cNvSpPr>
              <a:spLocks noChangeArrowheads="1"/>
            </p:cNvSpPr>
            <p:nvPr/>
          </p:nvSpPr>
          <p:spPr bwMode="auto">
            <a:xfrm>
              <a:off x="4355976" y="4587974"/>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u="sng" dirty="0"/>
                <a:t>B</a:t>
              </a:r>
            </a:p>
          </p:txBody>
        </p:sp>
      </p:grpSp>
      <p:grpSp>
        <p:nvGrpSpPr>
          <p:cNvPr id="6" name="组合 66"/>
          <p:cNvGrpSpPr>
            <a:grpSpLocks/>
          </p:cNvGrpSpPr>
          <p:nvPr/>
        </p:nvGrpSpPr>
        <p:grpSpPr bwMode="auto">
          <a:xfrm>
            <a:off x="6732240" y="2283718"/>
            <a:ext cx="1341438" cy="831850"/>
            <a:chOff x="3563888" y="3651870"/>
            <a:chExt cx="1341968" cy="832483"/>
          </a:xfrm>
        </p:grpSpPr>
        <p:sp>
          <p:nvSpPr>
            <p:cNvPr id="60427" name="Oval 13"/>
            <p:cNvSpPr>
              <a:spLocks noChangeArrowheads="1"/>
            </p:cNvSpPr>
            <p:nvPr/>
          </p:nvSpPr>
          <p:spPr bwMode="auto">
            <a:xfrm>
              <a:off x="4499992" y="4299942"/>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u="sng" dirty="0"/>
                <a:t>N</a:t>
              </a:r>
            </a:p>
          </p:txBody>
        </p:sp>
        <p:sp>
          <p:nvSpPr>
            <p:cNvPr id="60428" name="Line 12"/>
            <p:cNvSpPr>
              <a:spLocks noChangeShapeType="1"/>
            </p:cNvSpPr>
            <p:nvPr/>
          </p:nvSpPr>
          <p:spPr bwMode="auto">
            <a:xfrm flipH="1">
              <a:off x="3760273" y="4094456"/>
              <a:ext cx="229116"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29" name="Oval 15"/>
            <p:cNvSpPr>
              <a:spLocks noChangeArrowheads="1"/>
            </p:cNvSpPr>
            <p:nvPr/>
          </p:nvSpPr>
          <p:spPr bwMode="auto">
            <a:xfrm>
              <a:off x="4264329" y="3651870"/>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dirty="0"/>
                <a:t>M</a:t>
              </a:r>
              <a:endParaRPr lang="en-US" altLang="zh-CN" sz="1400" b="0" u="sng" dirty="0"/>
            </a:p>
          </p:txBody>
        </p:sp>
        <p:sp>
          <p:nvSpPr>
            <p:cNvPr id="60430" name="Line 17"/>
            <p:cNvSpPr>
              <a:spLocks noChangeShapeType="1"/>
            </p:cNvSpPr>
            <p:nvPr/>
          </p:nvSpPr>
          <p:spPr bwMode="auto">
            <a:xfrm flipH="1">
              <a:off x="3989390" y="3799399"/>
              <a:ext cx="320763" cy="258175"/>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31" name="Line 18"/>
            <p:cNvSpPr>
              <a:spLocks noChangeShapeType="1"/>
            </p:cNvSpPr>
            <p:nvPr/>
          </p:nvSpPr>
          <p:spPr bwMode="auto">
            <a:xfrm>
              <a:off x="4493446" y="3799399"/>
              <a:ext cx="274940" cy="221293"/>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32" name="Line 19"/>
            <p:cNvSpPr>
              <a:spLocks noChangeShapeType="1"/>
            </p:cNvSpPr>
            <p:nvPr/>
          </p:nvSpPr>
          <p:spPr bwMode="auto">
            <a:xfrm>
              <a:off x="4067944" y="4083918"/>
              <a:ext cx="144016" cy="216024"/>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33" name="Oval 26"/>
            <p:cNvSpPr>
              <a:spLocks noChangeArrowheads="1"/>
            </p:cNvSpPr>
            <p:nvPr/>
          </p:nvSpPr>
          <p:spPr bwMode="auto">
            <a:xfrm>
              <a:off x="3923928" y="3939902"/>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u="sng" dirty="0"/>
                <a:t>C</a:t>
              </a:r>
            </a:p>
          </p:txBody>
        </p:sp>
        <p:sp>
          <p:nvSpPr>
            <p:cNvPr id="60434" name="Oval 27"/>
            <p:cNvSpPr>
              <a:spLocks noChangeArrowheads="1"/>
            </p:cNvSpPr>
            <p:nvPr/>
          </p:nvSpPr>
          <p:spPr bwMode="auto">
            <a:xfrm>
              <a:off x="3563888" y="4299942"/>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A</a:t>
              </a:r>
              <a:endParaRPr lang="en-US" altLang="zh-CN" sz="1400" b="0" u="sng"/>
            </a:p>
          </p:txBody>
        </p:sp>
        <p:sp>
          <p:nvSpPr>
            <p:cNvPr id="60435" name="Line 28"/>
            <p:cNvSpPr>
              <a:spLocks noChangeShapeType="1"/>
            </p:cNvSpPr>
            <p:nvPr/>
          </p:nvSpPr>
          <p:spPr bwMode="auto">
            <a:xfrm flipH="1">
              <a:off x="4572000" y="4155926"/>
              <a:ext cx="137470" cy="147529"/>
            </a:xfrm>
            <a:prstGeom prst="line">
              <a:avLst/>
            </a:prstGeom>
            <a:noFill/>
            <a:ln w="12700">
              <a:solidFill>
                <a:schemeClr val="tx1"/>
              </a:solidFill>
              <a:round/>
              <a:headEnd type="none" w="sm" len="sm"/>
              <a:tailEnd type="none" w="sm" len="sm"/>
            </a:ln>
          </p:spPr>
          <p:txBody>
            <a:bodyPr wrap="none" anchor="ctr"/>
            <a:lstStyle/>
            <a:p>
              <a:endParaRPr lang="zh-CN" altLang="en-US" b="0"/>
            </a:p>
          </p:txBody>
        </p:sp>
        <p:sp>
          <p:nvSpPr>
            <p:cNvPr id="60436" name="Oval 29"/>
            <p:cNvSpPr>
              <a:spLocks noChangeArrowheads="1"/>
            </p:cNvSpPr>
            <p:nvPr/>
          </p:nvSpPr>
          <p:spPr bwMode="auto">
            <a:xfrm>
              <a:off x="4139952" y="4299942"/>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u="sng" dirty="0"/>
                <a:t>D</a:t>
              </a:r>
            </a:p>
          </p:txBody>
        </p:sp>
        <p:sp>
          <p:nvSpPr>
            <p:cNvPr id="60437" name="Oval 30"/>
            <p:cNvSpPr>
              <a:spLocks noChangeArrowheads="1"/>
            </p:cNvSpPr>
            <p:nvPr/>
          </p:nvSpPr>
          <p:spPr bwMode="auto">
            <a:xfrm>
              <a:off x="4630916" y="3946928"/>
              <a:ext cx="274940" cy="184411"/>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r>
                <a:rPr lang="en-US" altLang="zh-CN" sz="1400" b="0"/>
                <a:t>P</a:t>
              </a:r>
              <a:endParaRPr lang="en-US" altLang="zh-CN" sz="1400" b="0" u="sng"/>
            </a:p>
          </p:txBody>
        </p:sp>
      </p:grpSp>
      <p:sp>
        <p:nvSpPr>
          <p:cNvPr id="69" name="TextBox 68"/>
          <p:cNvSpPr txBox="1">
            <a:spLocks noChangeArrowheads="1"/>
          </p:cNvSpPr>
          <p:nvPr/>
        </p:nvSpPr>
        <p:spPr bwMode="auto">
          <a:xfrm>
            <a:off x="1116013" y="3724275"/>
            <a:ext cx="3095625" cy="522288"/>
          </a:xfrm>
          <a:prstGeom prst="rect">
            <a:avLst/>
          </a:prstGeom>
          <a:noFill/>
          <a:ln w="9525">
            <a:noFill/>
            <a:miter lim="800000"/>
            <a:headEnd/>
            <a:tailEnd/>
          </a:ln>
        </p:spPr>
        <p:txBody>
          <a:bodyPr>
            <a:spAutoFit/>
          </a:bodyPr>
          <a:lstStyle/>
          <a:p>
            <a:pPr eaLnBrk="0" hangingPunct="0"/>
            <a:r>
              <a:rPr lang="zh-CN" altLang="en-US" dirty="0"/>
              <a:t>递归满足这个条件</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0" end="0"/>
                                            </p:txEl>
                                          </p:spTgt>
                                        </p:tgtEl>
                                        <p:attrNameLst>
                                          <p:attrName>style.visibility</p:attrName>
                                        </p:attrNameLst>
                                      </p:cBhvr>
                                      <p:to>
                                        <p:strVal val="visible"/>
                                      </p:to>
                                    </p:set>
                                    <p:animEffect transition="in" filter="blinds(horizontal)">
                                      <p:cBhvr>
                                        <p:cTn id="12" dur="500"/>
                                        <p:tgtEl>
                                          <p:spTgt spid="34">
                                            <p:txEl>
                                              <p:pRg st="0" end="0"/>
                                            </p:txEl>
                                          </p:spTgt>
                                        </p:tgtEl>
                                      </p:cBhvr>
                                    </p:animEffect>
                                  </p:childTnLst>
                                </p:cTn>
                              </p:par>
                            </p:childTnLst>
                          </p:cTn>
                        </p:par>
                        <p:par>
                          <p:cTn id="13" fill="hold">
                            <p:stCondLst>
                              <p:cond delay="500"/>
                            </p:stCondLst>
                            <p:childTnLst>
                              <p:par>
                                <p:cTn id="14" presetID="3" presetClass="exit" presetSubtype="10" fill="hold" nodeType="afterEffect">
                                  <p:stCondLst>
                                    <p:cond delay="0"/>
                                  </p:stCondLst>
                                  <p:childTnLst>
                                    <p:animEffect transition="out" filter="blinds(horizontal)">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4">
                                            <p:txEl>
                                              <p:pRg st="1" end="1"/>
                                            </p:txEl>
                                          </p:spTgt>
                                        </p:tgtEl>
                                        <p:attrNameLst>
                                          <p:attrName>style.visibility</p:attrName>
                                        </p:attrNameLst>
                                      </p:cBhvr>
                                      <p:to>
                                        <p:strVal val="visible"/>
                                      </p:to>
                                    </p:set>
                                    <p:animEffect transition="in" filter="blinds(horizontal)">
                                      <p:cBhvr>
                                        <p:cTn id="21" dur="500"/>
                                        <p:tgtEl>
                                          <p:spTgt spid="3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
                                            <p:txEl>
                                              <p:pRg st="2" end="2"/>
                                            </p:txEl>
                                          </p:spTgt>
                                        </p:tgtEl>
                                        <p:attrNameLst>
                                          <p:attrName>style.visibility</p:attrName>
                                        </p:attrNameLst>
                                      </p:cBhvr>
                                      <p:to>
                                        <p:strVal val="visible"/>
                                      </p:to>
                                    </p:set>
                                    <p:animEffect transition="in" filter="blinds(horizontal)">
                                      <p:cBhvr>
                                        <p:cTn id="26" dur="500"/>
                                        <p:tgtEl>
                                          <p:spTgt spid="3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4">
                                            <p:txEl>
                                              <p:pRg st="3" end="3"/>
                                            </p:txEl>
                                          </p:spTgt>
                                        </p:tgtEl>
                                        <p:attrNameLst>
                                          <p:attrName>style.visibility</p:attrName>
                                        </p:attrNameLst>
                                      </p:cBhvr>
                                      <p:to>
                                        <p:strVal val="visible"/>
                                      </p:to>
                                    </p:set>
                                    <p:animEffect transition="in" filter="blinds(horizontal)">
                                      <p:cBhvr>
                                        <p:cTn id="41" dur="500"/>
                                        <p:tgtEl>
                                          <p:spTgt spid="3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linds(horizontal)">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blinds(horizontal)">
                                      <p:cBhvr>
                                        <p:cTn id="51" dur="500"/>
                                        <p:tgtEl>
                                          <p:spTgt spid="69"/>
                                        </p:tgtEl>
                                      </p:cBhvr>
                                    </p:animEffect>
                                  </p:childTnLst>
                                </p:cTn>
                              </p:par>
                            </p:childTnLst>
                          </p:cTn>
                        </p:par>
                        <p:par>
                          <p:cTn id="52" fill="hold">
                            <p:stCondLst>
                              <p:cond delay="500"/>
                            </p:stCondLst>
                            <p:childTnLst>
                              <p:par>
                                <p:cTn id="53" presetID="6" presetClass="emph" presetSubtype="0" fill="hold" grpId="1" nodeType="afterEffect">
                                  <p:stCondLst>
                                    <p:cond delay="0"/>
                                  </p:stCondLst>
                                  <p:childTnLst>
                                    <p:animScale>
                                      <p:cBhvr>
                                        <p:cTn id="54" dur="2000" fill="hold"/>
                                        <p:tgtEl>
                                          <p:spTgt spid="6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34"/>
          <p:cNvSpPr>
            <a:spLocks noChangeArrowheads="1"/>
          </p:cNvSpPr>
          <p:nvPr/>
        </p:nvSpPr>
        <p:spPr bwMode="auto">
          <a:xfrm>
            <a:off x="611560" y="33950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平衡二叉查找树</a:t>
            </a:r>
          </a:p>
        </p:txBody>
      </p:sp>
      <p:sp>
        <p:nvSpPr>
          <p:cNvPr id="61444" name="文本框 28"/>
          <p:cNvSpPr txBox="1">
            <a:spLocks noChangeArrowheads="1"/>
          </p:cNvSpPr>
          <p:nvPr/>
        </p:nvSpPr>
        <p:spPr bwMode="auto">
          <a:xfrm>
            <a:off x="827088" y="1058863"/>
            <a:ext cx="7561262" cy="1533525"/>
          </a:xfrm>
          <a:prstGeom prst="rect">
            <a:avLst/>
          </a:prstGeom>
          <a:noFill/>
          <a:ln w="9525">
            <a:noFill/>
            <a:miter lim="800000"/>
            <a:headEnd/>
            <a:tailEnd/>
          </a:ln>
        </p:spPr>
        <p:txBody>
          <a:bodyPr>
            <a:spAutoFit/>
          </a:bodyPr>
          <a:lstStyle/>
          <a:p>
            <a:pPr>
              <a:lnSpc>
                <a:spcPct val="130000"/>
              </a:lnSpc>
            </a:pPr>
            <a:r>
              <a:rPr lang="zh-CN" altLang="en-US" sz="1800" dirty="0">
                <a:latin typeface="楷体_GB2312"/>
                <a:ea typeface="楷体_GB2312"/>
                <a:cs typeface="楷体_GB2312"/>
              </a:rPr>
              <a:t>满足某种平衡条件的二叉查找树</a:t>
            </a:r>
          </a:p>
          <a:p>
            <a:pPr>
              <a:lnSpc>
                <a:spcPct val="130000"/>
              </a:lnSpc>
            </a:pPr>
            <a:r>
              <a:rPr lang="zh-CN" altLang="en-US" sz="1800" dirty="0">
                <a:latin typeface="楷体_GB2312"/>
                <a:ea typeface="楷体_GB2312"/>
                <a:cs typeface="楷体_GB2312"/>
              </a:rPr>
              <a:t>平衡条件：</a:t>
            </a:r>
          </a:p>
          <a:p>
            <a:pPr lvl="1">
              <a:lnSpc>
                <a:spcPct val="130000"/>
              </a:lnSpc>
            </a:pPr>
            <a:r>
              <a:rPr lang="zh-CN" altLang="en-US" sz="1800" dirty="0">
                <a:latin typeface="楷体_GB2312"/>
                <a:ea typeface="楷体_GB2312"/>
                <a:cs typeface="楷体_GB2312"/>
              </a:rPr>
              <a:t>容易维护</a:t>
            </a:r>
          </a:p>
          <a:p>
            <a:pPr lvl="1">
              <a:lnSpc>
                <a:spcPct val="130000"/>
              </a:lnSpc>
            </a:pPr>
            <a:r>
              <a:rPr lang="zh-CN" altLang="en-US" sz="1800" dirty="0">
                <a:latin typeface="楷体_GB2312"/>
                <a:ea typeface="楷体_GB2312"/>
                <a:cs typeface="楷体_GB2312"/>
              </a:rPr>
              <a:t>保证树的高度是</a:t>
            </a:r>
            <a:r>
              <a:rPr lang="en-US" altLang="zh-CN" sz="1800" dirty="0">
                <a:latin typeface="楷体_GB2312"/>
                <a:ea typeface="楷体_GB2312"/>
                <a:cs typeface="楷体_GB2312"/>
              </a:rPr>
              <a:t>O(</a:t>
            </a:r>
            <a:r>
              <a:rPr lang="en-US" altLang="zh-CN" sz="1800" dirty="0" err="1">
                <a:latin typeface="楷体_GB2312"/>
                <a:ea typeface="楷体_GB2312"/>
                <a:cs typeface="楷体_GB2312"/>
              </a:rPr>
              <a:t>logN</a:t>
            </a:r>
            <a:r>
              <a:rPr lang="en-US" altLang="zh-CN" sz="1800" dirty="0">
                <a:latin typeface="楷体_GB2312"/>
                <a:ea typeface="楷体_GB2312"/>
                <a:cs typeface="楷体_GB2312"/>
              </a:rPr>
              <a:t>)</a:t>
            </a:r>
          </a:p>
        </p:txBody>
      </p:sp>
      <p:sp>
        <p:nvSpPr>
          <p:cNvPr id="67" name="TextBox 66"/>
          <p:cNvSpPr txBox="1">
            <a:spLocks noChangeArrowheads="1"/>
          </p:cNvSpPr>
          <p:nvPr/>
        </p:nvSpPr>
        <p:spPr bwMode="auto">
          <a:xfrm>
            <a:off x="900113" y="2787650"/>
            <a:ext cx="3240087" cy="1616075"/>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常用的平衡树</a:t>
            </a:r>
            <a:endParaRPr lang="en-US" altLang="zh-CN" sz="1800" dirty="0">
              <a:latin typeface="微软雅黑" pitchFamily="34" charset="-122"/>
              <a:ea typeface="微软雅黑" pitchFamily="34" charset="-122"/>
            </a:endParaRPr>
          </a:p>
          <a:p>
            <a:pPr eaLnBrk="0" hangingPunct="0">
              <a:lnSpc>
                <a:spcPct val="150000"/>
              </a:lnSpc>
            </a:pPr>
            <a:r>
              <a:rPr lang="en-US" altLang="zh-CN" sz="1800" b="0" dirty="0">
                <a:latin typeface="微软雅黑" pitchFamily="34" charset="-122"/>
                <a:ea typeface="微软雅黑" pitchFamily="34" charset="-122"/>
              </a:rPr>
              <a:t>AVL</a:t>
            </a:r>
            <a:r>
              <a:rPr lang="zh-CN" altLang="en-US" sz="1800" b="0" dirty="0">
                <a:latin typeface="微软雅黑" pitchFamily="34" charset="-122"/>
                <a:ea typeface="微软雅黑" pitchFamily="34" charset="-122"/>
              </a:rPr>
              <a:t>树</a:t>
            </a:r>
            <a:endParaRPr lang="en-US" altLang="zh-CN" sz="1800" b="0" dirty="0">
              <a:latin typeface="微软雅黑" pitchFamily="34" charset="-122"/>
              <a:ea typeface="微软雅黑" pitchFamily="34" charset="-122"/>
            </a:endParaRPr>
          </a:p>
          <a:p>
            <a:pPr eaLnBrk="0" hangingPunct="0">
              <a:lnSpc>
                <a:spcPct val="150000"/>
              </a:lnSpc>
            </a:pPr>
            <a:r>
              <a:rPr lang="zh-CN" altLang="en-US" sz="1800" b="0" dirty="0">
                <a:latin typeface="微软雅黑" pitchFamily="34" charset="-122"/>
                <a:ea typeface="微软雅黑" pitchFamily="34" charset="-122"/>
              </a:rPr>
              <a:t>红黑树</a:t>
            </a:r>
            <a:endParaRPr lang="en-US" altLang="zh-CN" sz="1800" b="0" dirty="0">
              <a:latin typeface="微软雅黑" pitchFamily="34" charset="-122"/>
              <a:ea typeface="微软雅黑" pitchFamily="34" charset="-122"/>
            </a:endParaRPr>
          </a:p>
          <a:p>
            <a:pPr eaLnBrk="0" hangingPunct="0">
              <a:lnSpc>
                <a:spcPct val="150000"/>
              </a:lnSpc>
            </a:pPr>
            <a:r>
              <a:rPr lang="en-US" altLang="zh-CN" sz="1800" b="0" dirty="0">
                <a:latin typeface="微软雅黑" pitchFamily="34" charset="-122"/>
                <a:ea typeface="微软雅黑" pitchFamily="34" charset="-122"/>
              </a:rPr>
              <a:t>AA</a:t>
            </a:r>
            <a:r>
              <a:rPr lang="zh-CN" altLang="en-US" sz="1800" b="0" dirty="0">
                <a:latin typeface="微软雅黑" pitchFamily="34" charset="-122"/>
                <a:ea typeface="微软雅黑" pitchFamily="34" charset="-122"/>
              </a:rPr>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树的定义</a:t>
            </a:r>
          </a:p>
        </p:txBody>
      </p:sp>
      <p:sp>
        <p:nvSpPr>
          <p:cNvPr id="62468" name="文本框 28"/>
          <p:cNvSpPr txBox="1">
            <a:spLocks noChangeArrowheads="1"/>
          </p:cNvSpPr>
          <p:nvPr/>
        </p:nvSpPr>
        <p:spPr bwMode="auto">
          <a:xfrm>
            <a:off x="684213" y="987425"/>
            <a:ext cx="7559675" cy="1089025"/>
          </a:xfrm>
          <a:prstGeom prst="rect">
            <a:avLst/>
          </a:prstGeom>
          <a:noFill/>
          <a:ln w="9525">
            <a:noFill/>
            <a:miter lim="800000"/>
            <a:headEnd/>
            <a:tailEnd/>
          </a:ln>
        </p:spPr>
        <p:txBody>
          <a:bodyPr>
            <a:spAutoFit/>
          </a:bodyPr>
          <a:lstStyle/>
          <a:p>
            <a:pPr>
              <a:lnSpc>
                <a:spcPct val="120000"/>
              </a:lnSpc>
            </a:pPr>
            <a:r>
              <a:rPr lang="zh-CN" altLang="en-US" sz="1800" dirty="0">
                <a:latin typeface="楷体_GB2312"/>
                <a:ea typeface="楷体_GB2312"/>
                <a:cs typeface="楷体_GB2312"/>
              </a:rPr>
              <a:t>平衡因子（平衡度）：结点的平衡度是结点的左、右子树的高度差</a:t>
            </a:r>
          </a:p>
          <a:p>
            <a:pPr>
              <a:lnSpc>
                <a:spcPct val="120000"/>
              </a:lnSpc>
            </a:pPr>
            <a:r>
              <a:rPr lang="en-US" altLang="zh-CN" sz="1800" dirty="0">
                <a:latin typeface="楷体_GB2312"/>
                <a:ea typeface="楷体_GB2312"/>
                <a:cs typeface="楷体_GB2312"/>
              </a:rPr>
              <a:t>AVL</a:t>
            </a:r>
            <a:r>
              <a:rPr lang="zh-CN" altLang="en-US" sz="1800" dirty="0">
                <a:latin typeface="楷体_GB2312"/>
                <a:ea typeface="楷体_GB2312"/>
                <a:cs typeface="楷体_GB2312"/>
              </a:rPr>
              <a:t>树：每个结点的平衡因子都为 ＋</a:t>
            </a:r>
            <a:r>
              <a:rPr lang="en-US" altLang="zh-CN" sz="1800" dirty="0">
                <a:latin typeface="楷体_GB2312"/>
                <a:ea typeface="楷体_GB2312"/>
                <a:cs typeface="楷体_GB2312"/>
              </a:rPr>
              <a:t>1</a:t>
            </a:r>
            <a:r>
              <a:rPr lang="zh-CN" altLang="en-US" sz="1800" dirty="0">
                <a:latin typeface="楷体_GB2312"/>
                <a:ea typeface="楷体_GB2312"/>
                <a:cs typeface="楷体_GB2312"/>
              </a:rPr>
              <a:t>、－</a:t>
            </a:r>
            <a:r>
              <a:rPr lang="en-US" altLang="zh-CN" sz="1800" dirty="0">
                <a:latin typeface="楷体_GB2312"/>
                <a:ea typeface="楷体_GB2312"/>
                <a:cs typeface="楷体_GB2312"/>
              </a:rPr>
              <a:t>1</a:t>
            </a:r>
            <a:r>
              <a:rPr lang="zh-CN" altLang="en-US" sz="1800" dirty="0">
                <a:latin typeface="楷体_GB2312"/>
                <a:ea typeface="楷体_GB2312"/>
                <a:cs typeface="楷体_GB2312"/>
              </a:rPr>
              <a:t>、</a:t>
            </a:r>
            <a:r>
              <a:rPr lang="en-US" altLang="zh-CN" sz="1800" dirty="0">
                <a:latin typeface="楷体_GB2312"/>
                <a:ea typeface="楷体_GB2312"/>
                <a:cs typeface="楷体_GB2312"/>
              </a:rPr>
              <a:t>0 </a:t>
            </a:r>
            <a:r>
              <a:rPr lang="zh-CN" altLang="en-US" sz="1800" dirty="0">
                <a:latin typeface="楷体_GB2312"/>
                <a:ea typeface="楷体_GB2312"/>
                <a:cs typeface="楷体_GB2312"/>
              </a:rPr>
              <a:t>的二叉树。</a:t>
            </a:r>
          </a:p>
          <a:p>
            <a:pPr>
              <a:lnSpc>
                <a:spcPct val="120000"/>
              </a:lnSpc>
            </a:pPr>
            <a:r>
              <a:rPr lang="zh-CN" altLang="en-US" sz="1800" dirty="0">
                <a:latin typeface="楷体_GB2312"/>
                <a:ea typeface="楷体_GB2312"/>
                <a:cs typeface="楷体_GB2312"/>
              </a:rPr>
              <a:t>可以证明</a:t>
            </a:r>
            <a:r>
              <a:rPr lang="en-US" altLang="zh-CN" sz="1800" dirty="0">
                <a:latin typeface="楷体_GB2312"/>
                <a:ea typeface="楷体_GB2312"/>
                <a:cs typeface="楷体_GB2312"/>
              </a:rPr>
              <a:t>AVL</a:t>
            </a:r>
            <a:r>
              <a:rPr lang="zh-CN" altLang="en-US" sz="1800" dirty="0">
                <a:latin typeface="楷体_GB2312"/>
                <a:ea typeface="楷体_GB2312"/>
                <a:cs typeface="楷体_GB2312"/>
              </a:rPr>
              <a:t>树的高度至多约为：</a:t>
            </a:r>
            <a:r>
              <a:rPr lang="en-US" altLang="zh-CN" sz="1800" dirty="0">
                <a:latin typeface="楷体_GB2312"/>
                <a:ea typeface="楷体_GB2312"/>
                <a:cs typeface="楷体_GB2312"/>
              </a:rPr>
              <a:t>1.44log(N+2) -1.328</a:t>
            </a:r>
          </a:p>
        </p:txBody>
      </p:sp>
      <p:grpSp>
        <p:nvGrpSpPr>
          <p:cNvPr id="2" name="Group 67"/>
          <p:cNvGrpSpPr>
            <a:grpSpLocks/>
          </p:cNvGrpSpPr>
          <p:nvPr/>
        </p:nvGrpSpPr>
        <p:grpSpPr bwMode="auto">
          <a:xfrm>
            <a:off x="827088" y="2211388"/>
            <a:ext cx="7416800" cy="2016125"/>
            <a:chOff x="204" y="572"/>
            <a:chExt cx="5216" cy="2509"/>
          </a:xfrm>
        </p:grpSpPr>
        <p:sp>
          <p:nvSpPr>
            <p:cNvPr id="62472" name="Line 3"/>
            <p:cNvSpPr>
              <a:spLocks noChangeShapeType="1"/>
            </p:cNvSpPr>
            <p:nvPr/>
          </p:nvSpPr>
          <p:spPr bwMode="auto">
            <a:xfrm flipH="1">
              <a:off x="1774" y="1934"/>
              <a:ext cx="169" cy="574"/>
            </a:xfrm>
            <a:prstGeom prst="line">
              <a:avLst/>
            </a:prstGeom>
            <a:noFill/>
            <a:ln w="38100">
              <a:solidFill>
                <a:schemeClr val="tx1"/>
              </a:solidFill>
              <a:round/>
              <a:headEnd/>
              <a:tailEnd/>
            </a:ln>
          </p:spPr>
          <p:txBody>
            <a:bodyPr wrap="none" lIns="0" rIns="0" anchor="ctr"/>
            <a:lstStyle/>
            <a:p>
              <a:endParaRPr lang="zh-CN" altLang="en-US"/>
            </a:p>
          </p:txBody>
        </p:sp>
        <p:sp>
          <p:nvSpPr>
            <p:cNvPr id="62473" name="Line 4"/>
            <p:cNvSpPr>
              <a:spLocks noChangeShapeType="1"/>
            </p:cNvSpPr>
            <p:nvPr/>
          </p:nvSpPr>
          <p:spPr bwMode="auto">
            <a:xfrm flipH="1">
              <a:off x="2055" y="2436"/>
              <a:ext cx="168" cy="574"/>
            </a:xfrm>
            <a:prstGeom prst="line">
              <a:avLst/>
            </a:prstGeom>
            <a:noFill/>
            <a:ln w="38100">
              <a:solidFill>
                <a:schemeClr val="tx1"/>
              </a:solidFill>
              <a:round/>
              <a:headEnd/>
              <a:tailEnd/>
            </a:ln>
          </p:spPr>
          <p:txBody>
            <a:bodyPr wrap="none" lIns="0" rIns="0" anchor="ctr"/>
            <a:lstStyle/>
            <a:p>
              <a:endParaRPr lang="zh-CN" altLang="en-US"/>
            </a:p>
          </p:txBody>
        </p:sp>
        <p:sp>
          <p:nvSpPr>
            <p:cNvPr id="62474" name="Line 5"/>
            <p:cNvSpPr>
              <a:spLocks noChangeShapeType="1"/>
            </p:cNvSpPr>
            <p:nvPr/>
          </p:nvSpPr>
          <p:spPr bwMode="auto">
            <a:xfrm>
              <a:off x="933" y="1504"/>
              <a:ext cx="224" cy="574"/>
            </a:xfrm>
            <a:prstGeom prst="line">
              <a:avLst/>
            </a:prstGeom>
            <a:noFill/>
            <a:ln w="38100">
              <a:solidFill>
                <a:schemeClr val="tx1"/>
              </a:solidFill>
              <a:round/>
              <a:headEnd/>
              <a:tailEnd/>
            </a:ln>
          </p:spPr>
          <p:txBody>
            <a:bodyPr wrap="none" lIns="0" rIns="0" anchor="ctr"/>
            <a:lstStyle/>
            <a:p>
              <a:endParaRPr lang="zh-CN" altLang="en-US"/>
            </a:p>
          </p:txBody>
        </p:sp>
        <p:sp>
          <p:nvSpPr>
            <p:cNvPr id="62475" name="Line 6"/>
            <p:cNvSpPr>
              <a:spLocks noChangeShapeType="1"/>
            </p:cNvSpPr>
            <p:nvPr/>
          </p:nvSpPr>
          <p:spPr bwMode="auto">
            <a:xfrm>
              <a:off x="653" y="2006"/>
              <a:ext cx="224" cy="574"/>
            </a:xfrm>
            <a:prstGeom prst="line">
              <a:avLst/>
            </a:prstGeom>
            <a:noFill/>
            <a:ln w="38100">
              <a:solidFill>
                <a:schemeClr val="tx1"/>
              </a:solidFill>
              <a:round/>
              <a:headEnd/>
              <a:tailEnd/>
            </a:ln>
          </p:spPr>
          <p:txBody>
            <a:bodyPr wrap="none" lIns="0" rIns="0" anchor="ctr"/>
            <a:lstStyle/>
            <a:p>
              <a:endParaRPr lang="zh-CN" altLang="en-US"/>
            </a:p>
          </p:txBody>
        </p:sp>
        <p:sp>
          <p:nvSpPr>
            <p:cNvPr id="62476" name="Line 7"/>
            <p:cNvSpPr>
              <a:spLocks noChangeShapeType="1"/>
            </p:cNvSpPr>
            <p:nvPr/>
          </p:nvSpPr>
          <p:spPr bwMode="auto">
            <a:xfrm flipH="1">
              <a:off x="1326" y="1432"/>
              <a:ext cx="336" cy="1219"/>
            </a:xfrm>
            <a:prstGeom prst="line">
              <a:avLst/>
            </a:prstGeom>
            <a:noFill/>
            <a:ln w="38100">
              <a:solidFill>
                <a:schemeClr val="tx1"/>
              </a:solidFill>
              <a:round/>
              <a:headEnd/>
              <a:tailEnd/>
            </a:ln>
          </p:spPr>
          <p:txBody>
            <a:bodyPr wrap="none" lIns="0" rIns="0" anchor="ctr"/>
            <a:lstStyle/>
            <a:p>
              <a:endParaRPr lang="zh-CN" altLang="en-US"/>
            </a:p>
          </p:txBody>
        </p:sp>
        <p:sp>
          <p:nvSpPr>
            <p:cNvPr id="62477" name="Line 8"/>
            <p:cNvSpPr>
              <a:spLocks noChangeShapeType="1"/>
            </p:cNvSpPr>
            <p:nvPr/>
          </p:nvSpPr>
          <p:spPr bwMode="auto">
            <a:xfrm>
              <a:off x="1383" y="1071"/>
              <a:ext cx="1178" cy="1792"/>
            </a:xfrm>
            <a:prstGeom prst="line">
              <a:avLst/>
            </a:prstGeom>
            <a:noFill/>
            <a:ln w="38100">
              <a:solidFill>
                <a:schemeClr val="tx1"/>
              </a:solidFill>
              <a:round/>
              <a:headEnd/>
              <a:tailEnd/>
            </a:ln>
          </p:spPr>
          <p:txBody>
            <a:bodyPr wrap="none" lIns="0" rIns="0" anchor="ctr"/>
            <a:lstStyle/>
            <a:p>
              <a:endParaRPr lang="zh-CN" altLang="en-US"/>
            </a:p>
          </p:txBody>
        </p:sp>
        <p:sp>
          <p:nvSpPr>
            <p:cNvPr id="62478" name="Line 9"/>
            <p:cNvSpPr>
              <a:spLocks noChangeShapeType="1"/>
            </p:cNvSpPr>
            <p:nvPr/>
          </p:nvSpPr>
          <p:spPr bwMode="auto">
            <a:xfrm flipH="1">
              <a:off x="316" y="1074"/>
              <a:ext cx="898" cy="1577"/>
            </a:xfrm>
            <a:prstGeom prst="line">
              <a:avLst/>
            </a:prstGeom>
            <a:noFill/>
            <a:ln w="38100">
              <a:solidFill>
                <a:schemeClr val="tx1"/>
              </a:solidFill>
              <a:round/>
              <a:headEnd/>
              <a:tailEnd/>
            </a:ln>
          </p:spPr>
          <p:txBody>
            <a:bodyPr wrap="none" lIns="0" rIns="0" anchor="ctr"/>
            <a:lstStyle/>
            <a:p>
              <a:endParaRPr lang="zh-CN" altLang="en-US"/>
            </a:p>
          </p:txBody>
        </p:sp>
        <p:sp>
          <p:nvSpPr>
            <p:cNvPr id="62479" name="Oval 10"/>
            <p:cNvSpPr>
              <a:spLocks noChangeArrowheads="1"/>
            </p:cNvSpPr>
            <p:nvPr/>
          </p:nvSpPr>
          <p:spPr bwMode="auto">
            <a:xfrm>
              <a:off x="1157" y="859"/>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14</a:t>
              </a:r>
              <a:endParaRPr lang="en-US" altLang="zh-CN" sz="1400" u="sng"/>
            </a:p>
          </p:txBody>
        </p:sp>
        <p:sp>
          <p:nvSpPr>
            <p:cNvPr id="62480" name="Oval 11"/>
            <p:cNvSpPr>
              <a:spLocks noChangeArrowheads="1"/>
            </p:cNvSpPr>
            <p:nvPr/>
          </p:nvSpPr>
          <p:spPr bwMode="auto">
            <a:xfrm>
              <a:off x="933" y="1791"/>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12</a:t>
              </a:r>
              <a:endParaRPr lang="en-US" altLang="zh-CN" sz="1400" u="sng"/>
            </a:p>
          </p:txBody>
        </p:sp>
        <p:sp>
          <p:nvSpPr>
            <p:cNvPr id="62481" name="Oval 12"/>
            <p:cNvSpPr>
              <a:spLocks noChangeArrowheads="1"/>
            </p:cNvSpPr>
            <p:nvPr/>
          </p:nvSpPr>
          <p:spPr bwMode="auto">
            <a:xfrm>
              <a:off x="484" y="1791"/>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a:t>
              </a:r>
              <a:endParaRPr lang="en-US" altLang="zh-CN" sz="1400" u="sng"/>
            </a:p>
          </p:txBody>
        </p:sp>
        <p:sp>
          <p:nvSpPr>
            <p:cNvPr id="62482" name="Oval 13"/>
            <p:cNvSpPr>
              <a:spLocks noChangeArrowheads="1"/>
            </p:cNvSpPr>
            <p:nvPr/>
          </p:nvSpPr>
          <p:spPr bwMode="auto">
            <a:xfrm>
              <a:off x="204" y="2364"/>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a:t>
              </a:r>
              <a:endParaRPr lang="en-US" altLang="zh-CN" sz="1400" u="sng"/>
            </a:p>
          </p:txBody>
        </p:sp>
        <p:sp>
          <p:nvSpPr>
            <p:cNvPr id="62483" name="Oval 14"/>
            <p:cNvSpPr>
              <a:spLocks noChangeArrowheads="1"/>
            </p:cNvSpPr>
            <p:nvPr/>
          </p:nvSpPr>
          <p:spPr bwMode="auto">
            <a:xfrm>
              <a:off x="765" y="1289"/>
              <a:ext cx="336"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9</a:t>
              </a:r>
              <a:endParaRPr lang="en-US" altLang="zh-CN" sz="1400" u="sng"/>
            </a:p>
          </p:txBody>
        </p:sp>
        <p:sp>
          <p:nvSpPr>
            <p:cNvPr id="62484" name="Oval 15"/>
            <p:cNvSpPr>
              <a:spLocks noChangeArrowheads="1"/>
            </p:cNvSpPr>
            <p:nvPr/>
          </p:nvSpPr>
          <p:spPr bwMode="auto">
            <a:xfrm>
              <a:off x="1550" y="1289"/>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28</a:t>
              </a:r>
              <a:endParaRPr lang="en-US" altLang="zh-CN" sz="1400" u="sng"/>
            </a:p>
          </p:txBody>
        </p:sp>
        <p:sp>
          <p:nvSpPr>
            <p:cNvPr id="62485" name="Oval 16"/>
            <p:cNvSpPr>
              <a:spLocks noChangeArrowheads="1"/>
            </p:cNvSpPr>
            <p:nvPr/>
          </p:nvSpPr>
          <p:spPr bwMode="auto">
            <a:xfrm>
              <a:off x="2391" y="2723"/>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63</a:t>
              </a:r>
              <a:endParaRPr lang="en-US" altLang="zh-CN" sz="1400" u="sng"/>
            </a:p>
          </p:txBody>
        </p:sp>
        <p:sp>
          <p:nvSpPr>
            <p:cNvPr id="62486" name="Oval 17"/>
            <p:cNvSpPr>
              <a:spLocks noChangeArrowheads="1"/>
            </p:cNvSpPr>
            <p:nvPr/>
          </p:nvSpPr>
          <p:spPr bwMode="auto">
            <a:xfrm>
              <a:off x="1830" y="2723"/>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53</a:t>
              </a:r>
              <a:endParaRPr lang="en-US" altLang="zh-CN" sz="1400" u="sng"/>
            </a:p>
          </p:txBody>
        </p:sp>
        <p:sp>
          <p:nvSpPr>
            <p:cNvPr id="62487" name="Oval 18"/>
            <p:cNvSpPr>
              <a:spLocks noChangeArrowheads="1"/>
            </p:cNvSpPr>
            <p:nvPr/>
          </p:nvSpPr>
          <p:spPr bwMode="auto">
            <a:xfrm>
              <a:off x="2111" y="2293"/>
              <a:ext cx="336"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60</a:t>
              </a:r>
              <a:endParaRPr lang="en-US" altLang="zh-CN" sz="1400" u="sng"/>
            </a:p>
          </p:txBody>
        </p:sp>
        <p:sp>
          <p:nvSpPr>
            <p:cNvPr id="62488" name="Oval 19"/>
            <p:cNvSpPr>
              <a:spLocks noChangeArrowheads="1"/>
            </p:cNvSpPr>
            <p:nvPr/>
          </p:nvSpPr>
          <p:spPr bwMode="auto">
            <a:xfrm>
              <a:off x="1830" y="1791"/>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50</a:t>
              </a:r>
              <a:endParaRPr lang="en-US" altLang="zh-CN" sz="1400" u="sng"/>
            </a:p>
          </p:txBody>
        </p:sp>
        <p:sp>
          <p:nvSpPr>
            <p:cNvPr id="62489" name="Oval 20"/>
            <p:cNvSpPr>
              <a:spLocks noChangeArrowheads="1"/>
            </p:cNvSpPr>
            <p:nvPr/>
          </p:nvSpPr>
          <p:spPr bwMode="auto">
            <a:xfrm>
              <a:off x="1157" y="2364"/>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17</a:t>
              </a:r>
              <a:endParaRPr lang="en-US" altLang="zh-CN" sz="1400" u="sng"/>
            </a:p>
          </p:txBody>
        </p:sp>
        <p:sp>
          <p:nvSpPr>
            <p:cNvPr id="62490" name="Oval 21"/>
            <p:cNvSpPr>
              <a:spLocks noChangeArrowheads="1"/>
            </p:cNvSpPr>
            <p:nvPr/>
          </p:nvSpPr>
          <p:spPr bwMode="auto">
            <a:xfrm>
              <a:off x="1326" y="1791"/>
              <a:ext cx="336"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18</a:t>
              </a:r>
              <a:endParaRPr lang="en-US" altLang="zh-CN" sz="1400" u="sng"/>
            </a:p>
          </p:txBody>
        </p:sp>
        <p:sp>
          <p:nvSpPr>
            <p:cNvPr id="62491" name="Oval 22"/>
            <p:cNvSpPr>
              <a:spLocks noChangeArrowheads="1"/>
            </p:cNvSpPr>
            <p:nvPr/>
          </p:nvSpPr>
          <p:spPr bwMode="auto">
            <a:xfrm>
              <a:off x="709" y="2364"/>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7</a:t>
              </a:r>
              <a:endParaRPr lang="en-US" altLang="zh-CN" sz="1400" u="sng"/>
            </a:p>
          </p:txBody>
        </p:sp>
        <p:sp>
          <p:nvSpPr>
            <p:cNvPr id="62492" name="Oval 23"/>
            <p:cNvSpPr>
              <a:spLocks noChangeArrowheads="1"/>
            </p:cNvSpPr>
            <p:nvPr/>
          </p:nvSpPr>
          <p:spPr bwMode="auto">
            <a:xfrm>
              <a:off x="1606" y="2293"/>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30</a:t>
              </a:r>
              <a:endParaRPr lang="en-US" altLang="zh-CN" sz="1400" u="sng"/>
            </a:p>
          </p:txBody>
        </p:sp>
        <p:sp>
          <p:nvSpPr>
            <p:cNvPr id="62493" name="Text Box 24"/>
            <p:cNvSpPr txBox="1">
              <a:spLocks noChangeArrowheads="1"/>
            </p:cNvSpPr>
            <p:nvPr/>
          </p:nvSpPr>
          <p:spPr bwMode="auto">
            <a:xfrm>
              <a:off x="1326" y="1576"/>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494" name="Text Box 25"/>
            <p:cNvSpPr txBox="1">
              <a:spLocks noChangeArrowheads="1"/>
            </p:cNvSpPr>
            <p:nvPr/>
          </p:nvSpPr>
          <p:spPr bwMode="auto">
            <a:xfrm>
              <a:off x="765" y="1074"/>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495" name="Text Box 26"/>
            <p:cNvSpPr txBox="1">
              <a:spLocks noChangeArrowheads="1"/>
            </p:cNvSpPr>
            <p:nvPr/>
          </p:nvSpPr>
          <p:spPr bwMode="auto">
            <a:xfrm>
              <a:off x="1887" y="1576"/>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496" name="Text Box 27"/>
            <p:cNvSpPr txBox="1">
              <a:spLocks noChangeArrowheads="1"/>
            </p:cNvSpPr>
            <p:nvPr/>
          </p:nvSpPr>
          <p:spPr bwMode="auto">
            <a:xfrm>
              <a:off x="1606" y="1074"/>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497" name="Text Box 28"/>
            <p:cNvSpPr txBox="1">
              <a:spLocks noChangeArrowheads="1"/>
            </p:cNvSpPr>
            <p:nvPr/>
          </p:nvSpPr>
          <p:spPr bwMode="auto">
            <a:xfrm>
              <a:off x="1157" y="644"/>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498" name="Text Box 29"/>
            <p:cNvSpPr txBox="1">
              <a:spLocks noChangeArrowheads="1"/>
            </p:cNvSpPr>
            <p:nvPr/>
          </p:nvSpPr>
          <p:spPr bwMode="auto">
            <a:xfrm>
              <a:off x="1943" y="2508"/>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499" name="Text Box 30"/>
            <p:cNvSpPr txBox="1">
              <a:spLocks noChangeArrowheads="1"/>
            </p:cNvSpPr>
            <p:nvPr/>
          </p:nvSpPr>
          <p:spPr bwMode="auto">
            <a:xfrm>
              <a:off x="1662" y="2078"/>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0" name="Text Box 31"/>
            <p:cNvSpPr txBox="1">
              <a:spLocks noChangeArrowheads="1"/>
            </p:cNvSpPr>
            <p:nvPr/>
          </p:nvSpPr>
          <p:spPr bwMode="auto">
            <a:xfrm>
              <a:off x="1214" y="2149"/>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1" name="Text Box 32"/>
            <p:cNvSpPr txBox="1">
              <a:spLocks noChangeArrowheads="1"/>
            </p:cNvSpPr>
            <p:nvPr/>
          </p:nvSpPr>
          <p:spPr bwMode="auto">
            <a:xfrm>
              <a:off x="821" y="2149"/>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2" name="Text Box 33"/>
            <p:cNvSpPr txBox="1">
              <a:spLocks noChangeArrowheads="1"/>
            </p:cNvSpPr>
            <p:nvPr/>
          </p:nvSpPr>
          <p:spPr bwMode="auto">
            <a:xfrm>
              <a:off x="260" y="2149"/>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3" name="Text Box 34"/>
            <p:cNvSpPr txBox="1">
              <a:spLocks noChangeArrowheads="1"/>
            </p:cNvSpPr>
            <p:nvPr/>
          </p:nvSpPr>
          <p:spPr bwMode="auto">
            <a:xfrm>
              <a:off x="2447" y="2508"/>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4" name="Text Box 35"/>
            <p:cNvSpPr txBox="1">
              <a:spLocks noChangeArrowheads="1"/>
            </p:cNvSpPr>
            <p:nvPr/>
          </p:nvSpPr>
          <p:spPr bwMode="auto">
            <a:xfrm>
              <a:off x="597" y="1576"/>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5" name="Text Box 36"/>
            <p:cNvSpPr txBox="1">
              <a:spLocks noChangeArrowheads="1"/>
            </p:cNvSpPr>
            <p:nvPr/>
          </p:nvSpPr>
          <p:spPr bwMode="auto">
            <a:xfrm>
              <a:off x="1045" y="1576"/>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06" name="Line 38"/>
            <p:cNvSpPr>
              <a:spLocks noChangeShapeType="1"/>
            </p:cNvSpPr>
            <p:nvPr/>
          </p:nvSpPr>
          <p:spPr bwMode="auto">
            <a:xfrm flipH="1">
              <a:off x="4467" y="1863"/>
              <a:ext cx="168" cy="573"/>
            </a:xfrm>
            <a:prstGeom prst="line">
              <a:avLst/>
            </a:prstGeom>
            <a:noFill/>
            <a:ln w="38100">
              <a:solidFill>
                <a:schemeClr val="tx1"/>
              </a:solidFill>
              <a:round/>
              <a:headEnd/>
              <a:tailEnd/>
            </a:ln>
          </p:spPr>
          <p:txBody>
            <a:bodyPr wrap="none" lIns="0" rIns="0" anchor="ctr"/>
            <a:lstStyle/>
            <a:p>
              <a:endParaRPr lang="zh-CN" altLang="en-US"/>
            </a:p>
          </p:txBody>
        </p:sp>
        <p:sp>
          <p:nvSpPr>
            <p:cNvPr id="62507" name="Line 39"/>
            <p:cNvSpPr>
              <a:spLocks noChangeShapeType="1"/>
            </p:cNvSpPr>
            <p:nvPr/>
          </p:nvSpPr>
          <p:spPr bwMode="auto">
            <a:xfrm flipH="1">
              <a:off x="4747" y="2364"/>
              <a:ext cx="168" cy="574"/>
            </a:xfrm>
            <a:prstGeom prst="line">
              <a:avLst/>
            </a:prstGeom>
            <a:noFill/>
            <a:ln w="38100">
              <a:solidFill>
                <a:schemeClr val="tx1"/>
              </a:solidFill>
              <a:round/>
              <a:headEnd/>
              <a:tailEnd/>
            </a:ln>
          </p:spPr>
          <p:txBody>
            <a:bodyPr wrap="none" lIns="0" rIns="0" anchor="ctr"/>
            <a:lstStyle/>
            <a:p>
              <a:endParaRPr lang="zh-CN" altLang="en-US"/>
            </a:p>
          </p:txBody>
        </p:sp>
        <p:sp>
          <p:nvSpPr>
            <p:cNvPr id="62508" name="Line 40"/>
            <p:cNvSpPr>
              <a:spLocks noChangeShapeType="1"/>
            </p:cNvSpPr>
            <p:nvPr/>
          </p:nvSpPr>
          <p:spPr bwMode="auto">
            <a:xfrm flipH="1">
              <a:off x="4018" y="1361"/>
              <a:ext cx="336" cy="1219"/>
            </a:xfrm>
            <a:prstGeom prst="line">
              <a:avLst/>
            </a:prstGeom>
            <a:noFill/>
            <a:ln w="38100">
              <a:solidFill>
                <a:schemeClr val="tx1"/>
              </a:solidFill>
              <a:round/>
              <a:headEnd/>
              <a:tailEnd/>
            </a:ln>
          </p:spPr>
          <p:txBody>
            <a:bodyPr wrap="none" lIns="0" rIns="0" anchor="ctr"/>
            <a:lstStyle/>
            <a:p>
              <a:endParaRPr lang="zh-CN" altLang="en-US"/>
            </a:p>
          </p:txBody>
        </p:sp>
        <p:sp>
          <p:nvSpPr>
            <p:cNvPr id="62509" name="Line 41"/>
            <p:cNvSpPr>
              <a:spLocks noChangeShapeType="1"/>
            </p:cNvSpPr>
            <p:nvPr/>
          </p:nvSpPr>
          <p:spPr bwMode="auto">
            <a:xfrm>
              <a:off x="4059" y="981"/>
              <a:ext cx="1178" cy="1793"/>
            </a:xfrm>
            <a:prstGeom prst="line">
              <a:avLst/>
            </a:prstGeom>
            <a:noFill/>
            <a:ln w="38100">
              <a:solidFill>
                <a:schemeClr val="tx1"/>
              </a:solidFill>
              <a:round/>
              <a:headEnd/>
              <a:tailEnd/>
            </a:ln>
          </p:spPr>
          <p:txBody>
            <a:bodyPr wrap="none" lIns="0" rIns="0" anchor="ctr"/>
            <a:lstStyle/>
            <a:p>
              <a:endParaRPr lang="zh-CN" altLang="en-US"/>
            </a:p>
          </p:txBody>
        </p:sp>
        <p:sp>
          <p:nvSpPr>
            <p:cNvPr id="62510" name="Line 42"/>
            <p:cNvSpPr>
              <a:spLocks noChangeShapeType="1"/>
            </p:cNvSpPr>
            <p:nvPr/>
          </p:nvSpPr>
          <p:spPr bwMode="auto">
            <a:xfrm flipH="1">
              <a:off x="3008" y="1002"/>
              <a:ext cx="898" cy="1578"/>
            </a:xfrm>
            <a:prstGeom prst="line">
              <a:avLst/>
            </a:prstGeom>
            <a:noFill/>
            <a:ln w="38100">
              <a:solidFill>
                <a:schemeClr val="tx1"/>
              </a:solidFill>
              <a:round/>
              <a:headEnd/>
              <a:tailEnd/>
            </a:ln>
          </p:spPr>
          <p:txBody>
            <a:bodyPr wrap="none" lIns="0" rIns="0" anchor="ctr"/>
            <a:lstStyle/>
            <a:p>
              <a:endParaRPr lang="zh-CN" altLang="en-US"/>
            </a:p>
          </p:txBody>
        </p:sp>
        <p:sp>
          <p:nvSpPr>
            <p:cNvPr id="62511" name="Oval 43"/>
            <p:cNvSpPr>
              <a:spLocks noChangeArrowheads="1"/>
            </p:cNvSpPr>
            <p:nvPr/>
          </p:nvSpPr>
          <p:spPr bwMode="auto">
            <a:xfrm>
              <a:off x="3850" y="787"/>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14</a:t>
              </a:r>
              <a:endParaRPr lang="en-US" altLang="zh-CN" sz="1400" u="sng"/>
            </a:p>
          </p:txBody>
        </p:sp>
        <p:sp>
          <p:nvSpPr>
            <p:cNvPr id="62512" name="Oval 44"/>
            <p:cNvSpPr>
              <a:spLocks noChangeArrowheads="1"/>
            </p:cNvSpPr>
            <p:nvPr/>
          </p:nvSpPr>
          <p:spPr bwMode="auto">
            <a:xfrm>
              <a:off x="3177" y="1719"/>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a:t>
              </a:r>
              <a:endParaRPr lang="en-US" altLang="zh-CN" sz="1400" u="sng"/>
            </a:p>
          </p:txBody>
        </p:sp>
        <p:sp>
          <p:nvSpPr>
            <p:cNvPr id="62513" name="Oval 45"/>
            <p:cNvSpPr>
              <a:spLocks noChangeArrowheads="1"/>
            </p:cNvSpPr>
            <p:nvPr/>
          </p:nvSpPr>
          <p:spPr bwMode="auto">
            <a:xfrm>
              <a:off x="2896" y="2293"/>
              <a:ext cx="337"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a:t>
              </a:r>
              <a:endParaRPr lang="en-US" altLang="zh-CN" sz="1400" u="sng"/>
            </a:p>
          </p:txBody>
        </p:sp>
        <p:sp>
          <p:nvSpPr>
            <p:cNvPr id="62514" name="Oval 46"/>
            <p:cNvSpPr>
              <a:spLocks noChangeArrowheads="1"/>
            </p:cNvSpPr>
            <p:nvPr/>
          </p:nvSpPr>
          <p:spPr bwMode="auto">
            <a:xfrm>
              <a:off x="3457" y="1217"/>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9</a:t>
              </a:r>
              <a:endParaRPr lang="en-US" altLang="zh-CN" sz="1400" u="sng"/>
            </a:p>
          </p:txBody>
        </p:sp>
        <p:sp>
          <p:nvSpPr>
            <p:cNvPr id="62515" name="Oval 47"/>
            <p:cNvSpPr>
              <a:spLocks noChangeArrowheads="1"/>
            </p:cNvSpPr>
            <p:nvPr/>
          </p:nvSpPr>
          <p:spPr bwMode="auto">
            <a:xfrm>
              <a:off x="4242" y="1217"/>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28</a:t>
              </a:r>
              <a:endParaRPr lang="en-US" altLang="zh-CN" sz="1400" u="sng"/>
            </a:p>
          </p:txBody>
        </p:sp>
        <p:sp>
          <p:nvSpPr>
            <p:cNvPr id="62516" name="Oval 48"/>
            <p:cNvSpPr>
              <a:spLocks noChangeArrowheads="1"/>
            </p:cNvSpPr>
            <p:nvPr/>
          </p:nvSpPr>
          <p:spPr bwMode="auto">
            <a:xfrm>
              <a:off x="5083" y="2651"/>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63</a:t>
              </a:r>
              <a:endParaRPr lang="en-US" altLang="zh-CN" sz="1400" u="sng"/>
            </a:p>
          </p:txBody>
        </p:sp>
        <p:sp>
          <p:nvSpPr>
            <p:cNvPr id="62517" name="Oval 49"/>
            <p:cNvSpPr>
              <a:spLocks noChangeArrowheads="1"/>
            </p:cNvSpPr>
            <p:nvPr/>
          </p:nvSpPr>
          <p:spPr bwMode="auto">
            <a:xfrm>
              <a:off x="4523" y="2651"/>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53</a:t>
              </a:r>
              <a:endParaRPr lang="en-US" altLang="zh-CN" sz="1400" u="sng"/>
            </a:p>
          </p:txBody>
        </p:sp>
        <p:sp>
          <p:nvSpPr>
            <p:cNvPr id="62518" name="Oval 50"/>
            <p:cNvSpPr>
              <a:spLocks noChangeArrowheads="1"/>
            </p:cNvSpPr>
            <p:nvPr/>
          </p:nvSpPr>
          <p:spPr bwMode="auto">
            <a:xfrm>
              <a:off x="4803" y="2221"/>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60</a:t>
              </a:r>
              <a:endParaRPr lang="en-US" altLang="zh-CN" sz="1400" u="sng"/>
            </a:p>
          </p:txBody>
        </p:sp>
        <p:sp>
          <p:nvSpPr>
            <p:cNvPr id="62519" name="Oval 51"/>
            <p:cNvSpPr>
              <a:spLocks noChangeArrowheads="1"/>
            </p:cNvSpPr>
            <p:nvPr/>
          </p:nvSpPr>
          <p:spPr bwMode="auto">
            <a:xfrm>
              <a:off x="4523" y="1719"/>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50</a:t>
              </a:r>
              <a:endParaRPr lang="en-US" altLang="zh-CN" sz="1400" u="sng"/>
            </a:p>
          </p:txBody>
        </p:sp>
        <p:sp>
          <p:nvSpPr>
            <p:cNvPr id="62520" name="Oval 52"/>
            <p:cNvSpPr>
              <a:spLocks noChangeArrowheads="1"/>
            </p:cNvSpPr>
            <p:nvPr/>
          </p:nvSpPr>
          <p:spPr bwMode="auto">
            <a:xfrm>
              <a:off x="3850" y="2293"/>
              <a:ext cx="336" cy="35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17</a:t>
              </a:r>
              <a:endParaRPr lang="en-US" altLang="zh-CN" sz="1400" u="sng"/>
            </a:p>
          </p:txBody>
        </p:sp>
        <p:sp>
          <p:nvSpPr>
            <p:cNvPr id="62521" name="Oval 53"/>
            <p:cNvSpPr>
              <a:spLocks noChangeArrowheads="1"/>
            </p:cNvSpPr>
            <p:nvPr/>
          </p:nvSpPr>
          <p:spPr bwMode="auto">
            <a:xfrm>
              <a:off x="4018" y="1719"/>
              <a:ext cx="336"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18</a:t>
              </a:r>
              <a:endParaRPr lang="en-US" altLang="zh-CN" sz="1400" u="sng"/>
            </a:p>
          </p:txBody>
        </p:sp>
        <p:sp>
          <p:nvSpPr>
            <p:cNvPr id="62522" name="Oval 54"/>
            <p:cNvSpPr>
              <a:spLocks noChangeArrowheads="1"/>
            </p:cNvSpPr>
            <p:nvPr/>
          </p:nvSpPr>
          <p:spPr bwMode="auto">
            <a:xfrm>
              <a:off x="4298" y="2221"/>
              <a:ext cx="337" cy="359"/>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30</a:t>
              </a:r>
              <a:endParaRPr lang="en-US" altLang="zh-CN" sz="1400" u="sng"/>
            </a:p>
          </p:txBody>
        </p:sp>
        <p:sp>
          <p:nvSpPr>
            <p:cNvPr id="62523" name="Text Box 55"/>
            <p:cNvSpPr txBox="1">
              <a:spLocks noChangeArrowheads="1"/>
            </p:cNvSpPr>
            <p:nvPr/>
          </p:nvSpPr>
          <p:spPr bwMode="auto">
            <a:xfrm>
              <a:off x="4018" y="1504"/>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524" name="Text Box 56"/>
            <p:cNvSpPr txBox="1">
              <a:spLocks noChangeArrowheads="1"/>
            </p:cNvSpPr>
            <p:nvPr/>
          </p:nvSpPr>
          <p:spPr bwMode="auto">
            <a:xfrm>
              <a:off x="3457" y="1002"/>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+2</a:t>
              </a:r>
            </a:p>
          </p:txBody>
        </p:sp>
        <p:sp>
          <p:nvSpPr>
            <p:cNvPr id="62525" name="Text Box 57"/>
            <p:cNvSpPr txBox="1">
              <a:spLocks noChangeArrowheads="1"/>
            </p:cNvSpPr>
            <p:nvPr/>
          </p:nvSpPr>
          <p:spPr bwMode="auto">
            <a:xfrm>
              <a:off x="4579" y="1504"/>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526" name="Text Box 58"/>
            <p:cNvSpPr txBox="1">
              <a:spLocks noChangeArrowheads="1"/>
            </p:cNvSpPr>
            <p:nvPr/>
          </p:nvSpPr>
          <p:spPr bwMode="auto">
            <a:xfrm>
              <a:off x="4298" y="1002"/>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527" name="Text Box 59"/>
            <p:cNvSpPr txBox="1">
              <a:spLocks noChangeArrowheads="1"/>
            </p:cNvSpPr>
            <p:nvPr/>
          </p:nvSpPr>
          <p:spPr bwMode="auto">
            <a:xfrm>
              <a:off x="4635" y="2436"/>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28" name="Text Box 60"/>
            <p:cNvSpPr txBox="1">
              <a:spLocks noChangeArrowheads="1"/>
            </p:cNvSpPr>
            <p:nvPr/>
          </p:nvSpPr>
          <p:spPr bwMode="auto">
            <a:xfrm>
              <a:off x="4354" y="2006"/>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29" name="Text Box 61"/>
            <p:cNvSpPr txBox="1">
              <a:spLocks noChangeArrowheads="1"/>
            </p:cNvSpPr>
            <p:nvPr/>
          </p:nvSpPr>
          <p:spPr bwMode="auto">
            <a:xfrm>
              <a:off x="3906" y="2078"/>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30" name="Text Box 62"/>
            <p:cNvSpPr txBox="1">
              <a:spLocks noChangeArrowheads="1"/>
            </p:cNvSpPr>
            <p:nvPr/>
          </p:nvSpPr>
          <p:spPr bwMode="auto">
            <a:xfrm>
              <a:off x="2952" y="2078"/>
              <a:ext cx="281"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31" name="Text Box 63"/>
            <p:cNvSpPr txBox="1">
              <a:spLocks noChangeArrowheads="1"/>
            </p:cNvSpPr>
            <p:nvPr/>
          </p:nvSpPr>
          <p:spPr bwMode="auto">
            <a:xfrm>
              <a:off x="5140" y="2436"/>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0</a:t>
              </a:r>
            </a:p>
          </p:txBody>
        </p:sp>
        <p:sp>
          <p:nvSpPr>
            <p:cNvPr id="62532" name="Text Box 64"/>
            <p:cNvSpPr txBox="1">
              <a:spLocks noChangeArrowheads="1"/>
            </p:cNvSpPr>
            <p:nvPr/>
          </p:nvSpPr>
          <p:spPr bwMode="auto">
            <a:xfrm>
              <a:off x="3289" y="1504"/>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sp>
          <p:nvSpPr>
            <p:cNvPr id="62533" name="Text Box 66"/>
            <p:cNvSpPr txBox="1">
              <a:spLocks noChangeArrowheads="1"/>
            </p:cNvSpPr>
            <p:nvPr/>
          </p:nvSpPr>
          <p:spPr bwMode="auto">
            <a:xfrm>
              <a:off x="3850" y="572"/>
              <a:ext cx="280" cy="258"/>
            </a:xfrm>
            <a:prstGeom prst="rect">
              <a:avLst/>
            </a:prstGeom>
            <a:noFill/>
            <a:ln w="9525">
              <a:noFill/>
              <a:miter lim="800000"/>
              <a:headEnd/>
              <a:tailEnd/>
            </a:ln>
          </p:spPr>
          <p:txBody>
            <a:bodyPr lIns="0" rIns="0">
              <a:spAutoFit/>
            </a:bodyPr>
            <a:lstStyle/>
            <a:p>
              <a:pPr eaLnBrk="0" hangingPunct="0">
                <a:spcBef>
                  <a:spcPct val="50000"/>
                </a:spcBef>
              </a:pPr>
              <a:r>
                <a:rPr lang="en-US" altLang="zh-CN" sz="1400"/>
                <a:t>-1</a:t>
              </a:r>
            </a:p>
          </p:txBody>
        </p:sp>
      </p:grpSp>
      <p:sp>
        <p:nvSpPr>
          <p:cNvPr id="70" name="Text Box 37"/>
          <p:cNvSpPr txBox="1">
            <a:spLocks noChangeArrowheads="1"/>
          </p:cNvSpPr>
          <p:nvPr/>
        </p:nvSpPr>
        <p:spPr bwMode="auto">
          <a:xfrm>
            <a:off x="1168400" y="4391025"/>
            <a:ext cx="2790825" cy="369888"/>
          </a:xfrm>
          <a:prstGeom prst="rect">
            <a:avLst/>
          </a:prstGeom>
          <a:noFill/>
          <a:ln w="9525">
            <a:noFill/>
            <a:miter lim="800000"/>
            <a:headEnd/>
            <a:tailEnd/>
          </a:ln>
        </p:spPr>
        <p:txBody>
          <a:bodyPr lIns="0" rIns="0">
            <a:spAutoFit/>
          </a:bodyPr>
          <a:lstStyle/>
          <a:p>
            <a:pPr eaLnBrk="0" hangingPunct="0">
              <a:spcBef>
                <a:spcPct val="50000"/>
              </a:spcBef>
            </a:pPr>
            <a:r>
              <a:rPr lang="zh-CN" altLang="en-US" sz="1800" dirty="0">
                <a:ea typeface="楷体_GB2312"/>
                <a:cs typeface="楷体_GB2312"/>
              </a:rPr>
              <a:t>是</a:t>
            </a:r>
            <a:r>
              <a:rPr lang="en-US" altLang="zh-CN" sz="1800" dirty="0">
                <a:ea typeface="楷体_GB2312"/>
                <a:cs typeface="楷体_GB2312"/>
              </a:rPr>
              <a:t>AVL</a:t>
            </a:r>
            <a:r>
              <a:rPr lang="zh-CN" altLang="en-US" sz="1800" dirty="0">
                <a:ea typeface="楷体_GB2312"/>
                <a:cs typeface="楷体_GB2312"/>
              </a:rPr>
              <a:t>树不是丰满树</a:t>
            </a:r>
          </a:p>
        </p:txBody>
      </p:sp>
      <p:sp>
        <p:nvSpPr>
          <p:cNvPr id="71" name="Text Box 65"/>
          <p:cNvSpPr txBox="1">
            <a:spLocks noChangeArrowheads="1"/>
          </p:cNvSpPr>
          <p:nvPr/>
        </p:nvSpPr>
        <p:spPr bwMode="auto">
          <a:xfrm>
            <a:off x="5651500" y="4443413"/>
            <a:ext cx="2790825" cy="369887"/>
          </a:xfrm>
          <a:prstGeom prst="rect">
            <a:avLst/>
          </a:prstGeom>
          <a:noFill/>
          <a:ln w="9525">
            <a:noFill/>
            <a:miter lim="800000"/>
            <a:headEnd/>
            <a:tailEnd/>
          </a:ln>
        </p:spPr>
        <p:txBody>
          <a:bodyPr lIns="0" rIns="0">
            <a:spAutoFit/>
          </a:bodyPr>
          <a:lstStyle/>
          <a:p>
            <a:pPr eaLnBrk="0" hangingPunct="0">
              <a:spcBef>
                <a:spcPct val="50000"/>
              </a:spcBef>
            </a:pPr>
            <a:r>
              <a:rPr lang="zh-CN" altLang="en-US" sz="1800" dirty="0">
                <a:ea typeface="楷体_GB2312"/>
                <a:cs typeface="楷体_GB2312"/>
              </a:rPr>
              <a:t>不是</a:t>
            </a:r>
            <a:r>
              <a:rPr lang="en-US" altLang="zh-CN" sz="1800" dirty="0">
                <a:ea typeface="楷体_GB2312"/>
                <a:cs typeface="楷体_GB2312"/>
              </a:rPr>
              <a:t>AVL</a:t>
            </a:r>
            <a:r>
              <a:rPr lang="zh-CN" altLang="en-US" sz="1800" dirty="0">
                <a:ea typeface="楷体_GB2312"/>
                <a:cs typeface="楷体_GB2312"/>
              </a:rPr>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linds(horizontal)">
                                      <p:cBhvr>
                                        <p:cTn id="10" dur="500"/>
                                        <p:tgtEl>
                                          <p:spTgt spid="7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blinds(horizontal)">
                                      <p:cBhvr>
                                        <p:cTn id="1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树高度证明</a:t>
            </a:r>
          </a:p>
        </p:txBody>
      </p:sp>
      <p:sp>
        <p:nvSpPr>
          <p:cNvPr id="947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 name="Text Box 37"/>
          <p:cNvSpPr txBox="1">
            <a:spLocks noChangeArrowheads="1"/>
          </p:cNvSpPr>
          <p:nvPr/>
        </p:nvSpPr>
        <p:spPr bwMode="auto">
          <a:xfrm>
            <a:off x="611560" y="1059582"/>
            <a:ext cx="4032448" cy="369332"/>
          </a:xfrm>
          <a:prstGeom prst="rect">
            <a:avLst/>
          </a:prstGeom>
          <a:noFill/>
          <a:ln w="9525">
            <a:noFill/>
            <a:miter lim="800000"/>
            <a:headEnd/>
            <a:tailEnd/>
          </a:ln>
        </p:spPr>
        <p:txBody>
          <a:bodyPr wrap="square" lIns="0" rIns="0">
            <a:spAutoFit/>
          </a:bodyPr>
          <a:lstStyle/>
          <a:p>
            <a:pPr eaLnBrk="0" hangingPunct="0">
              <a:spcBef>
                <a:spcPct val="50000"/>
              </a:spcBef>
            </a:pPr>
            <a:r>
              <a:rPr lang="en-US" altLang="zh-CN" sz="1800" dirty="0">
                <a:ea typeface="楷体_GB2312"/>
                <a:cs typeface="楷体_GB2312"/>
              </a:rPr>
              <a:t>S</a:t>
            </a:r>
            <a:r>
              <a:rPr lang="en-US" altLang="zh-CN" sz="1800" baseline="-25000" dirty="0">
                <a:ea typeface="楷体_GB2312"/>
                <a:cs typeface="楷体_GB2312"/>
              </a:rPr>
              <a:t>H</a:t>
            </a:r>
            <a:r>
              <a:rPr lang="zh-CN" altLang="en-US" sz="1800" dirty="0">
                <a:ea typeface="楷体_GB2312"/>
                <a:cs typeface="楷体_GB2312"/>
              </a:rPr>
              <a:t>是高度为</a:t>
            </a:r>
            <a:r>
              <a:rPr lang="en-US" altLang="zh-CN" sz="1800" dirty="0">
                <a:ea typeface="楷体_GB2312"/>
                <a:cs typeface="楷体_GB2312"/>
              </a:rPr>
              <a:t>H</a:t>
            </a:r>
            <a:r>
              <a:rPr lang="zh-CN" altLang="en-US" sz="1800" dirty="0">
                <a:ea typeface="楷体_GB2312"/>
                <a:cs typeface="楷体_GB2312"/>
              </a:rPr>
              <a:t>的</a:t>
            </a:r>
            <a:r>
              <a:rPr lang="en-US" altLang="zh-CN" sz="1800" dirty="0">
                <a:ea typeface="楷体_GB2312"/>
                <a:cs typeface="楷体_GB2312"/>
              </a:rPr>
              <a:t>AVL</a:t>
            </a:r>
            <a:r>
              <a:rPr lang="zh-CN" altLang="en-US" sz="1800" dirty="0">
                <a:ea typeface="楷体_GB2312"/>
                <a:cs typeface="楷体_GB2312"/>
              </a:rPr>
              <a:t>树的最少结点数</a:t>
            </a:r>
          </a:p>
        </p:txBody>
      </p:sp>
      <p:sp>
        <p:nvSpPr>
          <p:cNvPr id="947205" name="Rectangle 5"/>
          <p:cNvSpPr>
            <a:spLocks noChangeArrowheads="1"/>
          </p:cNvSpPr>
          <p:nvPr/>
        </p:nvSpPr>
        <p:spPr bwMode="auto">
          <a:xfrm>
            <a:off x="0" y="0"/>
            <a:ext cx="9144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5" name="图片 74" descr="图片1.png"/>
          <p:cNvPicPr>
            <a:picLocks noChangeAspect="1"/>
          </p:cNvPicPr>
          <p:nvPr/>
        </p:nvPicPr>
        <p:blipFill>
          <a:blip r:embed="rId3" cstate="print">
            <a:lum bright="70000" contrast="40000"/>
          </a:blip>
          <a:stretch>
            <a:fillRect/>
          </a:stretch>
        </p:blipFill>
        <p:spPr>
          <a:xfrm>
            <a:off x="755576" y="1995686"/>
            <a:ext cx="2889265" cy="1164240"/>
          </a:xfrm>
          <a:prstGeom prst="rect">
            <a:avLst/>
          </a:prstGeom>
          <a:noFill/>
          <a:ln>
            <a:noFill/>
          </a:ln>
        </p:spPr>
      </p:pic>
      <p:pic>
        <p:nvPicPr>
          <p:cNvPr id="76" name="图片 75" descr="图片2.png"/>
          <p:cNvPicPr>
            <a:picLocks noChangeAspect="1"/>
          </p:cNvPicPr>
          <p:nvPr/>
        </p:nvPicPr>
        <p:blipFill>
          <a:blip r:embed="rId4" cstate="print">
            <a:lum bright="70000" contrast="-70000"/>
          </a:blip>
          <a:stretch>
            <a:fillRect/>
          </a:stretch>
        </p:blipFill>
        <p:spPr>
          <a:xfrm>
            <a:off x="4788024" y="1995686"/>
            <a:ext cx="2621215" cy="1161558"/>
          </a:xfrm>
          <a:prstGeom prst="rect">
            <a:avLst/>
          </a:prstGeom>
        </p:spPr>
      </p:pic>
      <p:sp>
        <p:nvSpPr>
          <p:cNvPr id="8" name="矩形 7"/>
          <p:cNvSpPr/>
          <p:nvPr/>
        </p:nvSpPr>
        <p:spPr>
          <a:xfrm>
            <a:off x="827584" y="3435846"/>
            <a:ext cx="1449436" cy="400110"/>
          </a:xfrm>
          <a:prstGeom prst="rect">
            <a:avLst/>
          </a:prstGeom>
        </p:spPr>
        <p:txBody>
          <a:bodyPr wrap="none">
            <a:spAutoFit/>
          </a:bodyPr>
          <a:lstStyle/>
          <a:p>
            <a:r>
              <a:rPr lang="en-US" altLang="zh-CN" sz="2000" dirty="0" smtClean="0"/>
              <a:t>S</a:t>
            </a:r>
            <a:r>
              <a:rPr lang="en-US" altLang="zh-CN" sz="2000" baseline="-25000" dirty="0" smtClean="0"/>
              <a:t>H</a:t>
            </a:r>
            <a:r>
              <a:rPr lang="en-US" altLang="zh-CN" sz="2000" dirty="0" smtClean="0"/>
              <a:t>=F</a:t>
            </a:r>
            <a:r>
              <a:rPr lang="en-US" altLang="zh-CN" sz="2000" baseline="-25000" dirty="0" smtClean="0"/>
              <a:t>H+2 </a:t>
            </a:r>
            <a:r>
              <a:rPr lang="en-US" altLang="zh-CN" sz="2000" dirty="0" smtClean="0"/>
              <a:t>- 1</a:t>
            </a:r>
            <a:endParaRPr lang="zh-CN" altLang="en-US" sz="2000" dirty="0"/>
          </a:p>
        </p:txBody>
      </p:sp>
      <p:sp>
        <p:nvSpPr>
          <p:cNvPr id="331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827584" y="4227934"/>
            <a:ext cx="2952328" cy="369332"/>
          </a:xfrm>
          <a:prstGeom prst="rect">
            <a:avLst/>
          </a:prstGeom>
        </p:spPr>
        <p:txBody>
          <a:bodyPr wrap="square">
            <a:spAutoFit/>
          </a:bodyPr>
          <a:lstStyle/>
          <a:p>
            <a:r>
              <a:rPr lang="en-US" altLang="zh-CN" sz="1800" dirty="0" smtClean="0">
                <a:latin typeface="楷体_GB2312"/>
                <a:ea typeface="楷体_GB2312"/>
                <a:cs typeface="楷体_GB2312"/>
              </a:rPr>
              <a:t>1.44log(N+2) -1.328</a:t>
            </a:r>
            <a:endParaRPr lang="zh-CN" altLang="en-US" sz="1800" dirty="0"/>
          </a:p>
        </p:txBody>
      </p:sp>
      <p:sp>
        <p:nvSpPr>
          <p:cNvPr id="3317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descr="图片1.png"/>
          <p:cNvPicPr>
            <a:picLocks noChangeAspect="1"/>
          </p:cNvPicPr>
          <p:nvPr/>
        </p:nvPicPr>
        <p:blipFill>
          <a:blip r:embed="rId5" cstate="print">
            <a:lum bright="70000" contrast="-70000"/>
          </a:blip>
          <a:stretch>
            <a:fillRect/>
          </a:stretch>
        </p:blipFill>
        <p:spPr>
          <a:xfrm>
            <a:off x="4355976" y="3651870"/>
            <a:ext cx="3320597" cy="864096"/>
          </a:xfrm>
          <a:prstGeom prst="rect">
            <a:avLst/>
          </a:prstGeom>
        </p:spPr>
      </p:pic>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linds(horizontal)">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树的存储实现</a:t>
            </a:r>
          </a:p>
        </p:txBody>
      </p:sp>
      <p:sp>
        <p:nvSpPr>
          <p:cNvPr id="63492" name="文本框 28"/>
          <p:cNvSpPr txBox="1">
            <a:spLocks noChangeArrowheads="1"/>
          </p:cNvSpPr>
          <p:nvPr/>
        </p:nvSpPr>
        <p:spPr bwMode="auto">
          <a:xfrm>
            <a:off x="827088" y="1058863"/>
            <a:ext cx="7561262" cy="1077218"/>
          </a:xfrm>
          <a:prstGeom prst="rect">
            <a:avLst/>
          </a:prstGeom>
          <a:noFill/>
          <a:ln w="9525">
            <a:noFill/>
            <a:miter lim="800000"/>
            <a:headEnd/>
            <a:tailEnd/>
          </a:ln>
        </p:spPr>
        <p:txBody>
          <a:bodyPr>
            <a:spAutoFit/>
          </a:bodyPr>
          <a:lstStyle/>
          <a:p>
            <a:pPr eaLnBrk="0" hangingPunct="0">
              <a:spcBef>
                <a:spcPts val="600"/>
              </a:spcBef>
            </a:pPr>
            <a:r>
              <a:rPr lang="zh-CN" altLang="en-US" sz="1800" dirty="0"/>
              <a:t>采用二叉链表</a:t>
            </a:r>
            <a:endParaRPr lang="en-US" altLang="zh-CN" sz="1800" dirty="0"/>
          </a:p>
          <a:p>
            <a:pPr eaLnBrk="0" hangingPunct="0">
              <a:spcBef>
                <a:spcPts val="600"/>
              </a:spcBef>
            </a:pPr>
            <a:r>
              <a:rPr lang="zh-CN" altLang="en-US" sz="1800" dirty="0"/>
              <a:t>每个结点必须保存平衡信息</a:t>
            </a:r>
            <a:endParaRPr lang="en-US" altLang="zh-CN" sz="1800" dirty="0"/>
          </a:p>
          <a:p>
            <a:pPr eaLnBrk="0" hangingPunct="0">
              <a:spcBef>
                <a:spcPts val="600"/>
              </a:spcBef>
            </a:pPr>
            <a:r>
              <a:rPr lang="zh-CN" altLang="en-US" sz="1800" dirty="0"/>
              <a:t>平衡信息采用每棵树的高度，结点的平衡度是左右子树高度差</a:t>
            </a:r>
          </a:p>
        </p:txBody>
      </p:sp>
      <p:sp>
        <p:nvSpPr>
          <p:cNvPr id="63493" name="矩形 5"/>
          <p:cNvSpPr>
            <a:spLocks noChangeArrowheads="1"/>
          </p:cNvSpPr>
          <p:nvPr/>
        </p:nvSpPr>
        <p:spPr bwMode="auto">
          <a:xfrm>
            <a:off x="611560" y="2283718"/>
            <a:ext cx="7848600" cy="2678112"/>
          </a:xfrm>
          <a:prstGeom prst="rect">
            <a:avLst/>
          </a:prstGeom>
          <a:noFill/>
          <a:ln w="9525">
            <a:noFill/>
            <a:miter lim="800000"/>
            <a:headEnd/>
            <a:tailEnd/>
          </a:ln>
        </p:spPr>
        <p:txBody>
          <a:bodyPr>
            <a:spAutoFit/>
          </a:bodyPr>
          <a:lstStyle/>
          <a:p>
            <a:pPr eaLnBrk="0" hangingPunct="0"/>
            <a:r>
              <a:rPr lang="en-US" altLang="zh-CN" sz="1400" dirty="0"/>
              <a:t>template &lt;class KEY, class OTHER&gt;</a:t>
            </a:r>
            <a:endParaRPr lang="zh-CN" altLang="zh-CN" sz="1400" dirty="0"/>
          </a:p>
          <a:p>
            <a:pPr eaLnBrk="0" hangingPunct="0"/>
            <a:r>
              <a:rPr lang="en-US" altLang="zh-CN" sz="1400" dirty="0"/>
              <a:t>class </a:t>
            </a:r>
            <a:r>
              <a:rPr lang="en-US" altLang="zh-CN" sz="1400" dirty="0" err="1"/>
              <a:t>AvlTree</a:t>
            </a:r>
            <a:r>
              <a:rPr lang="en-US" altLang="zh-CN" sz="1400" dirty="0"/>
              <a:t>: public </a:t>
            </a:r>
            <a:r>
              <a:rPr lang="en-US" altLang="zh-CN" sz="1400" dirty="0" err="1"/>
              <a:t>dynamicSearchTable</a:t>
            </a:r>
            <a:r>
              <a:rPr lang="en-US" altLang="zh-CN" sz="1400" dirty="0"/>
              <a:t>&lt;KEY, OTHER&gt; {</a:t>
            </a:r>
            <a:endParaRPr lang="zh-CN" altLang="zh-CN" sz="1400" dirty="0"/>
          </a:p>
          <a:p>
            <a:pPr eaLnBrk="0" hangingPunct="0"/>
            <a:r>
              <a:rPr lang="en-US" altLang="zh-CN" sz="1400" dirty="0"/>
              <a:t>    </a:t>
            </a:r>
            <a:r>
              <a:rPr lang="en-US" altLang="zh-CN" sz="1400" dirty="0" err="1"/>
              <a:t>struct</a:t>
            </a:r>
            <a:r>
              <a:rPr lang="en-US" altLang="zh-CN" sz="1400" dirty="0"/>
              <a:t> </a:t>
            </a:r>
            <a:r>
              <a:rPr lang="en-US" altLang="zh-CN" sz="1400" dirty="0" err="1"/>
              <a:t>AvlNode</a:t>
            </a:r>
            <a:r>
              <a:rPr lang="en-US" altLang="zh-CN" sz="1400" dirty="0"/>
              <a:t>    {</a:t>
            </a:r>
          </a:p>
          <a:p>
            <a:pPr eaLnBrk="0" hangingPunct="0"/>
            <a:r>
              <a:rPr lang="en-US" altLang="zh-CN" sz="1400" dirty="0"/>
              <a:t>          SET&lt;KEY, OTHER&gt;   data;</a:t>
            </a:r>
            <a:endParaRPr lang="zh-CN" altLang="zh-CN" sz="1400" dirty="0"/>
          </a:p>
          <a:p>
            <a:pPr eaLnBrk="0" hangingPunct="0"/>
            <a:r>
              <a:rPr lang="en-US" altLang="zh-CN" sz="1400" dirty="0"/>
              <a:t>           </a:t>
            </a:r>
            <a:r>
              <a:rPr lang="en-US" altLang="zh-CN" sz="1400" dirty="0" err="1"/>
              <a:t>AvlNode</a:t>
            </a:r>
            <a:r>
              <a:rPr lang="en-US" altLang="zh-CN" sz="1400" dirty="0"/>
              <a:t>           *left;</a:t>
            </a:r>
            <a:endParaRPr lang="zh-CN" altLang="zh-CN" sz="1400" dirty="0"/>
          </a:p>
          <a:p>
            <a:pPr eaLnBrk="0" hangingPunct="0"/>
            <a:r>
              <a:rPr lang="en-US" altLang="zh-CN" sz="1400" dirty="0"/>
              <a:t>           </a:t>
            </a:r>
            <a:r>
              <a:rPr lang="en-US" altLang="zh-CN" sz="1400" dirty="0" err="1"/>
              <a:t>AvlNode</a:t>
            </a:r>
            <a:r>
              <a:rPr lang="en-US" altLang="zh-CN" sz="1400" dirty="0"/>
              <a:t>           *right;</a:t>
            </a:r>
            <a:endParaRPr lang="zh-CN" altLang="zh-CN" sz="1400" dirty="0"/>
          </a:p>
          <a:p>
            <a:pPr eaLnBrk="0" hangingPunct="0"/>
            <a:r>
              <a:rPr lang="en-US" altLang="zh-CN" sz="1400" dirty="0"/>
              <a:t>           </a:t>
            </a:r>
            <a:r>
              <a:rPr lang="en-US" altLang="zh-CN" sz="1400" dirty="0" err="1"/>
              <a:t>int</a:t>
            </a:r>
            <a:r>
              <a:rPr lang="en-US" altLang="zh-CN" sz="1400" dirty="0"/>
              <a:t>               height; </a:t>
            </a:r>
            <a:endParaRPr lang="zh-CN" altLang="zh-CN" sz="1400" dirty="0"/>
          </a:p>
          <a:p>
            <a:pPr eaLnBrk="0" hangingPunct="0"/>
            <a:r>
              <a:rPr lang="en-US" altLang="zh-CN" sz="1400" dirty="0"/>
              <a:t>    </a:t>
            </a:r>
            <a:endParaRPr lang="zh-CN" altLang="zh-CN" sz="1400" dirty="0"/>
          </a:p>
          <a:p>
            <a:pPr eaLnBrk="0" hangingPunct="0"/>
            <a:r>
              <a:rPr lang="en-US" altLang="zh-CN" sz="1400" dirty="0"/>
              <a:t>           </a:t>
            </a:r>
            <a:r>
              <a:rPr lang="en-US" altLang="zh-CN" sz="1400" dirty="0" err="1"/>
              <a:t>AvlNode</a:t>
            </a:r>
            <a:r>
              <a:rPr lang="en-US" altLang="zh-CN" sz="1400" dirty="0"/>
              <a:t>( const SET&lt;KEY, OTHER&gt; &amp;element , </a:t>
            </a:r>
            <a:r>
              <a:rPr lang="en-US" altLang="zh-CN" sz="1400" dirty="0" err="1"/>
              <a:t>AvlNode</a:t>
            </a:r>
            <a:r>
              <a:rPr lang="en-US" altLang="zh-CN" sz="1400" dirty="0"/>
              <a:t> *</a:t>
            </a:r>
            <a:r>
              <a:rPr lang="en-US" altLang="zh-CN" sz="1400" dirty="0" err="1"/>
              <a:t>lt</a:t>
            </a:r>
            <a:r>
              <a:rPr lang="en-US" altLang="zh-CN" sz="1400" dirty="0"/>
              <a:t>, </a:t>
            </a:r>
            <a:r>
              <a:rPr lang="en-US" altLang="zh-CN" sz="1400" dirty="0" err="1"/>
              <a:t>AvlNode</a:t>
            </a:r>
            <a:r>
              <a:rPr lang="en-US" altLang="zh-CN" sz="1400" dirty="0"/>
              <a:t> *</a:t>
            </a:r>
            <a:r>
              <a:rPr lang="en-US" altLang="zh-CN" sz="1400" dirty="0" err="1"/>
              <a:t>rt</a:t>
            </a:r>
            <a:r>
              <a:rPr lang="en-US" altLang="zh-CN" sz="1400" dirty="0"/>
              <a:t>, </a:t>
            </a:r>
            <a:r>
              <a:rPr lang="en-US" altLang="zh-CN" sz="1400" dirty="0" err="1"/>
              <a:t>int</a:t>
            </a:r>
            <a:r>
              <a:rPr lang="en-US" altLang="zh-CN" sz="1400" dirty="0"/>
              <a:t> h=1)</a:t>
            </a:r>
            <a:endParaRPr lang="zh-CN" altLang="zh-CN" sz="1400" dirty="0"/>
          </a:p>
          <a:p>
            <a:pPr eaLnBrk="0" hangingPunct="0"/>
            <a:r>
              <a:rPr lang="en-US" altLang="zh-CN" sz="1400" dirty="0"/>
              <a:t>                       : data(element), left( </a:t>
            </a:r>
            <a:r>
              <a:rPr lang="en-US" altLang="zh-CN" sz="1400" dirty="0" err="1"/>
              <a:t>lt</a:t>
            </a:r>
            <a:r>
              <a:rPr lang="en-US" altLang="zh-CN" sz="1400" dirty="0"/>
              <a:t> ), right( </a:t>
            </a:r>
            <a:r>
              <a:rPr lang="en-US" altLang="zh-CN" sz="1400" dirty="0" err="1"/>
              <a:t>rt</a:t>
            </a:r>
            <a:r>
              <a:rPr lang="en-US" altLang="zh-CN" sz="1400" dirty="0"/>
              <a:t> ), height(h) { }</a:t>
            </a:r>
            <a:endParaRPr lang="zh-CN" altLang="zh-CN" sz="1400" dirty="0"/>
          </a:p>
          <a:p>
            <a:pPr eaLnBrk="0" hangingPunct="0"/>
            <a:r>
              <a:rPr lang="en-US" altLang="zh-CN" sz="1400" dirty="0"/>
              <a:t>     }; </a:t>
            </a:r>
            <a:endParaRPr lang="zh-CN" altLang="zh-CN" sz="1400" dirty="0"/>
          </a:p>
          <a:p>
            <a:pPr eaLnBrk="0" hangingPunct="0"/>
            <a:r>
              <a:rPr lang="en-US" altLang="zh-CN" sz="1400" dirty="0"/>
              <a:t>    </a:t>
            </a:r>
            <a:r>
              <a:rPr lang="en-US" altLang="zh-CN" sz="1400" dirty="0" err="1"/>
              <a:t>AvlNode</a:t>
            </a:r>
            <a:r>
              <a:rPr lang="en-US" altLang="zh-CN" sz="1400" dirty="0"/>
              <a:t> *root;</a:t>
            </a:r>
            <a:endParaRPr lang="zh-CN" altLang="en-US" sz="1400" dirty="0"/>
          </a:p>
        </p:txBody>
      </p:sp>
    </p:spTree>
  </p:cSld>
  <p:clrMapOvr>
    <a:masterClrMapping/>
  </p:clrMapOvr>
  <p:transition spd="slow" advTm="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34"/>
          <p:cNvSpPr>
            <a:spLocks noChangeArrowheads="1"/>
          </p:cNvSpPr>
          <p:nvPr/>
        </p:nvSpPr>
        <p:spPr bwMode="auto">
          <a:xfrm>
            <a:off x="683568"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树的成员函数</a:t>
            </a:r>
          </a:p>
        </p:txBody>
      </p:sp>
      <p:sp>
        <p:nvSpPr>
          <p:cNvPr id="64516" name="矩形 5"/>
          <p:cNvSpPr>
            <a:spLocks noChangeArrowheads="1"/>
          </p:cNvSpPr>
          <p:nvPr/>
        </p:nvSpPr>
        <p:spPr bwMode="auto">
          <a:xfrm>
            <a:off x="611188" y="915988"/>
            <a:ext cx="7993260" cy="3970318"/>
          </a:xfrm>
          <a:prstGeom prst="rect">
            <a:avLst/>
          </a:prstGeom>
          <a:noFill/>
          <a:ln w="9525">
            <a:noFill/>
            <a:miter lim="800000"/>
            <a:headEnd/>
            <a:tailEnd/>
          </a:ln>
        </p:spPr>
        <p:txBody>
          <a:bodyPr wrap="square">
            <a:spAutoFit/>
          </a:bodyPr>
          <a:lstStyle/>
          <a:p>
            <a:pPr eaLnBrk="0" hangingPunct="0"/>
            <a:r>
              <a:rPr lang="en-US" altLang="zh-CN" sz="1400" dirty="0"/>
              <a:t>public:</a:t>
            </a:r>
            <a:endParaRPr lang="zh-CN" altLang="zh-CN" sz="1400" dirty="0"/>
          </a:p>
          <a:p>
            <a:pPr eaLnBrk="0" hangingPunct="0"/>
            <a:r>
              <a:rPr lang="en-US" altLang="zh-CN" sz="1400" dirty="0"/>
              <a:t>      </a:t>
            </a:r>
            <a:r>
              <a:rPr lang="en-US" altLang="zh-CN" sz="1400" dirty="0" err="1"/>
              <a:t>AvlTree</a:t>
            </a:r>
            <a:r>
              <a:rPr lang="en-US" altLang="zh-CN" sz="1400" dirty="0"/>
              <a:t>() { root = NULL; }</a:t>
            </a:r>
            <a:endParaRPr lang="zh-CN" altLang="zh-CN" sz="1400" dirty="0"/>
          </a:p>
          <a:p>
            <a:pPr eaLnBrk="0" hangingPunct="0"/>
            <a:r>
              <a:rPr lang="en-US" altLang="zh-CN" sz="1400" dirty="0"/>
              <a:t>      ~</a:t>
            </a:r>
            <a:r>
              <a:rPr lang="en-US" altLang="zh-CN" sz="1400" dirty="0" err="1"/>
              <a:t>AvlTree</a:t>
            </a:r>
            <a:r>
              <a:rPr lang="en-US" altLang="zh-CN" sz="1400" dirty="0"/>
              <a:t>( ) { </a:t>
            </a:r>
            <a:r>
              <a:rPr lang="en-US" altLang="zh-CN" sz="1400" dirty="0" err="1"/>
              <a:t>makeEmpty</a:t>
            </a:r>
            <a:r>
              <a:rPr lang="en-US" altLang="zh-CN" sz="1400" dirty="0"/>
              <a:t>( root); }</a:t>
            </a:r>
            <a:endParaRPr lang="zh-CN" altLang="zh-CN" sz="1400" dirty="0"/>
          </a:p>
          <a:p>
            <a:pPr eaLnBrk="0" hangingPunct="0"/>
            <a:r>
              <a:rPr lang="en-US" altLang="zh-CN" sz="1400" dirty="0"/>
              <a:t>      SET&lt;KEY, OTHER&gt; *find( const KEY &amp; x ) const;</a:t>
            </a:r>
            <a:endParaRPr lang="zh-CN" altLang="zh-CN" sz="1400" dirty="0"/>
          </a:p>
          <a:p>
            <a:pPr eaLnBrk="0" hangingPunct="0"/>
            <a:r>
              <a:rPr lang="en-US" altLang="zh-CN" sz="1400" dirty="0"/>
              <a:t>      void insert( const SET&lt;KEY, OTHER&gt; &amp; x ) ;</a:t>
            </a:r>
            <a:endParaRPr lang="zh-CN" altLang="zh-CN" sz="1400" dirty="0"/>
          </a:p>
          <a:p>
            <a:pPr eaLnBrk="0" hangingPunct="0"/>
            <a:r>
              <a:rPr lang="en-US" altLang="zh-CN" sz="1400" dirty="0"/>
              <a:t>      void remove( const KEY &amp; x );</a:t>
            </a:r>
            <a:endParaRPr lang="zh-CN" altLang="zh-CN" sz="1400" dirty="0"/>
          </a:p>
          <a:p>
            <a:pPr eaLnBrk="0" hangingPunct="0"/>
            <a:r>
              <a:rPr lang="en-US" altLang="zh-CN" sz="1400" dirty="0"/>
              <a:t>private:</a:t>
            </a:r>
            <a:endParaRPr lang="zh-CN" altLang="zh-CN" sz="1400" dirty="0"/>
          </a:p>
          <a:p>
            <a:pPr eaLnBrk="0" hangingPunct="0"/>
            <a:r>
              <a:rPr lang="en-US" altLang="zh-CN" sz="1400" dirty="0"/>
              <a:t>      void insert( const SET&lt;KEY, OTHER&gt; &amp; x, </a:t>
            </a:r>
            <a:r>
              <a:rPr lang="en-US" altLang="zh-CN" sz="1400" dirty="0" err="1"/>
              <a:t>AvlNode</a:t>
            </a:r>
            <a:r>
              <a:rPr lang="en-US" altLang="zh-CN" sz="1400" dirty="0"/>
              <a:t> * &amp; t ) ;</a:t>
            </a:r>
            <a:endParaRPr lang="zh-CN" altLang="zh-CN" sz="1400" dirty="0"/>
          </a:p>
          <a:p>
            <a:pPr eaLnBrk="0" hangingPunct="0"/>
            <a:r>
              <a:rPr lang="en-US" altLang="zh-CN" sz="1400" dirty="0"/>
              <a:t>      </a:t>
            </a:r>
            <a:r>
              <a:rPr lang="en-US" altLang="zh-CN" sz="1400" dirty="0" err="1"/>
              <a:t>bool</a:t>
            </a:r>
            <a:r>
              <a:rPr lang="en-US" altLang="zh-CN" sz="1400" dirty="0"/>
              <a:t> remove( const KEY &amp; x, </a:t>
            </a:r>
            <a:r>
              <a:rPr lang="en-US" altLang="zh-CN" sz="1400" dirty="0" err="1"/>
              <a:t>AvlNode</a:t>
            </a:r>
            <a:r>
              <a:rPr lang="en-US" altLang="zh-CN" sz="1400" dirty="0"/>
              <a:t> * &amp; t ) ;</a:t>
            </a:r>
            <a:endParaRPr lang="zh-CN" altLang="zh-CN" sz="1400" dirty="0"/>
          </a:p>
          <a:p>
            <a:pPr eaLnBrk="0" hangingPunct="0"/>
            <a:r>
              <a:rPr lang="en-US" altLang="zh-CN" sz="1400" dirty="0"/>
              <a:t>      </a:t>
            </a:r>
            <a:r>
              <a:rPr lang="en-US" altLang="zh-CN" sz="1400" dirty="0" err="1"/>
              <a:t>bool</a:t>
            </a:r>
            <a:r>
              <a:rPr lang="en-US" altLang="zh-CN" sz="1400" dirty="0"/>
              <a:t> adjust(</a:t>
            </a:r>
            <a:r>
              <a:rPr lang="en-US" altLang="zh-CN" sz="1400" dirty="0" err="1"/>
              <a:t>AvlNode</a:t>
            </a:r>
            <a:r>
              <a:rPr lang="en-US" altLang="zh-CN" sz="1400" dirty="0"/>
              <a:t> *&amp;t, </a:t>
            </a:r>
            <a:r>
              <a:rPr lang="en-US" altLang="zh-CN" sz="1400" dirty="0" err="1"/>
              <a:t>int</a:t>
            </a:r>
            <a:r>
              <a:rPr lang="en-US" altLang="zh-CN" sz="1400" dirty="0"/>
              <a:t> </a:t>
            </a:r>
            <a:r>
              <a:rPr lang="en-US" altLang="zh-CN" sz="1400" dirty="0" err="1"/>
              <a:t>subTree</a:t>
            </a:r>
            <a:r>
              <a:rPr lang="en-US" altLang="zh-CN" sz="1400" dirty="0"/>
              <a:t>); </a:t>
            </a:r>
          </a:p>
          <a:p>
            <a:pPr eaLnBrk="0" hangingPunct="0"/>
            <a:r>
              <a:rPr lang="en-US" altLang="zh-CN" sz="1400" dirty="0"/>
              <a:t>      void </a:t>
            </a:r>
            <a:r>
              <a:rPr lang="en-US" altLang="zh-CN" sz="1400" dirty="0" err="1"/>
              <a:t>makeEmpty</a:t>
            </a:r>
            <a:r>
              <a:rPr lang="en-US" altLang="zh-CN" sz="1400" dirty="0"/>
              <a:t>( </a:t>
            </a:r>
            <a:r>
              <a:rPr lang="en-US" altLang="zh-CN" sz="1400" dirty="0" err="1"/>
              <a:t>AvlNode</a:t>
            </a:r>
            <a:r>
              <a:rPr lang="en-US" altLang="zh-CN" sz="1400" dirty="0"/>
              <a:t> *t );</a:t>
            </a:r>
            <a:endParaRPr lang="zh-CN" altLang="zh-CN" sz="1400" dirty="0"/>
          </a:p>
          <a:p>
            <a:pPr eaLnBrk="0" hangingPunct="0"/>
            <a:r>
              <a:rPr lang="en-US" altLang="zh-CN" sz="1400" dirty="0"/>
              <a:t>      void RR( </a:t>
            </a:r>
            <a:r>
              <a:rPr lang="en-US" altLang="zh-CN" sz="1400" dirty="0" err="1"/>
              <a:t>AvlNode</a:t>
            </a:r>
            <a:r>
              <a:rPr lang="en-US" altLang="zh-CN" sz="1400" dirty="0"/>
              <a:t> * &amp; t );</a:t>
            </a:r>
            <a:endParaRPr lang="zh-CN" altLang="zh-CN" sz="1400" dirty="0"/>
          </a:p>
          <a:p>
            <a:pPr eaLnBrk="0" hangingPunct="0"/>
            <a:r>
              <a:rPr lang="en-US" altLang="zh-CN" sz="1400" dirty="0"/>
              <a:t>      void LL( </a:t>
            </a:r>
            <a:r>
              <a:rPr lang="en-US" altLang="zh-CN" sz="1400" dirty="0" err="1"/>
              <a:t>AvlNode</a:t>
            </a:r>
            <a:r>
              <a:rPr lang="en-US" altLang="zh-CN" sz="1400" dirty="0"/>
              <a:t> * &amp; t );</a:t>
            </a:r>
            <a:endParaRPr lang="zh-CN" altLang="zh-CN" sz="1400" dirty="0"/>
          </a:p>
          <a:p>
            <a:pPr eaLnBrk="0" hangingPunct="0"/>
            <a:r>
              <a:rPr lang="en-US" altLang="zh-CN" sz="1400" dirty="0"/>
              <a:t>      void LR( </a:t>
            </a:r>
            <a:r>
              <a:rPr lang="en-US" altLang="zh-CN" sz="1400" dirty="0" err="1"/>
              <a:t>AvlNode</a:t>
            </a:r>
            <a:r>
              <a:rPr lang="en-US" altLang="zh-CN" sz="1400" dirty="0"/>
              <a:t> * &amp; t );</a:t>
            </a:r>
            <a:endParaRPr lang="zh-CN" altLang="zh-CN" sz="1400" dirty="0"/>
          </a:p>
          <a:p>
            <a:pPr eaLnBrk="0" hangingPunct="0"/>
            <a:r>
              <a:rPr lang="en-US" altLang="zh-CN" sz="1400" dirty="0"/>
              <a:t>      void RL( </a:t>
            </a:r>
            <a:r>
              <a:rPr lang="en-US" altLang="zh-CN" sz="1400" dirty="0" err="1"/>
              <a:t>AvlNode</a:t>
            </a:r>
            <a:r>
              <a:rPr lang="en-US" altLang="zh-CN" sz="1400" dirty="0"/>
              <a:t> * &amp; t );</a:t>
            </a:r>
            <a:endParaRPr lang="zh-CN" altLang="zh-CN" sz="1400" dirty="0"/>
          </a:p>
          <a:p>
            <a:pPr eaLnBrk="0" hangingPunct="0"/>
            <a:r>
              <a:rPr lang="en-US" altLang="zh-CN" sz="1400" dirty="0"/>
              <a:t>      </a:t>
            </a:r>
            <a:r>
              <a:rPr lang="en-US" altLang="zh-CN" sz="1400" dirty="0" err="1"/>
              <a:t>int</a:t>
            </a:r>
            <a:r>
              <a:rPr lang="en-US" altLang="zh-CN" sz="1400" dirty="0"/>
              <a:t> max(</a:t>
            </a:r>
            <a:r>
              <a:rPr lang="en-US" altLang="zh-CN" sz="1400" dirty="0" err="1"/>
              <a:t>int</a:t>
            </a:r>
            <a:r>
              <a:rPr lang="en-US" altLang="zh-CN" sz="1400" dirty="0"/>
              <a:t> a, </a:t>
            </a:r>
            <a:r>
              <a:rPr lang="en-US" altLang="zh-CN" sz="1400" dirty="0" err="1"/>
              <a:t>int</a:t>
            </a:r>
            <a:r>
              <a:rPr lang="en-US" altLang="zh-CN" sz="1400" dirty="0"/>
              <a:t> b) {return (a&gt;b)?a:b;}</a:t>
            </a:r>
          </a:p>
          <a:p>
            <a:pPr eaLnBrk="0" hangingPunct="0"/>
            <a:r>
              <a:rPr lang="en-US" altLang="zh-CN" sz="1400" dirty="0"/>
              <a:t>      </a:t>
            </a:r>
            <a:r>
              <a:rPr lang="en-US" altLang="zh-CN" sz="1400" dirty="0" err="1"/>
              <a:t>int</a:t>
            </a:r>
            <a:r>
              <a:rPr lang="en-US" altLang="zh-CN" sz="1400" dirty="0"/>
              <a:t> height( </a:t>
            </a:r>
            <a:r>
              <a:rPr lang="en-US" altLang="zh-CN" sz="1400" dirty="0" err="1"/>
              <a:t>AvlNode</a:t>
            </a:r>
            <a:r>
              <a:rPr lang="en-US" altLang="zh-CN" sz="1400" dirty="0"/>
              <a:t> *t ) const { return t == NULL ? 0 : t-&gt;height;}</a:t>
            </a:r>
            <a:endParaRPr lang="zh-CN" altLang="zh-CN" sz="1400" dirty="0"/>
          </a:p>
          <a:p>
            <a:pPr eaLnBrk="0" hangingPunct="0"/>
            <a:r>
              <a:rPr lang="en-US" altLang="zh-CN" sz="1400" dirty="0"/>
              <a:t>};</a:t>
            </a:r>
            <a:endParaRPr lang="zh-CN" altLang="zh-CN"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6">
                                            <p:txEl>
                                              <p:pRg st="7" end="7"/>
                                            </p:txEl>
                                          </p:spTgt>
                                        </p:tgtEl>
                                        <p:attrNameLst>
                                          <p:attrName>style.visibility</p:attrName>
                                        </p:attrNameLst>
                                      </p:cBhvr>
                                      <p:to>
                                        <p:strVal val="visible"/>
                                      </p:to>
                                    </p:set>
                                    <p:animEffect transition="in" filter="blinds(horizontal)">
                                      <p:cBhvr>
                                        <p:cTn id="7" dur="500"/>
                                        <p:tgtEl>
                                          <p:spTgt spid="64516">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6">
                                            <p:txEl>
                                              <p:pRg st="8" end="8"/>
                                            </p:txEl>
                                          </p:spTgt>
                                        </p:tgtEl>
                                        <p:attrNameLst>
                                          <p:attrName>style.visibility</p:attrName>
                                        </p:attrNameLst>
                                      </p:cBhvr>
                                      <p:to>
                                        <p:strVal val="visible"/>
                                      </p:to>
                                    </p:set>
                                    <p:animEffect transition="in" filter="blinds(horizontal)">
                                      <p:cBhvr>
                                        <p:cTn id="10" dur="500"/>
                                        <p:tgtEl>
                                          <p:spTgt spid="64516">
                                            <p:txEl>
                                              <p:pRg st="8" end="8"/>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64516">
                                            <p:txEl>
                                              <p:pRg st="9" end="9"/>
                                            </p:txEl>
                                          </p:spTgt>
                                        </p:tgtEl>
                                        <p:attrNameLst>
                                          <p:attrName>style.visibility</p:attrName>
                                        </p:attrNameLst>
                                      </p:cBhvr>
                                      <p:to>
                                        <p:strVal val="visible"/>
                                      </p:to>
                                    </p:set>
                                    <p:animEffect transition="in" filter="blinds(horizontal)">
                                      <p:cBhvr>
                                        <p:cTn id="14" dur="500"/>
                                        <p:tgtEl>
                                          <p:spTgt spid="64516">
                                            <p:txEl>
                                              <p:pRg st="9" end="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4516">
                                            <p:txEl>
                                              <p:pRg st="11" end="11"/>
                                            </p:txEl>
                                          </p:spTgt>
                                        </p:tgtEl>
                                        <p:attrNameLst>
                                          <p:attrName>style.visibility</p:attrName>
                                        </p:attrNameLst>
                                      </p:cBhvr>
                                      <p:to>
                                        <p:strVal val="visible"/>
                                      </p:to>
                                    </p:set>
                                    <p:animEffect transition="in" filter="blinds(horizontal)">
                                      <p:cBhvr>
                                        <p:cTn id="19" dur="500"/>
                                        <p:tgtEl>
                                          <p:spTgt spid="64516">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4516">
                                            <p:txEl>
                                              <p:pRg st="12" end="12"/>
                                            </p:txEl>
                                          </p:spTgt>
                                        </p:tgtEl>
                                        <p:attrNameLst>
                                          <p:attrName>style.visibility</p:attrName>
                                        </p:attrNameLst>
                                      </p:cBhvr>
                                      <p:to>
                                        <p:strVal val="visible"/>
                                      </p:to>
                                    </p:set>
                                    <p:animEffect transition="in" filter="blinds(horizontal)">
                                      <p:cBhvr>
                                        <p:cTn id="22" dur="500"/>
                                        <p:tgtEl>
                                          <p:spTgt spid="64516">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516">
                                            <p:txEl>
                                              <p:pRg st="13" end="13"/>
                                            </p:txEl>
                                          </p:spTgt>
                                        </p:tgtEl>
                                        <p:attrNameLst>
                                          <p:attrName>style.visibility</p:attrName>
                                        </p:attrNameLst>
                                      </p:cBhvr>
                                      <p:to>
                                        <p:strVal val="visible"/>
                                      </p:to>
                                    </p:set>
                                    <p:animEffect transition="in" filter="blinds(horizontal)">
                                      <p:cBhvr>
                                        <p:cTn id="25" dur="500"/>
                                        <p:tgtEl>
                                          <p:spTgt spid="64516">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516">
                                            <p:txEl>
                                              <p:pRg st="14" end="14"/>
                                            </p:txEl>
                                          </p:spTgt>
                                        </p:tgtEl>
                                        <p:attrNameLst>
                                          <p:attrName>style.visibility</p:attrName>
                                        </p:attrNameLst>
                                      </p:cBhvr>
                                      <p:to>
                                        <p:strVal val="visible"/>
                                      </p:to>
                                    </p:set>
                                    <p:animEffect transition="in" filter="blinds(horizontal)">
                                      <p:cBhvr>
                                        <p:cTn id="28" dur="500"/>
                                        <p:tgtEl>
                                          <p:spTgt spid="64516">
                                            <p:txEl>
                                              <p:pRg st="14" end="1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516">
                                            <p:txEl>
                                              <p:pRg st="15" end="15"/>
                                            </p:txEl>
                                          </p:spTgt>
                                        </p:tgtEl>
                                        <p:attrNameLst>
                                          <p:attrName>style.visibility</p:attrName>
                                        </p:attrNameLst>
                                      </p:cBhvr>
                                      <p:to>
                                        <p:strVal val="visible"/>
                                      </p:to>
                                    </p:set>
                                    <p:animEffect transition="in" filter="blinds(horizontal)">
                                      <p:cBhvr>
                                        <p:cTn id="33" dur="500"/>
                                        <p:tgtEl>
                                          <p:spTgt spid="64516">
                                            <p:txEl>
                                              <p:pRg st="15" end="1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516">
                                            <p:txEl>
                                              <p:pRg st="16" end="16"/>
                                            </p:txEl>
                                          </p:spTgt>
                                        </p:tgtEl>
                                        <p:attrNameLst>
                                          <p:attrName>style.visibility</p:attrName>
                                        </p:attrNameLst>
                                      </p:cBhvr>
                                      <p:to>
                                        <p:strVal val="visible"/>
                                      </p:to>
                                    </p:set>
                                    <p:animEffect transition="in" filter="blinds(horizontal)">
                                      <p:cBhvr>
                                        <p:cTn id="36" dur="500"/>
                                        <p:tgtEl>
                                          <p:spTgt spid="6451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矩形 34"/>
          <p:cNvSpPr>
            <a:spLocks noChangeArrowheads="1"/>
          </p:cNvSpPr>
          <p:nvPr/>
        </p:nvSpPr>
        <p:spPr bwMode="auto">
          <a:xfrm>
            <a:off x="395536" y="195486"/>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树查找的非递归实现</a:t>
            </a:r>
          </a:p>
        </p:txBody>
      </p:sp>
      <p:sp>
        <p:nvSpPr>
          <p:cNvPr id="65540" name="矩形 4"/>
          <p:cNvSpPr>
            <a:spLocks noChangeArrowheads="1"/>
          </p:cNvSpPr>
          <p:nvPr/>
        </p:nvSpPr>
        <p:spPr bwMode="auto">
          <a:xfrm>
            <a:off x="468313" y="842963"/>
            <a:ext cx="7920037" cy="1754187"/>
          </a:xfrm>
          <a:prstGeom prst="rect">
            <a:avLst/>
          </a:prstGeom>
          <a:noFill/>
          <a:ln w="9525">
            <a:noFill/>
            <a:miter lim="800000"/>
            <a:headEnd/>
            <a:tailEnd/>
          </a:ln>
        </p:spPr>
        <p:txBody>
          <a:bodyPr>
            <a:spAutoFit/>
          </a:bodyPr>
          <a:lstStyle/>
          <a:p>
            <a:pPr eaLnBrk="0" hangingPunct="0"/>
            <a:r>
              <a:rPr lang="zh-CN" altLang="en-US" sz="1800">
                <a:latin typeface="微软雅黑" pitchFamily="34" charset="-122"/>
                <a:ea typeface="微软雅黑" pitchFamily="34" charset="-122"/>
              </a:rPr>
              <a:t>过程：</a:t>
            </a:r>
            <a:endParaRPr lang="en-US" altLang="zh-CN" sz="1800">
              <a:latin typeface="微软雅黑" pitchFamily="34" charset="-122"/>
              <a:ea typeface="微软雅黑" pitchFamily="34" charset="-122"/>
            </a:endParaRPr>
          </a:p>
          <a:p>
            <a:pPr eaLnBrk="0" hangingPunct="0">
              <a:spcBef>
                <a:spcPts val="600"/>
              </a:spcBef>
            </a:pPr>
            <a:r>
              <a:rPr lang="zh-CN" altLang="zh-CN" sz="1400" b="0"/>
              <a:t>设当前结点为根结点。</a:t>
            </a:r>
            <a:endParaRPr lang="en-US" altLang="zh-CN" sz="1400" b="0"/>
          </a:p>
          <a:p>
            <a:pPr eaLnBrk="0" hangingPunct="0">
              <a:spcBef>
                <a:spcPts val="600"/>
              </a:spcBef>
            </a:pPr>
            <a:r>
              <a:rPr lang="zh-CN" altLang="zh-CN" sz="1400" b="0"/>
              <a:t>只要当前结点非空，并且当前结点的值不等于被查找的元素，则根据当前结点和被查元素的的大小将新的当前结点设为原当前结点的左孩子或右孩子。</a:t>
            </a:r>
            <a:endParaRPr lang="en-US" altLang="zh-CN" sz="1400" b="0"/>
          </a:p>
          <a:p>
            <a:pPr eaLnBrk="0" hangingPunct="0">
              <a:spcBef>
                <a:spcPts val="600"/>
              </a:spcBef>
            </a:pPr>
            <a:r>
              <a:rPr lang="zh-CN" altLang="zh-CN" sz="1400" b="0"/>
              <a:t>当前结点为空或当前结点的值等于被查元素，查找停止</a:t>
            </a:r>
            <a:endParaRPr lang="en-US" altLang="zh-CN" sz="1400" b="0"/>
          </a:p>
          <a:p>
            <a:pPr eaLnBrk="0" hangingPunct="0">
              <a:spcBef>
                <a:spcPts val="600"/>
              </a:spcBef>
            </a:pPr>
            <a:r>
              <a:rPr lang="zh-CN" altLang="zh-CN" sz="1400" b="0"/>
              <a:t>如果当前结点为空，返回空指针，表示没有找到。否则表示找到了该结点，返回该结点的地址。</a:t>
            </a:r>
            <a:endParaRPr lang="zh-CN" altLang="en-US" sz="1400" b="0"/>
          </a:p>
        </p:txBody>
      </p:sp>
      <p:grpSp>
        <p:nvGrpSpPr>
          <p:cNvPr id="2" name="组合 67"/>
          <p:cNvGrpSpPr>
            <a:grpSpLocks/>
          </p:cNvGrpSpPr>
          <p:nvPr/>
        </p:nvGrpSpPr>
        <p:grpSpPr bwMode="auto">
          <a:xfrm>
            <a:off x="179388" y="3167063"/>
            <a:ext cx="2520950" cy="1689100"/>
            <a:chOff x="179388" y="1363663"/>
            <a:chExt cx="4216564" cy="3527425"/>
          </a:xfrm>
        </p:grpSpPr>
        <p:sp>
          <p:nvSpPr>
            <p:cNvPr id="65548" name="Line 3"/>
            <p:cNvSpPr>
              <a:spLocks noChangeShapeType="1"/>
            </p:cNvSpPr>
            <p:nvPr/>
          </p:nvSpPr>
          <p:spPr bwMode="auto">
            <a:xfrm flipH="1">
              <a:off x="2802211" y="3070225"/>
              <a:ext cx="282329" cy="911225"/>
            </a:xfrm>
            <a:prstGeom prst="line">
              <a:avLst/>
            </a:prstGeom>
            <a:noFill/>
            <a:ln w="38100">
              <a:solidFill>
                <a:schemeClr val="tx1"/>
              </a:solidFill>
              <a:round/>
              <a:headEnd/>
              <a:tailEnd/>
            </a:ln>
          </p:spPr>
          <p:txBody>
            <a:bodyPr wrap="none" lIns="0" rIns="0" anchor="ctr"/>
            <a:lstStyle/>
            <a:p>
              <a:endParaRPr lang="zh-CN" altLang="en-US"/>
            </a:p>
          </p:txBody>
        </p:sp>
        <p:sp>
          <p:nvSpPr>
            <p:cNvPr id="65549" name="Line 4"/>
            <p:cNvSpPr>
              <a:spLocks noChangeShapeType="1"/>
            </p:cNvSpPr>
            <p:nvPr/>
          </p:nvSpPr>
          <p:spPr bwMode="auto">
            <a:xfrm flipH="1">
              <a:off x="3271646" y="3867150"/>
              <a:ext cx="280659" cy="911225"/>
            </a:xfrm>
            <a:prstGeom prst="line">
              <a:avLst/>
            </a:prstGeom>
            <a:noFill/>
            <a:ln w="38100">
              <a:solidFill>
                <a:schemeClr val="tx1"/>
              </a:solidFill>
              <a:round/>
              <a:headEnd/>
              <a:tailEnd/>
            </a:ln>
          </p:spPr>
          <p:txBody>
            <a:bodyPr wrap="none" lIns="0" rIns="0" anchor="ctr"/>
            <a:lstStyle/>
            <a:p>
              <a:endParaRPr lang="zh-CN" altLang="en-US"/>
            </a:p>
          </p:txBody>
        </p:sp>
        <p:sp>
          <p:nvSpPr>
            <p:cNvPr id="65550" name="Line 5"/>
            <p:cNvSpPr>
              <a:spLocks noChangeShapeType="1"/>
            </p:cNvSpPr>
            <p:nvPr/>
          </p:nvSpPr>
          <p:spPr bwMode="auto">
            <a:xfrm>
              <a:off x="1397247" y="2387600"/>
              <a:ext cx="374212" cy="911225"/>
            </a:xfrm>
            <a:prstGeom prst="line">
              <a:avLst/>
            </a:prstGeom>
            <a:noFill/>
            <a:ln w="38100">
              <a:solidFill>
                <a:schemeClr val="tx1"/>
              </a:solidFill>
              <a:round/>
              <a:headEnd/>
              <a:tailEnd/>
            </a:ln>
          </p:spPr>
          <p:txBody>
            <a:bodyPr wrap="none" lIns="0" rIns="0" anchor="ctr"/>
            <a:lstStyle/>
            <a:p>
              <a:endParaRPr lang="zh-CN" altLang="en-US"/>
            </a:p>
          </p:txBody>
        </p:sp>
        <p:sp>
          <p:nvSpPr>
            <p:cNvPr id="65551" name="Line 6"/>
            <p:cNvSpPr>
              <a:spLocks noChangeShapeType="1"/>
            </p:cNvSpPr>
            <p:nvPr/>
          </p:nvSpPr>
          <p:spPr bwMode="auto">
            <a:xfrm>
              <a:off x="929482" y="3184525"/>
              <a:ext cx="374212" cy="911225"/>
            </a:xfrm>
            <a:prstGeom prst="line">
              <a:avLst/>
            </a:prstGeom>
            <a:noFill/>
            <a:ln w="38100">
              <a:solidFill>
                <a:schemeClr val="tx1"/>
              </a:solidFill>
              <a:round/>
              <a:headEnd/>
              <a:tailEnd/>
            </a:ln>
          </p:spPr>
          <p:txBody>
            <a:bodyPr wrap="none" lIns="0" rIns="0" anchor="ctr"/>
            <a:lstStyle/>
            <a:p>
              <a:endParaRPr lang="zh-CN" altLang="en-US"/>
            </a:p>
          </p:txBody>
        </p:sp>
        <p:sp>
          <p:nvSpPr>
            <p:cNvPr id="65552" name="Line 7"/>
            <p:cNvSpPr>
              <a:spLocks noChangeShapeType="1"/>
            </p:cNvSpPr>
            <p:nvPr/>
          </p:nvSpPr>
          <p:spPr bwMode="auto">
            <a:xfrm flipH="1">
              <a:off x="2053788" y="2273300"/>
              <a:ext cx="561318" cy="1935163"/>
            </a:xfrm>
            <a:prstGeom prst="line">
              <a:avLst/>
            </a:prstGeom>
            <a:noFill/>
            <a:ln w="38100">
              <a:solidFill>
                <a:schemeClr val="tx1"/>
              </a:solidFill>
              <a:round/>
              <a:headEnd/>
              <a:tailEnd/>
            </a:ln>
          </p:spPr>
          <p:txBody>
            <a:bodyPr wrap="none" lIns="0" rIns="0" anchor="ctr"/>
            <a:lstStyle/>
            <a:p>
              <a:endParaRPr lang="zh-CN" altLang="en-US"/>
            </a:p>
          </p:txBody>
        </p:sp>
        <p:sp>
          <p:nvSpPr>
            <p:cNvPr id="65553" name="Line 8"/>
            <p:cNvSpPr>
              <a:spLocks noChangeShapeType="1"/>
            </p:cNvSpPr>
            <p:nvPr/>
          </p:nvSpPr>
          <p:spPr bwMode="auto">
            <a:xfrm>
              <a:off x="2149011" y="1700213"/>
              <a:ext cx="1967953" cy="2844800"/>
            </a:xfrm>
            <a:prstGeom prst="line">
              <a:avLst/>
            </a:prstGeom>
            <a:noFill/>
            <a:ln w="38100">
              <a:solidFill>
                <a:schemeClr val="tx1"/>
              </a:solidFill>
              <a:round/>
              <a:headEnd/>
              <a:tailEnd/>
            </a:ln>
          </p:spPr>
          <p:txBody>
            <a:bodyPr wrap="none" lIns="0" rIns="0" anchor="ctr"/>
            <a:lstStyle/>
            <a:p>
              <a:endParaRPr lang="zh-CN" altLang="en-US"/>
            </a:p>
          </p:txBody>
        </p:sp>
        <p:sp>
          <p:nvSpPr>
            <p:cNvPr id="65554" name="Line 9"/>
            <p:cNvSpPr>
              <a:spLocks noChangeShapeType="1"/>
            </p:cNvSpPr>
            <p:nvPr/>
          </p:nvSpPr>
          <p:spPr bwMode="auto">
            <a:xfrm flipH="1">
              <a:off x="366494" y="1704975"/>
              <a:ext cx="1500188" cy="2503488"/>
            </a:xfrm>
            <a:prstGeom prst="line">
              <a:avLst/>
            </a:prstGeom>
            <a:noFill/>
            <a:ln w="38100">
              <a:solidFill>
                <a:schemeClr val="tx1"/>
              </a:solidFill>
              <a:round/>
              <a:headEnd/>
              <a:tailEnd/>
            </a:ln>
          </p:spPr>
          <p:txBody>
            <a:bodyPr wrap="none" lIns="0" rIns="0" anchor="ctr"/>
            <a:lstStyle/>
            <a:p>
              <a:endParaRPr lang="zh-CN" altLang="en-US"/>
            </a:p>
          </p:txBody>
        </p:sp>
        <p:sp>
          <p:nvSpPr>
            <p:cNvPr id="65555" name="Oval 10"/>
            <p:cNvSpPr>
              <a:spLocks noChangeArrowheads="1"/>
            </p:cNvSpPr>
            <p:nvPr/>
          </p:nvSpPr>
          <p:spPr bwMode="auto">
            <a:xfrm>
              <a:off x="1771458" y="136366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14</a:t>
              </a:r>
              <a:endParaRPr lang="en-US" altLang="zh-CN" sz="1400" u="sng"/>
            </a:p>
          </p:txBody>
        </p:sp>
        <p:sp>
          <p:nvSpPr>
            <p:cNvPr id="65556" name="Oval 11"/>
            <p:cNvSpPr>
              <a:spLocks noChangeArrowheads="1"/>
            </p:cNvSpPr>
            <p:nvPr/>
          </p:nvSpPr>
          <p:spPr bwMode="auto">
            <a:xfrm>
              <a:off x="1397247" y="284321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12</a:t>
              </a:r>
              <a:endParaRPr lang="en-US" altLang="zh-CN" sz="1400" u="sng"/>
            </a:p>
          </p:txBody>
        </p:sp>
        <p:sp>
          <p:nvSpPr>
            <p:cNvPr id="65557" name="Oval 12"/>
            <p:cNvSpPr>
              <a:spLocks noChangeArrowheads="1"/>
            </p:cNvSpPr>
            <p:nvPr/>
          </p:nvSpPr>
          <p:spPr bwMode="auto">
            <a:xfrm>
              <a:off x="647153" y="284321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a:t>
              </a:r>
              <a:endParaRPr lang="en-US" altLang="zh-CN" sz="1400" u="sng"/>
            </a:p>
          </p:txBody>
        </p:sp>
        <p:sp>
          <p:nvSpPr>
            <p:cNvPr id="65558" name="Oval 13"/>
            <p:cNvSpPr>
              <a:spLocks noChangeArrowheads="1"/>
            </p:cNvSpPr>
            <p:nvPr/>
          </p:nvSpPr>
          <p:spPr bwMode="auto">
            <a:xfrm>
              <a:off x="179388" y="3752850"/>
              <a:ext cx="562988" cy="569913"/>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a:t>
              </a:r>
              <a:endParaRPr lang="en-US" altLang="zh-CN" sz="1400" u="sng"/>
            </a:p>
          </p:txBody>
        </p:sp>
        <p:sp>
          <p:nvSpPr>
            <p:cNvPr id="65559" name="Oval 14"/>
            <p:cNvSpPr>
              <a:spLocks noChangeArrowheads="1"/>
            </p:cNvSpPr>
            <p:nvPr/>
          </p:nvSpPr>
          <p:spPr bwMode="auto">
            <a:xfrm>
              <a:off x="1116588" y="2046288"/>
              <a:ext cx="56131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9</a:t>
              </a:r>
              <a:endParaRPr lang="en-US" altLang="zh-CN" sz="1400" u="sng"/>
            </a:p>
          </p:txBody>
        </p:sp>
        <p:sp>
          <p:nvSpPr>
            <p:cNvPr id="65560" name="Oval 15"/>
            <p:cNvSpPr>
              <a:spLocks noChangeArrowheads="1"/>
            </p:cNvSpPr>
            <p:nvPr/>
          </p:nvSpPr>
          <p:spPr bwMode="auto">
            <a:xfrm>
              <a:off x="2427999" y="2046288"/>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28</a:t>
              </a:r>
              <a:endParaRPr lang="en-US" altLang="zh-CN" sz="1400" u="sng"/>
            </a:p>
          </p:txBody>
        </p:sp>
        <p:sp>
          <p:nvSpPr>
            <p:cNvPr id="65561" name="Oval 16"/>
            <p:cNvSpPr>
              <a:spLocks noChangeArrowheads="1"/>
            </p:cNvSpPr>
            <p:nvPr/>
          </p:nvSpPr>
          <p:spPr bwMode="auto">
            <a:xfrm>
              <a:off x="3832964" y="432276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63</a:t>
              </a:r>
              <a:endParaRPr lang="en-US" altLang="zh-CN" sz="1400" u="sng"/>
            </a:p>
          </p:txBody>
        </p:sp>
        <p:sp>
          <p:nvSpPr>
            <p:cNvPr id="65562" name="Oval 17"/>
            <p:cNvSpPr>
              <a:spLocks noChangeArrowheads="1"/>
            </p:cNvSpPr>
            <p:nvPr/>
          </p:nvSpPr>
          <p:spPr bwMode="auto">
            <a:xfrm>
              <a:off x="2895764" y="432276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53</a:t>
              </a:r>
              <a:endParaRPr lang="en-US" altLang="zh-CN" sz="1400" u="sng"/>
            </a:p>
          </p:txBody>
        </p:sp>
        <p:sp>
          <p:nvSpPr>
            <p:cNvPr id="65563" name="Oval 18"/>
            <p:cNvSpPr>
              <a:spLocks noChangeArrowheads="1"/>
            </p:cNvSpPr>
            <p:nvPr/>
          </p:nvSpPr>
          <p:spPr bwMode="auto">
            <a:xfrm>
              <a:off x="3365199" y="3640138"/>
              <a:ext cx="56131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60</a:t>
              </a:r>
              <a:endParaRPr lang="en-US" altLang="zh-CN" sz="1400" u="sng"/>
            </a:p>
          </p:txBody>
        </p:sp>
        <p:sp>
          <p:nvSpPr>
            <p:cNvPr id="65564" name="Oval 19"/>
            <p:cNvSpPr>
              <a:spLocks noChangeArrowheads="1"/>
            </p:cNvSpPr>
            <p:nvPr/>
          </p:nvSpPr>
          <p:spPr bwMode="auto">
            <a:xfrm>
              <a:off x="2895764" y="2843213"/>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50</a:t>
              </a:r>
              <a:endParaRPr lang="en-US" altLang="zh-CN" sz="1400" u="sng"/>
            </a:p>
          </p:txBody>
        </p:sp>
        <p:sp>
          <p:nvSpPr>
            <p:cNvPr id="65565" name="Oval 20"/>
            <p:cNvSpPr>
              <a:spLocks noChangeArrowheads="1"/>
            </p:cNvSpPr>
            <p:nvPr/>
          </p:nvSpPr>
          <p:spPr bwMode="auto">
            <a:xfrm>
              <a:off x="1771458" y="3752850"/>
              <a:ext cx="562988" cy="569913"/>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17</a:t>
              </a:r>
              <a:endParaRPr lang="en-US" altLang="zh-CN" sz="1400" u="sng"/>
            </a:p>
          </p:txBody>
        </p:sp>
        <p:sp>
          <p:nvSpPr>
            <p:cNvPr id="65566" name="Oval 21"/>
            <p:cNvSpPr>
              <a:spLocks noChangeArrowheads="1"/>
            </p:cNvSpPr>
            <p:nvPr/>
          </p:nvSpPr>
          <p:spPr bwMode="auto">
            <a:xfrm>
              <a:off x="2053788" y="2843213"/>
              <a:ext cx="56131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18</a:t>
              </a:r>
              <a:endParaRPr lang="en-US" altLang="zh-CN" sz="1400" u="sng"/>
            </a:p>
          </p:txBody>
        </p:sp>
        <p:sp>
          <p:nvSpPr>
            <p:cNvPr id="65567" name="Oval 22"/>
            <p:cNvSpPr>
              <a:spLocks noChangeArrowheads="1"/>
            </p:cNvSpPr>
            <p:nvPr/>
          </p:nvSpPr>
          <p:spPr bwMode="auto">
            <a:xfrm>
              <a:off x="1023035" y="3752850"/>
              <a:ext cx="561318" cy="569913"/>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7</a:t>
              </a:r>
              <a:endParaRPr lang="en-US" altLang="zh-CN" sz="1400" u="sng"/>
            </a:p>
          </p:txBody>
        </p:sp>
        <p:sp>
          <p:nvSpPr>
            <p:cNvPr id="65568" name="Oval 23"/>
            <p:cNvSpPr>
              <a:spLocks noChangeArrowheads="1"/>
            </p:cNvSpPr>
            <p:nvPr/>
          </p:nvSpPr>
          <p:spPr bwMode="auto">
            <a:xfrm>
              <a:off x="2521552" y="3640138"/>
              <a:ext cx="562988" cy="568325"/>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30</a:t>
              </a:r>
              <a:endParaRPr lang="en-US" altLang="zh-CN" sz="1400" u="sng"/>
            </a:p>
          </p:txBody>
        </p:sp>
      </p:grpSp>
      <p:sp>
        <p:nvSpPr>
          <p:cNvPr id="43" name="TextBox 68"/>
          <p:cNvSpPr txBox="1">
            <a:spLocks noChangeArrowheads="1"/>
          </p:cNvSpPr>
          <p:nvPr/>
        </p:nvSpPr>
        <p:spPr bwMode="auto">
          <a:xfrm>
            <a:off x="1692275" y="2859088"/>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查找</a:t>
            </a:r>
            <a:r>
              <a:rPr lang="en-US" altLang="zh-CN" sz="1400"/>
              <a:t>12</a:t>
            </a:r>
            <a:endParaRPr lang="zh-CN" altLang="en-US" sz="1400"/>
          </a:p>
        </p:txBody>
      </p:sp>
      <p:grpSp>
        <p:nvGrpSpPr>
          <p:cNvPr id="3" name="组合 72"/>
          <p:cNvGrpSpPr>
            <a:grpSpLocks/>
          </p:cNvGrpSpPr>
          <p:nvPr/>
        </p:nvGrpSpPr>
        <p:grpSpPr bwMode="auto">
          <a:xfrm>
            <a:off x="611188" y="2932113"/>
            <a:ext cx="576262" cy="319087"/>
            <a:chOff x="2555776" y="1340768"/>
            <a:chExt cx="1080120" cy="864096"/>
          </a:xfrm>
        </p:grpSpPr>
        <p:sp>
          <p:nvSpPr>
            <p:cNvPr id="65546" name="TextBox 69"/>
            <p:cNvSpPr txBox="1">
              <a:spLocks noChangeArrowheads="1"/>
            </p:cNvSpPr>
            <p:nvPr/>
          </p:nvSpPr>
          <p:spPr bwMode="auto">
            <a:xfrm>
              <a:off x="2555776" y="1340768"/>
              <a:ext cx="504056" cy="410605"/>
            </a:xfrm>
            <a:prstGeom prst="rect">
              <a:avLst/>
            </a:prstGeom>
            <a:noFill/>
            <a:ln w="9525">
              <a:noFill/>
              <a:miter lim="800000"/>
              <a:headEnd/>
              <a:tailEnd/>
            </a:ln>
          </p:spPr>
          <p:txBody>
            <a:bodyPr>
              <a:spAutoFit/>
            </a:bodyPr>
            <a:lstStyle/>
            <a:p>
              <a:pPr eaLnBrk="0" hangingPunct="0">
                <a:spcBef>
                  <a:spcPct val="50000"/>
                </a:spcBef>
              </a:pPr>
              <a:r>
                <a:rPr lang="en-US" altLang="zh-CN" sz="1400"/>
                <a:t>t</a:t>
              </a:r>
              <a:endParaRPr lang="zh-CN" altLang="en-US" sz="1400"/>
            </a:p>
          </p:txBody>
        </p:sp>
        <p:cxnSp>
          <p:nvCxnSpPr>
            <p:cNvPr id="65547" name="直接箭头连接符 71"/>
            <p:cNvCxnSpPr>
              <a:cxnSpLocks noChangeShapeType="1"/>
            </p:cNvCxnSpPr>
            <p:nvPr/>
          </p:nvCxnSpPr>
          <p:spPr bwMode="auto">
            <a:xfrm>
              <a:off x="2987824" y="1772816"/>
              <a:ext cx="648072" cy="432048"/>
            </a:xfrm>
            <a:prstGeom prst="straightConnector1">
              <a:avLst/>
            </a:prstGeom>
            <a:noFill/>
            <a:ln w="28575" algn="ctr">
              <a:solidFill>
                <a:schemeClr val="tx1"/>
              </a:solidFill>
              <a:round/>
              <a:headEnd/>
              <a:tailEnd type="arrow" w="med" len="med"/>
            </a:ln>
          </p:spPr>
        </p:cxnSp>
      </p:grpSp>
      <p:sp>
        <p:nvSpPr>
          <p:cNvPr id="47" name="矩形 46"/>
          <p:cNvSpPr>
            <a:spLocks noChangeArrowheads="1"/>
          </p:cNvSpPr>
          <p:nvPr/>
        </p:nvSpPr>
        <p:spPr bwMode="auto">
          <a:xfrm>
            <a:off x="3059113" y="2643188"/>
            <a:ext cx="6084887" cy="2247900"/>
          </a:xfrm>
          <a:prstGeom prst="rect">
            <a:avLst/>
          </a:prstGeom>
          <a:noFill/>
          <a:ln w="3175">
            <a:solidFill>
              <a:schemeClr val="tx1"/>
            </a:solidFill>
            <a:miter lim="800000"/>
            <a:headEnd/>
            <a:tailEnd/>
          </a:ln>
        </p:spPr>
        <p:txBody>
          <a:bodyPr>
            <a:spAutoFit/>
          </a:bodyPr>
          <a:lstStyle/>
          <a:p>
            <a:pPr eaLnBrk="0" hangingPunct="0"/>
            <a:r>
              <a:rPr lang="en-US" altLang="zh-CN" sz="1400" b="0"/>
              <a:t>template &lt;class KEY, class OTHER&gt;</a:t>
            </a:r>
            <a:endParaRPr lang="zh-CN" altLang="zh-CN" sz="1400" b="0"/>
          </a:p>
          <a:p>
            <a:pPr eaLnBrk="0" hangingPunct="0"/>
            <a:r>
              <a:rPr lang="en-US" altLang="zh-CN" sz="1400" b="0"/>
              <a:t>SET&lt;KEY, OTHER&gt; *AvlTree&lt;KEY, OTHER&gt;::find( const KEY &amp; x ) const</a:t>
            </a:r>
            <a:endParaRPr lang="zh-CN" altLang="zh-CN" sz="1400" b="0"/>
          </a:p>
          <a:p>
            <a:pPr eaLnBrk="0" hangingPunct="0"/>
            <a:r>
              <a:rPr lang="en-US" altLang="zh-CN" sz="1400" b="0"/>
              <a:t>{</a:t>
            </a:r>
            <a:endParaRPr lang="zh-CN" altLang="zh-CN" sz="1400" b="0"/>
          </a:p>
          <a:p>
            <a:pPr eaLnBrk="0" hangingPunct="0"/>
            <a:r>
              <a:rPr lang="en-US" altLang="zh-CN" sz="1400" b="0"/>
              <a:t>    AvlNode *t = root;</a:t>
            </a:r>
            <a:endParaRPr lang="zh-CN" altLang="zh-CN" sz="1400" b="0"/>
          </a:p>
          <a:p>
            <a:pPr eaLnBrk="0" hangingPunct="0"/>
            <a:r>
              <a:rPr lang="en-US" altLang="zh-CN" sz="1400" b="0"/>
              <a:t> </a:t>
            </a:r>
            <a:endParaRPr lang="zh-CN" altLang="zh-CN" sz="1400" b="0"/>
          </a:p>
          <a:p>
            <a:pPr eaLnBrk="0" hangingPunct="0"/>
            <a:r>
              <a:rPr lang="en-US" altLang="zh-CN" sz="1400" b="0"/>
              <a:t>    while (t!=NULL &amp;&amp; t-&gt;data.key != x) </a:t>
            </a:r>
            <a:endParaRPr lang="zh-CN" altLang="zh-CN" sz="1400" b="0"/>
          </a:p>
          <a:p>
            <a:pPr eaLnBrk="0" hangingPunct="0"/>
            <a:r>
              <a:rPr lang="en-US" altLang="zh-CN" sz="1400" b="0"/>
              <a:t>           if (t-&gt;data.key &gt; x) t = t-&gt;left; else t = t-&gt;right;</a:t>
            </a:r>
            <a:endParaRPr lang="zh-CN" altLang="zh-CN" sz="1400" b="0"/>
          </a:p>
          <a:p>
            <a:pPr eaLnBrk="0" hangingPunct="0"/>
            <a:r>
              <a:rPr lang="en-US" altLang="zh-CN" sz="1400" b="0"/>
              <a:t> </a:t>
            </a:r>
            <a:endParaRPr lang="zh-CN" altLang="zh-CN" sz="1400" b="0"/>
          </a:p>
          <a:p>
            <a:pPr eaLnBrk="0" hangingPunct="0"/>
            <a:r>
              <a:rPr lang="en-US" altLang="zh-CN" sz="1400" b="0"/>
              <a:t>    if (t==NULL) return NULL;   else return (SET&lt;KEY, OTHER&gt; *) t;</a:t>
            </a:r>
            <a:endParaRPr lang="zh-CN" altLang="zh-CN" sz="1400" b="0"/>
          </a:p>
          <a:p>
            <a:pPr eaLnBrk="0" hangingPunct="0"/>
            <a:r>
              <a:rPr lang="en-US" altLang="zh-CN" sz="1400" b="0"/>
              <a:t>}</a:t>
            </a:r>
            <a:endParaRPr lang="zh-CN" altLang="zh-CN" sz="1400" b="0"/>
          </a:p>
        </p:txBody>
      </p:sp>
      <p:sp>
        <p:nvSpPr>
          <p:cNvPr id="48" name="TextBox 68"/>
          <p:cNvSpPr txBox="1">
            <a:spLocks noChangeArrowheads="1"/>
          </p:cNvSpPr>
          <p:nvPr/>
        </p:nvSpPr>
        <p:spPr bwMode="auto">
          <a:xfrm>
            <a:off x="1908175" y="3219450"/>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查找</a:t>
            </a:r>
            <a:r>
              <a:rPr lang="en-US" altLang="zh-CN" sz="1400"/>
              <a:t>10</a:t>
            </a:r>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3.88889E-6 -0.00463 L -0.04704 0.06234 " pathEditMode="relative" rAng="0" ptsTypes="AA">
                                      <p:cBhvr>
                                        <p:cTn id="21" dur="2000" fill="hold"/>
                                        <p:tgtEl>
                                          <p:spTgt spid="3"/>
                                        </p:tgtEl>
                                        <p:attrNameLst>
                                          <p:attrName>ppt_x</p:attrName>
                                          <p:attrName>ppt_y</p:attrName>
                                        </p:attrNameLst>
                                      </p:cBhvr>
                                      <p:rCtr x="-2400" y="3300"/>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4704 0.06234 L -0.01562 0.13703 " pathEditMode="relative" rAng="0" ptsTypes="AA">
                                      <p:cBhvr>
                                        <p:cTn id="25" dur="2000" fill="hold"/>
                                        <p:tgtEl>
                                          <p:spTgt spid="3"/>
                                        </p:tgtEl>
                                        <p:attrNameLst>
                                          <p:attrName>ppt_x</p:attrName>
                                          <p:attrName>ppt_y</p:attrName>
                                        </p:attrNameLst>
                                      </p:cBhvr>
                                      <p:rCtr x="1600" y="3700"/>
                                    </p:animMotion>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1562 0.13703 L -0.03923 0.17901 " pathEditMode="relative" rAng="0" ptsTypes="AA">
                                      <p:cBhvr>
                                        <p:cTn id="34" dur="2000" fill="hold"/>
                                        <p:tgtEl>
                                          <p:spTgt spid="3"/>
                                        </p:tgtEl>
                                        <p:attrNameLst>
                                          <p:attrName>ppt_x</p:attrName>
                                          <p:attrName>ppt_y</p:attrName>
                                        </p:attrNameLst>
                                      </p:cBhvr>
                                      <p:rCtr x="-1200" y="2100"/>
                                    </p:animMotion>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linds(horizontal)">
                                      <p:cBhvr>
                                        <p:cTn id="3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35"/>
          <p:cNvGrpSpPr>
            <a:grpSpLocks/>
          </p:cNvGrpSpPr>
          <p:nvPr/>
        </p:nvGrpSpPr>
        <p:grpSpPr bwMode="auto">
          <a:xfrm>
            <a:off x="309563" y="1779588"/>
            <a:ext cx="1525587" cy="2076450"/>
            <a:chOff x="1005545" y="2207188"/>
            <a:chExt cx="2322740" cy="3424453"/>
          </a:xfrm>
        </p:grpSpPr>
        <p:sp>
          <p:nvSpPr>
            <p:cNvPr id="27668" name="矩形 25"/>
            <p:cNvSpPr>
              <a:spLocks noChangeArrowheads="1"/>
            </p:cNvSpPr>
            <p:nvPr/>
          </p:nvSpPr>
          <p:spPr bwMode="auto">
            <a:xfrm>
              <a:off x="1026819" y="4565784"/>
              <a:ext cx="2301466" cy="1065857"/>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集合概念</a:t>
              </a:r>
            </a:p>
          </p:txBody>
        </p:sp>
        <p:sp>
          <p:nvSpPr>
            <p:cNvPr id="34" name="等腰三角形 33"/>
            <p:cNvSpPr/>
            <p:nvPr/>
          </p:nvSpPr>
          <p:spPr>
            <a:xfrm>
              <a:off x="1005545" y="2207188"/>
              <a:ext cx="2160801" cy="179862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27651" name="组合 37"/>
          <p:cNvGrpSpPr>
            <a:grpSpLocks/>
          </p:cNvGrpSpPr>
          <p:nvPr/>
        </p:nvGrpSpPr>
        <p:grpSpPr bwMode="auto">
          <a:xfrm>
            <a:off x="2051050" y="1779588"/>
            <a:ext cx="1525588" cy="2085975"/>
            <a:chOff x="970896" y="2207188"/>
            <a:chExt cx="2294208" cy="3441947"/>
          </a:xfrm>
        </p:grpSpPr>
        <p:sp>
          <p:nvSpPr>
            <p:cNvPr id="27665" name="矩形 38"/>
            <p:cNvSpPr>
              <a:spLocks noChangeArrowheads="1"/>
            </p:cNvSpPr>
            <p:nvPr/>
          </p:nvSpPr>
          <p:spPr bwMode="auto">
            <a:xfrm>
              <a:off x="970896" y="4582963"/>
              <a:ext cx="2294208" cy="1066172"/>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查找操作</a:t>
              </a:r>
            </a:p>
          </p:txBody>
        </p:sp>
        <p:sp>
          <p:nvSpPr>
            <p:cNvPr id="40" name="等腰三角形 39"/>
            <p:cNvSpPr/>
            <p:nvPr/>
          </p:nvSpPr>
          <p:spPr>
            <a:xfrm>
              <a:off x="1006706" y="2207188"/>
              <a:ext cx="2160517" cy="18021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7667"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latin typeface="微软雅黑" pitchFamily="34" charset="-122"/>
                  <a:ea typeface="微软雅黑" pitchFamily="34" charset="-122"/>
                  <a:cs typeface="IrisUPC" pitchFamily="34" charset="-34"/>
                </a:rPr>
                <a:t>2</a:t>
              </a:r>
            </a:p>
          </p:txBody>
        </p:sp>
      </p:grpSp>
      <p:sp>
        <p:nvSpPr>
          <p:cNvPr id="27652" name="文本框 55"/>
          <p:cNvSpPr txBox="1">
            <a:spLocks noChangeArrowheads="1"/>
          </p:cNvSpPr>
          <p:nvPr/>
        </p:nvSpPr>
        <p:spPr bwMode="auto">
          <a:xfrm>
            <a:off x="1908175" y="411163"/>
            <a:ext cx="5543550" cy="762000"/>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a:latin typeface="微软雅黑" pitchFamily="34" charset="-122"/>
                <a:ea typeface="微软雅黑" pitchFamily="34" charset="-122"/>
              </a:rPr>
              <a:t>第</a:t>
            </a:r>
            <a:r>
              <a:rPr lang="en-US" altLang="zh-CN" sz="3600">
                <a:latin typeface="微软雅黑" pitchFamily="34" charset="-122"/>
                <a:ea typeface="微软雅黑" pitchFamily="34" charset="-122"/>
              </a:rPr>
              <a:t>8</a:t>
            </a:r>
            <a:r>
              <a:rPr lang="zh-CN" altLang="en-US" sz="3600">
                <a:latin typeface="微软雅黑" pitchFamily="34" charset="-122"/>
                <a:ea typeface="微软雅黑" pitchFamily="34" charset="-122"/>
              </a:rPr>
              <a:t>章  集合与静态查找表</a:t>
            </a:r>
            <a:endParaRPr lang="en-US" altLang="zh-CN" sz="3600">
              <a:latin typeface="微软雅黑" pitchFamily="34" charset="-122"/>
              <a:ea typeface="微软雅黑" pitchFamily="34" charset="-122"/>
            </a:endParaRPr>
          </a:p>
        </p:txBody>
      </p:sp>
      <p:grpSp>
        <p:nvGrpSpPr>
          <p:cNvPr id="27653" name="组合 37"/>
          <p:cNvGrpSpPr>
            <a:grpSpLocks/>
          </p:cNvGrpSpPr>
          <p:nvPr/>
        </p:nvGrpSpPr>
        <p:grpSpPr bwMode="auto">
          <a:xfrm>
            <a:off x="3635375" y="1779588"/>
            <a:ext cx="1944688" cy="2017712"/>
            <a:chOff x="862444" y="2206370"/>
            <a:chExt cx="2921826" cy="3329397"/>
          </a:xfrm>
        </p:grpSpPr>
        <p:sp>
          <p:nvSpPr>
            <p:cNvPr id="27662"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无序表查找</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766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3</a:t>
              </a:r>
            </a:p>
          </p:txBody>
        </p:sp>
      </p:grpSp>
      <p:grpSp>
        <p:nvGrpSpPr>
          <p:cNvPr id="27654" name="组合 37"/>
          <p:cNvGrpSpPr>
            <a:grpSpLocks/>
          </p:cNvGrpSpPr>
          <p:nvPr/>
        </p:nvGrpSpPr>
        <p:grpSpPr bwMode="auto">
          <a:xfrm>
            <a:off x="5435600" y="1779588"/>
            <a:ext cx="1944688" cy="2017712"/>
            <a:chOff x="862444" y="2206370"/>
            <a:chExt cx="2921826" cy="3329409"/>
          </a:xfrm>
        </p:grpSpPr>
        <p:sp>
          <p:nvSpPr>
            <p:cNvPr id="27659"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有序表查找</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7661"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27655" name="组合 37"/>
          <p:cNvGrpSpPr>
            <a:grpSpLocks/>
          </p:cNvGrpSpPr>
          <p:nvPr/>
        </p:nvGrpSpPr>
        <p:grpSpPr bwMode="auto">
          <a:xfrm>
            <a:off x="7343775" y="1779588"/>
            <a:ext cx="1800225" cy="2640012"/>
            <a:chOff x="1024671" y="2206370"/>
            <a:chExt cx="2704739" cy="4357154"/>
          </a:xfrm>
        </p:grpSpPr>
        <p:sp>
          <p:nvSpPr>
            <p:cNvPr id="27656"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中的静态查找表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2765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34"/>
          <p:cNvSpPr>
            <a:spLocks noChangeArrowheads="1"/>
          </p:cNvSpPr>
          <p:nvPr/>
        </p:nvSpPr>
        <p:spPr bwMode="auto">
          <a:xfrm>
            <a:off x="467544"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树的插入</a:t>
            </a:r>
          </a:p>
        </p:txBody>
      </p:sp>
      <p:sp>
        <p:nvSpPr>
          <p:cNvPr id="5" name="矩形 4"/>
          <p:cNvSpPr>
            <a:spLocks noChangeArrowheads="1"/>
          </p:cNvSpPr>
          <p:nvPr/>
        </p:nvSpPr>
        <p:spPr bwMode="auto">
          <a:xfrm>
            <a:off x="395288" y="1131888"/>
            <a:ext cx="3240087" cy="954087"/>
          </a:xfrm>
          <a:prstGeom prst="rect">
            <a:avLst/>
          </a:prstGeom>
          <a:noFill/>
          <a:ln w="9525">
            <a:noFill/>
            <a:miter lim="800000"/>
            <a:headEnd/>
            <a:tailEnd/>
          </a:ln>
        </p:spPr>
        <p:txBody>
          <a:bodyPr>
            <a:spAutoFit/>
          </a:bodyPr>
          <a:lstStyle/>
          <a:p>
            <a:pPr eaLnBrk="0" hangingPunct="0"/>
            <a:r>
              <a:rPr lang="zh-CN" altLang="en-US" sz="1800">
                <a:latin typeface="微软雅黑" pitchFamily="34" charset="-122"/>
                <a:ea typeface="微软雅黑" pitchFamily="34" charset="-122"/>
              </a:rPr>
              <a:t>过程：</a:t>
            </a:r>
            <a:endParaRPr lang="en-US" altLang="zh-CN" sz="1800">
              <a:latin typeface="微软雅黑" pitchFamily="34" charset="-122"/>
              <a:ea typeface="微软雅黑" pitchFamily="34" charset="-122"/>
            </a:endParaRPr>
          </a:p>
          <a:p>
            <a:pPr eaLnBrk="0" hangingPunct="0">
              <a:spcBef>
                <a:spcPts val="600"/>
              </a:spcBef>
            </a:pPr>
            <a:r>
              <a:rPr lang="zh-CN" altLang="en-US" sz="1400" b="0"/>
              <a:t>按二叉查找树同样的过程插入</a:t>
            </a:r>
            <a:endParaRPr lang="en-US" altLang="zh-CN" sz="1400" b="0"/>
          </a:p>
          <a:p>
            <a:pPr eaLnBrk="0" hangingPunct="0">
              <a:spcBef>
                <a:spcPts val="600"/>
              </a:spcBef>
            </a:pPr>
            <a:r>
              <a:rPr lang="zh-CN" altLang="en-US" sz="1400" b="0"/>
              <a:t>调整平衡</a:t>
            </a:r>
          </a:p>
        </p:txBody>
      </p:sp>
      <p:sp>
        <p:nvSpPr>
          <p:cNvPr id="72" name="Text Box 77"/>
          <p:cNvSpPr txBox="1">
            <a:spLocks noChangeArrowheads="1"/>
          </p:cNvSpPr>
          <p:nvPr/>
        </p:nvSpPr>
        <p:spPr bwMode="auto">
          <a:xfrm>
            <a:off x="5219700" y="915988"/>
            <a:ext cx="1108075" cy="179387"/>
          </a:xfrm>
          <a:prstGeom prst="rect">
            <a:avLst/>
          </a:prstGeom>
          <a:noFill/>
          <a:ln w="38100" algn="ctr">
            <a:noFill/>
            <a:miter lim="800000"/>
            <a:headEnd/>
            <a:tailEnd/>
          </a:ln>
        </p:spPr>
        <p:txBody>
          <a:bodyPr>
            <a:spAutoFit/>
          </a:bodyPr>
          <a:lstStyle/>
          <a:p>
            <a:pPr eaLnBrk="0" hangingPunct="0">
              <a:spcBef>
                <a:spcPct val="50000"/>
              </a:spcBef>
            </a:pPr>
            <a:r>
              <a:rPr lang="zh-CN" altLang="en-US" sz="1400"/>
              <a:t>插入</a:t>
            </a:r>
            <a:r>
              <a:rPr lang="en-US" altLang="zh-CN" sz="1400"/>
              <a:t>29</a:t>
            </a:r>
          </a:p>
        </p:txBody>
      </p:sp>
      <p:sp>
        <p:nvSpPr>
          <p:cNvPr id="33" name="Line 3"/>
          <p:cNvSpPr>
            <a:spLocks noChangeShapeType="1"/>
          </p:cNvSpPr>
          <p:nvPr/>
        </p:nvSpPr>
        <p:spPr bwMode="auto">
          <a:xfrm flipH="1">
            <a:off x="6851650" y="2630488"/>
            <a:ext cx="252413" cy="436562"/>
          </a:xfrm>
          <a:prstGeom prst="line">
            <a:avLst/>
          </a:prstGeom>
          <a:noFill/>
          <a:ln w="38100">
            <a:solidFill>
              <a:schemeClr val="tx1"/>
            </a:solidFill>
            <a:round/>
            <a:headEnd/>
            <a:tailEnd/>
          </a:ln>
        </p:spPr>
        <p:txBody>
          <a:bodyPr wrap="none" anchor="ctr"/>
          <a:lstStyle/>
          <a:p>
            <a:endParaRPr lang="zh-CN" altLang="en-US"/>
          </a:p>
        </p:txBody>
      </p:sp>
      <p:sp>
        <p:nvSpPr>
          <p:cNvPr id="34" name="Line 4"/>
          <p:cNvSpPr>
            <a:spLocks noChangeShapeType="1"/>
          </p:cNvSpPr>
          <p:nvPr/>
        </p:nvSpPr>
        <p:spPr bwMode="auto">
          <a:xfrm flipH="1">
            <a:off x="7272338" y="3013075"/>
            <a:ext cx="250825" cy="434975"/>
          </a:xfrm>
          <a:prstGeom prst="line">
            <a:avLst/>
          </a:prstGeom>
          <a:noFill/>
          <a:ln w="38100">
            <a:solidFill>
              <a:schemeClr val="tx1"/>
            </a:solidFill>
            <a:round/>
            <a:headEnd/>
            <a:tailEnd/>
          </a:ln>
        </p:spPr>
        <p:txBody>
          <a:bodyPr wrap="none" anchor="ctr"/>
          <a:lstStyle/>
          <a:p>
            <a:endParaRPr lang="zh-CN" altLang="en-US"/>
          </a:p>
        </p:txBody>
      </p:sp>
      <p:sp>
        <p:nvSpPr>
          <p:cNvPr id="35" name="Line 5"/>
          <p:cNvSpPr>
            <a:spLocks noChangeShapeType="1"/>
          </p:cNvSpPr>
          <p:nvPr/>
        </p:nvSpPr>
        <p:spPr bwMode="auto">
          <a:xfrm>
            <a:off x="5591175" y="2303463"/>
            <a:ext cx="336550" cy="436562"/>
          </a:xfrm>
          <a:prstGeom prst="line">
            <a:avLst/>
          </a:prstGeom>
          <a:noFill/>
          <a:ln w="38100">
            <a:solidFill>
              <a:schemeClr val="tx1"/>
            </a:solidFill>
            <a:round/>
            <a:headEnd/>
            <a:tailEnd/>
          </a:ln>
        </p:spPr>
        <p:txBody>
          <a:bodyPr wrap="none" anchor="ctr"/>
          <a:lstStyle/>
          <a:p>
            <a:endParaRPr lang="zh-CN" altLang="en-US"/>
          </a:p>
        </p:txBody>
      </p:sp>
      <p:sp>
        <p:nvSpPr>
          <p:cNvPr id="36" name="Line 6"/>
          <p:cNvSpPr>
            <a:spLocks noChangeShapeType="1"/>
          </p:cNvSpPr>
          <p:nvPr/>
        </p:nvSpPr>
        <p:spPr bwMode="auto">
          <a:xfrm>
            <a:off x="5170488" y="2684463"/>
            <a:ext cx="336550" cy="436562"/>
          </a:xfrm>
          <a:prstGeom prst="line">
            <a:avLst/>
          </a:prstGeom>
          <a:noFill/>
          <a:ln w="38100">
            <a:solidFill>
              <a:schemeClr val="tx1"/>
            </a:solidFill>
            <a:round/>
            <a:headEnd/>
            <a:tailEnd/>
          </a:ln>
        </p:spPr>
        <p:txBody>
          <a:bodyPr wrap="none" anchor="ctr"/>
          <a:lstStyle/>
          <a:p>
            <a:endParaRPr lang="zh-CN" altLang="en-US"/>
          </a:p>
        </p:txBody>
      </p:sp>
      <p:sp>
        <p:nvSpPr>
          <p:cNvPr id="37" name="Line 7"/>
          <p:cNvSpPr>
            <a:spLocks noChangeShapeType="1"/>
          </p:cNvSpPr>
          <p:nvPr/>
        </p:nvSpPr>
        <p:spPr bwMode="auto">
          <a:xfrm flipH="1">
            <a:off x="6180138" y="2247900"/>
            <a:ext cx="503237" cy="927100"/>
          </a:xfrm>
          <a:prstGeom prst="line">
            <a:avLst/>
          </a:prstGeom>
          <a:noFill/>
          <a:ln w="38100">
            <a:solidFill>
              <a:schemeClr val="tx1"/>
            </a:solidFill>
            <a:round/>
            <a:headEnd/>
            <a:tailEnd/>
          </a:ln>
        </p:spPr>
        <p:txBody>
          <a:bodyPr wrap="none" anchor="ctr"/>
          <a:lstStyle/>
          <a:p>
            <a:endParaRPr lang="zh-CN" altLang="en-US"/>
          </a:p>
        </p:txBody>
      </p:sp>
      <p:sp>
        <p:nvSpPr>
          <p:cNvPr id="38" name="Line 8"/>
          <p:cNvSpPr>
            <a:spLocks noChangeShapeType="1"/>
          </p:cNvSpPr>
          <p:nvPr/>
        </p:nvSpPr>
        <p:spPr bwMode="auto">
          <a:xfrm>
            <a:off x="6262688" y="1976438"/>
            <a:ext cx="1765300" cy="1363662"/>
          </a:xfrm>
          <a:prstGeom prst="line">
            <a:avLst/>
          </a:prstGeom>
          <a:noFill/>
          <a:ln w="38100">
            <a:solidFill>
              <a:schemeClr val="tx1"/>
            </a:solidFill>
            <a:round/>
            <a:headEnd/>
            <a:tailEnd/>
          </a:ln>
        </p:spPr>
        <p:txBody>
          <a:bodyPr wrap="none" anchor="ctr"/>
          <a:lstStyle/>
          <a:p>
            <a:endParaRPr lang="zh-CN" altLang="en-US"/>
          </a:p>
        </p:txBody>
      </p:sp>
      <p:sp>
        <p:nvSpPr>
          <p:cNvPr id="39" name="Line 9"/>
          <p:cNvSpPr>
            <a:spLocks noChangeShapeType="1"/>
          </p:cNvSpPr>
          <p:nvPr/>
        </p:nvSpPr>
        <p:spPr bwMode="auto">
          <a:xfrm flipH="1">
            <a:off x="4665663" y="1976438"/>
            <a:ext cx="1346200" cy="1198562"/>
          </a:xfrm>
          <a:prstGeom prst="line">
            <a:avLst/>
          </a:prstGeom>
          <a:noFill/>
          <a:ln w="38100">
            <a:solidFill>
              <a:schemeClr val="tx1"/>
            </a:solidFill>
            <a:round/>
            <a:headEnd/>
            <a:tailEnd/>
          </a:ln>
        </p:spPr>
        <p:txBody>
          <a:bodyPr wrap="none" anchor="ctr"/>
          <a:lstStyle/>
          <a:p>
            <a:endParaRPr lang="zh-CN" altLang="en-US"/>
          </a:p>
        </p:txBody>
      </p:sp>
      <p:sp>
        <p:nvSpPr>
          <p:cNvPr id="40" name="Oval 10"/>
          <p:cNvSpPr>
            <a:spLocks noChangeArrowheads="1"/>
          </p:cNvSpPr>
          <p:nvPr/>
        </p:nvSpPr>
        <p:spPr bwMode="auto">
          <a:xfrm>
            <a:off x="5927725" y="1812925"/>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14</a:t>
            </a:r>
            <a:endParaRPr lang="en-US" altLang="zh-CN" sz="1400" u="sng"/>
          </a:p>
        </p:txBody>
      </p:sp>
      <p:sp>
        <p:nvSpPr>
          <p:cNvPr id="41" name="Oval 11"/>
          <p:cNvSpPr>
            <a:spLocks noChangeArrowheads="1"/>
          </p:cNvSpPr>
          <p:nvPr/>
        </p:nvSpPr>
        <p:spPr bwMode="auto">
          <a:xfrm>
            <a:off x="5591175" y="2520950"/>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12</a:t>
            </a:r>
            <a:endParaRPr lang="en-US" altLang="zh-CN" sz="1400" u="sng"/>
          </a:p>
        </p:txBody>
      </p:sp>
      <p:sp>
        <p:nvSpPr>
          <p:cNvPr id="42" name="Oval 12"/>
          <p:cNvSpPr>
            <a:spLocks noChangeArrowheads="1"/>
          </p:cNvSpPr>
          <p:nvPr/>
        </p:nvSpPr>
        <p:spPr bwMode="auto">
          <a:xfrm>
            <a:off x="4918075" y="2520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a:t>
            </a:r>
            <a:endParaRPr lang="en-US" altLang="zh-CN" sz="1400" u="sng"/>
          </a:p>
        </p:txBody>
      </p:sp>
      <p:sp>
        <p:nvSpPr>
          <p:cNvPr id="44" name="Oval 13"/>
          <p:cNvSpPr>
            <a:spLocks noChangeArrowheads="1"/>
          </p:cNvSpPr>
          <p:nvPr/>
        </p:nvSpPr>
        <p:spPr bwMode="auto">
          <a:xfrm>
            <a:off x="4498975" y="2957513"/>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a:t>
            </a:r>
            <a:endParaRPr lang="en-US" altLang="zh-CN" sz="1400" u="sng"/>
          </a:p>
        </p:txBody>
      </p:sp>
      <p:sp>
        <p:nvSpPr>
          <p:cNvPr id="49" name="Oval 14"/>
          <p:cNvSpPr>
            <a:spLocks noChangeArrowheads="1"/>
          </p:cNvSpPr>
          <p:nvPr/>
        </p:nvSpPr>
        <p:spPr bwMode="auto">
          <a:xfrm>
            <a:off x="5338763" y="2139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9</a:t>
            </a:r>
            <a:endParaRPr lang="en-US" altLang="zh-CN" sz="1400" u="sng"/>
          </a:p>
        </p:txBody>
      </p:sp>
      <p:sp>
        <p:nvSpPr>
          <p:cNvPr id="50" name="Oval 15"/>
          <p:cNvSpPr>
            <a:spLocks noChangeArrowheads="1"/>
          </p:cNvSpPr>
          <p:nvPr/>
        </p:nvSpPr>
        <p:spPr bwMode="auto">
          <a:xfrm>
            <a:off x="6516688" y="2139950"/>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28</a:t>
            </a:r>
            <a:endParaRPr lang="en-US" altLang="zh-CN" sz="1400" u="sng"/>
          </a:p>
        </p:txBody>
      </p:sp>
      <p:sp>
        <p:nvSpPr>
          <p:cNvPr id="51" name="Oval 16"/>
          <p:cNvSpPr>
            <a:spLocks noChangeArrowheads="1"/>
          </p:cNvSpPr>
          <p:nvPr/>
        </p:nvSpPr>
        <p:spPr bwMode="auto">
          <a:xfrm>
            <a:off x="7777163" y="3230563"/>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63</a:t>
            </a:r>
            <a:endParaRPr lang="en-US" altLang="zh-CN" sz="1400" u="sng"/>
          </a:p>
        </p:txBody>
      </p:sp>
      <p:sp>
        <p:nvSpPr>
          <p:cNvPr id="52" name="Oval 17"/>
          <p:cNvSpPr>
            <a:spLocks noChangeArrowheads="1"/>
          </p:cNvSpPr>
          <p:nvPr/>
        </p:nvSpPr>
        <p:spPr bwMode="auto">
          <a:xfrm>
            <a:off x="6935788" y="3230563"/>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53</a:t>
            </a:r>
            <a:endParaRPr lang="en-US" altLang="zh-CN" sz="1400" u="sng"/>
          </a:p>
        </p:txBody>
      </p:sp>
      <p:sp>
        <p:nvSpPr>
          <p:cNvPr id="53" name="Oval 18"/>
          <p:cNvSpPr>
            <a:spLocks noChangeArrowheads="1"/>
          </p:cNvSpPr>
          <p:nvPr/>
        </p:nvSpPr>
        <p:spPr bwMode="auto">
          <a:xfrm>
            <a:off x="7354888" y="2894013"/>
            <a:ext cx="504825" cy="2714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60</a:t>
            </a:r>
            <a:endParaRPr lang="en-US" altLang="zh-CN" sz="1400" u="sng"/>
          </a:p>
        </p:txBody>
      </p:sp>
      <p:sp>
        <p:nvSpPr>
          <p:cNvPr id="54" name="Oval 19"/>
          <p:cNvSpPr>
            <a:spLocks noChangeArrowheads="1"/>
          </p:cNvSpPr>
          <p:nvPr/>
        </p:nvSpPr>
        <p:spPr bwMode="auto">
          <a:xfrm>
            <a:off x="6935788" y="2520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50</a:t>
            </a:r>
            <a:endParaRPr lang="en-US" altLang="zh-CN" sz="1400" u="sng"/>
          </a:p>
        </p:txBody>
      </p:sp>
      <p:sp>
        <p:nvSpPr>
          <p:cNvPr id="55" name="Oval 20"/>
          <p:cNvSpPr>
            <a:spLocks noChangeArrowheads="1"/>
          </p:cNvSpPr>
          <p:nvPr/>
        </p:nvSpPr>
        <p:spPr bwMode="auto">
          <a:xfrm>
            <a:off x="5927725" y="2957513"/>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17</a:t>
            </a:r>
            <a:endParaRPr lang="en-US" altLang="zh-CN" sz="1400" u="sng"/>
          </a:p>
        </p:txBody>
      </p:sp>
      <p:sp>
        <p:nvSpPr>
          <p:cNvPr id="56" name="Oval 21"/>
          <p:cNvSpPr>
            <a:spLocks noChangeArrowheads="1"/>
          </p:cNvSpPr>
          <p:nvPr/>
        </p:nvSpPr>
        <p:spPr bwMode="auto">
          <a:xfrm>
            <a:off x="6180138" y="2520950"/>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18</a:t>
            </a:r>
            <a:endParaRPr lang="en-US" altLang="zh-CN" sz="1400" u="sng"/>
          </a:p>
        </p:txBody>
      </p:sp>
      <p:sp>
        <p:nvSpPr>
          <p:cNvPr id="57" name="Oval 22"/>
          <p:cNvSpPr>
            <a:spLocks noChangeArrowheads="1"/>
          </p:cNvSpPr>
          <p:nvPr/>
        </p:nvSpPr>
        <p:spPr bwMode="auto">
          <a:xfrm>
            <a:off x="5256213" y="2957513"/>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7</a:t>
            </a:r>
            <a:endParaRPr lang="en-US" altLang="zh-CN" sz="1400" u="sng"/>
          </a:p>
        </p:txBody>
      </p:sp>
      <p:sp>
        <p:nvSpPr>
          <p:cNvPr id="58" name="Oval 23"/>
          <p:cNvSpPr>
            <a:spLocks noChangeArrowheads="1"/>
          </p:cNvSpPr>
          <p:nvPr/>
        </p:nvSpPr>
        <p:spPr bwMode="auto">
          <a:xfrm>
            <a:off x="6599238" y="2903538"/>
            <a:ext cx="504825" cy="2714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a:t>
            </a:r>
            <a:endParaRPr lang="en-US" altLang="zh-CN" sz="1400" u="sng"/>
          </a:p>
        </p:txBody>
      </p:sp>
      <p:sp>
        <p:nvSpPr>
          <p:cNvPr id="59" name="Text Box 24"/>
          <p:cNvSpPr txBox="1">
            <a:spLocks noChangeArrowheads="1"/>
          </p:cNvSpPr>
          <p:nvPr/>
        </p:nvSpPr>
        <p:spPr bwMode="auto">
          <a:xfrm>
            <a:off x="6180138" y="22971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60" name="Text Box 25"/>
          <p:cNvSpPr txBox="1">
            <a:spLocks noChangeArrowheads="1"/>
          </p:cNvSpPr>
          <p:nvPr/>
        </p:nvSpPr>
        <p:spPr bwMode="auto">
          <a:xfrm>
            <a:off x="5305425" y="1900238"/>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61" name="Text Box 26"/>
          <p:cNvSpPr txBox="1">
            <a:spLocks noChangeArrowheads="1"/>
          </p:cNvSpPr>
          <p:nvPr/>
        </p:nvSpPr>
        <p:spPr bwMode="auto">
          <a:xfrm>
            <a:off x="7019925" y="229711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62" name="Text Box 27"/>
          <p:cNvSpPr txBox="1">
            <a:spLocks noChangeArrowheads="1"/>
          </p:cNvSpPr>
          <p:nvPr/>
        </p:nvSpPr>
        <p:spPr bwMode="auto">
          <a:xfrm>
            <a:off x="6599238" y="1908175"/>
            <a:ext cx="420687" cy="179388"/>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63" name="Text Box 28"/>
          <p:cNvSpPr txBox="1">
            <a:spLocks noChangeArrowheads="1"/>
          </p:cNvSpPr>
          <p:nvPr/>
        </p:nvSpPr>
        <p:spPr bwMode="auto">
          <a:xfrm>
            <a:off x="5953125" y="1577975"/>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64" name="Text Box 29"/>
          <p:cNvSpPr txBox="1">
            <a:spLocks noChangeArrowheads="1"/>
          </p:cNvSpPr>
          <p:nvPr/>
        </p:nvSpPr>
        <p:spPr bwMode="auto">
          <a:xfrm>
            <a:off x="7138988" y="3017838"/>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65" name="Text Box 30"/>
          <p:cNvSpPr txBox="1">
            <a:spLocks noChangeArrowheads="1"/>
          </p:cNvSpPr>
          <p:nvPr/>
        </p:nvSpPr>
        <p:spPr bwMode="auto">
          <a:xfrm>
            <a:off x="6673850" y="2657475"/>
            <a:ext cx="419100" cy="179388"/>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66" name="Text Box 31"/>
          <p:cNvSpPr txBox="1">
            <a:spLocks noChangeArrowheads="1"/>
          </p:cNvSpPr>
          <p:nvPr/>
        </p:nvSpPr>
        <p:spPr bwMode="auto">
          <a:xfrm>
            <a:off x="6011863" y="27289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67" name="Text Box 32"/>
          <p:cNvSpPr txBox="1">
            <a:spLocks noChangeArrowheads="1"/>
          </p:cNvSpPr>
          <p:nvPr/>
        </p:nvSpPr>
        <p:spPr bwMode="auto">
          <a:xfrm>
            <a:off x="5422900" y="272891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68" name="Text Box 33"/>
          <p:cNvSpPr txBox="1">
            <a:spLocks noChangeArrowheads="1"/>
          </p:cNvSpPr>
          <p:nvPr/>
        </p:nvSpPr>
        <p:spPr bwMode="auto">
          <a:xfrm>
            <a:off x="4583113" y="27289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69" name="Text Box 34"/>
          <p:cNvSpPr txBox="1">
            <a:spLocks noChangeArrowheads="1"/>
          </p:cNvSpPr>
          <p:nvPr/>
        </p:nvSpPr>
        <p:spPr bwMode="auto">
          <a:xfrm>
            <a:off x="7859713" y="2982913"/>
            <a:ext cx="420687" cy="177800"/>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0" name="Text Box 35"/>
          <p:cNvSpPr txBox="1">
            <a:spLocks noChangeArrowheads="1"/>
          </p:cNvSpPr>
          <p:nvPr/>
        </p:nvSpPr>
        <p:spPr bwMode="auto">
          <a:xfrm>
            <a:off x="5086350" y="230346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1" name="Text Box 36"/>
          <p:cNvSpPr txBox="1">
            <a:spLocks noChangeArrowheads="1"/>
          </p:cNvSpPr>
          <p:nvPr/>
        </p:nvSpPr>
        <p:spPr bwMode="auto">
          <a:xfrm>
            <a:off x="5710238" y="22971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3" name="Text Box 78"/>
          <p:cNvSpPr txBox="1">
            <a:spLocks noChangeArrowheads="1"/>
          </p:cNvSpPr>
          <p:nvPr/>
        </p:nvSpPr>
        <p:spPr bwMode="auto">
          <a:xfrm>
            <a:off x="7473950" y="2657475"/>
            <a:ext cx="419100" cy="179388"/>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grpSp>
        <p:nvGrpSpPr>
          <p:cNvPr id="2" name="Group 81"/>
          <p:cNvGrpSpPr>
            <a:grpSpLocks/>
          </p:cNvGrpSpPr>
          <p:nvPr/>
        </p:nvGrpSpPr>
        <p:grpSpPr bwMode="auto">
          <a:xfrm>
            <a:off x="6227763" y="3148013"/>
            <a:ext cx="504825" cy="398462"/>
            <a:chOff x="3379" y="2432"/>
            <a:chExt cx="454" cy="575"/>
          </a:xfrm>
        </p:grpSpPr>
        <p:sp>
          <p:nvSpPr>
            <p:cNvPr id="66606" name="Oval 79"/>
            <p:cNvSpPr>
              <a:spLocks noChangeArrowheads="1"/>
            </p:cNvSpPr>
            <p:nvPr/>
          </p:nvSpPr>
          <p:spPr bwMode="auto">
            <a:xfrm>
              <a:off x="3379" y="2614"/>
              <a:ext cx="453" cy="39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29</a:t>
              </a:r>
              <a:endParaRPr lang="en-US" altLang="zh-CN" sz="1400" u="sng"/>
            </a:p>
          </p:txBody>
        </p:sp>
        <p:sp>
          <p:nvSpPr>
            <p:cNvPr id="66607" name="Line 80"/>
            <p:cNvSpPr>
              <a:spLocks noChangeShapeType="1"/>
            </p:cNvSpPr>
            <p:nvPr/>
          </p:nvSpPr>
          <p:spPr bwMode="auto">
            <a:xfrm flipH="1">
              <a:off x="3742" y="2432"/>
              <a:ext cx="91" cy="227"/>
            </a:xfrm>
            <a:prstGeom prst="line">
              <a:avLst/>
            </a:prstGeom>
            <a:noFill/>
            <a:ln w="38100">
              <a:solidFill>
                <a:schemeClr val="tx1"/>
              </a:solidFill>
              <a:round/>
              <a:headEnd/>
              <a:tailEnd/>
            </a:ln>
          </p:spPr>
          <p:txBody>
            <a:bodyPr>
              <a:spAutoFit/>
            </a:bodyPr>
            <a:lstStyle/>
            <a:p>
              <a:endParaRPr lang="zh-CN" altLang="en-US"/>
            </a:p>
          </p:txBody>
        </p:sp>
      </p:grpSp>
      <p:sp>
        <p:nvSpPr>
          <p:cNvPr id="77" name="Text Box 82"/>
          <p:cNvSpPr txBox="1">
            <a:spLocks noChangeArrowheads="1"/>
          </p:cNvSpPr>
          <p:nvPr/>
        </p:nvSpPr>
        <p:spPr bwMode="auto">
          <a:xfrm>
            <a:off x="6588125" y="266541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78" name="Text Box 83"/>
          <p:cNvSpPr txBox="1">
            <a:spLocks noChangeArrowheads="1"/>
          </p:cNvSpPr>
          <p:nvPr/>
        </p:nvSpPr>
        <p:spPr bwMode="auto">
          <a:xfrm>
            <a:off x="6372225" y="3076575"/>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81" name="矩形 80"/>
          <p:cNvSpPr>
            <a:spLocks noChangeArrowheads="1"/>
          </p:cNvSpPr>
          <p:nvPr/>
        </p:nvSpPr>
        <p:spPr bwMode="auto">
          <a:xfrm>
            <a:off x="395288" y="2427288"/>
            <a:ext cx="3240087" cy="1246187"/>
          </a:xfrm>
          <a:prstGeom prst="rect">
            <a:avLst/>
          </a:prstGeom>
          <a:noFill/>
          <a:ln w="9525">
            <a:noFill/>
            <a:miter lim="800000"/>
            <a:headEnd/>
            <a:tailEnd/>
          </a:ln>
        </p:spPr>
        <p:txBody>
          <a:bodyPr>
            <a:spAutoFit/>
          </a:bodyPr>
          <a:lstStyle/>
          <a:p>
            <a:pPr eaLnBrk="0" hangingPunct="0">
              <a:spcBef>
                <a:spcPts val="600"/>
              </a:spcBef>
            </a:pPr>
            <a:r>
              <a:rPr lang="zh-CN" altLang="en-US" sz="1800">
                <a:latin typeface="微软雅黑" pitchFamily="34" charset="-122"/>
                <a:ea typeface="微软雅黑" pitchFamily="34" charset="-122"/>
              </a:rPr>
              <a:t>调整平衡</a:t>
            </a:r>
            <a:endParaRPr lang="en-US" altLang="zh-CN" sz="1800">
              <a:latin typeface="微软雅黑" pitchFamily="34" charset="-122"/>
              <a:ea typeface="微软雅黑" pitchFamily="34" charset="-122"/>
            </a:endParaRPr>
          </a:p>
          <a:p>
            <a:pPr eaLnBrk="0" hangingPunct="0">
              <a:spcBef>
                <a:spcPts val="600"/>
              </a:spcBef>
            </a:pPr>
            <a:r>
              <a:rPr lang="zh-CN" altLang="en-US" sz="1400" b="0"/>
              <a:t>自插入结点开始，向根结点回溯</a:t>
            </a:r>
            <a:endParaRPr lang="en-US" altLang="zh-CN" sz="1400" b="0"/>
          </a:p>
          <a:p>
            <a:pPr eaLnBrk="0" hangingPunct="0">
              <a:spcBef>
                <a:spcPts val="600"/>
              </a:spcBef>
            </a:pPr>
            <a:r>
              <a:rPr lang="zh-CN" altLang="en-US" sz="1400" b="0"/>
              <a:t>如果没有破坏平衡，只需修改平衡因子</a:t>
            </a:r>
            <a:endParaRPr lang="en-US" altLang="zh-CN" sz="1400" b="0"/>
          </a:p>
          <a:p>
            <a:pPr eaLnBrk="0" hangingPunct="0">
              <a:spcBef>
                <a:spcPts val="600"/>
              </a:spcBef>
            </a:pPr>
            <a:r>
              <a:rPr lang="zh-CN" altLang="en-US" sz="1400" b="0"/>
              <a:t>通过旋转恢复平衡</a:t>
            </a:r>
          </a:p>
        </p:txBody>
      </p:sp>
      <p:sp>
        <p:nvSpPr>
          <p:cNvPr id="82" name="Text Box 83"/>
          <p:cNvSpPr txBox="1">
            <a:spLocks noChangeArrowheads="1"/>
          </p:cNvSpPr>
          <p:nvPr/>
        </p:nvSpPr>
        <p:spPr bwMode="auto">
          <a:xfrm>
            <a:off x="7062788" y="2298700"/>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linds(horizontal)">
                                      <p:cBhvr>
                                        <p:cTn id="24" dur="500"/>
                                        <p:tgtEl>
                                          <p:spTgt spid="3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linds(horizontal)">
                                      <p:cBhvr>
                                        <p:cTn id="33" dur="500"/>
                                        <p:tgtEl>
                                          <p:spTgt spid="4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linds(horizontal)">
                                      <p:cBhvr>
                                        <p:cTn id="36" dur="500"/>
                                        <p:tgtEl>
                                          <p:spTgt spid="4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blinds(horizontal)">
                                      <p:cBhvr>
                                        <p:cTn id="45" dur="500"/>
                                        <p:tgtEl>
                                          <p:spTgt spid="4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linds(horizontal)">
                                      <p:cBhvr>
                                        <p:cTn id="48" dur="500"/>
                                        <p:tgtEl>
                                          <p:spTgt spid="5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blinds(horizontal)">
                                      <p:cBhvr>
                                        <p:cTn id="54" dur="500"/>
                                        <p:tgtEl>
                                          <p:spTgt spid="5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linds(horizontal)">
                                      <p:cBhvr>
                                        <p:cTn id="57" dur="500"/>
                                        <p:tgtEl>
                                          <p:spTgt spid="5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blinds(horizontal)">
                                      <p:cBhvr>
                                        <p:cTn id="60" dur="500"/>
                                        <p:tgtEl>
                                          <p:spTgt spid="5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linds(horizontal)">
                                      <p:cBhvr>
                                        <p:cTn id="63" dur="500"/>
                                        <p:tgtEl>
                                          <p:spTgt spid="5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blinds(horizontal)">
                                      <p:cBhvr>
                                        <p:cTn id="66" dur="500"/>
                                        <p:tgtEl>
                                          <p:spTgt spid="5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linds(horizontal)">
                                      <p:cBhvr>
                                        <p:cTn id="69" dur="500"/>
                                        <p:tgtEl>
                                          <p:spTgt spid="5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blinds(horizontal)">
                                      <p:cBhvr>
                                        <p:cTn id="72" dur="500"/>
                                        <p:tgtEl>
                                          <p:spTgt spid="5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blinds(horizontal)">
                                      <p:cBhvr>
                                        <p:cTn id="75" dur="500"/>
                                        <p:tgtEl>
                                          <p:spTgt spid="5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blinds(horizontal)">
                                      <p:cBhvr>
                                        <p:cTn id="78" dur="500"/>
                                        <p:tgtEl>
                                          <p:spTgt spid="6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blinds(horizontal)">
                                      <p:cBhvr>
                                        <p:cTn id="81" dur="500"/>
                                        <p:tgtEl>
                                          <p:spTgt spid="6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blinds(horizontal)">
                                      <p:cBhvr>
                                        <p:cTn id="84" dur="500"/>
                                        <p:tgtEl>
                                          <p:spTgt spid="6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blinds(horizontal)">
                                      <p:cBhvr>
                                        <p:cTn id="87" dur="500"/>
                                        <p:tgtEl>
                                          <p:spTgt spid="6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blinds(horizontal)">
                                      <p:cBhvr>
                                        <p:cTn id="90" dur="500"/>
                                        <p:tgtEl>
                                          <p:spTgt spid="6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blinds(horizontal)">
                                      <p:cBhvr>
                                        <p:cTn id="93" dur="500"/>
                                        <p:tgtEl>
                                          <p:spTgt spid="6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blinds(horizontal)">
                                      <p:cBhvr>
                                        <p:cTn id="96" dur="500"/>
                                        <p:tgtEl>
                                          <p:spTgt spid="6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blinds(horizontal)">
                                      <p:cBhvr>
                                        <p:cTn id="99" dur="500"/>
                                        <p:tgtEl>
                                          <p:spTgt spid="6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blinds(horizontal)">
                                      <p:cBhvr>
                                        <p:cTn id="102" dur="500"/>
                                        <p:tgtEl>
                                          <p:spTgt spid="68"/>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blinds(horizontal)">
                                      <p:cBhvr>
                                        <p:cTn id="105" dur="500"/>
                                        <p:tgtEl>
                                          <p:spTgt spid="69"/>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blinds(horizontal)">
                                      <p:cBhvr>
                                        <p:cTn id="108" dur="500"/>
                                        <p:tgtEl>
                                          <p:spTgt spid="7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blinds(horizontal)">
                                      <p:cBhvr>
                                        <p:cTn id="111" dur="500"/>
                                        <p:tgtEl>
                                          <p:spTgt spid="7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linds(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blinds(horizontal)">
                                      <p:cBhvr>
                                        <p:cTn id="124" dur="500"/>
                                        <p:tgtEl>
                                          <p:spTgt spid="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linds(horizontal)">
                                      <p:cBhvr>
                                        <p:cTn id="129" dur="500"/>
                                        <p:tgtEl>
                                          <p:spTgt spid="78"/>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81"/>
                                        </p:tgtEl>
                                        <p:attrNameLst>
                                          <p:attrName>style.visibility</p:attrName>
                                        </p:attrNameLst>
                                      </p:cBhvr>
                                      <p:to>
                                        <p:strVal val="visible"/>
                                      </p:to>
                                    </p:set>
                                    <p:animEffect transition="in" filter="blinds(horizontal)">
                                      <p:cBhvr>
                                        <p:cTn id="134" dur="500"/>
                                        <p:tgtEl>
                                          <p:spTgt spid="8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xit" presetSubtype="10" fill="hold" grpId="1" nodeType="clickEffect">
                                  <p:stCondLst>
                                    <p:cond delay="0"/>
                                  </p:stCondLst>
                                  <p:childTnLst>
                                    <p:animEffect transition="out" filter="blinds(horizontal)">
                                      <p:cBhvr>
                                        <p:cTn id="138" dur="500"/>
                                        <p:tgtEl>
                                          <p:spTgt spid="65"/>
                                        </p:tgtEl>
                                      </p:cBhvr>
                                    </p:animEffect>
                                    <p:set>
                                      <p:cBhvr>
                                        <p:cTn id="139" dur="1" fill="hold">
                                          <p:stCondLst>
                                            <p:cond delay="499"/>
                                          </p:stCondLst>
                                        </p:cTn>
                                        <p:tgtEl>
                                          <p:spTgt spid="65"/>
                                        </p:tgtEl>
                                        <p:attrNameLst>
                                          <p:attrName>style.visibility</p:attrName>
                                        </p:attrNameLst>
                                      </p:cBhvr>
                                      <p:to>
                                        <p:strVal val="hidden"/>
                                      </p:to>
                                    </p:set>
                                  </p:childTnLst>
                                </p:cTn>
                              </p:par>
                            </p:childTnLst>
                          </p:cTn>
                        </p:par>
                        <p:par>
                          <p:cTn id="140" fill="hold">
                            <p:stCondLst>
                              <p:cond delay="500"/>
                            </p:stCondLst>
                            <p:childTnLst>
                              <p:par>
                                <p:cTn id="141" presetID="3" presetClass="entr" presetSubtype="10" fill="hold" grpId="0" nodeType="after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blinds(horizontal)">
                                      <p:cBhvr>
                                        <p:cTn id="143" dur="500"/>
                                        <p:tgtEl>
                                          <p:spTgt spid="7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xit" presetSubtype="10" fill="hold" grpId="1" nodeType="clickEffect">
                                  <p:stCondLst>
                                    <p:cond delay="0"/>
                                  </p:stCondLst>
                                  <p:childTnLst>
                                    <p:animEffect transition="out" filter="blinds(horizontal)">
                                      <p:cBhvr>
                                        <p:cTn id="147" dur="500"/>
                                        <p:tgtEl>
                                          <p:spTgt spid="61"/>
                                        </p:tgtEl>
                                      </p:cBhvr>
                                    </p:animEffect>
                                    <p:set>
                                      <p:cBhvr>
                                        <p:cTn id="148" dur="1" fill="hold">
                                          <p:stCondLst>
                                            <p:cond delay="499"/>
                                          </p:stCondLst>
                                        </p:cTn>
                                        <p:tgtEl>
                                          <p:spTgt spid="61"/>
                                        </p:tgtEl>
                                        <p:attrNameLst>
                                          <p:attrName>style.visibility</p:attrName>
                                        </p:attrNameLst>
                                      </p:cBhvr>
                                      <p:to>
                                        <p:strVal val="hidden"/>
                                      </p:to>
                                    </p:set>
                                  </p:childTnLst>
                                </p:cTn>
                              </p:par>
                            </p:childTnLst>
                          </p:cTn>
                        </p:par>
                        <p:par>
                          <p:cTn id="149" fill="hold">
                            <p:stCondLst>
                              <p:cond delay="500"/>
                            </p:stCondLst>
                            <p:childTnLst>
                              <p:par>
                                <p:cTn id="150" presetID="3" presetClass="entr" presetSubtype="10" fill="hold" grpId="0" nodeType="afterEffect">
                                  <p:stCondLst>
                                    <p:cond delay="0"/>
                                  </p:stCondLst>
                                  <p:childTnLst>
                                    <p:set>
                                      <p:cBhvr>
                                        <p:cTn id="151" dur="1" fill="hold">
                                          <p:stCondLst>
                                            <p:cond delay="0"/>
                                          </p:stCondLst>
                                        </p:cTn>
                                        <p:tgtEl>
                                          <p:spTgt spid="82"/>
                                        </p:tgtEl>
                                        <p:attrNameLst>
                                          <p:attrName>style.visibility</p:attrName>
                                        </p:attrNameLst>
                                      </p:cBhvr>
                                      <p:to>
                                        <p:strVal val="visible"/>
                                      </p:to>
                                    </p:set>
                                    <p:animEffect transition="in" filter="blinds(horizontal)">
                                      <p:cBhvr>
                                        <p:cTn id="1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2"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4"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1" grpId="1"/>
      <p:bldP spid="62" grpId="0"/>
      <p:bldP spid="63" grpId="0"/>
      <p:bldP spid="64" grpId="0"/>
      <p:bldP spid="65" grpId="0"/>
      <p:bldP spid="65" grpId="1"/>
      <p:bldP spid="66" grpId="0"/>
      <p:bldP spid="67" grpId="0"/>
      <p:bldP spid="68" grpId="0"/>
      <p:bldP spid="69" grpId="0"/>
      <p:bldP spid="70" grpId="0"/>
      <p:bldP spid="71" grpId="0"/>
      <p:bldP spid="73" grpId="0"/>
      <p:bldP spid="77" grpId="0"/>
      <p:bldP spid="78" grpId="0"/>
      <p:bldP spid="81" grpId="0"/>
      <p:bldP spid="8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矩形 34"/>
          <p:cNvSpPr>
            <a:spLocks noChangeArrowheads="1"/>
          </p:cNvSpPr>
          <p:nvPr/>
        </p:nvSpPr>
        <p:spPr bwMode="auto">
          <a:xfrm>
            <a:off x="395536" y="339502"/>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树的插入</a:t>
            </a:r>
          </a:p>
        </p:txBody>
      </p:sp>
      <p:grpSp>
        <p:nvGrpSpPr>
          <p:cNvPr id="67588" name="Group 89"/>
          <p:cNvGrpSpPr>
            <a:grpSpLocks/>
          </p:cNvGrpSpPr>
          <p:nvPr/>
        </p:nvGrpSpPr>
        <p:grpSpPr bwMode="auto">
          <a:xfrm>
            <a:off x="682955" y="915198"/>
            <a:ext cx="3168855" cy="1801015"/>
            <a:chOff x="157" y="888"/>
            <a:chExt cx="2519" cy="2319"/>
          </a:xfrm>
        </p:grpSpPr>
        <p:sp>
          <p:nvSpPr>
            <p:cNvPr id="67635" name="Line 3"/>
            <p:cNvSpPr>
              <a:spLocks noChangeShapeType="1"/>
            </p:cNvSpPr>
            <p:nvPr/>
          </p:nvSpPr>
          <p:spPr bwMode="auto">
            <a:xfrm flipH="1">
              <a:off x="1654" y="2160"/>
              <a:ext cx="160" cy="524"/>
            </a:xfrm>
            <a:prstGeom prst="line">
              <a:avLst/>
            </a:prstGeom>
            <a:noFill/>
            <a:ln w="38100">
              <a:solidFill>
                <a:schemeClr val="tx1"/>
              </a:solidFill>
              <a:round/>
              <a:headEnd/>
              <a:tailEnd/>
            </a:ln>
          </p:spPr>
          <p:txBody>
            <a:bodyPr wrap="none" lIns="0" rIns="0" anchor="ctr"/>
            <a:lstStyle/>
            <a:p>
              <a:endParaRPr lang="zh-CN" altLang="en-US"/>
            </a:p>
          </p:txBody>
        </p:sp>
        <p:sp>
          <p:nvSpPr>
            <p:cNvPr id="67636" name="Line 4"/>
            <p:cNvSpPr>
              <a:spLocks noChangeShapeType="1"/>
            </p:cNvSpPr>
            <p:nvPr/>
          </p:nvSpPr>
          <p:spPr bwMode="auto">
            <a:xfrm flipH="1">
              <a:off x="1921" y="2618"/>
              <a:ext cx="160" cy="524"/>
            </a:xfrm>
            <a:prstGeom prst="line">
              <a:avLst/>
            </a:prstGeom>
            <a:noFill/>
            <a:ln w="38100">
              <a:solidFill>
                <a:schemeClr val="tx1"/>
              </a:solidFill>
              <a:round/>
              <a:headEnd/>
              <a:tailEnd/>
            </a:ln>
          </p:spPr>
          <p:txBody>
            <a:bodyPr wrap="none" lIns="0" rIns="0" anchor="ctr"/>
            <a:lstStyle/>
            <a:p>
              <a:endParaRPr lang="zh-CN" altLang="en-US"/>
            </a:p>
          </p:txBody>
        </p:sp>
        <p:sp>
          <p:nvSpPr>
            <p:cNvPr id="67637" name="Line 5"/>
            <p:cNvSpPr>
              <a:spLocks noChangeShapeType="1"/>
            </p:cNvSpPr>
            <p:nvPr/>
          </p:nvSpPr>
          <p:spPr bwMode="auto">
            <a:xfrm>
              <a:off x="852" y="1767"/>
              <a:ext cx="214" cy="524"/>
            </a:xfrm>
            <a:prstGeom prst="line">
              <a:avLst/>
            </a:prstGeom>
            <a:noFill/>
            <a:ln w="38100">
              <a:solidFill>
                <a:schemeClr val="tx1"/>
              </a:solidFill>
              <a:round/>
              <a:headEnd/>
              <a:tailEnd/>
            </a:ln>
          </p:spPr>
          <p:txBody>
            <a:bodyPr wrap="none" lIns="0" rIns="0" anchor="ctr"/>
            <a:lstStyle/>
            <a:p>
              <a:endParaRPr lang="zh-CN" altLang="en-US"/>
            </a:p>
          </p:txBody>
        </p:sp>
        <p:sp>
          <p:nvSpPr>
            <p:cNvPr id="67638" name="Line 6"/>
            <p:cNvSpPr>
              <a:spLocks noChangeShapeType="1"/>
            </p:cNvSpPr>
            <p:nvPr/>
          </p:nvSpPr>
          <p:spPr bwMode="auto">
            <a:xfrm>
              <a:off x="585" y="2225"/>
              <a:ext cx="214" cy="524"/>
            </a:xfrm>
            <a:prstGeom prst="line">
              <a:avLst/>
            </a:prstGeom>
            <a:noFill/>
            <a:ln w="38100">
              <a:solidFill>
                <a:schemeClr val="tx1"/>
              </a:solidFill>
              <a:round/>
              <a:headEnd/>
              <a:tailEnd/>
            </a:ln>
          </p:spPr>
          <p:txBody>
            <a:bodyPr wrap="none" lIns="0" rIns="0" anchor="ctr"/>
            <a:lstStyle/>
            <a:p>
              <a:endParaRPr lang="zh-CN" altLang="en-US"/>
            </a:p>
          </p:txBody>
        </p:sp>
        <p:sp>
          <p:nvSpPr>
            <p:cNvPr id="67639" name="Line 7"/>
            <p:cNvSpPr>
              <a:spLocks noChangeShapeType="1"/>
            </p:cNvSpPr>
            <p:nvPr/>
          </p:nvSpPr>
          <p:spPr bwMode="auto">
            <a:xfrm flipH="1">
              <a:off x="1226" y="1701"/>
              <a:ext cx="321" cy="1113"/>
            </a:xfrm>
            <a:prstGeom prst="line">
              <a:avLst/>
            </a:prstGeom>
            <a:noFill/>
            <a:ln w="38100">
              <a:solidFill>
                <a:schemeClr val="tx1"/>
              </a:solidFill>
              <a:round/>
              <a:headEnd/>
              <a:tailEnd/>
            </a:ln>
          </p:spPr>
          <p:txBody>
            <a:bodyPr wrap="none" lIns="0" rIns="0" anchor="ctr"/>
            <a:lstStyle/>
            <a:p>
              <a:endParaRPr lang="zh-CN" altLang="en-US"/>
            </a:p>
          </p:txBody>
        </p:sp>
        <p:sp>
          <p:nvSpPr>
            <p:cNvPr id="67640" name="Line 8"/>
            <p:cNvSpPr>
              <a:spLocks noChangeShapeType="1"/>
            </p:cNvSpPr>
            <p:nvPr/>
          </p:nvSpPr>
          <p:spPr bwMode="auto">
            <a:xfrm>
              <a:off x="1280" y="1374"/>
              <a:ext cx="1122" cy="1637"/>
            </a:xfrm>
            <a:prstGeom prst="line">
              <a:avLst/>
            </a:prstGeom>
            <a:noFill/>
            <a:ln w="38100">
              <a:solidFill>
                <a:schemeClr val="tx1"/>
              </a:solidFill>
              <a:round/>
              <a:headEnd/>
              <a:tailEnd/>
            </a:ln>
          </p:spPr>
          <p:txBody>
            <a:bodyPr wrap="none" lIns="0" rIns="0" anchor="ctr"/>
            <a:lstStyle/>
            <a:p>
              <a:endParaRPr lang="zh-CN" altLang="en-US"/>
            </a:p>
          </p:txBody>
        </p:sp>
        <p:sp>
          <p:nvSpPr>
            <p:cNvPr id="67641" name="Line 9"/>
            <p:cNvSpPr>
              <a:spLocks noChangeShapeType="1"/>
            </p:cNvSpPr>
            <p:nvPr/>
          </p:nvSpPr>
          <p:spPr bwMode="auto">
            <a:xfrm flipH="1">
              <a:off x="265" y="1374"/>
              <a:ext cx="855" cy="1440"/>
            </a:xfrm>
            <a:prstGeom prst="line">
              <a:avLst/>
            </a:prstGeom>
            <a:noFill/>
            <a:ln w="38100">
              <a:solidFill>
                <a:schemeClr val="tx1"/>
              </a:solidFill>
              <a:round/>
              <a:headEnd/>
              <a:tailEnd/>
            </a:ln>
          </p:spPr>
          <p:txBody>
            <a:bodyPr wrap="none" lIns="0" rIns="0" anchor="ctr"/>
            <a:lstStyle/>
            <a:p>
              <a:endParaRPr lang="zh-CN" altLang="en-US"/>
            </a:p>
          </p:txBody>
        </p:sp>
        <p:sp>
          <p:nvSpPr>
            <p:cNvPr id="67642" name="Oval 10"/>
            <p:cNvSpPr>
              <a:spLocks noChangeArrowheads="1"/>
            </p:cNvSpPr>
            <p:nvPr/>
          </p:nvSpPr>
          <p:spPr bwMode="auto">
            <a:xfrm>
              <a:off x="1066" y="1177"/>
              <a:ext cx="321" cy="32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14</a:t>
              </a:r>
              <a:endParaRPr lang="en-US" altLang="zh-CN" sz="1400" u="sng"/>
            </a:p>
          </p:txBody>
        </p:sp>
        <p:sp>
          <p:nvSpPr>
            <p:cNvPr id="67643" name="Oval 11"/>
            <p:cNvSpPr>
              <a:spLocks noChangeArrowheads="1"/>
            </p:cNvSpPr>
            <p:nvPr/>
          </p:nvSpPr>
          <p:spPr bwMode="auto">
            <a:xfrm>
              <a:off x="852" y="2029"/>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12</a:t>
              </a:r>
              <a:endParaRPr lang="en-US" altLang="zh-CN" sz="1400" u="sng"/>
            </a:p>
          </p:txBody>
        </p:sp>
        <p:sp>
          <p:nvSpPr>
            <p:cNvPr id="67644" name="Oval 12"/>
            <p:cNvSpPr>
              <a:spLocks noChangeArrowheads="1"/>
            </p:cNvSpPr>
            <p:nvPr/>
          </p:nvSpPr>
          <p:spPr bwMode="auto">
            <a:xfrm>
              <a:off x="425" y="2029"/>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a:t>
              </a:r>
              <a:endParaRPr lang="en-US" altLang="zh-CN" sz="1400" u="sng"/>
            </a:p>
          </p:txBody>
        </p:sp>
        <p:sp>
          <p:nvSpPr>
            <p:cNvPr id="67645" name="Oval 13"/>
            <p:cNvSpPr>
              <a:spLocks noChangeArrowheads="1"/>
            </p:cNvSpPr>
            <p:nvPr/>
          </p:nvSpPr>
          <p:spPr bwMode="auto">
            <a:xfrm>
              <a:off x="158" y="2553"/>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a:t>
              </a:r>
              <a:endParaRPr lang="en-US" altLang="zh-CN" sz="1400" u="sng"/>
            </a:p>
          </p:txBody>
        </p:sp>
        <p:sp>
          <p:nvSpPr>
            <p:cNvPr id="67646" name="Oval 14"/>
            <p:cNvSpPr>
              <a:spLocks noChangeArrowheads="1"/>
            </p:cNvSpPr>
            <p:nvPr/>
          </p:nvSpPr>
          <p:spPr bwMode="auto">
            <a:xfrm>
              <a:off x="692" y="1570"/>
              <a:ext cx="321" cy="32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9</a:t>
              </a:r>
              <a:endParaRPr lang="en-US" altLang="zh-CN" sz="1400" u="sng"/>
            </a:p>
          </p:txBody>
        </p:sp>
        <p:sp>
          <p:nvSpPr>
            <p:cNvPr id="67647" name="Oval 15"/>
            <p:cNvSpPr>
              <a:spLocks noChangeArrowheads="1"/>
            </p:cNvSpPr>
            <p:nvPr/>
          </p:nvSpPr>
          <p:spPr bwMode="auto">
            <a:xfrm>
              <a:off x="1440" y="1570"/>
              <a:ext cx="321" cy="328"/>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28</a:t>
              </a:r>
              <a:endParaRPr lang="en-US" altLang="zh-CN" sz="1400" u="sng"/>
            </a:p>
          </p:txBody>
        </p:sp>
        <p:sp>
          <p:nvSpPr>
            <p:cNvPr id="67648" name="Oval 16"/>
            <p:cNvSpPr>
              <a:spLocks noChangeArrowheads="1"/>
            </p:cNvSpPr>
            <p:nvPr/>
          </p:nvSpPr>
          <p:spPr bwMode="auto">
            <a:xfrm>
              <a:off x="2241" y="2880"/>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63</a:t>
              </a:r>
              <a:endParaRPr lang="en-US" altLang="zh-CN" sz="1400" u="sng"/>
            </a:p>
          </p:txBody>
        </p:sp>
        <p:sp>
          <p:nvSpPr>
            <p:cNvPr id="67649" name="Oval 17"/>
            <p:cNvSpPr>
              <a:spLocks noChangeArrowheads="1"/>
            </p:cNvSpPr>
            <p:nvPr/>
          </p:nvSpPr>
          <p:spPr bwMode="auto">
            <a:xfrm>
              <a:off x="1707" y="2880"/>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53</a:t>
              </a:r>
              <a:endParaRPr lang="en-US" altLang="zh-CN" sz="1400" u="sng"/>
            </a:p>
          </p:txBody>
        </p:sp>
        <p:sp>
          <p:nvSpPr>
            <p:cNvPr id="67650" name="Oval 18"/>
            <p:cNvSpPr>
              <a:spLocks noChangeArrowheads="1"/>
            </p:cNvSpPr>
            <p:nvPr/>
          </p:nvSpPr>
          <p:spPr bwMode="auto">
            <a:xfrm>
              <a:off x="1974" y="2487"/>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60</a:t>
              </a:r>
              <a:endParaRPr lang="en-US" altLang="zh-CN" sz="1400" u="sng"/>
            </a:p>
          </p:txBody>
        </p:sp>
        <p:sp>
          <p:nvSpPr>
            <p:cNvPr id="67651" name="Oval 19"/>
            <p:cNvSpPr>
              <a:spLocks noChangeArrowheads="1"/>
            </p:cNvSpPr>
            <p:nvPr/>
          </p:nvSpPr>
          <p:spPr bwMode="auto">
            <a:xfrm>
              <a:off x="1707" y="2029"/>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50</a:t>
              </a:r>
              <a:endParaRPr lang="en-US" altLang="zh-CN" sz="1400" u="sng"/>
            </a:p>
          </p:txBody>
        </p:sp>
        <p:sp>
          <p:nvSpPr>
            <p:cNvPr id="67652" name="Oval 20"/>
            <p:cNvSpPr>
              <a:spLocks noChangeArrowheads="1"/>
            </p:cNvSpPr>
            <p:nvPr/>
          </p:nvSpPr>
          <p:spPr bwMode="auto">
            <a:xfrm>
              <a:off x="1066" y="2553"/>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17</a:t>
              </a:r>
              <a:endParaRPr lang="en-US" altLang="zh-CN" sz="1400" u="sng"/>
            </a:p>
          </p:txBody>
        </p:sp>
        <p:sp>
          <p:nvSpPr>
            <p:cNvPr id="67653" name="Oval 21"/>
            <p:cNvSpPr>
              <a:spLocks noChangeArrowheads="1"/>
            </p:cNvSpPr>
            <p:nvPr/>
          </p:nvSpPr>
          <p:spPr bwMode="auto">
            <a:xfrm>
              <a:off x="1226" y="2029"/>
              <a:ext cx="321"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18</a:t>
              </a:r>
              <a:endParaRPr lang="en-US" altLang="zh-CN" sz="1400" u="sng"/>
            </a:p>
          </p:txBody>
        </p:sp>
        <p:sp>
          <p:nvSpPr>
            <p:cNvPr id="67654" name="Oval 22"/>
            <p:cNvSpPr>
              <a:spLocks noChangeArrowheads="1"/>
            </p:cNvSpPr>
            <p:nvPr/>
          </p:nvSpPr>
          <p:spPr bwMode="auto">
            <a:xfrm>
              <a:off x="639" y="2553"/>
              <a:ext cx="320"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7</a:t>
              </a:r>
              <a:endParaRPr lang="en-US" altLang="zh-CN" sz="1400" u="sng"/>
            </a:p>
          </p:txBody>
        </p:sp>
        <p:sp>
          <p:nvSpPr>
            <p:cNvPr id="67655" name="Oval 23"/>
            <p:cNvSpPr>
              <a:spLocks noChangeArrowheads="1"/>
            </p:cNvSpPr>
            <p:nvPr/>
          </p:nvSpPr>
          <p:spPr bwMode="auto">
            <a:xfrm>
              <a:off x="1494" y="2487"/>
              <a:ext cx="320" cy="327"/>
            </a:xfrm>
            <a:prstGeom prst="ellipse">
              <a:avLst/>
            </a:prstGeom>
            <a:solidFill>
              <a:srgbClr val="FF0000"/>
            </a:solidFill>
            <a:ln w="19050">
              <a:solidFill>
                <a:schemeClr val="tx1"/>
              </a:solidFill>
              <a:round/>
              <a:headEnd type="none" w="sm" len="sm"/>
              <a:tailEnd type="none" w="sm" len="sm"/>
            </a:ln>
          </p:spPr>
          <p:txBody>
            <a:bodyPr wrap="none" lIns="0" rIns="0" anchor="ctr"/>
            <a:lstStyle/>
            <a:p>
              <a:pPr algn="ctr" eaLnBrk="0" hangingPunct="0"/>
              <a:r>
                <a:rPr lang="en-US" altLang="zh-CN" sz="1400"/>
                <a:t>30</a:t>
              </a:r>
              <a:endParaRPr lang="en-US" altLang="zh-CN" sz="1400" u="sng"/>
            </a:p>
          </p:txBody>
        </p:sp>
        <p:sp>
          <p:nvSpPr>
            <p:cNvPr id="67656" name="Text Box 24"/>
            <p:cNvSpPr txBox="1">
              <a:spLocks noChangeArrowheads="1"/>
            </p:cNvSpPr>
            <p:nvPr/>
          </p:nvSpPr>
          <p:spPr bwMode="auto">
            <a:xfrm>
              <a:off x="1245" y="1723"/>
              <a:ext cx="268"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+1</a:t>
              </a:r>
            </a:p>
          </p:txBody>
        </p:sp>
        <p:sp>
          <p:nvSpPr>
            <p:cNvPr id="67657" name="Text Box 25"/>
            <p:cNvSpPr txBox="1">
              <a:spLocks noChangeArrowheads="1"/>
            </p:cNvSpPr>
            <p:nvPr/>
          </p:nvSpPr>
          <p:spPr bwMode="auto">
            <a:xfrm>
              <a:off x="673" y="1259"/>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+1</a:t>
              </a:r>
            </a:p>
          </p:txBody>
        </p:sp>
        <p:sp>
          <p:nvSpPr>
            <p:cNvPr id="67658" name="Text Box 26"/>
            <p:cNvSpPr txBox="1">
              <a:spLocks noChangeArrowheads="1"/>
            </p:cNvSpPr>
            <p:nvPr/>
          </p:nvSpPr>
          <p:spPr bwMode="auto">
            <a:xfrm>
              <a:off x="1817" y="1723"/>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-1</a:t>
              </a:r>
            </a:p>
          </p:txBody>
        </p:sp>
        <p:sp>
          <p:nvSpPr>
            <p:cNvPr id="67659" name="Text Box 27"/>
            <p:cNvSpPr txBox="1">
              <a:spLocks noChangeArrowheads="1"/>
            </p:cNvSpPr>
            <p:nvPr/>
          </p:nvSpPr>
          <p:spPr bwMode="auto">
            <a:xfrm>
              <a:off x="1589" y="1259"/>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-1</a:t>
              </a:r>
            </a:p>
          </p:txBody>
        </p:sp>
        <p:sp>
          <p:nvSpPr>
            <p:cNvPr id="67660" name="Text Box 28"/>
            <p:cNvSpPr txBox="1">
              <a:spLocks noChangeArrowheads="1"/>
            </p:cNvSpPr>
            <p:nvPr/>
          </p:nvSpPr>
          <p:spPr bwMode="auto">
            <a:xfrm>
              <a:off x="1074" y="888"/>
              <a:ext cx="352" cy="235"/>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dirty="0"/>
                <a:t>-1</a:t>
              </a:r>
            </a:p>
          </p:txBody>
        </p:sp>
        <p:sp>
          <p:nvSpPr>
            <p:cNvPr id="67661" name="Text Box 29"/>
            <p:cNvSpPr txBox="1">
              <a:spLocks noChangeArrowheads="1"/>
            </p:cNvSpPr>
            <p:nvPr/>
          </p:nvSpPr>
          <p:spPr bwMode="auto">
            <a:xfrm>
              <a:off x="1817" y="2585"/>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2" name="Text Box 30"/>
            <p:cNvSpPr txBox="1">
              <a:spLocks noChangeArrowheads="1"/>
            </p:cNvSpPr>
            <p:nvPr/>
          </p:nvSpPr>
          <p:spPr bwMode="auto">
            <a:xfrm>
              <a:off x="1570" y="2187"/>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3" name="Text Box 31"/>
            <p:cNvSpPr txBox="1">
              <a:spLocks noChangeArrowheads="1"/>
            </p:cNvSpPr>
            <p:nvPr/>
          </p:nvSpPr>
          <p:spPr bwMode="auto">
            <a:xfrm>
              <a:off x="1162" y="2279"/>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4" name="Text Box 32"/>
            <p:cNvSpPr txBox="1">
              <a:spLocks noChangeArrowheads="1"/>
            </p:cNvSpPr>
            <p:nvPr/>
          </p:nvSpPr>
          <p:spPr bwMode="auto">
            <a:xfrm>
              <a:off x="749" y="2221"/>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5" name="Text Box 33"/>
            <p:cNvSpPr txBox="1">
              <a:spLocks noChangeArrowheads="1"/>
            </p:cNvSpPr>
            <p:nvPr/>
          </p:nvSpPr>
          <p:spPr bwMode="auto">
            <a:xfrm>
              <a:off x="157" y="2279"/>
              <a:ext cx="268"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6" name="Text Box 34"/>
            <p:cNvSpPr txBox="1">
              <a:spLocks noChangeArrowheads="1"/>
            </p:cNvSpPr>
            <p:nvPr/>
          </p:nvSpPr>
          <p:spPr bwMode="auto">
            <a:xfrm>
              <a:off x="2409" y="2592"/>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7" name="Text Box 35"/>
            <p:cNvSpPr txBox="1">
              <a:spLocks noChangeArrowheads="1"/>
            </p:cNvSpPr>
            <p:nvPr/>
          </p:nvSpPr>
          <p:spPr bwMode="auto">
            <a:xfrm>
              <a:off x="329" y="1816"/>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67668" name="Text Box 36"/>
            <p:cNvSpPr txBox="1">
              <a:spLocks noChangeArrowheads="1"/>
            </p:cNvSpPr>
            <p:nvPr/>
          </p:nvSpPr>
          <p:spPr bwMode="auto">
            <a:xfrm>
              <a:off x="1016" y="1723"/>
              <a:ext cx="267" cy="336"/>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grpSp>
      <p:grpSp>
        <p:nvGrpSpPr>
          <p:cNvPr id="3" name="组合 91"/>
          <p:cNvGrpSpPr>
            <a:grpSpLocks/>
          </p:cNvGrpSpPr>
          <p:nvPr/>
        </p:nvGrpSpPr>
        <p:grpSpPr bwMode="auto">
          <a:xfrm>
            <a:off x="323850" y="2859088"/>
            <a:ext cx="4047328" cy="2160934"/>
            <a:chOff x="3693537" y="765175"/>
            <a:chExt cx="5636205" cy="4657725"/>
          </a:xfrm>
        </p:grpSpPr>
        <p:sp>
          <p:nvSpPr>
            <p:cNvPr id="67593" name="Line 40"/>
            <p:cNvSpPr>
              <a:spLocks noChangeShapeType="1"/>
            </p:cNvSpPr>
            <p:nvPr/>
          </p:nvSpPr>
          <p:spPr bwMode="auto">
            <a:xfrm flipH="1">
              <a:off x="5022850" y="4400550"/>
              <a:ext cx="338138" cy="795338"/>
            </a:xfrm>
            <a:prstGeom prst="line">
              <a:avLst/>
            </a:prstGeom>
            <a:noFill/>
            <a:ln w="38100">
              <a:solidFill>
                <a:schemeClr val="folHlink"/>
              </a:solidFill>
              <a:prstDash val="sysDot"/>
              <a:round/>
              <a:headEnd/>
              <a:tailEnd/>
            </a:ln>
          </p:spPr>
          <p:txBody>
            <a:bodyPr wrap="none" lIns="0" tIns="0" rIns="0" bIns="0" anchor="ctr"/>
            <a:lstStyle/>
            <a:p>
              <a:endParaRPr lang="zh-CN" altLang="en-US"/>
            </a:p>
          </p:txBody>
        </p:sp>
        <p:sp>
          <p:nvSpPr>
            <p:cNvPr id="67594" name="Line 41"/>
            <p:cNvSpPr>
              <a:spLocks noChangeShapeType="1"/>
            </p:cNvSpPr>
            <p:nvPr/>
          </p:nvSpPr>
          <p:spPr bwMode="auto">
            <a:xfrm flipH="1">
              <a:off x="7472363" y="3378200"/>
              <a:ext cx="252413" cy="908050"/>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595" name="Line 42"/>
            <p:cNvSpPr>
              <a:spLocks noChangeShapeType="1"/>
            </p:cNvSpPr>
            <p:nvPr/>
          </p:nvSpPr>
          <p:spPr bwMode="auto">
            <a:xfrm flipH="1">
              <a:off x="7894638" y="4173538"/>
              <a:ext cx="252413" cy="908050"/>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596" name="Line 43"/>
            <p:cNvSpPr>
              <a:spLocks noChangeShapeType="1"/>
            </p:cNvSpPr>
            <p:nvPr/>
          </p:nvSpPr>
          <p:spPr bwMode="auto">
            <a:xfrm>
              <a:off x="6205538" y="2697163"/>
              <a:ext cx="336550" cy="908050"/>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597" name="Line 44"/>
            <p:cNvSpPr>
              <a:spLocks noChangeShapeType="1"/>
            </p:cNvSpPr>
            <p:nvPr/>
          </p:nvSpPr>
          <p:spPr bwMode="auto">
            <a:xfrm>
              <a:off x="5783263" y="3490913"/>
              <a:ext cx="336550" cy="909638"/>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598" name="Line 45"/>
            <p:cNvSpPr>
              <a:spLocks noChangeShapeType="1"/>
            </p:cNvSpPr>
            <p:nvPr/>
          </p:nvSpPr>
          <p:spPr bwMode="auto">
            <a:xfrm flipH="1">
              <a:off x="6804025" y="2565400"/>
              <a:ext cx="506413" cy="1931988"/>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599" name="Line 46"/>
            <p:cNvSpPr>
              <a:spLocks noChangeShapeType="1"/>
            </p:cNvSpPr>
            <p:nvPr/>
          </p:nvSpPr>
          <p:spPr bwMode="auto">
            <a:xfrm>
              <a:off x="6880225" y="2014538"/>
              <a:ext cx="1773238" cy="2840038"/>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600" name="Line 47"/>
            <p:cNvSpPr>
              <a:spLocks noChangeShapeType="1"/>
            </p:cNvSpPr>
            <p:nvPr/>
          </p:nvSpPr>
          <p:spPr bwMode="auto">
            <a:xfrm flipH="1">
              <a:off x="5275263" y="2014538"/>
              <a:ext cx="1352550" cy="2500313"/>
            </a:xfrm>
            <a:prstGeom prst="line">
              <a:avLst/>
            </a:prstGeom>
            <a:noFill/>
            <a:ln w="38100">
              <a:solidFill>
                <a:schemeClr val="tx1"/>
              </a:solidFill>
              <a:round/>
              <a:headEnd/>
              <a:tailEnd/>
            </a:ln>
          </p:spPr>
          <p:txBody>
            <a:bodyPr wrap="none" lIns="0" tIns="0" rIns="0" bIns="0" anchor="ctr"/>
            <a:lstStyle/>
            <a:p>
              <a:endParaRPr lang="zh-CN" altLang="en-US"/>
            </a:p>
          </p:txBody>
        </p:sp>
        <p:sp>
          <p:nvSpPr>
            <p:cNvPr id="67601" name="Oval 48"/>
            <p:cNvSpPr>
              <a:spLocks noChangeArrowheads="1"/>
            </p:cNvSpPr>
            <p:nvPr/>
          </p:nvSpPr>
          <p:spPr bwMode="auto">
            <a:xfrm>
              <a:off x="6542088" y="1673225"/>
              <a:ext cx="508000"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14</a:t>
              </a:r>
              <a:endParaRPr lang="en-US" altLang="zh-CN" sz="1400" u="sng"/>
            </a:p>
          </p:txBody>
        </p:sp>
        <p:sp>
          <p:nvSpPr>
            <p:cNvPr id="67602" name="Oval 49"/>
            <p:cNvSpPr>
              <a:spLocks noChangeArrowheads="1"/>
            </p:cNvSpPr>
            <p:nvPr/>
          </p:nvSpPr>
          <p:spPr bwMode="auto">
            <a:xfrm>
              <a:off x="6205538" y="315118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12</a:t>
              </a:r>
              <a:endParaRPr lang="en-US" altLang="zh-CN" sz="1400" u="sng"/>
            </a:p>
          </p:txBody>
        </p:sp>
        <p:sp>
          <p:nvSpPr>
            <p:cNvPr id="67603" name="Oval 50"/>
            <p:cNvSpPr>
              <a:spLocks noChangeArrowheads="1"/>
            </p:cNvSpPr>
            <p:nvPr/>
          </p:nvSpPr>
          <p:spPr bwMode="auto">
            <a:xfrm>
              <a:off x="5529263" y="315118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a:t>
              </a:r>
              <a:endParaRPr lang="en-US" altLang="zh-CN" sz="1400" u="sng"/>
            </a:p>
          </p:txBody>
        </p:sp>
        <p:sp>
          <p:nvSpPr>
            <p:cNvPr id="67604" name="Oval 51"/>
            <p:cNvSpPr>
              <a:spLocks noChangeArrowheads="1"/>
            </p:cNvSpPr>
            <p:nvPr/>
          </p:nvSpPr>
          <p:spPr bwMode="auto">
            <a:xfrm>
              <a:off x="5106988" y="405923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a:t>
              </a:r>
              <a:endParaRPr lang="en-US" altLang="zh-CN" sz="1400" u="sng"/>
            </a:p>
          </p:txBody>
        </p:sp>
        <p:sp>
          <p:nvSpPr>
            <p:cNvPr id="67605" name="Oval 52"/>
            <p:cNvSpPr>
              <a:spLocks noChangeArrowheads="1"/>
            </p:cNvSpPr>
            <p:nvPr/>
          </p:nvSpPr>
          <p:spPr bwMode="auto">
            <a:xfrm>
              <a:off x="5951538" y="2355850"/>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9</a:t>
              </a:r>
              <a:endParaRPr lang="en-US" altLang="zh-CN" sz="1400" u="sng"/>
            </a:p>
          </p:txBody>
        </p:sp>
        <p:sp>
          <p:nvSpPr>
            <p:cNvPr id="67606" name="Oval 53"/>
            <p:cNvSpPr>
              <a:spLocks noChangeArrowheads="1"/>
            </p:cNvSpPr>
            <p:nvPr/>
          </p:nvSpPr>
          <p:spPr bwMode="auto">
            <a:xfrm>
              <a:off x="7134225" y="2355850"/>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28</a:t>
              </a:r>
              <a:endParaRPr lang="en-US" altLang="zh-CN" sz="1400" u="sng"/>
            </a:p>
          </p:txBody>
        </p:sp>
        <p:sp>
          <p:nvSpPr>
            <p:cNvPr id="67607" name="Oval 54"/>
            <p:cNvSpPr>
              <a:spLocks noChangeArrowheads="1"/>
            </p:cNvSpPr>
            <p:nvPr/>
          </p:nvSpPr>
          <p:spPr bwMode="auto">
            <a:xfrm>
              <a:off x="8401050" y="4627563"/>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63</a:t>
              </a:r>
              <a:endParaRPr lang="en-US" altLang="zh-CN" sz="1400" u="sng"/>
            </a:p>
          </p:txBody>
        </p:sp>
        <p:sp>
          <p:nvSpPr>
            <p:cNvPr id="67608" name="Oval 55"/>
            <p:cNvSpPr>
              <a:spLocks noChangeArrowheads="1"/>
            </p:cNvSpPr>
            <p:nvPr/>
          </p:nvSpPr>
          <p:spPr bwMode="auto">
            <a:xfrm>
              <a:off x="7556500" y="4627563"/>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53</a:t>
              </a:r>
              <a:endParaRPr lang="en-US" altLang="zh-CN" sz="1400" u="sng"/>
            </a:p>
          </p:txBody>
        </p:sp>
        <p:sp>
          <p:nvSpPr>
            <p:cNvPr id="67609" name="Oval 56"/>
            <p:cNvSpPr>
              <a:spLocks noChangeArrowheads="1"/>
            </p:cNvSpPr>
            <p:nvPr/>
          </p:nvSpPr>
          <p:spPr bwMode="auto">
            <a:xfrm>
              <a:off x="7978775" y="3946525"/>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60</a:t>
              </a:r>
              <a:endParaRPr lang="en-US" altLang="zh-CN" sz="1400" u="sng"/>
            </a:p>
          </p:txBody>
        </p:sp>
        <p:sp>
          <p:nvSpPr>
            <p:cNvPr id="67610" name="Oval 57"/>
            <p:cNvSpPr>
              <a:spLocks noChangeArrowheads="1"/>
            </p:cNvSpPr>
            <p:nvPr/>
          </p:nvSpPr>
          <p:spPr bwMode="auto">
            <a:xfrm>
              <a:off x="7556500" y="315118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50</a:t>
              </a:r>
              <a:endParaRPr lang="en-US" altLang="zh-CN" sz="1400" u="sng"/>
            </a:p>
          </p:txBody>
        </p:sp>
        <p:sp>
          <p:nvSpPr>
            <p:cNvPr id="67611" name="Oval 58"/>
            <p:cNvSpPr>
              <a:spLocks noChangeArrowheads="1"/>
            </p:cNvSpPr>
            <p:nvPr/>
          </p:nvSpPr>
          <p:spPr bwMode="auto">
            <a:xfrm>
              <a:off x="6542088" y="4059238"/>
              <a:ext cx="508000"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17</a:t>
              </a:r>
              <a:endParaRPr lang="en-US" altLang="zh-CN" sz="1400" u="sng"/>
            </a:p>
          </p:txBody>
        </p:sp>
        <p:sp>
          <p:nvSpPr>
            <p:cNvPr id="67612" name="Oval 59"/>
            <p:cNvSpPr>
              <a:spLocks noChangeArrowheads="1"/>
            </p:cNvSpPr>
            <p:nvPr/>
          </p:nvSpPr>
          <p:spPr bwMode="auto">
            <a:xfrm>
              <a:off x="6796088" y="315118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18</a:t>
              </a:r>
              <a:endParaRPr lang="en-US" altLang="zh-CN" sz="1400" u="sng"/>
            </a:p>
          </p:txBody>
        </p:sp>
        <p:sp>
          <p:nvSpPr>
            <p:cNvPr id="67613" name="Oval 60"/>
            <p:cNvSpPr>
              <a:spLocks noChangeArrowheads="1"/>
            </p:cNvSpPr>
            <p:nvPr/>
          </p:nvSpPr>
          <p:spPr bwMode="auto">
            <a:xfrm>
              <a:off x="5867400" y="4059238"/>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7</a:t>
              </a:r>
              <a:endParaRPr lang="en-US" altLang="zh-CN" sz="1400" u="sng"/>
            </a:p>
          </p:txBody>
        </p:sp>
        <p:sp>
          <p:nvSpPr>
            <p:cNvPr id="67614" name="Oval 61"/>
            <p:cNvSpPr>
              <a:spLocks noChangeArrowheads="1"/>
            </p:cNvSpPr>
            <p:nvPr/>
          </p:nvSpPr>
          <p:spPr bwMode="auto">
            <a:xfrm>
              <a:off x="7218363" y="3946525"/>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30</a:t>
              </a:r>
              <a:endParaRPr lang="en-US" altLang="zh-CN" sz="1400" u="sng"/>
            </a:p>
          </p:txBody>
        </p:sp>
        <p:sp>
          <p:nvSpPr>
            <p:cNvPr id="67615" name="Text Box 62"/>
            <p:cNvSpPr txBox="1">
              <a:spLocks noChangeArrowheads="1"/>
            </p:cNvSpPr>
            <p:nvPr/>
          </p:nvSpPr>
          <p:spPr bwMode="auto">
            <a:xfrm>
              <a:off x="6796088" y="2809875"/>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dirty="0"/>
                <a:t>+1</a:t>
              </a:r>
            </a:p>
          </p:txBody>
        </p:sp>
        <p:sp>
          <p:nvSpPr>
            <p:cNvPr id="67616" name="Text Box 64"/>
            <p:cNvSpPr txBox="1">
              <a:spLocks noChangeArrowheads="1"/>
            </p:cNvSpPr>
            <p:nvPr/>
          </p:nvSpPr>
          <p:spPr bwMode="auto">
            <a:xfrm>
              <a:off x="7640638" y="2809875"/>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67617" name="Text Box 65"/>
            <p:cNvSpPr txBox="1">
              <a:spLocks noChangeArrowheads="1"/>
            </p:cNvSpPr>
            <p:nvPr/>
          </p:nvSpPr>
          <p:spPr bwMode="auto">
            <a:xfrm>
              <a:off x="7218363" y="2014537"/>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67618" name="Text Box 66"/>
            <p:cNvSpPr txBox="1">
              <a:spLocks noChangeArrowheads="1"/>
            </p:cNvSpPr>
            <p:nvPr/>
          </p:nvSpPr>
          <p:spPr bwMode="auto">
            <a:xfrm>
              <a:off x="6542088" y="1333501"/>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67619" name="Text Box 67"/>
            <p:cNvSpPr txBox="1">
              <a:spLocks noChangeArrowheads="1"/>
            </p:cNvSpPr>
            <p:nvPr/>
          </p:nvSpPr>
          <p:spPr bwMode="auto">
            <a:xfrm>
              <a:off x="7740650" y="4292600"/>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67620" name="Text Box 68"/>
            <p:cNvSpPr txBox="1">
              <a:spLocks noChangeArrowheads="1"/>
            </p:cNvSpPr>
            <p:nvPr/>
          </p:nvSpPr>
          <p:spPr bwMode="auto">
            <a:xfrm>
              <a:off x="7308850" y="3644901"/>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67621" name="Text Box 69"/>
            <p:cNvSpPr txBox="1">
              <a:spLocks noChangeArrowheads="1"/>
            </p:cNvSpPr>
            <p:nvPr/>
          </p:nvSpPr>
          <p:spPr bwMode="auto">
            <a:xfrm>
              <a:off x="6627813" y="3719513"/>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67622" name="Text Box 70"/>
            <p:cNvSpPr txBox="1">
              <a:spLocks noChangeArrowheads="1"/>
            </p:cNvSpPr>
            <p:nvPr/>
          </p:nvSpPr>
          <p:spPr bwMode="auto">
            <a:xfrm>
              <a:off x="6035675" y="3719513"/>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67623" name="Text Box 72"/>
            <p:cNvSpPr txBox="1">
              <a:spLocks noChangeArrowheads="1"/>
            </p:cNvSpPr>
            <p:nvPr/>
          </p:nvSpPr>
          <p:spPr bwMode="auto">
            <a:xfrm>
              <a:off x="8907466" y="4336447"/>
              <a:ext cx="422276" cy="35042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dirty="0"/>
                <a:t>0</a:t>
              </a:r>
            </a:p>
          </p:txBody>
        </p:sp>
        <p:sp>
          <p:nvSpPr>
            <p:cNvPr id="67624" name="Text Box 74"/>
            <p:cNvSpPr txBox="1">
              <a:spLocks noChangeArrowheads="1"/>
            </p:cNvSpPr>
            <p:nvPr/>
          </p:nvSpPr>
          <p:spPr bwMode="auto">
            <a:xfrm>
              <a:off x="6373813" y="2809875"/>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67625" name="Oval 75"/>
            <p:cNvSpPr>
              <a:spLocks noChangeArrowheads="1"/>
            </p:cNvSpPr>
            <p:nvPr/>
          </p:nvSpPr>
          <p:spPr bwMode="auto">
            <a:xfrm>
              <a:off x="4768850" y="4854575"/>
              <a:ext cx="506413" cy="568325"/>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2</a:t>
              </a:r>
              <a:endParaRPr lang="en-US" altLang="zh-CN" sz="1400" u="sng"/>
            </a:p>
          </p:txBody>
        </p:sp>
        <p:sp>
          <p:nvSpPr>
            <p:cNvPr id="67626" name="Text Box 76"/>
            <p:cNvSpPr txBox="1">
              <a:spLocks noChangeArrowheads="1"/>
            </p:cNvSpPr>
            <p:nvPr/>
          </p:nvSpPr>
          <p:spPr bwMode="auto">
            <a:xfrm>
              <a:off x="4879578" y="3850533"/>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67627" name="Text Box 77"/>
            <p:cNvSpPr txBox="1">
              <a:spLocks noChangeArrowheads="1"/>
            </p:cNvSpPr>
            <p:nvPr/>
          </p:nvSpPr>
          <p:spPr bwMode="auto">
            <a:xfrm>
              <a:off x="5301853" y="2940896"/>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67628" name="Text Box 78"/>
            <p:cNvSpPr txBox="1">
              <a:spLocks noChangeArrowheads="1"/>
            </p:cNvSpPr>
            <p:nvPr/>
          </p:nvSpPr>
          <p:spPr bwMode="auto">
            <a:xfrm>
              <a:off x="5529263" y="2014537"/>
              <a:ext cx="422275" cy="350428"/>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+2</a:t>
              </a:r>
            </a:p>
          </p:txBody>
        </p:sp>
        <p:sp>
          <p:nvSpPr>
            <p:cNvPr id="67629" name="AutoShape 82"/>
            <p:cNvSpPr>
              <a:spLocks noChangeArrowheads="1"/>
            </p:cNvSpPr>
            <p:nvPr/>
          </p:nvSpPr>
          <p:spPr bwMode="auto">
            <a:xfrm>
              <a:off x="6205538" y="1219200"/>
              <a:ext cx="168275" cy="1136650"/>
            </a:xfrm>
            <a:prstGeom prst="downArrow">
              <a:avLst>
                <a:gd name="adj1" fmla="val 50000"/>
                <a:gd name="adj2" fmla="val 168868"/>
              </a:avLst>
            </a:prstGeom>
            <a:solidFill>
              <a:schemeClr val="accent1"/>
            </a:solidFill>
            <a:ln w="9525">
              <a:solidFill>
                <a:schemeClr val="folHlink"/>
              </a:solidFill>
              <a:miter lim="800000"/>
              <a:headEnd/>
              <a:tailEnd/>
            </a:ln>
          </p:spPr>
          <p:txBody>
            <a:bodyPr wrap="none" lIns="0" tIns="0" rIns="0" bIns="0" anchor="ctr"/>
            <a:lstStyle/>
            <a:p>
              <a:pPr eaLnBrk="0" hangingPunct="0">
                <a:spcBef>
                  <a:spcPct val="50000"/>
                </a:spcBef>
              </a:pPr>
              <a:endParaRPr lang="zh-CN" altLang="en-US" sz="1400"/>
            </a:p>
          </p:txBody>
        </p:sp>
        <p:sp>
          <p:nvSpPr>
            <p:cNvPr id="67630" name="AutoShape 83"/>
            <p:cNvSpPr>
              <a:spLocks noChangeArrowheads="1"/>
            </p:cNvSpPr>
            <p:nvPr/>
          </p:nvSpPr>
          <p:spPr bwMode="auto">
            <a:xfrm rot="2843766">
              <a:off x="4465638" y="4640262"/>
              <a:ext cx="561975" cy="296863"/>
            </a:xfrm>
            <a:prstGeom prst="rightArrow">
              <a:avLst>
                <a:gd name="adj1" fmla="val 50000"/>
                <a:gd name="adj2" fmla="val 47326"/>
              </a:avLst>
            </a:prstGeom>
            <a:solidFill>
              <a:schemeClr val="accent1"/>
            </a:solidFill>
            <a:ln w="9525">
              <a:solidFill>
                <a:srgbClr val="000000"/>
              </a:solidFill>
              <a:miter lim="800000"/>
              <a:headEnd/>
              <a:tailEnd/>
            </a:ln>
          </p:spPr>
          <p:txBody>
            <a:bodyPr wrap="none" lIns="0" tIns="0" rIns="0" bIns="0" anchor="ctr"/>
            <a:lstStyle/>
            <a:p>
              <a:pPr eaLnBrk="0" hangingPunct="0">
                <a:spcBef>
                  <a:spcPct val="50000"/>
                </a:spcBef>
              </a:pPr>
              <a:endParaRPr lang="zh-CN" altLang="en-US" sz="1400"/>
            </a:p>
          </p:txBody>
        </p:sp>
        <p:sp>
          <p:nvSpPr>
            <p:cNvPr id="67631" name="AutoShape 84"/>
            <p:cNvSpPr>
              <a:spLocks noChangeArrowheads="1"/>
            </p:cNvSpPr>
            <p:nvPr/>
          </p:nvSpPr>
          <p:spPr bwMode="auto">
            <a:xfrm rot="84841">
              <a:off x="4911725" y="2368550"/>
              <a:ext cx="1123950" cy="209550"/>
            </a:xfrm>
            <a:prstGeom prst="rightArrow">
              <a:avLst>
                <a:gd name="adj1" fmla="val 50000"/>
                <a:gd name="adj2" fmla="val 134091"/>
              </a:avLst>
            </a:prstGeom>
            <a:solidFill>
              <a:schemeClr val="accent1"/>
            </a:solidFill>
            <a:ln w="9525">
              <a:solidFill>
                <a:srgbClr val="000000"/>
              </a:solidFill>
              <a:miter lim="800000"/>
              <a:headEnd/>
              <a:tailEnd/>
            </a:ln>
          </p:spPr>
          <p:txBody>
            <a:bodyPr wrap="none" lIns="0" tIns="0" rIns="0" bIns="0" anchor="ctr"/>
            <a:lstStyle/>
            <a:p>
              <a:pPr eaLnBrk="0" hangingPunct="0">
                <a:spcBef>
                  <a:spcPct val="50000"/>
                </a:spcBef>
              </a:pPr>
              <a:endParaRPr lang="zh-CN" altLang="en-US" sz="1400"/>
            </a:p>
          </p:txBody>
        </p:sp>
        <p:sp>
          <p:nvSpPr>
            <p:cNvPr id="67632" name="AutoShape 85"/>
            <p:cNvSpPr>
              <a:spLocks/>
            </p:cNvSpPr>
            <p:nvPr/>
          </p:nvSpPr>
          <p:spPr bwMode="auto">
            <a:xfrm rot="1969677">
              <a:off x="4780979" y="2828184"/>
              <a:ext cx="422275" cy="1362075"/>
            </a:xfrm>
            <a:prstGeom prst="leftBrace">
              <a:avLst>
                <a:gd name="adj1" fmla="val 26880"/>
                <a:gd name="adj2" fmla="val 50000"/>
              </a:avLst>
            </a:prstGeom>
            <a:noFill/>
            <a:ln w="38100">
              <a:solidFill>
                <a:schemeClr val="tx1"/>
              </a:solidFill>
              <a:round/>
              <a:headEnd/>
              <a:tailEnd/>
            </a:ln>
          </p:spPr>
          <p:txBody>
            <a:bodyPr wrap="none" lIns="0" tIns="0" rIns="0" bIns="0" anchor="ctr"/>
            <a:lstStyle/>
            <a:p>
              <a:pPr eaLnBrk="0" hangingPunct="0">
                <a:spcBef>
                  <a:spcPct val="50000"/>
                </a:spcBef>
              </a:pPr>
              <a:endParaRPr lang="zh-CN" altLang="en-US" sz="1400"/>
            </a:p>
          </p:txBody>
        </p:sp>
        <p:sp>
          <p:nvSpPr>
            <p:cNvPr id="67633" name="Text Box 86"/>
            <p:cNvSpPr txBox="1">
              <a:spLocks noChangeArrowheads="1"/>
            </p:cNvSpPr>
            <p:nvPr/>
          </p:nvSpPr>
          <p:spPr bwMode="auto">
            <a:xfrm>
              <a:off x="3693537" y="3167909"/>
              <a:ext cx="844551" cy="700855"/>
            </a:xfrm>
            <a:prstGeom prst="rect">
              <a:avLst/>
            </a:prstGeom>
            <a:noFill/>
            <a:ln w="9525">
              <a:noFill/>
              <a:miter lim="800000"/>
              <a:headEnd/>
              <a:tailEnd/>
            </a:ln>
          </p:spPr>
          <p:txBody>
            <a:bodyPr lIns="0" tIns="0" rIns="0" bIns="0">
              <a:spAutoFit/>
            </a:bodyPr>
            <a:lstStyle/>
            <a:p>
              <a:pPr eaLnBrk="0" hangingPunct="0">
                <a:spcBef>
                  <a:spcPct val="50000"/>
                </a:spcBef>
              </a:pPr>
              <a:r>
                <a:rPr lang="zh-CN" altLang="en-US" sz="1400"/>
                <a:t>原平衡度为  </a:t>
              </a:r>
              <a:r>
                <a:rPr lang="en-US" altLang="zh-CN" sz="1400"/>
                <a:t>0</a:t>
              </a:r>
            </a:p>
          </p:txBody>
        </p:sp>
        <p:sp>
          <p:nvSpPr>
            <p:cNvPr id="67634" name="Text Box 87"/>
            <p:cNvSpPr txBox="1">
              <a:spLocks noChangeArrowheads="1"/>
            </p:cNvSpPr>
            <p:nvPr/>
          </p:nvSpPr>
          <p:spPr bwMode="auto">
            <a:xfrm>
              <a:off x="5783263" y="765175"/>
              <a:ext cx="1181100" cy="350428"/>
            </a:xfrm>
            <a:prstGeom prst="rect">
              <a:avLst/>
            </a:prstGeom>
            <a:noFill/>
            <a:ln w="9525">
              <a:noFill/>
              <a:miter lim="800000"/>
              <a:headEnd/>
              <a:tailEnd/>
            </a:ln>
          </p:spPr>
          <p:txBody>
            <a:bodyPr lIns="0" tIns="0" rIns="0" bIns="0">
              <a:spAutoFit/>
            </a:bodyPr>
            <a:lstStyle/>
            <a:p>
              <a:pPr eaLnBrk="0" hangingPunct="0">
                <a:spcBef>
                  <a:spcPct val="50000"/>
                </a:spcBef>
              </a:pPr>
              <a:r>
                <a:rPr lang="zh-CN" altLang="en-US" sz="1400"/>
                <a:t>危机结点</a:t>
              </a:r>
            </a:p>
          </p:txBody>
        </p:sp>
      </p:grpSp>
      <p:sp>
        <p:nvSpPr>
          <p:cNvPr id="159" name="Text Box 88"/>
          <p:cNvSpPr txBox="1">
            <a:spLocks noChangeArrowheads="1"/>
          </p:cNvSpPr>
          <p:nvPr/>
        </p:nvSpPr>
        <p:spPr bwMode="auto">
          <a:xfrm>
            <a:off x="5003800" y="1635125"/>
            <a:ext cx="3455988" cy="739775"/>
          </a:xfrm>
          <a:prstGeom prst="rect">
            <a:avLst/>
          </a:prstGeom>
          <a:noFill/>
          <a:ln w="9525">
            <a:noFill/>
            <a:miter lim="800000"/>
            <a:headEnd/>
            <a:tailEnd/>
          </a:ln>
        </p:spPr>
        <p:txBody>
          <a:bodyPr>
            <a:spAutoFit/>
          </a:bodyPr>
          <a:lstStyle/>
          <a:p>
            <a:pPr eaLnBrk="0" hangingPunct="0">
              <a:spcBef>
                <a:spcPct val="50000"/>
              </a:spcBef>
            </a:pPr>
            <a:r>
              <a:rPr lang="zh-CN" altLang="en-US" sz="1400"/>
              <a:t>插入</a:t>
            </a:r>
            <a:r>
              <a:rPr lang="en-US" altLang="zh-CN" sz="1400"/>
              <a:t>2</a:t>
            </a:r>
            <a:r>
              <a:rPr lang="zh-CN" altLang="en-US" sz="1400"/>
              <a:t>以后，变得不平衡了。如何用最简单、最有效的办法保持平衡分类二叉树的性质不变？</a:t>
            </a:r>
          </a:p>
        </p:txBody>
      </p:sp>
      <p:sp>
        <p:nvSpPr>
          <p:cNvPr id="67591" name="TextBox 90"/>
          <p:cNvSpPr txBox="1">
            <a:spLocks noChangeArrowheads="1"/>
          </p:cNvSpPr>
          <p:nvPr/>
        </p:nvSpPr>
        <p:spPr bwMode="auto">
          <a:xfrm>
            <a:off x="323528" y="987574"/>
            <a:ext cx="1720850"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latin typeface="微软雅黑" pitchFamily="34" charset="-122"/>
                <a:ea typeface="微软雅黑" pitchFamily="34" charset="-122"/>
              </a:rPr>
              <a:t>插入</a:t>
            </a:r>
            <a:r>
              <a:rPr lang="en-US" altLang="zh-CN" sz="1400" dirty="0">
                <a:latin typeface="微软雅黑" pitchFamily="34" charset="-122"/>
                <a:ea typeface="微软雅黑" pitchFamily="34" charset="-122"/>
              </a:rPr>
              <a:t>2</a:t>
            </a:r>
            <a:endParaRPr lang="zh-CN" altLang="en-US" sz="1400" dirty="0">
              <a:latin typeface="微软雅黑" pitchFamily="34" charset="-122"/>
              <a:ea typeface="微软雅黑" pitchFamily="34" charset="-122"/>
            </a:endParaRPr>
          </a:p>
        </p:txBody>
      </p:sp>
      <p:sp>
        <p:nvSpPr>
          <p:cNvPr id="161" name="Text Box 2"/>
          <p:cNvSpPr txBox="1">
            <a:spLocks noChangeArrowheads="1"/>
          </p:cNvSpPr>
          <p:nvPr/>
        </p:nvSpPr>
        <p:spPr bwMode="auto">
          <a:xfrm>
            <a:off x="4787900" y="3148013"/>
            <a:ext cx="3887788" cy="1541462"/>
          </a:xfrm>
          <a:prstGeom prst="rect">
            <a:avLst/>
          </a:prstGeom>
          <a:noFill/>
          <a:ln w="9525">
            <a:noFill/>
            <a:miter lim="800000"/>
            <a:headEnd/>
            <a:tailEnd/>
          </a:ln>
        </p:spPr>
        <p:txBody>
          <a:bodyPr>
            <a:spAutoFit/>
          </a:bodyPr>
          <a:lstStyle/>
          <a:p>
            <a:pPr eaLnBrk="0" hangingPunct="0">
              <a:lnSpc>
                <a:spcPct val="150000"/>
              </a:lnSpc>
              <a:spcBef>
                <a:spcPct val="40000"/>
              </a:spcBef>
            </a:pPr>
            <a:r>
              <a:rPr lang="zh-CN" altLang="en-US" sz="1800">
                <a:latin typeface="微软雅黑" pitchFamily="34" charset="-122"/>
                <a:ea typeface="微软雅黑" pitchFamily="34" charset="-122"/>
              </a:rPr>
              <a:t>调整要求</a:t>
            </a:r>
            <a:r>
              <a:rPr lang="zh-CN" altLang="en-US" sz="1400">
                <a:latin typeface="楷体_GB2312"/>
                <a:ea typeface="楷体_GB2312"/>
                <a:cs typeface="楷体_GB2312"/>
              </a:rPr>
              <a:t>：</a:t>
            </a:r>
          </a:p>
          <a:p>
            <a:pPr eaLnBrk="0" hangingPunct="0">
              <a:spcBef>
                <a:spcPct val="40000"/>
              </a:spcBef>
            </a:pPr>
            <a:r>
              <a:rPr lang="zh-CN" altLang="en-US" sz="1400">
                <a:latin typeface="楷体_GB2312"/>
                <a:ea typeface="楷体_GB2312"/>
                <a:cs typeface="楷体_GB2312"/>
              </a:rPr>
              <a:t>希望不涉及到危机结点的父亲结点，即以危机结点为根的子树的高度应保持不变。调整可以到此结束。</a:t>
            </a:r>
          </a:p>
          <a:p>
            <a:pPr eaLnBrk="0" hangingPunct="0">
              <a:spcBef>
                <a:spcPct val="40000"/>
              </a:spcBef>
            </a:pPr>
            <a:r>
              <a:rPr lang="zh-CN" altLang="en-US" sz="1400">
                <a:latin typeface="楷体_GB2312"/>
                <a:ea typeface="楷体_GB2312"/>
                <a:cs typeface="楷体_GB2312"/>
              </a:rPr>
              <a:t>仍应保持二叉查找树的性质不变</a:t>
            </a:r>
          </a:p>
        </p:txBody>
      </p:sp>
      <p:sp>
        <p:nvSpPr>
          <p:cNvPr id="85" name="Text Box 34"/>
          <p:cNvSpPr txBox="1">
            <a:spLocks noChangeArrowheads="1"/>
          </p:cNvSpPr>
          <p:nvPr/>
        </p:nvSpPr>
        <p:spPr bwMode="auto">
          <a:xfrm>
            <a:off x="3203848" y="1923678"/>
            <a:ext cx="335881" cy="260949"/>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
        <p:nvSpPr>
          <p:cNvPr id="86" name="Text Box 34"/>
          <p:cNvSpPr txBox="1">
            <a:spLocks noChangeArrowheads="1"/>
          </p:cNvSpPr>
          <p:nvPr/>
        </p:nvSpPr>
        <p:spPr bwMode="auto">
          <a:xfrm>
            <a:off x="3660055" y="4111001"/>
            <a:ext cx="335881" cy="260949"/>
          </a:xfrm>
          <a:prstGeom prst="rect">
            <a:avLst/>
          </a:prstGeom>
          <a:noFill/>
          <a:ln w="9525">
            <a:noFill/>
            <a:miter lim="800000"/>
            <a:headEnd/>
            <a:tailEnd/>
          </a:ln>
        </p:spPr>
        <p:txBody>
          <a:bodyPr lIns="0" rIns="0">
            <a:spAutoFit/>
          </a:bodyPr>
          <a:lstStyle/>
          <a:p>
            <a:pPr eaLnBrk="0" hangingPunct="0">
              <a:spcBef>
                <a:spcPct val="50000"/>
              </a:spcBef>
            </a:pPr>
            <a:r>
              <a:rPr lang="en-US" altLang="zh-CN" sz="1400" dirty="0"/>
              <a:t>0</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blinds(horizontal)">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9"/>
                                        </p:tgtEl>
                                        <p:attrNameLst>
                                          <p:attrName>style.visibility</p:attrName>
                                        </p:attrNameLst>
                                      </p:cBhvr>
                                      <p:to>
                                        <p:strVal val="visible"/>
                                      </p:to>
                                    </p:set>
                                    <p:animEffect transition="in" filter="blinds(horizontal)">
                                      <p:cBhvr>
                                        <p:cTn id="16" dur="500"/>
                                        <p:tgtEl>
                                          <p:spTgt spid="1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
                                        </p:tgtEl>
                                        <p:attrNameLst>
                                          <p:attrName>style.visibility</p:attrName>
                                        </p:attrNameLst>
                                      </p:cBhvr>
                                      <p:to>
                                        <p:strVal val="visible"/>
                                      </p:to>
                                    </p:set>
                                    <p:animEffect transition="in" filter="blinds(horizontal)">
                                      <p:cBhvr>
                                        <p:cTn id="2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1" grpId="0"/>
      <p:bldP spid="8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34"/>
          <p:cNvSpPr>
            <a:spLocks noChangeArrowheads="1"/>
          </p:cNvSpPr>
          <p:nvPr/>
        </p:nvSpPr>
        <p:spPr bwMode="auto">
          <a:xfrm>
            <a:off x="467544"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重新平衡</a:t>
            </a:r>
          </a:p>
        </p:txBody>
      </p:sp>
      <p:sp>
        <p:nvSpPr>
          <p:cNvPr id="5" name="矩形 4"/>
          <p:cNvSpPr>
            <a:spLocks noChangeArrowheads="1"/>
          </p:cNvSpPr>
          <p:nvPr/>
        </p:nvSpPr>
        <p:spPr bwMode="auto">
          <a:xfrm>
            <a:off x="395288" y="1131888"/>
            <a:ext cx="4464050" cy="1914525"/>
          </a:xfrm>
          <a:prstGeom prst="rect">
            <a:avLst/>
          </a:prstGeom>
          <a:noFill/>
          <a:ln w="9525">
            <a:noFill/>
            <a:miter lim="800000"/>
            <a:headEnd/>
            <a:tailEnd/>
          </a:ln>
        </p:spPr>
        <p:txBody>
          <a:bodyPr>
            <a:spAutoFit/>
          </a:bodyPr>
          <a:lstStyle/>
          <a:p>
            <a:pPr>
              <a:lnSpc>
                <a:spcPct val="160000"/>
              </a:lnSpc>
            </a:pPr>
            <a:r>
              <a:rPr lang="zh-CN" altLang="en-US" sz="1800" dirty="0">
                <a:latin typeface="微软雅黑" pitchFamily="34" charset="-122"/>
                <a:ea typeface="微软雅黑" pitchFamily="34" charset="-122"/>
              </a:rPr>
              <a:t>失衡的原因</a:t>
            </a:r>
            <a:endParaRPr lang="en-US" altLang="zh-CN" sz="1800" dirty="0">
              <a:latin typeface="微软雅黑" pitchFamily="34" charset="-122"/>
              <a:ea typeface="微软雅黑" pitchFamily="34" charset="-122"/>
            </a:endParaRPr>
          </a:p>
          <a:p>
            <a:pPr>
              <a:lnSpc>
                <a:spcPct val="160000"/>
              </a:lnSpc>
            </a:pPr>
            <a:r>
              <a:rPr lang="zh-CN" altLang="en-US" sz="1400" dirty="0">
                <a:ea typeface="楷体_GB2312"/>
                <a:cs typeface="楷体_GB2312"/>
              </a:rPr>
              <a:t>在节点的左孩子的左子树上插入（</a:t>
            </a:r>
            <a:r>
              <a:rPr lang="en-US" altLang="zh-CN" sz="1400" dirty="0">
                <a:ea typeface="楷体_GB2312"/>
                <a:cs typeface="楷体_GB2312"/>
              </a:rPr>
              <a:t>LL</a:t>
            </a:r>
            <a:r>
              <a:rPr lang="zh-CN" altLang="en-US" sz="1400" dirty="0">
                <a:ea typeface="楷体_GB2312"/>
                <a:cs typeface="楷体_GB2312"/>
              </a:rPr>
              <a:t>）</a:t>
            </a:r>
          </a:p>
          <a:p>
            <a:pPr>
              <a:lnSpc>
                <a:spcPct val="160000"/>
              </a:lnSpc>
            </a:pPr>
            <a:r>
              <a:rPr lang="zh-CN" altLang="en-US" sz="1400" dirty="0">
                <a:ea typeface="楷体_GB2312"/>
                <a:cs typeface="楷体_GB2312"/>
              </a:rPr>
              <a:t>在节点左孩子的右子树上插入（</a:t>
            </a:r>
            <a:r>
              <a:rPr lang="en-US" altLang="zh-CN" sz="1400" dirty="0">
                <a:ea typeface="楷体_GB2312"/>
                <a:cs typeface="楷体_GB2312"/>
              </a:rPr>
              <a:t>LR</a:t>
            </a:r>
            <a:r>
              <a:rPr lang="zh-CN" altLang="en-US" sz="1400" dirty="0">
                <a:ea typeface="楷体_GB2312"/>
                <a:cs typeface="楷体_GB2312"/>
              </a:rPr>
              <a:t>）</a:t>
            </a:r>
          </a:p>
          <a:p>
            <a:pPr>
              <a:lnSpc>
                <a:spcPct val="160000"/>
              </a:lnSpc>
            </a:pPr>
            <a:r>
              <a:rPr lang="zh-CN" altLang="en-US" sz="1400" dirty="0">
                <a:ea typeface="楷体_GB2312"/>
                <a:cs typeface="楷体_GB2312"/>
              </a:rPr>
              <a:t>在节点的右孩子的左子树上插入（</a:t>
            </a:r>
            <a:r>
              <a:rPr lang="en-US" altLang="zh-CN" sz="1400" dirty="0">
                <a:ea typeface="楷体_GB2312"/>
                <a:cs typeface="楷体_GB2312"/>
              </a:rPr>
              <a:t>RL</a:t>
            </a:r>
            <a:r>
              <a:rPr lang="zh-CN" altLang="en-US" sz="1400" dirty="0">
                <a:ea typeface="楷体_GB2312"/>
                <a:cs typeface="楷体_GB2312"/>
              </a:rPr>
              <a:t>）</a:t>
            </a:r>
          </a:p>
          <a:p>
            <a:pPr>
              <a:lnSpc>
                <a:spcPct val="160000"/>
              </a:lnSpc>
            </a:pPr>
            <a:r>
              <a:rPr lang="zh-CN" altLang="en-US" sz="1400" dirty="0">
                <a:ea typeface="楷体_GB2312"/>
                <a:cs typeface="楷体_GB2312"/>
              </a:rPr>
              <a:t>在节点的右孩子的右子树上插入（</a:t>
            </a:r>
            <a:r>
              <a:rPr lang="en-US" altLang="zh-CN" sz="1400" dirty="0">
                <a:ea typeface="楷体_GB2312"/>
                <a:cs typeface="楷体_GB2312"/>
              </a:rPr>
              <a:t>RR</a:t>
            </a:r>
            <a:r>
              <a:rPr lang="zh-CN" altLang="en-US" sz="1400" dirty="0">
                <a:ea typeface="楷体_GB2312"/>
                <a:cs typeface="楷体_GB2312"/>
              </a:rPr>
              <a:t>）</a:t>
            </a:r>
          </a:p>
        </p:txBody>
      </p:sp>
      <p:grpSp>
        <p:nvGrpSpPr>
          <p:cNvPr id="2" name="Group 119"/>
          <p:cNvGrpSpPr>
            <a:grpSpLocks/>
          </p:cNvGrpSpPr>
          <p:nvPr/>
        </p:nvGrpSpPr>
        <p:grpSpPr bwMode="auto">
          <a:xfrm>
            <a:off x="4932040" y="411510"/>
            <a:ext cx="3168650" cy="2017712"/>
            <a:chOff x="415" y="1071"/>
            <a:chExt cx="2212" cy="2178"/>
          </a:xfrm>
        </p:grpSpPr>
        <p:sp>
          <p:nvSpPr>
            <p:cNvPr id="68649" name="Oval 85"/>
            <p:cNvSpPr>
              <a:spLocks noChangeArrowheads="1"/>
            </p:cNvSpPr>
            <p:nvPr/>
          </p:nvSpPr>
          <p:spPr bwMode="auto">
            <a:xfrm>
              <a:off x="1516" y="1351"/>
              <a:ext cx="334" cy="349"/>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A</a:t>
              </a:r>
              <a:endParaRPr lang="en-US" altLang="zh-CN" sz="1400" b="0">
                <a:latin typeface="Times New Roman" pitchFamily="18" charset="0"/>
                <a:ea typeface="楷体_GB2312"/>
                <a:cs typeface="楷体_GB2312"/>
              </a:endParaRPr>
            </a:p>
          </p:txBody>
        </p:sp>
        <p:sp>
          <p:nvSpPr>
            <p:cNvPr id="68650" name="Oval 86"/>
            <p:cNvSpPr>
              <a:spLocks noChangeArrowheads="1"/>
            </p:cNvSpPr>
            <p:nvPr/>
          </p:nvSpPr>
          <p:spPr bwMode="auto">
            <a:xfrm>
              <a:off x="1294" y="1771"/>
              <a:ext cx="333" cy="350"/>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B</a:t>
              </a:r>
              <a:endParaRPr lang="en-US" altLang="zh-CN" sz="1400" b="0">
                <a:latin typeface="Times New Roman" pitchFamily="18" charset="0"/>
                <a:ea typeface="楷体_GB2312"/>
                <a:cs typeface="楷体_GB2312"/>
              </a:endParaRPr>
            </a:p>
          </p:txBody>
        </p:sp>
        <p:sp>
          <p:nvSpPr>
            <p:cNvPr id="68651" name="Text Box 87"/>
            <p:cNvSpPr txBox="1">
              <a:spLocks noChangeArrowheads="1"/>
            </p:cNvSpPr>
            <p:nvPr/>
          </p:nvSpPr>
          <p:spPr bwMode="auto">
            <a:xfrm>
              <a:off x="1572" y="1141"/>
              <a:ext cx="278" cy="241"/>
            </a:xfrm>
            <a:prstGeom prst="rect">
              <a:avLst/>
            </a:prstGeom>
            <a:noFill/>
            <a:ln w="28575">
              <a:noFill/>
              <a:miter lim="800000"/>
              <a:headEnd/>
              <a:tailEnd/>
            </a:ln>
          </p:spPr>
          <p:txBody>
            <a:bodyPr lIns="0" tIns="39776" rIns="0" bIns="39776"/>
            <a:lstStyle/>
            <a:p>
              <a:pPr algn="just"/>
              <a:r>
                <a:rPr lang="en-US" altLang="zh-CN" sz="1400"/>
                <a:t>+1</a:t>
              </a:r>
              <a:endParaRPr lang="en-US" altLang="zh-CN" sz="1400" b="0">
                <a:latin typeface="Times New Roman" pitchFamily="18" charset="0"/>
                <a:ea typeface="楷体_GB2312"/>
                <a:cs typeface="楷体_GB2312"/>
              </a:endParaRPr>
            </a:p>
          </p:txBody>
        </p:sp>
        <p:sp>
          <p:nvSpPr>
            <p:cNvPr id="68652" name="Text Box 88"/>
            <p:cNvSpPr txBox="1">
              <a:spLocks noChangeArrowheads="1"/>
            </p:cNvSpPr>
            <p:nvPr/>
          </p:nvSpPr>
          <p:spPr bwMode="auto">
            <a:xfrm>
              <a:off x="703" y="2659"/>
              <a:ext cx="334" cy="241"/>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8653" name="Text Box 89"/>
            <p:cNvSpPr txBox="1">
              <a:spLocks noChangeArrowheads="1"/>
            </p:cNvSpPr>
            <p:nvPr/>
          </p:nvSpPr>
          <p:spPr bwMode="auto">
            <a:xfrm>
              <a:off x="1350" y="1560"/>
              <a:ext cx="277" cy="242"/>
            </a:xfrm>
            <a:prstGeom prst="rect">
              <a:avLst/>
            </a:prstGeom>
            <a:noFill/>
            <a:ln w="28575">
              <a:noFill/>
              <a:miter lim="800000"/>
              <a:headEnd/>
              <a:tailEnd/>
            </a:ln>
          </p:spPr>
          <p:txBody>
            <a:bodyPr lIns="0" tIns="39776" rIns="0" bIns="39776"/>
            <a:lstStyle/>
            <a:p>
              <a:pPr algn="just"/>
              <a:r>
                <a:rPr lang="en-US" altLang="zh-CN" sz="1400"/>
                <a:t>0</a:t>
              </a:r>
              <a:endParaRPr lang="en-US" altLang="zh-CN" sz="1400" b="0">
                <a:latin typeface="Times New Roman" pitchFamily="18" charset="0"/>
                <a:ea typeface="楷体_GB2312"/>
                <a:cs typeface="楷体_GB2312"/>
              </a:endParaRPr>
            </a:p>
          </p:txBody>
        </p:sp>
        <p:sp>
          <p:nvSpPr>
            <p:cNvPr id="68654" name="Rectangle 90"/>
            <p:cNvSpPr>
              <a:spLocks noChangeArrowheads="1"/>
            </p:cNvSpPr>
            <p:nvPr/>
          </p:nvSpPr>
          <p:spPr bwMode="auto">
            <a:xfrm>
              <a:off x="1073" y="2470"/>
              <a:ext cx="277" cy="76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8655" name="Line 91"/>
            <p:cNvSpPr>
              <a:spLocks noChangeShapeType="1"/>
            </p:cNvSpPr>
            <p:nvPr/>
          </p:nvSpPr>
          <p:spPr bwMode="auto">
            <a:xfrm>
              <a:off x="1073" y="3029"/>
              <a:ext cx="277" cy="0"/>
            </a:xfrm>
            <a:prstGeom prst="line">
              <a:avLst/>
            </a:prstGeom>
            <a:noFill/>
            <a:ln w="28575">
              <a:solidFill>
                <a:schemeClr val="tx1"/>
              </a:solidFill>
              <a:round/>
              <a:headEnd/>
              <a:tailEnd/>
            </a:ln>
          </p:spPr>
          <p:txBody>
            <a:bodyPr anchor="ctr"/>
            <a:lstStyle/>
            <a:p>
              <a:endParaRPr lang="zh-CN" altLang="en-US"/>
            </a:p>
          </p:txBody>
        </p:sp>
        <p:sp>
          <p:nvSpPr>
            <p:cNvPr id="68656" name="Line 92"/>
            <p:cNvSpPr>
              <a:spLocks noChangeShapeType="1"/>
            </p:cNvSpPr>
            <p:nvPr/>
          </p:nvSpPr>
          <p:spPr bwMode="auto">
            <a:xfrm flipH="1">
              <a:off x="1080" y="3039"/>
              <a:ext cx="277" cy="210"/>
            </a:xfrm>
            <a:prstGeom prst="line">
              <a:avLst/>
            </a:prstGeom>
            <a:noFill/>
            <a:ln w="28575">
              <a:solidFill>
                <a:schemeClr val="tx1"/>
              </a:solidFill>
              <a:round/>
              <a:headEnd/>
              <a:tailEnd/>
            </a:ln>
          </p:spPr>
          <p:txBody>
            <a:bodyPr anchor="ctr"/>
            <a:lstStyle/>
            <a:p>
              <a:endParaRPr lang="zh-CN" altLang="en-US"/>
            </a:p>
          </p:txBody>
        </p:sp>
        <p:sp>
          <p:nvSpPr>
            <p:cNvPr id="68657" name="Line 93"/>
            <p:cNvSpPr>
              <a:spLocks noChangeShapeType="1"/>
            </p:cNvSpPr>
            <p:nvPr/>
          </p:nvSpPr>
          <p:spPr bwMode="auto">
            <a:xfrm>
              <a:off x="1073" y="3029"/>
              <a:ext cx="277" cy="210"/>
            </a:xfrm>
            <a:prstGeom prst="line">
              <a:avLst/>
            </a:prstGeom>
            <a:noFill/>
            <a:ln w="28575">
              <a:solidFill>
                <a:schemeClr val="tx1"/>
              </a:solidFill>
              <a:round/>
              <a:headEnd/>
              <a:tailEnd/>
            </a:ln>
          </p:spPr>
          <p:txBody>
            <a:bodyPr anchor="ctr"/>
            <a:lstStyle/>
            <a:p>
              <a:endParaRPr lang="zh-CN" altLang="en-US"/>
            </a:p>
          </p:txBody>
        </p:sp>
        <p:sp>
          <p:nvSpPr>
            <p:cNvPr id="68658" name="Rectangle 94"/>
            <p:cNvSpPr>
              <a:spLocks noChangeArrowheads="1"/>
            </p:cNvSpPr>
            <p:nvPr/>
          </p:nvSpPr>
          <p:spPr bwMode="auto">
            <a:xfrm>
              <a:off x="1460" y="2470"/>
              <a:ext cx="279" cy="55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8659" name="Text Box 95"/>
            <p:cNvSpPr txBox="1">
              <a:spLocks noChangeArrowheads="1"/>
            </p:cNvSpPr>
            <p:nvPr/>
          </p:nvSpPr>
          <p:spPr bwMode="auto">
            <a:xfrm>
              <a:off x="906" y="1169"/>
              <a:ext cx="277" cy="241"/>
            </a:xfrm>
            <a:prstGeom prst="rect">
              <a:avLst/>
            </a:prstGeom>
            <a:noFill/>
            <a:ln w="28575">
              <a:noFill/>
              <a:miter lim="800000"/>
              <a:headEnd/>
              <a:tailEnd/>
            </a:ln>
          </p:spPr>
          <p:txBody>
            <a:bodyPr lIns="0" tIns="39776" rIns="0" bIns="39776"/>
            <a:lstStyle/>
            <a:p>
              <a:pPr algn="just"/>
              <a:r>
                <a:rPr lang="en-US" altLang="zh-CN" sz="1400"/>
                <a:t>+2</a:t>
              </a:r>
              <a:endParaRPr lang="en-US" altLang="zh-CN" sz="1400" b="0">
                <a:latin typeface="Times New Roman" pitchFamily="18" charset="0"/>
                <a:ea typeface="楷体_GB2312"/>
                <a:cs typeface="楷体_GB2312"/>
              </a:endParaRPr>
            </a:p>
          </p:txBody>
        </p:sp>
        <p:sp>
          <p:nvSpPr>
            <p:cNvPr id="68660" name="Text Box 96"/>
            <p:cNvSpPr txBox="1">
              <a:spLocks noChangeArrowheads="1"/>
            </p:cNvSpPr>
            <p:nvPr/>
          </p:nvSpPr>
          <p:spPr bwMode="auto">
            <a:xfrm>
              <a:off x="717" y="1606"/>
              <a:ext cx="278" cy="242"/>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68661" name="AutoShape 97"/>
            <p:cNvSpPr>
              <a:spLocks/>
            </p:cNvSpPr>
            <p:nvPr/>
          </p:nvSpPr>
          <p:spPr bwMode="auto">
            <a:xfrm>
              <a:off x="962" y="2470"/>
              <a:ext cx="55" cy="559"/>
            </a:xfrm>
            <a:prstGeom prst="lef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8662" name="AutoShape 98"/>
            <p:cNvSpPr>
              <a:spLocks/>
            </p:cNvSpPr>
            <p:nvPr/>
          </p:nvSpPr>
          <p:spPr bwMode="auto">
            <a:xfrm>
              <a:off x="593" y="2470"/>
              <a:ext cx="110" cy="769"/>
            </a:xfrm>
            <a:prstGeom prst="leftBrace">
              <a:avLst>
                <a:gd name="adj1" fmla="val 58258"/>
                <a:gd name="adj2" fmla="val 50000"/>
              </a:avLst>
            </a:prstGeom>
            <a:noFill/>
            <a:ln w="28575">
              <a:solidFill>
                <a:schemeClr val="tx1"/>
              </a:solidFill>
              <a:round/>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8663" name="Text Box 99"/>
            <p:cNvSpPr txBox="1">
              <a:spLocks noChangeArrowheads="1"/>
            </p:cNvSpPr>
            <p:nvPr/>
          </p:nvSpPr>
          <p:spPr bwMode="auto">
            <a:xfrm>
              <a:off x="415" y="2707"/>
              <a:ext cx="333" cy="242"/>
            </a:xfrm>
            <a:prstGeom prst="rect">
              <a:avLst/>
            </a:prstGeom>
            <a:noFill/>
            <a:ln w="28575">
              <a:noFill/>
              <a:miter lim="800000"/>
              <a:headEnd/>
              <a:tailEnd/>
            </a:ln>
          </p:spPr>
          <p:txBody>
            <a:bodyPr lIns="79553" tIns="39776" rIns="79553" bIns="39776"/>
            <a:lstStyle/>
            <a:p>
              <a:pPr algn="just"/>
              <a:r>
                <a:rPr lang="en-US" altLang="zh-CN" sz="1400"/>
                <a:t>h</a:t>
              </a:r>
              <a:endParaRPr lang="en-US" altLang="zh-CN" sz="1400" b="0">
                <a:latin typeface="Times New Roman" pitchFamily="18" charset="0"/>
                <a:ea typeface="楷体_GB2312"/>
                <a:cs typeface="楷体_GB2312"/>
              </a:endParaRPr>
            </a:p>
          </p:txBody>
        </p:sp>
        <p:sp>
          <p:nvSpPr>
            <p:cNvPr id="68664" name="Rectangle 100"/>
            <p:cNvSpPr>
              <a:spLocks noChangeArrowheads="1"/>
            </p:cNvSpPr>
            <p:nvPr/>
          </p:nvSpPr>
          <p:spPr bwMode="auto">
            <a:xfrm>
              <a:off x="1905" y="1841"/>
              <a:ext cx="278" cy="55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8665" name="AutoShape 101"/>
            <p:cNvSpPr>
              <a:spLocks/>
            </p:cNvSpPr>
            <p:nvPr/>
          </p:nvSpPr>
          <p:spPr bwMode="auto">
            <a:xfrm>
              <a:off x="1794" y="2470"/>
              <a:ext cx="56" cy="559"/>
            </a:xfrm>
            <a:prstGeom prst="rightBrace">
              <a:avLst>
                <a:gd name="adj1" fmla="val 83185"/>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8666" name="Text Box 102"/>
            <p:cNvSpPr txBox="1">
              <a:spLocks noChangeArrowheads="1"/>
            </p:cNvSpPr>
            <p:nvPr/>
          </p:nvSpPr>
          <p:spPr bwMode="auto">
            <a:xfrm>
              <a:off x="1927" y="2610"/>
              <a:ext cx="334" cy="241"/>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8667" name="AutoShape 103"/>
            <p:cNvSpPr>
              <a:spLocks/>
            </p:cNvSpPr>
            <p:nvPr/>
          </p:nvSpPr>
          <p:spPr bwMode="auto">
            <a:xfrm>
              <a:off x="2238" y="1841"/>
              <a:ext cx="55" cy="559"/>
            </a:xfrm>
            <a:prstGeom prst="righ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8668" name="Text Box 104"/>
            <p:cNvSpPr txBox="1">
              <a:spLocks noChangeArrowheads="1"/>
            </p:cNvSpPr>
            <p:nvPr/>
          </p:nvSpPr>
          <p:spPr bwMode="auto">
            <a:xfrm>
              <a:off x="2293" y="1980"/>
              <a:ext cx="334" cy="242"/>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8670" name="AutoShape 106"/>
            <p:cNvSpPr>
              <a:spLocks noChangeArrowheads="1"/>
            </p:cNvSpPr>
            <p:nvPr/>
          </p:nvSpPr>
          <p:spPr bwMode="auto">
            <a:xfrm>
              <a:off x="918" y="1700"/>
              <a:ext cx="388" cy="71"/>
            </a:xfrm>
            <a:prstGeom prst="leftArrow">
              <a:avLst>
                <a:gd name="adj1" fmla="val 50000"/>
                <a:gd name="adj2" fmla="val 136620"/>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8671" name="AutoShape 107"/>
            <p:cNvSpPr>
              <a:spLocks noChangeArrowheads="1"/>
            </p:cNvSpPr>
            <p:nvPr/>
          </p:nvSpPr>
          <p:spPr bwMode="auto">
            <a:xfrm>
              <a:off x="1183" y="1281"/>
              <a:ext cx="389" cy="70"/>
            </a:xfrm>
            <a:prstGeom prst="leftArrow">
              <a:avLst>
                <a:gd name="adj1" fmla="val 50000"/>
                <a:gd name="adj2" fmla="val 138929"/>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8672" name="Text Box 108"/>
            <p:cNvSpPr txBox="1">
              <a:spLocks noChangeArrowheads="1"/>
            </p:cNvSpPr>
            <p:nvPr/>
          </p:nvSpPr>
          <p:spPr bwMode="auto">
            <a:xfrm>
              <a:off x="1073" y="2610"/>
              <a:ext cx="332" cy="241"/>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L</a:t>
              </a:r>
              <a:endParaRPr lang="en-US" altLang="zh-CN" sz="1400" b="0">
                <a:latin typeface="Times New Roman" pitchFamily="18" charset="0"/>
                <a:ea typeface="楷体_GB2312"/>
                <a:cs typeface="楷体_GB2312"/>
              </a:endParaRPr>
            </a:p>
          </p:txBody>
        </p:sp>
        <p:sp>
          <p:nvSpPr>
            <p:cNvPr id="68673" name="Text Box 109"/>
            <p:cNvSpPr txBox="1">
              <a:spLocks noChangeArrowheads="1"/>
            </p:cNvSpPr>
            <p:nvPr/>
          </p:nvSpPr>
          <p:spPr bwMode="auto">
            <a:xfrm>
              <a:off x="1460" y="2610"/>
              <a:ext cx="334" cy="241"/>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R</a:t>
              </a:r>
              <a:endParaRPr lang="en-US" altLang="zh-CN" sz="1400" b="0">
                <a:latin typeface="Times New Roman" pitchFamily="18" charset="0"/>
                <a:ea typeface="楷体_GB2312"/>
                <a:cs typeface="楷体_GB2312"/>
              </a:endParaRPr>
            </a:p>
          </p:txBody>
        </p:sp>
        <p:sp>
          <p:nvSpPr>
            <p:cNvPr id="68674" name="Text Box 110"/>
            <p:cNvSpPr txBox="1">
              <a:spLocks noChangeArrowheads="1"/>
            </p:cNvSpPr>
            <p:nvPr/>
          </p:nvSpPr>
          <p:spPr bwMode="auto">
            <a:xfrm>
              <a:off x="1905" y="1980"/>
              <a:ext cx="333" cy="242"/>
            </a:xfrm>
            <a:prstGeom prst="rect">
              <a:avLst/>
            </a:prstGeom>
            <a:noFill/>
            <a:ln w="28575">
              <a:noFill/>
              <a:miter lim="800000"/>
              <a:headEnd/>
              <a:tailEnd/>
            </a:ln>
          </p:spPr>
          <p:txBody>
            <a:bodyPr lIns="79553" tIns="39776" rIns="79553" bIns="39776"/>
            <a:lstStyle/>
            <a:p>
              <a:pPr algn="just"/>
              <a:r>
                <a:rPr lang="en-US" altLang="zh-CN" sz="1400"/>
                <a:t>A</a:t>
              </a:r>
              <a:r>
                <a:rPr lang="en-US" altLang="zh-CN" sz="1400" baseline="-25000"/>
                <a:t>R</a:t>
              </a:r>
              <a:endParaRPr lang="en-US" altLang="zh-CN" sz="1400" b="0">
                <a:latin typeface="Times New Roman" pitchFamily="18" charset="0"/>
                <a:ea typeface="楷体_GB2312"/>
                <a:cs typeface="楷体_GB2312"/>
              </a:endParaRPr>
            </a:p>
          </p:txBody>
        </p:sp>
        <p:sp>
          <p:nvSpPr>
            <p:cNvPr id="68675" name="AutoShape 111"/>
            <p:cNvSpPr>
              <a:spLocks noChangeArrowheads="1"/>
            </p:cNvSpPr>
            <p:nvPr/>
          </p:nvSpPr>
          <p:spPr bwMode="auto">
            <a:xfrm rot="-1818482">
              <a:off x="1791" y="1298"/>
              <a:ext cx="389" cy="70"/>
            </a:xfrm>
            <a:prstGeom prst="leftArrow">
              <a:avLst>
                <a:gd name="adj1" fmla="val 50000"/>
                <a:gd name="adj2" fmla="val 138929"/>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8676" name="Text Box 112"/>
            <p:cNvSpPr txBox="1">
              <a:spLocks noChangeArrowheads="1"/>
            </p:cNvSpPr>
            <p:nvPr/>
          </p:nvSpPr>
          <p:spPr bwMode="auto">
            <a:xfrm>
              <a:off x="2154" y="1071"/>
              <a:ext cx="408" cy="241"/>
            </a:xfrm>
            <a:prstGeom prst="rect">
              <a:avLst/>
            </a:prstGeom>
            <a:noFill/>
            <a:ln w="28575">
              <a:noFill/>
              <a:miter lim="800000"/>
              <a:headEnd/>
              <a:tailEnd/>
            </a:ln>
          </p:spPr>
          <p:txBody>
            <a:bodyPr lIns="79553" tIns="39776" rIns="79553" bIns="39776"/>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68677" name="Line 113"/>
            <p:cNvSpPr>
              <a:spLocks noChangeShapeType="1"/>
            </p:cNvSpPr>
            <p:nvPr/>
          </p:nvSpPr>
          <p:spPr bwMode="auto">
            <a:xfrm>
              <a:off x="1820" y="1642"/>
              <a:ext cx="78" cy="191"/>
            </a:xfrm>
            <a:prstGeom prst="line">
              <a:avLst/>
            </a:prstGeom>
            <a:noFill/>
            <a:ln w="28575">
              <a:solidFill>
                <a:schemeClr val="tx1"/>
              </a:solidFill>
              <a:round/>
              <a:headEnd/>
              <a:tailEnd/>
            </a:ln>
          </p:spPr>
          <p:txBody>
            <a:bodyPr/>
            <a:lstStyle/>
            <a:p>
              <a:endParaRPr lang="zh-CN" altLang="en-US"/>
            </a:p>
          </p:txBody>
        </p:sp>
        <p:sp>
          <p:nvSpPr>
            <p:cNvPr id="68678" name="Line 114"/>
            <p:cNvSpPr>
              <a:spLocks noChangeShapeType="1"/>
            </p:cNvSpPr>
            <p:nvPr/>
          </p:nvSpPr>
          <p:spPr bwMode="auto">
            <a:xfrm>
              <a:off x="1551" y="2087"/>
              <a:ext cx="79" cy="381"/>
            </a:xfrm>
            <a:prstGeom prst="line">
              <a:avLst/>
            </a:prstGeom>
            <a:noFill/>
            <a:ln w="28575">
              <a:solidFill>
                <a:schemeClr val="tx1"/>
              </a:solidFill>
              <a:round/>
              <a:headEnd/>
              <a:tailEnd/>
            </a:ln>
          </p:spPr>
          <p:txBody>
            <a:bodyPr/>
            <a:lstStyle/>
            <a:p>
              <a:endParaRPr lang="zh-CN" altLang="en-US"/>
            </a:p>
          </p:txBody>
        </p:sp>
        <p:sp>
          <p:nvSpPr>
            <p:cNvPr id="68679" name="Line 115"/>
            <p:cNvSpPr>
              <a:spLocks noChangeShapeType="1"/>
            </p:cNvSpPr>
            <p:nvPr/>
          </p:nvSpPr>
          <p:spPr bwMode="auto">
            <a:xfrm flipH="1">
              <a:off x="1473" y="1645"/>
              <a:ext cx="78" cy="126"/>
            </a:xfrm>
            <a:prstGeom prst="line">
              <a:avLst/>
            </a:prstGeom>
            <a:noFill/>
            <a:ln w="28575">
              <a:solidFill>
                <a:schemeClr val="tx1"/>
              </a:solidFill>
              <a:round/>
              <a:headEnd/>
              <a:tailEnd/>
            </a:ln>
          </p:spPr>
          <p:txBody>
            <a:bodyPr/>
            <a:lstStyle/>
            <a:p>
              <a:endParaRPr lang="zh-CN" altLang="en-US"/>
            </a:p>
          </p:txBody>
        </p:sp>
        <p:sp>
          <p:nvSpPr>
            <p:cNvPr id="68680" name="Line 116"/>
            <p:cNvSpPr>
              <a:spLocks noChangeShapeType="1"/>
            </p:cNvSpPr>
            <p:nvPr/>
          </p:nvSpPr>
          <p:spPr bwMode="auto">
            <a:xfrm flipH="1">
              <a:off x="1237" y="2114"/>
              <a:ext cx="158" cy="354"/>
            </a:xfrm>
            <a:prstGeom prst="line">
              <a:avLst/>
            </a:prstGeom>
            <a:noFill/>
            <a:ln w="28575">
              <a:solidFill>
                <a:schemeClr val="tx1"/>
              </a:solidFill>
              <a:round/>
              <a:headEnd/>
              <a:tailEnd/>
            </a:ln>
          </p:spPr>
          <p:txBody>
            <a:bodyPr/>
            <a:lstStyle/>
            <a:p>
              <a:endParaRPr lang="zh-CN" altLang="en-US"/>
            </a:p>
          </p:txBody>
        </p:sp>
      </p:grpSp>
      <p:grpSp>
        <p:nvGrpSpPr>
          <p:cNvPr id="3" name="Group 153"/>
          <p:cNvGrpSpPr>
            <a:grpSpLocks/>
          </p:cNvGrpSpPr>
          <p:nvPr/>
        </p:nvGrpSpPr>
        <p:grpSpPr bwMode="auto">
          <a:xfrm>
            <a:off x="5219700" y="3003550"/>
            <a:ext cx="2952750" cy="1995488"/>
            <a:chOff x="3061" y="1163"/>
            <a:chExt cx="2450" cy="1910"/>
          </a:xfrm>
        </p:grpSpPr>
        <p:sp>
          <p:nvSpPr>
            <p:cNvPr id="68618" name="Rectangle 122"/>
            <p:cNvSpPr>
              <a:spLocks noChangeArrowheads="1"/>
            </p:cNvSpPr>
            <p:nvPr/>
          </p:nvSpPr>
          <p:spPr bwMode="auto">
            <a:xfrm>
              <a:off x="3421" y="2321"/>
              <a:ext cx="348" cy="569"/>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68619" name="Oval 123"/>
            <p:cNvSpPr>
              <a:spLocks noChangeArrowheads="1"/>
            </p:cNvSpPr>
            <p:nvPr/>
          </p:nvSpPr>
          <p:spPr bwMode="auto">
            <a:xfrm>
              <a:off x="4117" y="1396"/>
              <a:ext cx="419" cy="355"/>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68620" name="Oval 124"/>
            <p:cNvSpPr>
              <a:spLocks noChangeArrowheads="1"/>
            </p:cNvSpPr>
            <p:nvPr/>
          </p:nvSpPr>
          <p:spPr bwMode="auto">
            <a:xfrm>
              <a:off x="3839" y="1823"/>
              <a:ext cx="419" cy="355"/>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68621" name="Text Box 125"/>
            <p:cNvSpPr txBox="1">
              <a:spLocks noChangeArrowheads="1"/>
            </p:cNvSpPr>
            <p:nvPr/>
          </p:nvSpPr>
          <p:spPr bwMode="auto">
            <a:xfrm>
              <a:off x="4188" y="1182"/>
              <a:ext cx="348" cy="245"/>
            </a:xfrm>
            <a:prstGeom prst="rect">
              <a:avLst/>
            </a:prstGeom>
            <a:noFill/>
            <a:ln w="28575">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68622" name="Text Box 126"/>
            <p:cNvSpPr txBox="1">
              <a:spLocks noChangeArrowheads="1"/>
            </p:cNvSpPr>
            <p:nvPr/>
          </p:nvSpPr>
          <p:spPr bwMode="auto">
            <a:xfrm>
              <a:off x="3061" y="2463"/>
              <a:ext cx="286" cy="245"/>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68623" name="Text Box 127"/>
            <p:cNvSpPr txBox="1">
              <a:spLocks noChangeArrowheads="1"/>
            </p:cNvSpPr>
            <p:nvPr/>
          </p:nvSpPr>
          <p:spPr bwMode="auto">
            <a:xfrm>
              <a:off x="3882" y="1547"/>
              <a:ext cx="350" cy="246"/>
            </a:xfrm>
            <a:prstGeom prst="rect">
              <a:avLst/>
            </a:prstGeom>
            <a:noFill/>
            <a:ln w="28575">
              <a:noFill/>
              <a:miter lim="800000"/>
              <a:headEnd/>
              <a:tailEnd/>
            </a:ln>
          </p:spPr>
          <p:txBody>
            <a:bodyPr lIns="0" tIns="39538" rIns="0" bIns="39538"/>
            <a:lstStyle/>
            <a:p>
              <a:pPr algn="just"/>
              <a:r>
                <a:rPr lang="en-US" altLang="zh-CN" sz="1400"/>
                <a:t>0</a:t>
              </a:r>
              <a:endParaRPr lang="en-US" altLang="zh-CN" sz="1400" b="0">
                <a:latin typeface="Times New Roman" pitchFamily="18" charset="0"/>
                <a:ea typeface="楷体_GB2312"/>
                <a:cs typeface="楷体_GB2312"/>
              </a:endParaRPr>
            </a:p>
          </p:txBody>
        </p:sp>
        <p:sp>
          <p:nvSpPr>
            <p:cNvPr id="68624" name="Text Box 128"/>
            <p:cNvSpPr txBox="1">
              <a:spLocks noChangeArrowheads="1"/>
            </p:cNvSpPr>
            <p:nvPr/>
          </p:nvSpPr>
          <p:spPr bwMode="auto">
            <a:xfrm>
              <a:off x="3441" y="1210"/>
              <a:ext cx="259" cy="245"/>
            </a:xfrm>
            <a:prstGeom prst="rect">
              <a:avLst/>
            </a:prstGeom>
            <a:noFill/>
            <a:ln w="28575">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68625" name="Text Box 129"/>
            <p:cNvSpPr txBox="1">
              <a:spLocks noChangeArrowheads="1"/>
            </p:cNvSpPr>
            <p:nvPr/>
          </p:nvSpPr>
          <p:spPr bwMode="auto">
            <a:xfrm>
              <a:off x="3347" y="1637"/>
              <a:ext cx="214" cy="246"/>
            </a:xfrm>
            <a:prstGeom prst="rect">
              <a:avLst/>
            </a:prstGeom>
            <a:noFill/>
            <a:ln w="28575">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68626" name="AutoShape 130"/>
            <p:cNvSpPr>
              <a:spLocks/>
            </p:cNvSpPr>
            <p:nvPr/>
          </p:nvSpPr>
          <p:spPr bwMode="auto">
            <a:xfrm>
              <a:off x="3211" y="2321"/>
              <a:ext cx="70" cy="569"/>
            </a:xfrm>
            <a:prstGeom prst="leftBrace">
              <a:avLst>
                <a:gd name="adj1" fmla="val 67738"/>
                <a:gd name="adj2" fmla="val 50000"/>
              </a:avLst>
            </a:prstGeom>
            <a:noFill/>
            <a:ln w="28575">
              <a:noFill/>
              <a:round/>
              <a:headEnd/>
              <a:tailEnd/>
            </a:ln>
          </p:spPr>
          <p:txBody>
            <a:bodyPr lIns="0" rIns="0" anchor="ctr"/>
            <a:lstStyle/>
            <a:p>
              <a:pPr eaLnBrk="0" hangingPunct="0">
                <a:spcBef>
                  <a:spcPct val="50000"/>
                </a:spcBef>
              </a:pPr>
              <a:endParaRPr lang="zh-CN" altLang="en-US" sz="1400"/>
            </a:p>
          </p:txBody>
        </p:sp>
        <p:sp>
          <p:nvSpPr>
            <p:cNvPr id="68627" name="Rectangle 131"/>
            <p:cNvSpPr>
              <a:spLocks noChangeArrowheads="1"/>
            </p:cNvSpPr>
            <p:nvPr/>
          </p:nvSpPr>
          <p:spPr bwMode="auto">
            <a:xfrm>
              <a:off x="4605" y="1893"/>
              <a:ext cx="348" cy="570"/>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68628" name="AutoShape 132"/>
            <p:cNvSpPr>
              <a:spLocks/>
            </p:cNvSpPr>
            <p:nvPr/>
          </p:nvSpPr>
          <p:spPr bwMode="auto">
            <a:xfrm>
              <a:off x="5023" y="1893"/>
              <a:ext cx="70" cy="570"/>
            </a:xfrm>
            <a:prstGeom prst="rightBrace">
              <a:avLst>
                <a:gd name="adj1" fmla="val 67857"/>
                <a:gd name="adj2" fmla="val 50000"/>
              </a:avLst>
            </a:prstGeom>
            <a:noFill/>
            <a:ln w="28575">
              <a:solidFill>
                <a:schemeClr val="tx1"/>
              </a:solidFill>
              <a:round/>
              <a:headEnd/>
              <a:tailEnd/>
            </a:ln>
          </p:spPr>
          <p:txBody>
            <a:bodyPr lIns="0" rIns="0" anchor="ctr"/>
            <a:lstStyle/>
            <a:p>
              <a:pPr eaLnBrk="0" hangingPunct="0">
                <a:spcBef>
                  <a:spcPct val="50000"/>
                </a:spcBef>
              </a:pPr>
              <a:endParaRPr lang="zh-CN" altLang="en-US" sz="1400"/>
            </a:p>
          </p:txBody>
        </p:sp>
        <p:sp>
          <p:nvSpPr>
            <p:cNvPr id="68629" name="Text Box 133"/>
            <p:cNvSpPr txBox="1">
              <a:spLocks noChangeArrowheads="1"/>
            </p:cNvSpPr>
            <p:nvPr/>
          </p:nvSpPr>
          <p:spPr bwMode="auto">
            <a:xfrm>
              <a:off x="5093" y="2037"/>
              <a:ext cx="418" cy="244"/>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68630" name="AutoShape 134"/>
            <p:cNvSpPr>
              <a:spLocks noChangeArrowheads="1"/>
            </p:cNvSpPr>
            <p:nvPr/>
          </p:nvSpPr>
          <p:spPr bwMode="auto">
            <a:xfrm>
              <a:off x="3491" y="1751"/>
              <a:ext cx="487" cy="72"/>
            </a:xfrm>
            <a:prstGeom prst="leftArrow">
              <a:avLst>
                <a:gd name="adj1" fmla="val 50000"/>
                <a:gd name="adj2" fmla="val 169097"/>
              </a:avLst>
            </a:prstGeom>
            <a:noFill/>
            <a:ln w="28575">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68631" name="AutoShape 135"/>
            <p:cNvSpPr>
              <a:spLocks noChangeArrowheads="1"/>
            </p:cNvSpPr>
            <p:nvPr/>
          </p:nvSpPr>
          <p:spPr bwMode="auto">
            <a:xfrm>
              <a:off x="3700" y="1324"/>
              <a:ext cx="488" cy="72"/>
            </a:xfrm>
            <a:prstGeom prst="leftArrow">
              <a:avLst>
                <a:gd name="adj1" fmla="val 50000"/>
                <a:gd name="adj2" fmla="val 169444"/>
              </a:avLst>
            </a:prstGeom>
            <a:noFill/>
            <a:ln w="28575">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68632" name="Text Box 136"/>
            <p:cNvSpPr txBox="1">
              <a:spLocks noChangeArrowheads="1"/>
            </p:cNvSpPr>
            <p:nvPr/>
          </p:nvSpPr>
          <p:spPr bwMode="auto">
            <a:xfrm>
              <a:off x="3421" y="2463"/>
              <a:ext cx="418" cy="245"/>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68633" name="Text Box 137"/>
            <p:cNvSpPr txBox="1">
              <a:spLocks noChangeArrowheads="1"/>
            </p:cNvSpPr>
            <p:nvPr/>
          </p:nvSpPr>
          <p:spPr bwMode="auto">
            <a:xfrm>
              <a:off x="4605" y="2037"/>
              <a:ext cx="418" cy="244"/>
            </a:xfrm>
            <a:prstGeom prst="rect">
              <a:avLst/>
            </a:prstGeom>
            <a:noFill/>
            <a:ln w="28575">
              <a:noFill/>
              <a:miter lim="800000"/>
              <a:headEnd/>
              <a:tailEnd/>
            </a:ln>
          </p:spPr>
          <p:txBody>
            <a:bodyPr lIns="0" tIns="39538" rIns="0" bIns="39538"/>
            <a:lstStyle/>
            <a:p>
              <a:pPr algn="just"/>
              <a:r>
                <a:rPr lang="en-US" altLang="zh-CN" sz="1400"/>
                <a:t> A</a:t>
              </a:r>
              <a:r>
                <a:rPr lang="en-US" altLang="zh-CN" sz="1400" baseline="-25000"/>
                <a:t>R</a:t>
              </a:r>
              <a:endParaRPr lang="en-US" altLang="zh-CN" sz="1400" b="0">
                <a:latin typeface="Times New Roman" pitchFamily="18" charset="0"/>
                <a:ea typeface="楷体_GB2312"/>
                <a:cs typeface="楷体_GB2312"/>
              </a:endParaRPr>
            </a:p>
          </p:txBody>
        </p:sp>
        <p:sp>
          <p:nvSpPr>
            <p:cNvPr id="68634" name="AutoShape 138"/>
            <p:cNvSpPr>
              <a:spLocks noChangeArrowheads="1"/>
            </p:cNvSpPr>
            <p:nvPr/>
          </p:nvSpPr>
          <p:spPr bwMode="auto">
            <a:xfrm rot="-1818482">
              <a:off x="4466" y="1324"/>
              <a:ext cx="487" cy="72"/>
            </a:xfrm>
            <a:prstGeom prst="leftArrow">
              <a:avLst>
                <a:gd name="adj1" fmla="val 50000"/>
                <a:gd name="adj2" fmla="val 169097"/>
              </a:avLst>
            </a:prstGeom>
            <a:noFill/>
            <a:ln w="28575">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68635" name="Rectangle 139"/>
            <p:cNvSpPr>
              <a:spLocks noChangeArrowheads="1"/>
            </p:cNvSpPr>
            <p:nvPr/>
          </p:nvSpPr>
          <p:spPr bwMode="auto">
            <a:xfrm>
              <a:off x="4100" y="2321"/>
              <a:ext cx="349" cy="752"/>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68636" name="Line 140"/>
            <p:cNvSpPr>
              <a:spLocks noChangeShapeType="1"/>
            </p:cNvSpPr>
            <p:nvPr/>
          </p:nvSpPr>
          <p:spPr bwMode="auto">
            <a:xfrm>
              <a:off x="4100" y="2893"/>
              <a:ext cx="349" cy="1"/>
            </a:xfrm>
            <a:prstGeom prst="line">
              <a:avLst/>
            </a:prstGeom>
            <a:noFill/>
            <a:ln w="28575">
              <a:solidFill>
                <a:schemeClr val="tx1"/>
              </a:solidFill>
              <a:round/>
              <a:headEnd/>
              <a:tailEnd/>
            </a:ln>
          </p:spPr>
          <p:txBody>
            <a:bodyPr lIns="0" rIns="0" anchor="ctr"/>
            <a:lstStyle/>
            <a:p>
              <a:endParaRPr lang="zh-CN" altLang="en-US"/>
            </a:p>
          </p:txBody>
        </p:sp>
        <p:sp>
          <p:nvSpPr>
            <p:cNvPr id="68637" name="Line 141"/>
            <p:cNvSpPr>
              <a:spLocks noChangeShapeType="1"/>
            </p:cNvSpPr>
            <p:nvPr/>
          </p:nvSpPr>
          <p:spPr bwMode="auto">
            <a:xfrm flipH="1">
              <a:off x="4100" y="2893"/>
              <a:ext cx="349" cy="156"/>
            </a:xfrm>
            <a:prstGeom prst="line">
              <a:avLst/>
            </a:prstGeom>
            <a:noFill/>
            <a:ln w="28575">
              <a:solidFill>
                <a:schemeClr val="tx1"/>
              </a:solidFill>
              <a:round/>
              <a:headEnd/>
              <a:tailEnd/>
            </a:ln>
          </p:spPr>
          <p:txBody>
            <a:bodyPr lIns="0" rIns="0" anchor="ctr"/>
            <a:lstStyle/>
            <a:p>
              <a:endParaRPr lang="zh-CN" altLang="en-US"/>
            </a:p>
          </p:txBody>
        </p:sp>
        <p:sp>
          <p:nvSpPr>
            <p:cNvPr id="68638" name="Line 142"/>
            <p:cNvSpPr>
              <a:spLocks noChangeShapeType="1"/>
            </p:cNvSpPr>
            <p:nvPr/>
          </p:nvSpPr>
          <p:spPr bwMode="auto">
            <a:xfrm>
              <a:off x="4100" y="2893"/>
              <a:ext cx="349" cy="156"/>
            </a:xfrm>
            <a:prstGeom prst="line">
              <a:avLst/>
            </a:prstGeom>
            <a:noFill/>
            <a:ln w="28575">
              <a:solidFill>
                <a:schemeClr val="tx1"/>
              </a:solidFill>
              <a:round/>
              <a:headEnd/>
              <a:tailEnd/>
            </a:ln>
          </p:spPr>
          <p:txBody>
            <a:bodyPr lIns="0" rIns="0" anchor="ctr"/>
            <a:lstStyle/>
            <a:p>
              <a:endParaRPr lang="zh-CN" altLang="en-US"/>
            </a:p>
          </p:txBody>
        </p:sp>
        <p:sp>
          <p:nvSpPr>
            <p:cNvPr id="68639" name="Text Box 143"/>
            <p:cNvSpPr txBox="1">
              <a:spLocks noChangeArrowheads="1"/>
            </p:cNvSpPr>
            <p:nvPr/>
          </p:nvSpPr>
          <p:spPr bwMode="auto">
            <a:xfrm>
              <a:off x="4100" y="2463"/>
              <a:ext cx="419" cy="246"/>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sp>
          <p:nvSpPr>
            <p:cNvPr id="68640" name="Text Box 144"/>
            <p:cNvSpPr txBox="1">
              <a:spLocks noChangeArrowheads="1"/>
            </p:cNvSpPr>
            <p:nvPr/>
          </p:nvSpPr>
          <p:spPr bwMode="auto">
            <a:xfrm>
              <a:off x="4664" y="2621"/>
              <a:ext cx="188" cy="246"/>
            </a:xfrm>
            <a:prstGeom prst="rect">
              <a:avLst/>
            </a:prstGeom>
            <a:noFill/>
            <a:ln w="28575">
              <a:noFill/>
              <a:miter lim="800000"/>
              <a:headEnd/>
              <a:tailEnd/>
            </a:ln>
          </p:spPr>
          <p:txBody>
            <a:bodyPr lIns="0" tIns="39538" rIns="0" bIns="39538"/>
            <a:lstStyle/>
            <a:p>
              <a:pPr algn="just"/>
              <a:r>
                <a:rPr lang="en-US" altLang="zh-CN" sz="1400"/>
                <a:t>h</a:t>
              </a:r>
              <a:endParaRPr lang="en-US" altLang="zh-CN" sz="1400" b="0">
                <a:latin typeface="Times New Roman" pitchFamily="18" charset="0"/>
                <a:ea typeface="楷体_GB2312"/>
                <a:cs typeface="楷体_GB2312"/>
              </a:endParaRPr>
            </a:p>
          </p:txBody>
        </p:sp>
        <p:sp>
          <p:nvSpPr>
            <p:cNvPr id="68641" name="Line 145"/>
            <p:cNvSpPr>
              <a:spLocks noChangeShapeType="1"/>
            </p:cNvSpPr>
            <p:nvPr/>
          </p:nvSpPr>
          <p:spPr bwMode="auto">
            <a:xfrm flipH="1">
              <a:off x="4034" y="2262"/>
              <a:ext cx="204" cy="0"/>
            </a:xfrm>
            <a:prstGeom prst="line">
              <a:avLst/>
            </a:prstGeom>
            <a:noFill/>
            <a:ln w="28575" cap="sq">
              <a:noFill/>
              <a:round/>
              <a:headEnd/>
              <a:tailEnd type="triangle" w="med" len="med"/>
            </a:ln>
          </p:spPr>
          <p:txBody>
            <a:bodyPr/>
            <a:lstStyle/>
            <a:p>
              <a:endParaRPr lang="zh-CN" altLang="en-US"/>
            </a:p>
          </p:txBody>
        </p:sp>
        <p:sp>
          <p:nvSpPr>
            <p:cNvPr id="68642" name="Line 146"/>
            <p:cNvSpPr>
              <a:spLocks noChangeShapeType="1"/>
            </p:cNvSpPr>
            <p:nvPr/>
          </p:nvSpPr>
          <p:spPr bwMode="auto">
            <a:xfrm flipH="1">
              <a:off x="4143" y="1713"/>
              <a:ext cx="81" cy="130"/>
            </a:xfrm>
            <a:prstGeom prst="line">
              <a:avLst/>
            </a:prstGeom>
            <a:noFill/>
            <a:ln w="28575">
              <a:solidFill>
                <a:schemeClr val="tx1"/>
              </a:solidFill>
              <a:round/>
              <a:headEnd/>
              <a:tailEnd/>
            </a:ln>
          </p:spPr>
          <p:txBody>
            <a:bodyPr/>
            <a:lstStyle/>
            <a:p>
              <a:endParaRPr lang="zh-CN" altLang="en-US"/>
            </a:p>
          </p:txBody>
        </p:sp>
        <p:sp>
          <p:nvSpPr>
            <p:cNvPr id="68643" name="Line 147"/>
            <p:cNvSpPr>
              <a:spLocks noChangeShapeType="1"/>
            </p:cNvSpPr>
            <p:nvPr/>
          </p:nvSpPr>
          <p:spPr bwMode="auto">
            <a:xfrm flipH="1">
              <a:off x="3732" y="2120"/>
              <a:ext cx="162" cy="194"/>
            </a:xfrm>
            <a:prstGeom prst="line">
              <a:avLst/>
            </a:prstGeom>
            <a:noFill/>
            <a:ln w="28575">
              <a:solidFill>
                <a:schemeClr val="tx1"/>
              </a:solidFill>
              <a:round/>
              <a:headEnd/>
              <a:tailEnd/>
            </a:ln>
          </p:spPr>
          <p:txBody>
            <a:bodyPr/>
            <a:lstStyle/>
            <a:p>
              <a:endParaRPr lang="zh-CN" altLang="en-US"/>
            </a:p>
          </p:txBody>
        </p:sp>
        <p:sp>
          <p:nvSpPr>
            <p:cNvPr id="68644" name="Line 148"/>
            <p:cNvSpPr>
              <a:spLocks noChangeShapeType="1"/>
            </p:cNvSpPr>
            <p:nvPr/>
          </p:nvSpPr>
          <p:spPr bwMode="auto">
            <a:xfrm>
              <a:off x="4156" y="2151"/>
              <a:ext cx="81" cy="194"/>
            </a:xfrm>
            <a:prstGeom prst="line">
              <a:avLst/>
            </a:prstGeom>
            <a:noFill/>
            <a:ln w="28575">
              <a:solidFill>
                <a:schemeClr val="tx1"/>
              </a:solidFill>
              <a:round/>
              <a:headEnd/>
              <a:tailEnd/>
            </a:ln>
          </p:spPr>
          <p:txBody>
            <a:bodyPr/>
            <a:lstStyle/>
            <a:p>
              <a:endParaRPr lang="zh-CN" altLang="en-US"/>
            </a:p>
          </p:txBody>
        </p:sp>
        <p:sp>
          <p:nvSpPr>
            <p:cNvPr id="68645" name="Line 149"/>
            <p:cNvSpPr>
              <a:spLocks noChangeShapeType="1"/>
            </p:cNvSpPr>
            <p:nvPr/>
          </p:nvSpPr>
          <p:spPr bwMode="auto">
            <a:xfrm>
              <a:off x="4480" y="1699"/>
              <a:ext cx="161" cy="193"/>
            </a:xfrm>
            <a:prstGeom prst="line">
              <a:avLst/>
            </a:prstGeom>
            <a:noFill/>
            <a:ln w="28575">
              <a:solidFill>
                <a:schemeClr val="tx1"/>
              </a:solidFill>
              <a:round/>
              <a:headEnd/>
              <a:tailEnd/>
            </a:ln>
          </p:spPr>
          <p:txBody>
            <a:bodyPr/>
            <a:lstStyle/>
            <a:p>
              <a:endParaRPr lang="zh-CN" altLang="en-US"/>
            </a:p>
          </p:txBody>
        </p:sp>
        <p:sp>
          <p:nvSpPr>
            <p:cNvPr id="68646" name="Text Box 150"/>
            <p:cNvSpPr txBox="1">
              <a:spLocks noChangeArrowheads="1"/>
            </p:cNvSpPr>
            <p:nvPr/>
          </p:nvSpPr>
          <p:spPr bwMode="auto">
            <a:xfrm>
              <a:off x="4883" y="1163"/>
              <a:ext cx="356" cy="212"/>
            </a:xfrm>
            <a:prstGeom prst="rect">
              <a:avLst/>
            </a:prstGeom>
            <a:noFill/>
            <a:ln w="28575">
              <a:noFill/>
              <a:miter lim="800000"/>
              <a:headEnd/>
              <a:tailEnd/>
            </a:ln>
          </p:spPr>
          <p:txBody>
            <a:bodyPr lIns="0" tIns="34398" rIns="0" bIns="34398"/>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68647" name="AutoShape 151"/>
            <p:cNvSpPr>
              <a:spLocks/>
            </p:cNvSpPr>
            <p:nvPr/>
          </p:nvSpPr>
          <p:spPr bwMode="auto">
            <a:xfrm>
              <a:off x="4476" y="2321"/>
              <a:ext cx="94" cy="752"/>
            </a:xfrm>
            <a:prstGeom prst="rightBrace">
              <a:avLst>
                <a:gd name="adj1" fmla="val 66667"/>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sp>
          <p:nvSpPr>
            <p:cNvPr id="68648" name="AutoShape 152"/>
            <p:cNvSpPr>
              <a:spLocks/>
            </p:cNvSpPr>
            <p:nvPr/>
          </p:nvSpPr>
          <p:spPr bwMode="auto">
            <a:xfrm>
              <a:off x="3316" y="2321"/>
              <a:ext cx="94" cy="601"/>
            </a:xfrm>
            <a:prstGeom prst="leftBrace">
              <a:avLst>
                <a:gd name="adj1" fmla="val 53280"/>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grpSp>
      <p:sp>
        <p:nvSpPr>
          <p:cNvPr id="142" name="矩形 141"/>
          <p:cNvSpPr>
            <a:spLocks noChangeArrowheads="1"/>
          </p:cNvSpPr>
          <p:nvPr/>
        </p:nvSpPr>
        <p:spPr bwMode="auto">
          <a:xfrm>
            <a:off x="8243888" y="1779588"/>
            <a:ext cx="466725" cy="369887"/>
          </a:xfrm>
          <a:prstGeom prst="rect">
            <a:avLst/>
          </a:prstGeom>
          <a:noFill/>
          <a:ln w="9525">
            <a:noFill/>
            <a:miter lim="800000"/>
            <a:headEnd/>
            <a:tailEnd/>
          </a:ln>
        </p:spPr>
        <p:txBody>
          <a:bodyPr wrap="none">
            <a:spAutoFit/>
          </a:bodyPr>
          <a:lstStyle/>
          <a:p>
            <a:pPr eaLnBrk="0" hangingPunct="0"/>
            <a:r>
              <a:rPr lang="en-US" altLang="zh-CN" sz="1800">
                <a:ea typeface="楷体_GB2312"/>
                <a:cs typeface="楷体_GB2312"/>
              </a:rPr>
              <a:t>LL</a:t>
            </a:r>
            <a:endParaRPr lang="zh-CN" altLang="en-US" sz="1800"/>
          </a:p>
        </p:txBody>
      </p:sp>
      <p:sp>
        <p:nvSpPr>
          <p:cNvPr id="143" name="矩形 142"/>
          <p:cNvSpPr>
            <a:spLocks noChangeArrowheads="1"/>
          </p:cNvSpPr>
          <p:nvPr/>
        </p:nvSpPr>
        <p:spPr bwMode="auto">
          <a:xfrm>
            <a:off x="8316913" y="4516438"/>
            <a:ext cx="492443" cy="369332"/>
          </a:xfrm>
          <a:prstGeom prst="rect">
            <a:avLst/>
          </a:prstGeom>
          <a:noFill/>
          <a:ln w="9525">
            <a:noFill/>
            <a:miter lim="800000"/>
            <a:headEnd/>
            <a:tailEnd/>
          </a:ln>
        </p:spPr>
        <p:txBody>
          <a:bodyPr wrap="none">
            <a:spAutoFit/>
          </a:bodyPr>
          <a:lstStyle/>
          <a:p>
            <a:pPr eaLnBrk="0" hangingPunct="0"/>
            <a:r>
              <a:rPr lang="en-US" altLang="zh-CN" sz="1800" dirty="0">
                <a:ea typeface="楷体_GB2312"/>
                <a:cs typeface="楷体_GB2312"/>
              </a:rPr>
              <a:t>LR</a:t>
            </a:r>
            <a:endParaRPr lang="zh-CN" altLang="en-US" sz="1800" dirty="0"/>
          </a:p>
        </p:txBody>
      </p:sp>
      <p:sp>
        <p:nvSpPr>
          <p:cNvPr id="144" name="TextBox 143"/>
          <p:cNvSpPr txBox="1">
            <a:spLocks noChangeArrowheads="1"/>
          </p:cNvSpPr>
          <p:nvPr/>
        </p:nvSpPr>
        <p:spPr bwMode="auto">
          <a:xfrm>
            <a:off x="3635375" y="1635125"/>
            <a:ext cx="936625" cy="1343025"/>
          </a:xfrm>
          <a:prstGeom prst="rect">
            <a:avLst/>
          </a:prstGeom>
          <a:noFill/>
          <a:ln w="9525">
            <a:noFill/>
            <a:miter lim="800000"/>
            <a:headEnd/>
            <a:tailEnd/>
          </a:ln>
        </p:spPr>
        <p:txBody>
          <a:bodyPr>
            <a:spAutoFit/>
          </a:bodyPr>
          <a:lstStyle/>
          <a:p>
            <a:pPr eaLnBrk="0" hangingPunct="0">
              <a:lnSpc>
                <a:spcPct val="150000"/>
              </a:lnSpc>
            </a:pPr>
            <a:r>
              <a:rPr lang="en-US" altLang="zh-CN" sz="1400"/>
              <a:t>LL</a:t>
            </a:r>
            <a:r>
              <a:rPr lang="zh-CN" altLang="en-US" sz="1400"/>
              <a:t>旋转</a:t>
            </a:r>
            <a:endParaRPr lang="en-US" altLang="zh-CN" sz="1400"/>
          </a:p>
          <a:p>
            <a:pPr eaLnBrk="0" hangingPunct="0">
              <a:lnSpc>
                <a:spcPct val="150000"/>
              </a:lnSpc>
            </a:pPr>
            <a:r>
              <a:rPr lang="en-US" altLang="zh-CN" sz="1400"/>
              <a:t>LR</a:t>
            </a:r>
            <a:r>
              <a:rPr lang="zh-CN" altLang="en-US" sz="1400"/>
              <a:t>旋转</a:t>
            </a:r>
            <a:endParaRPr lang="en-US" altLang="zh-CN" sz="1400"/>
          </a:p>
          <a:p>
            <a:pPr eaLnBrk="0" hangingPunct="0">
              <a:lnSpc>
                <a:spcPct val="150000"/>
              </a:lnSpc>
            </a:pPr>
            <a:r>
              <a:rPr lang="en-US" altLang="zh-CN" sz="1400"/>
              <a:t>RL</a:t>
            </a:r>
            <a:r>
              <a:rPr lang="zh-CN" altLang="en-US" sz="1400"/>
              <a:t>旋转</a:t>
            </a:r>
            <a:endParaRPr lang="en-US" altLang="zh-CN" sz="1400"/>
          </a:p>
          <a:p>
            <a:pPr eaLnBrk="0" hangingPunct="0">
              <a:lnSpc>
                <a:spcPct val="150000"/>
              </a:lnSpc>
            </a:pPr>
            <a:r>
              <a:rPr lang="en-US" altLang="zh-CN" sz="1400"/>
              <a:t>RR</a:t>
            </a:r>
            <a:r>
              <a:rPr lang="zh-CN" altLang="en-US" sz="1400"/>
              <a:t>旋转</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blinds(horizontal)">
                                      <p:cBhvr>
                                        <p:cTn id="15" dur="500"/>
                                        <p:tgtEl>
                                          <p:spTgt spid="1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blinds(horizontal)">
                                      <p:cBhvr>
                                        <p:cTn id="23" dur="500"/>
                                        <p:tgtEl>
                                          <p:spTgt spid="14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4"/>
                                        </p:tgtEl>
                                        <p:attrNameLst>
                                          <p:attrName>style.visibility</p:attrName>
                                        </p:attrNameLst>
                                      </p:cBhvr>
                                      <p:to>
                                        <p:strVal val="visible"/>
                                      </p:to>
                                    </p:set>
                                    <p:animEffect transition="in" filter="blinds(horizontal)">
                                      <p:cBhvr>
                                        <p:cTn id="28"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2" grpId="0"/>
      <p:bldP spid="143" grpId="0"/>
      <p:bldP spid="1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34"/>
          <p:cNvSpPr>
            <a:spLocks noChangeArrowheads="1"/>
          </p:cNvSpPr>
          <p:nvPr/>
        </p:nvSpPr>
        <p:spPr bwMode="auto">
          <a:xfrm>
            <a:off x="611560" y="339502"/>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LL</a:t>
            </a:r>
            <a:r>
              <a:rPr lang="zh-CN" altLang="en-US" dirty="0">
                <a:latin typeface="微软雅黑" pitchFamily="34" charset="-122"/>
                <a:ea typeface="微软雅黑" pitchFamily="34" charset="-122"/>
              </a:rPr>
              <a:t>问题</a:t>
            </a:r>
          </a:p>
        </p:txBody>
      </p:sp>
      <p:sp>
        <p:nvSpPr>
          <p:cNvPr id="69664" name="Oval 85"/>
          <p:cNvSpPr>
            <a:spLocks noChangeArrowheads="1"/>
          </p:cNvSpPr>
          <p:nvPr/>
        </p:nvSpPr>
        <p:spPr bwMode="auto">
          <a:xfrm>
            <a:off x="2045331" y="1311227"/>
            <a:ext cx="435062" cy="298045"/>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A</a:t>
            </a:r>
            <a:endParaRPr lang="en-US" altLang="zh-CN" sz="1400" b="0">
              <a:latin typeface="Times New Roman" pitchFamily="18" charset="0"/>
              <a:ea typeface="楷体_GB2312"/>
              <a:cs typeface="楷体_GB2312"/>
            </a:endParaRPr>
          </a:p>
        </p:txBody>
      </p:sp>
      <p:sp>
        <p:nvSpPr>
          <p:cNvPr id="69665" name="Oval 86"/>
          <p:cNvSpPr>
            <a:spLocks noChangeArrowheads="1"/>
          </p:cNvSpPr>
          <p:nvPr/>
        </p:nvSpPr>
        <p:spPr bwMode="auto">
          <a:xfrm>
            <a:off x="1756158" y="1669906"/>
            <a:ext cx="433760" cy="298899"/>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B</a:t>
            </a:r>
            <a:endParaRPr lang="en-US" altLang="zh-CN" sz="1400" b="0">
              <a:latin typeface="Times New Roman" pitchFamily="18" charset="0"/>
              <a:ea typeface="楷体_GB2312"/>
              <a:cs typeface="楷体_GB2312"/>
            </a:endParaRPr>
          </a:p>
        </p:txBody>
      </p:sp>
      <p:sp>
        <p:nvSpPr>
          <p:cNvPr id="69666" name="Text Box 87"/>
          <p:cNvSpPr txBox="1">
            <a:spLocks noChangeArrowheads="1"/>
          </p:cNvSpPr>
          <p:nvPr/>
        </p:nvSpPr>
        <p:spPr bwMode="auto">
          <a:xfrm>
            <a:off x="2123486" y="1059298"/>
            <a:ext cx="362118" cy="205813"/>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69667" name="Text Box 88"/>
          <p:cNvSpPr txBox="1">
            <a:spLocks noChangeArrowheads="1"/>
          </p:cNvSpPr>
          <p:nvPr/>
        </p:nvSpPr>
        <p:spPr bwMode="auto">
          <a:xfrm>
            <a:off x="986332" y="2428255"/>
            <a:ext cx="435062" cy="205813"/>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68" name="Text Box 89"/>
          <p:cNvSpPr txBox="1">
            <a:spLocks noChangeArrowheads="1"/>
          </p:cNvSpPr>
          <p:nvPr/>
        </p:nvSpPr>
        <p:spPr bwMode="auto">
          <a:xfrm>
            <a:off x="1829102" y="1489712"/>
            <a:ext cx="360815" cy="206667"/>
          </a:xfrm>
          <a:prstGeom prst="rect">
            <a:avLst/>
          </a:prstGeom>
          <a:noFill/>
          <a:ln w="28575">
            <a:noFill/>
            <a:miter lim="800000"/>
            <a:headEnd/>
            <a:tailEnd/>
          </a:ln>
        </p:spPr>
        <p:txBody>
          <a:bodyPr lIns="0" tIns="39776" rIns="0" bIns="39776"/>
          <a:lstStyle/>
          <a:p>
            <a:pPr algn="just"/>
            <a:r>
              <a:rPr lang="en-US" altLang="zh-CN" sz="1400" dirty="0"/>
              <a:t>0</a:t>
            </a:r>
            <a:endParaRPr lang="en-US" altLang="zh-CN" sz="1400" b="0" dirty="0">
              <a:latin typeface="Times New Roman" pitchFamily="18" charset="0"/>
              <a:ea typeface="楷体_GB2312"/>
              <a:cs typeface="楷体_GB2312"/>
            </a:endParaRPr>
          </a:p>
        </p:txBody>
      </p:sp>
      <p:sp>
        <p:nvSpPr>
          <p:cNvPr id="69669" name="Rectangle 90"/>
          <p:cNvSpPr>
            <a:spLocks noChangeArrowheads="1"/>
          </p:cNvSpPr>
          <p:nvPr/>
        </p:nvSpPr>
        <p:spPr bwMode="auto">
          <a:xfrm>
            <a:off x="1468287" y="2266849"/>
            <a:ext cx="360815" cy="656724"/>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70" name="Line 91"/>
          <p:cNvSpPr>
            <a:spLocks noChangeShapeType="1"/>
          </p:cNvSpPr>
          <p:nvPr/>
        </p:nvSpPr>
        <p:spPr bwMode="auto">
          <a:xfrm>
            <a:off x="1468287" y="2744234"/>
            <a:ext cx="360815" cy="0"/>
          </a:xfrm>
          <a:prstGeom prst="line">
            <a:avLst/>
          </a:prstGeom>
          <a:noFill/>
          <a:ln w="28575">
            <a:solidFill>
              <a:schemeClr val="tx1"/>
            </a:solidFill>
            <a:round/>
            <a:headEnd/>
            <a:tailEnd/>
          </a:ln>
        </p:spPr>
        <p:txBody>
          <a:bodyPr anchor="ctr"/>
          <a:lstStyle/>
          <a:p>
            <a:endParaRPr lang="zh-CN" altLang="en-US"/>
          </a:p>
        </p:txBody>
      </p:sp>
      <p:sp>
        <p:nvSpPr>
          <p:cNvPr id="69671" name="Line 92"/>
          <p:cNvSpPr>
            <a:spLocks noChangeShapeType="1"/>
          </p:cNvSpPr>
          <p:nvPr/>
        </p:nvSpPr>
        <p:spPr bwMode="auto">
          <a:xfrm flipH="1">
            <a:off x="1477405" y="2752774"/>
            <a:ext cx="360815" cy="179339"/>
          </a:xfrm>
          <a:prstGeom prst="line">
            <a:avLst/>
          </a:prstGeom>
          <a:noFill/>
          <a:ln w="28575">
            <a:solidFill>
              <a:schemeClr val="tx1"/>
            </a:solidFill>
            <a:round/>
            <a:headEnd/>
            <a:tailEnd/>
          </a:ln>
        </p:spPr>
        <p:txBody>
          <a:bodyPr anchor="ctr"/>
          <a:lstStyle/>
          <a:p>
            <a:endParaRPr lang="zh-CN" altLang="en-US"/>
          </a:p>
        </p:txBody>
      </p:sp>
      <p:sp>
        <p:nvSpPr>
          <p:cNvPr id="69672" name="Line 93"/>
          <p:cNvSpPr>
            <a:spLocks noChangeShapeType="1"/>
          </p:cNvSpPr>
          <p:nvPr/>
        </p:nvSpPr>
        <p:spPr bwMode="auto">
          <a:xfrm>
            <a:off x="1468287" y="2744234"/>
            <a:ext cx="360815" cy="179339"/>
          </a:xfrm>
          <a:prstGeom prst="line">
            <a:avLst/>
          </a:prstGeom>
          <a:noFill/>
          <a:ln w="28575">
            <a:solidFill>
              <a:schemeClr val="tx1"/>
            </a:solidFill>
            <a:round/>
            <a:headEnd/>
            <a:tailEnd/>
          </a:ln>
        </p:spPr>
        <p:txBody>
          <a:bodyPr anchor="ctr"/>
          <a:lstStyle/>
          <a:p>
            <a:endParaRPr lang="zh-CN" altLang="en-US"/>
          </a:p>
        </p:txBody>
      </p:sp>
      <p:sp>
        <p:nvSpPr>
          <p:cNvPr id="69673" name="Rectangle 94"/>
          <p:cNvSpPr>
            <a:spLocks noChangeArrowheads="1"/>
          </p:cNvSpPr>
          <p:nvPr/>
        </p:nvSpPr>
        <p:spPr bwMode="auto">
          <a:xfrm>
            <a:off x="1972386" y="2266849"/>
            <a:ext cx="363420" cy="477384"/>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74" name="Text Box 95"/>
          <p:cNvSpPr txBox="1">
            <a:spLocks noChangeArrowheads="1"/>
          </p:cNvSpPr>
          <p:nvPr/>
        </p:nvSpPr>
        <p:spPr bwMode="auto">
          <a:xfrm>
            <a:off x="1250756" y="1155800"/>
            <a:ext cx="360815" cy="205813"/>
          </a:xfrm>
          <a:prstGeom prst="rect">
            <a:avLst/>
          </a:prstGeom>
          <a:noFill/>
          <a:ln w="28575">
            <a:noFill/>
            <a:miter lim="800000"/>
            <a:headEnd/>
            <a:tailEnd/>
          </a:ln>
        </p:spPr>
        <p:txBody>
          <a:bodyPr lIns="0" tIns="39776" rIns="0" bIns="39776"/>
          <a:lstStyle/>
          <a:p>
            <a:pPr algn="just"/>
            <a:r>
              <a:rPr lang="en-US" altLang="zh-CN" sz="1400"/>
              <a:t>+2</a:t>
            </a:r>
            <a:endParaRPr lang="en-US" altLang="zh-CN" sz="1400" b="0">
              <a:latin typeface="Times New Roman" pitchFamily="18" charset="0"/>
              <a:ea typeface="楷体_GB2312"/>
              <a:cs typeface="楷体_GB2312"/>
            </a:endParaRPr>
          </a:p>
        </p:txBody>
      </p:sp>
      <p:sp>
        <p:nvSpPr>
          <p:cNvPr id="69675" name="Text Box 96"/>
          <p:cNvSpPr txBox="1">
            <a:spLocks noChangeArrowheads="1"/>
          </p:cNvSpPr>
          <p:nvPr/>
        </p:nvSpPr>
        <p:spPr bwMode="auto">
          <a:xfrm>
            <a:off x="972003" y="1491420"/>
            <a:ext cx="362118" cy="206667"/>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69676" name="AutoShape 97"/>
          <p:cNvSpPr>
            <a:spLocks/>
          </p:cNvSpPr>
          <p:nvPr/>
        </p:nvSpPr>
        <p:spPr bwMode="auto">
          <a:xfrm>
            <a:off x="1323701" y="2266849"/>
            <a:ext cx="71642" cy="477384"/>
          </a:xfrm>
          <a:prstGeom prst="lef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77" name="AutoShape 98"/>
          <p:cNvSpPr>
            <a:spLocks/>
          </p:cNvSpPr>
          <p:nvPr/>
        </p:nvSpPr>
        <p:spPr bwMode="auto">
          <a:xfrm>
            <a:off x="843048" y="2266849"/>
            <a:ext cx="143284" cy="656724"/>
          </a:xfrm>
          <a:prstGeom prst="leftBrace">
            <a:avLst>
              <a:gd name="adj1" fmla="val 58258"/>
              <a:gd name="adj2" fmla="val 50000"/>
            </a:avLst>
          </a:prstGeom>
          <a:noFill/>
          <a:ln w="28575">
            <a:solidFill>
              <a:schemeClr val="tx1"/>
            </a:solidFill>
            <a:round/>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9678" name="Text Box 99"/>
          <p:cNvSpPr txBox="1">
            <a:spLocks noChangeArrowheads="1"/>
          </p:cNvSpPr>
          <p:nvPr/>
        </p:nvSpPr>
        <p:spPr bwMode="auto">
          <a:xfrm>
            <a:off x="611188" y="2469247"/>
            <a:ext cx="433760" cy="206667"/>
          </a:xfrm>
          <a:prstGeom prst="rect">
            <a:avLst/>
          </a:prstGeom>
          <a:noFill/>
          <a:ln w="28575">
            <a:noFill/>
            <a:miter lim="800000"/>
            <a:headEnd/>
            <a:tailEnd/>
          </a:ln>
        </p:spPr>
        <p:txBody>
          <a:bodyPr lIns="79553" tIns="39776" rIns="79553" bIns="39776"/>
          <a:lstStyle/>
          <a:p>
            <a:pPr algn="just"/>
            <a:r>
              <a:rPr lang="en-US" altLang="zh-CN" sz="1400"/>
              <a:t>h</a:t>
            </a:r>
            <a:endParaRPr lang="en-US" altLang="zh-CN" sz="1400" b="0">
              <a:latin typeface="Times New Roman" pitchFamily="18" charset="0"/>
              <a:ea typeface="楷体_GB2312"/>
              <a:cs typeface="楷体_GB2312"/>
            </a:endParaRPr>
          </a:p>
        </p:txBody>
      </p:sp>
      <p:sp>
        <p:nvSpPr>
          <p:cNvPr id="69679" name="Rectangle 100"/>
          <p:cNvSpPr>
            <a:spLocks noChangeArrowheads="1"/>
          </p:cNvSpPr>
          <p:nvPr/>
        </p:nvSpPr>
        <p:spPr bwMode="auto">
          <a:xfrm>
            <a:off x="2552036" y="1729685"/>
            <a:ext cx="362118" cy="477384"/>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80" name="AutoShape 101"/>
          <p:cNvSpPr>
            <a:spLocks/>
          </p:cNvSpPr>
          <p:nvPr/>
        </p:nvSpPr>
        <p:spPr bwMode="auto">
          <a:xfrm>
            <a:off x="2407449" y="2266849"/>
            <a:ext cx="72945" cy="477384"/>
          </a:xfrm>
          <a:prstGeom prst="rightBrace">
            <a:avLst>
              <a:gd name="adj1" fmla="val 83185"/>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81" name="Text Box 102"/>
          <p:cNvSpPr txBox="1">
            <a:spLocks noChangeArrowheads="1"/>
          </p:cNvSpPr>
          <p:nvPr/>
        </p:nvSpPr>
        <p:spPr bwMode="auto">
          <a:xfrm>
            <a:off x="2580692" y="2386409"/>
            <a:ext cx="435062" cy="205813"/>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82" name="AutoShape 103"/>
          <p:cNvSpPr>
            <a:spLocks/>
          </p:cNvSpPr>
          <p:nvPr/>
        </p:nvSpPr>
        <p:spPr bwMode="auto">
          <a:xfrm>
            <a:off x="2985795" y="1729685"/>
            <a:ext cx="71642" cy="477384"/>
          </a:xfrm>
          <a:prstGeom prst="righ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83" name="Text Box 104"/>
          <p:cNvSpPr txBox="1">
            <a:spLocks noChangeArrowheads="1"/>
          </p:cNvSpPr>
          <p:nvPr/>
        </p:nvSpPr>
        <p:spPr bwMode="auto">
          <a:xfrm>
            <a:off x="3057438" y="1848391"/>
            <a:ext cx="435062" cy="206667"/>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85" name="AutoShape 106"/>
          <p:cNvSpPr>
            <a:spLocks noChangeArrowheads="1"/>
          </p:cNvSpPr>
          <p:nvPr/>
        </p:nvSpPr>
        <p:spPr bwMode="auto">
          <a:xfrm>
            <a:off x="1259874" y="1609272"/>
            <a:ext cx="505402" cy="60634"/>
          </a:xfrm>
          <a:prstGeom prst="leftArrow">
            <a:avLst>
              <a:gd name="adj1" fmla="val 50000"/>
              <a:gd name="adj2" fmla="val 136620"/>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9686" name="AutoShape 107"/>
          <p:cNvSpPr>
            <a:spLocks noChangeArrowheads="1"/>
          </p:cNvSpPr>
          <p:nvPr/>
        </p:nvSpPr>
        <p:spPr bwMode="auto">
          <a:xfrm>
            <a:off x="1611571" y="1251447"/>
            <a:ext cx="506705" cy="59780"/>
          </a:xfrm>
          <a:prstGeom prst="leftArrow">
            <a:avLst>
              <a:gd name="adj1" fmla="val 50000"/>
              <a:gd name="adj2" fmla="val 138929"/>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9687" name="Text Box 108"/>
          <p:cNvSpPr txBox="1">
            <a:spLocks noChangeArrowheads="1"/>
          </p:cNvSpPr>
          <p:nvPr/>
        </p:nvSpPr>
        <p:spPr bwMode="auto">
          <a:xfrm>
            <a:off x="1468287" y="2386409"/>
            <a:ext cx="432457" cy="205813"/>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L</a:t>
            </a:r>
            <a:endParaRPr lang="en-US" altLang="zh-CN" sz="1400" b="0">
              <a:latin typeface="Times New Roman" pitchFamily="18" charset="0"/>
              <a:ea typeface="楷体_GB2312"/>
              <a:cs typeface="楷体_GB2312"/>
            </a:endParaRPr>
          </a:p>
        </p:txBody>
      </p:sp>
      <p:sp>
        <p:nvSpPr>
          <p:cNvPr id="69688" name="Text Box 109"/>
          <p:cNvSpPr txBox="1">
            <a:spLocks noChangeArrowheads="1"/>
          </p:cNvSpPr>
          <p:nvPr/>
        </p:nvSpPr>
        <p:spPr bwMode="auto">
          <a:xfrm>
            <a:off x="1972386" y="2386409"/>
            <a:ext cx="435062" cy="205813"/>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R</a:t>
            </a:r>
            <a:endParaRPr lang="en-US" altLang="zh-CN" sz="1400" b="0">
              <a:latin typeface="Times New Roman" pitchFamily="18" charset="0"/>
              <a:ea typeface="楷体_GB2312"/>
              <a:cs typeface="楷体_GB2312"/>
            </a:endParaRPr>
          </a:p>
        </p:txBody>
      </p:sp>
      <p:sp>
        <p:nvSpPr>
          <p:cNvPr id="69689" name="Text Box 110"/>
          <p:cNvSpPr txBox="1">
            <a:spLocks noChangeArrowheads="1"/>
          </p:cNvSpPr>
          <p:nvPr/>
        </p:nvSpPr>
        <p:spPr bwMode="auto">
          <a:xfrm>
            <a:off x="2552036" y="1848391"/>
            <a:ext cx="433760" cy="206667"/>
          </a:xfrm>
          <a:prstGeom prst="rect">
            <a:avLst/>
          </a:prstGeom>
          <a:noFill/>
          <a:ln w="28575">
            <a:noFill/>
            <a:miter lim="800000"/>
            <a:headEnd/>
            <a:tailEnd/>
          </a:ln>
        </p:spPr>
        <p:txBody>
          <a:bodyPr lIns="79553" tIns="39776" rIns="79553" bIns="39776"/>
          <a:lstStyle/>
          <a:p>
            <a:pPr algn="just"/>
            <a:r>
              <a:rPr lang="en-US" altLang="zh-CN" sz="1400"/>
              <a:t>A</a:t>
            </a:r>
            <a:r>
              <a:rPr lang="en-US" altLang="zh-CN" sz="1400" baseline="-25000"/>
              <a:t>R</a:t>
            </a:r>
            <a:endParaRPr lang="en-US" altLang="zh-CN" sz="1400" b="0">
              <a:latin typeface="Times New Roman" pitchFamily="18" charset="0"/>
              <a:ea typeface="楷体_GB2312"/>
              <a:cs typeface="楷体_GB2312"/>
            </a:endParaRPr>
          </a:p>
        </p:txBody>
      </p:sp>
      <p:sp>
        <p:nvSpPr>
          <p:cNvPr id="69690" name="AutoShape 111"/>
          <p:cNvSpPr>
            <a:spLocks noChangeArrowheads="1"/>
          </p:cNvSpPr>
          <p:nvPr/>
        </p:nvSpPr>
        <p:spPr bwMode="auto">
          <a:xfrm rot="19781518">
            <a:off x="2403541" y="1265965"/>
            <a:ext cx="506705" cy="59780"/>
          </a:xfrm>
          <a:prstGeom prst="leftArrow">
            <a:avLst>
              <a:gd name="adj1" fmla="val 50000"/>
              <a:gd name="adj2" fmla="val 138929"/>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9691" name="Line 113"/>
          <p:cNvSpPr>
            <a:spLocks noChangeShapeType="1"/>
          </p:cNvSpPr>
          <p:nvPr/>
        </p:nvSpPr>
        <p:spPr bwMode="auto">
          <a:xfrm>
            <a:off x="2441316" y="1559740"/>
            <a:ext cx="101601" cy="163113"/>
          </a:xfrm>
          <a:prstGeom prst="line">
            <a:avLst/>
          </a:prstGeom>
          <a:noFill/>
          <a:ln w="28575">
            <a:solidFill>
              <a:schemeClr val="tx1"/>
            </a:solidFill>
            <a:round/>
            <a:headEnd/>
            <a:tailEnd/>
          </a:ln>
        </p:spPr>
        <p:txBody>
          <a:bodyPr/>
          <a:lstStyle/>
          <a:p>
            <a:endParaRPr lang="zh-CN" altLang="en-US"/>
          </a:p>
        </p:txBody>
      </p:sp>
      <p:sp>
        <p:nvSpPr>
          <p:cNvPr id="69692" name="Line 114"/>
          <p:cNvSpPr>
            <a:spLocks noChangeShapeType="1"/>
          </p:cNvSpPr>
          <p:nvPr/>
        </p:nvSpPr>
        <p:spPr bwMode="auto">
          <a:xfrm>
            <a:off x="2090921" y="1939769"/>
            <a:ext cx="102904" cy="325373"/>
          </a:xfrm>
          <a:prstGeom prst="line">
            <a:avLst/>
          </a:prstGeom>
          <a:noFill/>
          <a:ln w="28575">
            <a:solidFill>
              <a:schemeClr val="tx1"/>
            </a:solidFill>
            <a:round/>
            <a:headEnd/>
            <a:tailEnd/>
          </a:ln>
        </p:spPr>
        <p:txBody>
          <a:bodyPr/>
          <a:lstStyle/>
          <a:p>
            <a:endParaRPr lang="zh-CN" altLang="en-US"/>
          </a:p>
        </p:txBody>
      </p:sp>
      <p:sp>
        <p:nvSpPr>
          <p:cNvPr id="69693" name="Line 115"/>
          <p:cNvSpPr>
            <a:spLocks noChangeShapeType="1"/>
          </p:cNvSpPr>
          <p:nvPr/>
        </p:nvSpPr>
        <p:spPr bwMode="auto">
          <a:xfrm flipH="1">
            <a:off x="1989320" y="1562302"/>
            <a:ext cx="101601" cy="107604"/>
          </a:xfrm>
          <a:prstGeom prst="line">
            <a:avLst/>
          </a:prstGeom>
          <a:noFill/>
          <a:ln w="28575">
            <a:solidFill>
              <a:schemeClr val="tx1"/>
            </a:solidFill>
            <a:round/>
            <a:headEnd/>
            <a:tailEnd/>
          </a:ln>
        </p:spPr>
        <p:txBody>
          <a:bodyPr/>
          <a:lstStyle/>
          <a:p>
            <a:endParaRPr lang="zh-CN" altLang="en-US"/>
          </a:p>
        </p:txBody>
      </p:sp>
      <p:sp>
        <p:nvSpPr>
          <p:cNvPr id="69694" name="Line 116"/>
          <p:cNvSpPr>
            <a:spLocks noChangeShapeType="1"/>
          </p:cNvSpPr>
          <p:nvPr/>
        </p:nvSpPr>
        <p:spPr bwMode="auto">
          <a:xfrm flipH="1">
            <a:off x="1681911" y="1962827"/>
            <a:ext cx="205808" cy="302315"/>
          </a:xfrm>
          <a:prstGeom prst="line">
            <a:avLst/>
          </a:prstGeom>
          <a:noFill/>
          <a:ln w="28575">
            <a:solidFill>
              <a:schemeClr val="tx1"/>
            </a:solidFill>
            <a:round/>
            <a:headEnd/>
            <a:tailEnd/>
          </a:ln>
        </p:spPr>
        <p:txBody>
          <a:bodyPr/>
          <a:lstStyle/>
          <a:p>
            <a:endParaRPr lang="zh-CN" altLang="en-US"/>
          </a:p>
        </p:txBody>
      </p:sp>
      <p:grpSp>
        <p:nvGrpSpPr>
          <p:cNvPr id="3" name="Group 129"/>
          <p:cNvGrpSpPr>
            <a:grpSpLocks/>
          </p:cNvGrpSpPr>
          <p:nvPr/>
        </p:nvGrpSpPr>
        <p:grpSpPr bwMode="auto">
          <a:xfrm>
            <a:off x="468313" y="3363913"/>
            <a:ext cx="2951162" cy="1620837"/>
            <a:chOff x="3016" y="1162"/>
            <a:chExt cx="2375" cy="1633"/>
          </a:xfrm>
        </p:grpSpPr>
        <p:sp>
          <p:nvSpPr>
            <p:cNvPr id="69641" name="Oval 97"/>
            <p:cNvSpPr>
              <a:spLocks noChangeArrowheads="1"/>
            </p:cNvSpPr>
            <p:nvPr/>
          </p:nvSpPr>
          <p:spPr bwMode="auto">
            <a:xfrm>
              <a:off x="4284" y="1769"/>
              <a:ext cx="334" cy="349"/>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A</a:t>
              </a:r>
              <a:endParaRPr lang="en-US" altLang="zh-CN" sz="1400" b="0">
                <a:latin typeface="Times New Roman" pitchFamily="18" charset="0"/>
                <a:ea typeface="楷体_GB2312"/>
                <a:cs typeface="楷体_GB2312"/>
              </a:endParaRPr>
            </a:p>
          </p:txBody>
        </p:sp>
        <p:sp>
          <p:nvSpPr>
            <p:cNvPr id="69642" name="Oval 98"/>
            <p:cNvSpPr>
              <a:spLocks noChangeArrowheads="1"/>
            </p:cNvSpPr>
            <p:nvPr/>
          </p:nvSpPr>
          <p:spPr bwMode="auto">
            <a:xfrm>
              <a:off x="3895" y="1162"/>
              <a:ext cx="333" cy="350"/>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B</a:t>
              </a:r>
              <a:endParaRPr lang="en-US" altLang="zh-CN" sz="1400" b="0">
                <a:latin typeface="Times New Roman" pitchFamily="18" charset="0"/>
                <a:ea typeface="楷体_GB2312"/>
                <a:cs typeface="楷体_GB2312"/>
              </a:endParaRPr>
            </a:p>
          </p:txBody>
        </p:sp>
        <p:sp>
          <p:nvSpPr>
            <p:cNvPr id="69643" name="Text Box 100"/>
            <p:cNvSpPr txBox="1">
              <a:spLocks noChangeArrowheads="1"/>
            </p:cNvSpPr>
            <p:nvPr/>
          </p:nvSpPr>
          <p:spPr bwMode="auto">
            <a:xfrm>
              <a:off x="3304" y="2050"/>
              <a:ext cx="334" cy="241"/>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44" name="Rectangle 102"/>
            <p:cNvSpPr>
              <a:spLocks noChangeArrowheads="1"/>
            </p:cNvSpPr>
            <p:nvPr/>
          </p:nvSpPr>
          <p:spPr bwMode="auto">
            <a:xfrm>
              <a:off x="3674" y="1861"/>
              <a:ext cx="277" cy="76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45" name="Line 103"/>
            <p:cNvSpPr>
              <a:spLocks noChangeShapeType="1"/>
            </p:cNvSpPr>
            <p:nvPr/>
          </p:nvSpPr>
          <p:spPr bwMode="auto">
            <a:xfrm>
              <a:off x="3674" y="2389"/>
              <a:ext cx="277" cy="0"/>
            </a:xfrm>
            <a:prstGeom prst="line">
              <a:avLst/>
            </a:prstGeom>
            <a:noFill/>
            <a:ln w="28575">
              <a:solidFill>
                <a:schemeClr val="tx1"/>
              </a:solidFill>
              <a:round/>
              <a:headEnd/>
              <a:tailEnd/>
            </a:ln>
          </p:spPr>
          <p:txBody>
            <a:bodyPr anchor="ctr"/>
            <a:lstStyle/>
            <a:p>
              <a:endParaRPr lang="zh-CN" altLang="en-US"/>
            </a:p>
          </p:txBody>
        </p:sp>
        <p:sp>
          <p:nvSpPr>
            <p:cNvPr id="69646" name="Line 104"/>
            <p:cNvSpPr>
              <a:spLocks noChangeShapeType="1"/>
            </p:cNvSpPr>
            <p:nvPr/>
          </p:nvSpPr>
          <p:spPr bwMode="auto">
            <a:xfrm flipH="1">
              <a:off x="3681" y="2399"/>
              <a:ext cx="277" cy="210"/>
            </a:xfrm>
            <a:prstGeom prst="line">
              <a:avLst/>
            </a:prstGeom>
            <a:noFill/>
            <a:ln w="28575">
              <a:solidFill>
                <a:schemeClr val="tx1"/>
              </a:solidFill>
              <a:round/>
              <a:headEnd/>
              <a:tailEnd/>
            </a:ln>
          </p:spPr>
          <p:txBody>
            <a:bodyPr anchor="ctr"/>
            <a:lstStyle/>
            <a:p>
              <a:endParaRPr lang="zh-CN" altLang="en-US"/>
            </a:p>
          </p:txBody>
        </p:sp>
        <p:sp>
          <p:nvSpPr>
            <p:cNvPr id="69647" name="Line 105"/>
            <p:cNvSpPr>
              <a:spLocks noChangeShapeType="1"/>
            </p:cNvSpPr>
            <p:nvPr/>
          </p:nvSpPr>
          <p:spPr bwMode="auto">
            <a:xfrm>
              <a:off x="3674" y="2389"/>
              <a:ext cx="277" cy="210"/>
            </a:xfrm>
            <a:prstGeom prst="line">
              <a:avLst/>
            </a:prstGeom>
            <a:noFill/>
            <a:ln w="28575">
              <a:solidFill>
                <a:schemeClr val="tx1"/>
              </a:solidFill>
              <a:round/>
              <a:headEnd/>
              <a:tailEnd/>
            </a:ln>
          </p:spPr>
          <p:txBody>
            <a:bodyPr anchor="ctr"/>
            <a:lstStyle/>
            <a:p>
              <a:endParaRPr lang="zh-CN" altLang="en-US"/>
            </a:p>
          </p:txBody>
        </p:sp>
        <p:sp>
          <p:nvSpPr>
            <p:cNvPr id="69648" name="Rectangle 106"/>
            <p:cNvSpPr>
              <a:spLocks noChangeArrowheads="1"/>
            </p:cNvSpPr>
            <p:nvPr/>
          </p:nvSpPr>
          <p:spPr bwMode="auto">
            <a:xfrm>
              <a:off x="4059" y="2205"/>
              <a:ext cx="279" cy="55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49" name="AutoShape 109"/>
            <p:cNvSpPr>
              <a:spLocks/>
            </p:cNvSpPr>
            <p:nvPr/>
          </p:nvSpPr>
          <p:spPr bwMode="auto">
            <a:xfrm>
              <a:off x="3563" y="1861"/>
              <a:ext cx="55" cy="559"/>
            </a:xfrm>
            <a:prstGeom prst="lef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50" name="AutoShape 110"/>
            <p:cNvSpPr>
              <a:spLocks/>
            </p:cNvSpPr>
            <p:nvPr/>
          </p:nvSpPr>
          <p:spPr bwMode="auto">
            <a:xfrm>
              <a:off x="3194" y="1861"/>
              <a:ext cx="110" cy="769"/>
            </a:xfrm>
            <a:prstGeom prst="leftBrace">
              <a:avLst>
                <a:gd name="adj1" fmla="val 58258"/>
                <a:gd name="adj2" fmla="val 50000"/>
              </a:avLst>
            </a:prstGeom>
            <a:noFill/>
            <a:ln w="28575">
              <a:solidFill>
                <a:schemeClr val="tx1"/>
              </a:solidFill>
              <a:round/>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69651" name="Text Box 111"/>
            <p:cNvSpPr txBox="1">
              <a:spLocks noChangeArrowheads="1"/>
            </p:cNvSpPr>
            <p:nvPr/>
          </p:nvSpPr>
          <p:spPr bwMode="auto">
            <a:xfrm>
              <a:off x="3016" y="2098"/>
              <a:ext cx="333" cy="242"/>
            </a:xfrm>
            <a:prstGeom prst="rect">
              <a:avLst/>
            </a:prstGeom>
            <a:noFill/>
            <a:ln w="28575">
              <a:noFill/>
              <a:miter lim="800000"/>
              <a:headEnd/>
              <a:tailEnd/>
            </a:ln>
          </p:spPr>
          <p:txBody>
            <a:bodyPr lIns="79553" tIns="39776" rIns="79553" bIns="39776"/>
            <a:lstStyle/>
            <a:p>
              <a:pPr algn="just"/>
              <a:r>
                <a:rPr lang="en-US" altLang="zh-CN" sz="1400"/>
                <a:t>h</a:t>
              </a:r>
              <a:endParaRPr lang="en-US" altLang="zh-CN" sz="1400" b="0">
                <a:latin typeface="Times New Roman" pitchFamily="18" charset="0"/>
                <a:ea typeface="楷体_GB2312"/>
                <a:cs typeface="楷体_GB2312"/>
              </a:endParaRPr>
            </a:p>
          </p:txBody>
        </p:sp>
        <p:sp>
          <p:nvSpPr>
            <p:cNvPr id="69652" name="Rectangle 112"/>
            <p:cNvSpPr>
              <a:spLocks noChangeArrowheads="1"/>
            </p:cNvSpPr>
            <p:nvPr/>
          </p:nvSpPr>
          <p:spPr bwMode="auto">
            <a:xfrm>
              <a:off x="4673" y="2236"/>
              <a:ext cx="278" cy="55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69653" name="AutoShape 113"/>
            <p:cNvSpPr>
              <a:spLocks/>
            </p:cNvSpPr>
            <p:nvPr/>
          </p:nvSpPr>
          <p:spPr bwMode="auto">
            <a:xfrm>
              <a:off x="4377" y="2205"/>
              <a:ext cx="56" cy="559"/>
            </a:xfrm>
            <a:prstGeom prst="rightBrace">
              <a:avLst>
                <a:gd name="adj1" fmla="val 83185"/>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54" name="Text Box 114"/>
            <p:cNvSpPr txBox="1">
              <a:spLocks noChangeArrowheads="1"/>
            </p:cNvSpPr>
            <p:nvPr/>
          </p:nvSpPr>
          <p:spPr bwMode="auto">
            <a:xfrm>
              <a:off x="5057" y="2387"/>
              <a:ext cx="334" cy="241"/>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55" name="AutoShape 115"/>
            <p:cNvSpPr>
              <a:spLocks/>
            </p:cNvSpPr>
            <p:nvPr/>
          </p:nvSpPr>
          <p:spPr bwMode="auto">
            <a:xfrm>
              <a:off x="5006" y="2236"/>
              <a:ext cx="55" cy="559"/>
            </a:xfrm>
            <a:prstGeom prst="righ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69656" name="Text Box 116"/>
            <p:cNvSpPr txBox="1">
              <a:spLocks noChangeArrowheads="1"/>
            </p:cNvSpPr>
            <p:nvPr/>
          </p:nvSpPr>
          <p:spPr bwMode="auto">
            <a:xfrm>
              <a:off x="4422" y="2296"/>
              <a:ext cx="334" cy="242"/>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69657" name="Text Box 120"/>
            <p:cNvSpPr txBox="1">
              <a:spLocks noChangeArrowheads="1"/>
            </p:cNvSpPr>
            <p:nvPr/>
          </p:nvSpPr>
          <p:spPr bwMode="auto">
            <a:xfrm>
              <a:off x="3674" y="2001"/>
              <a:ext cx="332" cy="241"/>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L</a:t>
              </a:r>
              <a:endParaRPr lang="en-US" altLang="zh-CN" sz="1400" b="0">
                <a:latin typeface="Times New Roman" pitchFamily="18" charset="0"/>
                <a:ea typeface="楷体_GB2312"/>
                <a:cs typeface="楷体_GB2312"/>
              </a:endParaRPr>
            </a:p>
          </p:txBody>
        </p:sp>
        <p:sp>
          <p:nvSpPr>
            <p:cNvPr id="69658" name="Text Box 121"/>
            <p:cNvSpPr txBox="1">
              <a:spLocks noChangeArrowheads="1"/>
            </p:cNvSpPr>
            <p:nvPr/>
          </p:nvSpPr>
          <p:spPr bwMode="auto">
            <a:xfrm>
              <a:off x="4059" y="2341"/>
              <a:ext cx="334" cy="241"/>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R</a:t>
              </a:r>
              <a:endParaRPr lang="en-US" altLang="zh-CN" sz="1400" b="0">
                <a:latin typeface="Times New Roman" pitchFamily="18" charset="0"/>
                <a:ea typeface="楷体_GB2312"/>
                <a:cs typeface="楷体_GB2312"/>
              </a:endParaRPr>
            </a:p>
          </p:txBody>
        </p:sp>
        <p:sp>
          <p:nvSpPr>
            <p:cNvPr id="69659" name="Text Box 122"/>
            <p:cNvSpPr txBox="1">
              <a:spLocks noChangeArrowheads="1"/>
            </p:cNvSpPr>
            <p:nvPr/>
          </p:nvSpPr>
          <p:spPr bwMode="auto">
            <a:xfrm>
              <a:off x="4673" y="2375"/>
              <a:ext cx="333" cy="242"/>
            </a:xfrm>
            <a:prstGeom prst="rect">
              <a:avLst/>
            </a:prstGeom>
            <a:noFill/>
            <a:ln w="28575">
              <a:noFill/>
              <a:miter lim="800000"/>
              <a:headEnd/>
              <a:tailEnd/>
            </a:ln>
          </p:spPr>
          <p:txBody>
            <a:bodyPr lIns="79553" tIns="39776" rIns="79553" bIns="39776"/>
            <a:lstStyle/>
            <a:p>
              <a:pPr algn="just"/>
              <a:r>
                <a:rPr lang="en-US" altLang="zh-CN" sz="1400"/>
                <a:t>A</a:t>
              </a:r>
              <a:r>
                <a:rPr lang="en-US" altLang="zh-CN" sz="1400" baseline="-25000"/>
                <a:t>R</a:t>
              </a:r>
              <a:endParaRPr lang="en-US" altLang="zh-CN" sz="1400" b="0">
                <a:latin typeface="Times New Roman" pitchFamily="18" charset="0"/>
                <a:ea typeface="楷体_GB2312"/>
                <a:cs typeface="楷体_GB2312"/>
              </a:endParaRPr>
            </a:p>
          </p:txBody>
        </p:sp>
        <p:sp>
          <p:nvSpPr>
            <p:cNvPr id="69660" name="Line 125"/>
            <p:cNvSpPr>
              <a:spLocks noChangeShapeType="1"/>
            </p:cNvSpPr>
            <p:nvPr/>
          </p:nvSpPr>
          <p:spPr bwMode="auto">
            <a:xfrm>
              <a:off x="4588" y="2060"/>
              <a:ext cx="78" cy="191"/>
            </a:xfrm>
            <a:prstGeom prst="line">
              <a:avLst/>
            </a:prstGeom>
            <a:noFill/>
            <a:ln w="28575">
              <a:solidFill>
                <a:schemeClr val="tx1"/>
              </a:solidFill>
              <a:round/>
              <a:headEnd/>
              <a:tailEnd/>
            </a:ln>
          </p:spPr>
          <p:txBody>
            <a:bodyPr/>
            <a:lstStyle/>
            <a:p>
              <a:endParaRPr lang="zh-CN" altLang="en-US"/>
            </a:p>
          </p:txBody>
        </p:sp>
        <p:sp>
          <p:nvSpPr>
            <p:cNvPr id="69661" name="Line 126"/>
            <p:cNvSpPr>
              <a:spLocks noChangeShapeType="1"/>
            </p:cNvSpPr>
            <p:nvPr/>
          </p:nvSpPr>
          <p:spPr bwMode="auto">
            <a:xfrm>
              <a:off x="4195" y="1480"/>
              <a:ext cx="137" cy="317"/>
            </a:xfrm>
            <a:prstGeom prst="line">
              <a:avLst/>
            </a:prstGeom>
            <a:noFill/>
            <a:ln w="28575">
              <a:solidFill>
                <a:schemeClr val="tx1"/>
              </a:solidFill>
              <a:round/>
              <a:headEnd/>
              <a:tailEnd/>
            </a:ln>
          </p:spPr>
          <p:txBody>
            <a:bodyPr/>
            <a:lstStyle/>
            <a:p>
              <a:endParaRPr lang="zh-CN" altLang="en-US"/>
            </a:p>
          </p:txBody>
        </p:sp>
        <p:sp>
          <p:nvSpPr>
            <p:cNvPr id="69662" name="Line 127"/>
            <p:cNvSpPr>
              <a:spLocks noChangeShapeType="1"/>
            </p:cNvSpPr>
            <p:nvPr/>
          </p:nvSpPr>
          <p:spPr bwMode="auto">
            <a:xfrm flipH="1">
              <a:off x="4241" y="2063"/>
              <a:ext cx="78" cy="126"/>
            </a:xfrm>
            <a:prstGeom prst="line">
              <a:avLst/>
            </a:prstGeom>
            <a:noFill/>
            <a:ln w="28575">
              <a:solidFill>
                <a:schemeClr val="tx1"/>
              </a:solidFill>
              <a:round/>
              <a:headEnd/>
              <a:tailEnd/>
            </a:ln>
          </p:spPr>
          <p:txBody>
            <a:bodyPr/>
            <a:lstStyle/>
            <a:p>
              <a:endParaRPr lang="zh-CN" altLang="en-US"/>
            </a:p>
          </p:txBody>
        </p:sp>
        <p:sp>
          <p:nvSpPr>
            <p:cNvPr id="69663" name="Line 128"/>
            <p:cNvSpPr>
              <a:spLocks noChangeShapeType="1"/>
            </p:cNvSpPr>
            <p:nvPr/>
          </p:nvSpPr>
          <p:spPr bwMode="auto">
            <a:xfrm flipH="1">
              <a:off x="3838" y="1505"/>
              <a:ext cx="158" cy="354"/>
            </a:xfrm>
            <a:prstGeom prst="line">
              <a:avLst/>
            </a:prstGeom>
            <a:noFill/>
            <a:ln w="28575">
              <a:solidFill>
                <a:schemeClr val="tx1"/>
              </a:solidFill>
              <a:round/>
              <a:headEnd/>
              <a:tailEnd/>
            </a:ln>
          </p:spPr>
          <p:txBody>
            <a:bodyPr/>
            <a:lstStyle/>
            <a:p>
              <a:endParaRPr lang="zh-CN" altLang="en-US"/>
            </a:p>
          </p:txBody>
        </p:sp>
      </p:grpSp>
      <p:sp>
        <p:nvSpPr>
          <p:cNvPr id="163" name="矩形 162"/>
          <p:cNvSpPr>
            <a:spLocks noChangeArrowheads="1"/>
          </p:cNvSpPr>
          <p:nvPr/>
        </p:nvSpPr>
        <p:spPr bwMode="auto">
          <a:xfrm>
            <a:off x="3708400" y="1131888"/>
            <a:ext cx="5291138" cy="2246312"/>
          </a:xfrm>
          <a:prstGeom prst="rect">
            <a:avLst/>
          </a:prstGeom>
          <a:noFill/>
          <a:ln w="9525">
            <a:noFill/>
            <a:miter lim="800000"/>
            <a:headEnd/>
            <a:tailEnd/>
          </a:ln>
        </p:spPr>
        <p:txBody>
          <a:bodyPr>
            <a:spAutoFit/>
          </a:bodyPr>
          <a:lstStyle/>
          <a:p>
            <a:pPr eaLnBrk="0" hangingPunct="0"/>
            <a:r>
              <a:rPr lang="en-US" altLang="zh-CN" sz="1400"/>
              <a:t>template &lt;class KEY, class OTHER&gt;</a:t>
            </a:r>
            <a:endParaRPr lang="zh-CN" altLang="zh-CN" sz="1400"/>
          </a:p>
          <a:p>
            <a:pPr eaLnBrk="0" hangingPunct="0"/>
            <a:r>
              <a:rPr lang="en-US" altLang="zh-CN" sz="1400"/>
              <a:t>void AvlTree&lt;KEY, OTHER&gt;::LL( AvlNode * &amp; t )</a:t>
            </a:r>
            <a:endParaRPr lang="zh-CN" altLang="zh-CN" sz="1400"/>
          </a:p>
          <a:p>
            <a:pPr eaLnBrk="0" hangingPunct="0"/>
            <a:r>
              <a:rPr lang="en-US" altLang="zh-CN" sz="1400"/>
              <a:t>{</a:t>
            </a:r>
            <a:endParaRPr lang="zh-CN" altLang="zh-CN" sz="1400"/>
          </a:p>
          <a:p>
            <a:pPr eaLnBrk="0" hangingPunct="0"/>
            <a:r>
              <a:rPr lang="en-US" altLang="zh-CN" sz="1400"/>
              <a:t>     AvlNode *t1 = t-&gt;left;       // </a:t>
            </a:r>
            <a:r>
              <a:rPr lang="zh-CN" altLang="zh-CN" sz="1400"/>
              <a:t>未来的树根</a:t>
            </a:r>
          </a:p>
          <a:p>
            <a:pPr eaLnBrk="0" hangingPunct="0"/>
            <a:r>
              <a:rPr lang="en-US" altLang="zh-CN" sz="1400"/>
              <a:t>     t-&gt;left = t1-&gt;right;</a:t>
            </a:r>
            <a:endParaRPr lang="zh-CN" altLang="zh-CN" sz="1400"/>
          </a:p>
          <a:p>
            <a:pPr eaLnBrk="0" hangingPunct="0"/>
            <a:r>
              <a:rPr lang="en-US" altLang="zh-CN" sz="1400"/>
              <a:t>     t1-&gt;right = t;</a:t>
            </a:r>
            <a:endParaRPr lang="zh-CN" altLang="zh-CN" sz="1400"/>
          </a:p>
          <a:p>
            <a:pPr eaLnBrk="0" hangingPunct="0"/>
            <a:r>
              <a:rPr lang="en-US" altLang="zh-CN" sz="1400"/>
              <a:t>     t-&gt;height = max( height( t-&gt;left ),  height( t-&gt;right ) ) + 1;</a:t>
            </a:r>
            <a:endParaRPr lang="zh-CN" altLang="zh-CN" sz="1400"/>
          </a:p>
          <a:p>
            <a:pPr eaLnBrk="0" hangingPunct="0"/>
            <a:r>
              <a:rPr lang="en-US" altLang="zh-CN" sz="1400"/>
              <a:t>     t1-&gt;height = max( height( t1-&gt;left ), height(t)) + 1;</a:t>
            </a:r>
            <a:endParaRPr lang="zh-CN" altLang="zh-CN" sz="1400"/>
          </a:p>
          <a:p>
            <a:pPr eaLnBrk="0" hangingPunct="0"/>
            <a:r>
              <a:rPr lang="en-US" altLang="zh-CN" sz="1400"/>
              <a:t>     t = t1;</a:t>
            </a:r>
            <a:endParaRPr lang="zh-CN" altLang="zh-CN" sz="1400"/>
          </a:p>
          <a:p>
            <a:pPr eaLnBrk="0" hangingPunct="0"/>
            <a:r>
              <a:rPr lang="en-US" altLang="zh-CN" sz="1400"/>
              <a:t>}</a:t>
            </a:r>
            <a:endParaRPr lang="zh-CN" altLang="zh-CN" sz="1400"/>
          </a:p>
        </p:txBody>
      </p:sp>
      <p:sp>
        <p:nvSpPr>
          <p:cNvPr id="164" name="Text Box 60"/>
          <p:cNvSpPr txBox="1">
            <a:spLocks noChangeArrowheads="1"/>
          </p:cNvSpPr>
          <p:nvPr/>
        </p:nvSpPr>
        <p:spPr bwMode="auto">
          <a:xfrm>
            <a:off x="4211638" y="4371975"/>
            <a:ext cx="1873250" cy="630238"/>
          </a:xfrm>
          <a:prstGeom prst="rect">
            <a:avLst/>
          </a:prstGeom>
          <a:noFill/>
          <a:ln w="12700" cap="sq">
            <a:noFill/>
            <a:miter lim="800000"/>
            <a:headEnd type="none" w="sm" len="sm"/>
            <a:tailEnd type="none" w="sm" len="sm"/>
          </a:ln>
        </p:spPr>
        <p:txBody>
          <a:bodyPr>
            <a:spAutoFit/>
          </a:bodyPr>
          <a:lstStyle/>
          <a:p>
            <a:pPr>
              <a:spcBef>
                <a:spcPct val="50000"/>
              </a:spcBef>
              <a:buFontTx/>
              <a:buChar char="•"/>
            </a:pPr>
            <a:r>
              <a:rPr lang="zh-CN" altLang="en-US" sz="1400">
                <a:ea typeface="黑体" pitchFamily="49" charset="-122"/>
              </a:rPr>
              <a:t>保持了树的有序性</a:t>
            </a:r>
          </a:p>
          <a:p>
            <a:pPr>
              <a:spcBef>
                <a:spcPct val="50000"/>
              </a:spcBef>
              <a:buFontTx/>
              <a:buChar char="•"/>
            </a:pPr>
            <a:r>
              <a:rPr lang="zh-CN" altLang="en-US" sz="1400">
                <a:ea typeface="黑体" pitchFamily="49" charset="-122"/>
              </a:rPr>
              <a:t>保持了原先的高度</a:t>
            </a:r>
          </a:p>
        </p:txBody>
      </p:sp>
      <p:sp>
        <p:nvSpPr>
          <p:cNvPr id="165" name="圆角矩形标注 164"/>
          <p:cNvSpPr>
            <a:spLocks noChangeArrowheads="1"/>
          </p:cNvSpPr>
          <p:nvPr/>
        </p:nvSpPr>
        <p:spPr bwMode="auto">
          <a:xfrm>
            <a:off x="6588125" y="411163"/>
            <a:ext cx="1368425" cy="579437"/>
          </a:xfrm>
          <a:prstGeom prst="wedgeRoundRectCallout">
            <a:avLst>
              <a:gd name="adj1" fmla="val 21463"/>
              <a:gd name="adj2" fmla="val 114329"/>
              <a:gd name="adj3" fmla="val 16667"/>
            </a:avLst>
          </a:prstGeom>
          <a:noFill/>
          <a:ln w="38100" algn="ctr">
            <a:solidFill>
              <a:schemeClr val="tx1"/>
            </a:solidFill>
            <a:round/>
            <a:headEnd/>
            <a:tailEnd/>
          </a:ln>
        </p:spPr>
        <p:txBody>
          <a:bodyPr>
            <a:spAutoFit/>
          </a:bodyPr>
          <a:lstStyle/>
          <a:p>
            <a:pPr eaLnBrk="0" hangingPunct="0">
              <a:spcBef>
                <a:spcPct val="50000"/>
              </a:spcBef>
            </a:pPr>
            <a:r>
              <a:rPr lang="zh-CN" altLang="en-US" sz="1400"/>
              <a:t>注意参数传递方式</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blinds(horizontal)">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
                                            <p:txEl>
                                              <p:pRg st="0" end="0"/>
                                            </p:txEl>
                                          </p:spTgt>
                                        </p:tgtEl>
                                        <p:attrNameLst>
                                          <p:attrName>style.visibility</p:attrName>
                                        </p:attrNameLst>
                                      </p:cBhvr>
                                      <p:to>
                                        <p:strVal val="visible"/>
                                      </p:to>
                                    </p:set>
                                    <p:animEffect transition="in" filter="blinds(horizontal)">
                                      <p:cBhvr>
                                        <p:cTn id="17" dur="500"/>
                                        <p:tgtEl>
                                          <p:spTgt spid="163">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
                                            <p:txEl>
                                              <p:pRg st="1" end="1"/>
                                            </p:txEl>
                                          </p:spTgt>
                                        </p:tgtEl>
                                        <p:attrNameLst>
                                          <p:attrName>style.visibility</p:attrName>
                                        </p:attrNameLst>
                                      </p:cBhvr>
                                      <p:to>
                                        <p:strVal val="visible"/>
                                      </p:to>
                                    </p:set>
                                    <p:animEffect transition="in" filter="blinds(horizontal)">
                                      <p:cBhvr>
                                        <p:cTn id="20" dur="500"/>
                                        <p:tgtEl>
                                          <p:spTgt spid="163">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
                                            <p:txEl>
                                              <p:pRg st="2" end="2"/>
                                            </p:txEl>
                                          </p:spTgt>
                                        </p:tgtEl>
                                        <p:attrNameLst>
                                          <p:attrName>style.visibility</p:attrName>
                                        </p:attrNameLst>
                                      </p:cBhvr>
                                      <p:to>
                                        <p:strVal val="visible"/>
                                      </p:to>
                                    </p:set>
                                    <p:animEffect transition="in" filter="blinds(horizontal)">
                                      <p:cBhvr>
                                        <p:cTn id="23" dur="500"/>
                                        <p:tgtEl>
                                          <p:spTgt spid="163">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
                                            <p:txEl>
                                              <p:pRg st="3" end="3"/>
                                            </p:txEl>
                                          </p:spTgt>
                                        </p:tgtEl>
                                        <p:attrNameLst>
                                          <p:attrName>style.visibility</p:attrName>
                                        </p:attrNameLst>
                                      </p:cBhvr>
                                      <p:to>
                                        <p:strVal val="visible"/>
                                      </p:to>
                                    </p:set>
                                    <p:animEffect transition="in" filter="blinds(horizontal)">
                                      <p:cBhvr>
                                        <p:cTn id="26" dur="500"/>
                                        <p:tgtEl>
                                          <p:spTgt spid="16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3">
                                            <p:txEl>
                                              <p:pRg st="4" end="4"/>
                                            </p:txEl>
                                          </p:spTgt>
                                        </p:tgtEl>
                                        <p:attrNameLst>
                                          <p:attrName>style.visibility</p:attrName>
                                        </p:attrNameLst>
                                      </p:cBhvr>
                                      <p:to>
                                        <p:strVal val="visible"/>
                                      </p:to>
                                    </p:set>
                                    <p:animEffect transition="in" filter="blinds(horizontal)">
                                      <p:cBhvr>
                                        <p:cTn id="29" dur="500"/>
                                        <p:tgtEl>
                                          <p:spTgt spid="163">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3">
                                            <p:txEl>
                                              <p:pRg st="5" end="5"/>
                                            </p:txEl>
                                          </p:spTgt>
                                        </p:tgtEl>
                                        <p:attrNameLst>
                                          <p:attrName>style.visibility</p:attrName>
                                        </p:attrNameLst>
                                      </p:cBhvr>
                                      <p:to>
                                        <p:strVal val="visible"/>
                                      </p:to>
                                    </p:set>
                                    <p:animEffect transition="in" filter="blinds(horizontal)">
                                      <p:cBhvr>
                                        <p:cTn id="32" dur="500"/>
                                        <p:tgtEl>
                                          <p:spTgt spid="16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3">
                                            <p:txEl>
                                              <p:pRg st="6" end="6"/>
                                            </p:txEl>
                                          </p:spTgt>
                                        </p:tgtEl>
                                        <p:attrNameLst>
                                          <p:attrName>style.visibility</p:attrName>
                                        </p:attrNameLst>
                                      </p:cBhvr>
                                      <p:to>
                                        <p:strVal val="visible"/>
                                      </p:to>
                                    </p:set>
                                    <p:animEffect transition="in" filter="blinds(horizontal)">
                                      <p:cBhvr>
                                        <p:cTn id="35" dur="500"/>
                                        <p:tgtEl>
                                          <p:spTgt spid="16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3">
                                            <p:txEl>
                                              <p:pRg st="7" end="7"/>
                                            </p:txEl>
                                          </p:spTgt>
                                        </p:tgtEl>
                                        <p:attrNameLst>
                                          <p:attrName>style.visibility</p:attrName>
                                        </p:attrNameLst>
                                      </p:cBhvr>
                                      <p:to>
                                        <p:strVal val="visible"/>
                                      </p:to>
                                    </p:set>
                                    <p:animEffect transition="in" filter="blinds(horizontal)">
                                      <p:cBhvr>
                                        <p:cTn id="38" dur="500"/>
                                        <p:tgtEl>
                                          <p:spTgt spid="163">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3">
                                            <p:txEl>
                                              <p:pRg st="8" end="8"/>
                                            </p:txEl>
                                          </p:spTgt>
                                        </p:tgtEl>
                                        <p:attrNameLst>
                                          <p:attrName>style.visibility</p:attrName>
                                        </p:attrNameLst>
                                      </p:cBhvr>
                                      <p:to>
                                        <p:strVal val="visible"/>
                                      </p:to>
                                    </p:set>
                                    <p:animEffect transition="in" filter="blinds(horizontal)">
                                      <p:cBhvr>
                                        <p:cTn id="41" dur="500"/>
                                        <p:tgtEl>
                                          <p:spTgt spid="16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3">
                                            <p:txEl>
                                              <p:pRg st="9" end="9"/>
                                            </p:txEl>
                                          </p:spTgt>
                                        </p:tgtEl>
                                        <p:attrNameLst>
                                          <p:attrName>style.visibility</p:attrName>
                                        </p:attrNameLst>
                                      </p:cBhvr>
                                      <p:to>
                                        <p:strVal val="visible"/>
                                      </p:to>
                                    </p:set>
                                    <p:animEffect transition="in" filter="blinds(horizontal)">
                                      <p:cBhvr>
                                        <p:cTn id="44" dur="500"/>
                                        <p:tgtEl>
                                          <p:spTgt spid="16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blinds(horizontal)">
                                      <p:cBhvr>
                                        <p:cTn id="49"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uild="allAtOnce"/>
      <p:bldP spid="164" grpId="0"/>
      <p:bldP spid="16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34"/>
          <p:cNvSpPr>
            <a:spLocks noChangeArrowheads="1"/>
          </p:cNvSpPr>
          <p:nvPr/>
        </p:nvSpPr>
        <p:spPr bwMode="auto">
          <a:xfrm>
            <a:off x="539552"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LL</a:t>
            </a:r>
            <a:r>
              <a:rPr lang="zh-CN" altLang="en-US" dirty="0">
                <a:latin typeface="微软雅黑" pitchFamily="34" charset="-122"/>
                <a:ea typeface="微软雅黑" pitchFamily="34" charset="-122"/>
              </a:rPr>
              <a:t>问题</a:t>
            </a:r>
          </a:p>
        </p:txBody>
      </p:sp>
      <p:grpSp>
        <p:nvGrpSpPr>
          <p:cNvPr id="2" name="Group 4"/>
          <p:cNvGrpSpPr>
            <a:grpSpLocks/>
          </p:cNvGrpSpPr>
          <p:nvPr/>
        </p:nvGrpSpPr>
        <p:grpSpPr bwMode="auto">
          <a:xfrm>
            <a:off x="704850" y="2238375"/>
            <a:ext cx="3219450" cy="2119313"/>
            <a:chOff x="158" y="981"/>
            <a:chExt cx="2404" cy="2226"/>
          </a:xfrm>
        </p:grpSpPr>
        <p:sp>
          <p:nvSpPr>
            <p:cNvPr id="70732" name="Line 5"/>
            <p:cNvSpPr>
              <a:spLocks noChangeShapeType="1"/>
            </p:cNvSpPr>
            <p:nvPr/>
          </p:nvSpPr>
          <p:spPr bwMode="auto">
            <a:xfrm flipH="1">
              <a:off x="1654" y="2160"/>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3" name="Line 6"/>
            <p:cNvSpPr>
              <a:spLocks noChangeShapeType="1"/>
            </p:cNvSpPr>
            <p:nvPr/>
          </p:nvSpPr>
          <p:spPr bwMode="auto">
            <a:xfrm flipH="1">
              <a:off x="1921" y="2618"/>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4" name="Line 7"/>
            <p:cNvSpPr>
              <a:spLocks noChangeShapeType="1"/>
            </p:cNvSpPr>
            <p:nvPr/>
          </p:nvSpPr>
          <p:spPr bwMode="auto">
            <a:xfrm>
              <a:off x="852" y="1767"/>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5" name="Line 8"/>
            <p:cNvSpPr>
              <a:spLocks noChangeShapeType="1"/>
            </p:cNvSpPr>
            <p:nvPr/>
          </p:nvSpPr>
          <p:spPr bwMode="auto">
            <a:xfrm>
              <a:off x="585" y="2225"/>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6" name="Line 9"/>
            <p:cNvSpPr>
              <a:spLocks noChangeShapeType="1"/>
            </p:cNvSpPr>
            <p:nvPr/>
          </p:nvSpPr>
          <p:spPr bwMode="auto">
            <a:xfrm flipH="1">
              <a:off x="1226" y="1701"/>
              <a:ext cx="321" cy="1113"/>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7" name="Line 10"/>
            <p:cNvSpPr>
              <a:spLocks noChangeShapeType="1"/>
            </p:cNvSpPr>
            <p:nvPr/>
          </p:nvSpPr>
          <p:spPr bwMode="auto">
            <a:xfrm>
              <a:off x="1280" y="1374"/>
              <a:ext cx="1122" cy="1637"/>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8" name="Line 11"/>
            <p:cNvSpPr>
              <a:spLocks noChangeShapeType="1"/>
            </p:cNvSpPr>
            <p:nvPr/>
          </p:nvSpPr>
          <p:spPr bwMode="auto">
            <a:xfrm flipH="1">
              <a:off x="265" y="1374"/>
              <a:ext cx="855" cy="1440"/>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39" name="Oval 12"/>
            <p:cNvSpPr>
              <a:spLocks noChangeArrowheads="1"/>
            </p:cNvSpPr>
            <p:nvPr/>
          </p:nvSpPr>
          <p:spPr bwMode="auto">
            <a:xfrm>
              <a:off x="1066" y="1177"/>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14</a:t>
              </a:r>
              <a:endParaRPr lang="en-US" altLang="zh-CN" sz="1400" u="sng"/>
            </a:p>
          </p:txBody>
        </p:sp>
        <p:sp>
          <p:nvSpPr>
            <p:cNvPr id="70740" name="Oval 13"/>
            <p:cNvSpPr>
              <a:spLocks noChangeArrowheads="1"/>
            </p:cNvSpPr>
            <p:nvPr/>
          </p:nvSpPr>
          <p:spPr bwMode="auto">
            <a:xfrm>
              <a:off x="852" y="202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12</a:t>
              </a:r>
              <a:endParaRPr lang="en-US" altLang="zh-CN" sz="1400" u="sng"/>
            </a:p>
          </p:txBody>
        </p:sp>
        <p:sp>
          <p:nvSpPr>
            <p:cNvPr id="70741" name="Oval 14"/>
            <p:cNvSpPr>
              <a:spLocks noChangeArrowheads="1"/>
            </p:cNvSpPr>
            <p:nvPr/>
          </p:nvSpPr>
          <p:spPr bwMode="auto">
            <a:xfrm>
              <a:off x="425" y="202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a:t>
              </a:r>
              <a:endParaRPr lang="en-US" altLang="zh-CN" sz="1400" u="sng"/>
            </a:p>
          </p:txBody>
        </p:sp>
        <p:sp>
          <p:nvSpPr>
            <p:cNvPr id="70742" name="Oval 15"/>
            <p:cNvSpPr>
              <a:spLocks noChangeArrowheads="1"/>
            </p:cNvSpPr>
            <p:nvPr/>
          </p:nvSpPr>
          <p:spPr bwMode="auto">
            <a:xfrm>
              <a:off x="158" y="2553"/>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a:t>
              </a:r>
              <a:endParaRPr lang="en-US" altLang="zh-CN" sz="1400" u="sng"/>
            </a:p>
          </p:txBody>
        </p:sp>
        <p:sp>
          <p:nvSpPr>
            <p:cNvPr id="70743" name="Oval 16"/>
            <p:cNvSpPr>
              <a:spLocks noChangeArrowheads="1"/>
            </p:cNvSpPr>
            <p:nvPr/>
          </p:nvSpPr>
          <p:spPr bwMode="auto">
            <a:xfrm>
              <a:off x="692" y="1570"/>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9</a:t>
              </a:r>
              <a:endParaRPr lang="en-US" altLang="zh-CN" sz="1400" u="sng"/>
            </a:p>
          </p:txBody>
        </p:sp>
        <p:sp>
          <p:nvSpPr>
            <p:cNvPr id="70744" name="Oval 17"/>
            <p:cNvSpPr>
              <a:spLocks noChangeArrowheads="1"/>
            </p:cNvSpPr>
            <p:nvPr/>
          </p:nvSpPr>
          <p:spPr bwMode="auto">
            <a:xfrm>
              <a:off x="1440" y="1570"/>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28</a:t>
              </a:r>
              <a:endParaRPr lang="en-US" altLang="zh-CN" sz="1400" u="sng"/>
            </a:p>
          </p:txBody>
        </p:sp>
        <p:sp>
          <p:nvSpPr>
            <p:cNvPr id="70745" name="Oval 18"/>
            <p:cNvSpPr>
              <a:spLocks noChangeArrowheads="1"/>
            </p:cNvSpPr>
            <p:nvPr/>
          </p:nvSpPr>
          <p:spPr bwMode="auto">
            <a:xfrm>
              <a:off x="2241" y="2880"/>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63</a:t>
              </a:r>
              <a:endParaRPr lang="en-US" altLang="zh-CN" sz="1400" u="sng"/>
            </a:p>
          </p:txBody>
        </p:sp>
        <p:sp>
          <p:nvSpPr>
            <p:cNvPr id="70746" name="Oval 19"/>
            <p:cNvSpPr>
              <a:spLocks noChangeArrowheads="1"/>
            </p:cNvSpPr>
            <p:nvPr/>
          </p:nvSpPr>
          <p:spPr bwMode="auto">
            <a:xfrm>
              <a:off x="1707" y="2880"/>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53</a:t>
              </a:r>
              <a:endParaRPr lang="en-US" altLang="zh-CN" sz="1400" u="sng"/>
            </a:p>
          </p:txBody>
        </p:sp>
        <p:sp>
          <p:nvSpPr>
            <p:cNvPr id="70747" name="Oval 20"/>
            <p:cNvSpPr>
              <a:spLocks noChangeArrowheads="1"/>
            </p:cNvSpPr>
            <p:nvPr/>
          </p:nvSpPr>
          <p:spPr bwMode="auto">
            <a:xfrm>
              <a:off x="1974" y="2487"/>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60</a:t>
              </a:r>
              <a:endParaRPr lang="en-US" altLang="zh-CN" sz="1400" u="sng"/>
            </a:p>
          </p:txBody>
        </p:sp>
        <p:sp>
          <p:nvSpPr>
            <p:cNvPr id="70748" name="Oval 21"/>
            <p:cNvSpPr>
              <a:spLocks noChangeArrowheads="1"/>
            </p:cNvSpPr>
            <p:nvPr/>
          </p:nvSpPr>
          <p:spPr bwMode="auto">
            <a:xfrm>
              <a:off x="1707" y="202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50</a:t>
              </a:r>
              <a:endParaRPr lang="en-US" altLang="zh-CN" sz="1400" u="sng"/>
            </a:p>
          </p:txBody>
        </p:sp>
        <p:sp>
          <p:nvSpPr>
            <p:cNvPr id="70749" name="Oval 22"/>
            <p:cNvSpPr>
              <a:spLocks noChangeArrowheads="1"/>
            </p:cNvSpPr>
            <p:nvPr/>
          </p:nvSpPr>
          <p:spPr bwMode="auto">
            <a:xfrm>
              <a:off x="1066" y="2553"/>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17</a:t>
              </a:r>
              <a:endParaRPr lang="en-US" altLang="zh-CN" sz="1400" u="sng"/>
            </a:p>
          </p:txBody>
        </p:sp>
        <p:sp>
          <p:nvSpPr>
            <p:cNvPr id="70750" name="Oval 23"/>
            <p:cNvSpPr>
              <a:spLocks noChangeArrowheads="1"/>
            </p:cNvSpPr>
            <p:nvPr/>
          </p:nvSpPr>
          <p:spPr bwMode="auto">
            <a:xfrm>
              <a:off x="1226" y="202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18</a:t>
              </a:r>
              <a:endParaRPr lang="en-US" altLang="zh-CN" sz="1400" u="sng"/>
            </a:p>
          </p:txBody>
        </p:sp>
        <p:sp>
          <p:nvSpPr>
            <p:cNvPr id="70751" name="Oval 24"/>
            <p:cNvSpPr>
              <a:spLocks noChangeArrowheads="1"/>
            </p:cNvSpPr>
            <p:nvPr/>
          </p:nvSpPr>
          <p:spPr bwMode="auto">
            <a:xfrm>
              <a:off x="639" y="2553"/>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7</a:t>
              </a:r>
              <a:endParaRPr lang="en-US" altLang="zh-CN" sz="1400" u="sng"/>
            </a:p>
          </p:txBody>
        </p:sp>
        <p:sp>
          <p:nvSpPr>
            <p:cNvPr id="70752" name="Oval 25"/>
            <p:cNvSpPr>
              <a:spLocks noChangeArrowheads="1"/>
            </p:cNvSpPr>
            <p:nvPr/>
          </p:nvSpPr>
          <p:spPr bwMode="auto">
            <a:xfrm>
              <a:off x="1494" y="2487"/>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30</a:t>
              </a:r>
              <a:endParaRPr lang="en-US" altLang="zh-CN" sz="1400" u="sng"/>
            </a:p>
          </p:txBody>
        </p:sp>
        <p:sp>
          <p:nvSpPr>
            <p:cNvPr id="70753" name="Text Box 26"/>
            <p:cNvSpPr txBox="1">
              <a:spLocks noChangeArrowheads="1"/>
            </p:cNvSpPr>
            <p:nvPr/>
          </p:nvSpPr>
          <p:spPr bwMode="auto">
            <a:xfrm>
              <a:off x="1226" y="1832"/>
              <a:ext cx="268"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54" name="Text Box 27"/>
            <p:cNvSpPr txBox="1">
              <a:spLocks noChangeArrowheads="1"/>
            </p:cNvSpPr>
            <p:nvPr/>
          </p:nvSpPr>
          <p:spPr bwMode="auto">
            <a:xfrm>
              <a:off x="692" y="137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55" name="Text Box 28"/>
            <p:cNvSpPr txBox="1">
              <a:spLocks noChangeArrowheads="1"/>
            </p:cNvSpPr>
            <p:nvPr/>
          </p:nvSpPr>
          <p:spPr bwMode="auto">
            <a:xfrm>
              <a:off x="1761" y="1832"/>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56" name="Text Box 29"/>
            <p:cNvSpPr txBox="1">
              <a:spLocks noChangeArrowheads="1"/>
            </p:cNvSpPr>
            <p:nvPr/>
          </p:nvSpPr>
          <p:spPr bwMode="auto">
            <a:xfrm>
              <a:off x="1494" y="137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57" name="Text Box 30"/>
            <p:cNvSpPr txBox="1">
              <a:spLocks noChangeArrowheads="1"/>
            </p:cNvSpPr>
            <p:nvPr/>
          </p:nvSpPr>
          <p:spPr bwMode="auto">
            <a:xfrm>
              <a:off x="1066" y="981"/>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58" name="Text Box 31"/>
            <p:cNvSpPr txBox="1">
              <a:spLocks noChangeArrowheads="1"/>
            </p:cNvSpPr>
            <p:nvPr/>
          </p:nvSpPr>
          <p:spPr bwMode="auto">
            <a:xfrm>
              <a:off x="1837" y="270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59" name="Text Box 32"/>
            <p:cNvSpPr txBox="1">
              <a:spLocks noChangeArrowheads="1"/>
            </p:cNvSpPr>
            <p:nvPr/>
          </p:nvSpPr>
          <p:spPr bwMode="auto">
            <a:xfrm>
              <a:off x="1570" y="2267"/>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0" name="Text Box 33"/>
            <p:cNvSpPr txBox="1">
              <a:spLocks noChangeArrowheads="1"/>
            </p:cNvSpPr>
            <p:nvPr/>
          </p:nvSpPr>
          <p:spPr bwMode="auto">
            <a:xfrm>
              <a:off x="1162" y="2341"/>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1" name="Text Box 34"/>
            <p:cNvSpPr txBox="1">
              <a:spLocks noChangeArrowheads="1"/>
            </p:cNvSpPr>
            <p:nvPr/>
          </p:nvSpPr>
          <p:spPr bwMode="auto">
            <a:xfrm>
              <a:off x="708" y="2387"/>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2" name="Text Box 35"/>
            <p:cNvSpPr txBox="1">
              <a:spLocks noChangeArrowheads="1"/>
            </p:cNvSpPr>
            <p:nvPr/>
          </p:nvSpPr>
          <p:spPr bwMode="auto">
            <a:xfrm>
              <a:off x="211" y="2356"/>
              <a:ext cx="268"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3" name="Text Box 36"/>
            <p:cNvSpPr txBox="1">
              <a:spLocks noChangeArrowheads="1"/>
            </p:cNvSpPr>
            <p:nvPr/>
          </p:nvSpPr>
          <p:spPr bwMode="auto">
            <a:xfrm>
              <a:off x="2295" y="268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4" name="Text Box 37"/>
            <p:cNvSpPr txBox="1">
              <a:spLocks noChangeArrowheads="1"/>
            </p:cNvSpPr>
            <p:nvPr/>
          </p:nvSpPr>
          <p:spPr bwMode="auto">
            <a:xfrm>
              <a:off x="532" y="1832"/>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65" name="Text Box 38"/>
            <p:cNvSpPr txBox="1">
              <a:spLocks noChangeArrowheads="1"/>
            </p:cNvSpPr>
            <p:nvPr/>
          </p:nvSpPr>
          <p:spPr bwMode="auto">
            <a:xfrm>
              <a:off x="930" y="1842"/>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grpSp>
      <p:grpSp>
        <p:nvGrpSpPr>
          <p:cNvPr id="3" name="Group 76"/>
          <p:cNvGrpSpPr>
            <a:grpSpLocks/>
          </p:cNvGrpSpPr>
          <p:nvPr/>
        </p:nvGrpSpPr>
        <p:grpSpPr bwMode="auto">
          <a:xfrm>
            <a:off x="5529263" y="2066925"/>
            <a:ext cx="3219450" cy="2298700"/>
            <a:chOff x="3016" y="1253"/>
            <a:chExt cx="2404" cy="2413"/>
          </a:xfrm>
        </p:grpSpPr>
        <p:sp>
          <p:nvSpPr>
            <p:cNvPr id="70696" name="Line 40"/>
            <p:cNvSpPr>
              <a:spLocks noChangeShapeType="1"/>
            </p:cNvSpPr>
            <p:nvPr/>
          </p:nvSpPr>
          <p:spPr bwMode="auto">
            <a:xfrm flipH="1">
              <a:off x="4512" y="2432"/>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97" name="Line 41"/>
            <p:cNvSpPr>
              <a:spLocks noChangeShapeType="1"/>
            </p:cNvSpPr>
            <p:nvPr/>
          </p:nvSpPr>
          <p:spPr bwMode="auto">
            <a:xfrm flipH="1">
              <a:off x="4779" y="2890"/>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98" name="Line 42"/>
            <p:cNvSpPr>
              <a:spLocks noChangeShapeType="1"/>
            </p:cNvSpPr>
            <p:nvPr/>
          </p:nvSpPr>
          <p:spPr bwMode="auto">
            <a:xfrm>
              <a:off x="3710" y="2039"/>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99" name="Line 43"/>
            <p:cNvSpPr>
              <a:spLocks noChangeShapeType="1"/>
            </p:cNvSpPr>
            <p:nvPr/>
          </p:nvSpPr>
          <p:spPr bwMode="auto">
            <a:xfrm>
              <a:off x="3443" y="2497"/>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00" name="Line 44"/>
            <p:cNvSpPr>
              <a:spLocks noChangeShapeType="1"/>
            </p:cNvSpPr>
            <p:nvPr/>
          </p:nvSpPr>
          <p:spPr bwMode="auto">
            <a:xfrm flipH="1">
              <a:off x="4084" y="1973"/>
              <a:ext cx="321" cy="1113"/>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01" name="Line 45"/>
            <p:cNvSpPr>
              <a:spLocks noChangeShapeType="1"/>
            </p:cNvSpPr>
            <p:nvPr/>
          </p:nvSpPr>
          <p:spPr bwMode="auto">
            <a:xfrm>
              <a:off x="4138" y="1646"/>
              <a:ext cx="1122" cy="1637"/>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02" name="Line 46"/>
            <p:cNvSpPr>
              <a:spLocks noChangeShapeType="1"/>
            </p:cNvSpPr>
            <p:nvPr/>
          </p:nvSpPr>
          <p:spPr bwMode="auto">
            <a:xfrm flipH="1">
              <a:off x="3123" y="1646"/>
              <a:ext cx="855" cy="1440"/>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703" name="Oval 47"/>
            <p:cNvSpPr>
              <a:spLocks noChangeArrowheads="1"/>
            </p:cNvSpPr>
            <p:nvPr/>
          </p:nvSpPr>
          <p:spPr bwMode="auto">
            <a:xfrm>
              <a:off x="3924" y="1449"/>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14</a:t>
              </a:r>
              <a:endParaRPr lang="en-US" altLang="zh-CN" sz="1400" u="sng"/>
            </a:p>
          </p:txBody>
        </p:sp>
        <p:sp>
          <p:nvSpPr>
            <p:cNvPr id="70704" name="Oval 48"/>
            <p:cNvSpPr>
              <a:spLocks noChangeArrowheads="1"/>
            </p:cNvSpPr>
            <p:nvPr/>
          </p:nvSpPr>
          <p:spPr bwMode="auto">
            <a:xfrm>
              <a:off x="3710" y="2301"/>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12</a:t>
              </a:r>
              <a:endParaRPr lang="en-US" altLang="zh-CN" sz="1400" u="sng"/>
            </a:p>
          </p:txBody>
        </p:sp>
        <p:sp>
          <p:nvSpPr>
            <p:cNvPr id="70705" name="Oval 49"/>
            <p:cNvSpPr>
              <a:spLocks noChangeArrowheads="1"/>
            </p:cNvSpPr>
            <p:nvPr/>
          </p:nvSpPr>
          <p:spPr bwMode="auto">
            <a:xfrm>
              <a:off x="3283" y="2301"/>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a:t>
              </a:r>
              <a:endParaRPr lang="en-US" altLang="zh-CN" sz="1400" u="sng"/>
            </a:p>
          </p:txBody>
        </p:sp>
        <p:sp>
          <p:nvSpPr>
            <p:cNvPr id="70706" name="Oval 50"/>
            <p:cNvSpPr>
              <a:spLocks noChangeArrowheads="1"/>
            </p:cNvSpPr>
            <p:nvPr/>
          </p:nvSpPr>
          <p:spPr bwMode="auto">
            <a:xfrm>
              <a:off x="3016" y="2825"/>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a:t>
              </a:r>
              <a:endParaRPr lang="en-US" altLang="zh-CN" sz="1400" u="sng"/>
            </a:p>
          </p:txBody>
        </p:sp>
        <p:sp>
          <p:nvSpPr>
            <p:cNvPr id="70707" name="Oval 51"/>
            <p:cNvSpPr>
              <a:spLocks noChangeArrowheads="1"/>
            </p:cNvSpPr>
            <p:nvPr/>
          </p:nvSpPr>
          <p:spPr bwMode="auto">
            <a:xfrm>
              <a:off x="3550" y="1842"/>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9</a:t>
              </a:r>
              <a:endParaRPr lang="en-US" altLang="zh-CN" sz="1400" u="sng"/>
            </a:p>
          </p:txBody>
        </p:sp>
        <p:sp>
          <p:nvSpPr>
            <p:cNvPr id="70708" name="Oval 52"/>
            <p:cNvSpPr>
              <a:spLocks noChangeArrowheads="1"/>
            </p:cNvSpPr>
            <p:nvPr/>
          </p:nvSpPr>
          <p:spPr bwMode="auto">
            <a:xfrm>
              <a:off x="4298" y="1842"/>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28</a:t>
              </a:r>
              <a:endParaRPr lang="en-US" altLang="zh-CN" sz="1400" u="sng"/>
            </a:p>
          </p:txBody>
        </p:sp>
        <p:sp>
          <p:nvSpPr>
            <p:cNvPr id="70709" name="Oval 53"/>
            <p:cNvSpPr>
              <a:spLocks noChangeArrowheads="1"/>
            </p:cNvSpPr>
            <p:nvPr/>
          </p:nvSpPr>
          <p:spPr bwMode="auto">
            <a:xfrm>
              <a:off x="5099" y="3152"/>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63</a:t>
              </a:r>
              <a:endParaRPr lang="en-US" altLang="zh-CN" sz="1400" u="sng"/>
            </a:p>
          </p:txBody>
        </p:sp>
        <p:sp>
          <p:nvSpPr>
            <p:cNvPr id="70710" name="Oval 54"/>
            <p:cNvSpPr>
              <a:spLocks noChangeArrowheads="1"/>
            </p:cNvSpPr>
            <p:nvPr/>
          </p:nvSpPr>
          <p:spPr bwMode="auto">
            <a:xfrm>
              <a:off x="4565" y="3152"/>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53</a:t>
              </a:r>
              <a:endParaRPr lang="en-US" altLang="zh-CN" sz="1400" u="sng"/>
            </a:p>
          </p:txBody>
        </p:sp>
        <p:sp>
          <p:nvSpPr>
            <p:cNvPr id="70711" name="Oval 55"/>
            <p:cNvSpPr>
              <a:spLocks noChangeArrowheads="1"/>
            </p:cNvSpPr>
            <p:nvPr/>
          </p:nvSpPr>
          <p:spPr bwMode="auto">
            <a:xfrm>
              <a:off x="4832" y="275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60</a:t>
              </a:r>
              <a:endParaRPr lang="en-US" altLang="zh-CN" sz="1400" u="sng"/>
            </a:p>
          </p:txBody>
        </p:sp>
        <p:sp>
          <p:nvSpPr>
            <p:cNvPr id="70712" name="Oval 56"/>
            <p:cNvSpPr>
              <a:spLocks noChangeArrowheads="1"/>
            </p:cNvSpPr>
            <p:nvPr/>
          </p:nvSpPr>
          <p:spPr bwMode="auto">
            <a:xfrm>
              <a:off x="4565" y="2301"/>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50</a:t>
              </a:r>
              <a:endParaRPr lang="en-US" altLang="zh-CN" sz="1400" u="sng"/>
            </a:p>
          </p:txBody>
        </p:sp>
        <p:sp>
          <p:nvSpPr>
            <p:cNvPr id="70713" name="Oval 57"/>
            <p:cNvSpPr>
              <a:spLocks noChangeArrowheads="1"/>
            </p:cNvSpPr>
            <p:nvPr/>
          </p:nvSpPr>
          <p:spPr bwMode="auto">
            <a:xfrm>
              <a:off x="3924" y="2825"/>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17</a:t>
              </a:r>
              <a:endParaRPr lang="en-US" altLang="zh-CN" sz="1400" u="sng"/>
            </a:p>
          </p:txBody>
        </p:sp>
        <p:sp>
          <p:nvSpPr>
            <p:cNvPr id="70714" name="Oval 58"/>
            <p:cNvSpPr>
              <a:spLocks noChangeArrowheads="1"/>
            </p:cNvSpPr>
            <p:nvPr/>
          </p:nvSpPr>
          <p:spPr bwMode="auto">
            <a:xfrm>
              <a:off x="4084" y="2301"/>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18</a:t>
              </a:r>
              <a:endParaRPr lang="en-US" altLang="zh-CN" sz="1400" u="sng"/>
            </a:p>
          </p:txBody>
        </p:sp>
        <p:sp>
          <p:nvSpPr>
            <p:cNvPr id="70715" name="Oval 59"/>
            <p:cNvSpPr>
              <a:spLocks noChangeArrowheads="1"/>
            </p:cNvSpPr>
            <p:nvPr/>
          </p:nvSpPr>
          <p:spPr bwMode="auto">
            <a:xfrm>
              <a:off x="3497" y="2825"/>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7</a:t>
              </a:r>
              <a:endParaRPr lang="en-US" altLang="zh-CN" sz="1400" u="sng"/>
            </a:p>
          </p:txBody>
        </p:sp>
        <p:sp>
          <p:nvSpPr>
            <p:cNvPr id="70716" name="Oval 60"/>
            <p:cNvSpPr>
              <a:spLocks noChangeArrowheads="1"/>
            </p:cNvSpPr>
            <p:nvPr/>
          </p:nvSpPr>
          <p:spPr bwMode="auto">
            <a:xfrm>
              <a:off x="4352" y="2759"/>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30</a:t>
              </a:r>
              <a:endParaRPr lang="en-US" altLang="zh-CN" sz="1400" u="sng"/>
            </a:p>
          </p:txBody>
        </p:sp>
        <p:sp>
          <p:nvSpPr>
            <p:cNvPr id="70717" name="Text Box 61"/>
            <p:cNvSpPr txBox="1">
              <a:spLocks noChangeArrowheads="1"/>
            </p:cNvSpPr>
            <p:nvPr/>
          </p:nvSpPr>
          <p:spPr bwMode="auto">
            <a:xfrm>
              <a:off x="4084" y="2104"/>
              <a:ext cx="268"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18" name="Text Box 62"/>
            <p:cNvSpPr txBox="1">
              <a:spLocks noChangeArrowheads="1"/>
            </p:cNvSpPr>
            <p:nvPr/>
          </p:nvSpPr>
          <p:spPr bwMode="auto">
            <a:xfrm>
              <a:off x="3550" y="1646"/>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+2</a:t>
              </a:r>
            </a:p>
          </p:txBody>
        </p:sp>
        <p:sp>
          <p:nvSpPr>
            <p:cNvPr id="70719" name="Text Box 63"/>
            <p:cNvSpPr txBox="1">
              <a:spLocks noChangeArrowheads="1"/>
            </p:cNvSpPr>
            <p:nvPr/>
          </p:nvSpPr>
          <p:spPr bwMode="auto">
            <a:xfrm>
              <a:off x="4619" y="210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20" name="Text Box 64"/>
            <p:cNvSpPr txBox="1">
              <a:spLocks noChangeArrowheads="1"/>
            </p:cNvSpPr>
            <p:nvPr/>
          </p:nvSpPr>
          <p:spPr bwMode="auto">
            <a:xfrm>
              <a:off x="4352" y="1646"/>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21" name="Text Box 65"/>
            <p:cNvSpPr txBox="1">
              <a:spLocks noChangeArrowheads="1"/>
            </p:cNvSpPr>
            <p:nvPr/>
          </p:nvSpPr>
          <p:spPr bwMode="auto">
            <a:xfrm>
              <a:off x="3924" y="1253"/>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22" name="Text Box 66"/>
            <p:cNvSpPr txBox="1">
              <a:spLocks noChangeArrowheads="1"/>
            </p:cNvSpPr>
            <p:nvPr/>
          </p:nvSpPr>
          <p:spPr bwMode="auto">
            <a:xfrm>
              <a:off x="4695" y="2976"/>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23" name="Text Box 67"/>
            <p:cNvSpPr txBox="1">
              <a:spLocks noChangeArrowheads="1"/>
            </p:cNvSpPr>
            <p:nvPr/>
          </p:nvSpPr>
          <p:spPr bwMode="auto">
            <a:xfrm>
              <a:off x="4428" y="2539"/>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24" name="Text Box 68"/>
            <p:cNvSpPr txBox="1">
              <a:spLocks noChangeArrowheads="1"/>
            </p:cNvSpPr>
            <p:nvPr/>
          </p:nvSpPr>
          <p:spPr bwMode="auto">
            <a:xfrm>
              <a:off x="4020" y="2613"/>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25" name="Text Box 69"/>
            <p:cNvSpPr txBox="1">
              <a:spLocks noChangeArrowheads="1"/>
            </p:cNvSpPr>
            <p:nvPr/>
          </p:nvSpPr>
          <p:spPr bwMode="auto">
            <a:xfrm>
              <a:off x="3566" y="2659"/>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26" name="Text Box 70"/>
            <p:cNvSpPr txBox="1">
              <a:spLocks noChangeArrowheads="1"/>
            </p:cNvSpPr>
            <p:nvPr/>
          </p:nvSpPr>
          <p:spPr bwMode="auto">
            <a:xfrm>
              <a:off x="3069" y="2628"/>
              <a:ext cx="268"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27" name="Text Box 71"/>
            <p:cNvSpPr txBox="1">
              <a:spLocks noChangeArrowheads="1"/>
            </p:cNvSpPr>
            <p:nvPr/>
          </p:nvSpPr>
          <p:spPr bwMode="auto">
            <a:xfrm>
              <a:off x="5153" y="2956"/>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28" name="Text Box 72"/>
            <p:cNvSpPr txBox="1">
              <a:spLocks noChangeArrowheads="1"/>
            </p:cNvSpPr>
            <p:nvPr/>
          </p:nvSpPr>
          <p:spPr bwMode="auto">
            <a:xfrm>
              <a:off x="3390" y="210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729" name="Text Box 73"/>
            <p:cNvSpPr txBox="1">
              <a:spLocks noChangeArrowheads="1"/>
            </p:cNvSpPr>
            <p:nvPr/>
          </p:nvSpPr>
          <p:spPr bwMode="auto">
            <a:xfrm>
              <a:off x="3788" y="2114"/>
              <a:ext cx="267" cy="216"/>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730" name="Oval 74"/>
            <p:cNvSpPr>
              <a:spLocks noChangeArrowheads="1"/>
            </p:cNvSpPr>
            <p:nvPr/>
          </p:nvSpPr>
          <p:spPr bwMode="auto">
            <a:xfrm>
              <a:off x="3243" y="333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4</a:t>
              </a:r>
              <a:endParaRPr lang="en-US" altLang="zh-CN" sz="1400" u="sng"/>
            </a:p>
          </p:txBody>
        </p:sp>
        <p:sp>
          <p:nvSpPr>
            <p:cNvPr id="70731" name="Line 75"/>
            <p:cNvSpPr>
              <a:spLocks noChangeShapeType="1"/>
            </p:cNvSpPr>
            <p:nvPr/>
          </p:nvSpPr>
          <p:spPr bwMode="auto">
            <a:xfrm>
              <a:off x="3243" y="3122"/>
              <a:ext cx="91" cy="227"/>
            </a:xfrm>
            <a:prstGeom prst="line">
              <a:avLst/>
            </a:prstGeom>
            <a:noFill/>
            <a:ln w="38100">
              <a:solidFill>
                <a:schemeClr val="tx1"/>
              </a:solidFill>
              <a:round/>
              <a:headEnd/>
              <a:tailEnd/>
            </a:ln>
          </p:spPr>
          <p:txBody>
            <a:bodyPr wrap="none" lIns="0" tIns="0" rIns="0" bIns="0" anchor="ctr"/>
            <a:lstStyle/>
            <a:p>
              <a:endParaRPr lang="zh-CN" altLang="en-US"/>
            </a:p>
          </p:txBody>
        </p:sp>
      </p:grpSp>
      <p:grpSp>
        <p:nvGrpSpPr>
          <p:cNvPr id="4" name="Group 42"/>
          <p:cNvGrpSpPr>
            <a:grpSpLocks/>
          </p:cNvGrpSpPr>
          <p:nvPr/>
        </p:nvGrpSpPr>
        <p:grpSpPr bwMode="auto">
          <a:xfrm>
            <a:off x="684213" y="2043113"/>
            <a:ext cx="4249737" cy="2417762"/>
            <a:chOff x="1474" y="1344"/>
            <a:chExt cx="2676" cy="2226"/>
          </a:xfrm>
        </p:grpSpPr>
        <p:sp>
          <p:nvSpPr>
            <p:cNvPr id="70664" name="Line 5"/>
            <p:cNvSpPr>
              <a:spLocks noChangeShapeType="1"/>
            </p:cNvSpPr>
            <p:nvPr/>
          </p:nvSpPr>
          <p:spPr bwMode="auto">
            <a:xfrm flipH="1">
              <a:off x="3242" y="2523"/>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65" name="Line 6"/>
            <p:cNvSpPr>
              <a:spLocks noChangeShapeType="1"/>
            </p:cNvSpPr>
            <p:nvPr/>
          </p:nvSpPr>
          <p:spPr bwMode="auto">
            <a:xfrm flipH="1">
              <a:off x="3509" y="2981"/>
              <a:ext cx="160"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66" name="Line 7"/>
            <p:cNvSpPr>
              <a:spLocks noChangeShapeType="1"/>
            </p:cNvSpPr>
            <p:nvPr/>
          </p:nvSpPr>
          <p:spPr bwMode="auto">
            <a:xfrm>
              <a:off x="2332" y="2644"/>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67" name="Line 8"/>
            <p:cNvSpPr>
              <a:spLocks noChangeShapeType="1"/>
            </p:cNvSpPr>
            <p:nvPr/>
          </p:nvSpPr>
          <p:spPr bwMode="auto">
            <a:xfrm>
              <a:off x="2200" y="2251"/>
              <a:ext cx="214" cy="524"/>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68" name="Line 9"/>
            <p:cNvSpPr>
              <a:spLocks noChangeShapeType="1"/>
            </p:cNvSpPr>
            <p:nvPr/>
          </p:nvSpPr>
          <p:spPr bwMode="auto">
            <a:xfrm flipH="1">
              <a:off x="2814" y="2064"/>
              <a:ext cx="321" cy="1113"/>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69" name="Line 10"/>
            <p:cNvSpPr>
              <a:spLocks noChangeShapeType="1"/>
            </p:cNvSpPr>
            <p:nvPr/>
          </p:nvSpPr>
          <p:spPr bwMode="auto">
            <a:xfrm>
              <a:off x="2789" y="1706"/>
              <a:ext cx="1201" cy="1668"/>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70" name="Line 11"/>
            <p:cNvSpPr>
              <a:spLocks noChangeShapeType="1"/>
            </p:cNvSpPr>
            <p:nvPr/>
          </p:nvSpPr>
          <p:spPr bwMode="auto">
            <a:xfrm flipH="1">
              <a:off x="1780" y="1725"/>
              <a:ext cx="726" cy="772"/>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71" name="Oval 12"/>
            <p:cNvSpPr>
              <a:spLocks noChangeArrowheads="1"/>
            </p:cNvSpPr>
            <p:nvPr/>
          </p:nvSpPr>
          <p:spPr bwMode="auto">
            <a:xfrm>
              <a:off x="2473" y="1540"/>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14</a:t>
              </a:r>
              <a:endParaRPr lang="en-US" altLang="zh-CN" sz="1400" u="sng"/>
            </a:p>
          </p:txBody>
        </p:sp>
        <p:sp>
          <p:nvSpPr>
            <p:cNvPr id="70672" name="Oval 13"/>
            <p:cNvSpPr>
              <a:spLocks noChangeArrowheads="1"/>
            </p:cNvSpPr>
            <p:nvPr/>
          </p:nvSpPr>
          <p:spPr bwMode="auto">
            <a:xfrm>
              <a:off x="2332" y="2906"/>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12</a:t>
              </a:r>
              <a:endParaRPr lang="en-US" altLang="zh-CN" sz="1400" u="sng"/>
            </a:p>
          </p:txBody>
        </p:sp>
        <p:sp>
          <p:nvSpPr>
            <p:cNvPr id="70673" name="Oval 14"/>
            <p:cNvSpPr>
              <a:spLocks noChangeArrowheads="1"/>
            </p:cNvSpPr>
            <p:nvPr/>
          </p:nvSpPr>
          <p:spPr bwMode="auto">
            <a:xfrm>
              <a:off x="1927" y="1979"/>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a:t>
              </a:r>
              <a:endParaRPr lang="en-US" altLang="zh-CN" sz="1400" u="sng"/>
            </a:p>
          </p:txBody>
        </p:sp>
        <p:sp>
          <p:nvSpPr>
            <p:cNvPr id="70674" name="Oval 15"/>
            <p:cNvSpPr>
              <a:spLocks noChangeArrowheads="1"/>
            </p:cNvSpPr>
            <p:nvPr/>
          </p:nvSpPr>
          <p:spPr bwMode="auto">
            <a:xfrm>
              <a:off x="1474" y="2432"/>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a:t>
              </a:r>
              <a:endParaRPr lang="en-US" altLang="zh-CN" sz="1400" u="sng"/>
            </a:p>
          </p:txBody>
        </p:sp>
        <p:sp>
          <p:nvSpPr>
            <p:cNvPr id="70675" name="Oval 16"/>
            <p:cNvSpPr>
              <a:spLocks noChangeArrowheads="1"/>
            </p:cNvSpPr>
            <p:nvPr/>
          </p:nvSpPr>
          <p:spPr bwMode="auto">
            <a:xfrm>
              <a:off x="2172" y="2447"/>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9</a:t>
              </a:r>
              <a:endParaRPr lang="en-US" altLang="zh-CN" sz="1400" u="sng"/>
            </a:p>
          </p:txBody>
        </p:sp>
        <p:sp>
          <p:nvSpPr>
            <p:cNvPr id="70676" name="Oval 17"/>
            <p:cNvSpPr>
              <a:spLocks noChangeArrowheads="1"/>
            </p:cNvSpPr>
            <p:nvPr/>
          </p:nvSpPr>
          <p:spPr bwMode="auto">
            <a:xfrm>
              <a:off x="3028" y="1933"/>
              <a:ext cx="321" cy="328"/>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28</a:t>
              </a:r>
              <a:endParaRPr lang="en-US" altLang="zh-CN" sz="1400" u="sng"/>
            </a:p>
          </p:txBody>
        </p:sp>
        <p:sp>
          <p:nvSpPr>
            <p:cNvPr id="70677" name="Oval 18"/>
            <p:cNvSpPr>
              <a:spLocks noChangeArrowheads="1"/>
            </p:cNvSpPr>
            <p:nvPr/>
          </p:nvSpPr>
          <p:spPr bwMode="auto">
            <a:xfrm>
              <a:off x="3829" y="3243"/>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63</a:t>
              </a:r>
              <a:endParaRPr lang="en-US" altLang="zh-CN" sz="1400" u="sng"/>
            </a:p>
          </p:txBody>
        </p:sp>
        <p:sp>
          <p:nvSpPr>
            <p:cNvPr id="70678" name="Oval 19"/>
            <p:cNvSpPr>
              <a:spLocks noChangeArrowheads="1"/>
            </p:cNvSpPr>
            <p:nvPr/>
          </p:nvSpPr>
          <p:spPr bwMode="auto">
            <a:xfrm>
              <a:off x="3295" y="3243"/>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53</a:t>
              </a:r>
              <a:endParaRPr lang="en-US" altLang="zh-CN" sz="1400" u="sng"/>
            </a:p>
          </p:txBody>
        </p:sp>
        <p:sp>
          <p:nvSpPr>
            <p:cNvPr id="70679" name="Oval 20"/>
            <p:cNvSpPr>
              <a:spLocks noChangeArrowheads="1"/>
            </p:cNvSpPr>
            <p:nvPr/>
          </p:nvSpPr>
          <p:spPr bwMode="auto">
            <a:xfrm>
              <a:off x="3562" y="2850"/>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60</a:t>
              </a:r>
              <a:endParaRPr lang="en-US" altLang="zh-CN" sz="1400" u="sng"/>
            </a:p>
          </p:txBody>
        </p:sp>
        <p:sp>
          <p:nvSpPr>
            <p:cNvPr id="70680" name="Oval 21"/>
            <p:cNvSpPr>
              <a:spLocks noChangeArrowheads="1"/>
            </p:cNvSpPr>
            <p:nvPr/>
          </p:nvSpPr>
          <p:spPr bwMode="auto">
            <a:xfrm>
              <a:off x="3295" y="2392"/>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50</a:t>
              </a:r>
              <a:endParaRPr lang="en-US" altLang="zh-CN" sz="1400" u="sng"/>
            </a:p>
          </p:txBody>
        </p:sp>
        <p:sp>
          <p:nvSpPr>
            <p:cNvPr id="70681" name="Oval 22"/>
            <p:cNvSpPr>
              <a:spLocks noChangeArrowheads="1"/>
            </p:cNvSpPr>
            <p:nvPr/>
          </p:nvSpPr>
          <p:spPr bwMode="auto">
            <a:xfrm>
              <a:off x="2654" y="2916"/>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17</a:t>
              </a:r>
              <a:endParaRPr lang="en-US" altLang="zh-CN" sz="1400" u="sng"/>
            </a:p>
          </p:txBody>
        </p:sp>
        <p:sp>
          <p:nvSpPr>
            <p:cNvPr id="70682" name="Oval 23"/>
            <p:cNvSpPr>
              <a:spLocks noChangeArrowheads="1"/>
            </p:cNvSpPr>
            <p:nvPr/>
          </p:nvSpPr>
          <p:spPr bwMode="auto">
            <a:xfrm>
              <a:off x="2814" y="2392"/>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18</a:t>
              </a:r>
              <a:endParaRPr lang="en-US" altLang="zh-CN" sz="1400" u="sng"/>
            </a:p>
          </p:txBody>
        </p:sp>
        <p:sp>
          <p:nvSpPr>
            <p:cNvPr id="70683" name="Oval 24"/>
            <p:cNvSpPr>
              <a:spLocks noChangeArrowheads="1"/>
            </p:cNvSpPr>
            <p:nvPr/>
          </p:nvSpPr>
          <p:spPr bwMode="auto">
            <a:xfrm>
              <a:off x="1970" y="2916"/>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7</a:t>
              </a:r>
              <a:endParaRPr lang="en-US" altLang="zh-CN" sz="1400" u="sng"/>
            </a:p>
          </p:txBody>
        </p:sp>
        <p:sp>
          <p:nvSpPr>
            <p:cNvPr id="70684" name="Oval 25"/>
            <p:cNvSpPr>
              <a:spLocks noChangeArrowheads="1"/>
            </p:cNvSpPr>
            <p:nvPr/>
          </p:nvSpPr>
          <p:spPr bwMode="auto">
            <a:xfrm>
              <a:off x="3082" y="2850"/>
              <a:ext cx="320"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30</a:t>
              </a:r>
              <a:endParaRPr lang="en-US" altLang="zh-CN" sz="1400" u="sng"/>
            </a:p>
          </p:txBody>
        </p:sp>
        <p:sp>
          <p:nvSpPr>
            <p:cNvPr id="70685" name="Text Box 26"/>
            <p:cNvSpPr txBox="1">
              <a:spLocks noChangeArrowheads="1"/>
            </p:cNvSpPr>
            <p:nvPr/>
          </p:nvSpPr>
          <p:spPr bwMode="auto">
            <a:xfrm>
              <a:off x="2814" y="2195"/>
              <a:ext cx="268"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686" name="Text Box 28"/>
            <p:cNvSpPr txBox="1">
              <a:spLocks noChangeArrowheads="1"/>
            </p:cNvSpPr>
            <p:nvPr/>
          </p:nvSpPr>
          <p:spPr bwMode="auto">
            <a:xfrm>
              <a:off x="3349" y="2195"/>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687" name="Text Box 29"/>
            <p:cNvSpPr txBox="1">
              <a:spLocks noChangeArrowheads="1"/>
            </p:cNvSpPr>
            <p:nvPr/>
          </p:nvSpPr>
          <p:spPr bwMode="auto">
            <a:xfrm>
              <a:off x="3082" y="1737"/>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688" name="Text Box 30"/>
            <p:cNvSpPr txBox="1">
              <a:spLocks noChangeArrowheads="1"/>
            </p:cNvSpPr>
            <p:nvPr/>
          </p:nvSpPr>
          <p:spPr bwMode="auto">
            <a:xfrm>
              <a:off x="2473" y="1344"/>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-1</a:t>
              </a:r>
            </a:p>
          </p:txBody>
        </p:sp>
        <p:sp>
          <p:nvSpPr>
            <p:cNvPr id="70689" name="Text Box 31"/>
            <p:cNvSpPr txBox="1">
              <a:spLocks noChangeArrowheads="1"/>
            </p:cNvSpPr>
            <p:nvPr/>
          </p:nvSpPr>
          <p:spPr bwMode="auto">
            <a:xfrm>
              <a:off x="3425" y="3067"/>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690" name="Text Box 32"/>
            <p:cNvSpPr txBox="1">
              <a:spLocks noChangeArrowheads="1"/>
            </p:cNvSpPr>
            <p:nvPr/>
          </p:nvSpPr>
          <p:spPr bwMode="auto">
            <a:xfrm>
              <a:off x="3158" y="2630"/>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691" name="Text Box 33"/>
            <p:cNvSpPr txBox="1">
              <a:spLocks noChangeArrowheads="1"/>
            </p:cNvSpPr>
            <p:nvPr/>
          </p:nvSpPr>
          <p:spPr bwMode="auto">
            <a:xfrm>
              <a:off x="2750" y="2704"/>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692" name="Text Box 36"/>
            <p:cNvSpPr txBox="1">
              <a:spLocks noChangeArrowheads="1"/>
            </p:cNvSpPr>
            <p:nvPr/>
          </p:nvSpPr>
          <p:spPr bwMode="auto">
            <a:xfrm>
              <a:off x="3883" y="3047"/>
              <a:ext cx="267" cy="189"/>
            </a:xfrm>
            <a:prstGeom prst="rect">
              <a:avLst/>
            </a:prstGeom>
            <a:noFill/>
            <a:ln w="9525">
              <a:noFill/>
              <a:miter lim="800000"/>
              <a:headEnd/>
              <a:tailEnd/>
            </a:ln>
          </p:spPr>
          <p:txBody>
            <a:bodyPr lIns="0" tIns="0" rIns="0" bIns="0">
              <a:spAutoFit/>
            </a:bodyPr>
            <a:lstStyle/>
            <a:p>
              <a:pPr eaLnBrk="0" hangingPunct="0">
                <a:spcBef>
                  <a:spcPct val="50000"/>
                </a:spcBef>
              </a:pPr>
              <a:r>
                <a:rPr lang="en-US" altLang="zh-CN" sz="1400"/>
                <a:t>0</a:t>
              </a:r>
            </a:p>
          </p:txBody>
        </p:sp>
        <p:sp>
          <p:nvSpPr>
            <p:cNvPr id="70693" name="Oval 39"/>
            <p:cNvSpPr>
              <a:spLocks noChangeArrowheads="1"/>
            </p:cNvSpPr>
            <p:nvPr/>
          </p:nvSpPr>
          <p:spPr bwMode="auto">
            <a:xfrm>
              <a:off x="1565" y="2921"/>
              <a:ext cx="321" cy="327"/>
            </a:xfrm>
            <a:prstGeom prst="ellipse">
              <a:avLst/>
            </a:prstGeom>
            <a:solidFill>
              <a:srgbClr val="FF0000"/>
            </a:solidFill>
            <a:ln w="19050">
              <a:solidFill>
                <a:schemeClr val="tx1"/>
              </a:solidFill>
              <a:round/>
              <a:headEnd type="none" w="sm" len="sm"/>
              <a:tailEnd type="none" w="sm" len="sm"/>
            </a:ln>
          </p:spPr>
          <p:txBody>
            <a:bodyPr wrap="none" lIns="0" tIns="0" rIns="0" bIns="0" anchor="ctr"/>
            <a:lstStyle/>
            <a:p>
              <a:pPr algn="ctr" eaLnBrk="0" hangingPunct="0"/>
              <a:r>
                <a:rPr lang="en-US" altLang="zh-CN" sz="1400"/>
                <a:t>4</a:t>
              </a:r>
              <a:endParaRPr lang="en-US" altLang="zh-CN" sz="1400" u="sng"/>
            </a:p>
          </p:txBody>
        </p:sp>
        <p:sp>
          <p:nvSpPr>
            <p:cNvPr id="70694" name="Line 40"/>
            <p:cNvSpPr>
              <a:spLocks noChangeShapeType="1"/>
            </p:cNvSpPr>
            <p:nvPr/>
          </p:nvSpPr>
          <p:spPr bwMode="auto">
            <a:xfrm>
              <a:off x="1565" y="2704"/>
              <a:ext cx="91" cy="227"/>
            </a:xfrm>
            <a:prstGeom prst="line">
              <a:avLst/>
            </a:prstGeom>
            <a:noFill/>
            <a:ln w="38100">
              <a:solidFill>
                <a:schemeClr val="tx1"/>
              </a:solidFill>
              <a:round/>
              <a:headEnd/>
              <a:tailEnd/>
            </a:ln>
          </p:spPr>
          <p:txBody>
            <a:bodyPr wrap="none" lIns="0" tIns="0" rIns="0" bIns="0" anchor="ctr"/>
            <a:lstStyle/>
            <a:p>
              <a:endParaRPr lang="zh-CN" altLang="en-US"/>
            </a:p>
          </p:txBody>
        </p:sp>
        <p:sp>
          <p:nvSpPr>
            <p:cNvPr id="70695" name="Line 41"/>
            <p:cNvSpPr>
              <a:spLocks noChangeShapeType="1"/>
            </p:cNvSpPr>
            <p:nvPr/>
          </p:nvSpPr>
          <p:spPr bwMode="auto">
            <a:xfrm flipH="1">
              <a:off x="2200" y="2750"/>
              <a:ext cx="90" cy="181"/>
            </a:xfrm>
            <a:prstGeom prst="line">
              <a:avLst/>
            </a:prstGeom>
            <a:noFill/>
            <a:ln w="38100">
              <a:solidFill>
                <a:schemeClr val="tx1"/>
              </a:solidFill>
              <a:round/>
              <a:headEnd/>
              <a:tailEnd/>
            </a:ln>
          </p:spPr>
          <p:txBody>
            <a:bodyPr lIns="0" tIns="0" rIns="0" bIns="0"/>
            <a:lstStyle/>
            <a:p>
              <a:endParaRPr lang="zh-CN" altLang="en-US"/>
            </a:p>
          </p:txBody>
        </p:sp>
      </p:grpSp>
      <p:sp>
        <p:nvSpPr>
          <p:cNvPr id="70663" name="矩形 223"/>
          <p:cNvSpPr>
            <a:spLocks noChangeArrowheads="1"/>
          </p:cNvSpPr>
          <p:nvPr/>
        </p:nvSpPr>
        <p:spPr bwMode="auto">
          <a:xfrm>
            <a:off x="1042988" y="1131888"/>
            <a:ext cx="7129462" cy="368300"/>
          </a:xfrm>
          <a:prstGeom prst="rect">
            <a:avLst/>
          </a:prstGeom>
          <a:noFill/>
          <a:ln w="9525">
            <a:noFill/>
            <a:miter lim="800000"/>
            <a:headEnd/>
            <a:tailEnd/>
          </a:ln>
        </p:spPr>
        <p:txBody>
          <a:bodyPr>
            <a:spAutoFit/>
          </a:bodyPr>
          <a:lstStyle/>
          <a:p>
            <a:pPr eaLnBrk="0" hangingPunct="0"/>
            <a:r>
              <a:rPr lang="zh-CN" altLang="en-US" sz="1800"/>
              <a:t>在下列树中插入</a:t>
            </a:r>
            <a:r>
              <a:rPr lang="en-US" altLang="zh-CN" sz="1800"/>
              <a:t>4</a:t>
            </a:r>
            <a:r>
              <a:rPr lang="zh-CN" altLang="en-US" sz="1800"/>
              <a:t>，</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34"/>
          <p:cNvSpPr>
            <a:spLocks noChangeArrowheads="1"/>
          </p:cNvSpPr>
          <p:nvPr/>
        </p:nvSpPr>
        <p:spPr bwMode="auto">
          <a:xfrm>
            <a:off x="683568"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RR</a:t>
            </a:r>
            <a:r>
              <a:rPr lang="zh-CN" altLang="en-US" dirty="0">
                <a:latin typeface="微软雅黑" pitchFamily="34" charset="-122"/>
                <a:ea typeface="微软雅黑" pitchFamily="34" charset="-122"/>
              </a:rPr>
              <a:t>问题</a:t>
            </a:r>
          </a:p>
        </p:txBody>
      </p:sp>
      <p:grpSp>
        <p:nvGrpSpPr>
          <p:cNvPr id="71684" name="组合 63"/>
          <p:cNvGrpSpPr>
            <a:grpSpLocks/>
          </p:cNvGrpSpPr>
          <p:nvPr/>
        </p:nvGrpSpPr>
        <p:grpSpPr bwMode="auto">
          <a:xfrm>
            <a:off x="323850" y="1058863"/>
            <a:ext cx="2952750" cy="1657350"/>
            <a:chOff x="899592" y="1059582"/>
            <a:chExt cx="3204160" cy="1896666"/>
          </a:xfrm>
        </p:grpSpPr>
        <p:sp>
          <p:nvSpPr>
            <p:cNvPr id="71709" name="Oval 85"/>
            <p:cNvSpPr>
              <a:spLocks noChangeArrowheads="1"/>
            </p:cNvSpPr>
            <p:nvPr/>
          </p:nvSpPr>
          <p:spPr bwMode="auto">
            <a:xfrm>
              <a:off x="2045209" y="1310928"/>
              <a:ext cx="434913" cy="298041"/>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1710" name="Oval 86"/>
            <p:cNvSpPr>
              <a:spLocks noChangeArrowheads="1"/>
            </p:cNvSpPr>
            <p:nvPr/>
          </p:nvSpPr>
          <p:spPr bwMode="auto">
            <a:xfrm>
              <a:off x="2411760" y="1707654"/>
              <a:ext cx="433611" cy="298895"/>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1711" name="Text Box 87"/>
            <p:cNvSpPr txBox="1">
              <a:spLocks noChangeArrowheads="1"/>
            </p:cNvSpPr>
            <p:nvPr/>
          </p:nvSpPr>
          <p:spPr bwMode="auto">
            <a:xfrm>
              <a:off x="2193783" y="1059582"/>
              <a:ext cx="361993" cy="205810"/>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71712" name="Text Box 88"/>
            <p:cNvSpPr txBox="1">
              <a:spLocks noChangeArrowheads="1"/>
            </p:cNvSpPr>
            <p:nvPr/>
          </p:nvSpPr>
          <p:spPr bwMode="auto">
            <a:xfrm>
              <a:off x="1642069" y="2445121"/>
              <a:ext cx="434913" cy="205810"/>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71713" name="Text Box 89"/>
            <p:cNvSpPr txBox="1">
              <a:spLocks noChangeArrowheads="1"/>
            </p:cNvSpPr>
            <p:nvPr/>
          </p:nvSpPr>
          <p:spPr bwMode="auto">
            <a:xfrm>
              <a:off x="1829055" y="1489411"/>
              <a:ext cx="360691" cy="206664"/>
            </a:xfrm>
            <a:prstGeom prst="rect">
              <a:avLst/>
            </a:prstGeom>
            <a:noFill/>
            <a:ln w="28575">
              <a:noFill/>
              <a:miter lim="800000"/>
              <a:headEnd/>
              <a:tailEnd/>
            </a:ln>
          </p:spPr>
          <p:txBody>
            <a:bodyPr lIns="0" tIns="39776" rIns="0" bIns="39776"/>
            <a:lstStyle/>
            <a:p>
              <a:pPr algn="just"/>
              <a:r>
                <a:rPr lang="en-US" altLang="zh-CN" sz="1400"/>
                <a:t>0</a:t>
              </a:r>
              <a:endParaRPr lang="en-US" altLang="zh-CN" sz="1400" b="0">
                <a:latin typeface="Times New Roman" pitchFamily="18" charset="0"/>
                <a:ea typeface="楷体_GB2312"/>
                <a:cs typeface="楷体_GB2312"/>
              </a:endParaRPr>
            </a:p>
          </p:txBody>
        </p:sp>
        <p:sp>
          <p:nvSpPr>
            <p:cNvPr id="71714" name="Rectangle 94"/>
            <p:cNvSpPr>
              <a:spLocks noChangeArrowheads="1"/>
            </p:cNvSpPr>
            <p:nvPr/>
          </p:nvSpPr>
          <p:spPr bwMode="auto">
            <a:xfrm>
              <a:off x="2123728" y="2283718"/>
              <a:ext cx="363295" cy="477378"/>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715" name="Text Box 95"/>
            <p:cNvSpPr txBox="1">
              <a:spLocks noChangeArrowheads="1"/>
            </p:cNvSpPr>
            <p:nvPr/>
          </p:nvSpPr>
          <p:spPr bwMode="auto">
            <a:xfrm>
              <a:off x="1250908" y="1155503"/>
              <a:ext cx="360691" cy="205810"/>
            </a:xfrm>
            <a:prstGeom prst="rect">
              <a:avLst/>
            </a:prstGeom>
            <a:noFill/>
            <a:ln w="28575">
              <a:noFill/>
              <a:miter lim="800000"/>
              <a:headEnd/>
              <a:tailEnd/>
            </a:ln>
          </p:spPr>
          <p:txBody>
            <a:bodyPr lIns="0" tIns="39776" rIns="0" bIns="39776"/>
            <a:lstStyle/>
            <a:p>
              <a:pPr algn="just"/>
              <a:r>
                <a:rPr lang="en-US" altLang="zh-CN" sz="1400"/>
                <a:t>-2</a:t>
              </a:r>
              <a:endParaRPr lang="en-US" altLang="zh-CN" sz="1400" b="0">
                <a:latin typeface="Times New Roman" pitchFamily="18" charset="0"/>
                <a:ea typeface="楷体_GB2312"/>
                <a:cs typeface="楷体_GB2312"/>
              </a:endParaRPr>
            </a:p>
          </p:txBody>
        </p:sp>
        <p:sp>
          <p:nvSpPr>
            <p:cNvPr id="71716" name="AutoShape 97"/>
            <p:cNvSpPr>
              <a:spLocks/>
            </p:cNvSpPr>
            <p:nvPr/>
          </p:nvSpPr>
          <p:spPr bwMode="auto">
            <a:xfrm>
              <a:off x="1979321" y="2283718"/>
              <a:ext cx="71617" cy="477378"/>
            </a:xfrm>
            <a:prstGeom prst="leftBrace">
              <a:avLst>
                <a:gd name="adj1" fmla="val 84710"/>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71717" name="AutoShape 98"/>
            <p:cNvSpPr>
              <a:spLocks/>
            </p:cNvSpPr>
            <p:nvPr/>
          </p:nvSpPr>
          <p:spPr bwMode="auto">
            <a:xfrm>
              <a:off x="1475656" y="1707654"/>
              <a:ext cx="144016" cy="504056"/>
            </a:xfrm>
            <a:prstGeom prst="leftBrace">
              <a:avLst>
                <a:gd name="adj1" fmla="val 58252"/>
                <a:gd name="adj2" fmla="val 50000"/>
              </a:avLst>
            </a:prstGeom>
            <a:noFill/>
            <a:ln w="28575">
              <a:solidFill>
                <a:schemeClr val="tx1"/>
              </a:solidFill>
              <a:round/>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71718" name="Text Box 99"/>
            <p:cNvSpPr txBox="1">
              <a:spLocks noChangeArrowheads="1"/>
            </p:cNvSpPr>
            <p:nvPr/>
          </p:nvSpPr>
          <p:spPr bwMode="auto">
            <a:xfrm>
              <a:off x="899592" y="1851670"/>
              <a:ext cx="577627" cy="206664"/>
            </a:xfrm>
            <a:prstGeom prst="rect">
              <a:avLst/>
            </a:prstGeom>
            <a:noFill/>
            <a:ln w="28575">
              <a:noFill/>
              <a:miter lim="800000"/>
              <a:headEnd/>
              <a:tailEnd/>
            </a:ln>
          </p:spPr>
          <p:txBody>
            <a:bodyPr lIns="79553" tIns="39776" rIns="79553"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71719" name="Rectangle 100"/>
            <p:cNvSpPr>
              <a:spLocks noChangeArrowheads="1"/>
            </p:cNvSpPr>
            <p:nvPr/>
          </p:nvSpPr>
          <p:spPr bwMode="auto">
            <a:xfrm>
              <a:off x="1691680" y="1707654"/>
              <a:ext cx="361993" cy="477378"/>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720" name="AutoShape 101"/>
            <p:cNvSpPr>
              <a:spLocks/>
            </p:cNvSpPr>
            <p:nvPr/>
          </p:nvSpPr>
          <p:spPr bwMode="auto">
            <a:xfrm>
              <a:off x="3563888" y="2236168"/>
              <a:ext cx="72919" cy="720080"/>
            </a:xfrm>
            <a:prstGeom prst="rightBrace">
              <a:avLst>
                <a:gd name="adj1" fmla="val 8320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71721" name="Text Box 102"/>
            <p:cNvSpPr txBox="1">
              <a:spLocks noChangeArrowheads="1"/>
            </p:cNvSpPr>
            <p:nvPr/>
          </p:nvSpPr>
          <p:spPr bwMode="auto">
            <a:xfrm>
              <a:off x="3668839" y="2355726"/>
              <a:ext cx="434913" cy="205810"/>
            </a:xfrm>
            <a:prstGeom prst="rect">
              <a:avLst/>
            </a:prstGeom>
            <a:noFill/>
            <a:ln w="28575">
              <a:noFill/>
              <a:miter lim="800000"/>
              <a:headEnd/>
              <a:tailEnd/>
            </a:ln>
          </p:spPr>
          <p:txBody>
            <a:bodyPr lIns="0" tIns="39776" rIns="0" bIns="39776"/>
            <a:lstStyle/>
            <a:p>
              <a:pPr algn="just"/>
              <a:r>
                <a:rPr lang="en-US" altLang="zh-CN" sz="1400"/>
                <a:t>h</a:t>
              </a:r>
              <a:endParaRPr lang="en-US" altLang="zh-CN" sz="1400" b="0">
                <a:latin typeface="Times New Roman" pitchFamily="18" charset="0"/>
                <a:ea typeface="楷体_GB2312"/>
                <a:cs typeface="楷体_GB2312"/>
              </a:endParaRPr>
            </a:p>
          </p:txBody>
        </p:sp>
        <p:sp>
          <p:nvSpPr>
            <p:cNvPr id="71722" name="AutoShape 103"/>
            <p:cNvSpPr>
              <a:spLocks/>
            </p:cNvSpPr>
            <p:nvPr/>
          </p:nvSpPr>
          <p:spPr bwMode="auto">
            <a:xfrm>
              <a:off x="3131840" y="2283718"/>
              <a:ext cx="71617" cy="477378"/>
            </a:xfrm>
            <a:prstGeom prst="rightBrace">
              <a:avLst>
                <a:gd name="adj1" fmla="val 84710"/>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71723" name="Text Box 104"/>
            <p:cNvSpPr txBox="1">
              <a:spLocks noChangeArrowheads="1"/>
            </p:cNvSpPr>
            <p:nvPr/>
          </p:nvSpPr>
          <p:spPr bwMode="auto">
            <a:xfrm>
              <a:off x="3275856" y="2427734"/>
              <a:ext cx="434913" cy="206664"/>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71725" name="AutoShape 107"/>
            <p:cNvSpPr>
              <a:spLocks noChangeArrowheads="1"/>
            </p:cNvSpPr>
            <p:nvPr/>
          </p:nvSpPr>
          <p:spPr bwMode="auto">
            <a:xfrm>
              <a:off x="1611599" y="1251149"/>
              <a:ext cx="506530" cy="59779"/>
            </a:xfrm>
            <a:prstGeom prst="leftArrow">
              <a:avLst>
                <a:gd name="adj1" fmla="val 50000"/>
                <a:gd name="adj2" fmla="val 138948"/>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71726" name="Rectangle 90"/>
            <p:cNvSpPr>
              <a:spLocks noChangeArrowheads="1"/>
            </p:cNvSpPr>
            <p:nvPr/>
          </p:nvSpPr>
          <p:spPr bwMode="auto">
            <a:xfrm>
              <a:off x="2699792" y="2283718"/>
              <a:ext cx="360691" cy="656714"/>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727" name="Line 91"/>
            <p:cNvSpPr>
              <a:spLocks noChangeShapeType="1"/>
            </p:cNvSpPr>
            <p:nvPr/>
          </p:nvSpPr>
          <p:spPr bwMode="auto">
            <a:xfrm>
              <a:off x="2699792" y="2761095"/>
              <a:ext cx="360691" cy="0"/>
            </a:xfrm>
            <a:prstGeom prst="line">
              <a:avLst/>
            </a:prstGeom>
            <a:noFill/>
            <a:ln w="28575">
              <a:solidFill>
                <a:schemeClr val="tx1"/>
              </a:solidFill>
              <a:round/>
              <a:headEnd/>
              <a:tailEnd/>
            </a:ln>
          </p:spPr>
          <p:txBody>
            <a:bodyPr anchor="ctr"/>
            <a:lstStyle/>
            <a:p>
              <a:endParaRPr lang="zh-CN" altLang="en-US"/>
            </a:p>
          </p:txBody>
        </p:sp>
        <p:sp>
          <p:nvSpPr>
            <p:cNvPr id="71728" name="Line 92"/>
            <p:cNvSpPr>
              <a:spLocks noChangeShapeType="1"/>
            </p:cNvSpPr>
            <p:nvPr/>
          </p:nvSpPr>
          <p:spPr bwMode="auto">
            <a:xfrm flipH="1">
              <a:off x="2708907" y="2769635"/>
              <a:ext cx="360691" cy="179337"/>
            </a:xfrm>
            <a:prstGeom prst="line">
              <a:avLst/>
            </a:prstGeom>
            <a:noFill/>
            <a:ln w="28575">
              <a:solidFill>
                <a:schemeClr val="tx1"/>
              </a:solidFill>
              <a:round/>
              <a:headEnd/>
              <a:tailEnd/>
            </a:ln>
          </p:spPr>
          <p:txBody>
            <a:bodyPr anchor="ctr"/>
            <a:lstStyle/>
            <a:p>
              <a:endParaRPr lang="zh-CN" altLang="en-US"/>
            </a:p>
          </p:txBody>
        </p:sp>
        <p:sp>
          <p:nvSpPr>
            <p:cNvPr id="71729" name="Line 93"/>
            <p:cNvSpPr>
              <a:spLocks noChangeShapeType="1"/>
            </p:cNvSpPr>
            <p:nvPr/>
          </p:nvSpPr>
          <p:spPr bwMode="auto">
            <a:xfrm>
              <a:off x="2699792" y="2761095"/>
              <a:ext cx="360691" cy="179337"/>
            </a:xfrm>
            <a:prstGeom prst="line">
              <a:avLst/>
            </a:prstGeom>
            <a:noFill/>
            <a:ln w="28575">
              <a:solidFill>
                <a:schemeClr val="tx1"/>
              </a:solidFill>
              <a:round/>
              <a:headEnd/>
              <a:tailEnd/>
            </a:ln>
          </p:spPr>
          <p:txBody>
            <a:bodyPr anchor="ctr"/>
            <a:lstStyle/>
            <a:p>
              <a:endParaRPr lang="zh-CN" altLang="en-US"/>
            </a:p>
          </p:txBody>
        </p:sp>
        <p:sp>
          <p:nvSpPr>
            <p:cNvPr id="71730" name="Text Box 108"/>
            <p:cNvSpPr txBox="1">
              <a:spLocks noChangeArrowheads="1"/>
            </p:cNvSpPr>
            <p:nvPr/>
          </p:nvSpPr>
          <p:spPr bwMode="auto">
            <a:xfrm>
              <a:off x="2699792" y="2403276"/>
              <a:ext cx="432308" cy="205810"/>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R</a:t>
              </a:r>
              <a:endParaRPr lang="en-US" altLang="zh-CN" sz="1400" b="0">
                <a:latin typeface="Times New Roman" pitchFamily="18" charset="0"/>
                <a:ea typeface="楷体_GB2312"/>
                <a:cs typeface="楷体_GB2312"/>
              </a:endParaRPr>
            </a:p>
          </p:txBody>
        </p:sp>
        <p:sp>
          <p:nvSpPr>
            <p:cNvPr id="71731" name="Text Box 109"/>
            <p:cNvSpPr txBox="1">
              <a:spLocks noChangeArrowheads="1"/>
            </p:cNvSpPr>
            <p:nvPr/>
          </p:nvSpPr>
          <p:spPr bwMode="auto">
            <a:xfrm>
              <a:off x="2123728" y="2427734"/>
              <a:ext cx="434913" cy="205810"/>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L</a:t>
              </a:r>
              <a:endParaRPr lang="en-US" altLang="zh-CN" sz="1400" b="0">
                <a:latin typeface="Times New Roman" pitchFamily="18" charset="0"/>
                <a:ea typeface="楷体_GB2312"/>
                <a:cs typeface="楷体_GB2312"/>
              </a:endParaRPr>
            </a:p>
          </p:txBody>
        </p:sp>
        <p:sp>
          <p:nvSpPr>
            <p:cNvPr id="71732" name="Text Box 110"/>
            <p:cNvSpPr txBox="1">
              <a:spLocks noChangeArrowheads="1"/>
            </p:cNvSpPr>
            <p:nvPr/>
          </p:nvSpPr>
          <p:spPr bwMode="auto">
            <a:xfrm>
              <a:off x="1667995" y="1779662"/>
              <a:ext cx="433611" cy="206664"/>
            </a:xfrm>
            <a:prstGeom prst="rect">
              <a:avLst/>
            </a:prstGeom>
            <a:noFill/>
            <a:ln w="28575">
              <a:noFill/>
              <a:miter lim="800000"/>
              <a:headEnd/>
              <a:tailEnd/>
            </a:ln>
          </p:spPr>
          <p:txBody>
            <a:bodyPr lIns="79553" tIns="39776" rIns="79553" bIns="39776"/>
            <a:lstStyle/>
            <a:p>
              <a:pPr algn="just"/>
              <a:r>
                <a:rPr lang="en-US" altLang="zh-CN" sz="1400"/>
                <a:t>A</a:t>
              </a:r>
              <a:r>
                <a:rPr lang="en-US" altLang="zh-CN" sz="1400" baseline="-25000"/>
                <a:t>L</a:t>
              </a:r>
              <a:endParaRPr lang="en-US" altLang="zh-CN" sz="1400" b="0">
                <a:latin typeface="Times New Roman" pitchFamily="18" charset="0"/>
                <a:ea typeface="楷体_GB2312"/>
                <a:cs typeface="楷体_GB2312"/>
              </a:endParaRPr>
            </a:p>
          </p:txBody>
        </p:sp>
        <p:sp>
          <p:nvSpPr>
            <p:cNvPr id="71733" name="AutoShape 111"/>
            <p:cNvSpPr>
              <a:spLocks noChangeArrowheads="1"/>
            </p:cNvSpPr>
            <p:nvPr/>
          </p:nvSpPr>
          <p:spPr bwMode="auto">
            <a:xfrm rot="-1818482">
              <a:off x="2403296" y="1265667"/>
              <a:ext cx="506530" cy="59779"/>
            </a:xfrm>
            <a:prstGeom prst="leftArrow">
              <a:avLst>
                <a:gd name="adj1" fmla="val 50000"/>
                <a:gd name="adj2" fmla="val 138948"/>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71734" name="Line 113"/>
            <p:cNvSpPr>
              <a:spLocks noChangeShapeType="1"/>
            </p:cNvSpPr>
            <p:nvPr/>
          </p:nvSpPr>
          <p:spPr bwMode="auto">
            <a:xfrm>
              <a:off x="2445095" y="1537711"/>
              <a:ext cx="101566" cy="163111"/>
            </a:xfrm>
            <a:prstGeom prst="line">
              <a:avLst/>
            </a:prstGeom>
            <a:noFill/>
            <a:ln w="28575">
              <a:solidFill>
                <a:schemeClr val="tx1"/>
              </a:solidFill>
              <a:round/>
              <a:headEnd/>
              <a:tailEnd/>
            </a:ln>
          </p:spPr>
          <p:txBody>
            <a:bodyPr/>
            <a:lstStyle/>
            <a:p>
              <a:endParaRPr lang="zh-CN" altLang="en-US"/>
            </a:p>
          </p:txBody>
        </p:sp>
        <p:sp>
          <p:nvSpPr>
            <p:cNvPr id="71735" name="Line 114"/>
            <p:cNvSpPr>
              <a:spLocks noChangeShapeType="1"/>
            </p:cNvSpPr>
            <p:nvPr/>
          </p:nvSpPr>
          <p:spPr bwMode="auto">
            <a:xfrm>
              <a:off x="2746278" y="1956642"/>
              <a:ext cx="102869" cy="325368"/>
            </a:xfrm>
            <a:prstGeom prst="line">
              <a:avLst/>
            </a:prstGeom>
            <a:noFill/>
            <a:ln w="28575">
              <a:solidFill>
                <a:schemeClr val="tx1"/>
              </a:solidFill>
              <a:round/>
              <a:headEnd/>
              <a:tailEnd/>
            </a:ln>
          </p:spPr>
          <p:txBody>
            <a:bodyPr/>
            <a:lstStyle/>
            <a:p>
              <a:endParaRPr lang="zh-CN" altLang="en-US"/>
            </a:p>
          </p:txBody>
        </p:sp>
        <p:sp>
          <p:nvSpPr>
            <p:cNvPr id="71736" name="Line 115"/>
            <p:cNvSpPr>
              <a:spLocks noChangeShapeType="1"/>
            </p:cNvSpPr>
            <p:nvPr/>
          </p:nvSpPr>
          <p:spPr bwMode="auto">
            <a:xfrm flipH="1">
              <a:off x="1989218" y="1561999"/>
              <a:ext cx="101566" cy="107602"/>
            </a:xfrm>
            <a:prstGeom prst="line">
              <a:avLst/>
            </a:prstGeom>
            <a:noFill/>
            <a:ln w="28575">
              <a:solidFill>
                <a:schemeClr val="tx1"/>
              </a:solidFill>
              <a:round/>
              <a:headEnd/>
              <a:tailEnd/>
            </a:ln>
          </p:spPr>
          <p:txBody>
            <a:bodyPr/>
            <a:lstStyle/>
            <a:p>
              <a:endParaRPr lang="zh-CN" altLang="en-US"/>
            </a:p>
          </p:txBody>
        </p:sp>
        <p:sp>
          <p:nvSpPr>
            <p:cNvPr id="71737" name="Line 116"/>
            <p:cNvSpPr>
              <a:spLocks noChangeShapeType="1"/>
            </p:cNvSpPr>
            <p:nvPr/>
          </p:nvSpPr>
          <p:spPr bwMode="auto">
            <a:xfrm flipH="1">
              <a:off x="2337408" y="1979699"/>
              <a:ext cx="205737" cy="302311"/>
            </a:xfrm>
            <a:prstGeom prst="line">
              <a:avLst/>
            </a:prstGeom>
            <a:noFill/>
            <a:ln w="28575">
              <a:solidFill>
                <a:schemeClr val="tx1"/>
              </a:solidFill>
              <a:round/>
              <a:headEnd/>
              <a:tailEnd/>
            </a:ln>
          </p:spPr>
          <p:txBody>
            <a:bodyPr/>
            <a:lstStyle/>
            <a:p>
              <a:endParaRPr lang="zh-CN" altLang="en-US"/>
            </a:p>
          </p:txBody>
        </p:sp>
      </p:grpSp>
      <p:sp>
        <p:nvSpPr>
          <p:cNvPr id="163" name="矩形 162"/>
          <p:cNvSpPr>
            <a:spLocks noChangeArrowheads="1"/>
          </p:cNvSpPr>
          <p:nvPr/>
        </p:nvSpPr>
        <p:spPr bwMode="auto">
          <a:xfrm>
            <a:off x="3635375" y="987425"/>
            <a:ext cx="5292725" cy="2246313"/>
          </a:xfrm>
          <a:prstGeom prst="rect">
            <a:avLst/>
          </a:prstGeom>
          <a:noFill/>
          <a:ln w="9525">
            <a:noFill/>
            <a:miter lim="800000"/>
            <a:headEnd/>
            <a:tailEnd/>
          </a:ln>
        </p:spPr>
        <p:txBody>
          <a:bodyPr>
            <a:spAutoFit/>
          </a:bodyPr>
          <a:lstStyle/>
          <a:p>
            <a:pPr eaLnBrk="0" hangingPunct="0"/>
            <a:r>
              <a:rPr lang="en-US" altLang="zh-CN" sz="1400" dirty="0"/>
              <a:t>template &lt;class KEY, class OTHER&gt;</a:t>
            </a:r>
            <a:endParaRPr lang="zh-CN" altLang="zh-CN" sz="1400" dirty="0"/>
          </a:p>
          <a:p>
            <a:pPr eaLnBrk="0" hangingPunct="0"/>
            <a:r>
              <a:rPr lang="en-US" altLang="zh-CN" sz="1400" dirty="0"/>
              <a:t>void </a:t>
            </a:r>
            <a:r>
              <a:rPr lang="en-US" altLang="zh-CN" sz="1400" dirty="0" err="1"/>
              <a:t>AvlTree</a:t>
            </a:r>
            <a:r>
              <a:rPr lang="en-US" altLang="zh-CN" sz="1400" dirty="0"/>
              <a:t>&lt;KEY, OTHER&gt;::RR( </a:t>
            </a:r>
            <a:r>
              <a:rPr lang="en-US" altLang="zh-CN" sz="1400" dirty="0" err="1"/>
              <a:t>AvlNode</a:t>
            </a:r>
            <a:r>
              <a:rPr lang="en-US" altLang="zh-CN" sz="1400" dirty="0"/>
              <a:t> * &amp; t )</a:t>
            </a:r>
            <a:endParaRPr lang="zh-CN" altLang="zh-CN" sz="1400" dirty="0"/>
          </a:p>
          <a:p>
            <a:pPr eaLnBrk="0" hangingPunct="0"/>
            <a:r>
              <a:rPr lang="en-US" altLang="zh-CN" sz="1400" dirty="0"/>
              <a:t>{</a:t>
            </a:r>
            <a:endParaRPr lang="zh-CN" altLang="zh-CN" sz="1400" dirty="0"/>
          </a:p>
          <a:p>
            <a:pPr eaLnBrk="0" hangingPunct="0"/>
            <a:r>
              <a:rPr lang="en-US" altLang="zh-CN" sz="1400" dirty="0"/>
              <a:t>     </a:t>
            </a:r>
            <a:r>
              <a:rPr lang="en-US" altLang="zh-CN" sz="1400" dirty="0" err="1"/>
              <a:t>AvlNode</a:t>
            </a:r>
            <a:r>
              <a:rPr lang="en-US" altLang="zh-CN" sz="1400" dirty="0"/>
              <a:t> *t1 = t-&gt;right;</a:t>
            </a:r>
            <a:endParaRPr lang="zh-CN" altLang="zh-CN" sz="1400" dirty="0"/>
          </a:p>
          <a:p>
            <a:pPr eaLnBrk="0" hangingPunct="0"/>
            <a:r>
              <a:rPr lang="en-US" altLang="zh-CN" sz="1400" dirty="0"/>
              <a:t>     t-&gt;right = t1-&gt;left;</a:t>
            </a:r>
            <a:endParaRPr lang="zh-CN" altLang="zh-CN" sz="1400" dirty="0"/>
          </a:p>
          <a:p>
            <a:pPr eaLnBrk="0" hangingPunct="0"/>
            <a:r>
              <a:rPr lang="en-US" altLang="zh-CN" sz="1400" dirty="0"/>
              <a:t>     t1-&gt;left = t;</a:t>
            </a:r>
            <a:endParaRPr lang="zh-CN" altLang="zh-CN" sz="1400" dirty="0"/>
          </a:p>
          <a:p>
            <a:pPr eaLnBrk="0" hangingPunct="0"/>
            <a:r>
              <a:rPr lang="en-US" altLang="zh-CN" sz="1400" dirty="0"/>
              <a:t>     t-&gt;height = max( height( t-&gt;left ),  height( t-&gt;right ) ) + 1;</a:t>
            </a:r>
            <a:endParaRPr lang="zh-CN" altLang="zh-CN" sz="1400" dirty="0"/>
          </a:p>
          <a:p>
            <a:pPr eaLnBrk="0" hangingPunct="0"/>
            <a:r>
              <a:rPr lang="en-US" altLang="zh-CN" sz="1400" dirty="0"/>
              <a:t>     t1-&gt;height = max( height( t1-&gt;right ), height(t)) + 1;</a:t>
            </a:r>
            <a:endParaRPr lang="zh-CN" altLang="zh-CN" sz="1400" dirty="0"/>
          </a:p>
          <a:p>
            <a:pPr eaLnBrk="0" hangingPunct="0"/>
            <a:r>
              <a:rPr lang="en-US" altLang="zh-CN" sz="1400" dirty="0"/>
              <a:t>     t = t1;</a:t>
            </a:r>
            <a:endParaRPr lang="zh-CN" altLang="zh-CN" sz="1400" dirty="0"/>
          </a:p>
          <a:p>
            <a:pPr eaLnBrk="0" hangingPunct="0"/>
            <a:r>
              <a:rPr lang="en-US" altLang="zh-CN" sz="1400" dirty="0"/>
              <a:t> }</a:t>
            </a:r>
            <a:endParaRPr lang="zh-CN" altLang="zh-CN" sz="1400" dirty="0"/>
          </a:p>
        </p:txBody>
      </p:sp>
      <p:grpSp>
        <p:nvGrpSpPr>
          <p:cNvPr id="3" name="组合 61"/>
          <p:cNvGrpSpPr>
            <a:grpSpLocks/>
          </p:cNvGrpSpPr>
          <p:nvPr/>
        </p:nvGrpSpPr>
        <p:grpSpPr bwMode="auto">
          <a:xfrm>
            <a:off x="539750" y="3292475"/>
            <a:ext cx="2635250" cy="1417638"/>
            <a:chOff x="280096" y="3363838"/>
            <a:chExt cx="2635721" cy="1635041"/>
          </a:xfrm>
        </p:grpSpPr>
        <p:sp>
          <p:nvSpPr>
            <p:cNvPr id="71687" name="Oval 97"/>
            <p:cNvSpPr>
              <a:spLocks noChangeArrowheads="1"/>
            </p:cNvSpPr>
            <p:nvPr/>
          </p:nvSpPr>
          <p:spPr bwMode="auto">
            <a:xfrm>
              <a:off x="1187624" y="3939902"/>
              <a:ext cx="415191" cy="346454"/>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1688" name="Oval 98"/>
            <p:cNvSpPr>
              <a:spLocks noChangeArrowheads="1"/>
            </p:cNvSpPr>
            <p:nvPr/>
          </p:nvSpPr>
          <p:spPr bwMode="auto">
            <a:xfrm>
              <a:off x="1560217" y="3363838"/>
              <a:ext cx="413947" cy="347446"/>
            </a:xfrm>
            <a:prstGeom prst="ellipse">
              <a:avLst/>
            </a:prstGeom>
            <a:noFill/>
            <a:ln w="28575">
              <a:solidFill>
                <a:schemeClr val="tx1"/>
              </a:solidFill>
              <a:round/>
              <a:headEnd type="none" w="sm" len="sm"/>
              <a:tailEnd type="none" w="sm" len="sm"/>
            </a:ln>
          </p:spPr>
          <p:txBody>
            <a:bodyPr lIns="79553" tIns="39776" rIns="79553" bIns="39776"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1689" name="Text Box 100"/>
            <p:cNvSpPr txBox="1">
              <a:spLocks noChangeArrowheads="1"/>
            </p:cNvSpPr>
            <p:nvPr/>
          </p:nvSpPr>
          <p:spPr bwMode="auto">
            <a:xfrm>
              <a:off x="280096" y="4623694"/>
              <a:ext cx="415191" cy="239242"/>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sp>
          <p:nvSpPr>
            <p:cNvPr id="71690" name="Rectangle 106"/>
            <p:cNvSpPr>
              <a:spLocks noChangeArrowheads="1"/>
            </p:cNvSpPr>
            <p:nvPr/>
          </p:nvSpPr>
          <p:spPr bwMode="auto">
            <a:xfrm>
              <a:off x="1403648" y="4443958"/>
              <a:ext cx="346821" cy="554921"/>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691" name="AutoShape 109"/>
            <p:cNvSpPr>
              <a:spLocks/>
            </p:cNvSpPr>
            <p:nvPr/>
          </p:nvSpPr>
          <p:spPr bwMode="auto">
            <a:xfrm>
              <a:off x="602055" y="4436073"/>
              <a:ext cx="68370" cy="554921"/>
            </a:xfrm>
            <a:prstGeom prst="leftBrace">
              <a:avLst>
                <a:gd name="adj1" fmla="val 84697"/>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71692" name="Rectangle 112"/>
            <p:cNvSpPr>
              <a:spLocks noChangeArrowheads="1"/>
            </p:cNvSpPr>
            <p:nvPr/>
          </p:nvSpPr>
          <p:spPr bwMode="auto">
            <a:xfrm>
              <a:off x="755576" y="4443958"/>
              <a:ext cx="345578" cy="554921"/>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693" name="AutoShape 113"/>
            <p:cNvSpPr>
              <a:spLocks/>
            </p:cNvSpPr>
            <p:nvPr/>
          </p:nvSpPr>
          <p:spPr bwMode="auto">
            <a:xfrm>
              <a:off x="1798949" y="4443958"/>
              <a:ext cx="69613" cy="554921"/>
            </a:xfrm>
            <a:prstGeom prst="rightBrace">
              <a:avLst>
                <a:gd name="adj1" fmla="val 83184"/>
                <a:gd name="adj2" fmla="val 50000"/>
              </a:avLst>
            </a:prstGeom>
            <a:noFill/>
            <a:ln w="28575">
              <a:solidFill>
                <a:schemeClr val="tx1"/>
              </a:solidFill>
              <a:round/>
              <a:headEnd/>
              <a:tailEnd/>
            </a:ln>
          </p:spPr>
          <p:txBody>
            <a:bodyPr anchor="ctr"/>
            <a:lstStyle/>
            <a:p>
              <a:pPr eaLnBrk="0" hangingPunct="0">
                <a:spcBef>
                  <a:spcPct val="50000"/>
                </a:spcBef>
              </a:pPr>
              <a:endParaRPr lang="zh-CN" altLang="en-US" sz="1400"/>
            </a:p>
          </p:txBody>
        </p:sp>
        <p:sp>
          <p:nvSpPr>
            <p:cNvPr id="71694" name="Text Box 114"/>
            <p:cNvSpPr txBox="1">
              <a:spLocks noChangeArrowheads="1"/>
            </p:cNvSpPr>
            <p:nvPr/>
          </p:nvSpPr>
          <p:spPr bwMode="auto">
            <a:xfrm>
              <a:off x="2699793" y="4155926"/>
              <a:ext cx="216024" cy="239242"/>
            </a:xfrm>
            <a:prstGeom prst="rect">
              <a:avLst/>
            </a:prstGeom>
            <a:noFill/>
            <a:ln w="28575">
              <a:noFill/>
              <a:miter lim="800000"/>
              <a:headEnd/>
              <a:tailEnd/>
            </a:ln>
          </p:spPr>
          <p:txBody>
            <a:bodyPr lIns="0" tIns="39776" rIns="0" bIns="39776"/>
            <a:lstStyle/>
            <a:p>
              <a:pPr algn="just"/>
              <a:r>
                <a:rPr lang="en-US" altLang="zh-CN" sz="1400"/>
                <a:t>h</a:t>
              </a:r>
              <a:endParaRPr lang="en-US" altLang="zh-CN" sz="1400" b="0">
                <a:latin typeface="Times New Roman" pitchFamily="18" charset="0"/>
                <a:ea typeface="楷体_GB2312"/>
                <a:cs typeface="楷体_GB2312"/>
              </a:endParaRPr>
            </a:p>
          </p:txBody>
        </p:sp>
        <p:sp>
          <p:nvSpPr>
            <p:cNvPr id="71695" name="Text Box 116"/>
            <p:cNvSpPr txBox="1">
              <a:spLocks noChangeArrowheads="1"/>
            </p:cNvSpPr>
            <p:nvPr/>
          </p:nvSpPr>
          <p:spPr bwMode="auto">
            <a:xfrm>
              <a:off x="1907704" y="4731990"/>
              <a:ext cx="415191" cy="240234"/>
            </a:xfrm>
            <a:prstGeom prst="rect">
              <a:avLst/>
            </a:prstGeom>
            <a:noFill/>
            <a:ln w="28575">
              <a:noFill/>
              <a:miter lim="800000"/>
              <a:headEnd/>
              <a:tailEnd/>
            </a:ln>
          </p:spPr>
          <p:txBody>
            <a:bodyPr lIns="0" tIns="39776" rIns="0" bIns="39776"/>
            <a:lstStyle/>
            <a:p>
              <a:pPr algn="just"/>
              <a:r>
                <a:rPr lang="en-US" altLang="zh-CN" sz="1400"/>
                <a:t>h-1</a:t>
              </a:r>
              <a:endParaRPr lang="en-US" altLang="zh-CN" sz="1400" b="0">
                <a:latin typeface="Times New Roman" pitchFamily="18" charset="0"/>
                <a:ea typeface="楷体_GB2312"/>
                <a:cs typeface="楷体_GB2312"/>
              </a:endParaRPr>
            </a:p>
          </p:txBody>
        </p:sp>
        <p:grpSp>
          <p:nvGrpSpPr>
            <p:cNvPr id="71696" name="组合 59"/>
            <p:cNvGrpSpPr>
              <a:grpSpLocks/>
            </p:cNvGrpSpPr>
            <p:nvPr/>
          </p:nvGrpSpPr>
          <p:grpSpPr bwMode="auto">
            <a:xfrm>
              <a:off x="2051720" y="4011910"/>
              <a:ext cx="412704" cy="763389"/>
              <a:chOff x="1285495" y="4057738"/>
              <a:chExt cx="412704" cy="763389"/>
            </a:xfrm>
          </p:grpSpPr>
          <p:sp>
            <p:nvSpPr>
              <p:cNvPr id="71704" name="Rectangle 102"/>
              <p:cNvSpPr>
                <a:spLocks noChangeArrowheads="1"/>
              </p:cNvSpPr>
              <p:nvPr/>
            </p:nvSpPr>
            <p:spPr bwMode="auto">
              <a:xfrm>
                <a:off x="1285495" y="4057738"/>
                <a:ext cx="344335" cy="763389"/>
              </a:xfrm>
              <a:prstGeom prst="rect">
                <a:avLst/>
              </a:prstGeom>
              <a:noFill/>
              <a:ln w="28575">
                <a:solidFill>
                  <a:schemeClr val="tx1"/>
                </a:solidFill>
                <a:miter lim="800000"/>
                <a:headEnd/>
                <a:tailEnd/>
              </a:ln>
            </p:spPr>
            <p:txBody>
              <a:bodyPr anchor="ctr"/>
              <a:lstStyle/>
              <a:p>
                <a:pPr eaLnBrk="0" hangingPunct="0">
                  <a:spcBef>
                    <a:spcPct val="50000"/>
                  </a:spcBef>
                </a:pPr>
                <a:endParaRPr lang="zh-CN" altLang="en-US" sz="1400"/>
              </a:p>
            </p:txBody>
          </p:sp>
          <p:sp>
            <p:nvSpPr>
              <p:cNvPr id="71705" name="Line 103"/>
              <p:cNvSpPr>
                <a:spLocks noChangeShapeType="1"/>
              </p:cNvSpPr>
              <p:nvPr/>
            </p:nvSpPr>
            <p:spPr bwMode="auto">
              <a:xfrm>
                <a:off x="1285495" y="4581885"/>
                <a:ext cx="344335" cy="0"/>
              </a:xfrm>
              <a:prstGeom prst="line">
                <a:avLst/>
              </a:prstGeom>
              <a:noFill/>
              <a:ln w="28575">
                <a:solidFill>
                  <a:schemeClr val="tx1"/>
                </a:solidFill>
                <a:round/>
                <a:headEnd/>
                <a:tailEnd/>
              </a:ln>
            </p:spPr>
            <p:txBody>
              <a:bodyPr anchor="ctr"/>
              <a:lstStyle/>
              <a:p>
                <a:endParaRPr lang="zh-CN" altLang="en-US"/>
              </a:p>
            </p:txBody>
          </p:sp>
          <p:sp>
            <p:nvSpPr>
              <p:cNvPr id="71706" name="Line 104"/>
              <p:cNvSpPr>
                <a:spLocks noChangeShapeType="1"/>
              </p:cNvSpPr>
              <p:nvPr/>
            </p:nvSpPr>
            <p:spPr bwMode="auto">
              <a:xfrm flipH="1">
                <a:off x="1294197" y="4591812"/>
                <a:ext cx="344335" cy="208468"/>
              </a:xfrm>
              <a:prstGeom prst="line">
                <a:avLst/>
              </a:prstGeom>
              <a:noFill/>
              <a:ln w="28575">
                <a:solidFill>
                  <a:schemeClr val="tx1"/>
                </a:solidFill>
                <a:round/>
                <a:headEnd/>
                <a:tailEnd/>
              </a:ln>
            </p:spPr>
            <p:txBody>
              <a:bodyPr anchor="ctr"/>
              <a:lstStyle/>
              <a:p>
                <a:endParaRPr lang="zh-CN" altLang="en-US"/>
              </a:p>
            </p:txBody>
          </p:sp>
          <p:sp>
            <p:nvSpPr>
              <p:cNvPr id="71707" name="Line 105"/>
              <p:cNvSpPr>
                <a:spLocks noChangeShapeType="1"/>
              </p:cNvSpPr>
              <p:nvPr/>
            </p:nvSpPr>
            <p:spPr bwMode="auto">
              <a:xfrm>
                <a:off x="1285495" y="4581885"/>
                <a:ext cx="344335" cy="208468"/>
              </a:xfrm>
              <a:prstGeom prst="line">
                <a:avLst/>
              </a:prstGeom>
              <a:noFill/>
              <a:ln w="28575">
                <a:solidFill>
                  <a:schemeClr val="tx1"/>
                </a:solidFill>
                <a:round/>
                <a:headEnd/>
                <a:tailEnd/>
              </a:ln>
            </p:spPr>
            <p:txBody>
              <a:bodyPr anchor="ctr"/>
              <a:lstStyle/>
              <a:p>
                <a:endParaRPr lang="zh-CN" altLang="en-US"/>
              </a:p>
            </p:txBody>
          </p:sp>
          <p:sp>
            <p:nvSpPr>
              <p:cNvPr id="71708" name="Text Box 120"/>
              <p:cNvSpPr txBox="1">
                <a:spLocks noChangeArrowheads="1"/>
              </p:cNvSpPr>
              <p:nvPr/>
            </p:nvSpPr>
            <p:spPr bwMode="auto">
              <a:xfrm>
                <a:off x="1285495" y="4196716"/>
                <a:ext cx="412704" cy="239242"/>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R</a:t>
                </a:r>
              </a:p>
              <a:p>
                <a:pPr algn="just"/>
                <a:endParaRPr lang="en-US" altLang="zh-CN" sz="1400" b="0">
                  <a:latin typeface="Times New Roman" pitchFamily="18" charset="0"/>
                  <a:ea typeface="楷体_GB2312"/>
                  <a:cs typeface="楷体_GB2312"/>
                </a:endParaRPr>
              </a:p>
            </p:txBody>
          </p:sp>
        </p:grpSp>
        <p:sp>
          <p:nvSpPr>
            <p:cNvPr id="71697" name="Text Box 121"/>
            <p:cNvSpPr txBox="1">
              <a:spLocks noChangeArrowheads="1"/>
            </p:cNvSpPr>
            <p:nvPr/>
          </p:nvSpPr>
          <p:spPr bwMode="auto">
            <a:xfrm>
              <a:off x="1403648" y="4578966"/>
              <a:ext cx="415191" cy="239242"/>
            </a:xfrm>
            <a:prstGeom prst="rect">
              <a:avLst/>
            </a:prstGeom>
            <a:noFill/>
            <a:ln w="28575">
              <a:noFill/>
              <a:miter lim="800000"/>
              <a:headEnd/>
              <a:tailEnd/>
            </a:ln>
          </p:spPr>
          <p:txBody>
            <a:bodyPr lIns="79553" tIns="39776" rIns="79553" bIns="39776"/>
            <a:lstStyle/>
            <a:p>
              <a:pPr algn="just"/>
              <a:r>
                <a:rPr lang="en-US" altLang="zh-CN" sz="1400"/>
                <a:t>B</a:t>
              </a:r>
              <a:r>
                <a:rPr lang="en-US" altLang="zh-CN" sz="1400" baseline="-25000"/>
                <a:t>L</a:t>
              </a:r>
              <a:endParaRPr lang="en-US" altLang="zh-CN" sz="1400" b="0">
                <a:latin typeface="Times New Roman" pitchFamily="18" charset="0"/>
                <a:ea typeface="楷体_GB2312"/>
                <a:cs typeface="楷体_GB2312"/>
              </a:endParaRPr>
            </a:p>
          </p:txBody>
        </p:sp>
        <p:sp>
          <p:nvSpPr>
            <p:cNvPr id="71698" name="Text Box 122"/>
            <p:cNvSpPr txBox="1">
              <a:spLocks noChangeArrowheads="1"/>
            </p:cNvSpPr>
            <p:nvPr/>
          </p:nvSpPr>
          <p:spPr bwMode="auto">
            <a:xfrm>
              <a:off x="683568" y="4587974"/>
              <a:ext cx="413947" cy="240234"/>
            </a:xfrm>
            <a:prstGeom prst="rect">
              <a:avLst/>
            </a:prstGeom>
            <a:noFill/>
            <a:ln w="28575">
              <a:noFill/>
              <a:miter lim="800000"/>
              <a:headEnd/>
              <a:tailEnd/>
            </a:ln>
          </p:spPr>
          <p:txBody>
            <a:bodyPr lIns="79553" tIns="39776" rIns="79553" bIns="39776"/>
            <a:lstStyle/>
            <a:p>
              <a:pPr algn="just"/>
              <a:r>
                <a:rPr lang="en-US" altLang="zh-CN" sz="1400"/>
                <a:t>A</a:t>
              </a:r>
              <a:r>
                <a:rPr lang="en-US" altLang="zh-CN" sz="1400" baseline="-25000"/>
                <a:t>L</a:t>
              </a:r>
              <a:endParaRPr lang="en-US" altLang="zh-CN" sz="1400" b="0">
                <a:latin typeface="Times New Roman" pitchFamily="18" charset="0"/>
                <a:ea typeface="楷体_GB2312"/>
                <a:cs typeface="楷体_GB2312"/>
              </a:endParaRPr>
            </a:p>
          </p:txBody>
        </p:sp>
        <p:sp>
          <p:nvSpPr>
            <p:cNvPr id="71699" name="Line 125"/>
            <p:cNvSpPr>
              <a:spLocks noChangeShapeType="1"/>
            </p:cNvSpPr>
            <p:nvPr/>
          </p:nvSpPr>
          <p:spPr bwMode="auto">
            <a:xfrm flipH="1">
              <a:off x="971600" y="4227934"/>
              <a:ext cx="216024" cy="216024"/>
            </a:xfrm>
            <a:prstGeom prst="line">
              <a:avLst/>
            </a:prstGeom>
            <a:noFill/>
            <a:ln w="28575">
              <a:solidFill>
                <a:schemeClr val="tx1"/>
              </a:solidFill>
              <a:round/>
              <a:headEnd/>
              <a:tailEnd/>
            </a:ln>
          </p:spPr>
          <p:txBody>
            <a:bodyPr/>
            <a:lstStyle/>
            <a:p>
              <a:endParaRPr lang="zh-CN" altLang="en-US"/>
            </a:p>
          </p:txBody>
        </p:sp>
        <p:sp>
          <p:nvSpPr>
            <p:cNvPr id="71700" name="Line 126"/>
            <p:cNvSpPr>
              <a:spLocks noChangeShapeType="1"/>
            </p:cNvSpPr>
            <p:nvPr/>
          </p:nvSpPr>
          <p:spPr bwMode="auto">
            <a:xfrm>
              <a:off x="1933143" y="3679518"/>
              <a:ext cx="170303" cy="314687"/>
            </a:xfrm>
            <a:prstGeom prst="line">
              <a:avLst/>
            </a:prstGeom>
            <a:noFill/>
            <a:ln w="28575">
              <a:solidFill>
                <a:schemeClr val="tx1"/>
              </a:solidFill>
              <a:round/>
              <a:headEnd/>
              <a:tailEnd/>
            </a:ln>
          </p:spPr>
          <p:txBody>
            <a:bodyPr/>
            <a:lstStyle/>
            <a:p>
              <a:endParaRPr lang="zh-CN" altLang="en-US"/>
            </a:p>
          </p:txBody>
        </p:sp>
        <p:sp>
          <p:nvSpPr>
            <p:cNvPr id="71701" name="Line 127"/>
            <p:cNvSpPr>
              <a:spLocks noChangeShapeType="1"/>
            </p:cNvSpPr>
            <p:nvPr/>
          </p:nvSpPr>
          <p:spPr bwMode="auto">
            <a:xfrm>
              <a:off x="1475656" y="4299942"/>
              <a:ext cx="154234" cy="128133"/>
            </a:xfrm>
            <a:prstGeom prst="line">
              <a:avLst/>
            </a:prstGeom>
            <a:noFill/>
            <a:ln w="28575">
              <a:solidFill>
                <a:schemeClr val="tx1"/>
              </a:solidFill>
              <a:round/>
              <a:headEnd/>
              <a:tailEnd/>
            </a:ln>
          </p:spPr>
          <p:txBody>
            <a:bodyPr/>
            <a:lstStyle/>
            <a:p>
              <a:endParaRPr lang="zh-CN" altLang="en-US"/>
            </a:p>
          </p:txBody>
        </p:sp>
        <p:sp>
          <p:nvSpPr>
            <p:cNvPr id="71702" name="Line 128"/>
            <p:cNvSpPr>
              <a:spLocks noChangeShapeType="1"/>
            </p:cNvSpPr>
            <p:nvPr/>
          </p:nvSpPr>
          <p:spPr bwMode="auto">
            <a:xfrm flipH="1">
              <a:off x="1475656" y="3651871"/>
              <a:ext cx="196408" cy="288032"/>
            </a:xfrm>
            <a:prstGeom prst="line">
              <a:avLst/>
            </a:prstGeom>
            <a:noFill/>
            <a:ln w="28575">
              <a:solidFill>
                <a:schemeClr val="tx1"/>
              </a:solidFill>
              <a:round/>
              <a:headEnd/>
              <a:tailEnd/>
            </a:ln>
          </p:spPr>
          <p:txBody>
            <a:bodyPr/>
            <a:lstStyle/>
            <a:p>
              <a:endParaRPr lang="zh-CN" altLang="en-US"/>
            </a:p>
          </p:txBody>
        </p:sp>
        <p:sp>
          <p:nvSpPr>
            <p:cNvPr id="71703" name="右大括号 60"/>
            <p:cNvSpPr>
              <a:spLocks/>
            </p:cNvSpPr>
            <p:nvPr/>
          </p:nvSpPr>
          <p:spPr bwMode="auto">
            <a:xfrm>
              <a:off x="2483768" y="4011910"/>
              <a:ext cx="72008" cy="792088"/>
            </a:xfrm>
            <a:prstGeom prst="rightBrace">
              <a:avLst>
                <a:gd name="adj1" fmla="val 8352"/>
                <a:gd name="adj2" fmla="val 50000"/>
              </a:avLst>
            </a:prstGeom>
            <a:noFill/>
            <a:ln w="38100" algn="ctr">
              <a:solidFill>
                <a:schemeClr val="tx1"/>
              </a:solidFill>
              <a:round/>
              <a:headEnd/>
              <a:tailEnd/>
            </a:ln>
          </p:spPr>
          <p:txBody>
            <a:bodyPr>
              <a:spAutoFit/>
            </a:bodyPr>
            <a:lstStyle/>
            <a:p>
              <a:pPr eaLnBrk="0" hangingPunct="0">
                <a:spcBef>
                  <a:spcPct val="50000"/>
                </a:spcBef>
              </a:pPr>
              <a:endParaRPr lang="zh-CN" altLang="en-US"/>
            </a:p>
          </p:txBody>
        </p:sp>
      </p:grpSp>
      <p:sp>
        <p:nvSpPr>
          <p:cNvPr id="56" name="Text Box 87"/>
          <p:cNvSpPr txBox="1">
            <a:spLocks noChangeArrowheads="1"/>
          </p:cNvSpPr>
          <p:nvPr/>
        </p:nvSpPr>
        <p:spPr bwMode="auto">
          <a:xfrm>
            <a:off x="2123728" y="1491630"/>
            <a:ext cx="333590" cy="179841"/>
          </a:xfrm>
          <a:prstGeom prst="rect">
            <a:avLst/>
          </a:prstGeom>
          <a:noFill/>
          <a:ln w="28575">
            <a:noFill/>
            <a:miter lim="800000"/>
            <a:headEnd/>
            <a:tailEnd/>
          </a:ln>
        </p:spPr>
        <p:txBody>
          <a:bodyPr lIns="0" tIns="39776" rIns="0" bIns="39776"/>
          <a:lstStyle/>
          <a:p>
            <a:pPr algn="just"/>
            <a:r>
              <a:rPr lang="en-US" altLang="zh-CN" sz="1400" dirty="0" smtClean="0"/>
              <a:t>0</a:t>
            </a:r>
            <a:endParaRPr lang="en-US" altLang="zh-CN" sz="1400" b="0" dirty="0">
              <a:latin typeface="Times New Roman" pitchFamily="18" charset="0"/>
              <a:ea typeface="楷体_GB2312"/>
              <a:cs typeface="楷体_GB2312"/>
            </a:endParaRPr>
          </a:p>
        </p:txBody>
      </p:sp>
      <p:sp>
        <p:nvSpPr>
          <p:cNvPr id="57" name="Text Box 87"/>
          <p:cNvSpPr txBox="1">
            <a:spLocks noChangeArrowheads="1"/>
          </p:cNvSpPr>
          <p:nvPr/>
        </p:nvSpPr>
        <p:spPr bwMode="auto">
          <a:xfrm>
            <a:off x="2798250" y="1491630"/>
            <a:ext cx="333590" cy="179841"/>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58" name="AutoShape 107"/>
          <p:cNvSpPr>
            <a:spLocks noChangeArrowheads="1"/>
          </p:cNvSpPr>
          <p:nvPr/>
        </p:nvSpPr>
        <p:spPr bwMode="auto">
          <a:xfrm rot="10516116">
            <a:off x="2339752" y="1635646"/>
            <a:ext cx="360040" cy="52236"/>
          </a:xfrm>
          <a:prstGeom prst="leftArrow">
            <a:avLst>
              <a:gd name="adj1" fmla="val 50000"/>
              <a:gd name="adj2" fmla="val 138948"/>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blinds(horizontal)">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34"/>
          <p:cNvSpPr>
            <a:spLocks noChangeArrowheads="1"/>
          </p:cNvSpPr>
          <p:nvPr/>
        </p:nvSpPr>
        <p:spPr bwMode="auto">
          <a:xfrm>
            <a:off x="539552" y="339502"/>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LR</a:t>
            </a:r>
            <a:r>
              <a:rPr lang="zh-CN" altLang="en-US" dirty="0">
                <a:latin typeface="微软雅黑" pitchFamily="34" charset="-122"/>
                <a:ea typeface="微软雅黑" pitchFamily="34" charset="-122"/>
              </a:rPr>
              <a:t>问题</a:t>
            </a:r>
          </a:p>
        </p:txBody>
      </p:sp>
      <p:grpSp>
        <p:nvGrpSpPr>
          <p:cNvPr id="72708" name="组合 71"/>
          <p:cNvGrpSpPr>
            <a:grpSpLocks/>
          </p:cNvGrpSpPr>
          <p:nvPr/>
        </p:nvGrpSpPr>
        <p:grpSpPr bwMode="auto">
          <a:xfrm>
            <a:off x="323528" y="1006475"/>
            <a:ext cx="2664147" cy="1636713"/>
            <a:chOff x="287626" y="1341438"/>
            <a:chExt cx="3997037" cy="3321050"/>
          </a:xfrm>
        </p:grpSpPr>
        <p:sp>
          <p:nvSpPr>
            <p:cNvPr id="72797" name="Rectangle 62"/>
            <p:cNvSpPr>
              <a:spLocks noChangeArrowheads="1"/>
            </p:cNvSpPr>
            <p:nvPr/>
          </p:nvSpPr>
          <p:spPr bwMode="auto">
            <a:xfrm>
              <a:off x="966788" y="3354933"/>
              <a:ext cx="552450" cy="989360"/>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98" name="Oval 63"/>
            <p:cNvSpPr>
              <a:spLocks noChangeArrowheads="1"/>
            </p:cNvSpPr>
            <p:nvPr/>
          </p:nvSpPr>
          <p:spPr bwMode="auto">
            <a:xfrm>
              <a:off x="2071688" y="1746571"/>
              <a:ext cx="665163" cy="617263"/>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2799" name="Oval 64"/>
            <p:cNvSpPr>
              <a:spLocks noChangeArrowheads="1"/>
            </p:cNvSpPr>
            <p:nvPr/>
          </p:nvSpPr>
          <p:spPr bwMode="auto">
            <a:xfrm>
              <a:off x="1630363" y="2489026"/>
              <a:ext cx="665163" cy="617263"/>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2800" name="Text Box 66"/>
            <p:cNvSpPr txBox="1">
              <a:spLocks noChangeArrowheads="1"/>
            </p:cNvSpPr>
            <p:nvPr/>
          </p:nvSpPr>
          <p:spPr bwMode="auto">
            <a:xfrm>
              <a:off x="395288" y="3601839"/>
              <a:ext cx="454025" cy="425999"/>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802" name="Text Box 69"/>
            <p:cNvSpPr txBox="1">
              <a:spLocks noChangeArrowheads="1"/>
            </p:cNvSpPr>
            <p:nvPr/>
          </p:nvSpPr>
          <p:spPr bwMode="auto">
            <a:xfrm>
              <a:off x="287626" y="2471976"/>
              <a:ext cx="339725" cy="427738"/>
            </a:xfrm>
            <a:prstGeom prst="rect">
              <a:avLst/>
            </a:prstGeom>
            <a:noFill/>
            <a:ln w="28575">
              <a:noFill/>
              <a:miter lim="800000"/>
              <a:headEnd/>
              <a:tailEnd/>
            </a:ln>
          </p:spPr>
          <p:txBody>
            <a:bodyPr lIns="0" tIns="39538" rIns="0" bIns="39538"/>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72803" name="AutoShape 70"/>
            <p:cNvSpPr>
              <a:spLocks/>
            </p:cNvSpPr>
            <p:nvPr/>
          </p:nvSpPr>
          <p:spPr bwMode="auto">
            <a:xfrm>
              <a:off x="633413" y="3354933"/>
              <a:ext cx="111125" cy="989360"/>
            </a:xfrm>
            <a:prstGeom prst="leftBrace">
              <a:avLst>
                <a:gd name="adj1" fmla="val 67721"/>
                <a:gd name="adj2" fmla="val 50000"/>
              </a:avLst>
            </a:prstGeom>
            <a:noFill/>
            <a:ln w="28575">
              <a:noFill/>
              <a:round/>
              <a:headEnd/>
              <a:tailEnd/>
            </a:ln>
          </p:spPr>
          <p:txBody>
            <a:bodyPr lIns="0" rIns="0" anchor="ctr"/>
            <a:lstStyle/>
            <a:p>
              <a:pPr eaLnBrk="0" hangingPunct="0">
                <a:spcBef>
                  <a:spcPct val="50000"/>
                </a:spcBef>
              </a:pPr>
              <a:endParaRPr lang="zh-CN" altLang="en-US" sz="1400"/>
            </a:p>
          </p:txBody>
        </p:sp>
        <p:sp>
          <p:nvSpPr>
            <p:cNvPr id="72804" name="Rectangle 71"/>
            <p:cNvSpPr>
              <a:spLocks noChangeArrowheads="1"/>
            </p:cNvSpPr>
            <p:nvPr/>
          </p:nvSpPr>
          <p:spPr bwMode="auto">
            <a:xfrm>
              <a:off x="2846388" y="2610740"/>
              <a:ext cx="552450" cy="991099"/>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805" name="AutoShape 72"/>
            <p:cNvSpPr>
              <a:spLocks/>
            </p:cNvSpPr>
            <p:nvPr/>
          </p:nvSpPr>
          <p:spPr bwMode="auto">
            <a:xfrm>
              <a:off x="3509963" y="2610740"/>
              <a:ext cx="111125" cy="991099"/>
            </a:xfrm>
            <a:prstGeom prst="rightBrace">
              <a:avLst>
                <a:gd name="adj1" fmla="val 67841"/>
                <a:gd name="adj2" fmla="val 50000"/>
              </a:avLst>
            </a:prstGeom>
            <a:noFill/>
            <a:ln w="28575">
              <a:solidFill>
                <a:schemeClr val="tx1"/>
              </a:solidFill>
              <a:round/>
              <a:headEnd/>
              <a:tailEnd/>
            </a:ln>
          </p:spPr>
          <p:txBody>
            <a:bodyPr lIns="0" rIns="0" anchor="ctr"/>
            <a:lstStyle/>
            <a:p>
              <a:pPr eaLnBrk="0" hangingPunct="0">
                <a:spcBef>
                  <a:spcPct val="50000"/>
                </a:spcBef>
              </a:pPr>
              <a:endParaRPr lang="zh-CN" altLang="en-US" sz="1400"/>
            </a:p>
          </p:txBody>
        </p:sp>
        <p:sp>
          <p:nvSpPr>
            <p:cNvPr id="72806" name="Text Box 73"/>
            <p:cNvSpPr txBox="1">
              <a:spLocks noChangeArrowheads="1"/>
            </p:cNvSpPr>
            <p:nvPr/>
          </p:nvSpPr>
          <p:spPr bwMode="auto">
            <a:xfrm>
              <a:off x="3621088" y="2861123"/>
              <a:ext cx="663575" cy="424260"/>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807" name="Text Box 76"/>
            <p:cNvSpPr txBox="1">
              <a:spLocks noChangeArrowheads="1"/>
            </p:cNvSpPr>
            <p:nvPr/>
          </p:nvSpPr>
          <p:spPr bwMode="auto">
            <a:xfrm>
              <a:off x="966788" y="3601839"/>
              <a:ext cx="663575" cy="425999"/>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72808" name="Text Box 77"/>
            <p:cNvSpPr txBox="1">
              <a:spLocks noChangeArrowheads="1"/>
            </p:cNvSpPr>
            <p:nvPr/>
          </p:nvSpPr>
          <p:spPr bwMode="auto">
            <a:xfrm>
              <a:off x="2846388" y="2861123"/>
              <a:ext cx="663575" cy="424260"/>
            </a:xfrm>
            <a:prstGeom prst="rect">
              <a:avLst/>
            </a:prstGeom>
            <a:noFill/>
            <a:ln w="28575">
              <a:noFill/>
              <a:miter lim="800000"/>
              <a:headEnd/>
              <a:tailEnd/>
            </a:ln>
          </p:spPr>
          <p:txBody>
            <a:bodyPr lIns="0" tIns="39538" rIns="0" bIns="39538"/>
            <a:lstStyle/>
            <a:p>
              <a:pPr algn="just"/>
              <a:r>
                <a:rPr lang="en-US" altLang="zh-CN" sz="1400"/>
                <a:t> A</a:t>
              </a:r>
              <a:r>
                <a:rPr lang="en-US" altLang="zh-CN" sz="1400" baseline="-25000"/>
                <a:t>R</a:t>
              </a:r>
              <a:endParaRPr lang="en-US" altLang="zh-CN" sz="1400" b="0">
                <a:latin typeface="Times New Roman" pitchFamily="18" charset="0"/>
                <a:ea typeface="楷体_GB2312"/>
                <a:cs typeface="楷体_GB2312"/>
              </a:endParaRPr>
            </a:p>
          </p:txBody>
        </p:sp>
        <p:sp>
          <p:nvSpPr>
            <p:cNvPr id="72809" name="AutoShape 78"/>
            <p:cNvSpPr>
              <a:spLocks noChangeArrowheads="1"/>
            </p:cNvSpPr>
            <p:nvPr/>
          </p:nvSpPr>
          <p:spPr bwMode="auto">
            <a:xfrm rot="-1818482">
              <a:off x="2625726" y="1621380"/>
              <a:ext cx="773113" cy="125191"/>
            </a:xfrm>
            <a:prstGeom prst="leftArrow">
              <a:avLst>
                <a:gd name="adj1" fmla="val 50000"/>
                <a:gd name="adj2" fmla="val 169111"/>
              </a:avLst>
            </a:prstGeom>
            <a:noFill/>
            <a:ln w="28575">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72810" name="Rectangle 79"/>
            <p:cNvSpPr>
              <a:spLocks noChangeArrowheads="1"/>
            </p:cNvSpPr>
            <p:nvPr/>
          </p:nvSpPr>
          <p:spPr bwMode="auto">
            <a:xfrm>
              <a:off x="2044701" y="3354933"/>
              <a:ext cx="554038" cy="1307555"/>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811" name="Line 80"/>
            <p:cNvSpPr>
              <a:spLocks noChangeShapeType="1"/>
            </p:cNvSpPr>
            <p:nvPr/>
          </p:nvSpPr>
          <p:spPr bwMode="auto">
            <a:xfrm>
              <a:off x="2044701" y="4349509"/>
              <a:ext cx="554038" cy="1739"/>
            </a:xfrm>
            <a:prstGeom prst="line">
              <a:avLst/>
            </a:prstGeom>
            <a:noFill/>
            <a:ln w="28575">
              <a:solidFill>
                <a:schemeClr val="tx1"/>
              </a:solidFill>
              <a:round/>
              <a:headEnd/>
              <a:tailEnd/>
            </a:ln>
          </p:spPr>
          <p:txBody>
            <a:bodyPr lIns="0" rIns="0" anchor="ctr"/>
            <a:lstStyle/>
            <a:p>
              <a:endParaRPr lang="zh-CN" altLang="en-US"/>
            </a:p>
          </p:txBody>
        </p:sp>
        <p:sp>
          <p:nvSpPr>
            <p:cNvPr id="72812" name="Line 81"/>
            <p:cNvSpPr>
              <a:spLocks noChangeShapeType="1"/>
            </p:cNvSpPr>
            <p:nvPr/>
          </p:nvSpPr>
          <p:spPr bwMode="auto">
            <a:xfrm flipH="1">
              <a:off x="2044701" y="4349509"/>
              <a:ext cx="554038" cy="271248"/>
            </a:xfrm>
            <a:prstGeom prst="line">
              <a:avLst/>
            </a:prstGeom>
            <a:noFill/>
            <a:ln w="28575">
              <a:solidFill>
                <a:schemeClr val="tx1"/>
              </a:solidFill>
              <a:round/>
              <a:headEnd/>
              <a:tailEnd/>
            </a:ln>
          </p:spPr>
          <p:txBody>
            <a:bodyPr lIns="0" rIns="0" anchor="ctr"/>
            <a:lstStyle/>
            <a:p>
              <a:endParaRPr lang="zh-CN" altLang="en-US"/>
            </a:p>
          </p:txBody>
        </p:sp>
        <p:sp>
          <p:nvSpPr>
            <p:cNvPr id="72813" name="Line 82"/>
            <p:cNvSpPr>
              <a:spLocks noChangeShapeType="1"/>
            </p:cNvSpPr>
            <p:nvPr/>
          </p:nvSpPr>
          <p:spPr bwMode="auto">
            <a:xfrm>
              <a:off x="2044701" y="4349509"/>
              <a:ext cx="554038" cy="271248"/>
            </a:xfrm>
            <a:prstGeom prst="line">
              <a:avLst/>
            </a:prstGeom>
            <a:noFill/>
            <a:ln w="28575">
              <a:solidFill>
                <a:schemeClr val="tx1"/>
              </a:solidFill>
              <a:round/>
              <a:headEnd/>
              <a:tailEnd/>
            </a:ln>
          </p:spPr>
          <p:txBody>
            <a:bodyPr lIns="0" rIns="0" anchor="ctr"/>
            <a:lstStyle/>
            <a:p>
              <a:endParaRPr lang="zh-CN" altLang="en-US"/>
            </a:p>
          </p:txBody>
        </p:sp>
        <p:sp>
          <p:nvSpPr>
            <p:cNvPr id="72814" name="Text Box 83"/>
            <p:cNvSpPr txBox="1">
              <a:spLocks noChangeArrowheads="1"/>
            </p:cNvSpPr>
            <p:nvPr/>
          </p:nvSpPr>
          <p:spPr bwMode="auto">
            <a:xfrm>
              <a:off x="2044701" y="3601839"/>
              <a:ext cx="665163" cy="427737"/>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sp>
          <p:nvSpPr>
            <p:cNvPr id="72815" name="Text Box 84"/>
            <p:cNvSpPr txBox="1">
              <a:spLocks noChangeArrowheads="1"/>
            </p:cNvSpPr>
            <p:nvPr/>
          </p:nvSpPr>
          <p:spPr bwMode="auto">
            <a:xfrm>
              <a:off x="2940051" y="3876564"/>
              <a:ext cx="298450" cy="427737"/>
            </a:xfrm>
            <a:prstGeom prst="rect">
              <a:avLst/>
            </a:prstGeom>
            <a:noFill/>
            <a:ln w="28575">
              <a:noFill/>
              <a:miter lim="800000"/>
              <a:headEnd/>
              <a:tailEnd/>
            </a:ln>
          </p:spPr>
          <p:txBody>
            <a:bodyPr lIns="0" tIns="39538" rIns="0" bIns="39538"/>
            <a:lstStyle/>
            <a:p>
              <a:pPr algn="just"/>
              <a:r>
                <a:rPr lang="en-US" altLang="zh-CN" sz="1400"/>
                <a:t>h</a:t>
              </a:r>
              <a:endParaRPr lang="en-US" altLang="zh-CN" sz="1400" b="0">
                <a:latin typeface="Times New Roman" pitchFamily="18" charset="0"/>
                <a:ea typeface="楷体_GB2312"/>
                <a:cs typeface="楷体_GB2312"/>
              </a:endParaRPr>
            </a:p>
          </p:txBody>
        </p:sp>
        <p:sp>
          <p:nvSpPr>
            <p:cNvPr id="72816" name="Line 85"/>
            <p:cNvSpPr>
              <a:spLocks noChangeShapeType="1"/>
            </p:cNvSpPr>
            <p:nvPr/>
          </p:nvSpPr>
          <p:spPr bwMode="auto">
            <a:xfrm flipH="1">
              <a:off x="1939926" y="3252346"/>
              <a:ext cx="323850" cy="0"/>
            </a:xfrm>
            <a:prstGeom prst="line">
              <a:avLst/>
            </a:prstGeom>
            <a:noFill/>
            <a:ln w="28575" cap="sq">
              <a:noFill/>
              <a:round/>
              <a:headEnd/>
              <a:tailEnd type="triangle" w="med" len="med"/>
            </a:ln>
          </p:spPr>
          <p:txBody>
            <a:bodyPr/>
            <a:lstStyle/>
            <a:p>
              <a:endParaRPr lang="zh-CN" altLang="en-US"/>
            </a:p>
          </p:txBody>
        </p:sp>
        <p:sp>
          <p:nvSpPr>
            <p:cNvPr id="72817" name="Line 86"/>
            <p:cNvSpPr>
              <a:spLocks noChangeShapeType="1"/>
            </p:cNvSpPr>
            <p:nvPr/>
          </p:nvSpPr>
          <p:spPr bwMode="auto">
            <a:xfrm flipH="1">
              <a:off x="2112963" y="2297761"/>
              <a:ext cx="128588" cy="226040"/>
            </a:xfrm>
            <a:prstGeom prst="line">
              <a:avLst/>
            </a:prstGeom>
            <a:noFill/>
            <a:ln w="28575">
              <a:solidFill>
                <a:schemeClr val="tx1"/>
              </a:solidFill>
              <a:round/>
              <a:headEnd/>
              <a:tailEnd/>
            </a:ln>
          </p:spPr>
          <p:txBody>
            <a:bodyPr/>
            <a:lstStyle/>
            <a:p>
              <a:endParaRPr lang="zh-CN" altLang="en-US"/>
            </a:p>
          </p:txBody>
        </p:sp>
        <p:sp>
          <p:nvSpPr>
            <p:cNvPr id="72818" name="Line 87"/>
            <p:cNvSpPr>
              <a:spLocks noChangeShapeType="1"/>
            </p:cNvSpPr>
            <p:nvPr/>
          </p:nvSpPr>
          <p:spPr bwMode="auto">
            <a:xfrm flipH="1">
              <a:off x="1460501" y="3005441"/>
              <a:ext cx="257175" cy="337321"/>
            </a:xfrm>
            <a:prstGeom prst="line">
              <a:avLst/>
            </a:prstGeom>
            <a:noFill/>
            <a:ln w="28575">
              <a:solidFill>
                <a:schemeClr val="tx1"/>
              </a:solidFill>
              <a:round/>
              <a:headEnd/>
              <a:tailEnd/>
            </a:ln>
          </p:spPr>
          <p:txBody>
            <a:bodyPr/>
            <a:lstStyle/>
            <a:p>
              <a:endParaRPr lang="zh-CN" altLang="en-US"/>
            </a:p>
          </p:txBody>
        </p:sp>
        <p:sp>
          <p:nvSpPr>
            <p:cNvPr id="72819" name="Line 88"/>
            <p:cNvSpPr>
              <a:spLocks noChangeShapeType="1"/>
            </p:cNvSpPr>
            <p:nvPr/>
          </p:nvSpPr>
          <p:spPr bwMode="auto">
            <a:xfrm>
              <a:off x="2133601" y="3059342"/>
              <a:ext cx="128588" cy="337321"/>
            </a:xfrm>
            <a:prstGeom prst="line">
              <a:avLst/>
            </a:prstGeom>
            <a:noFill/>
            <a:ln w="28575">
              <a:solidFill>
                <a:schemeClr val="tx1"/>
              </a:solidFill>
              <a:round/>
              <a:headEnd/>
              <a:tailEnd/>
            </a:ln>
          </p:spPr>
          <p:txBody>
            <a:bodyPr/>
            <a:lstStyle/>
            <a:p>
              <a:endParaRPr lang="zh-CN" altLang="en-US"/>
            </a:p>
          </p:txBody>
        </p:sp>
        <p:sp>
          <p:nvSpPr>
            <p:cNvPr id="72820" name="Line 89"/>
            <p:cNvSpPr>
              <a:spLocks noChangeShapeType="1"/>
            </p:cNvSpPr>
            <p:nvPr/>
          </p:nvSpPr>
          <p:spPr bwMode="auto">
            <a:xfrm>
              <a:off x="2647951" y="2273419"/>
              <a:ext cx="255588" cy="335583"/>
            </a:xfrm>
            <a:prstGeom prst="line">
              <a:avLst/>
            </a:prstGeom>
            <a:noFill/>
            <a:ln w="28575">
              <a:solidFill>
                <a:schemeClr val="tx1"/>
              </a:solidFill>
              <a:round/>
              <a:headEnd/>
              <a:tailEnd/>
            </a:ln>
          </p:spPr>
          <p:txBody>
            <a:bodyPr/>
            <a:lstStyle/>
            <a:p>
              <a:endParaRPr lang="zh-CN" altLang="en-US"/>
            </a:p>
          </p:txBody>
        </p:sp>
        <p:sp>
          <p:nvSpPr>
            <p:cNvPr id="72821" name="Text Box 90"/>
            <p:cNvSpPr txBox="1">
              <a:spLocks noChangeArrowheads="1"/>
            </p:cNvSpPr>
            <p:nvPr/>
          </p:nvSpPr>
          <p:spPr bwMode="auto">
            <a:xfrm>
              <a:off x="3287713" y="1341438"/>
              <a:ext cx="565150" cy="368619"/>
            </a:xfrm>
            <a:prstGeom prst="rect">
              <a:avLst/>
            </a:prstGeom>
            <a:noFill/>
            <a:ln w="28575">
              <a:noFill/>
              <a:miter lim="800000"/>
              <a:headEnd/>
              <a:tailEnd/>
            </a:ln>
          </p:spPr>
          <p:txBody>
            <a:bodyPr lIns="0" tIns="34398" rIns="0" bIns="34398"/>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2822" name="AutoShape 91"/>
            <p:cNvSpPr>
              <a:spLocks/>
            </p:cNvSpPr>
            <p:nvPr/>
          </p:nvSpPr>
          <p:spPr bwMode="auto">
            <a:xfrm>
              <a:off x="2641601" y="3354933"/>
              <a:ext cx="149225" cy="1307555"/>
            </a:xfrm>
            <a:prstGeom prst="rightBrace">
              <a:avLst>
                <a:gd name="adj1" fmla="val 66650"/>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sp>
          <p:nvSpPr>
            <p:cNvPr id="72823" name="AutoShape 92"/>
            <p:cNvSpPr>
              <a:spLocks/>
            </p:cNvSpPr>
            <p:nvPr/>
          </p:nvSpPr>
          <p:spPr bwMode="auto">
            <a:xfrm>
              <a:off x="800101" y="3354933"/>
              <a:ext cx="149225" cy="1045001"/>
            </a:xfrm>
            <a:prstGeom prst="leftBrace">
              <a:avLst>
                <a:gd name="adj1" fmla="val 53267"/>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grpSp>
      <p:grpSp>
        <p:nvGrpSpPr>
          <p:cNvPr id="3" name="组合 72"/>
          <p:cNvGrpSpPr>
            <a:grpSpLocks/>
          </p:cNvGrpSpPr>
          <p:nvPr/>
        </p:nvGrpSpPr>
        <p:grpSpPr bwMode="auto">
          <a:xfrm>
            <a:off x="3492500" y="915988"/>
            <a:ext cx="2376488" cy="1727200"/>
            <a:chOff x="4570413" y="1341438"/>
            <a:chExt cx="3673475" cy="3600450"/>
          </a:xfrm>
        </p:grpSpPr>
        <p:sp>
          <p:nvSpPr>
            <p:cNvPr id="72768" name="AutoShape 95"/>
            <p:cNvSpPr>
              <a:spLocks noChangeAspect="1" noChangeArrowheads="1"/>
            </p:cNvSpPr>
            <p:nvPr/>
          </p:nvSpPr>
          <p:spPr bwMode="auto">
            <a:xfrm>
              <a:off x="4714876" y="1341438"/>
              <a:ext cx="3355975" cy="3600450"/>
            </a:xfrm>
            <a:prstGeom prst="rect">
              <a:avLst/>
            </a:prstGeom>
            <a:noFill/>
            <a:ln w="38100">
              <a:noFill/>
              <a:miter lim="800000"/>
              <a:headEnd/>
              <a:tailEnd/>
            </a:ln>
          </p:spPr>
          <p:txBody>
            <a:bodyPr/>
            <a:lstStyle/>
            <a:p>
              <a:pPr eaLnBrk="0" hangingPunct="0">
                <a:spcBef>
                  <a:spcPct val="50000"/>
                </a:spcBef>
              </a:pPr>
              <a:endParaRPr lang="zh-CN" altLang="en-US" sz="1400"/>
            </a:p>
          </p:txBody>
        </p:sp>
        <p:sp>
          <p:nvSpPr>
            <p:cNvPr id="72769" name="Rectangle 96"/>
            <p:cNvSpPr>
              <a:spLocks noChangeArrowheads="1"/>
            </p:cNvSpPr>
            <p:nvPr/>
          </p:nvSpPr>
          <p:spPr bwMode="auto">
            <a:xfrm>
              <a:off x="5184776" y="3305176"/>
              <a:ext cx="530225" cy="82550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70" name="Oval 97"/>
            <p:cNvSpPr>
              <a:spLocks noChangeArrowheads="1"/>
            </p:cNvSpPr>
            <p:nvPr/>
          </p:nvSpPr>
          <p:spPr bwMode="auto">
            <a:xfrm>
              <a:off x="6305551" y="1965326"/>
              <a:ext cx="638175" cy="514350"/>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dirty="0"/>
                <a:t>A</a:t>
              </a:r>
              <a:endParaRPr lang="en-US" altLang="zh-CN" sz="1400" b="0" dirty="0">
                <a:latin typeface="Times New Roman" pitchFamily="18" charset="0"/>
                <a:ea typeface="楷体_GB2312"/>
                <a:cs typeface="楷体_GB2312"/>
              </a:endParaRPr>
            </a:p>
          </p:txBody>
        </p:sp>
        <p:sp>
          <p:nvSpPr>
            <p:cNvPr id="72771" name="Oval 98"/>
            <p:cNvSpPr>
              <a:spLocks noChangeArrowheads="1"/>
            </p:cNvSpPr>
            <p:nvPr/>
          </p:nvSpPr>
          <p:spPr bwMode="auto">
            <a:xfrm>
              <a:off x="5881688" y="2582863"/>
              <a:ext cx="638175" cy="515938"/>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2772" name="Text Box 100"/>
            <p:cNvSpPr txBox="1">
              <a:spLocks noChangeArrowheads="1"/>
            </p:cNvSpPr>
            <p:nvPr/>
          </p:nvSpPr>
          <p:spPr bwMode="auto">
            <a:xfrm>
              <a:off x="4570413" y="3511551"/>
              <a:ext cx="503238" cy="355600"/>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773" name="Text Box 102"/>
            <p:cNvSpPr txBox="1">
              <a:spLocks noChangeArrowheads="1"/>
            </p:cNvSpPr>
            <p:nvPr/>
          </p:nvSpPr>
          <p:spPr bwMode="auto">
            <a:xfrm>
              <a:off x="5868144" y="1772816"/>
              <a:ext cx="393700" cy="355600"/>
            </a:xfrm>
            <a:prstGeom prst="rect">
              <a:avLst/>
            </a:prstGeom>
            <a:noFill/>
            <a:ln w="38100">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72774" name="Text Box 103"/>
            <p:cNvSpPr txBox="1">
              <a:spLocks noChangeArrowheads="1"/>
            </p:cNvSpPr>
            <p:nvPr/>
          </p:nvSpPr>
          <p:spPr bwMode="auto">
            <a:xfrm>
              <a:off x="5580112" y="2348880"/>
              <a:ext cx="325438" cy="355600"/>
            </a:xfrm>
            <a:prstGeom prst="rect">
              <a:avLst/>
            </a:prstGeom>
            <a:noFill/>
            <a:ln w="38100">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72775" name="AutoShape 104"/>
            <p:cNvSpPr>
              <a:spLocks/>
            </p:cNvSpPr>
            <p:nvPr/>
          </p:nvSpPr>
          <p:spPr bwMode="auto">
            <a:xfrm>
              <a:off x="4643438" y="3286126"/>
              <a:ext cx="106363" cy="825500"/>
            </a:xfrm>
            <a:prstGeom prst="leftBrace">
              <a:avLst>
                <a:gd name="adj1" fmla="val 64676"/>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2776" name="Rectangle 105"/>
            <p:cNvSpPr>
              <a:spLocks noChangeArrowheads="1"/>
            </p:cNvSpPr>
            <p:nvPr/>
          </p:nvSpPr>
          <p:spPr bwMode="auto">
            <a:xfrm>
              <a:off x="7048501" y="2686051"/>
              <a:ext cx="530225" cy="82550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77" name="AutoShape 106"/>
            <p:cNvSpPr>
              <a:spLocks/>
            </p:cNvSpPr>
            <p:nvPr/>
          </p:nvSpPr>
          <p:spPr bwMode="auto">
            <a:xfrm>
              <a:off x="7685088" y="2686051"/>
              <a:ext cx="107950" cy="825500"/>
            </a:xfrm>
            <a:prstGeom prst="rightBrace">
              <a:avLst>
                <a:gd name="adj1" fmla="val 63725"/>
                <a:gd name="adj2" fmla="val 50000"/>
              </a:avLst>
            </a:prstGeom>
            <a:noFill/>
            <a:ln w="38100">
              <a:solidFill>
                <a:schemeClr val="tx1"/>
              </a:solidFill>
              <a:round/>
              <a:headEnd/>
              <a:tailEnd/>
            </a:ln>
          </p:spPr>
          <p:txBody>
            <a:bodyPr lIns="0" rIns="0" anchor="ctr"/>
            <a:lstStyle/>
            <a:p>
              <a:pPr eaLnBrk="0" hangingPunct="0">
                <a:spcBef>
                  <a:spcPct val="50000"/>
                </a:spcBef>
              </a:pPr>
              <a:endParaRPr lang="zh-CN" altLang="en-US" sz="1400"/>
            </a:p>
          </p:txBody>
        </p:sp>
        <p:sp>
          <p:nvSpPr>
            <p:cNvPr id="72778" name="Text Box 107"/>
            <p:cNvSpPr txBox="1">
              <a:spLocks noChangeArrowheads="1"/>
            </p:cNvSpPr>
            <p:nvPr/>
          </p:nvSpPr>
          <p:spPr bwMode="auto">
            <a:xfrm>
              <a:off x="7793038" y="2894013"/>
              <a:ext cx="450850" cy="354013"/>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779" name="Text Box 110"/>
            <p:cNvSpPr txBox="1">
              <a:spLocks noChangeArrowheads="1"/>
            </p:cNvSpPr>
            <p:nvPr/>
          </p:nvSpPr>
          <p:spPr bwMode="auto">
            <a:xfrm>
              <a:off x="5184776" y="3511551"/>
              <a:ext cx="636588" cy="355600"/>
            </a:xfrm>
            <a:prstGeom prst="rect">
              <a:avLst/>
            </a:prstGeom>
            <a:noFill/>
            <a:ln w="38100">
              <a:noFill/>
              <a:miter lim="800000"/>
              <a:headEnd/>
              <a:tailEnd/>
            </a:ln>
          </p:spPr>
          <p:txBody>
            <a:bodyPr lIns="0" tIns="39538" rIns="0" bIns="39538"/>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72780" name="Text Box 111"/>
            <p:cNvSpPr txBox="1">
              <a:spLocks noChangeArrowheads="1"/>
            </p:cNvSpPr>
            <p:nvPr/>
          </p:nvSpPr>
          <p:spPr bwMode="auto">
            <a:xfrm>
              <a:off x="7048501" y="2894013"/>
              <a:ext cx="636588" cy="354013"/>
            </a:xfrm>
            <a:prstGeom prst="rect">
              <a:avLst/>
            </a:prstGeom>
            <a:noFill/>
            <a:ln w="38100">
              <a:noFill/>
              <a:miter lim="800000"/>
              <a:headEnd/>
              <a:tailEnd/>
            </a:ln>
          </p:spPr>
          <p:txBody>
            <a:bodyPr lIns="0" tIns="39538" rIns="0" bIns="39538"/>
            <a:lstStyle/>
            <a:p>
              <a:pPr algn="just"/>
              <a:r>
                <a:rPr lang="en-US" altLang="zh-CN" sz="1400"/>
                <a:t> A</a:t>
              </a:r>
              <a:r>
                <a:rPr lang="en-US" altLang="zh-CN" sz="1400" baseline="-25000"/>
                <a:t>R</a:t>
              </a:r>
              <a:endParaRPr lang="en-US" altLang="zh-CN" sz="1400" b="0">
                <a:latin typeface="Times New Roman" pitchFamily="18" charset="0"/>
                <a:ea typeface="楷体_GB2312"/>
                <a:cs typeface="楷体_GB2312"/>
              </a:endParaRPr>
            </a:p>
          </p:txBody>
        </p:sp>
        <p:sp>
          <p:nvSpPr>
            <p:cNvPr id="72781" name="AutoShape 112"/>
            <p:cNvSpPr>
              <a:spLocks noChangeArrowheads="1"/>
            </p:cNvSpPr>
            <p:nvPr/>
          </p:nvSpPr>
          <p:spPr bwMode="auto">
            <a:xfrm rot="-1818482">
              <a:off x="6837363" y="1860551"/>
              <a:ext cx="741363" cy="104775"/>
            </a:xfrm>
            <a:prstGeom prst="leftArrow">
              <a:avLst>
                <a:gd name="adj1" fmla="val 50000"/>
                <a:gd name="adj2" fmla="val 176894"/>
              </a:avLst>
            </a:prstGeom>
            <a:noFill/>
            <a:ln w="38100">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72782" name="Rectangle 113"/>
            <p:cNvSpPr>
              <a:spLocks noChangeArrowheads="1"/>
            </p:cNvSpPr>
            <p:nvPr/>
          </p:nvSpPr>
          <p:spPr bwMode="auto">
            <a:xfrm>
              <a:off x="5878513" y="3959226"/>
              <a:ext cx="531813" cy="873125"/>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83" name="Text Box 114"/>
            <p:cNvSpPr txBox="1">
              <a:spLocks noChangeArrowheads="1"/>
            </p:cNvSpPr>
            <p:nvPr/>
          </p:nvSpPr>
          <p:spPr bwMode="auto">
            <a:xfrm>
              <a:off x="5878513" y="4167188"/>
              <a:ext cx="636588" cy="355600"/>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2784" name="Line 115"/>
            <p:cNvSpPr>
              <a:spLocks noChangeShapeType="1"/>
            </p:cNvSpPr>
            <p:nvPr/>
          </p:nvSpPr>
          <p:spPr bwMode="auto">
            <a:xfrm flipH="1">
              <a:off x="5776913" y="3875088"/>
              <a:ext cx="312738" cy="0"/>
            </a:xfrm>
            <a:prstGeom prst="line">
              <a:avLst/>
            </a:prstGeom>
            <a:noFill/>
            <a:ln w="38100" cap="sq">
              <a:noFill/>
              <a:round/>
              <a:headEnd/>
              <a:tailEnd type="triangle" w="med" len="med"/>
            </a:ln>
          </p:spPr>
          <p:txBody>
            <a:bodyPr/>
            <a:lstStyle/>
            <a:p>
              <a:endParaRPr lang="zh-CN" altLang="en-US"/>
            </a:p>
          </p:txBody>
        </p:sp>
        <p:sp>
          <p:nvSpPr>
            <p:cNvPr id="72785" name="Line 116"/>
            <p:cNvSpPr>
              <a:spLocks noChangeShapeType="1"/>
            </p:cNvSpPr>
            <p:nvPr/>
          </p:nvSpPr>
          <p:spPr bwMode="auto">
            <a:xfrm flipH="1">
              <a:off x="6345238" y="2424113"/>
              <a:ext cx="122238" cy="187325"/>
            </a:xfrm>
            <a:prstGeom prst="line">
              <a:avLst/>
            </a:prstGeom>
            <a:noFill/>
            <a:ln w="38100">
              <a:solidFill>
                <a:schemeClr val="tx1"/>
              </a:solidFill>
              <a:round/>
              <a:headEnd/>
              <a:tailEnd/>
            </a:ln>
          </p:spPr>
          <p:txBody>
            <a:bodyPr/>
            <a:lstStyle/>
            <a:p>
              <a:endParaRPr lang="zh-CN" altLang="en-US"/>
            </a:p>
          </p:txBody>
        </p:sp>
        <p:sp>
          <p:nvSpPr>
            <p:cNvPr id="72786" name="Line 117"/>
            <p:cNvSpPr>
              <a:spLocks noChangeShapeType="1"/>
            </p:cNvSpPr>
            <p:nvPr/>
          </p:nvSpPr>
          <p:spPr bwMode="auto">
            <a:xfrm flipH="1">
              <a:off x="5719763" y="3014663"/>
              <a:ext cx="246063" cy="280988"/>
            </a:xfrm>
            <a:prstGeom prst="line">
              <a:avLst/>
            </a:prstGeom>
            <a:noFill/>
            <a:ln w="38100">
              <a:solidFill>
                <a:schemeClr val="tx1"/>
              </a:solidFill>
              <a:round/>
              <a:headEnd/>
              <a:tailEnd/>
            </a:ln>
          </p:spPr>
          <p:txBody>
            <a:bodyPr/>
            <a:lstStyle/>
            <a:p>
              <a:endParaRPr lang="zh-CN" altLang="en-US"/>
            </a:p>
          </p:txBody>
        </p:sp>
        <p:sp>
          <p:nvSpPr>
            <p:cNvPr id="72787" name="Line 118"/>
            <p:cNvSpPr>
              <a:spLocks noChangeShapeType="1"/>
            </p:cNvSpPr>
            <p:nvPr/>
          </p:nvSpPr>
          <p:spPr bwMode="auto">
            <a:xfrm>
              <a:off x="6365876" y="3059113"/>
              <a:ext cx="122238" cy="280988"/>
            </a:xfrm>
            <a:prstGeom prst="line">
              <a:avLst/>
            </a:prstGeom>
            <a:noFill/>
            <a:ln w="38100">
              <a:solidFill>
                <a:schemeClr val="tx1"/>
              </a:solidFill>
              <a:round/>
              <a:headEnd/>
              <a:tailEnd/>
            </a:ln>
          </p:spPr>
          <p:txBody>
            <a:bodyPr/>
            <a:lstStyle/>
            <a:p>
              <a:endParaRPr lang="zh-CN" altLang="en-US"/>
            </a:p>
          </p:txBody>
        </p:sp>
        <p:sp>
          <p:nvSpPr>
            <p:cNvPr id="72788" name="Line 119"/>
            <p:cNvSpPr>
              <a:spLocks noChangeShapeType="1"/>
            </p:cNvSpPr>
            <p:nvPr/>
          </p:nvSpPr>
          <p:spPr bwMode="auto">
            <a:xfrm>
              <a:off x="6858001" y="2403476"/>
              <a:ext cx="246063" cy="280988"/>
            </a:xfrm>
            <a:prstGeom prst="line">
              <a:avLst/>
            </a:prstGeom>
            <a:noFill/>
            <a:ln w="38100">
              <a:solidFill>
                <a:schemeClr val="tx1"/>
              </a:solidFill>
              <a:round/>
              <a:headEnd/>
              <a:tailEnd/>
            </a:ln>
          </p:spPr>
          <p:txBody>
            <a:bodyPr/>
            <a:lstStyle/>
            <a:p>
              <a:endParaRPr lang="zh-CN" altLang="en-US"/>
            </a:p>
          </p:txBody>
        </p:sp>
        <p:sp>
          <p:nvSpPr>
            <p:cNvPr id="72789" name="Text Box 120"/>
            <p:cNvSpPr txBox="1">
              <a:spLocks noChangeArrowheads="1"/>
            </p:cNvSpPr>
            <p:nvPr/>
          </p:nvSpPr>
          <p:spPr bwMode="auto">
            <a:xfrm>
              <a:off x="7523163" y="1341438"/>
              <a:ext cx="647700" cy="307975"/>
            </a:xfrm>
            <a:prstGeom prst="rect">
              <a:avLst/>
            </a:prstGeom>
            <a:noFill/>
            <a:ln w="38100">
              <a:noFill/>
              <a:miter lim="800000"/>
              <a:headEnd/>
              <a:tailEnd/>
            </a:ln>
          </p:spPr>
          <p:txBody>
            <a:bodyPr lIns="0" tIns="0" rIns="0" bIns="0"/>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2790" name="AutoShape 121"/>
            <p:cNvSpPr>
              <a:spLocks/>
            </p:cNvSpPr>
            <p:nvPr/>
          </p:nvSpPr>
          <p:spPr bwMode="auto">
            <a:xfrm>
              <a:off x="5024438" y="3305176"/>
              <a:ext cx="144463" cy="873125"/>
            </a:xfrm>
            <a:prstGeom prst="leftBrace">
              <a:avLst>
                <a:gd name="adj1" fmla="val 50366"/>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2791" name="Oval 122"/>
            <p:cNvSpPr>
              <a:spLocks noChangeArrowheads="1"/>
            </p:cNvSpPr>
            <p:nvPr/>
          </p:nvSpPr>
          <p:spPr bwMode="auto">
            <a:xfrm>
              <a:off x="6135688" y="3305176"/>
              <a:ext cx="638175" cy="515938"/>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2792" name="Rectangle 123"/>
            <p:cNvSpPr>
              <a:spLocks noChangeArrowheads="1"/>
            </p:cNvSpPr>
            <p:nvPr/>
          </p:nvSpPr>
          <p:spPr bwMode="auto">
            <a:xfrm>
              <a:off x="6708776" y="3959226"/>
              <a:ext cx="531813" cy="873125"/>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93" name="Text Box 124"/>
            <p:cNvSpPr txBox="1">
              <a:spLocks noChangeArrowheads="1"/>
            </p:cNvSpPr>
            <p:nvPr/>
          </p:nvSpPr>
          <p:spPr bwMode="auto">
            <a:xfrm>
              <a:off x="6708776" y="4167188"/>
              <a:ext cx="638175" cy="355600"/>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2794" name="Line 125"/>
            <p:cNvSpPr>
              <a:spLocks noChangeShapeType="1"/>
            </p:cNvSpPr>
            <p:nvPr/>
          </p:nvSpPr>
          <p:spPr bwMode="auto">
            <a:xfrm flipH="1">
              <a:off x="6608763" y="3875088"/>
              <a:ext cx="311150" cy="0"/>
            </a:xfrm>
            <a:prstGeom prst="line">
              <a:avLst/>
            </a:prstGeom>
            <a:noFill/>
            <a:ln w="38100" cap="sq">
              <a:noFill/>
              <a:round/>
              <a:headEnd/>
              <a:tailEnd type="triangle" w="med" len="med"/>
            </a:ln>
          </p:spPr>
          <p:txBody>
            <a:bodyPr/>
            <a:lstStyle/>
            <a:p>
              <a:endParaRPr lang="zh-CN" altLang="en-US"/>
            </a:p>
          </p:txBody>
        </p:sp>
        <p:sp>
          <p:nvSpPr>
            <p:cNvPr id="72795" name="Line 126"/>
            <p:cNvSpPr>
              <a:spLocks noChangeShapeType="1"/>
            </p:cNvSpPr>
            <p:nvPr/>
          </p:nvSpPr>
          <p:spPr bwMode="auto">
            <a:xfrm flipH="1">
              <a:off x="6135688" y="3741738"/>
              <a:ext cx="142875" cy="217488"/>
            </a:xfrm>
            <a:prstGeom prst="line">
              <a:avLst/>
            </a:prstGeom>
            <a:noFill/>
            <a:ln w="38100">
              <a:solidFill>
                <a:schemeClr val="tx1"/>
              </a:solidFill>
              <a:round/>
              <a:headEnd/>
              <a:tailEnd/>
            </a:ln>
          </p:spPr>
          <p:txBody>
            <a:bodyPr/>
            <a:lstStyle/>
            <a:p>
              <a:endParaRPr lang="zh-CN" altLang="en-US"/>
            </a:p>
          </p:txBody>
        </p:sp>
        <p:sp>
          <p:nvSpPr>
            <p:cNvPr id="72796" name="Line 127"/>
            <p:cNvSpPr>
              <a:spLocks noChangeShapeType="1"/>
            </p:cNvSpPr>
            <p:nvPr/>
          </p:nvSpPr>
          <p:spPr bwMode="auto">
            <a:xfrm>
              <a:off x="6708776" y="3741738"/>
              <a:ext cx="144463" cy="217488"/>
            </a:xfrm>
            <a:prstGeom prst="line">
              <a:avLst/>
            </a:prstGeom>
            <a:noFill/>
            <a:ln w="38100">
              <a:solidFill>
                <a:schemeClr val="tx1"/>
              </a:solidFill>
              <a:round/>
              <a:headEnd/>
              <a:tailEnd/>
            </a:ln>
          </p:spPr>
          <p:txBody>
            <a:bodyPr/>
            <a:lstStyle/>
            <a:p>
              <a:endParaRPr lang="zh-CN" altLang="en-US"/>
            </a:p>
          </p:txBody>
        </p:sp>
      </p:grpSp>
      <p:sp>
        <p:nvSpPr>
          <p:cNvPr id="167" name="TextBox 166"/>
          <p:cNvSpPr txBox="1">
            <a:spLocks noChangeArrowheads="1"/>
          </p:cNvSpPr>
          <p:nvPr/>
        </p:nvSpPr>
        <p:spPr bwMode="auto">
          <a:xfrm>
            <a:off x="755650" y="2716213"/>
            <a:ext cx="1655763" cy="307975"/>
          </a:xfrm>
          <a:prstGeom prst="rect">
            <a:avLst/>
          </a:prstGeom>
          <a:noFill/>
          <a:ln w="9525">
            <a:noFill/>
            <a:miter lim="800000"/>
            <a:headEnd/>
            <a:tailEnd/>
          </a:ln>
        </p:spPr>
        <p:txBody>
          <a:bodyPr>
            <a:spAutoFit/>
          </a:bodyPr>
          <a:lstStyle/>
          <a:p>
            <a:pPr eaLnBrk="0" hangingPunct="0"/>
            <a:r>
              <a:rPr lang="en-US" altLang="zh-CN" sz="1400"/>
              <a:t>B</a:t>
            </a:r>
            <a:r>
              <a:rPr lang="en-US" altLang="zh-CN" sz="1400" baseline="-25000"/>
              <a:t>R</a:t>
            </a:r>
            <a:r>
              <a:rPr lang="zh-CN" altLang="en-US" sz="1400"/>
              <a:t>非空</a:t>
            </a:r>
          </a:p>
        </p:txBody>
      </p:sp>
      <p:grpSp>
        <p:nvGrpSpPr>
          <p:cNvPr id="4" name="组合 64"/>
          <p:cNvGrpSpPr>
            <a:grpSpLocks/>
          </p:cNvGrpSpPr>
          <p:nvPr/>
        </p:nvGrpSpPr>
        <p:grpSpPr bwMode="auto">
          <a:xfrm>
            <a:off x="6300788" y="915988"/>
            <a:ext cx="2663825" cy="1673225"/>
            <a:chOff x="4533701" y="188640"/>
            <a:chExt cx="3927798" cy="3672458"/>
          </a:xfrm>
        </p:grpSpPr>
        <p:sp>
          <p:nvSpPr>
            <p:cNvPr id="72739" name="AutoShape 95"/>
            <p:cNvSpPr>
              <a:spLocks noChangeAspect="1" noChangeArrowheads="1"/>
            </p:cNvSpPr>
            <p:nvPr/>
          </p:nvSpPr>
          <p:spPr bwMode="auto">
            <a:xfrm>
              <a:off x="5076056" y="260648"/>
              <a:ext cx="3355975" cy="3600450"/>
            </a:xfrm>
            <a:prstGeom prst="rect">
              <a:avLst/>
            </a:prstGeom>
            <a:noFill/>
            <a:ln w="38100">
              <a:noFill/>
              <a:miter lim="800000"/>
              <a:headEnd/>
              <a:tailEnd/>
            </a:ln>
          </p:spPr>
          <p:txBody>
            <a:bodyPr/>
            <a:lstStyle/>
            <a:p>
              <a:pPr eaLnBrk="0" hangingPunct="0">
                <a:spcBef>
                  <a:spcPct val="50000"/>
                </a:spcBef>
              </a:pPr>
              <a:endParaRPr lang="zh-CN" altLang="en-US" sz="1400"/>
            </a:p>
          </p:txBody>
        </p:sp>
        <p:sp>
          <p:nvSpPr>
            <p:cNvPr id="72740" name="Rectangle 96"/>
            <p:cNvSpPr>
              <a:spLocks noChangeArrowheads="1"/>
            </p:cNvSpPr>
            <p:nvPr/>
          </p:nvSpPr>
          <p:spPr bwMode="auto">
            <a:xfrm>
              <a:off x="5148064" y="2924944"/>
              <a:ext cx="530225" cy="82550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41" name="Oval 97"/>
            <p:cNvSpPr>
              <a:spLocks noChangeArrowheads="1"/>
            </p:cNvSpPr>
            <p:nvPr/>
          </p:nvSpPr>
          <p:spPr bwMode="auto">
            <a:xfrm>
              <a:off x="6523162" y="812528"/>
              <a:ext cx="638175" cy="514350"/>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2742" name="Oval 98"/>
            <p:cNvSpPr>
              <a:spLocks noChangeArrowheads="1"/>
            </p:cNvSpPr>
            <p:nvPr/>
          </p:nvSpPr>
          <p:spPr bwMode="auto">
            <a:xfrm>
              <a:off x="5436096" y="2132856"/>
              <a:ext cx="638175" cy="515938"/>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2743" name="Text Box 100"/>
            <p:cNvSpPr txBox="1">
              <a:spLocks noChangeArrowheads="1"/>
            </p:cNvSpPr>
            <p:nvPr/>
          </p:nvSpPr>
          <p:spPr bwMode="auto">
            <a:xfrm>
              <a:off x="4533701" y="3131319"/>
              <a:ext cx="503238" cy="355600"/>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744" name="Text Box 102"/>
            <p:cNvSpPr txBox="1">
              <a:spLocks noChangeArrowheads="1"/>
            </p:cNvSpPr>
            <p:nvPr/>
          </p:nvSpPr>
          <p:spPr bwMode="auto">
            <a:xfrm>
              <a:off x="6085755" y="620018"/>
              <a:ext cx="393700" cy="355600"/>
            </a:xfrm>
            <a:prstGeom prst="rect">
              <a:avLst/>
            </a:prstGeom>
            <a:noFill/>
            <a:ln w="38100">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72745" name="Text Box 103"/>
            <p:cNvSpPr txBox="1">
              <a:spLocks noChangeArrowheads="1"/>
            </p:cNvSpPr>
            <p:nvPr/>
          </p:nvSpPr>
          <p:spPr bwMode="auto">
            <a:xfrm>
              <a:off x="5797723" y="1196082"/>
              <a:ext cx="325438" cy="355600"/>
            </a:xfrm>
            <a:prstGeom prst="rect">
              <a:avLst/>
            </a:prstGeom>
            <a:noFill/>
            <a:ln w="38100">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72746" name="AutoShape 104"/>
            <p:cNvSpPr>
              <a:spLocks/>
            </p:cNvSpPr>
            <p:nvPr/>
          </p:nvSpPr>
          <p:spPr bwMode="auto">
            <a:xfrm>
              <a:off x="4606726" y="2905894"/>
              <a:ext cx="106363" cy="825500"/>
            </a:xfrm>
            <a:prstGeom prst="leftBrace">
              <a:avLst>
                <a:gd name="adj1" fmla="val 64676"/>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2747" name="Rectangle 105"/>
            <p:cNvSpPr>
              <a:spLocks noChangeArrowheads="1"/>
            </p:cNvSpPr>
            <p:nvPr/>
          </p:nvSpPr>
          <p:spPr bwMode="auto">
            <a:xfrm>
              <a:off x="7266112" y="1533253"/>
              <a:ext cx="530225" cy="82550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48" name="AutoShape 106"/>
            <p:cNvSpPr>
              <a:spLocks/>
            </p:cNvSpPr>
            <p:nvPr/>
          </p:nvSpPr>
          <p:spPr bwMode="auto">
            <a:xfrm>
              <a:off x="7902699" y="1533253"/>
              <a:ext cx="107950" cy="825500"/>
            </a:xfrm>
            <a:prstGeom prst="rightBrace">
              <a:avLst>
                <a:gd name="adj1" fmla="val 63725"/>
                <a:gd name="adj2" fmla="val 50000"/>
              </a:avLst>
            </a:prstGeom>
            <a:noFill/>
            <a:ln w="38100">
              <a:solidFill>
                <a:schemeClr val="tx1"/>
              </a:solidFill>
              <a:round/>
              <a:headEnd/>
              <a:tailEnd/>
            </a:ln>
          </p:spPr>
          <p:txBody>
            <a:bodyPr lIns="0" rIns="0" anchor="ctr"/>
            <a:lstStyle/>
            <a:p>
              <a:pPr eaLnBrk="0" hangingPunct="0">
                <a:spcBef>
                  <a:spcPct val="50000"/>
                </a:spcBef>
              </a:pPr>
              <a:endParaRPr lang="zh-CN" altLang="en-US" sz="1400"/>
            </a:p>
          </p:txBody>
        </p:sp>
        <p:sp>
          <p:nvSpPr>
            <p:cNvPr id="72749" name="Text Box 107"/>
            <p:cNvSpPr txBox="1">
              <a:spLocks noChangeArrowheads="1"/>
            </p:cNvSpPr>
            <p:nvPr/>
          </p:nvSpPr>
          <p:spPr bwMode="auto">
            <a:xfrm>
              <a:off x="8010649" y="1741215"/>
              <a:ext cx="450850" cy="354013"/>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2750" name="Text Box 110"/>
            <p:cNvSpPr txBox="1">
              <a:spLocks noChangeArrowheads="1"/>
            </p:cNvSpPr>
            <p:nvPr/>
          </p:nvSpPr>
          <p:spPr bwMode="auto">
            <a:xfrm>
              <a:off x="5076056" y="3212976"/>
              <a:ext cx="636588" cy="355600"/>
            </a:xfrm>
            <a:prstGeom prst="rect">
              <a:avLst/>
            </a:prstGeom>
            <a:noFill/>
            <a:ln w="38100">
              <a:noFill/>
              <a:miter lim="800000"/>
              <a:headEnd/>
              <a:tailEnd/>
            </a:ln>
          </p:spPr>
          <p:txBody>
            <a:bodyPr lIns="0" tIns="39538" rIns="0" bIns="39538"/>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72751" name="Text Box 111"/>
            <p:cNvSpPr txBox="1">
              <a:spLocks noChangeArrowheads="1"/>
            </p:cNvSpPr>
            <p:nvPr/>
          </p:nvSpPr>
          <p:spPr bwMode="auto">
            <a:xfrm>
              <a:off x="7266112" y="1741215"/>
              <a:ext cx="636588" cy="354013"/>
            </a:xfrm>
            <a:prstGeom prst="rect">
              <a:avLst/>
            </a:prstGeom>
            <a:noFill/>
            <a:ln w="38100">
              <a:noFill/>
              <a:miter lim="800000"/>
              <a:headEnd/>
              <a:tailEnd/>
            </a:ln>
          </p:spPr>
          <p:txBody>
            <a:bodyPr lIns="0" tIns="39538" rIns="0" bIns="39538"/>
            <a:lstStyle/>
            <a:p>
              <a:pPr algn="just"/>
              <a:r>
                <a:rPr lang="en-US" altLang="zh-CN" sz="1400"/>
                <a:t> A</a:t>
              </a:r>
              <a:r>
                <a:rPr lang="en-US" altLang="zh-CN" sz="1400" baseline="-25000"/>
                <a:t>R</a:t>
              </a:r>
              <a:endParaRPr lang="en-US" altLang="zh-CN" sz="1400" b="0">
                <a:latin typeface="Times New Roman" pitchFamily="18" charset="0"/>
                <a:ea typeface="楷体_GB2312"/>
                <a:cs typeface="楷体_GB2312"/>
              </a:endParaRPr>
            </a:p>
          </p:txBody>
        </p:sp>
        <p:sp>
          <p:nvSpPr>
            <p:cNvPr id="72752" name="AutoShape 112"/>
            <p:cNvSpPr>
              <a:spLocks noChangeArrowheads="1"/>
            </p:cNvSpPr>
            <p:nvPr/>
          </p:nvSpPr>
          <p:spPr bwMode="auto">
            <a:xfrm rot="-1818482">
              <a:off x="7054974" y="707753"/>
              <a:ext cx="741363" cy="104775"/>
            </a:xfrm>
            <a:prstGeom prst="leftArrow">
              <a:avLst>
                <a:gd name="adj1" fmla="val 50000"/>
                <a:gd name="adj2" fmla="val 176894"/>
              </a:avLst>
            </a:prstGeom>
            <a:noFill/>
            <a:ln w="38100">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72753" name="Rectangle 113"/>
            <p:cNvSpPr>
              <a:spLocks noChangeArrowheads="1"/>
            </p:cNvSpPr>
            <p:nvPr/>
          </p:nvSpPr>
          <p:spPr bwMode="auto">
            <a:xfrm>
              <a:off x="5868144" y="2924944"/>
              <a:ext cx="531813" cy="873125"/>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54" name="Text Box 114"/>
            <p:cNvSpPr txBox="1">
              <a:spLocks noChangeArrowheads="1"/>
            </p:cNvSpPr>
            <p:nvPr/>
          </p:nvSpPr>
          <p:spPr bwMode="auto">
            <a:xfrm>
              <a:off x="5951636" y="3068960"/>
              <a:ext cx="636588" cy="355600"/>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2755" name="Line 115"/>
            <p:cNvSpPr>
              <a:spLocks noChangeShapeType="1"/>
            </p:cNvSpPr>
            <p:nvPr/>
          </p:nvSpPr>
          <p:spPr bwMode="auto">
            <a:xfrm flipH="1">
              <a:off x="5994524" y="2722290"/>
              <a:ext cx="312738" cy="0"/>
            </a:xfrm>
            <a:prstGeom prst="line">
              <a:avLst/>
            </a:prstGeom>
            <a:noFill/>
            <a:ln w="38100" cap="sq">
              <a:noFill/>
              <a:round/>
              <a:headEnd/>
              <a:tailEnd type="triangle" w="med" len="med"/>
            </a:ln>
          </p:spPr>
          <p:txBody>
            <a:bodyPr/>
            <a:lstStyle/>
            <a:p>
              <a:endParaRPr lang="zh-CN" altLang="en-US"/>
            </a:p>
          </p:txBody>
        </p:sp>
        <p:sp>
          <p:nvSpPr>
            <p:cNvPr id="72756" name="Line 116"/>
            <p:cNvSpPr>
              <a:spLocks noChangeShapeType="1"/>
            </p:cNvSpPr>
            <p:nvPr/>
          </p:nvSpPr>
          <p:spPr bwMode="auto">
            <a:xfrm flipH="1">
              <a:off x="6562849" y="1271315"/>
              <a:ext cx="122238" cy="187325"/>
            </a:xfrm>
            <a:prstGeom prst="line">
              <a:avLst/>
            </a:prstGeom>
            <a:noFill/>
            <a:ln w="38100">
              <a:solidFill>
                <a:schemeClr val="tx1"/>
              </a:solidFill>
              <a:round/>
              <a:headEnd/>
              <a:tailEnd/>
            </a:ln>
          </p:spPr>
          <p:txBody>
            <a:bodyPr/>
            <a:lstStyle/>
            <a:p>
              <a:endParaRPr lang="zh-CN" altLang="en-US"/>
            </a:p>
          </p:txBody>
        </p:sp>
        <p:sp>
          <p:nvSpPr>
            <p:cNvPr id="72757" name="Line 117"/>
            <p:cNvSpPr>
              <a:spLocks noChangeShapeType="1"/>
            </p:cNvSpPr>
            <p:nvPr/>
          </p:nvSpPr>
          <p:spPr bwMode="auto">
            <a:xfrm flipH="1">
              <a:off x="5937374" y="1861865"/>
              <a:ext cx="246063" cy="280988"/>
            </a:xfrm>
            <a:prstGeom prst="line">
              <a:avLst/>
            </a:prstGeom>
            <a:noFill/>
            <a:ln w="38100">
              <a:solidFill>
                <a:schemeClr val="tx1"/>
              </a:solidFill>
              <a:round/>
              <a:headEnd/>
              <a:tailEnd/>
            </a:ln>
          </p:spPr>
          <p:txBody>
            <a:bodyPr/>
            <a:lstStyle/>
            <a:p>
              <a:endParaRPr lang="zh-CN" altLang="en-US"/>
            </a:p>
          </p:txBody>
        </p:sp>
        <p:sp>
          <p:nvSpPr>
            <p:cNvPr id="72758" name="Line 118"/>
            <p:cNvSpPr>
              <a:spLocks noChangeShapeType="1"/>
            </p:cNvSpPr>
            <p:nvPr/>
          </p:nvSpPr>
          <p:spPr bwMode="auto">
            <a:xfrm>
              <a:off x="6583487" y="1906315"/>
              <a:ext cx="122238" cy="280988"/>
            </a:xfrm>
            <a:prstGeom prst="line">
              <a:avLst/>
            </a:prstGeom>
            <a:noFill/>
            <a:ln w="38100">
              <a:solidFill>
                <a:schemeClr val="tx1"/>
              </a:solidFill>
              <a:round/>
              <a:headEnd/>
              <a:tailEnd/>
            </a:ln>
          </p:spPr>
          <p:txBody>
            <a:bodyPr/>
            <a:lstStyle/>
            <a:p>
              <a:endParaRPr lang="zh-CN" altLang="en-US"/>
            </a:p>
          </p:txBody>
        </p:sp>
        <p:sp>
          <p:nvSpPr>
            <p:cNvPr id="72759" name="Line 119"/>
            <p:cNvSpPr>
              <a:spLocks noChangeShapeType="1"/>
            </p:cNvSpPr>
            <p:nvPr/>
          </p:nvSpPr>
          <p:spPr bwMode="auto">
            <a:xfrm>
              <a:off x="7075612" y="1250678"/>
              <a:ext cx="246063" cy="280988"/>
            </a:xfrm>
            <a:prstGeom prst="line">
              <a:avLst/>
            </a:prstGeom>
            <a:noFill/>
            <a:ln w="38100">
              <a:solidFill>
                <a:schemeClr val="tx1"/>
              </a:solidFill>
              <a:round/>
              <a:headEnd/>
              <a:tailEnd/>
            </a:ln>
          </p:spPr>
          <p:txBody>
            <a:bodyPr/>
            <a:lstStyle/>
            <a:p>
              <a:endParaRPr lang="zh-CN" altLang="en-US"/>
            </a:p>
          </p:txBody>
        </p:sp>
        <p:sp>
          <p:nvSpPr>
            <p:cNvPr id="72760" name="Text Box 120"/>
            <p:cNvSpPr txBox="1">
              <a:spLocks noChangeArrowheads="1"/>
            </p:cNvSpPr>
            <p:nvPr/>
          </p:nvSpPr>
          <p:spPr bwMode="auto">
            <a:xfrm>
              <a:off x="7740774" y="188640"/>
              <a:ext cx="647700" cy="307975"/>
            </a:xfrm>
            <a:prstGeom prst="rect">
              <a:avLst/>
            </a:prstGeom>
            <a:noFill/>
            <a:ln w="38100">
              <a:noFill/>
              <a:miter lim="800000"/>
              <a:headEnd/>
              <a:tailEnd/>
            </a:ln>
          </p:spPr>
          <p:txBody>
            <a:bodyPr lIns="0" tIns="0" rIns="0" bIns="0"/>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2761" name="AutoShape 121"/>
            <p:cNvSpPr>
              <a:spLocks/>
            </p:cNvSpPr>
            <p:nvPr/>
          </p:nvSpPr>
          <p:spPr bwMode="auto">
            <a:xfrm>
              <a:off x="4987726" y="2924944"/>
              <a:ext cx="144463" cy="873125"/>
            </a:xfrm>
            <a:prstGeom prst="leftBrace">
              <a:avLst>
                <a:gd name="adj1" fmla="val 50366"/>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2762" name="Oval 122"/>
            <p:cNvSpPr>
              <a:spLocks noChangeArrowheads="1"/>
            </p:cNvSpPr>
            <p:nvPr/>
          </p:nvSpPr>
          <p:spPr bwMode="auto">
            <a:xfrm>
              <a:off x="6084168" y="1484784"/>
              <a:ext cx="638175" cy="515938"/>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2763" name="Rectangle 123"/>
            <p:cNvSpPr>
              <a:spLocks noChangeArrowheads="1"/>
            </p:cNvSpPr>
            <p:nvPr/>
          </p:nvSpPr>
          <p:spPr bwMode="auto">
            <a:xfrm>
              <a:off x="6588224" y="2204864"/>
              <a:ext cx="531813" cy="873125"/>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64" name="Text Box 124"/>
            <p:cNvSpPr txBox="1">
              <a:spLocks noChangeArrowheads="1"/>
            </p:cNvSpPr>
            <p:nvPr/>
          </p:nvSpPr>
          <p:spPr bwMode="auto">
            <a:xfrm>
              <a:off x="6516216" y="2420888"/>
              <a:ext cx="638175" cy="355600"/>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2765" name="Line 125"/>
            <p:cNvSpPr>
              <a:spLocks noChangeShapeType="1"/>
            </p:cNvSpPr>
            <p:nvPr/>
          </p:nvSpPr>
          <p:spPr bwMode="auto">
            <a:xfrm flipH="1">
              <a:off x="6826374" y="2722290"/>
              <a:ext cx="311150" cy="0"/>
            </a:xfrm>
            <a:prstGeom prst="line">
              <a:avLst/>
            </a:prstGeom>
            <a:noFill/>
            <a:ln w="38100" cap="sq">
              <a:noFill/>
              <a:round/>
              <a:headEnd/>
              <a:tailEnd type="triangle" w="med" len="med"/>
            </a:ln>
          </p:spPr>
          <p:txBody>
            <a:bodyPr/>
            <a:lstStyle/>
            <a:p>
              <a:endParaRPr lang="zh-CN" altLang="en-US"/>
            </a:p>
          </p:txBody>
        </p:sp>
        <p:sp>
          <p:nvSpPr>
            <p:cNvPr id="72766" name="Line 126"/>
            <p:cNvSpPr>
              <a:spLocks noChangeShapeType="1"/>
            </p:cNvSpPr>
            <p:nvPr/>
          </p:nvSpPr>
          <p:spPr bwMode="auto">
            <a:xfrm flipH="1">
              <a:off x="5436096" y="2636912"/>
              <a:ext cx="142875" cy="217488"/>
            </a:xfrm>
            <a:prstGeom prst="line">
              <a:avLst/>
            </a:prstGeom>
            <a:noFill/>
            <a:ln w="38100">
              <a:solidFill>
                <a:schemeClr val="tx1"/>
              </a:solidFill>
              <a:round/>
              <a:headEnd/>
              <a:tailEnd/>
            </a:ln>
          </p:spPr>
          <p:txBody>
            <a:bodyPr/>
            <a:lstStyle/>
            <a:p>
              <a:endParaRPr lang="zh-CN" altLang="en-US"/>
            </a:p>
          </p:txBody>
        </p:sp>
        <p:sp>
          <p:nvSpPr>
            <p:cNvPr id="72767" name="Line 127"/>
            <p:cNvSpPr>
              <a:spLocks noChangeShapeType="1"/>
            </p:cNvSpPr>
            <p:nvPr/>
          </p:nvSpPr>
          <p:spPr bwMode="auto">
            <a:xfrm>
              <a:off x="5940152" y="2636912"/>
              <a:ext cx="144463" cy="217488"/>
            </a:xfrm>
            <a:prstGeom prst="line">
              <a:avLst/>
            </a:prstGeom>
            <a:noFill/>
            <a:ln w="38100">
              <a:solidFill>
                <a:schemeClr val="tx1"/>
              </a:solidFill>
              <a:round/>
              <a:headEnd/>
              <a:tailEnd/>
            </a:ln>
          </p:spPr>
          <p:txBody>
            <a:bodyPr/>
            <a:lstStyle/>
            <a:p>
              <a:endParaRPr lang="zh-CN" altLang="en-US"/>
            </a:p>
          </p:txBody>
        </p:sp>
      </p:grpSp>
      <p:sp>
        <p:nvSpPr>
          <p:cNvPr id="199" name="TextBox 198"/>
          <p:cNvSpPr txBox="1">
            <a:spLocks noChangeArrowheads="1"/>
          </p:cNvSpPr>
          <p:nvPr/>
        </p:nvSpPr>
        <p:spPr bwMode="auto">
          <a:xfrm>
            <a:off x="3708400" y="2716213"/>
            <a:ext cx="1655763" cy="307975"/>
          </a:xfrm>
          <a:prstGeom prst="rect">
            <a:avLst/>
          </a:prstGeom>
          <a:noFill/>
          <a:ln w="9525">
            <a:noFill/>
            <a:miter lim="800000"/>
            <a:headEnd/>
            <a:tailEnd/>
          </a:ln>
        </p:spPr>
        <p:txBody>
          <a:bodyPr>
            <a:spAutoFit/>
          </a:bodyPr>
          <a:lstStyle/>
          <a:p>
            <a:pPr eaLnBrk="0" hangingPunct="0"/>
            <a:r>
              <a:rPr lang="zh-CN" altLang="en-US" sz="1400"/>
              <a:t>设</a:t>
            </a:r>
            <a:r>
              <a:rPr lang="en-US" altLang="zh-CN" sz="1400"/>
              <a:t>B</a:t>
            </a:r>
            <a:r>
              <a:rPr lang="en-US" altLang="zh-CN" sz="1400" baseline="-25000"/>
              <a:t>R</a:t>
            </a:r>
            <a:r>
              <a:rPr lang="zh-CN" altLang="en-US" sz="1400"/>
              <a:t>根结点是</a:t>
            </a:r>
            <a:r>
              <a:rPr lang="en-US" altLang="zh-CN" sz="1400"/>
              <a:t>C</a:t>
            </a:r>
            <a:r>
              <a:rPr lang="zh-CN" altLang="en-US" sz="1400"/>
              <a:t>空</a:t>
            </a:r>
          </a:p>
        </p:txBody>
      </p:sp>
      <p:sp>
        <p:nvSpPr>
          <p:cNvPr id="200" name="TextBox 199"/>
          <p:cNvSpPr txBox="1">
            <a:spLocks noChangeArrowheads="1"/>
          </p:cNvSpPr>
          <p:nvPr/>
        </p:nvSpPr>
        <p:spPr bwMode="auto">
          <a:xfrm>
            <a:off x="6875463" y="2643188"/>
            <a:ext cx="1657350" cy="307975"/>
          </a:xfrm>
          <a:prstGeom prst="rect">
            <a:avLst/>
          </a:prstGeom>
          <a:noFill/>
          <a:ln w="9525">
            <a:noFill/>
            <a:miter lim="800000"/>
            <a:headEnd/>
            <a:tailEnd/>
          </a:ln>
        </p:spPr>
        <p:txBody>
          <a:bodyPr>
            <a:spAutoFit/>
          </a:bodyPr>
          <a:lstStyle/>
          <a:p>
            <a:pPr eaLnBrk="0" hangingPunct="0"/>
            <a:r>
              <a:rPr lang="en-US" altLang="zh-CN" sz="1400"/>
              <a:t>RR</a:t>
            </a:r>
            <a:r>
              <a:rPr lang="zh-CN" altLang="en-US" sz="1400"/>
              <a:t>（</a:t>
            </a:r>
            <a:r>
              <a:rPr lang="en-US" altLang="zh-CN" sz="1400"/>
              <a:t>B</a:t>
            </a:r>
            <a:r>
              <a:rPr lang="zh-CN" altLang="en-US" sz="1400"/>
              <a:t>）</a:t>
            </a:r>
          </a:p>
        </p:txBody>
      </p:sp>
      <p:grpSp>
        <p:nvGrpSpPr>
          <p:cNvPr id="5" name="Group 31"/>
          <p:cNvGrpSpPr>
            <a:grpSpLocks/>
          </p:cNvGrpSpPr>
          <p:nvPr/>
        </p:nvGrpSpPr>
        <p:grpSpPr bwMode="auto">
          <a:xfrm>
            <a:off x="250825" y="3148013"/>
            <a:ext cx="3025775" cy="1223962"/>
            <a:chOff x="1156" y="761"/>
            <a:chExt cx="3130" cy="1882"/>
          </a:xfrm>
        </p:grpSpPr>
        <p:sp>
          <p:nvSpPr>
            <p:cNvPr id="72717" name="Rectangle 7"/>
            <p:cNvSpPr>
              <a:spLocks noChangeArrowheads="1"/>
            </p:cNvSpPr>
            <p:nvPr/>
          </p:nvSpPr>
          <p:spPr bwMode="auto">
            <a:xfrm>
              <a:off x="1572" y="1862"/>
              <a:ext cx="417" cy="738"/>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18" name="Oval 8"/>
            <p:cNvSpPr>
              <a:spLocks noChangeArrowheads="1"/>
            </p:cNvSpPr>
            <p:nvPr/>
          </p:nvSpPr>
          <p:spPr bwMode="auto">
            <a:xfrm>
              <a:off x="3045" y="1248"/>
              <a:ext cx="501" cy="461"/>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2719" name="Oval 9"/>
            <p:cNvSpPr>
              <a:spLocks noChangeArrowheads="1"/>
            </p:cNvSpPr>
            <p:nvPr/>
          </p:nvSpPr>
          <p:spPr bwMode="auto">
            <a:xfrm>
              <a:off x="1910" y="1248"/>
              <a:ext cx="501" cy="461"/>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2720" name="Text Box 10"/>
            <p:cNvSpPr txBox="1">
              <a:spLocks noChangeArrowheads="1"/>
            </p:cNvSpPr>
            <p:nvPr/>
          </p:nvSpPr>
          <p:spPr bwMode="auto">
            <a:xfrm>
              <a:off x="1156" y="2047"/>
              <a:ext cx="328" cy="317"/>
            </a:xfrm>
            <a:prstGeom prst="rect">
              <a:avLst/>
            </a:prstGeom>
            <a:noFill/>
            <a:ln w="38100">
              <a:noFill/>
              <a:miter lim="800000"/>
              <a:headEnd/>
              <a:tailEnd/>
            </a:ln>
          </p:spPr>
          <p:txBody>
            <a:bodyPr lIns="0" tIns="35299" rIns="0" bIns="35299"/>
            <a:lstStyle/>
            <a:p>
              <a:pPr algn="just"/>
              <a:r>
                <a:rPr lang="en-US" altLang="zh-CN" sz="1400"/>
                <a:t>h-1</a:t>
              </a:r>
              <a:endParaRPr lang="en-US" altLang="zh-CN" sz="1400" b="0">
                <a:latin typeface="Times New Roman" pitchFamily="18" charset="0"/>
                <a:ea typeface="楷体_GB2312"/>
                <a:cs typeface="楷体_GB2312"/>
              </a:endParaRPr>
            </a:p>
          </p:txBody>
        </p:sp>
        <p:sp>
          <p:nvSpPr>
            <p:cNvPr id="72721" name="AutoShape 11"/>
            <p:cNvSpPr>
              <a:spLocks/>
            </p:cNvSpPr>
            <p:nvPr/>
          </p:nvSpPr>
          <p:spPr bwMode="auto">
            <a:xfrm>
              <a:off x="1321" y="1862"/>
              <a:ext cx="84" cy="738"/>
            </a:xfrm>
            <a:prstGeom prst="leftBrace">
              <a:avLst>
                <a:gd name="adj1" fmla="val 73214"/>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2722" name="Rectangle 12"/>
            <p:cNvSpPr>
              <a:spLocks noChangeArrowheads="1"/>
            </p:cNvSpPr>
            <p:nvPr/>
          </p:nvSpPr>
          <p:spPr bwMode="auto">
            <a:xfrm>
              <a:off x="3341" y="1853"/>
              <a:ext cx="416" cy="739"/>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23" name="AutoShape 13"/>
            <p:cNvSpPr>
              <a:spLocks/>
            </p:cNvSpPr>
            <p:nvPr/>
          </p:nvSpPr>
          <p:spPr bwMode="auto">
            <a:xfrm>
              <a:off x="3840" y="1853"/>
              <a:ext cx="85" cy="739"/>
            </a:xfrm>
            <a:prstGeom prst="rightBrace">
              <a:avLst>
                <a:gd name="adj1" fmla="val 72451"/>
                <a:gd name="adj2" fmla="val 50000"/>
              </a:avLst>
            </a:prstGeom>
            <a:noFill/>
            <a:ln w="38100">
              <a:solidFill>
                <a:schemeClr val="tx1"/>
              </a:solidFill>
              <a:round/>
              <a:headEnd/>
              <a:tailEnd/>
            </a:ln>
          </p:spPr>
          <p:txBody>
            <a:bodyPr lIns="0" rIns="0" anchor="ctr"/>
            <a:lstStyle/>
            <a:p>
              <a:pPr eaLnBrk="0" hangingPunct="0">
                <a:spcBef>
                  <a:spcPct val="50000"/>
                </a:spcBef>
              </a:pPr>
              <a:endParaRPr lang="zh-CN" altLang="en-US" sz="1400"/>
            </a:p>
          </p:txBody>
        </p:sp>
        <p:sp>
          <p:nvSpPr>
            <p:cNvPr id="72724" name="Text Box 14"/>
            <p:cNvSpPr txBox="1">
              <a:spLocks noChangeArrowheads="1"/>
            </p:cNvSpPr>
            <p:nvPr/>
          </p:nvSpPr>
          <p:spPr bwMode="auto">
            <a:xfrm>
              <a:off x="3925" y="2038"/>
              <a:ext cx="361" cy="318"/>
            </a:xfrm>
            <a:prstGeom prst="rect">
              <a:avLst/>
            </a:prstGeom>
            <a:noFill/>
            <a:ln w="38100">
              <a:noFill/>
              <a:miter lim="800000"/>
              <a:headEnd/>
              <a:tailEnd/>
            </a:ln>
          </p:spPr>
          <p:txBody>
            <a:bodyPr lIns="0" tIns="35299" rIns="0" bIns="35299"/>
            <a:lstStyle/>
            <a:p>
              <a:pPr algn="just"/>
              <a:r>
                <a:rPr lang="en-US" altLang="zh-CN" sz="1400"/>
                <a:t>h-1</a:t>
              </a:r>
              <a:endParaRPr lang="en-US" altLang="zh-CN" sz="1400" b="0">
                <a:latin typeface="Times New Roman" pitchFamily="18" charset="0"/>
                <a:ea typeface="楷体_GB2312"/>
                <a:cs typeface="楷体_GB2312"/>
              </a:endParaRPr>
            </a:p>
          </p:txBody>
        </p:sp>
        <p:sp>
          <p:nvSpPr>
            <p:cNvPr id="72725" name="Text Box 15"/>
            <p:cNvSpPr txBox="1">
              <a:spLocks noChangeArrowheads="1"/>
            </p:cNvSpPr>
            <p:nvPr/>
          </p:nvSpPr>
          <p:spPr bwMode="auto">
            <a:xfrm>
              <a:off x="1565" y="2069"/>
              <a:ext cx="500" cy="317"/>
            </a:xfrm>
            <a:prstGeom prst="rect">
              <a:avLst/>
            </a:prstGeom>
            <a:noFill/>
            <a:ln w="38100">
              <a:noFill/>
              <a:miter lim="800000"/>
              <a:headEnd/>
              <a:tailEnd/>
            </a:ln>
          </p:spPr>
          <p:txBody>
            <a:bodyPr lIns="0" tIns="35299" rIns="0" bIns="35299"/>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72726" name="Text Box 16"/>
            <p:cNvSpPr txBox="1">
              <a:spLocks noChangeArrowheads="1"/>
            </p:cNvSpPr>
            <p:nvPr/>
          </p:nvSpPr>
          <p:spPr bwMode="auto">
            <a:xfrm>
              <a:off x="3341" y="2038"/>
              <a:ext cx="499" cy="318"/>
            </a:xfrm>
            <a:prstGeom prst="rect">
              <a:avLst/>
            </a:prstGeom>
            <a:noFill/>
            <a:ln w="38100">
              <a:noFill/>
              <a:miter lim="800000"/>
              <a:headEnd/>
              <a:tailEnd/>
            </a:ln>
          </p:spPr>
          <p:txBody>
            <a:bodyPr lIns="0" tIns="35299" rIns="0" bIns="35299"/>
            <a:lstStyle/>
            <a:p>
              <a:pPr algn="just"/>
              <a:r>
                <a:rPr lang="en-US" altLang="zh-CN" sz="1400"/>
                <a:t> A</a:t>
              </a:r>
              <a:r>
                <a:rPr lang="en-US" altLang="zh-CN" sz="1400" baseline="-25000"/>
                <a:t>R</a:t>
              </a:r>
              <a:endParaRPr lang="en-US" altLang="zh-CN" sz="1400" b="0">
                <a:latin typeface="Times New Roman" pitchFamily="18" charset="0"/>
                <a:ea typeface="楷体_GB2312"/>
                <a:cs typeface="楷体_GB2312"/>
              </a:endParaRPr>
            </a:p>
          </p:txBody>
        </p:sp>
        <p:sp>
          <p:nvSpPr>
            <p:cNvPr id="72727" name="Rectangle 17"/>
            <p:cNvSpPr>
              <a:spLocks noChangeArrowheads="1"/>
            </p:cNvSpPr>
            <p:nvPr/>
          </p:nvSpPr>
          <p:spPr bwMode="auto">
            <a:xfrm>
              <a:off x="2248" y="1834"/>
              <a:ext cx="417" cy="78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28" name="Text Box 18"/>
            <p:cNvSpPr txBox="1">
              <a:spLocks noChangeArrowheads="1"/>
            </p:cNvSpPr>
            <p:nvPr/>
          </p:nvSpPr>
          <p:spPr bwMode="auto">
            <a:xfrm>
              <a:off x="2277" y="2029"/>
              <a:ext cx="501" cy="318"/>
            </a:xfrm>
            <a:prstGeom prst="rect">
              <a:avLst/>
            </a:prstGeom>
            <a:noFill/>
            <a:ln w="38100">
              <a:noFill/>
              <a:miter lim="800000"/>
              <a:headEnd/>
              <a:tailEnd/>
            </a:ln>
          </p:spPr>
          <p:txBody>
            <a:bodyPr lIns="0" tIns="35299" rIns="0" bIns="35299"/>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2729" name="Line 20"/>
            <p:cNvSpPr>
              <a:spLocks noChangeShapeType="1"/>
            </p:cNvSpPr>
            <p:nvPr/>
          </p:nvSpPr>
          <p:spPr bwMode="auto">
            <a:xfrm flipH="1">
              <a:off x="3022" y="1657"/>
              <a:ext cx="96" cy="168"/>
            </a:xfrm>
            <a:prstGeom prst="line">
              <a:avLst/>
            </a:prstGeom>
            <a:noFill/>
            <a:ln w="38100">
              <a:solidFill>
                <a:schemeClr val="tx1"/>
              </a:solidFill>
              <a:round/>
              <a:headEnd/>
              <a:tailEnd/>
            </a:ln>
          </p:spPr>
          <p:txBody>
            <a:bodyPr/>
            <a:lstStyle/>
            <a:p>
              <a:endParaRPr lang="zh-CN" altLang="en-US"/>
            </a:p>
          </p:txBody>
        </p:sp>
        <p:sp>
          <p:nvSpPr>
            <p:cNvPr id="72730" name="Line 21"/>
            <p:cNvSpPr>
              <a:spLocks noChangeShapeType="1"/>
            </p:cNvSpPr>
            <p:nvPr/>
          </p:nvSpPr>
          <p:spPr bwMode="auto">
            <a:xfrm flipH="1">
              <a:off x="1783" y="1634"/>
              <a:ext cx="193" cy="251"/>
            </a:xfrm>
            <a:prstGeom prst="line">
              <a:avLst/>
            </a:prstGeom>
            <a:noFill/>
            <a:ln w="38100">
              <a:solidFill>
                <a:schemeClr val="tx1"/>
              </a:solidFill>
              <a:round/>
              <a:headEnd/>
              <a:tailEnd/>
            </a:ln>
          </p:spPr>
          <p:txBody>
            <a:bodyPr/>
            <a:lstStyle/>
            <a:p>
              <a:endParaRPr lang="zh-CN" altLang="en-US"/>
            </a:p>
          </p:txBody>
        </p:sp>
        <p:sp>
          <p:nvSpPr>
            <p:cNvPr id="72731" name="Line 22"/>
            <p:cNvSpPr>
              <a:spLocks noChangeShapeType="1"/>
            </p:cNvSpPr>
            <p:nvPr/>
          </p:nvSpPr>
          <p:spPr bwMode="auto">
            <a:xfrm>
              <a:off x="2360" y="1607"/>
              <a:ext cx="97" cy="251"/>
            </a:xfrm>
            <a:prstGeom prst="line">
              <a:avLst/>
            </a:prstGeom>
            <a:noFill/>
            <a:ln w="38100">
              <a:solidFill>
                <a:schemeClr val="tx1"/>
              </a:solidFill>
              <a:round/>
              <a:headEnd/>
              <a:tailEnd/>
            </a:ln>
          </p:spPr>
          <p:txBody>
            <a:bodyPr/>
            <a:lstStyle/>
            <a:p>
              <a:endParaRPr lang="zh-CN" altLang="en-US"/>
            </a:p>
          </p:txBody>
        </p:sp>
        <p:sp>
          <p:nvSpPr>
            <p:cNvPr id="72732" name="Line 23"/>
            <p:cNvSpPr>
              <a:spLocks noChangeShapeType="1"/>
            </p:cNvSpPr>
            <p:nvPr/>
          </p:nvSpPr>
          <p:spPr bwMode="auto">
            <a:xfrm>
              <a:off x="3453" y="1648"/>
              <a:ext cx="113" cy="195"/>
            </a:xfrm>
            <a:prstGeom prst="line">
              <a:avLst/>
            </a:prstGeom>
            <a:noFill/>
            <a:ln w="38100">
              <a:solidFill>
                <a:schemeClr val="tx1"/>
              </a:solidFill>
              <a:round/>
              <a:headEnd/>
              <a:tailEnd/>
            </a:ln>
          </p:spPr>
          <p:txBody>
            <a:bodyPr/>
            <a:lstStyle/>
            <a:p>
              <a:endParaRPr lang="zh-CN" altLang="en-US"/>
            </a:p>
          </p:txBody>
        </p:sp>
        <p:sp>
          <p:nvSpPr>
            <p:cNvPr id="72733" name="AutoShape 24"/>
            <p:cNvSpPr>
              <a:spLocks/>
            </p:cNvSpPr>
            <p:nvPr/>
          </p:nvSpPr>
          <p:spPr bwMode="auto">
            <a:xfrm>
              <a:off x="1446" y="1862"/>
              <a:ext cx="113" cy="781"/>
            </a:xfrm>
            <a:prstGeom prst="leftBrace">
              <a:avLst>
                <a:gd name="adj1" fmla="val 57596"/>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2734" name="Oval 25"/>
            <p:cNvSpPr>
              <a:spLocks noChangeArrowheads="1"/>
            </p:cNvSpPr>
            <p:nvPr/>
          </p:nvSpPr>
          <p:spPr bwMode="auto">
            <a:xfrm>
              <a:off x="2501" y="761"/>
              <a:ext cx="502" cy="461"/>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2735" name="Rectangle 26"/>
            <p:cNvSpPr>
              <a:spLocks noChangeArrowheads="1"/>
            </p:cNvSpPr>
            <p:nvPr/>
          </p:nvSpPr>
          <p:spPr bwMode="auto">
            <a:xfrm>
              <a:off x="2820" y="1834"/>
              <a:ext cx="417" cy="780"/>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2736" name="Text Box 27"/>
            <p:cNvSpPr txBox="1">
              <a:spLocks noChangeArrowheads="1"/>
            </p:cNvSpPr>
            <p:nvPr/>
          </p:nvSpPr>
          <p:spPr bwMode="auto">
            <a:xfrm>
              <a:off x="2778" y="2029"/>
              <a:ext cx="501" cy="318"/>
            </a:xfrm>
            <a:prstGeom prst="rect">
              <a:avLst/>
            </a:prstGeom>
            <a:noFill/>
            <a:ln w="38100">
              <a:noFill/>
              <a:miter lim="800000"/>
              <a:headEnd/>
              <a:tailEnd/>
            </a:ln>
          </p:spPr>
          <p:txBody>
            <a:bodyPr lIns="0" tIns="35299" rIns="0" bIns="35299"/>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2737" name="Line 29"/>
            <p:cNvSpPr>
              <a:spLocks noChangeShapeType="1"/>
            </p:cNvSpPr>
            <p:nvPr/>
          </p:nvSpPr>
          <p:spPr bwMode="auto">
            <a:xfrm flipH="1">
              <a:off x="2328" y="1053"/>
              <a:ext cx="225" cy="293"/>
            </a:xfrm>
            <a:prstGeom prst="line">
              <a:avLst/>
            </a:prstGeom>
            <a:noFill/>
            <a:ln w="38100">
              <a:solidFill>
                <a:schemeClr val="tx1"/>
              </a:solidFill>
              <a:round/>
              <a:headEnd/>
              <a:tailEnd/>
            </a:ln>
          </p:spPr>
          <p:txBody>
            <a:bodyPr/>
            <a:lstStyle/>
            <a:p>
              <a:endParaRPr lang="zh-CN" altLang="en-US"/>
            </a:p>
          </p:txBody>
        </p:sp>
        <p:sp>
          <p:nvSpPr>
            <p:cNvPr id="72738" name="Line 30"/>
            <p:cNvSpPr>
              <a:spLocks noChangeShapeType="1"/>
            </p:cNvSpPr>
            <p:nvPr/>
          </p:nvSpPr>
          <p:spPr bwMode="auto">
            <a:xfrm>
              <a:off x="2984" y="1110"/>
              <a:ext cx="113" cy="195"/>
            </a:xfrm>
            <a:prstGeom prst="line">
              <a:avLst/>
            </a:prstGeom>
            <a:noFill/>
            <a:ln w="38100">
              <a:solidFill>
                <a:schemeClr val="tx1"/>
              </a:solidFill>
              <a:round/>
              <a:headEnd/>
              <a:tailEnd/>
            </a:ln>
          </p:spPr>
          <p:txBody>
            <a:bodyPr/>
            <a:lstStyle/>
            <a:p>
              <a:endParaRPr lang="zh-CN" altLang="en-US"/>
            </a:p>
          </p:txBody>
        </p:sp>
      </p:grpSp>
      <p:sp>
        <p:nvSpPr>
          <p:cNvPr id="224" name="TextBox 223"/>
          <p:cNvSpPr txBox="1">
            <a:spLocks noChangeArrowheads="1"/>
          </p:cNvSpPr>
          <p:nvPr/>
        </p:nvSpPr>
        <p:spPr bwMode="auto">
          <a:xfrm>
            <a:off x="755650" y="4587875"/>
            <a:ext cx="1655763" cy="307975"/>
          </a:xfrm>
          <a:prstGeom prst="rect">
            <a:avLst/>
          </a:prstGeom>
          <a:noFill/>
          <a:ln w="9525">
            <a:noFill/>
            <a:miter lim="800000"/>
            <a:headEnd/>
            <a:tailEnd/>
          </a:ln>
        </p:spPr>
        <p:txBody>
          <a:bodyPr>
            <a:spAutoFit/>
          </a:bodyPr>
          <a:lstStyle/>
          <a:p>
            <a:pPr eaLnBrk="0" hangingPunct="0"/>
            <a:r>
              <a:rPr lang="en-US" altLang="zh-CN" sz="1400"/>
              <a:t>LL</a:t>
            </a:r>
            <a:r>
              <a:rPr lang="zh-CN" altLang="en-US" sz="1400"/>
              <a:t>（</a:t>
            </a:r>
            <a:r>
              <a:rPr lang="en-US" altLang="zh-CN" sz="1400"/>
              <a:t>A)</a:t>
            </a:r>
            <a:endParaRPr lang="zh-CN" altLang="en-US" sz="1400"/>
          </a:p>
        </p:txBody>
      </p:sp>
      <p:sp>
        <p:nvSpPr>
          <p:cNvPr id="225" name="矩形 224"/>
          <p:cNvSpPr>
            <a:spLocks noChangeArrowheads="1"/>
          </p:cNvSpPr>
          <p:nvPr/>
        </p:nvSpPr>
        <p:spPr bwMode="auto">
          <a:xfrm>
            <a:off x="3708400" y="3435350"/>
            <a:ext cx="4572000" cy="1385888"/>
          </a:xfrm>
          <a:prstGeom prst="rect">
            <a:avLst/>
          </a:prstGeom>
          <a:noFill/>
          <a:ln w="9525">
            <a:noFill/>
            <a:miter lim="800000"/>
            <a:headEnd/>
            <a:tailEnd/>
          </a:ln>
        </p:spPr>
        <p:txBody>
          <a:bodyPr>
            <a:spAutoFit/>
          </a:bodyPr>
          <a:lstStyle/>
          <a:p>
            <a:pPr eaLnBrk="0" hangingPunct="0"/>
            <a:r>
              <a:rPr lang="en-US" altLang="zh-CN" sz="1400"/>
              <a:t>template &lt;class KEY, class OTHER&gt;</a:t>
            </a:r>
            <a:endParaRPr lang="zh-CN" altLang="zh-CN" sz="1400"/>
          </a:p>
          <a:p>
            <a:pPr eaLnBrk="0" hangingPunct="0"/>
            <a:r>
              <a:rPr lang="en-US" altLang="zh-CN" sz="1400"/>
              <a:t>void AvlTree&lt;KEY, OTHER&gt;::LR( AvlNode * &amp; t )</a:t>
            </a:r>
            <a:endParaRPr lang="zh-CN" altLang="zh-CN" sz="1400"/>
          </a:p>
          <a:p>
            <a:pPr eaLnBrk="0" hangingPunct="0"/>
            <a:r>
              <a:rPr lang="en-US" altLang="zh-CN" sz="1400"/>
              <a:t>{</a:t>
            </a:r>
            <a:endParaRPr lang="zh-CN" altLang="zh-CN" sz="1400"/>
          </a:p>
          <a:p>
            <a:pPr eaLnBrk="0" hangingPunct="0"/>
            <a:r>
              <a:rPr lang="en-US" altLang="zh-CN" sz="1400"/>
              <a:t>      RR( t-&gt;left );</a:t>
            </a:r>
            <a:endParaRPr lang="zh-CN" altLang="zh-CN" sz="1400"/>
          </a:p>
          <a:p>
            <a:pPr eaLnBrk="0" hangingPunct="0"/>
            <a:r>
              <a:rPr lang="en-US" altLang="zh-CN" sz="1400"/>
              <a:t>      LL( t );</a:t>
            </a:r>
            <a:endParaRPr lang="zh-CN" altLang="zh-CN" sz="1400"/>
          </a:p>
          <a:p>
            <a:pPr eaLnBrk="0" hangingPunct="0"/>
            <a:r>
              <a:rPr lang="en-US" altLang="zh-CN" sz="1400"/>
              <a:t>}</a:t>
            </a:r>
            <a:endParaRPr lang="zh-CN" altLang="zh-CN" sz="1400"/>
          </a:p>
        </p:txBody>
      </p:sp>
      <p:sp>
        <p:nvSpPr>
          <p:cNvPr id="119" name="Text Box 87"/>
          <p:cNvSpPr txBox="1">
            <a:spLocks noChangeArrowheads="1"/>
          </p:cNvSpPr>
          <p:nvPr/>
        </p:nvSpPr>
        <p:spPr bwMode="auto">
          <a:xfrm>
            <a:off x="1196258" y="1189315"/>
            <a:ext cx="362118" cy="205813"/>
          </a:xfrm>
          <a:prstGeom prst="rect">
            <a:avLst/>
          </a:prstGeom>
          <a:noFill/>
          <a:ln w="28575">
            <a:noFill/>
            <a:miter lim="800000"/>
            <a:headEnd/>
            <a:tailEnd/>
          </a:ln>
        </p:spPr>
        <p:txBody>
          <a:bodyPr lIns="0" tIns="39776" rIns="0" bIns="39776"/>
          <a:lstStyle/>
          <a:p>
            <a:pPr algn="just"/>
            <a:r>
              <a:rPr lang="en-US" altLang="zh-CN" sz="1400" dirty="0"/>
              <a:t>+1</a:t>
            </a:r>
            <a:endParaRPr lang="en-US" altLang="zh-CN" sz="1400" b="0" dirty="0">
              <a:latin typeface="Times New Roman" pitchFamily="18" charset="0"/>
              <a:ea typeface="楷体_GB2312"/>
              <a:cs typeface="楷体_GB2312"/>
            </a:endParaRPr>
          </a:p>
        </p:txBody>
      </p:sp>
      <p:sp>
        <p:nvSpPr>
          <p:cNvPr id="120" name="Text Box 95"/>
          <p:cNvSpPr txBox="1">
            <a:spLocks noChangeArrowheads="1"/>
          </p:cNvSpPr>
          <p:nvPr/>
        </p:nvSpPr>
        <p:spPr bwMode="auto">
          <a:xfrm>
            <a:off x="323528" y="1275606"/>
            <a:ext cx="360815" cy="205813"/>
          </a:xfrm>
          <a:prstGeom prst="rect">
            <a:avLst/>
          </a:prstGeom>
          <a:noFill/>
          <a:ln w="28575">
            <a:noFill/>
            <a:miter lim="800000"/>
            <a:headEnd/>
            <a:tailEnd/>
          </a:ln>
        </p:spPr>
        <p:txBody>
          <a:bodyPr lIns="0" tIns="39776" rIns="0" bIns="39776"/>
          <a:lstStyle/>
          <a:p>
            <a:pPr algn="just"/>
            <a:r>
              <a:rPr lang="en-US" altLang="zh-CN" sz="1400" dirty="0"/>
              <a:t>+2</a:t>
            </a:r>
            <a:endParaRPr lang="en-US" altLang="zh-CN" sz="1400" b="0" dirty="0">
              <a:latin typeface="Times New Roman" pitchFamily="18" charset="0"/>
              <a:ea typeface="楷体_GB2312"/>
              <a:cs typeface="楷体_GB2312"/>
            </a:endParaRPr>
          </a:p>
        </p:txBody>
      </p:sp>
      <p:sp>
        <p:nvSpPr>
          <p:cNvPr id="121" name="AutoShape 107"/>
          <p:cNvSpPr>
            <a:spLocks noChangeArrowheads="1"/>
          </p:cNvSpPr>
          <p:nvPr/>
        </p:nvSpPr>
        <p:spPr bwMode="auto">
          <a:xfrm>
            <a:off x="611560" y="1347614"/>
            <a:ext cx="506705" cy="59780"/>
          </a:xfrm>
          <a:prstGeom prst="leftArrow">
            <a:avLst>
              <a:gd name="adj1" fmla="val 50000"/>
              <a:gd name="adj2" fmla="val 138929"/>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
        <p:nvSpPr>
          <p:cNvPr id="122" name="Text Box 89"/>
          <p:cNvSpPr txBox="1">
            <a:spLocks noChangeArrowheads="1"/>
          </p:cNvSpPr>
          <p:nvPr/>
        </p:nvSpPr>
        <p:spPr bwMode="auto">
          <a:xfrm>
            <a:off x="1108780" y="1544419"/>
            <a:ext cx="360815" cy="206667"/>
          </a:xfrm>
          <a:prstGeom prst="rect">
            <a:avLst/>
          </a:prstGeom>
          <a:noFill/>
          <a:ln w="28575">
            <a:noFill/>
            <a:miter lim="800000"/>
            <a:headEnd/>
            <a:tailEnd/>
          </a:ln>
        </p:spPr>
        <p:txBody>
          <a:bodyPr lIns="0" tIns="39776" rIns="0" bIns="39776"/>
          <a:lstStyle/>
          <a:p>
            <a:pPr algn="just"/>
            <a:r>
              <a:rPr lang="en-US" altLang="zh-CN" sz="1400" dirty="0"/>
              <a:t>0</a:t>
            </a:r>
            <a:endParaRPr lang="en-US" altLang="zh-CN" sz="1400" b="0" dirty="0">
              <a:latin typeface="Times New Roman" pitchFamily="18" charset="0"/>
              <a:ea typeface="楷体_GB2312"/>
              <a:cs typeface="楷体_GB2312"/>
            </a:endParaRPr>
          </a:p>
        </p:txBody>
      </p:sp>
      <p:sp>
        <p:nvSpPr>
          <p:cNvPr id="123" name="AutoShape 106"/>
          <p:cNvSpPr>
            <a:spLocks noChangeArrowheads="1"/>
          </p:cNvSpPr>
          <p:nvPr/>
        </p:nvSpPr>
        <p:spPr bwMode="auto">
          <a:xfrm>
            <a:off x="539552" y="1663979"/>
            <a:ext cx="505402" cy="60634"/>
          </a:xfrm>
          <a:prstGeom prst="leftArrow">
            <a:avLst>
              <a:gd name="adj1" fmla="val 50000"/>
              <a:gd name="adj2" fmla="val 136620"/>
            </a:avLst>
          </a:prstGeom>
          <a:noFill/>
          <a:ln w="28575">
            <a:solidFill>
              <a:schemeClr val="tx1"/>
            </a:solidFill>
            <a:miter lim="800000"/>
            <a:headEnd/>
            <a:tailEnd/>
          </a:ln>
        </p:spPr>
        <p:txBody>
          <a:bodyPr lIns="79553" tIns="39776" rIns="79553" bIns="39776" anchor="ctr"/>
          <a:lstStyle/>
          <a:p>
            <a:pPr algn="ctr"/>
            <a:endParaRPr lang="zh-CN" altLang="zh-CN" sz="1400" b="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blinds(horizontal)">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blinds(horizontal)">
                                      <p:cBhvr>
                                        <p:cTn id="12" dur="500"/>
                                        <p:tgtEl>
                                          <p:spTgt spid="199"/>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blinds(horizontal)">
                                      <p:cBhvr>
                                        <p:cTn id="21" dur="500"/>
                                        <p:tgtEl>
                                          <p:spTgt spid="200"/>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4"/>
                                        </p:tgtEl>
                                        <p:attrNameLst>
                                          <p:attrName>style.visibility</p:attrName>
                                        </p:attrNameLst>
                                      </p:cBhvr>
                                      <p:to>
                                        <p:strVal val="visible"/>
                                      </p:to>
                                    </p:set>
                                    <p:animEffect transition="in" filter="blinds(horizontal)">
                                      <p:cBhvr>
                                        <p:cTn id="30" dur="500"/>
                                        <p:tgtEl>
                                          <p:spTgt spid="224"/>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5"/>
                                        </p:tgtEl>
                                        <p:attrNameLst>
                                          <p:attrName>style.visibility</p:attrName>
                                        </p:attrNameLst>
                                      </p:cBhvr>
                                      <p:to>
                                        <p:strVal val="visible"/>
                                      </p:to>
                                    </p:set>
                                    <p:animEffect transition="in" filter="blinds(horizontal)">
                                      <p:cBhvr>
                                        <p:cTn id="39"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99" grpId="0"/>
      <p:bldP spid="200" grpId="0"/>
      <p:bldP spid="224" grpId="0"/>
      <p:bldP spid="2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34"/>
          <p:cNvSpPr>
            <a:spLocks noChangeArrowheads="1"/>
          </p:cNvSpPr>
          <p:nvPr/>
        </p:nvSpPr>
        <p:spPr bwMode="auto">
          <a:xfrm>
            <a:off x="755576" y="411510"/>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LR</a:t>
            </a:r>
            <a:r>
              <a:rPr lang="zh-CN" altLang="en-US" dirty="0">
                <a:latin typeface="微软雅黑" pitchFamily="34" charset="-122"/>
                <a:ea typeface="微软雅黑" pitchFamily="34" charset="-122"/>
              </a:rPr>
              <a:t>问题</a:t>
            </a:r>
          </a:p>
        </p:txBody>
      </p:sp>
      <p:grpSp>
        <p:nvGrpSpPr>
          <p:cNvPr id="2" name="组合 45"/>
          <p:cNvGrpSpPr>
            <a:grpSpLocks/>
          </p:cNvGrpSpPr>
          <p:nvPr/>
        </p:nvGrpSpPr>
        <p:grpSpPr bwMode="auto">
          <a:xfrm>
            <a:off x="1835150" y="3508375"/>
            <a:ext cx="442913" cy="361950"/>
            <a:chOff x="1711269" y="4658749"/>
            <a:chExt cx="585759" cy="857814"/>
          </a:xfrm>
        </p:grpSpPr>
        <p:sp>
          <p:nvSpPr>
            <p:cNvPr id="73773" name="Oval 21"/>
            <p:cNvSpPr>
              <a:spLocks noChangeArrowheads="1"/>
            </p:cNvSpPr>
            <p:nvPr/>
          </p:nvSpPr>
          <p:spPr bwMode="auto">
            <a:xfrm>
              <a:off x="1711269" y="4961769"/>
              <a:ext cx="585759" cy="554794"/>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4</a:t>
              </a:r>
              <a:endParaRPr lang="en-US" altLang="zh-CN" sz="1400" b="0">
                <a:latin typeface="Times New Roman" pitchFamily="18" charset="0"/>
                <a:ea typeface="楷体_GB2312"/>
                <a:cs typeface="楷体_GB2312"/>
              </a:endParaRPr>
            </a:p>
          </p:txBody>
        </p:sp>
        <p:sp>
          <p:nvSpPr>
            <p:cNvPr id="73774" name="Line 22"/>
            <p:cNvSpPr>
              <a:spLocks noChangeShapeType="1"/>
            </p:cNvSpPr>
            <p:nvPr/>
          </p:nvSpPr>
          <p:spPr bwMode="auto">
            <a:xfrm>
              <a:off x="1711269" y="4658749"/>
              <a:ext cx="195906" cy="303020"/>
            </a:xfrm>
            <a:prstGeom prst="line">
              <a:avLst/>
            </a:prstGeom>
            <a:noFill/>
            <a:ln w="38100">
              <a:solidFill>
                <a:schemeClr val="tx1"/>
              </a:solidFill>
              <a:round/>
              <a:headEnd/>
              <a:tailEnd/>
            </a:ln>
          </p:spPr>
          <p:txBody>
            <a:bodyPr/>
            <a:lstStyle/>
            <a:p>
              <a:endParaRPr lang="zh-CN" altLang="en-US"/>
            </a:p>
          </p:txBody>
        </p:sp>
      </p:grpSp>
      <p:grpSp>
        <p:nvGrpSpPr>
          <p:cNvPr id="73733" name="组合 46"/>
          <p:cNvGrpSpPr>
            <a:grpSpLocks/>
          </p:cNvGrpSpPr>
          <p:nvPr/>
        </p:nvGrpSpPr>
        <p:grpSpPr bwMode="auto">
          <a:xfrm>
            <a:off x="900113" y="2336800"/>
            <a:ext cx="2663825" cy="1233488"/>
            <a:chOff x="539750" y="1844675"/>
            <a:chExt cx="3532188" cy="2916567"/>
          </a:xfrm>
        </p:grpSpPr>
        <p:sp>
          <p:nvSpPr>
            <p:cNvPr id="73756" name="Oval 6"/>
            <p:cNvSpPr>
              <a:spLocks noChangeArrowheads="1"/>
            </p:cNvSpPr>
            <p:nvPr/>
          </p:nvSpPr>
          <p:spPr bwMode="auto">
            <a:xfrm>
              <a:off x="2150099" y="1844675"/>
              <a:ext cx="585759" cy="554794"/>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73757" name="Oval 7"/>
            <p:cNvSpPr>
              <a:spLocks noChangeArrowheads="1"/>
            </p:cNvSpPr>
            <p:nvPr/>
          </p:nvSpPr>
          <p:spPr bwMode="auto">
            <a:xfrm>
              <a:off x="1889543" y="3290704"/>
              <a:ext cx="585759" cy="552566"/>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73758" name="Oval 8"/>
            <p:cNvSpPr>
              <a:spLocks noChangeArrowheads="1"/>
            </p:cNvSpPr>
            <p:nvPr/>
          </p:nvSpPr>
          <p:spPr bwMode="auto">
            <a:xfrm>
              <a:off x="994252" y="3290704"/>
              <a:ext cx="587718" cy="552566"/>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a:t>
              </a:r>
              <a:endParaRPr lang="en-US" altLang="zh-CN" sz="1400" b="0">
                <a:latin typeface="Times New Roman" pitchFamily="18" charset="0"/>
                <a:ea typeface="楷体_GB2312"/>
                <a:cs typeface="楷体_GB2312"/>
              </a:endParaRPr>
            </a:p>
          </p:txBody>
        </p:sp>
        <p:sp>
          <p:nvSpPr>
            <p:cNvPr id="73759" name="Oval 9"/>
            <p:cNvSpPr>
              <a:spLocks noChangeArrowheads="1"/>
            </p:cNvSpPr>
            <p:nvPr/>
          </p:nvSpPr>
          <p:spPr bwMode="auto">
            <a:xfrm>
              <a:off x="1319457" y="4177482"/>
              <a:ext cx="587718" cy="557022"/>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3</a:t>
              </a:r>
              <a:endParaRPr lang="en-US" altLang="zh-CN" sz="1400" b="0">
                <a:latin typeface="Times New Roman" pitchFamily="18" charset="0"/>
                <a:ea typeface="楷体_GB2312"/>
                <a:cs typeface="楷体_GB2312"/>
              </a:endParaRPr>
            </a:p>
          </p:txBody>
        </p:sp>
        <p:sp>
          <p:nvSpPr>
            <p:cNvPr id="73760" name="Oval 10"/>
            <p:cNvSpPr>
              <a:spLocks noChangeArrowheads="1"/>
            </p:cNvSpPr>
            <p:nvPr/>
          </p:nvSpPr>
          <p:spPr bwMode="auto">
            <a:xfrm>
              <a:off x="1466386" y="2510873"/>
              <a:ext cx="585759" cy="554794"/>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5</a:t>
              </a:r>
              <a:endParaRPr lang="en-US" altLang="zh-CN" sz="1400" b="0">
                <a:latin typeface="Times New Roman" pitchFamily="18" charset="0"/>
                <a:ea typeface="楷体_GB2312"/>
                <a:cs typeface="楷体_GB2312"/>
              </a:endParaRPr>
            </a:p>
          </p:txBody>
        </p:sp>
        <p:sp>
          <p:nvSpPr>
            <p:cNvPr id="73761" name="Oval 11"/>
            <p:cNvSpPr>
              <a:spLocks noChangeArrowheads="1"/>
            </p:cNvSpPr>
            <p:nvPr/>
          </p:nvSpPr>
          <p:spPr bwMode="auto">
            <a:xfrm>
              <a:off x="2996413" y="2510873"/>
              <a:ext cx="587718" cy="554794"/>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73762" name="Oval 12"/>
            <p:cNvSpPr>
              <a:spLocks noChangeArrowheads="1"/>
            </p:cNvSpPr>
            <p:nvPr/>
          </p:nvSpPr>
          <p:spPr bwMode="auto">
            <a:xfrm>
              <a:off x="3484220" y="3290704"/>
              <a:ext cx="587718" cy="552566"/>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73763" name="Oval 13"/>
            <p:cNvSpPr>
              <a:spLocks noChangeArrowheads="1"/>
            </p:cNvSpPr>
            <p:nvPr/>
          </p:nvSpPr>
          <p:spPr bwMode="auto">
            <a:xfrm>
              <a:off x="2606560" y="3290704"/>
              <a:ext cx="585759" cy="552566"/>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73764" name="Oval 14"/>
            <p:cNvSpPr>
              <a:spLocks noChangeArrowheads="1"/>
            </p:cNvSpPr>
            <p:nvPr/>
          </p:nvSpPr>
          <p:spPr bwMode="auto">
            <a:xfrm>
              <a:off x="539750" y="4204220"/>
              <a:ext cx="585759" cy="557022"/>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a:t>
              </a:r>
              <a:endParaRPr lang="en-US" altLang="zh-CN" sz="1400" b="0">
                <a:latin typeface="Times New Roman" pitchFamily="18" charset="0"/>
                <a:ea typeface="楷体_GB2312"/>
                <a:cs typeface="楷体_GB2312"/>
              </a:endParaRPr>
            </a:p>
          </p:txBody>
        </p:sp>
        <p:sp>
          <p:nvSpPr>
            <p:cNvPr id="73765" name="Line 15"/>
            <p:cNvSpPr>
              <a:spLocks noChangeShapeType="1"/>
            </p:cNvSpPr>
            <p:nvPr/>
          </p:nvSpPr>
          <p:spPr bwMode="auto">
            <a:xfrm flipH="1">
              <a:off x="1956152" y="2296977"/>
              <a:ext cx="260555" cy="303020"/>
            </a:xfrm>
            <a:prstGeom prst="line">
              <a:avLst/>
            </a:prstGeom>
            <a:noFill/>
            <a:ln w="38100">
              <a:solidFill>
                <a:schemeClr val="tx1"/>
              </a:solidFill>
              <a:round/>
              <a:headEnd/>
              <a:tailEnd/>
            </a:ln>
          </p:spPr>
          <p:txBody>
            <a:bodyPr/>
            <a:lstStyle/>
            <a:p>
              <a:endParaRPr lang="zh-CN" altLang="en-US"/>
            </a:p>
          </p:txBody>
        </p:sp>
        <p:sp>
          <p:nvSpPr>
            <p:cNvPr id="73766" name="Line 16"/>
            <p:cNvSpPr>
              <a:spLocks noChangeShapeType="1"/>
            </p:cNvSpPr>
            <p:nvPr/>
          </p:nvSpPr>
          <p:spPr bwMode="auto">
            <a:xfrm flipH="1">
              <a:off x="1205831" y="2918613"/>
              <a:ext cx="260555" cy="374319"/>
            </a:xfrm>
            <a:prstGeom prst="line">
              <a:avLst/>
            </a:prstGeom>
            <a:noFill/>
            <a:ln w="38100">
              <a:solidFill>
                <a:schemeClr val="tx1"/>
              </a:solidFill>
              <a:round/>
              <a:headEnd/>
              <a:tailEnd/>
            </a:ln>
          </p:spPr>
          <p:txBody>
            <a:bodyPr/>
            <a:lstStyle/>
            <a:p>
              <a:endParaRPr lang="zh-CN" altLang="en-US"/>
            </a:p>
          </p:txBody>
        </p:sp>
        <p:sp>
          <p:nvSpPr>
            <p:cNvPr id="73767" name="Line 17"/>
            <p:cNvSpPr>
              <a:spLocks noChangeShapeType="1"/>
            </p:cNvSpPr>
            <p:nvPr/>
          </p:nvSpPr>
          <p:spPr bwMode="auto">
            <a:xfrm>
              <a:off x="1801386" y="3070123"/>
              <a:ext cx="197865" cy="303020"/>
            </a:xfrm>
            <a:prstGeom prst="line">
              <a:avLst/>
            </a:prstGeom>
            <a:noFill/>
            <a:ln w="38100">
              <a:solidFill>
                <a:schemeClr val="tx1"/>
              </a:solidFill>
              <a:round/>
              <a:headEnd/>
              <a:tailEnd/>
            </a:ln>
          </p:spPr>
          <p:txBody>
            <a:bodyPr/>
            <a:lstStyle/>
            <a:p>
              <a:endParaRPr lang="zh-CN" altLang="en-US"/>
            </a:p>
          </p:txBody>
        </p:sp>
        <p:sp>
          <p:nvSpPr>
            <p:cNvPr id="73768" name="Line 18"/>
            <p:cNvSpPr>
              <a:spLocks noChangeShapeType="1"/>
            </p:cNvSpPr>
            <p:nvPr/>
          </p:nvSpPr>
          <p:spPr bwMode="auto">
            <a:xfrm>
              <a:off x="2771121" y="2187800"/>
              <a:ext cx="389853" cy="345354"/>
            </a:xfrm>
            <a:prstGeom prst="line">
              <a:avLst/>
            </a:prstGeom>
            <a:noFill/>
            <a:ln w="38100">
              <a:solidFill>
                <a:schemeClr val="tx1"/>
              </a:solidFill>
              <a:round/>
              <a:headEnd/>
              <a:tailEnd/>
            </a:ln>
          </p:spPr>
          <p:txBody>
            <a:bodyPr/>
            <a:lstStyle/>
            <a:p>
              <a:endParaRPr lang="zh-CN" altLang="en-US"/>
            </a:p>
          </p:txBody>
        </p:sp>
        <p:sp>
          <p:nvSpPr>
            <p:cNvPr id="73769" name="Line 19"/>
            <p:cNvSpPr>
              <a:spLocks noChangeShapeType="1"/>
            </p:cNvSpPr>
            <p:nvPr/>
          </p:nvSpPr>
          <p:spPr bwMode="auto">
            <a:xfrm>
              <a:off x="3343167" y="3070123"/>
              <a:ext cx="197865" cy="303020"/>
            </a:xfrm>
            <a:prstGeom prst="line">
              <a:avLst/>
            </a:prstGeom>
            <a:noFill/>
            <a:ln w="38100">
              <a:solidFill>
                <a:schemeClr val="tx1"/>
              </a:solidFill>
              <a:round/>
              <a:headEnd/>
              <a:tailEnd/>
            </a:ln>
          </p:spPr>
          <p:txBody>
            <a:bodyPr/>
            <a:lstStyle/>
            <a:p>
              <a:endParaRPr lang="zh-CN" altLang="en-US"/>
            </a:p>
          </p:txBody>
        </p:sp>
        <p:sp>
          <p:nvSpPr>
            <p:cNvPr id="73770" name="Line 20"/>
            <p:cNvSpPr>
              <a:spLocks noChangeShapeType="1"/>
            </p:cNvSpPr>
            <p:nvPr/>
          </p:nvSpPr>
          <p:spPr bwMode="auto">
            <a:xfrm flipH="1">
              <a:off x="2949396" y="3012193"/>
              <a:ext cx="195906" cy="303020"/>
            </a:xfrm>
            <a:prstGeom prst="line">
              <a:avLst/>
            </a:prstGeom>
            <a:noFill/>
            <a:ln w="38100">
              <a:solidFill>
                <a:schemeClr val="tx1"/>
              </a:solidFill>
              <a:round/>
              <a:headEnd/>
              <a:tailEnd/>
            </a:ln>
          </p:spPr>
          <p:txBody>
            <a:bodyPr/>
            <a:lstStyle/>
            <a:p>
              <a:endParaRPr lang="zh-CN" altLang="en-US"/>
            </a:p>
          </p:txBody>
        </p:sp>
        <p:sp>
          <p:nvSpPr>
            <p:cNvPr id="73771" name="Line 23"/>
            <p:cNvSpPr>
              <a:spLocks noChangeShapeType="1"/>
            </p:cNvSpPr>
            <p:nvPr/>
          </p:nvSpPr>
          <p:spPr bwMode="auto">
            <a:xfrm flipH="1">
              <a:off x="929603" y="3747462"/>
              <a:ext cx="195906" cy="456758"/>
            </a:xfrm>
            <a:prstGeom prst="line">
              <a:avLst/>
            </a:prstGeom>
            <a:noFill/>
            <a:ln w="38100">
              <a:solidFill>
                <a:schemeClr val="tx1"/>
              </a:solidFill>
              <a:round/>
              <a:headEnd/>
              <a:tailEnd/>
            </a:ln>
          </p:spPr>
          <p:txBody>
            <a:bodyPr/>
            <a:lstStyle/>
            <a:p>
              <a:endParaRPr lang="zh-CN" altLang="en-US"/>
            </a:p>
          </p:txBody>
        </p:sp>
        <p:sp>
          <p:nvSpPr>
            <p:cNvPr id="73772" name="Line 24"/>
            <p:cNvSpPr>
              <a:spLocks noChangeShapeType="1"/>
            </p:cNvSpPr>
            <p:nvPr/>
          </p:nvSpPr>
          <p:spPr bwMode="auto">
            <a:xfrm>
              <a:off x="1319457" y="3843269"/>
              <a:ext cx="195906" cy="305248"/>
            </a:xfrm>
            <a:prstGeom prst="line">
              <a:avLst/>
            </a:prstGeom>
            <a:noFill/>
            <a:ln w="38100">
              <a:solidFill>
                <a:schemeClr val="tx1"/>
              </a:solidFill>
              <a:round/>
              <a:headEnd/>
              <a:tailEnd/>
            </a:ln>
          </p:spPr>
          <p:txBody>
            <a:bodyPr/>
            <a:lstStyle/>
            <a:p>
              <a:endParaRPr lang="zh-CN" altLang="en-US"/>
            </a:p>
          </p:txBody>
        </p:sp>
      </p:grpSp>
      <p:sp>
        <p:nvSpPr>
          <p:cNvPr id="73734" name="Text Box 26"/>
          <p:cNvSpPr txBox="1">
            <a:spLocks noChangeArrowheads="1"/>
          </p:cNvSpPr>
          <p:nvPr/>
        </p:nvSpPr>
        <p:spPr bwMode="auto">
          <a:xfrm>
            <a:off x="1187450" y="1419225"/>
            <a:ext cx="2119313"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插入</a:t>
            </a:r>
            <a:r>
              <a:rPr lang="en-US" altLang="zh-CN" sz="1400">
                <a:latin typeface="Times New Roman" pitchFamily="18" charset="0"/>
                <a:ea typeface="楷体_GB2312"/>
                <a:cs typeface="楷体_GB2312"/>
              </a:rPr>
              <a:t>4</a:t>
            </a:r>
            <a:endParaRPr lang="zh-CN" altLang="en-US" sz="1400">
              <a:latin typeface="Times New Roman" pitchFamily="18" charset="0"/>
              <a:ea typeface="楷体_GB2312"/>
              <a:cs typeface="楷体_GB2312"/>
            </a:endParaRPr>
          </a:p>
        </p:txBody>
      </p:sp>
      <p:sp>
        <p:nvSpPr>
          <p:cNvPr id="191" name="Text Box 27"/>
          <p:cNvSpPr txBox="1">
            <a:spLocks noChangeArrowheads="1"/>
          </p:cNvSpPr>
          <p:nvPr/>
        </p:nvSpPr>
        <p:spPr bwMode="auto">
          <a:xfrm>
            <a:off x="5003800" y="1419225"/>
            <a:ext cx="1630363"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调整后</a:t>
            </a:r>
          </a:p>
        </p:txBody>
      </p:sp>
      <p:grpSp>
        <p:nvGrpSpPr>
          <p:cNvPr id="4" name="Group 49"/>
          <p:cNvGrpSpPr>
            <a:grpSpLocks/>
          </p:cNvGrpSpPr>
          <p:nvPr/>
        </p:nvGrpSpPr>
        <p:grpSpPr bwMode="auto">
          <a:xfrm>
            <a:off x="4932363" y="2066925"/>
            <a:ext cx="2663825" cy="1233488"/>
            <a:chOff x="2880" y="935"/>
            <a:chExt cx="2225" cy="1837"/>
          </a:xfrm>
        </p:grpSpPr>
        <p:sp>
          <p:nvSpPr>
            <p:cNvPr id="73737" name="Oval 29"/>
            <p:cNvSpPr>
              <a:spLocks noChangeArrowheads="1"/>
            </p:cNvSpPr>
            <p:nvPr/>
          </p:nvSpPr>
          <p:spPr bwMode="auto">
            <a:xfrm>
              <a:off x="3894" y="935"/>
              <a:ext cx="369" cy="349"/>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73738" name="Oval 30"/>
            <p:cNvSpPr>
              <a:spLocks noChangeArrowheads="1"/>
            </p:cNvSpPr>
            <p:nvPr/>
          </p:nvSpPr>
          <p:spPr bwMode="auto">
            <a:xfrm>
              <a:off x="4008" y="2351"/>
              <a:ext cx="369" cy="34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73739" name="Oval 31"/>
            <p:cNvSpPr>
              <a:spLocks noChangeArrowheads="1"/>
            </p:cNvSpPr>
            <p:nvPr/>
          </p:nvSpPr>
          <p:spPr bwMode="auto">
            <a:xfrm>
              <a:off x="3166" y="1846"/>
              <a:ext cx="371" cy="34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a:t>
              </a:r>
              <a:endParaRPr lang="en-US" altLang="zh-CN" sz="1400" b="0">
                <a:latin typeface="Times New Roman" pitchFamily="18" charset="0"/>
                <a:ea typeface="楷体_GB2312"/>
                <a:cs typeface="楷体_GB2312"/>
              </a:endParaRPr>
            </a:p>
          </p:txBody>
        </p:sp>
        <p:sp>
          <p:nvSpPr>
            <p:cNvPr id="73740" name="Oval 32"/>
            <p:cNvSpPr>
              <a:spLocks noChangeArrowheads="1"/>
            </p:cNvSpPr>
            <p:nvPr/>
          </p:nvSpPr>
          <p:spPr bwMode="auto">
            <a:xfrm>
              <a:off x="3424" y="1344"/>
              <a:ext cx="370" cy="351"/>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3</a:t>
              </a:r>
              <a:endParaRPr lang="en-US" altLang="zh-CN" sz="1400" b="0">
                <a:latin typeface="Times New Roman" pitchFamily="18" charset="0"/>
                <a:ea typeface="楷体_GB2312"/>
                <a:cs typeface="楷体_GB2312"/>
              </a:endParaRPr>
            </a:p>
          </p:txBody>
        </p:sp>
        <p:sp>
          <p:nvSpPr>
            <p:cNvPr id="73741" name="Oval 33"/>
            <p:cNvSpPr>
              <a:spLocks noChangeArrowheads="1"/>
            </p:cNvSpPr>
            <p:nvPr/>
          </p:nvSpPr>
          <p:spPr bwMode="auto">
            <a:xfrm>
              <a:off x="3742" y="1860"/>
              <a:ext cx="369" cy="349"/>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5</a:t>
              </a:r>
              <a:endParaRPr lang="en-US" altLang="zh-CN" sz="1400" b="0">
                <a:latin typeface="Times New Roman" pitchFamily="18" charset="0"/>
                <a:ea typeface="楷体_GB2312"/>
                <a:cs typeface="楷体_GB2312"/>
              </a:endParaRPr>
            </a:p>
          </p:txBody>
        </p:sp>
        <p:sp>
          <p:nvSpPr>
            <p:cNvPr id="73742" name="Oval 34"/>
            <p:cNvSpPr>
              <a:spLocks noChangeArrowheads="1"/>
            </p:cNvSpPr>
            <p:nvPr/>
          </p:nvSpPr>
          <p:spPr bwMode="auto">
            <a:xfrm>
              <a:off x="4428" y="1355"/>
              <a:ext cx="370" cy="349"/>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73743" name="Oval 35"/>
            <p:cNvSpPr>
              <a:spLocks noChangeArrowheads="1"/>
            </p:cNvSpPr>
            <p:nvPr/>
          </p:nvSpPr>
          <p:spPr bwMode="auto">
            <a:xfrm>
              <a:off x="4735" y="1846"/>
              <a:ext cx="370" cy="34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73744" name="Oval 36"/>
            <p:cNvSpPr>
              <a:spLocks noChangeArrowheads="1"/>
            </p:cNvSpPr>
            <p:nvPr/>
          </p:nvSpPr>
          <p:spPr bwMode="auto">
            <a:xfrm>
              <a:off x="4182" y="1846"/>
              <a:ext cx="369" cy="34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73745" name="Oval 37"/>
            <p:cNvSpPr>
              <a:spLocks noChangeArrowheads="1"/>
            </p:cNvSpPr>
            <p:nvPr/>
          </p:nvSpPr>
          <p:spPr bwMode="auto">
            <a:xfrm>
              <a:off x="2880" y="2421"/>
              <a:ext cx="369" cy="351"/>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a:t>
              </a:r>
              <a:endParaRPr lang="en-US" altLang="zh-CN" sz="1400" b="0">
                <a:latin typeface="Times New Roman" pitchFamily="18" charset="0"/>
                <a:ea typeface="楷体_GB2312"/>
                <a:cs typeface="楷体_GB2312"/>
              </a:endParaRPr>
            </a:p>
          </p:txBody>
        </p:sp>
        <p:sp>
          <p:nvSpPr>
            <p:cNvPr id="73746" name="Line 38"/>
            <p:cNvSpPr>
              <a:spLocks noChangeShapeType="1"/>
            </p:cNvSpPr>
            <p:nvPr/>
          </p:nvSpPr>
          <p:spPr bwMode="auto">
            <a:xfrm flipH="1">
              <a:off x="3772" y="1220"/>
              <a:ext cx="164" cy="191"/>
            </a:xfrm>
            <a:prstGeom prst="line">
              <a:avLst/>
            </a:prstGeom>
            <a:noFill/>
            <a:ln w="38100">
              <a:solidFill>
                <a:schemeClr val="tx1"/>
              </a:solidFill>
              <a:round/>
              <a:headEnd/>
              <a:tailEnd/>
            </a:ln>
          </p:spPr>
          <p:txBody>
            <a:bodyPr/>
            <a:lstStyle/>
            <a:p>
              <a:endParaRPr lang="zh-CN" altLang="en-US"/>
            </a:p>
          </p:txBody>
        </p:sp>
        <p:sp>
          <p:nvSpPr>
            <p:cNvPr id="73747" name="Line 39"/>
            <p:cNvSpPr>
              <a:spLocks noChangeShapeType="1"/>
            </p:cNvSpPr>
            <p:nvPr/>
          </p:nvSpPr>
          <p:spPr bwMode="auto">
            <a:xfrm flipH="1">
              <a:off x="3300" y="1611"/>
              <a:ext cx="164" cy="236"/>
            </a:xfrm>
            <a:prstGeom prst="line">
              <a:avLst/>
            </a:prstGeom>
            <a:noFill/>
            <a:ln w="38100">
              <a:solidFill>
                <a:schemeClr val="tx1"/>
              </a:solidFill>
              <a:round/>
              <a:headEnd/>
              <a:tailEnd/>
            </a:ln>
          </p:spPr>
          <p:txBody>
            <a:bodyPr/>
            <a:lstStyle/>
            <a:p>
              <a:endParaRPr lang="zh-CN" altLang="en-US"/>
            </a:p>
          </p:txBody>
        </p:sp>
        <p:sp>
          <p:nvSpPr>
            <p:cNvPr id="73748" name="Line 40"/>
            <p:cNvSpPr>
              <a:spLocks noChangeShapeType="1"/>
            </p:cNvSpPr>
            <p:nvPr/>
          </p:nvSpPr>
          <p:spPr bwMode="auto">
            <a:xfrm>
              <a:off x="3953" y="2212"/>
              <a:ext cx="124" cy="191"/>
            </a:xfrm>
            <a:prstGeom prst="line">
              <a:avLst/>
            </a:prstGeom>
            <a:noFill/>
            <a:ln w="38100">
              <a:solidFill>
                <a:schemeClr val="tx1"/>
              </a:solidFill>
              <a:round/>
              <a:headEnd/>
              <a:tailEnd/>
            </a:ln>
          </p:spPr>
          <p:txBody>
            <a:bodyPr/>
            <a:lstStyle/>
            <a:p>
              <a:endParaRPr lang="zh-CN" altLang="en-US"/>
            </a:p>
          </p:txBody>
        </p:sp>
        <p:sp>
          <p:nvSpPr>
            <p:cNvPr id="73749" name="Line 41"/>
            <p:cNvSpPr>
              <a:spLocks noChangeShapeType="1"/>
            </p:cNvSpPr>
            <p:nvPr/>
          </p:nvSpPr>
          <p:spPr bwMode="auto">
            <a:xfrm>
              <a:off x="4286" y="1151"/>
              <a:ext cx="245" cy="218"/>
            </a:xfrm>
            <a:prstGeom prst="line">
              <a:avLst/>
            </a:prstGeom>
            <a:noFill/>
            <a:ln w="38100">
              <a:solidFill>
                <a:schemeClr val="tx1"/>
              </a:solidFill>
              <a:round/>
              <a:headEnd/>
              <a:tailEnd/>
            </a:ln>
          </p:spPr>
          <p:txBody>
            <a:bodyPr/>
            <a:lstStyle/>
            <a:p>
              <a:endParaRPr lang="zh-CN" altLang="en-US"/>
            </a:p>
          </p:txBody>
        </p:sp>
        <p:sp>
          <p:nvSpPr>
            <p:cNvPr id="73750" name="Line 42"/>
            <p:cNvSpPr>
              <a:spLocks noChangeShapeType="1"/>
            </p:cNvSpPr>
            <p:nvPr/>
          </p:nvSpPr>
          <p:spPr bwMode="auto">
            <a:xfrm>
              <a:off x="4646" y="1707"/>
              <a:ext cx="125" cy="191"/>
            </a:xfrm>
            <a:prstGeom prst="line">
              <a:avLst/>
            </a:prstGeom>
            <a:noFill/>
            <a:ln w="38100">
              <a:solidFill>
                <a:schemeClr val="tx1"/>
              </a:solidFill>
              <a:round/>
              <a:headEnd/>
              <a:tailEnd/>
            </a:ln>
          </p:spPr>
          <p:txBody>
            <a:bodyPr/>
            <a:lstStyle/>
            <a:p>
              <a:endParaRPr lang="zh-CN" altLang="en-US"/>
            </a:p>
          </p:txBody>
        </p:sp>
        <p:sp>
          <p:nvSpPr>
            <p:cNvPr id="73751" name="Line 43"/>
            <p:cNvSpPr>
              <a:spLocks noChangeShapeType="1"/>
            </p:cNvSpPr>
            <p:nvPr/>
          </p:nvSpPr>
          <p:spPr bwMode="auto">
            <a:xfrm flipH="1">
              <a:off x="4398" y="1670"/>
              <a:ext cx="123" cy="191"/>
            </a:xfrm>
            <a:prstGeom prst="line">
              <a:avLst/>
            </a:prstGeom>
            <a:noFill/>
            <a:ln w="38100">
              <a:solidFill>
                <a:schemeClr val="tx1"/>
              </a:solidFill>
              <a:round/>
              <a:headEnd/>
              <a:tailEnd/>
            </a:ln>
          </p:spPr>
          <p:txBody>
            <a:bodyPr/>
            <a:lstStyle/>
            <a:p>
              <a:endParaRPr lang="zh-CN" altLang="en-US"/>
            </a:p>
          </p:txBody>
        </p:sp>
        <p:sp>
          <p:nvSpPr>
            <p:cNvPr id="73752" name="Oval 44"/>
            <p:cNvSpPr>
              <a:spLocks noChangeArrowheads="1"/>
            </p:cNvSpPr>
            <p:nvPr/>
          </p:nvSpPr>
          <p:spPr bwMode="auto">
            <a:xfrm>
              <a:off x="3470" y="2368"/>
              <a:ext cx="369" cy="349"/>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4</a:t>
              </a:r>
              <a:endParaRPr lang="en-US" altLang="zh-CN" sz="1400" b="0">
                <a:latin typeface="Times New Roman" pitchFamily="18" charset="0"/>
                <a:ea typeface="楷体_GB2312"/>
                <a:cs typeface="楷体_GB2312"/>
              </a:endParaRPr>
            </a:p>
          </p:txBody>
        </p:sp>
        <p:sp>
          <p:nvSpPr>
            <p:cNvPr id="73753" name="Line 45"/>
            <p:cNvSpPr>
              <a:spLocks noChangeShapeType="1"/>
            </p:cNvSpPr>
            <p:nvPr/>
          </p:nvSpPr>
          <p:spPr bwMode="auto">
            <a:xfrm>
              <a:off x="3742" y="1661"/>
              <a:ext cx="123" cy="191"/>
            </a:xfrm>
            <a:prstGeom prst="line">
              <a:avLst/>
            </a:prstGeom>
            <a:noFill/>
            <a:ln w="38100">
              <a:solidFill>
                <a:schemeClr val="tx1"/>
              </a:solidFill>
              <a:round/>
              <a:headEnd/>
              <a:tailEnd/>
            </a:ln>
          </p:spPr>
          <p:txBody>
            <a:bodyPr/>
            <a:lstStyle/>
            <a:p>
              <a:endParaRPr lang="zh-CN" altLang="en-US"/>
            </a:p>
          </p:txBody>
        </p:sp>
        <p:sp>
          <p:nvSpPr>
            <p:cNvPr id="73754" name="Line 46"/>
            <p:cNvSpPr>
              <a:spLocks noChangeShapeType="1"/>
            </p:cNvSpPr>
            <p:nvPr/>
          </p:nvSpPr>
          <p:spPr bwMode="auto">
            <a:xfrm flipH="1">
              <a:off x="3126" y="2134"/>
              <a:ext cx="123" cy="287"/>
            </a:xfrm>
            <a:prstGeom prst="line">
              <a:avLst/>
            </a:prstGeom>
            <a:noFill/>
            <a:ln w="38100">
              <a:solidFill>
                <a:schemeClr val="tx1"/>
              </a:solidFill>
              <a:round/>
              <a:headEnd/>
              <a:tailEnd/>
            </a:ln>
          </p:spPr>
          <p:txBody>
            <a:bodyPr/>
            <a:lstStyle/>
            <a:p>
              <a:endParaRPr lang="zh-CN" altLang="en-US"/>
            </a:p>
          </p:txBody>
        </p:sp>
        <p:sp>
          <p:nvSpPr>
            <p:cNvPr id="73755" name="Line 48"/>
            <p:cNvSpPr>
              <a:spLocks noChangeShapeType="1"/>
            </p:cNvSpPr>
            <p:nvPr/>
          </p:nvSpPr>
          <p:spPr bwMode="auto">
            <a:xfrm flipH="1">
              <a:off x="3696" y="2187"/>
              <a:ext cx="137" cy="181"/>
            </a:xfrm>
            <a:prstGeom prst="line">
              <a:avLst/>
            </a:prstGeom>
            <a:noFill/>
            <a:ln w="38100">
              <a:solidFill>
                <a:schemeClr val="tx1"/>
              </a:solidFill>
              <a:round/>
              <a:headEnd/>
              <a:tailEnd/>
            </a:ln>
          </p:spPr>
          <p:txBody>
            <a:bodyP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blinds(horizontal)">
                                      <p:cBhvr>
                                        <p:cTn id="12" dur="500"/>
                                        <p:tgtEl>
                                          <p:spTgt spid="19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RL</a:t>
            </a:r>
            <a:r>
              <a:rPr lang="zh-CN" altLang="en-US" dirty="0">
                <a:latin typeface="微软雅黑" pitchFamily="34" charset="-122"/>
                <a:ea typeface="微软雅黑" pitchFamily="34" charset="-122"/>
              </a:rPr>
              <a:t>问题</a:t>
            </a:r>
          </a:p>
        </p:txBody>
      </p:sp>
      <p:sp>
        <p:nvSpPr>
          <p:cNvPr id="167" name="TextBox 166"/>
          <p:cNvSpPr txBox="1">
            <a:spLocks noChangeArrowheads="1"/>
          </p:cNvSpPr>
          <p:nvPr/>
        </p:nvSpPr>
        <p:spPr bwMode="auto">
          <a:xfrm>
            <a:off x="1187450" y="2716213"/>
            <a:ext cx="1223963" cy="307975"/>
          </a:xfrm>
          <a:prstGeom prst="rect">
            <a:avLst/>
          </a:prstGeom>
          <a:noFill/>
          <a:ln w="9525">
            <a:noFill/>
            <a:miter lim="800000"/>
            <a:headEnd/>
            <a:tailEnd/>
          </a:ln>
        </p:spPr>
        <p:txBody>
          <a:bodyPr>
            <a:spAutoFit/>
          </a:bodyPr>
          <a:lstStyle/>
          <a:p>
            <a:pPr eaLnBrk="0" hangingPunct="0"/>
            <a:r>
              <a:rPr lang="en-US" altLang="zh-CN" sz="1400"/>
              <a:t>B</a:t>
            </a:r>
            <a:r>
              <a:rPr lang="en-US" altLang="zh-CN" sz="1400" baseline="-25000"/>
              <a:t>L</a:t>
            </a:r>
            <a:r>
              <a:rPr lang="zh-CN" altLang="en-US" sz="1400"/>
              <a:t>非空</a:t>
            </a:r>
          </a:p>
        </p:txBody>
      </p:sp>
      <p:sp>
        <p:nvSpPr>
          <p:cNvPr id="199" name="TextBox 198"/>
          <p:cNvSpPr txBox="1">
            <a:spLocks noChangeArrowheads="1"/>
          </p:cNvSpPr>
          <p:nvPr/>
        </p:nvSpPr>
        <p:spPr bwMode="auto">
          <a:xfrm>
            <a:off x="3708400" y="2716213"/>
            <a:ext cx="1655763" cy="307975"/>
          </a:xfrm>
          <a:prstGeom prst="rect">
            <a:avLst/>
          </a:prstGeom>
          <a:noFill/>
          <a:ln w="9525">
            <a:noFill/>
            <a:miter lim="800000"/>
            <a:headEnd/>
            <a:tailEnd/>
          </a:ln>
        </p:spPr>
        <p:txBody>
          <a:bodyPr>
            <a:spAutoFit/>
          </a:bodyPr>
          <a:lstStyle/>
          <a:p>
            <a:pPr eaLnBrk="0" hangingPunct="0"/>
            <a:r>
              <a:rPr lang="zh-CN" altLang="en-US" sz="1400"/>
              <a:t>设</a:t>
            </a:r>
            <a:r>
              <a:rPr lang="en-US" altLang="zh-CN" sz="1400"/>
              <a:t>B</a:t>
            </a:r>
            <a:r>
              <a:rPr lang="en-US" altLang="zh-CN" sz="1400" baseline="-25000"/>
              <a:t>R</a:t>
            </a:r>
            <a:r>
              <a:rPr lang="zh-CN" altLang="en-US" sz="1400"/>
              <a:t>根结点是</a:t>
            </a:r>
            <a:r>
              <a:rPr lang="en-US" altLang="zh-CN" sz="1400"/>
              <a:t>C</a:t>
            </a:r>
            <a:r>
              <a:rPr lang="zh-CN" altLang="en-US" sz="1400"/>
              <a:t>空</a:t>
            </a:r>
          </a:p>
        </p:txBody>
      </p:sp>
      <p:sp>
        <p:nvSpPr>
          <p:cNvPr id="200" name="TextBox 199"/>
          <p:cNvSpPr txBox="1">
            <a:spLocks noChangeArrowheads="1"/>
          </p:cNvSpPr>
          <p:nvPr/>
        </p:nvSpPr>
        <p:spPr bwMode="auto">
          <a:xfrm>
            <a:off x="6588125" y="2859088"/>
            <a:ext cx="1008063" cy="307975"/>
          </a:xfrm>
          <a:prstGeom prst="rect">
            <a:avLst/>
          </a:prstGeom>
          <a:noFill/>
          <a:ln w="9525">
            <a:noFill/>
            <a:miter lim="800000"/>
            <a:headEnd/>
            <a:tailEnd/>
          </a:ln>
        </p:spPr>
        <p:txBody>
          <a:bodyPr>
            <a:spAutoFit/>
          </a:bodyPr>
          <a:lstStyle/>
          <a:p>
            <a:pPr eaLnBrk="0" hangingPunct="0"/>
            <a:r>
              <a:rPr lang="en-US" altLang="zh-CN" sz="1400"/>
              <a:t>LL</a:t>
            </a:r>
            <a:r>
              <a:rPr lang="zh-CN" altLang="en-US" sz="1400"/>
              <a:t>（</a:t>
            </a:r>
            <a:r>
              <a:rPr lang="en-US" altLang="zh-CN" sz="1400"/>
              <a:t>B</a:t>
            </a:r>
            <a:r>
              <a:rPr lang="zh-CN" altLang="en-US" sz="1400"/>
              <a:t>）</a:t>
            </a:r>
          </a:p>
        </p:txBody>
      </p:sp>
      <p:grpSp>
        <p:nvGrpSpPr>
          <p:cNvPr id="2" name="组合 260"/>
          <p:cNvGrpSpPr>
            <a:grpSpLocks/>
          </p:cNvGrpSpPr>
          <p:nvPr/>
        </p:nvGrpSpPr>
        <p:grpSpPr bwMode="auto">
          <a:xfrm>
            <a:off x="250825" y="3148013"/>
            <a:ext cx="3025775" cy="1227137"/>
            <a:chOff x="251520" y="3147814"/>
            <a:chExt cx="3024336" cy="1228077"/>
          </a:xfrm>
        </p:grpSpPr>
        <p:sp>
          <p:nvSpPr>
            <p:cNvPr id="74861" name="Rectangle 7"/>
            <p:cNvSpPr>
              <a:spLocks noChangeArrowheads="1"/>
            </p:cNvSpPr>
            <p:nvPr/>
          </p:nvSpPr>
          <p:spPr bwMode="auto">
            <a:xfrm>
              <a:off x="2418523" y="3867894"/>
              <a:ext cx="402923" cy="480027"/>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62" name="Oval 8"/>
            <p:cNvSpPr>
              <a:spLocks noChangeArrowheads="1"/>
            </p:cNvSpPr>
            <p:nvPr/>
          </p:nvSpPr>
          <p:spPr bwMode="auto">
            <a:xfrm>
              <a:off x="971600" y="3435846"/>
              <a:ext cx="484087" cy="299855"/>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4863" name="Oval 9"/>
            <p:cNvSpPr>
              <a:spLocks noChangeArrowheads="1"/>
            </p:cNvSpPr>
            <p:nvPr/>
          </p:nvSpPr>
          <p:spPr bwMode="auto">
            <a:xfrm>
              <a:off x="2071689" y="3435846"/>
              <a:ext cx="484087" cy="299855"/>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4864" name="Text Box 10"/>
            <p:cNvSpPr txBox="1">
              <a:spLocks noChangeArrowheads="1"/>
            </p:cNvSpPr>
            <p:nvPr/>
          </p:nvSpPr>
          <p:spPr bwMode="auto">
            <a:xfrm>
              <a:off x="251520" y="3984285"/>
              <a:ext cx="316927" cy="206191"/>
            </a:xfrm>
            <a:prstGeom prst="rect">
              <a:avLst/>
            </a:prstGeom>
            <a:noFill/>
            <a:ln w="38100">
              <a:noFill/>
              <a:miter lim="800000"/>
              <a:headEnd/>
              <a:tailEnd/>
            </a:ln>
          </p:spPr>
          <p:txBody>
            <a:bodyPr lIns="0" tIns="35299" rIns="0" bIns="35299"/>
            <a:lstStyle/>
            <a:p>
              <a:pPr algn="just"/>
              <a:r>
                <a:rPr lang="en-US" altLang="zh-CN" sz="1400"/>
                <a:t>h-1</a:t>
              </a:r>
              <a:endParaRPr lang="en-US" altLang="zh-CN" sz="1400" b="0">
                <a:latin typeface="Times New Roman" pitchFamily="18" charset="0"/>
                <a:ea typeface="楷体_GB2312"/>
                <a:cs typeface="楷体_GB2312"/>
              </a:endParaRPr>
            </a:p>
          </p:txBody>
        </p:sp>
        <p:sp>
          <p:nvSpPr>
            <p:cNvPr id="74865" name="AutoShape 11"/>
            <p:cNvSpPr>
              <a:spLocks/>
            </p:cNvSpPr>
            <p:nvPr/>
          </p:nvSpPr>
          <p:spPr bwMode="auto">
            <a:xfrm>
              <a:off x="410950" y="3863952"/>
              <a:ext cx="81164" cy="480027"/>
            </a:xfrm>
            <a:prstGeom prst="leftBrace">
              <a:avLst>
                <a:gd name="adj1" fmla="val 73217"/>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4866" name="Rectangle 12"/>
            <p:cNvSpPr>
              <a:spLocks noChangeArrowheads="1"/>
            </p:cNvSpPr>
            <p:nvPr/>
          </p:nvSpPr>
          <p:spPr bwMode="auto">
            <a:xfrm>
              <a:off x="755576" y="3867894"/>
              <a:ext cx="401956" cy="480678"/>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67" name="AutoShape 13"/>
            <p:cNvSpPr>
              <a:spLocks/>
            </p:cNvSpPr>
            <p:nvPr/>
          </p:nvSpPr>
          <p:spPr bwMode="auto">
            <a:xfrm>
              <a:off x="2844912" y="3858098"/>
              <a:ext cx="82131" cy="480678"/>
            </a:xfrm>
            <a:prstGeom prst="rightBrace">
              <a:avLst>
                <a:gd name="adj1" fmla="val 72453"/>
                <a:gd name="adj2" fmla="val 50000"/>
              </a:avLst>
            </a:prstGeom>
            <a:noFill/>
            <a:ln w="38100">
              <a:solidFill>
                <a:schemeClr val="tx1"/>
              </a:solidFill>
              <a:round/>
              <a:headEnd/>
              <a:tailEnd/>
            </a:ln>
          </p:spPr>
          <p:txBody>
            <a:bodyPr lIns="0" rIns="0" anchor="ctr"/>
            <a:lstStyle/>
            <a:p>
              <a:pPr eaLnBrk="0" hangingPunct="0">
                <a:spcBef>
                  <a:spcPct val="50000"/>
                </a:spcBef>
              </a:pPr>
              <a:endParaRPr lang="zh-CN" altLang="en-US" sz="1400"/>
            </a:p>
          </p:txBody>
        </p:sp>
        <p:sp>
          <p:nvSpPr>
            <p:cNvPr id="74868" name="Text Box 14"/>
            <p:cNvSpPr txBox="1">
              <a:spLocks noChangeArrowheads="1"/>
            </p:cNvSpPr>
            <p:nvPr/>
          </p:nvSpPr>
          <p:spPr bwMode="auto">
            <a:xfrm>
              <a:off x="2927043" y="3978431"/>
              <a:ext cx="348813" cy="206841"/>
            </a:xfrm>
            <a:prstGeom prst="rect">
              <a:avLst/>
            </a:prstGeom>
            <a:noFill/>
            <a:ln w="38100">
              <a:noFill/>
              <a:miter lim="800000"/>
              <a:headEnd/>
              <a:tailEnd/>
            </a:ln>
          </p:spPr>
          <p:txBody>
            <a:bodyPr lIns="0" tIns="35299" rIns="0" bIns="35299"/>
            <a:lstStyle/>
            <a:p>
              <a:pPr algn="just"/>
              <a:r>
                <a:rPr lang="en-US" altLang="zh-CN" sz="1400"/>
                <a:t>h-1</a:t>
              </a:r>
              <a:endParaRPr lang="en-US" altLang="zh-CN" sz="1400" b="0">
                <a:latin typeface="Times New Roman" pitchFamily="18" charset="0"/>
                <a:ea typeface="楷体_GB2312"/>
                <a:cs typeface="楷体_GB2312"/>
              </a:endParaRPr>
            </a:p>
          </p:txBody>
        </p:sp>
        <p:sp>
          <p:nvSpPr>
            <p:cNvPr id="74869" name="Text Box 15"/>
            <p:cNvSpPr txBox="1">
              <a:spLocks noChangeArrowheads="1"/>
            </p:cNvSpPr>
            <p:nvPr/>
          </p:nvSpPr>
          <p:spPr bwMode="auto">
            <a:xfrm>
              <a:off x="2411760" y="4002536"/>
              <a:ext cx="396895" cy="206191"/>
            </a:xfrm>
            <a:prstGeom prst="rect">
              <a:avLst/>
            </a:prstGeom>
            <a:noFill/>
            <a:ln w="38100">
              <a:noFill/>
              <a:miter lim="800000"/>
              <a:headEnd/>
              <a:tailEnd/>
            </a:ln>
          </p:spPr>
          <p:txBody>
            <a:bodyPr lIns="0" tIns="35299" rIns="0" bIns="35299"/>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sp>
          <p:nvSpPr>
            <p:cNvPr id="74870" name="Text Box 16"/>
            <p:cNvSpPr txBox="1">
              <a:spLocks noChangeArrowheads="1"/>
            </p:cNvSpPr>
            <p:nvPr/>
          </p:nvSpPr>
          <p:spPr bwMode="auto">
            <a:xfrm>
              <a:off x="755577" y="3988227"/>
              <a:ext cx="337034" cy="206841"/>
            </a:xfrm>
            <a:prstGeom prst="rect">
              <a:avLst/>
            </a:prstGeom>
            <a:noFill/>
            <a:ln w="38100">
              <a:noFill/>
              <a:miter lim="800000"/>
              <a:headEnd/>
              <a:tailEnd/>
            </a:ln>
          </p:spPr>
          <p:txBody>
            <a:bodyPr lIns="0" tIns="35299" rIns="0" bIns="35299"/>
            <a:lstStyle/>
            <a:p>
              <a:pPr algn="just"/>
              <a:r>
                <a:rPr lang="en-US" altLang="zh-CN" sz="1400"/>
                <a:t> A</a:t>
              </a:r>
              <a:r>
                <a:rPr lang="en-US" altLang="zh-CN" sz="1400" baseline="-25000"/>
                <a:t>L</a:t>
              </a:r>
              <a:endParaRPr lang="en-US" altLang="zh-CN" sz="1400" b="0">
                <a:latin typeface="Times New Roman" pitchFamily="18" charset="0"/>
                <a:ea typeface="楷体_GB2312"/>
                <a:cs typeface="楷体_GB2312"/>
              </a:endParaRPr>
            </a:p>
          </p:txBody>
        </p:sp>
        <p:sp>
          <p:nvSpPr>
            <p:cNvPr id="74871" name="Rectangle 17"/>
            <p:cNvSpPr>
              <a:spLocks noChangeArrowheads="1"/>
            </p:cNvSpPr>
            <p:nvPr/>
          </p:nvSpPr>
          <p:spPr bwMode="auto">
            <a:xfrm>
              <a:off x="1306656" y="3845740"/>
              <a:ext cx="402923" cy="507346"/>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72" name="Text Box 18"/>
            <p:cNvSpPr txBox="1">
              <a:spLocks noChangeArrowheads="1"/>
            </p:cNvSpPr>
            <p:nvPr/>
          </p:nvSpPr>
          <p:spPr bwMode="auto">
            <a:xfrm>
              <a:off x="1334677" y="3972577"/>
              <a:ext cx="484087" cy="206841"/>
            </a:xfrm>
            <a:prstGeom prst="rect">
              <a:avLst/>
            </a:prstGeom>
            <a:noFill/>
            <a:ln w="38100">
              <a:noFill/>
              <a:miter lim="800000"/>
              <a:headEnd/>
              <a:tailEnd/>
            </a:ln>
          </p:spPr>
          <p:txBody>
            <a:bodyPr lIns="0" tIns="35299" rIns="0" bIns="35299"/>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4873" name="Line 20"/>
            <p:cNvSpPr>
              <a:spLocks noChangeShapeType="1"/>
            </p:cNvSpPr>
            <p:nvPr/>
          </p:nvSpPr>
          <p:spPr bwMode="auto">
            <a:xfrm flipH="1">
              <a:off x="2054527" y="3730612"/>
              <a:ext cx="92759" cy="109275"/>
            </a:xfrm>
            <a:prstGeom prst="line">
              <a:avLst/>
            </a:prstGeom>
            <a:noFill/>
            <a:ln w="38100">
              <a:solidFill>
                <a:schemeClr val="tx1"/>
              </a:solidFill>
              <a:round/>
              <a:headEnd/>
              <a:tailEnd/>
            </a:ln>
          </p:spPr>
          <p:txBody>
            <a:bodyPr/>
            <a:lstStyle/>
            <a:p>
              <a:endParaRPr lang="zh-CN" altLang="en-US"/>
            </a:p>
          </p:txBody>
        </p:sp>
        <p:sp>
          <p:nvSpPr>
            <p:cNvPr id="74874" name="Line 21"/>
            <p:cNvSpPr>
              <a:spLocks noChangeShapeType="1"/>
            </p:cNvSpPr>
            <p:nvPr/>
          </p:nvSpPr>
          <p:spPr bwMode="auto">
            <a:xfrm flipH="1">
              <a:off x="899592" y="3723878"/>
              <a:ext cx="186485" cy="163261"/>
            </a:xfrm>
            <a:prstGeom prst="line">
              <a:avLst/>
            </a:prstGeom>
            <a:noFill/>
            <a:ln w="38100">
              <a:solidFill>
                <a:schemeClr val="tx1"/>
              </a:solidFill>
              <a:round/>
              <a:headEnd/>
              <a:tailEnd/>
            </a:ln>
          </p:spPr>
          <p:txBody>
            <a:bodyPr/>
            <a:lstStyle/>
            <a:p>
              <a:endParaRPr lang="zh-CN" altLang="en-US"/>
            </a:p>
          </p:txBody>
        </p:sp>
        <p:sp>
          <p:nvSpPr>
            <p:cNvPr id="74875" name="Line 22"/>
            <p:cNvSpPr>
              <a:spLocks noChangeShapeType="1"/>
            </p:cNvSpPr>
            <p:nvPr/>
          </p:nvSpPr>
          <p:spPr bwMode="auto">
            <a:xfrm>
              <a:off x="1414875" y="3698089"/>
              <a:ext cx="93725" cy="163261"/>
            </a:xfrm>
            <a:prstGeom prst="line">
              <a:avLst/>
            </a:prstGeom>
            <a:noFill/>
            <a:ln w="38100">
              <a:solidFill>
                <a:schemeClr val="tx1"/>
              </a:solidFill>
              <a:round/>
              <a:headEnd/>
              <a:tailEnd/>
            </a:ln>
          </p:spPr>
          <p:txBody>
            <a:bodyPr/>
            <a:lstStyle/>
            <a:p>
              <a:endParaRPr lang="zh-CN" altLang="en-US"/>
            </a:p>
          </p:txBody>
        </p:sp>
        <p:sp>
          <p:nvSpPr>
            <p:cNvPr id="74876" name="Line 23"/>
            <p:cNvSpPr>
              <a:spLocks noChangeShapeType="1"/>
            </p:cNvSpPr>
            <p:nvPr/>
          </p:nvSpPr>
          <p:spPr bwMode="auto">
            <a:xfrm>
              <a:off x="2470977" y="3724758"/>
              <a:ext cx="109185" cy="126837"/>
            </a:xfrm>
            <a:prstGeom prst="line">
              <a:avLst/>
            </a:prstGeom>
            <a:noFill/>
            <a:ln w="38100">
              <a:solidFill>
                <a:schemeClr val="tx1"/>
              </a:solidFill>
              <a:round/>
              <a:headEnd/>
              <a:tailEnd/>
            </a:ln>
          </p:spPr>
          <p:txBody>
            <a:bodyPr/>
            <a:lstStyle/>
            <a:p>
              <a:endParaRPr lang="zh-CN" altLang="en-US"/>
            </a:p>
          </p:txBody>
        </p:sp>
        <p:sp>
          <p:nvSpPr>
            <p:cNvPr id="74877" name="AutoShape 24"/>
            <p:cNvSpPr>
              <a:spLocks/>
            </p:cNvSpPr>
            <p:nvPr/>
          </p:nvSpPr>
          <p:spPr bwMode="auto">
            <a:xfrm>
              <a:off x="467544" y="3867894"/>
              <a:ext cx="109185" cy="507997"/>
            </a:xfrm>
            <a:prstGeom prst="leftBrace">
              <a:avLst>
                <a:gd name="adj1" fmla="val 57598"/>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4878" name="Oval 25"/>
            <p:cNvSpPr>
              <a:spLocks noChangeArrowheads="1"/>
            </p:cNvSpPr>
            <p:nvPr/>
          </p:nvSpPr>
          <p:spPr bwMode="auto">
            <a:xfrm>
              <a:off x="1551115" y="3147814"/>
              <a:ext cx="485053" cy="299855"/>
            </a:xfrm>
            <a:prstGeom prst="ellipse">
              <a:avLst/>
            </a:prstGeom>
            <a:noFill/>
            <a:ln w="38100">
              <a:solidFill>
                <a:schemeClr val="tx1"/>
              </a:solidFill>
              <a:round/>
              <a:headEnd type="none" w="sm" len="sm"/>
              <a:tailEnd type="none" w="sm" len="sm"/>
            </a:ln>
          </p:spPr>
          <p:txBody>
            <a:bodyPr lIns="0" tIns="35299" rIns="0" bIns="35299"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4879" name="Rectangle 26"/>
            <p:cNvSpPr>
              <a:spLocks noChangeArrowheads="1"/>
            </p:cNvSpPr>
            <p:nvPr/>
          </p:nvSpPr>
          <p:spPr bwMode="auto">
            <a:xfrm>
              <a:off x="1859346" y="3845740"/>
              <a:ext cx="402923" cy="507346"/>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80" name="Text Box 27"/>
            <p:cNvSpPr txBox="1">
              <a:spLocks noChangeArrowheads="1"/>
            </p:cNvSpPr>
            <p:nvPr/>
          </p:nvSpPr>
          <p:spPr bwMode="auto">
            <a:xfrm>
              <a:off x="1818764" y="3972577"/>
              <a:ext cx="484087" cy="206841"/>
            </a:xfrm>
            <a:prstGeom prst="rect">
              <a:avLst/>
            </a:prstGeom>
            <a:noFill/>
            <a:ln w="38100">
              <a:noFill/>
              <a:miter lim="800000"/>
              <a:headEnd/>
              <a:tailEnd/>
            </a:ln>
          </p:spPr>
          <p:txBody>
            <a:bodyPr lIns="0" tIns="35299" rIns="0" bIns="35299"/>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4881" name="Line 29"/>
            <p:cNvSpPr>
              <a:spLocks noChangeShapeType="1"/>
            </p:cNvSpPr>
            <p:nvPr/>
          </p:nvSpPr>
          <p:spPr bwMode="auto">
            <a:xfrm flipH="1">
              <a:off x="1383955" y="3337744"/>
              <a:ext cx="217404" cy="190580"/>
            </a:xfrm>
            <a:prstGeom prst="line">
              <a:avLst/>
            </a:prstGeom>
            <a:noFill/>
            <a:ln w="38100">
              <a:solidFill>
                <a:schemeClr val="tx1"/>
              </a:solidFill>
              <a:round/>
              <a:headEnd/>
              <a:tailEnd/>
            </a:ln>
          </p:spPr>
          <p:txBody>
            <a:bodyPr/>
            <a:lstStyle/>
            <a:p>
              <a:endParaRPr lang="zh-CN" altLang="en-US"/>
            </a:p>
          </p:txBody>
        </p:sp>
        <p:sp>
          <p:nvSpPr>
            <p:cNvPr id="74882" name="Line 30"/>
            <p:cNvSpPr>
              <a:spLocks noChangeShapeType="1"/>
            </p:cNvSpPr>
            <p:nvPr/>
          </p:nvSpPr>
          <p:spPr bwMode="auto">
            <a:xfrm>
              <a:off x="2017810" y="3374819"/>
              <a:ext cx="109185" cy="126837"/>
            </a:xfrm>
            <a:prstGeom prst="line">
              <a:avLst/>
            </a:prstGeom>
            <a:noFill/>
            <a:ln w="38100">
              <a:solidFill>
                <a:schemeClr val="tx1"/>
              </a:solidFill>
              <a:round/>
              <a:headEnd/>
              <a:tailEnd/>
            </a:ln>
          </p:spPr>
          <p:txBody>
            <a:bodyPr/>
            <a:lstStyle/>
            <a:p>
              <a:endParaRPr lang="zh-CN" altLang="en-US"/>
            </a:p>
          </p:txBody>
        </p:sp>
      </p:grpSp>
      <p:sp>
        <p:nvSpPr>
          <p:cNvPr id="224" name="TextBox 223"/>
          <p:cNvSpPr txBox="1">
            <a:spLocks noChangeArrowheads="1"/>
          </p:cNvSpPr>
          <p:nvPr/>
        </p:nvSpPr>
        <p:spPr bwMode="auto">
          <a:xfrm>
            <a:off x="1042988" y="4587875"/>
            <a:ext cx="1368425" cy="307975"/>
          </a:xfrm>
          <a:prstGeom prst="rect">
            <a:avLst/>
          </a:prstGeom>
          <a:noFill/>
          <a:ln w="9525">
            <a:noFill/>
            <a:miter lim="800000"/>
            <a:headEnd/>
            <a:tailEnd/>
          </a:ln>
        </p:spPr>
        <p:txBody>
          <a:bodyPr>
            <a:spAutoFit/>
          </a:bodyPr>
          <a:lstStyle/>
          <a:p>
            <a:pPr eaLnBrk="0" hangingPunct="0"/>
            <a:r>
              <a:rPr lang="en-US" altLang="zh-CN" sz="1400"/>
              <a:t>RR</a:t>
            </a:r>
            <a:r>
              <a:rPr lang="zh-CN" altLang="en-US" sz="1400"/>
              <a:t>（</a:t>
            </a:r>
            <a:r>
              <a:rPr lang="en-US" altLang="zh-CN" sz="1400"/>
              <a:t>A)</a:t>
            </a:r>
            <a:endParaRPr lang="zh-CN" altLang="en-US" sz="1400"/>
          </a:p>
        </p:txBody>
      </p:sp>
      <p:sp>
        <p:nvSpPr>
          <p:cNvPr id="225" name="矩形 224"/>
          <p:cNvSpPr>
            <a:spLocks noChangeArrowheads="1"/>
          </p:cNvSpPr>
          <p:nvPr/>
        </p:nvSpPr>
        <p:spPr bwMode="auto">
          <a:xfrm>
            <a:off x="3708400" y="3435350"/>
            <a:ext cx="4572000" cy="1385888"/>
          </a:xfrm>
          <a:prstGeom prst="rect">
            <a:avLst/>
          </a:prstGeom>
          <a:noFill/>
          <a:ln w="9525">
            <a:noFill/>
            <a:miter lim="800000"/>
            <a:headEnd/>
            <a:tailEnd/>
          </a:ln>
        </p:spPr>
        <p:txBody>
          <a:bodyPr>
            <a:spAutoFit/>
          </a:bodyPr>
          <a:lstStyle/>
          <a:p>
            <a:pPr eaLnBrk="0" hangingPunct="0"/>
            <a:r>
              <a:rPr lang="en-US" altLang="zh-CN" sz="1400"/>
              <a:t>template &lt;class KEY, class OTHER&gt;</a:t>
            </a:r>
            <a:endParaRPr lang="zh-CN" altLang="zh-CN" sz="1400"/>
          </a:p>
          <a:p>
            <a:pPr eaLnBrk="0" hangingPunct="0"/>
            <a:r>
              <a:rPr lang="en-US" altLang="zh-CN" sz="1400"/>
              <a:t>void AvlTree&lt;KEY, OTHER&gt;::RL( AvlNode * &amp; t )</a:t>
            </a:r>
            <a:endParaRPr lang="zh-CN" altLang="zh-CN" sz="1400"/>
          </a:p>
          <a:p>
            <a:pPr eaLnBrk="0" hangingPunct="0"/>
            <a:r>
              <a:rPr lang="en-US" altLang="zh-CN" sz="1400"/>
              <a:t>{</a:t>
            </a:r>
            <a:endParaRPr lang="zh-CN" altLang="zh-CN" sz="1400"/>
          </a:p>
          <a:p>
            <a:pPr eaLnBrk="0" hangingPunct="0"/>
            <a:r>
              <a:rPr lang="en-US" altLang="zh-CN" sz="1400"/>
              <a:t>      LL( t-&gt;right );</a:t>
            </a:r>
            <a:endParaRPr lang="zh-CN" altLang="zh-CN" sz="1400"/>
          </a:p>
          <a:p>
            <a:pPr eaLnBrk="0" hangingPunct="0"/>
            <a:r>
              <a:rPr lang="en-US" altLang="zh-CN" sz="1400"/>
              <a:t>     RR( t );</a:t>
            </a:r>
            <a:endParaRPr lang="zh-CN" altLang="zh-CN" sz="1400"/>
          </a:p>
          <a:p>
            <a:pPr eaLnBrk="0" hangingPunct="0"/>
            <a:r>
              <a:rPr lang="en-US" altLang="zh-CN" sz="1400"/>
              <a:t>}</a:t>
            </a:r>
            <a:endParaRPr lang="zh-CN" altLang="zh-CN" sz="1400"/>
          </a:p>
        </p:txBody>
      </p:sp>
      <p:grpSp>
        <p:nvGrpSpPr>
          <p:cNvPr id="74762" name="组合 257"/>
          <p:cNvGrpSpPr>
            <a:grpSpLocks/>
          </p:cNvGrpSpPr>
          <p:nvPr/>
        </p:nvGrpSpPr>
        <p:grpSpPr bwMode="auto">
          <a:xfrm>
            <a:off x="539750" y="1006475"/>
            <a:ext cx="2205038" cy="1565275"/>
            <a:chOff x="539553" y="1006474"/>
            <a:chExt cx="2204746" cy="1565276"/>
          </a:xfrm>
        </p:grpSpPr>
        <p:sp>
          <p:nvSpPr>
            <p:cNvPr id="74831" name="Oval 63"/>
            <p:cNvSpPr>
              <a:spLocks noChangeArrowheads="1"/>
            </p:cNvSpPr>
            <p:nvPr/>
          </p:nvSpPr>
          <p:spPr bwMode="auto">
            <a:xfrm>
              <a:off x="1455879" y="1192079"/>
              <a:ext cx="417478" cy="282788"/>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4832" name="Oval 64"/>
            <p:cNvSpPr>
              <a:spLocks noChangeArrowheads="1"/>
            </p:cNvSpPr>
            <p:nvPr/>
          </p:nvSpPr>
          <p:spPr bwMode="auto">
            <a:xfrm>
              <a:off x="1827787" y="1591145"/>
              <a:ext cx="417478" cy="282788"/>
            </a:xfrm>
            <a:prstGeom prst="ellipse">
              <a:avLst/>
            </a:prstGeom>
            <a:noFill/>
            <a:ln w="28575">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4833" name="Text Box 66"/>
            <p:cNvSpPr txBox="1">
              <a:spLocks noChangeArrowheads="1"/>
            </p:cNvSpPr>
            <p:nvPr/>
          </p:nvSpPr>
          <p:spPr bwMode="auto">
            <a:xfrm>
              <a:off x="1081967" y="2126464"/>
              <a:ext cx="284961" cy="195163"/>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4834" name="Text Box 68"/>
            <p:cNvSpPr txBox="1">
              <a:spLocks noChangeArrowheads="1"/>
            </p:cNvSpPr>
            <p:nvPr/>
          </p:nvSpPr>
          <p:spPr bwMode="auto">
            <a:xfrm>
              <a:off x="1172180" y="1072147"/>
              <a:ext cx="258059" cy="195163"/>
            </a:xfrm>
            <a:prstGeom prst="rect">
              <a:avLst/>
            </a:prstGeom>
            <a:noFill/>
            <a:ln w="28575">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74835" name="Text Box 69"/>
            <p:cNvSpPr txBox="1">
              <a:spLocks noChangeArrowheads="1"/>
            </p:cNvSpPr>
            <p:nvPr/>
          </p:nvSpPr>
          <p:spPr bwMode="auto">
            <a:xfrm>
              <a:off x="2292582" y="1524230"/>
              <a:ext cx="213222" cy="195960"/>
            </a:xfrm>
            <a:prstGeom prst="rect">
              <a:avLst/>
            </a:prstGeom>
            <a:noFill/>
            <a:ln w="28575">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grpSp>
          <p:nvGrpSpPr>
            <p:cNvPr id="74836" name="组合 120"/>
            <p:cNvGrpSpPr>
              <a:grpSpLocks/>
            </p:cNvGrpSpPr>
            <p:nvPr/>
          </p:nvGrpSpPr>
          <p:grpSpPr bwMode="auto">
            <a:xfrm>
              <a:off x="946364" y="1658060"/>
              <a:ext cx="360293" cy="454054"/>
              <a:chOff x="2029115" y="1632243"/>
              <a:chExt cx="382645" cy="488613"/>
            </a:xfrm>
          </p:grpSpPr>
          <p:sp>
            <p:nvSpPr>
              <p:cNvPr id="74859" name="Rectangle 71"/>
              <p:cNvSpPr>
                <a:spLocks noChangeArrowheads="1"/>
              </p:cNvSpPr>
              <p:nvPr/>
            </p:nvSpPr>
            <p:spPr bwMode="auto">
              <a:xfrm>
                <a:off x="2029115" y="1632243"/>
                <a:ext cx="368246" cy="488613"/>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60" name="Text Box 77"/>
              <p:cNvSpPr txBox="1">
                <a:spLocks noChangeArrowheads="1"/>
              </p:cNvSpPr>
              <p:nvPr/>
            </p:nvSpPr>
            <p:spPr bwMode="auto">
              <a:xfrm>
                <a:off x="2029115" y="1755682"/>
                <a:ext cx="382645" cy="209161"/>
              </a:xfrm>
              <a:prstGeom prst="rect">
                <a:avLst/>
              </a:prstGeom>
              <a:noFill/>
              <a:ln w="28575">
                <a:noFill/>
                <a:miter lim="800000"/>
                <a:headEnd/>
                <a:tailEnd/>
              </a:ln>
            </p:spPr>
            <p:txBody>
              <a:bodyPr lIns="0" tIns="39538" rIns="0" bIns="39538"/>
              <a:lstStyle/>
              <a:p>
                <a:pPr algn="just"/>
                <a:r>
                  <a:rPr lang="en-US" altLang="zh-CN" sz="1400"/>
                  <a:t> A</a:t>
                </a:r>
                <a:r>
                  <a:rPr lang="en-US" altLang="zh-CN" sz="1400" baseline="-25000"/>
                  <a:t>L</a:t>
                </a:r>
                <a:endParaRPr lang="en-US" altLang="zh-CN" sz="1400" b="0">
                  <a:latin typeface="Times New Roman" pitchFamily="18" charset="0"/>
                  <a:ea typeface="楷体_GB2312"/>
                  <a:cs typeface="楷体_GB2312"/>
                </a:endParaRPr>
              </a:p>
            </p:txBody>
          </p:sp>
        </p:grpSp>
        <p:sp>
          <p:nvSpPr>
            <p:cNvPr id="74837" name="AutoShape 78"/>
            <p:cNvSpPr>
              <a:spLocks noChangeArrowheads="1"/>
            </p:cNvSpPr>
            <p:nvPr/>
          </p:nvSpPr>
          <p:spPr bwMode="auto">
            <a:xfrm rot="-1818482">
              <a:off x="1803611" y="1134725"/>
              <a:ext cx="485231" cy="57354"/>
            </a:xfrm>
            <a:prstGeom prst="leftArrow">
              <a:avLst>
                <a:gd name="adj1" fmla="val 50000"/>
                <a:gd name="adj2" fmla="val 169127"/>
              </a:avLst>
            </a:prstGeom>
            <a:noFill/>
            <a:ln w="28575">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grpSp>
          <p:nvGrpSpPr>
            <p:cNvPr id="74838" name="组合 144"/>
            <p:cNvGrpSpPr>
              <a:grpSpLocks/>
            </p:cNvGrpSpPr>
            <p:nvPr/>
          </p:nvGrpSpPr>
          <p:grpSpPr bwMode="auto">
            <a:xfrm>
              <a:off x="1420976" y="1925719"/>
              <a:ext cx="483238" cy="646031"/>
              <a:chOff x="1424896" y="1948556"/>
              <a:chExt cx="513217" cy="695202"/>
            </a:xfrm>
          </p:grpSpPr>
          <p:sp>
            <p:nvSpPr>
              <p:cNvPr id="74853" name="Rectangle 79"/>
              <p:cNvSpPr>
                <a:spLocks noChangeArrowheads="1"/>
              </p:cNvSpPr>
              <p:nvPr/>
            </p:nvSpPr>
            <p:spPr bwMode="auto">
              <a:xfrm>
                <a:off x="1494736" y="1999131"/>
                <a:ext cx="369304" cy="644627"/>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54" name="Line 80"/>
              <p:cNvSpPr>
                <a:spLocks noChangeShapeType="1"/>
              </p:cNvSpPr>
              <p:nvPr/>
            </p:nvSpPr>
            <p:spPr bwMode="auto">
              <a:xfrm>
                <a:off x="1494736" y="2489459"/>
                <a:ext cx="369304" cy="857"/>
              </a:xfrm>
              <a:prstGeom prst="line">
                <a:avLst/>
              </a:prstGeom>
              <a:noFill/>
              <a:ln w="28575">
                <a:solidFill>
                  <a:schemeClr val="tx1"/>
                </a:solidFill>
                <a:round/>
                <a:headEnd/>
                <a:tailEnd/>
              </a:ln>
            </p:spPr>
            <p:txBody>
              <a:bodyPr lIns="0" rIns="0" anchor="ctr"/>
              <a:lstStyle/>
              <a:p>
                <a:endParaRPr lang="zh-CN" altLang="en-US"/>
              </a:p>
            </p:txBody>
          </p:sp>
          <p:sp>
            <p:nvSpPr>
              <p:cNvPr id="74855" name="Line 81"/>
              <p:cNvSpPr>
                <a:spLocks noChangeShapeType="1"/>
              </p:cNvSpPr>
              <p:nvPr/>
            </p:nvSpPr>
            <p:spPr bwMode="auto">
              <a:xfrm flipH="1">
                <a:off x="1494736" y="2489459"/>
                <a:ext cx="369304" cy="133726"/>
              </a:xfrm>
              <a:prstGeom prst="line">
                <a:avLst/>
              </a:prstGeom>
              <a:noFill/>
              <a:ln w="28575">
                <a:solidFill>
                  <a:schemeClr val="tx1"/>
                </a:solidFill>
                <a:round/>
                <a:headEnd/>
                <a:tailEnd/>
              </a:ln>
            </p:spPr>
            <p:txBody>
              <a:bodyPr lIns="0" rIns="0" anchor="ctr"/>
              <a:lstStyle/>
              <a:p>
                <a:endParaRPr lang="zh-CN" altLang="en-US"/>
              </a:p>
            </p:txBody>
          </p:sp>
          <p:sp>
            <p:nvSpPr>
              <p:cNvPr id="74856" name="Line 82"/>
              <p:cNvSpPr>
                <a:spLocks noChangeShapeType="1"/>
              </p:cNvSpPr>
              <p:nvPr/>
            </p:nvSpPr>
            <p:spPr bwMode="auto">
              <a:xfrm>
                <a:off x="1494736" y="2489459"/>
                <a:ext cx="369304" cy="133726"/>
              </a:xfrm>
              <a:prstGeom prst="line">
                <a:avLst/>
              </a:prstGeom>
              <a:noFill/>
              <a:ln w="28575">
                <a:solidFill>
                  <a:schemeClr val="tx1"/>
                </a:solidFill>
                <a:round/>
                <a:headEnd/>
                <a:tailEnd/>
              </a:ln>
            </p:spPr>
            <p:txBody>
              <a:bodyPr lIns="0" rIns="0" anchor="ctr"/>
              <a:lstStyle/>
              <a:p>
                <a:endParaRPr lang="zh-CN" altLang="en-US"/>
              </a:p>
            </p:txBody>
          </p:sp>
          <p:sp>
            <p:nvSpPr>
              <p:cNvPr id="74857" name="Text Box 83"/>
              <p:cNvSpPr txBox="1">
                <a:spLocks noChangeArrowheads="1"/>
              </p:cNvSpPr>
              <p:nvPr/>
            </p:nvSpPr>
            <p:spPr bwMode="auto">
              <a:xfrm>
                <a:off x="1494736" y="2120856"/>
                <a:ext cx="443377" cy="210875"/>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L</a:t>
                </a:r>
                <a:endParaRPr lang="en-US" altLang="zh-CN" sz="1400" b="0">
                  <a:latin typeface="Times New Roman" pitchFamily="18" charset="0"/>
                  <a:ea typeface="楷体_GB2312"/>
                  <a:cs typeface="楷体_GB2312"/>
                </a:endParaRPr>
              </a:p>
            </p:txBody>
          </p:sp>
          <p:sp>
            <p:nvSpPr>
              <p:cNvPr id="74858" name="Line 85"/>
              <p:cNvSpPr>
                <a:spLocks noChangeShapeType="1"/>
              </p:cNvSpPr>
              <p:nvPr/>
            </p:nvSpPr>
            <p:spPr bwMode="auto">
              <a:xfrm flipH="1">
                <a:off x="1424896" y="1948556"/>
                <a:ext cx="215868" cy="0"/>
              </a:xfrm>
              <a:prstGeom prst="line">
                <a:avLst/>
              </a:prstGeom>
              <a:noFill/>
              <a:ln w="28575" cap="sq">
                <a:noFill/>
                <a:round/>
                <a:headEnd/>
                <a:tailEnd type="triangle" w="med" len="med"/>
              </a:ln>
            </p:spPr>
            <p:txBody>
              <a:bodyPr/>
              <a:lstStyle/>
              <a:p>
                <a:endParaRPr lang="zh-CN" altLang="en-US"/>
              </a:p>
            </p:txBody>
          </p:sp>
        </p:grpSp>
        <p:sp>
          <p:nvSpPr>
            <p:cNvPr id="74839" name="Line 86"/>
            <p:cNvSpPr>
              <a:spLocks noChangeShapeType="1"/>
            </p:cNvSpPr>
            <p:nvPr/>
          </p:nvSpPr>
          <p:spPr bwMode="auto">
            <a:xfrm flipH="1">
              <a:off x="1217571" y="1457315"/>
              <a:ext cx="277118" cy="213463"/>
            </a:xfrm>
            <a:prstGeom prst="line">
              <a:avLst/>
            </a:prstGeom>
            <a:noFill/>
            <a:ln w="28575">
              <a:solidFill>
                <a:schemeClr val="tx1"/>
              </a:solidFill>
              <a:round/>
              <a:headEnd/>
              <a:tailEnd/>
            </a:ln>
          </p:spPr>
          <p:txBody>
            <a:bodyPr/>
            <a:lstStyle/>
            <a:p>
              <a:endParaRPr lang="zh-CN" altLang="en-US"/>
            </a:p>
          </p:txBody>
        </p:sp>
        <p:sp>
          <p:nvSpPr>
            <p:cNvPr id="74840" name="Line 88"/>
            <p:cNvSpPr>
              <a:spLocks noChangeShapeType="1"/>
            </p:cNvSpPr>
            <p:nvPr/>
          </p:nvSpPr>
          <p:spPr bwMode="auto">
            <a:xfrm flipH="1">
              <a:off x="1692183" y="1836485"/>
              <a:ext cx="184541" cy="156149"/>
            </a:xfrm>
            <a:prstGeom prst="line">
              <a:avLst/>
            </a:prstGeom>
            <a:noFill/>
            <a:ln w="28575">
              <a:solidFill>
                <a:schemeClr val="tx1"/>
              </a:solidFill>
              <a:round/>
              <a:headEnd/>
              <a:tailEnd/>
            </a:ln>
          </p:spPr>
          <p:txBody>
            <a:bodyPr/>
            <a:lstStyle/>
            <a:p>
              <a:endParaRPr lang="zh-CN" altLang="en-US"/>
            </a:p>
          </p:txBody>
        </p:sp>
        <p:sp>
          <p:nvSpPr>
            <p:cNvPr id="74841" name="Line 89"/>
            <p:cNvSpPr>
              <a:spLocks noChangeShapeType="1"/>
            </p:cNvSpPr>
            <p:nvPr/>
          </p:nvSpPr>
          <p:spPr bwMode="auto">
            <a:xfrm>
              <a:off x="1817560" y="1433445"/>
              <a:ext cx="160415" cy="153741"/>
            </a:xfrm>
            <a:prstGeom prst="line">
              <a:avLst/>
            </a:prstGeom>
            <a:noFill/>
            <a:ln w="28575">
              <a:solidFill>
                <a:schemeClr val="tx1"/>
              </a:solidFill>
              <a:round/>
              <a:headEnd/>
              <a:tailEnd/>
            </a:ln>
          </p:spPr>
          <p:txBody>
            <a:bodyPr/>
            <a:lstStyle/>
            <a:p>
              <a:endParaRPr lang="zh-CN" altLang="en-US"/>
            </a:p>
          </p:txBody>
        </p:sp>
        <p:sp>
          <p:nvSpPr>
            <p:cNvPr id="74842" name="Text Box 90"/>
            <p:cNvSpPr txBox="1">
              <a:spLocks noChangeArrowheads="1"/>
            </p:cNvSpPr>
            <p:nvPr/>
          </p:nvSpPr>
          <p:spPr bwMode="auto">
            <a:xfrm>
              <a:off x="2219095" y="1006474"/>
              <a:ext cx="480697" cy="269132"/>
            </a:xfrm>
            <a:prstGeom prst="rect">
              <a:avLst/>
            </a:prstGeom>
            <a:noFill/>
            <a:ln w="28575">
              <a:noFill/>
              <a:miter lim="800000"/>
              <a:headEnd/>
              <a:tailEnd/>
            </a:ln>
          </p:spPr>
          <p:txBody>
            <a:bodyPr lIns="0" tIns="34398" rIns="0" bIns="34398"/>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4843" name="AutoShape 91"/>
            <p:cNvSpPr>
              <a:spLocks/>
            </p:cNvSpPr>
            <p:nvPr/>
          </p:nvSpPr>
          <p:spPr bwMode="auto">
            <a:xfrm>
              <a:off x="1895588" y="1952274"/>
              <a:ext cx="93659" cy="599033"/>
            </a:xfrm>
            <a:prstGeom prst="rightBrace">
              <a:avLst>
                <a:gd name="adj1" fmla="val 66654"/>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sp>
          <p:nvSpPr>
            <p:cNvPr id="74844" name="AutoShape 92"/>
            <p:cNvSpPr>
              <a:spLocks/>
            </p:cNvSpPr>
            <p:nvPr/>
          </p:nvSpPr>
          <p:spPr bwMode="auto">
            <a:xfrm>
              <a:off x="1353174" y="1992634"/>
              <a:ext cx="93659" cy="478748"/>
            </a:xfrm>
            <a:prstGeom prst="leftBrace">
              <a:avLst>
                <a:gd name="adj1" fmla="val 53270"/>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sp>
          <p:nvSpPr>
            <p:cNvPr id="74845" name="Text Box 66"/>
            <p:cNvSpPr txBox="1">
              <a:spLocks noChangeArrowheads="1"/>
            </p:cNvSpPr>
            <p:nvPr/>
          </p:nvSpPr>
          <p:spPr bwMode="auto">
            <a:xfrm>
              <a:off x="539553" y="1791890"/>
              <a:ext cx="284961" cy="195163"/>
            </a:xfrm>
            <a:prstGeom prst="rect">
              <a:avLst/>
            </a:prstGeom>
            <a:noFill/>
            <a:ln w="28575">
              <a:noFill/>
              <a:miter lim="800000"/>
              <a:headEnd/>
              <a:tailEnd/>
            </a:ln>
          </p:spPr>
          <p:txBody>
            <a:bodyPr lIns="0" tIns="39538" rIns="0" bIns="39538"/>
            <a:lstStyle/>
            <a:p>
              <a:pPr algn="just"/>
              <a:r>
                <a:rPr lang="en-US" altLang="zh-CN" sz="1400" dirty="0"/>
                <a:t>h-1</a:t>
              </a:r>
              <a:endParaRPr lang="en-US" altLang="zh-CN" sz="1400" b="0" dirty="0">
                <a:latin typeface="Times New Roman" pitchFamily="18" charset="0"/>
                <a:ea typeface="楷体_GB2312"/>
                <a:cs typeface="楷体_GB2312"/>
              </a:endParaRPr>
            </a:p>
          </p:txBody>
        </p:sp>
        <p:sp>
          <p:nvSpPr>
            <p:cNvPr id="74846" name="AutoShape 92"/>
            <p:cNvSpPr>
              <a:spLocks/>
            </p:cNvSpPr>
            <p:nvPr/>
          </p:nvSpPr>
          <p:spPr bwMode="auto">
            <a:xfrm>
              <a:off x="810760" y="1658060"/>
              <a:ext cx="93659" cy="478748"/>
            </a:xfrm>
            <a:prstGeom prst="leftBrace">
              <a:avLst>
                <a:gd name="adj1" fmla="val 53270"/>
                <a:gd name="adj2" fmla="val 50000"/>
              </a:avLst>
            </a:prstGeom>
            <a:noFill/>
            <a:ln w="28575">
              <a:solidFill>
                <a:schemeClr val="tx1"/>
              </a:solidFill>
              <a:round/>
              <a:headEnd/>
              <a:tailEnd/>
            </a:ln>
          </p:spPr>
          <p:txBody>
            <a:bodyPr/>
            <a:lstStyle/>
            <a:p>
              <a:pPr eaLnBrk="0" hangingPunct="0">
                <a:spcBef>
                  <a:spcPct val="50000"/>
                </a:spcBef>
              </a:pPr>
              <a:endParaRPr lang="zh-CN" altLang="en-US" sz="1400"/>
            </a:p>
          </p:txBody>
        </p:sp>
        <p:sp>
          <p:nvSpPr>
            <p:cNvPr id="74847" name="Line 118"/>
            <p:cNvSpPr>
              <a:spLocks noChangeShapeType="1"/>
            </p:cNvSpPr>
            <p:nvPr/>
          </p:nvSpPr>
          <p:spPr bwMode="auto">
            <a:xfrm>
              <a:off x="2149112" y="1864242"/>
              <a:ext cx="190640" cy="203451"/>
            </a:xfrm>
            <a:prstGeom prst="line">
              <a:avLst/>
            </a:prstGeom>
            <a:noFill/>
            <a:ln w="38100">
              <a:solidFill>
                <a:schemeClr val="tx1"/>
              </a:solidFill>
              <a:round/>
              <a:headEnd/>
              <a:tailEnd/>
            </a:ln>
          </p:spPr>
          <p:txBody>
            <a:bodyPr/>
            <a:lstStyle/>
            <a:p>
              <a:endParaRPr lang="zh-CN" altLang="en-US"/>
            </a:p>
          </p:txBody>
        </p:sp>
        <p:sp>
          <p:nvSpPr>
            <p:cNvPr id="74848" name="AutoShape 72"/>
            <p:cNvSpPr>
              <a:spLocks/>
            </p:cNvSpPr>
            <p:nvPr/>
          </p:nvSpPr>
          <p:spPr bwMode="auto">
            <a:xfrm>
              <a:off x="2674554" y="2067694"/>
              <a:ext cx="69745" cy="454054"/>
            </a:xfrm>
            <a:prstGeom prst="rightBrace">
              <a:avLst>
                <a:gd name="adj1" fmla="val 67845"/>
                <a:gd name="adj2" fmla="val 50000"/>
              </a:avLst>
            </a:prstGeom>
            <a:noFill/>
            <a:ln w="28575">
              <a:solidFill>
                <a:schemeClr val="tx1"/>
              </a:solidFill>
              <a:round/>
              <a:headEnd/>
              <a:tailEnd/>
            </a:ln>
          </p:spPr>
          <p:txBody>
            <a:bodyPr lIns="0" rIns="0" anchor="ctr"/>
            <a:lstStyle/>
            <a:p>
              <a:pPr eaLnBrk="0" hangingPunct="0">
                <a:spcBef>
                  <a:spcPct val="50000"/>
                </a:spcBef>
              </a:pPr>
              <a:endParaRPr lang="zh-CN" altLang="en-US" sz="1400"/>
            </a:p>
          </p:txBody>
        </p:sp>
        <p:grpSp>
          <p:nvGrpSpPr>
            <p:cNvPr id="74849" name="组合 158"/>
            <p:cNvGrpSpPr>
              <a:grpSpLocks/>
            </p:cNvGrpSpPr>
            <p:nvPr/>
          </p:nvGrpSpPr>
          <p:grpSpPr bwMode="auto">
            <a:xfrm>
              <a:off x="2267744" y="2067694"/>
              <a:ext cx="416481" cy="453257"/>
              <a:chOff x="776233" y="1999131"/>
              <a:chExt cx="442318" cy="487756"/>
            </a:xfrm>
          </p:grpSpPr>
          <p:sp>
            <p:nvSpPr>
              <p:cNvPr id="74851" name="Rectangle 62"/>
              <p:cNvSpPr>
                <a:spLocks noChangeArrowheads="1"/>
              </p:cNvSpPr>
              <p:nvPr/>
            </p:nvSpPr>
            <p:spPr bwMode="auto">
              <a:xfrm>
                <a:off x="776233" y="1999131"/>
                <a:ext cx="368246" cy="487756"/>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52" name="Text Box 76"/>
              <p:cNvSpPr txBox="1">
                <a:spLocks noChangeArrowheads="1"/>
              </p:cNvSpPr>
              <p:nvPr/>
            </p:nvSpPr>
            <p:spPr bwMode="auto">
              <a:xfrm>
                <a:off x="776233" y="2120856"/>
                <a:ext cx="442318" cy="210018"/>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grpSp>
        <p:sp>
          <p:nvSpPr>
            <p:cNvPr id="74850" name="Text Box 84"/>
            <p:cNvSpPr txBox="1">
              <a:spLocks noChangeArrowheads="1"/>
            </p:cNvSpPr>
            <p:nvPr/>
          </p:nvSpPr>
          <p:spPr bwMode="auto">
            <a:xfrm>
              <a:off x="2101840" y="2269511"/>
              <a:ext cx="187316" cy="195960"/>
            </a:xfrm>
            <a:prstGeom prst="rect">
              <a:avLst/>
            </a:prstGeom>
            <a:noFill/>
            <a:ln w="28575">
              <a:noFill/>
              <a:miter lim="800000"/>
              <a:headEnd/>
              <a:tailEnd/>
            </a:ln>
          </p:spPr>
          <p:txBody>
            <a:bodyPr lIns="0" tIns="39538" rIns="0" bIns="39538"/>
            <a:lstStyle/>
            <a:p>
              <a:pPr algn="just"/>
              <a:r>
                <a:rPr lang="en-US" altLang="zh-CN" sz="1400"/>
                <a:t>h</a:t>
              </a:r>
              <a:endParaRPr lang="en-US" altLang="zh-CN" sz="1400" b="0">
                <a:latin typeface="Times New Roman" pitchFamily="18" charset="0"/>
                <a:ea typeface="楷体_GB2312"/>
                <a:cs typeface="楷体_GB2312"/>
              </a:endParaRPr>
            </a:p>
          </p:txBody>
        </p:sp>
      </p:grpSp>
      <p:grpSp>
        <p:nvGrpSpPr>
          <p:cNvPr id="7" name="组合 258"/>
          <p:cNvGrpSpPr>
            <a:grpSpLocks/>
          </p:cNvGrpSpPr>
          <p:nvPr/>
        </p:nvGrpSpPr>
        <p:grpSpPr bwMode="auto">
          <a:xfrm>
            <a:off x="3059113" y="842963"/>
            <a:ext cx="2771775" cy="1728787"/>
            <a:chOff x="3059832" y="843558"/>
            <a:chExt cx="2771242" cy="1728192"/>
          </a:xfrm>
        </p:grpSpPr>
        <p:sp>
          <p:nvSpPr>
            <p:cNvPr id="74798" name="AutoShape 95"/>
            <p:cNvSpPr>
              <a:spLocks noChangeAspect="1" noChangeArrowheads="1"/>
            </p:cNvSpPr>
            <p:nvPr/>
          </p:nvSpPr>
          <p:spPr bwMode="auto">
            <a:xfrm>
              <a:off x="3059832" y="843558"/>
              <a:ext cx="2172332" cy="1728192"/>
            </a:xfrm>
            <a:prstGeom prst="rect">
              <a:avLst/>
            </a:prstGeom>
            <a:noFill/>
            <a:ln w="38100">
              <a:noFill/>
              <a:miter lim="800000"/>
              <a:headEnd/>
              <a:tailEnd/>
            </a:ln>
          </p:spPr>
          <p:txBody>
            <a:bodyPr/>
            <a:lstStyle/>
            <a:p>
              <a:pPr eaLnBrk="0" hangingPunct="0">
                <a:spcBef>
                  <a:spcPct val="50000"/>
                </a:spcBef>
              </a:pPr>
              <a:endParaRPr lang="zh-CN" altLang="en-US" sz="1400"/>
            </a:p>
          </p:txBody>
        </p:sp>
        <p:sp>
          <p:nvSpPr>
            <p:cNvPr id="74799" name="Oval 97"/>
            <p:cNvSpPr>
              <a:spLocks noChangeArrowheads="1"/>
            </p:cNvSpPr>
            <p:nvPr/>
          </p:nvSpPr>
          <p:spPr bwMode="auto">
            <a:xfrm>
              <a:off x="4089481" y="1143020"/>
              <a:ext cx="413093" cy="246885"/>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4800" name="Oval 98"/>
            <p:cNvSpPr>
              <a:spLocks noChangeArrowheads="1"/>
            </p:cNvSpPr>
            <p:nvPr/>
          </p:nvSpPr>
          <p:spPr bwMode="auto">
            <a:xfrm>
              <a:off x="4406481" y="1491630"/>
              <a:ext cx="413093" cy="247647"/>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4801" name="Text Box 100"/>
            <p:cNvSpPr txBox="1">
              <a:spLocks noChangeArrowheads="1"/>
            </p:cNvSpPr>
            <p:nvPr/>
          </p:nvSpPr>
          <p:spPr bwMode="auto">
            <a:xfrm>
              <a:off x="3110337" y="1707654"/>
              <a:ext cx="325747" cy="170686"/>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4802" name="Text Box 102"/>
            <p:cNvSpPr txBox="1">
              <a:spLocks noChangeArrowheads="1"/>
            </p:cNvSpPr>
            <p:nvPr/>
          </p:nvSpPr>
          <p:spPr bwMode="auto">
            <a:xfrm>
              <a:off x="3806346" y="1050617"/>
              <a:ext cx="254843" cy="170686"/>
            </a:xfrm>
            <a:prstGeom prst="rect">
              <a:avLst/>
            </a:prstGeom>
            <a:noFill/>
            <a:ln w="38100">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74803" name="Text Box 103"/>
            <p:cNvSpPr txBox="1">
              <a:spLocks noChangeArrowheads="1"/>
            </p:cNvSpPr>
            <p:nvPr/>
          </p:nvSpPr>
          <p:spPr bwMode="auto">
            <a:xfrm>
              <a:off x="4910537" y="1491630"/>
              <a:ext cx="210657" cy="170686"/>
            </a:xfrm>
            <a:prstGeom prst="rect">
              <a:avLst/>
            </a:prstGeom>
            <a:noFill/>
            <a:ln w="38100">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74804" name="AutoShape 104"/>
            <p:cNvSpPr>
              <a:spLocks/>
            </p:cNvSpPr>
            <p:nvPr/>
          </p:nvSpPr>
          <p:spPr bwMode="auto">
            <a:xfrm>
              <a:off x="3157606" y="1599451"/>
              <a:ext cx="68849" cy="396234"/>
            </a:xfrm>
            <a:prstGeom prst="leftBrace">
              <a:avLst>
                <a:gd name="adj1" fmla="val 64665"/>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4805" name="AutoShape 112"/>
            <p:cNvSpPr>
              <a:spLocks noChangeArrowheads="1"/>
            </p:cNvSpPr>
            <p:nvPr/>
          </p:nvSpPr>
          <p:spPr bwMode="auto">
            <a:xfrm rot="-1818482">
              <a:off x="4433724" y="1092729"/>
              <a:ext cx="479886" cy="50291"/>
            </a:xfrm>
            <a:prstGeom prst="leftArrow">
              <a:avLst>
                <a:gd name="adj1" fmla="val 50000"/>
                <a:gd name="adj2" fmla="val 176884"/>
              </a:avLst>
            </a:prstGeom>
            <a:noFill/>
            <a:ln w="38100">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74806" name="Rectangle 113"/>
            <p:cNvSpPr>
              <a:spLocks noChangeArrowheads="1"/>
            </p:cNvSpPr>
            <p:nvPr/>
          </p:nvSpPr>
          <p:spPr bwMode="auto">
            <a:xfrm>
              <a:off x="3813058" y="2100079"/>
              <a:ext cx="344244" cy="419094"/>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07" name="Text Box 114"/>
            <p:cNvSpPr txBox="1">
              <a:spLocks noChangeArrowheads="1"/>
            </p:cNvSpPr>
            <p:nvPr/>
          </p:nvSpPr>
          <p:spPr bwMode="auto">
            <a:xfrm>
              <a:off x="3813058" y="2199899"/>
              <a:ext cx="412065" cy="170686"/>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4808" name="Line 115"/>
            <p:cNvSpPr>
              <a:spLocks noChangeShapeType="1"/>
            </p:cNvSpPr>
            <p:nvPr/>
          </p:nvSpPr>
          <p:spPr bwMode="auto">
            <a:xfrm flipH="1">
              <a:off x="3747292" y="2059693"/>
              <a:ext cx="202436" cy="0"/>
            </a:xfrm>
            <a:prstGeom prst="line">
              <a:avLst/>
            </a:prstGeom>
            <a:noFill/>
            <a:ln w="38100" cap="sq">
              <a:noFill/>
              <a:round/>
              <a:headEnd/>
              <a:tailEnd type="triangle" w="med" len="med"/>
            </a:ln>
          </p:spPr>
          <p:txBody>
            <a:bodyPr/>
            <a:lstStyle/>
            <a:p>
              <a:endParaRPr lang="zh-CN" altLang="en-US"/>
            </a:p>
          </p:txBody>
        </p:sp>
        <p:sp>
          <p:nvSpPr>
            <p:cNvPr id="74809" name="Line 116"/>
            <p:cNvSpPr>
              <a:spLocks noChangeShapeType="1"/>
            </p:cNvSpPr>
            <p:nvPr/>
          </p:nvSpPr>
          <p:spPr bwMode="auto">
            <a:xfrm flipH="1">
              <a:off x="3902425" y="1363235"/>
              <a:ext cx="291870" cy="200403"/>
            </a:xfrm>
            <a:prstGeom prst="line">
              <a:avLst/>
            </a:prstGeom>
            <a:noFill/>
            <a:ln w="38100">
              <a:solidFill>
                <a:schemeClr val="tx1"/>
              </a:solidFill>
              <a:round/>
              <a:headEnd/>
              <a:tailEnd/>
            </a:ln>
          </p:spPr>
          <p:txBody>
            <a:bodyPr/>
            <a:lstStyle/>
            <a:p>
              <a:endParaRPr lang="zh-CN" altLang="en-US"/>
            </a:p>
          </p:txBody>
        </p:sp>
        <p:sp>
          <p:nvSpPr>
            <p:cNvPr id="74810" name="Line 117"/>
            <p:cNvSpPr>
              <a:spLocks noChangeShapeType="1"/>
            </p:cNvSpPr>
            <p:nvPr/>
          </p:nvSpPr>
          <p:spPr bwMode="auto">
            <a:xfrm flipH="1">
              <a:off x="4301667" y="1698891"/>
              <a:ext cx="159277" cy="134872"/>
            </a:xfrm>
            <a:prstGeom prst="line">
              <a:avLst/>
            </a:prstGeom>
            <a:noFill/>
            <a:ln w="38100">
              <a:solidFill>
                <a:schemeClr val="tx1"/>
              </a:solidFill>
              <a:round/>
              <a:headEnd/>
              <a:tailEnd/>
            </a:ln>
          </p:spPr>
          <p:txBody>
            <a:bodyPr/>
            <a:lstStyle/>
            <a:p>
              <a:endParaRPr lang="zh-CN" altLang="en-US"/>
            </a:p>
          </p:txBody>
        </p:sp>
        <p:sp>
          <p:nvSpPr>
            <p:cNvPr id="74811" name="Line 118"/>
            <p:cNvSpPr>
              <a:spLocks noChangeShapeType="1"/>
            </p:cNvSpPr>
            <p:nvPr/>
          </p:nvSpPr>
          <p:spPr bwMode="auto">
            <a:xfrm>
              <a:off x="4719897" y="1720226"/>
              <a:ext cx="190640" cy="203451"/>
            </a:xfrm>
            <a:prstGeom prst="line">
              <a:avLst/>
            </a:prstGeom>
            <a:noFill/>
            <a:ln w="38100">
              <a:solidFill>
                <a:schemeClr val="tx1"/>
              </a:solidFill>
              <a:round/>
              <a:headEnd/>
              <a:tailEnd/>
            </a:ln>
          </p:spPr>
          <p:txBody>
            <a:bodyPr/>
            <a:lstStyle/>
            <a:p>
              <a:endParaRPr lang="zh-CN" altLang="en-US"/>
            </a:p>
          </p:txBody>
        </p:sp>
        <p:sp>
          <p:nvSpPr>
            <p:cNvPr id="74812" name="Text Box 120"/>
            <p:cNvSpPr txBox="1">
              <a:spLocks noChangeArrowheads="1"/>
            </p:cNvSpPr>
            <p:nvPr/>
          </p:nvSpPr>
          <p:spPr bwMode="auto">
            <a:xfrm>
              <a:off x="4877645" y="843558"/>
              <a:ext cx="419258" cy="147826"/>
            </a:xfrm>
            <a:prstGeom prst="rect">
              <a:avLst/>
            </a:prstGeom>
            <a:noFill/>
            <a:ln w="38100">
              <a:noFill/>
              <a:miter lim="800000"/>
              <a:headEnd/>
              <a:tailEnd/>
            </a:ln>
          </p:spPr>
          <p:txBody>
            <a:bodyPr lIns="0" tIns="0" rIns="0" bIns="0"/>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4813" name="AutoShape 121"/>
            <p:cNvSpPr>
              <a:spLocks/>
            </p:cNvSpPr>
            <p:nvPr/>
          </p:nvSpPr>
          <p:spPr bwMode="auto">
            <a:xfrm>
              <a:off x="3404229" y="1608595"/>
              <a:ext cx="93511" cy="419094"/>
            </a:xfrm>
            <a:prstGeom prst="leftBrace">
              <a:avLst>
                <a:gd name="adj1" fmla="val 50358"/>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4814" name="Oval 122"/>
            <p:cNvSpPr>
              <a:spLocks noChangeArrowheads="1"/>
            </p:cNvSpPr>
            <p:nvPr/>
          </p:nvSpPr>
          <p:spPr bwMode="auto">
            <a:xfrm>
              <a:off x="3979528" y="1786139"/>
              <a:ext cx="413093" cy="247647"/>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4815" name="Rectangle 123"/>
            <p:cNvSpPr>
              <a:spLocks noChangeArrowheads="1"/>
            </p:cNvSpPr>
            <p:nvPr/>
          </p:nvSpPr>
          <p:spPr bwMode="auto">
            <a:xfrm>
              <a:off x="4350490" y="2100079"/>
              <a:ext cx="344244" cy="419094"/>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16" name="Text Box 124"/>
            <p:cNvSpPr txBox="1">
              <a:spLocks noChangeArrowheads="1"/>
            </p:cNvSpPr>
            <p:nvPr/>
          </p:nvSpPr>
          <p:spPr bwMode="auto">
            <a:xfrm>
              <a:off x="4350490" y="2199899"/>
              <a:ext cx="413093" cy="170686"/>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4817" name="Line 126"/>
            <p:cNvSpPr>
              <a:spLocks noChangeShapeType="1"/>
            </p:cNvSpPr>
            <p:nvPr/>
          </p:nvSpPr>
          <p:spPr bwMode="auto">
            <a:xfrm flipH="1">
              <a:off x="3979528" y="1995686"/>
              <a:ext cx="92483" cy="104393"/>
            </a:xfrm>
            <a:prstGeom prst="line">
              <a:avLst/>
            </a:prstGeom>
            <a:noFill/>
            <a:ln w="38100">
              <a:solidFill>
                <a:schemeClr val="tx1"/>
              </a:solidFill>
              <a:round/>
              <a:headEnd/>
              <a:tailEnd/>
            </a:ln>
          </p:spPr>
          <p:txBody>
            <a:bodyPr/>
            <a:lstStyle/>
            <a:p>
              <a:endParaRPr lang="zh-CN" altLang="en-US"/>
            </a:p>
          </p:txBody>
        </p:sp>
        <p:sp>
          <p:nvSpPr>
            <p:cNvPr id="74818" name="Line 127"/>
            <p:cNvSpPr>
              <a:spLocks noChangeShapeType="1"/>
            </p:cNvSpPr>
            <p:nvPr/>
          </p:nvSpPr>
          <p:spPr bwMode="auto">
            <a:xfrm>
              <a:off x="4350490" y="1995686"/>
              <a:ext cx="93511" cy="104393"/>
            </a:xfrm>
            <a:prstGeom prst="line">
              <a:avLst/>
            </a:prstGeom>
            <a:noFill/>
            <a:ln w="38100">
              <a:solidFill>
                <a:schemeClr val="tx1"/>
              </a:solidFill>
              <a:round/>
              <a:headEnd/>
              <a:tailEnd/>
            </a:ln>
          </p:spPr>
          <p:txBody>
            <a:bodyPr/>
            <a:lstStyle/>
            <a:p>
              <a:endParaRPr lang="zh-CN" altLang="en-US"/>
            </a:p>
          </p:txBody>
        </p:sp>
        <p:sp>
          <p:nvSpPr>
            <p:cNvPr id="74819" name="AutoShape 72"/>
            <p:cNvSpPr>
              <a:spLocks/>
            </p:cNvSpPr>
            <p:nvPr/>
          </p:nvSpPr>
          <p:spPr bwMode="auto">
            <a:xfrm>
              <a:off x="5245339" y="1923678"/>
              <a:ext cx="69745" cy="454054"/>
            </a:xfrm>
            <a:prstGeom prst="rightBrace">
              <a:avLst>
                <a:gd name="adj1" fmla="val 67845"/>
                <a:gd name="adj2" fmla="val 50000"/>
              </a:avLst>
            </a:prstGeom>
            <a:noFill/>
            <a:ln w="28575">
              <a:solidFill>
                <a:schemeClr val="tx1"/>
              </a:solidFill>
              <a:round/>
              <a:headEnd/>
              <a:tailEnd/>
            </a:ln>
          </p:spPr>
          <p:txBody>
            <a:bodyPr lIns="0" rIns="0" anchor="ctr"/>
            <a:lstStyle/>
            <a:p>
              <a:pPr eaLnBrk="0" hangingPunct="0">
                <a:spcBef>
                  <a:spcPct val="50000"/>
                </a:spcBef>
              </a:pPr>
              <a:endParaRPr lang="zh-CN" altLang="en-US" sz="1400"/>
            </a:p>
          </p:txBody>
        </p:sp>
        <p:sp>
          <p:nvSpPr>
            <p:cNvPr id="74820" name="Text Box 73"/>
            <p:cNvSpPr txBox="1">
              <a:spLocks noChangeArrowheads="1"/>
            </p:cNvSpPr>
            <p:nvPr/>
          </p:nvSpPr>
          <p:spPr bwMode="auto">
            <a:xfrm>
              <a:off x="5414593" y="1995686"/>
              <a:ext cx="416481" cy="194367"/>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grpSp>
          <p:nvGrpSpPr>
            <p:cNvPr id="74821" name="组合 145"/>
            <p:cNvGrpSpPr>
              <a:grpSpLocks/>
            </p:cNvGrpSpPr>
            <p:nvPr/>
          </p:nvGrpSpPr>
          <p:grpSpPr bwMode="auto">
            <a:xfrm>
              <a:off x="4838529" y="1923678"/>
              <a:ext cx="416481" cy="453257"/>
              <a:chOff x="776233" y="1999131"/>
              <a:chExt cx="442318" cy="487756"/>
            </a:xfrm>
          </p:grpSpPr>
          <p:sp>
            <p:nvSpPr>
              <p:cNvPr id="74829" name="Rectangle 62"/>
              <p:cNvSpPr>
                <a:spLocks noChangeArrowheads="1"/>
              </p:cNvSpPr>
              <p:nvPr/>
            </p:nvSpPr>
            <p:spPr bwMode="auto">
              <a:xfrm>
                <a:off x="776233" y="1999131"/>
                <a:ext cx="368246" cy="487756"/>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30" name="Text Box 76"/>
              <p:cNvSpPr txBox="1">
                <a:spLocks noChangeArrowheads="1"/>
              </p:cNvSpPr>
              <p:nvPr/>
            </p:nvSpPr>
            <p:spPr bwMode="auto">
              <a:xfrm>
                <a:off x="776233" y="2120856"/>
                <a:ext cx="442318" cy="210018"/>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grpSp>
        <p:grpSp>
          <p:nvGrpSpPr>
            <p:cNvPr id="74822" name="组合 151"/>
            <p:cNvGrpSpPr>
              <a:grpSpLocks/>
            </p:cNvGrpSpPr>
            <p:nvPr/>
          </p:nvGrpSpPr>
          <p:grpSpPr bwMode="auto">
            <a:xfrm>
              <a:off x="3542385" y="1563638"/>
              <a:ext cx="360293" cy="454054"/>
              <a:chOff x="2029115" y="1632243"/>
              <a:chExt cx="382645" cy="488613"/>
            </a:xfrm>
          </p:grpSpPr>
          <p:sp>
            <p:nvSpPr>
              <p:cNvPr id="74827" name="Rectangle 71"/>
              <p:cNvSpPr>
                <a:spLocks noChangeArrowheads="1"/>
              </p:cNvSpPr>
              <p:nvPr/>
            </p:nvSpPr>
            <p:spPr bwMode="auto">
              <a:xfrm>
                <a:off x="2029115" y="1632243"/>
                <a:ext cx="368246" cy="488613"/>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828" name="Text Box 77"/>
              <p:cNvSpPr txBox="1">
                <a:spLocks noChangeArrowheads="1"/>
              </p:cNvSpPr>
              <p:nvPr/>
            </p:nvSpPr>
            <p:spPr bwMode="auto">
              <a:xfrm>
                <a:off x="2029115" y="1755682"/>
                <a:ext cx="382645" cy="209161"/>
              </a:xfrm>
              <a:prstGeom prst="rect">
                <a:avLst/>
              </a:prstGeom>
              <a:noFill/>
              <a:ln w="28575">
                <a:noFill/>
                <a:miter lim="800000"/>
                <a:headEnd/>
                <a:tailEnd/>
              </a:ln>
            </p:spPr>
            <p:txBody>
              <a:bodyPr lIns="0" tIns="39538" rIns="0" bIns="39538"/>
              <a:lstStyle/>
              <a:p>
                <a:pPr algn="just"/>
                <a:r>
                  <a:rPr lang="en-US" altLang="zh-CN" sz="1400"/>
                  <a:t> A</a:t>
                </a:r>
                <a:r>
                  <a:rPr lang="en-US" altLang="zh-CN" sz="1400" baseline="-25000"/>
                  <a:t>L</a:t>
                </a:r>
                <a:endParaRPr lang="en-US" altLang="zh-CN" sz="1400" b="0">
                  <a:latin typeface="Times New Roman" pitchFamily="18" charset="0"/>
                  <a:ea typeface="楷体_GB2312"/>
                  <a:cs typeface="楷体_GB2312"/>
                </a:endParaRPr>
              </a:p>
            </p:txBody>
          </p:sp>
        </p:grpSp>
        <p:sp>
          <p:nvSpPr>
            <p:cNvPr id="74823" name="Line 118"/>
            <p:cNvSpPr>
              <a:spLocks noChangeShapeType="1"/>
            </p:cNvSpPr>
            <p:nvPr/>
          </p:nvSpPr>
          <p:spPr bwMode="auto">
            <a:xfrm>
              <a:off x="4406481" y="1347615"/>
              <a:ext cx="144016" cy="144016"/>
            </a:xfrm>
            <a:prstGeom prst="line">
              <a:avLst/>
            </a:prstGeom>
            <a:noFill/>
            <a:ln w="38100">
              <a:solidFill>
                <a:schemeClr val="tx1"/>
              </a:solidFill>
              <a:round/>
              <a:headEnd/>
              <a:tailEnd/>
            </a:ln>
          </p:spPr>
          <p:txBody>
            <a:bodyPr/>
            <a:lstStyle/>
            <a:p>
              <a:endParaRPr lang="zh-CN" altLang="en-US"/>
            </a:p>
          </p:txBody>
        </p:sp>
        <p:sp>
          <p:nvSpPr>
            <p:cNvPr id="74824" name="Text Box 100"/>
            <p:cNvSpPr txBox="1">
              <a:spLocks noChangeArrowheads="1"/>
            </p:cNvSpPr>
            <p:nvPr/>
          </p:nvSpPr>
          <p:spPr bwMode="auto">
            <a:xfrm>
              <a:off x="3370580" y="2202473"/>
              <a:ext cx="325747" cy="170686"/>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4825" name="AutoShape 104"/>
            <p:cNvSpPr>
              <a:spLocks/>
            </p:cNvSpPr>
            <p:nvPr/>
          </p:nvSpPr>
          <p:spPr bwMode="auto">
            <a:xfrm>
              <a:off x="3417849" y="2094270"/>
              <a:ext cx="68849" cy="396234"/>
            </a:xfrm>
            <a:prstGeom prst="leftBrace">
              <a:avLst>
                <a:gd name="adj1" fmla="val 64665"/>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4826" name="AutoShape 121"/>
            <p:cNvSpPr>
              <a:spLocks/>
            </p:cNvSpPr>
            <p:nvPr/>
          </p:nvSpPr>
          <p:spPr bwMode="auto">
            <a:xfrm>
              <a:off x="3664472" y="2103414"/>
              <a:ext cx="93511" cy="419094"/>
            </a:xfrm>
            <a:prstGeom prst="leftBrace">
              <a:avLst>
                <a:gd name="adj1" fmla="val 50358"/>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grpSp>
      <p:grpSp>
        <p:nvGrpSpPr>
          <p:cNvPr id="10" name="组合 259"/>
          <p:cNvGrpSpPr>
            <a:grpSpLocks/>
          </p:cNvGrpSpPr>
          <p:nvPr/>
        </p:nvGrpSpPr>
        <p:grpSpPr bwMode="auto">
          <a:xfrm>
            <a:off x="6084888" y="842963"/>
            <a:ext cx="3059112" cy="1966912"/>
            <a:chOff x="6084168" y="843558"/>
            <a:chExt cx="3059832" cy="1966222"/>
          </a:xfrm>
        </p:grpSpPr>
        <p:sp>
          <p:nvSpPr>
            <p:cNvPr id="74765" name="AutoShape 95"/>
            <p:cNvSpPr>
              <a:spLocks noChangeAspect="1" noChangeArrowheads="1"/>
            </p:cNvSpPr>
            <p:nvPr/>
          </p:nvSpPr>
          <p:spPr bwMode="auto">
            <a:xfrm>
              <a:off x="6084168" y="843558"/>
              <a:ext cx="2172332" cy="1728192"/>
            </a:xfrm>
            <a:prstGeom prst="rect">
              <a:avLst/>
            </a:prstGeom>
            <a:noFill/>
            <a:ln w="38100">
              <a:noFill/>
              <a:miter lim="800000"/>
              <a:headEnd/>
              <a:tailEnd/>
            </a:ln>
          </p:spPr>
          <p:txBody>
            <a:bodyPr/>
            <a:lstStyle/>
            <a:p>
              <a:pPr eaLnBrk="0" hangingPunct="0">
                <a:spcBef>
                  <a:spcPct val="50000"/>
                </a:spcBef>
              </a:pPr>
              <a:endParaRPr lang="zh-CN" altLang="en-US" sz="1400"/>
            </a:p>
          </p:txBody>
        </p:sp>
        <p:sp>
          <p:nvSpPr>
            <p:cNvPr id="74766" name="Oval 97"/>
            <p:cNvSpPr>
              <a:spLocks noChangeArrowheads="1"/>
            </p:cNvSpPr>
            <p:nvPr/>
          </p:nvSpPr>
          <p:spPr bwMode="auto">
            <a:xfrm>
              <a:off x="7113817" y="1143020"/>
              <a:ext cx="413093" cy="246885"/>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A</a:t>
              </a:r>
              <a:endParaRPr lang="en-US" altLang="zh-CN" sz="1400" b="0">
                <a:latin typeface="Times New Roman" pitchFamily="18" charset="0"/>
                <a:ea typeface="楷体_GB2312"/>
                <a:cs typeface="楷体_GB2312"/>
              </a:endParaRPr>
            </a:p>
          </p:txBody>
        </p:sp>
        <p:sp>
          <p:nvSpPr>
            <p:cNvPr id="74767" name="Oval 98"/>
            <p:cNvSpPr>
              <a:spLocks noChangeArrowheads="1"/>
            </p:cNvSpPr>
            <p:nvPr/>
          </p:nvSpPr>
          <p:spPr bwMode="auto">
            <a:xfrm>
              <a:off x="7812360" y="1923678"/>
              <a:ext cx="413093" cy="247647"/>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B</a:t>
              </a:r>
              <a:endParaRPr lang="en-US" altLang="zh-CN" sz="1400" b="0">
                <a:latin typeface="Times New Roman" pitchFamily="18" charset="0"/>
                <a:ea typeface="楷体_GB2312"/>
                <a:cs typeface="楷体_GB2312"/>
              </a:endParaRPr>
            </a:p>
          </p:txBody>
        </p:sp>
        <p:sp>
          <p:nvSpPr>
            <p:cNvPr id="74768" name="Text Box 100"/>
            <p:cNvSpPr txBox="1">
              <a:spLocks noChangeArrowheads="1"/>
            </p:cNvSpPr>
            <p:nvPr/>
          </p:nvSpPr>
          <p:spPr bwMode="auto">
            <a:xfrm>
              <a:off x="6134673" y="1707654"/>
              <a:ext cx="325747" cy="170686"/>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4769" name="Text Box 102"/>
            <p:cNvSpPr txBox="1">
              <a:spLocks noChangeArrowheads="1"/>
            </p:cNvSpPr>
            <p:nvPr/>
          </p:nvSpPr>
          <p:spPr bwMode="auto">
            <a:xfrm>
              <a:off x="6830682" y="1050617"/>
              <a:ext cx="254843" cy="170686"/>
            </a:xfrm>
            <a:prstGeom prst="rect">
              <a:avLst/>
            </a:prstGeom>
            <a:noFill/>
            <a:ln w="38100">
              <a:noFill/>
              <a:miter lim="800000"/>
              <a:headEnd/>
              <a:tailEnd/>
            </a:ln>
          </p:spPr>
          <p:txBody>
            <a:bodyPr lIns="0" tIns="39538" rIns="0" bIns="39538"/>
            <a:lstStyle/>
            <a:p>
              <a:pPr algn="just"/>
              <a:r>
                <a:rPr lang="en-US" altLang="zh-CN" sz="1400"/>
                <a:t>-2</a:t>
              </a:r>
              <a:endParaRPr lang="en-US" altLang="zh-CN" sz="1400" b="0">
                <a:latin typeface="Times New Roman" pitchFamily="18" charset="0"/>
                <a:ea typeface="楷体_GB2312"/>
                <a:cs typeface="楷体_GB2312"/>
              </a:endParaRPr>
            </a:p>
          </p:txBody>
        </p:sp>
        <p:sp>
          <p:nvSpPr>
            <p:cNvPr id="74770" name="Text Box 103"/>
            <p:cNvSpPr txBox="1">
              <a:spLocks noChangeArrowheads="1"/>
            </p:cNvSpPr>
            <p:nvPr/>
          </p:nvSpPr>
          <p:spPr bwMode="auto">
            <a:xfrm>
              <a:off x="8028384" y="1419622"/>
              <a:ext cx="210657" cy="170686"/>
            </a:xfrm>
            <a:prstGeom prst="rect">
              <a:avLst/>
            </a:prstGeom>
            <a:noFill/>
            <a:ln w="38100">
              <a:noFill/>
              <a:miter lim="800000"/>
              <a:headEnd/>
              <a:tailEnd/>
            </a:ln>
          </p:spPr>
          <p:txBody>
            <a:bodyPr lIns="0" tIns="39538" rIns="0" bIns="39538"/>
            <a:lstStyle/>
            <a:p>
              <a:pPr algn="just"/>
              <a:r>
                <a:rPr lang="en-US" altLang="zh-CN" sz="1400"/>
                <a:t>-1</a:t>
              </a:r>
              <a:endParaRPr lang="en-US" altLang="zh-CN" sz="1400" b="0">
                <a:latin typeface="Times New Roman" pitchFamily="18" charset="0"/>
                <a:ea typeface="楷体_GB2312"/>
                <a:cs typeface="楷体_GB2312"/>
              </a:endParaRPr>
            </a:p>
          </p:txBody>
        </p:sp>
        <p:sp>
          <p:nvSpPr>
            <p:cNvPr id="74771" name="AutoShape 104"/>
            <p:cNvSpPr>
              <a:spLocks/>
            </p:cNvSpPr>
            <p:nvPr/>
          </p:nvSpPr>
          <p:spPr bwMode="auto">
            <a:xfrm>
              <a:off x="6181942" y="1599451"/>
              <a:ext cx="68849" cy="396234"/>
            </a:xfrm>
            <a:prstGeom prst="leftBrace">
              <a:avLst>
                <a:gd name="adj1" fmla="val 64665"/>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4772" name="AutoShape 112"/>
            <p:cNvSpPr>
              <a:spLocks noChangeArrowheads="1"/>
            </p:cNvSpPr>
            <p:nvPr/>
          </p:nvSpPr>
          <p:spPr bwMode="auto">
            <a:xfrm rot="-1818482">
              <a:off x="7458060" y="1092729"/>
              <a:ext cx="479886" cy="50291"/>
            </a:xfrm>
            <a:prstGeom prst="leftArrow">
              <a:avLst>
                <a:gd name="adj1" fmla="val 50000"/>
                <a:gd name="adj2" fmla="val 176884"/>
              </a:avLst>
            </a:prstGeom>
            <a:noFill/>
            <a:ln w="38100">
              <a:solidFill>
                <a:schemeClr val="tx1"/>
              </a:solidFill>
              <a:miter lim="800000"/>
              <a:headEnd/>
              <a:tailEnd/>
            </a:ln>
          </p:spPr>
          <p:txBody>
            <a:bodyPr lIns="0" tIns="39538" rIns="0" bIns="39538" anchor="ctr"/>
            <a:lstStyle/>
            <a:p>
              <a:pPr algn="ctr"/>
              <a:endParaRPr lang="zh-CN" altLang="zh-CN" sz="1400" b="0">
                <a:latin typeface="Times New Roman" pitchFamily="18" charset="0"/>
                <a:ea typeface="楷体_GB2312"/>
                <a:cs typeface="楷体_GB2312"/>
              </a:endParaRPr>
            </a:p>
          </p:txBody>
        </p:sp>
        <p:sp>
          <p:nvSpPr>
            <p:cNvPr id="74773" name="Rectangle 113"/>
            <p:cNvSpPr>
              <a:spLocks noChangeArrowheads="1"/>
            </p:cNvSpPr>
            <p:nvPr/>
          </p:nvSpPr>
          <p:spPr bwMode="auto">
            <a:xfrm>
              <a:off x="7236296" y="1851670"/>
              <a:ext cx="344244" cy="419094"/>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774" name="Text Box 114"/>
            <p:cNvSpPr txBox="1">
              <a:spLocks noChangeArrowheads="1"/>
            </p:cNvSpPr>
            <p:nvPr/>
          </p:nvSpPr>
          <p:spPr bwMode="auto">
            <a:xfrm>
              <a:off x="7236296" y="1951490"/>
              <a:ext cx="412065" cy="170686"/>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L</a:t>
              </a:r>
              <a:endParaRPr lang="en-US" altLang="zh-CN" sz="1400" b="0">
                <a:latin typeface="Times New Roman" pitchFamily="18" charset="0"/>
                <a:ea typeface="楷体_GB2312"/>
                <a:cs typeface="楷体_GB2312"/>
              </a:endParaRPr>
            </a:p>
          </p:txBody>
        </p:sp>
        <p:sp>
          <p:nvSpPr>
            <p:cNvPr id="74775" name="Line 115"/>
            <p:cNvSpPr>
              <a:spLocks noChangeShapeType="1"/>
            </p:cNvSpPr>
            <p:nvPr/>
          </p:nvSpPr>
          <p:spPr bwMode="auto">
            <a:xfrm flipH="1">
              <a:off x="7170530" y="1811284"/>
              <a:ext cx="202436" cy="0"/>
            </a:xfrm>
            <a:prstGeom prst="line">
              <a:avLst/>
            </a:prstGeom>
            <a:noFill/>
            <a:ln w="38100" cap="sq">
              <a:noFill/>
              <a:round/>
              <a:headEnd/>
              <a:tailEnd type="triangle" w="med" len="med"/>
            </a:ln>
          </p:spPr>
          <p:txBody>
            <a:bodyPr/>
            <a:lstStyle/>
            <a:p>
              <a:endParaRPr lang="zh-CN" altLang="en-US"/>
            </a:p>
          </p:txBody>
        </p:sp>
        <p:sp>
          <p:nvSpPr>
            <p:cNvPr id="74776" name="Line 116"/>
            <p:cNvSpPr>
              <a:spLocks noChangeShapeType="1"/>
            </p:cNvSpPr>
            <p:nvPr/>
          </p:nvSpPr>
          <p:spPr bwMode="auto">
            <a:xfrm flipH="1">
              <a:off x="6926761" y="1363235"/>
              <a:ext cx="291870" cy="200403"/>
            </a:xfrm>
            <a:prstGeom prst="line">
              <a:avLst/>
            </a:prstGeom>
            <a:noFill/>
            <a:ln w="38100">
              <a:solidFill>
                <a:schemeClr val="tx1"/>
              </a:solidFill>
              <a:round/>
              <a:headEnd/>
              <a:tailEnd/>
            </a:ln>
          </p:spPr>
          <p:txBody>
            <a:bodyPr/>
            <a:lstStyle/>
            <a:p>
              <a:endParaRPr lang="zh-CN" altLang="en-US"/>
            </a:p>
          </p:txBody>
        </p:sp>
        <p:sp>
          <p:nvSpPr>
            <p:cNvPr id="74777" name="Line 117"/>
            <p:cNvSpPr>
              <a:spLocks noChangeShapeType="1"/>
            </p:cNvSpPr>
            <p:nvPr/>
          </p:nvSpPr>
          <p:spPr bwMode="auto">
            <a:xfrm flipH="1">
              <a:off x="7740352" y="2211710"/>
              <a:ext cx="159277" cy="134872"/>
            </a:xfrm>
            <a:prstGeom prst="line">
              <a:avLst/>
            </a:prstGeom>
            <a:noFill/>
            <a:ln w="38100">
              <a:solidFill>
                <a:schemeClr val="tx1"/>
              </a:solidFill>
              <a:round/>
              <a:headEnd/>
              <a:tailEnd/>
            </a:ln>
          </p:spPr>
          <p:txBody>
            <a:bodyPr/>
            <a:lstStyle/>
            <a:p>
              <a:endParaRPr lang="zh-CN" altLang="en-US"/>
            </a:p>
          </p:txBody>
        </p:sp>
        <p:sp>
          <p:nvSpPr>
            <p:cNvPr id="74778" name="Line 118"/>
            <p:cNvSpPr>
              <a:spLocks noChangeShapeType="1"/>
            </p:cNvSpPr>
            <p:nvPr/>
          </p:nvSpPr>
          <p:spPr bwMode="auto">
            <a:xfrm>
              <a:off x="8032823" y="2152274"/>
              <a:ext cx="190640" cy="203451"/>
            </a:xfrm>
            <a:prstGeom prst="line">
              <a:avLst/>
            </a:prstGeom>
            <a:noFill/>
            <a:ln w="38100">
              <a:solidFill>
                <a:schemeClr val="tx1"/>
              </a:solidFill>
              <a:round/>
              <a:headEnd/>
              <a:tailEnd/>
            </a:ln>
          </p:spPr>
          <p:txBody>
            <a:bodyPr/>
            <a:lstStyle/>
            <a:p>
              <a:endParaRPr lang="zh-CN" altLang="en-US"/>
            </a:p>
          </p:txBody>
        </p:sp>
        <p:sp>
          <p:nvSpPr>
            <p:cNvPr id="74779" name="Text Box 120"/>
            <p:cNvSpPr txBox="1">
              <a:spLocks noChangeArrowheads="1"/>
            </p:cNvSpPr>
            <p:nvPr/>
          </p:nvSpPr>
          <p:spPr bwMode="auto">
            <a:xfrm>
              <a:off x="7901981" y="843558"/>
              <a:ext cx="419258" cy="147826"/>
            </a:xfrm>
            <a:prstGeom prst="rect">
              <a:avLst/>
            </a:prstGeom>
            <a:noFill/>
            <a:ln w="38100">
              <a:noFill/>
              <a:miter lim="800000"/>
              <a:headEnd/>
              <a:tailEnd/>
            </a:ln>
          </p:spPr>
          <p:txBody>
            <a:bodyPr lIns="0" tIns="0" rIns="0" bIns="0"/>
            <a:lstStyle/>
            <a:p>
              <a:pPr algn="just"/>
              <a:r>
                <a:rPr lang="zh-CN" altLang="en-US" sz="1400"/>
                <a:t>危机结点</a:t>
              </a:r>
              <a:endParaRPr lang="zh-CN" altLang="en-US" sz="1400" b="0">
                <a:latin typeface="Times New Roman" pitchFamily="18" charset="0"/>
                <a:ea typeface="楷体_GB2312"/>
                <a:cs typeface="楷体_GB2312"/>
              </a:endParaRPr>
            </a:p>
          </p:txBody>
        </p:sp>
        <p:sp>
          <p:nvSpPr>
            <p:cNvPr id="74780" name="AutoShape 121"/>
            <p:cNvSpPr>
              <a:spLocks/>
            </p:cNvSpPr>
            <p:nvPr/>
          </p:nvSpPr>
          <p:spPr bwMode="auto">
            <a:xfrm>
              <a:off x="6428565" y="1608595"/>
              <a:ext cx="93511" cy="419094"/>
            </a:xfrm>
            <a:prstGeom prst="leftBrace">
              <a:avLst>
                <a:gd name="adj1" fmla="val 50358"/>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sp>
          <p:nvSpPr>
            <p:cNvPr id="74781" name="Oval 122"/>
            <p:cNvSpPr>
              <a:spLocks noChangeArrowheads="1"/>
            </p:cNvSpPr>
            <p:nvPr/>
          </p:nvSpPr>
          <p:spPr bwMode="auto">
            <a:xfrm>
              <a:off x="7452320" y="1491630"/>
              <a:ext cx="413093" cy="247647"/>
            </a:xfrm>
            <a:prstGeom prst="ellipse">
              <a:avLst/>
            </a:prstGeom>
            <a:noFill/>
            <a:ln w="38100">
              <a:solidFill>
                <a:schemeClr val="tx1"/>
              </a:solidFill>
              <a:round/>
              <a:headEnd type="none" w="sm" len="sm"/>
              <a:tailEnd type="none" w="sm" len="sm"/>
            </a:ln>
          </p:spPr>
          <p:txBody>
            <a:bodyPr lIns="0" tIns="39538" rIns="0" bIns="39538" anchor="ctr"/>
            <a:lstStyle/>
            <a:p>
              <a:pPr algn="ctr"/>
              <a:r>
                <a:rPr lang="en-US" altLang="zh-CN" sz="1400"/>
                <a:t>C</a:t>
              </a:r>
              <a:endParaRPr lang="en-US" altLang="zh-CN" sz="1400" b="0">
                <a:latin typeface="Times New Roman" pitchFamily="18" charset="0"/>
                <a:ea typeface="楷体_GB2312"/>
                <a:cs typeface="楷体_GB2312"/>
              </a:endParaRPr>
            </a:p>
          </p:txBody>
        </p:sp>
        <p:sp>
          <p:nvSpPr>
            <p:cNvPr id="74782" name="Rectangle 123"/>
            <p:cNvSpPr>
              <a:spLocks noChangeArrowheads="1"/>
            </p:cNvSpPr>
            <p:nvPr/>
          </p:nvSpPr>
          <p:spPr bwMode="auto">
            <a:xfrm>
              <a:off x="7524328" y="2355726"/>
              <a:ext cx="344244" cy="419094"/>
            </a:xfrm>
            <a:prstGeom prst="rect">
              <a:avLst/>
            </a:prstGeom>
            <a:noFill/>
            <a:ln w="38100">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783" name="Text Box 124"/>
            <p:cNvSpPr txBox="1">
              <a:spLocks noChangeArrowheads="1"/>
            </p:cNvSpPr>
            <p:nvPr/>
          </p:nvSpPr>
          <p:spPr bwMode="auto">
            <a:xfrm>
              <a:off x="7524328" y="2427734"/>
              <a:ext cx="413093" cy="170686"/>
            </a:xfrm>
            <a:prstGeom prst="rect">
              <a:avLst/>
            </a:prstGeom>
            <a:noFill/>
            <a:ln w="38100">
              <a:noFill/>
              <a:miter lim="800000"/>
              <a:headEnd/>
              <a:tailEnd/>
            </a:ln>
          </p:spPr>
          <p:txBody>
            <a:bodyPr lIns="0" tIns="39538" rIns="0" bIns="39538"/>
            <a:lstStyle/>
            <a:p>
              <a:pPr algn="just"/>
              <a:r>
                <a:rPr lang="en-US" altLang="zh-CN" sz="1400"/>
                <a:t> C</a:t>
              </a:r>
              <a:r>
                <a:rPr lang="en-US" altLang="zh-CN" sz="1400" baseline="-25000"/>
                <a:t>R</a:t>
              </a:r>
              <a:endParaRPr lang="en-US" altLang="zh-CN" sz="1400" b="0">
                <a:latin typeface="Times New Roman" pitchFamily="18" charset="0"/>
                <a:ea typeface="楷体_GB2312"/>
                <a:cs typeface="楷体_GB2312"/>
              </a:endParaRPr>
            </a:p>
          </p:txBody>
        </p:sp>
        <p:sp>
          <p:nvSpPr>
            <p:cNvPr id="74784" name="Line 126"/>
            <p:cNvSpPr>
              <a:spLocks noChangeShapeType="1"/>
            </p:cNvSpPr>
            <p:nvPr/>
          </p:nvSpPr>
          <p:spPr bwMode="auto">
            <a:xfrm flipH="1">
              <a:off x="7402766" y="1747277"/>
              <a:ext cx="92483" cy="104393"/>
            </a:xfrm>
            <a:prstGeom prst="line">
              <a:avLst/>
            </a:prstGeom>
            <a:noFill/>
            <a:ln w="38100">
              <a:solidFill>
                <a:schemeClr val="tx1"/>
              </a:solidFill>
              <a:round/>
              <a:headEnd/>
              <a:tailEnd/>
            </a:ln>
          </p:spPr>
          <p:txBody>
            <a:bodyPr/>
            <a:lstStyle/>
            <a:p>
              <a:endParaRPr lang="zh-CN" altLang="en-US"/>
            </a:p>
          </p:txBody>
        </p:sp>
        <p:sp>
          <p:nvSpPr>
            <p:cNvPr id="74785" name="Line 127"/>
            <p:cNvSpPr>
              <a:spLocks noChangeShapeType="1"/>
            </p:cNvSpPr>
            <p:nvPr/>
          </p:nvSpPr>
          <p:spPr bwMode="auto">
            <a:xfrm>
              <a:off x="7812360" y="1707654"/>
              <a:ext cx="144016" cy="216024"/>
            </a:xfrm>
            <a:prstGeom prst="line">
              <a:avLst/>
            </a:prstGeom>
            <a:noFill/>
            <a:ln w="38100">
              <a:solidFill>
                <a:schemeClr val="tx1"/>
              </a:solidFill>
              <a:round/>
              <a:headEnd/>
              <a:tailEnd/>
            </a:ln>
          </p:spPr>
          <p:txBody>
            <a:bodyPr/>
            <a:lstStyle/>
            <a:p>
              <a:endParaRPr lang="zh-CN" altLang="en-US"/>
            </a:p>
          </p:txBody>
        </p:sp>
        <p:sp>
          <p:nvSpPr>
            <p:cNvPr id="74786" name="AutoShape 72"/>
            <p:cNvSpPr>
              <a:spLocks/>
            </p:cNvSpPr>
            <p:nvPr/>
          </p:nvSpPr>
          <p:spPr bwMode="auto">
            <a:xfrm>
              <a:off x="8558265" y="2355726"/>
              <a:ext cx="69745" cy="454054"/>
            </a:xfrm>
            <a:prstGeom prst="rightBrace">
              <a:avLst>
                <a:gd name="adj1" fmla="val 67845"/>
                <a:gd name="adj2" fmla="val 50000"/>
              </a:avLst>
            </a:prstGeom>
            <a:noFill/>
            <a:ln w="28575">
              <a:solidFill>
                <a:schemeClr val="tx1"/>
              </a:solidFill>
              <a:round/>
              <a:headEnd/>
              <a:tailEnd/>
            </a:ln>
          </p:spPr>
          <p:txBody>
            <a:bodyPr lIns="0" rIns="0" anchor="ctr"/>
            <a:lstStyle/>
            <a:p>
              <a:pPr eaLnBrk="0" hangingPunct="0">
                <a:spcBef>
                  <a:spcPct val="50000"/>
                </a:spcBef>
              </a:pPr>
              <a:endParaRPr lang="zh-CN" altLang="en-US" sz="1400"/>
            </a:p>
          </p:txBody>
        </p:sp>
        <p:sp>
          <p:nvSpPr>
            <p:cNvPr id="74787" name="Text Box 73"/>
            <p:cNvSpPr txBox="1">
              <a:spLocks noChangeArrowheads="1"/>
            </p:cNvSpPr>
            <p:nvPr/>
          </p:nvSpPr>
          <p:spPr bwMode="auto">
            <a:xfrm>
              <a:off x="8727519" y="2427734"/>
              <a:ext cx="416481" cy="194367"/>
            </a:xfrm>
            <a:prstGeom prst="rect">
              <a:avLst/>
            </a:prstGeom>
            <a:noFill/>
            <a:ln w="28575">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grpSp>
          <p:nvGrpSpPr>
            <p:cNvPr id="74788" name="组合 247"/>
            <p:cNvGrpSpPr>
              <a:grpSpLocks/>
            </p:cNvGrpSpPr>
            <p:nvPr/>
          </p:nvGrpSpPr>
          <p:grpSpPr bwMode="auto">
            <a:xfrm>
              <a:off x="8151455" y="2355726"/>
              <a:ext cx="416481" cy="453257"/>
              <a:chOff x="776233" y="1999131"/>
              <a:chExt cx="442318" cy="487756"/>
            </a:xfrm>
          </p:grpSpPr>
          <p:sp>
            <p:nvSpPr>
              <p:cNvPr id="74796" name="Rectangle 62"/>
              <p:cNvSpPr>
                <a:spLocks noChangeArrowheads="1"/>
              </p:cNvSpPr>
              <p:nvPr/>
            </p:nvSpPr>
            <p:spPr bwMode="auto">
              <a:xfrm>
                <a:off x="776233" y="1999131"/>
                <a:ext cx="368246" cy="487756"/>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797" name="Text Box 76"/>
              <p:cNvSpPr txBox="1">
                <a:spLocks noChangeArrowheads="1"/>
              </p:cNvSpPr>
              <p:nvPr/>
            </p:nvSpPr>
            <p:spPr bwMode="auto">
              <a:xfrm>
                <a:off x="776233" y="2120856"/>
                <a:ext cx="442318" cy="210018"/>
              </a:xfrm>
              <a:prstGeom prst="rect">
                <a:avLst/>
              </a:prstGeom>
              <a:noFill/>
              <a:ln w="28575">
                <a:noFill/>
                <a:miter lim="800000"/>
                <a:headEnd/>
                <a:tailEnd/>
              </a:ln>
            </p:spPr>
            <p:txBody>
              <a:bodyPr lIns="0" tIns="39538" rIns="0" bIns="39538"/>
              <a:lstStyle/>
              <a:p>
                <a:pPr algn="just"/>
                <a:r>
                  <a:rPr lang="en-US" altLang="zh-CN" sz="1400"/>
                  <a:t>  B</a:t>
                </a:r>
                <a:r>
                  <a:rPr lang="en-US" altLang="zh-CN" sz="1400" baseline="-25000"/>
                  <a:t>R</a:t>
                </a:r>
                <a:endParaRPr lang="en-US" altLang="zh-CN" sz="1400" b="0">
                  <a:latin typeface="Times New Roman" pitchFamily="18" charset="0"/>
                  <a:ea typeface="楷体_GB2312"/>
                  <a:cs typeface="楷体_GB2312"/>
                </a:endParaRPr>
              </a:p>
            </p:txBody>
          </p:sp>
        </p:grpSp>
        <p:grpSp>
          <p:nvGrpSpPr>
            <p:cNvPr id="74789" name="组合 250"/>
            <p:cNvGrpSpPr>
              <a:grpSpLocks/>
            </p:cNvGrpSpPr>
            <p:nvPr/>
          </p:nvGrpSpPr>
          <p:grpSpPr bwMode="auto">
            <a:xfrm>
              <a:off x="6566721" y="1563638"/>
              <a:ext cx="360293" cy="454054"/>
              <a:chOff x="2029115" y="1632243"/>
              <a:chExt cx="382645" cy="488613"/>
            </a:xfrm>
          </p:grpSpPr>
          <p:sp>
            <p:nvSpPr>
              <p:cNvPr id="74794" name="Rectangle 71"/>
              <p:cNvSpPr>
                <a:spLocks noChangeArrowheads="1"/>
              </p:cNvSpPr>
              <p:nvPr/>
            </p:nvSpPr>
            <p:spPr bwMode="auto">
              <a:xfrm>
                <a:off x="2029115" y="1632243"/>
                <a:ext cx="368246" cy="488613"/>
              </a:xfrm>
              <a:prstGeom prst="rect">
                <a:avLst/>
              </a:prstGeom>
              <a:noFill/>
              <a:ln w="28575">
                <a:solidFill>
                  <a:schemeClr val="tx1"/>
                </a:solidFill>
                <a:miter lim="800000"/>
                <a:headEnd/>
                <a:tailEnd/>
              </a:ln>
            </p:spPr>
            <p:txBody>
              <a:bodyPr lIns="0" rIns="0" anchor="ctr"/>
              <a:lstStyle/>
              <a:p>
                <a:pPr eaLnBrk="0" hangingPunct="0">
                  <a:spcBef>
                    <a:spcPct val="50000"/>
                  </a:spcBef>
                </a:pPr>
                <a:endParaRPr lang="zh-CN" altLang="en-US" sz="1400"/>
              </a:p>
            </p:txBody>
          </p:sp>
          <p:sp>
            <p:nvSpPr>
              <p:cNvPr id="74795" name="Text Box 77"/>
              <p:cNvSpPr txBox="1">
                <a:spLocks noChangeArrowheads="1"/>
              </p:cNvSpPr>
              <p:nvPr/>
            </p:nvSpPr>
            <p:spPr bwMode="auto">
              <a:xfrm>
                <a:off x="2029115" y="1755682"/>
                <a:ext cx="382645" cy="209161"/>
              </a:xfrm>
              <a:prstGeom prst="rect">
                <a:avLst/>
              </a:prstGeom>
              <a:noFill/>
              <a:ln w="28575">
                <a:noFill/>
                <a:miter lim="800000"/>
                <a:headEnd/>
                <a:tailEnd/>
              </a:ln>
            </p:spPr>
            <p:txBody>
              <a:bodyPr lIns="0" tIns="39538" rIns="0" bIns="39538"/>
              <a:lstStyle/>
              <a:p>
                <a:pPr algn="just"/>
                <a:r>
                  <a:rPr lang="en-US" altLang="zh-CN" sz="1400"/>
                  <a:t> A</a:t>
                </a:r>
                <a:r>
                  <a:rPr lang="en-US" altLang="zh-CN" sz="1400" baseline="-25000"/>
                  <a:t>L</a:t>
                </a:r>
                <a:endParaRPr lang="en-US" altLang="zh-CN" sz="1400" b="0">
                  <a:latin typeface="Times New Roman" pitchFamily="18" charset="0"/>
                  <a:ea typeface="楷体_GB2312"/>
                  <a:cs typeface="楷体_GB2312"/>
                </a:endParaRPr>
              </a:p>
            </p:txBody>
          </p:sp>
        </p:grpSp>
        <p:sp>
          <p:nvSpPr>
            <p:cNvPr id="74790" name="Line 118"/>
            <p:cNvSpPr>
              <a:spLocks noChangeShapeType="1"/>
            </p:cNvSpPr>
            <p:nvPr/>
          </p:nvSpPr>
          <p:spPr bwMode="auto">
            <a:xfrm>
              <a:off x="7430817" y="1347615"/>
              <a:ext cx="144016" cy="144016"/>
            </a:xfrm>
            <a:prstGeom prst="line">
              <a:avLst/>
            </a:prstGeom>
            <a:noFill/>
            <a:ln w="38100">
              <a:solidFill>
                <a:schemeClr val="tx1"/>
              </a:solidFill>
              <a:round/>
              <a:headEnd/>
              <a:tailEnd/>
            </a:ln>
          </p:spPr>
          <p:txBody>
            <a:bodyPr/>
            <a:lstStyle/>
            <a:p>
              <a:endParaRPr lang="zh-CN" altLang="en-US"/>
            </a:p>
          </p:txBody>
        </p:sp>
        <p:sp>
          <p:nvSpPr>
            <p:cNvPr id="74791" name="Text Box 100"/>
            <p:cNvSpPr txBox="1">
              <a:spLocks noChangeArrowheads="1"/>
            </p:cNvSpPr>
            <p:nvPr/>
          </p:nvSpPr>
          <p:spPr bwMode="auto">
            <a:xfrm>
              <a:off x="6793818" y="1954064"/>
              <a:ext cx="325747" cy="170686"/>
            </a:xfrm>
            <a:prstGeom prst="rect">
              <a:avLst/>
            </a:prstGeom>
            <a:noFill/>
            <a:ln w="38100">
              <a:noFill/>
              <a:miter lim="800000"/>
              <a:headEnd/>
              <a:tailEnd/>
            </a:ln>
          </p:spPr>
          <p:txBody>
            <a:bodyPr lIns="0" tIns="39538" rIns="0" bIns="39538"/>
            <a:lstStyle/>
            <a:p>
              <a:pPr algn="just"/>
              <a:r>
                <a:rPr lang="en-US" altLang="zh-CN" sz="1400"/>
                <a:t>h-1</a:t>
              </a:r>
              <a:endParaRPr lang="en-US" altLang="zh-CN" sz="1400" b="0">
                <a:latin typeface="Times New Roman" pitchFamily="18" charset="0"/>
                <a:ea typeface="楷体_GB2312"/>
                <a:cs typeface="楷体_GB2312"/>
              </a:endParaRPr>
            </a:p>
          </p:txBody>
        </p:sp>
        <p:sp>
          <p:nvSpPr>
            <p:cNvPr id="74792" name="AutoShape 104"/>
            <p:cNvSpPr>
              <a:spLocks/>
            </p:cNvSpPr>
            <p:nvPr/>
          </p:nvSpPr>
          <p:spPr bwMode="auto">
            <a:xfrm>
              <a:off x="6841087" y="1845861"/>
              <a:ext cx="68849" cy="396234"/>
            </a:xfrm>
            <a:prstGeom prst="leftBrace">
              <a:avLst>
                <a:gd name="adj1" fmla="val 64665"/>
                <a:gd name="adj2" fmla="val 50000"/>
              </a:avLst>
            </a:prstGeom>
            <a:noFill/>
            <a:ln w="38100">
              <a:noFill/>
              <a:round/>
              <a:headEnd/>
              <a:tailEnd/>
            </a:ln>
          </p:spPr>
          <p:txBody>
            <a:bodyPr lIns="0" rIns="0" anchor="ctr"/>
            <a:lstStyle/>
            <a:p>
              <a:pPr eaLnBrk="0" hangingPunct="0">
                <a:spcBef>
                  <a:spcPct val="50000"/>
                </a:spcBef>
              </a:pPr>
              <a:endParaRPr lang="zh-CN" altLang="en-US" sz="1400"/>
            </a:p>
          </p:txBody>
        </p:sp>
        <p:sp>
          <p:nvSpPr>
            <p:cNvPr id="74793" name="AutoShape 121"/>
            <p:cNvSpPr>
              <a:spLocks/>
            </p:cNvSpPr>
            <p:nvPr/>
          </p:nvSpPr>
          <p:spPr bwMode="auto">
            <a:xfrm>
              <a:off x="7087710" y="1855005"/>
              <a:ext cx="93511" cy="419094"/>
            </a:xfrm>
            <a:prstGeom prst="leftBrace">
              <a:avLst>
                <a:gd name="adj1" fmla="val 50358"/>
                <a:gd name="adj2" fmla="val 50000"/>
              </a:avLst>
            </a:prstGeom>
            <a:noFill/>
            <a:ln w="38100">
              <a:solidFill>
                <a:schemeClr val="tx1"/>
              </a:solidFill>
              <a:round/>
              <a:headEnd/>
              <a:tailEnd/>
            </a:ln>
          </p:spPr>
          <p:txBody>
            <a:bodyPr/>
            <a:lstStyle/>
            <a:p>
              <a:pPr eaLnBrk="0" hangingPunct="0">
                <a:spcBef>
                  <a:spcPct val="50000"/>
                </a:spcBef>
              </a:pPr>
              <a:endParaRPr lang="zh-CN" altLang="en-US" sz="1400"/>
            </a:p>
          </p:txBody>
        </p:sp>
      </p:grpSp>
      <p:sp>
        <p:nvSpPr>
          <p:cNvPr id="131" name="Text Box 66"/>
          <p:cNvSpPr txBox="1">
            <a:spLocks noChangeArrowheads="1"/>
          </p:cNvSpPr>
          <p:nvPr/>
        </p:nvSpPr>
        <p:spPr bwMode="auto">
          <a:xfrm>
            <a:off x="2771800" y="2211710"/>
            <a:ext cx="284999" cy="195163"/>
          </a:xfrm>
          <a:prstGeom prst="rect">
            <a:avLst/>
          </a:prstGeom>
          <a:noFill/>
          <a:ln w="28575">
            <a:noFill/>
            <a:miter lim="800000"/>
            <a:headEnd/>
            <a:tailEnd/>
          </a:ln>
        </p:spPr>
        <p:txBody>
          <a:bodyPr lIns="0" tIns="39538" rIns="0" bIns="39538"/>
          <a:lstStyle/>
          <a:p>
            <a:pPr algn="just"/>
            <a:r>
              <a:rPr lang="en-US" altLang="zh-CN" sz="1400" dirty="0"/>
              <a:t>h-1</a:t>
            </a:r>
            <a:endParaRPr lang="en-US" altLang="zh-CN" sz="1400" b="0" dirty="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blinds(horizontal)">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blinds(horizontal)">
                                      <p:cBhvr>
                                        <p:cTn id="12" dur="500"/>
                                        <p:tgtEl>
                                          <p:spTgt spid="199"/>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blinds(horizontal)">
                                      <p:cBhvr>
                                        <p:cTn id="21" dur="500"/>
                                        <p:tgtEl>
                                          <p:spTgt spid="200"/>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4"/>
                                        </p:tgtEl>
                                        <p:attrNameLst>
                                          <p:attrName>style.visibility</p:attrName>
                                        </p:attrNameLst>
                                      </p:cBhvr>
                                      <p:to>
                                        <p:strVal val="visible"/>
                                      </p:to>
                                    </p:set>
                                    <p:animEffect transition="in" filter="blinds(horizontal)">
                                      <p:cBhvr>
                                        <p:cTn id="30" dur="500"/>
                                        <p:tgtEl>
                                          <p:spTgt spid="224"/>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5"/>
                                        </p:tgtEl>
                                        <p:attrNameLst>
                                          <p:attrName>style.visibility</p:attrName>
                                        </p:attrNameLst>
                                      </p:cBhvr>
                                      <p:to>
                                        <p:strVal val="visible"/>
                                      </p:to>
                                    </p:set>
                                    <p:animEffect transition="in" filter="blinds(horizontal)">
                                      <p:cBhvr>
                                        <p:cTn id="39"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99" grpId="0"/>
      <p:bldP spid="200" grpId="0"/>
      <p:bldP spid="224" grpId="0"/>
      <p:bldP spid="2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矩形 34"/>
          <p:cNvSpPr>
            <a:spLocks noChangeArrowheads="1"/>
          </p:cNvSpPr>
          <p:nvPr/>
        </p:nvSpPr>
        <p:spPr bwMode="auto">
          <a:xfrm>
            <a:off x="683568" y="411510"/>
            <a:ext cx="4127500"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AVL</a:t>
            </a:r>
            <a:r>
              <a:rPr lang="zh-CN" altLang="en-US">
                <a:latin typeface="微软雅黑" pitchFamily="34" charset="-122"/>
                <a:ea typeface="微软雅黑" pitchFamily="34" charset="-122"/>
              </a:rPr>
              <a:t>插入总结</a:t>
            </a:r>
          </a:p>
        </p:txBody>
      </p:sp>
      <p:sp>
        <p:nvSpPr>
          <p:cNvPr id="75780" name="矩形 5"/>
          <p:cNvSpPr>
            <a:spLocks noChangeArrowheads="1"/>
          </p:cNvSpPr>
          <p:nvPr/>
        </p:nvSpPr>
        <p:spPr bwMode="auto">
          <a:xfrm>
            <a:off x="684213" y="1276350"/>
            <a:ext cx="7848600" cy="1762125"/>
          </a:xfrm>
          <a:prstGeom prst="rect">
            <a:avLst/>
          </a:prstGeom>
          <a:noFill/>
          <a:ln w="9525">
            <a:noFill/>
            <a:miter lim="800000"/>
            <a:headEnd/>
            <a:tailEnd/>
          </a:ln>
        </p:spPr>
        <p:txBody>
          <a:bodyPr>
            <a:spAutoFit/>
          </a:bodyPr>
          <a:lstStyle/>
          <a:p>
            <a:pPr>
              <a:lnSpc>
                <a:spcPct val="130000"/>
              </a:lnSpc>
            </a:pPr>
            <a:r>
              <a:rPr lang="zh-CN" altLang="en-US" sz="1800" dirty="0">
                <a:latin typeface="微软雅黑" pitchFamily="34" charset="-122"/>
                <a:ea typeface="微软雅黑" pitchFamily="34" charset="-122"/>
              </a:rPr>
              <a:t>用递归实现</a:t>
            </a:r>
          </a:p>
          <a:p>
            <a:pPr>
              <a:lnSpc>
                <a:spcPct val="130000"/>
              </a:lnSpc>
              <a:spcBef>
                <a:spcPts val="600"/>
              </a:spcBef>
            </a:pPr>
            <a:r>
              <a:rPr lang="zh-CN" altLang="en-US" sz="1800" dirty="0">
                <a:latin typeface="楷体_GB2312"/>
                <a:ea typeface="楷体_GB2312"/>
                <a:cs typeface="楷体_GB2312"/>
              </a:rPr>
              <a:t>递归地将 </a:t>
            </a:r>
            <a:r>
              <a:rPr lang="en-US" altLang="zh-CN" sz="1800" dirty="0">
                <a:latin typeface="楷体_GB2312"/>
                <a:ea typeface="楷体_GB2312"/>
                <a:cs typeface="楷体_GB2312"/>
              </a:rPr>
              <a:t>x </a:t>
            </a:r>
            <a:r>
              <a:rPr lang="zh-CN" altLang="en-US" sz="1800" dirty="0">
                <a:latin typeface="楷体_GB2312"/>
                <a:ea typeface="楷体_GB2312"/>
                <a:cs typeface="楷体_GB2312"/>
              </a:rPr>
              <a:t>插入到</a:t>
            </a:r>
            <a:r>
              <a:rPr lang="en-US" altLang="zh-CN" sz="1800" dirty="0">
                <a:latin typeface="楷体_GB2312"/>
                <a:ea typeface="楷体_GB2312"/>
                <a:cs typeface="楷体_GB2312"/>
              </a:rPr>
              <a:t>T</a:t>
            </a:r>
            <a:r>
              <a:rPr lang="zh-CN" altLang="en-US" sz="1800" dirty="0">
                <a:latin typeface="楷体_GB2312"/>
                <a:ea typeface="楷体_GB2312"/>
                <a:cs typeface="楷体_GB2312"/>
              </a:rPr>
              <a:t>的某棵合适的子树（记做</a:t>
            </a:r>
            <a:r>
              <a:rPr lang="en-US" altLang="zh-CN" sz="1800" dirty="0">
                <a:latin typeface="楷体_GB2312"/>
                <a:ea typeface="楷体_GB2312"/>
                <a:cs typeface="楷体_GB2312"/>
              </a:rPr>
              <a:t>T</a:t>
            </a:r>
            <a:r>
              <a:rPr lang="en-US" altLang="zh-CN" sz="1800" baseline="-25000" dirty="0">
                <a:latin typeface="楷体_GB2312"/>
                <a:ea typeface="楷体_GB2312"/>
                <a:cs typeface="楷体_GB2312"/>
              </a:rPr>
              <a:t>LR</a:t>
            </a:r>
            <a:r>
              <a:rPr lang="zh-CN" altLang="en-US" sz="1800" dirty="0">
                <a:latin typeface="楷体_GB2312"/>
                <a:ea typeface="楷体_GB2312"/>
                <a:cs typeface="楷体_GB2312"/>
              </a:rPr>
              <a:t>）中</a:t>
            </a:r>
            <a:endParaRPr lang="en-US" altLang="zh-CN" sz="1800" dirty="0">
              <a:latin typeface="楷体_GB2312"/>
              <a:ea typeface="楷体_GB2312"/>
              <a:cs typeface="楷体_GB2312"/>
            </a:endParaRPr>
          </a:p>
          <a:p>
            <a:pPr>
              <a:lnSpc>
                <a:spcPct val="130000"/>
              </a:lnSpc>
              <a:spcBef>
                <a:spcPts val="600"/>
              </a:spcBef>
            </a:pPr>
            <a:r>
              <a:rPr lang="zh-CN" altLang="en-US" sz="1800" dirty="0">
                <a:latin typeface="楷体_GB2312"/>
                <a:ea typeface="楷体_GB2312"/>
                <a:cs typeface="楷体_GB2312"/>
              </a:rPr>
              <a:t>如果插入后</a:t>
            </a:r>
            <a:r>
              <a:rPr lang="en-US" altLang="zh-CN" sz="1800" dirty="0">
                <a:latin typeface="楷体_GB2312"/>
                <a:ea typeface="楷体_GB2312"/>
                <a:cs typeface="楷体_GB2312"/>
              </a:rPr>
              <a:t>T</a:t>
            </a:r>
            <a:r>
              <a:rPr lang="en-US" altLang="zh-CN" sz="1800" baseline="-25000" dirty="0">
                <a:latin typeface="楷体_GB2312"/>
                <a:ea typeface="楷体_GB2312"/>
                <a:cs typeface="楷体_GB2312"/>
              </a:rPr>
              <a:t>LR</a:t>
            </a:r>
            <a:r>
              <a:rPr lang="zh-CN" altLang="en-US" sz="1800" dirty="0">
                <a:latin typeface="楷体_GB2312"/>
                <a:ea typeface="楷体_GB2312"/>
                <a:cs typeface="楷体_GB2312"/>
              </a:rPr>
              <a:t>的高度没有改变，就完成了操作</a:t>
            </a:r>
            <a:endParaRPr lang="en-US" altLang="zh-CN" sz="1800" dirty="0">
              <a:latin typeface="楷体_GB2312"/>
              <a:ea typeface="楷体_GB2312"/>
              <a:cs typeface="楷体_GB2312"/>
            </a:endParaRPr>
          </a:p>
          <a:p>
            <a:pPr>
              <a:lnSpc>
                <a:spcPct val="130000"/>
              </a:lnSpc>
              <a:spcBef>
                <a:spcPts val="600"/>
              </a:spcBef>
            </a:pPr>
            <a:r>
              <a:rPr lang="zh-CN" altLang="en-US" sz="1800" dirty="0">
                <a:latin typeface="楷体_GB2312"/>
                <a:ea typeface="楷体_GB2312"/>
                <a:cs typeface="楷体_GB2312"/>
              </a:rPr>
              <a:t>否则，检查</a:t>
            </a:r>
            <a:r>
              <a:rPr lang="en-US" altLang="zh-CN" sz="1800" dirty="0">
                <a:latin typeface="楷体_GB2312"/>
                <a:ea typeface="楷体_GB2312"/>
                <a:cs typeface="楷体_GB2312"/>
              </a:rPr>
              <a:t>T</a:t>
            </a:r>
            <a:r>
              <a:rPr lang="zh-CN" altLang="en-US" sz="1800" dirty="0">
                <a:latin typeface="楷体_GB2312"/>
                <a:ea typeface="楷体_GB2312"/>
                <a:cs typeface="楷体_GB2312"/>
              </a:rPr>
              <a:t>的根结点有没有失衡，通过旋转恢复平衡</a:t>
            </a:r>
          </a:p>
        </p:txBody>
      </p:sp>
      <p:sp>
        <p:nvSpPr>
          <p:cNvPr id="75781" name="矩形 4"/>
          <p:cNvSpPr>
            <a:spLocks noChangeArrowheads="1"/>
          </p:cNvSpPr>
          <p:nvPr/>
        </p:nvSpPr>
        <p:spPr bwMode="auto">
          <a:xfrm>
            <a:off x="755650" y="3219450"/>
            <a:ext cx="5903913" cy="1169988"/>
          </a:xfrm>
          <a:prstGeom prst="rect">
            <a:avLst/>
          </a:prstGeom>
          <a:noFill/>
          <a:ln w="9525">
            <a:noFill/>
            <a:miter lim="800000"/>
            <a:headEnd/>
            <a:tailEnd/>
          </a:ln>
        </p:spPr>
        <p:txBody>
          <a:bodyPr>
            <a:spAutoFit/>
          </a:bodyPr>
          <a:lstStyle/>
          <a:p>
            <a:pPr eaLnBrk="0" hangingPunct="0"/>
            <a:r>
              <a:rPr lang="en-US" altLang="zh-CN" sz="1400" dirty="0"/>
              <a:t> template &lt;class KEY, class OTHER&gt;</a:t>
            </a:r>
            <a:endParaRPr lang="zh-CN" altLang="zh-CN" sz="1400" dirty="0"/>
          </a:p>
          <a:p>
            <a:pPr eaLnBrk="0" hangingPunct="0"/>
            <a:r>
              <a:rPr lang="en-US" altLang="zh-CN" sz="1400" dirty="0"/>
              <a:t>void </a:t>
            </a:r>
            <a:r>
              <a:rPr lang="en-US" altLang="zh-CN" sz="1400" dirty="0" err="1"/>
              <a:t>AvlTree</a:t>
            </a:r>
            <a:r>
              <a:rPr lang="en-US" altLang="zh-CN" sz="1400" dirty="0"/>
              <a:t>&lt;KEY, OTHER&gt;:: insert( const SET&lt;KEY, OTHER&gt; &amp; x) </a:t>
            </a:r>
          </a:p>
          <a:p>
            <a:pPr eaLnBrk="0" hangingPunct="0"/>
            <a:r>
              <a:rPr lang="en-US" altLang="zh-CN" sz="1400" dirty="0"/>
              <a:t>{</a:t>
            </a:r>
          </a:p>
          <a:p>
            <a:pPr eaLnBrk="0" hangingPunct="0"/>
            <a:r>
              <a:rPr lang="en-US" altLang="zh-CN" sz="1400" dirty="0"/>
              <a:t>       insert( const SET&lt;KEY, OTHER&gt; &amp; x, root) ; </a:t>
            </a:r>
          </a:p>
          <a:p>
            <a:pPr eaLnBrk="0" hangingPunct="0"/>
            <a:r>
              <a:rPr lang="en-US" altLang="zh-CN" sz="1400" dirty="0"/>
              <a:t>}</a:t>
            </a:r>
            <a:endParaRPr lang="zh-CN" altLang="en-US" sz="1400" dirty="0"/>
          </a:p>
        </p:txBody>
      </p:sp>
    </p:spTree>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查找的基本概念</a:t>
            </a:r>
          </a:p>
        </p:txBody>
      </p:sp>
      <p:grpSp>
        <p:nvGrpSpPr>
          <p:cNvPr id="2" name="组合 5"/>
          <p:cNvGrpSpPr>
            <a:grpSpLocks/>
          </p:cNvGrpSpPr>
          <p:nvPr/>
        </p:nvGrpSpPr>
        <p:grpSpPr bwMode="auto">
          <a:xfrm>
            <a:off x="1042988" y="1708151"/>
            <a:ext cx="4529931" cy="1127288"/>
            <a:chOff x="1346951" y="4448006"/>
            <a:chExt cx="8803261" cy="1262579"/>
          </a:xfrm>
        </p:grpSpPr>
        <p:sp>
          <p:nvSpPr>
            <p:cNvPr id="28678" name="文本框 28"/>
            <p:cNvSpPr txBox="1">
              <a:spLocks noChangeArrowheads="1"/>
            </p:cNvSpPr>
            <p:nvPr/>
          </p:nvSpPr>
          <p:spPr bwMode="auto">
            <a:xfrm>
              <a:off x="1348787" y="4931531"/>
              <a:ext cx="3497795" cy="779054"/>
            </a:xfrm>
            <a:prstGeom prst="rect">
              <a:avLst/>
            </a:prstGeom>
            <a:noFill/>
            <a:ln w="9525">
              <a:noFill/>
              <a:miter lim="800000"/>
              <a:headEnd/>
              <a:tailEnd/>
            </a:ln>
          </p:spPr>
          <p:txBody>
            <a:bodyPr wrap="square">
              <a:spAutoFit/>
            </a:bodyPr>
            <a:lstStyle/>
            <a:p>
              <a:pPr lvl="1">
                <a:lnSpc>
                  <a:spcPct val="140000"/>
                </a:lnSpc>
              </a:pPr>
              <a:r>
                <a:rPr lang="zh-CN" altLang="en-US" sz="1400" dirty="0">
                  <a:latin typeface="楷体_GB2312"/>
                  <a:ea typeface="楷体_GB2312"/>
                  <a:cs typeface="楷体_GB2312"/>
                </a:rPr>
                <a:t>静态查找表 </a:t>
              </a:r>
            </a:p>
            <a:p>
              <a:pPr lvl="1">
                <a:lnSpc>
                  <a:spcPct val="140000"/>
                </a:lnSpc>
              </a:pPr>
              <a:r>
                <a:rPr lang="zh-CN" altLang="en-US" sz="1400" dirty="0">
                  <a:latin typeface="楷体_GB2312"/>
                  <a:ea typeface="楷体_GB2312"/>
                  <a:cs typeface="楷体_GB2312"/>
                </a:rPr>
                <a:t>动态查找表 </a:t>
              </a:r>
            </a:p>
          </p:txBody>
        </p:sp>
        <p:sp>
          <p:nvSpPr>
            <p:cNvPr id="28679" name="文本框 29"/>
            <p:cNvSpPr txBox="1">
              <a:spLocks noChangeArrowheads="1"/>
            </p:cNvSpPr>
            <p:nvPr/>
          </p:nvSpPr>
          <p:spPr bwMode="auto">
            <a:xfrm>
              <a:off x="1346951" y="4448006"/>
              <a:ext cx="8803261" cy="490899"/>
            </a:xfrm>
            <a:prstGeom prst="rect">
              <a:avLst/>
            </a:prstGeom>
            <a:noFill/>
            <a:ln w="9525">
              <a:noFill/>
              <a:miter lim="800000"/>
              <a:headEnd/>
              <a:tailEnd/>
            </a:ln>
          </p:spPr>
          <p:txBody>
            <a:bodyPr>
              <a:spAutoFit/>
            </a:bodyPr>
            <a:lstStyle/>
            <a:p>
              <a:pPr>
                <a:lnSpc>
                  <a:spcPct val="140000"/>
                </a:lnSpc>
              </a:pPr>
              <a:r>
                <a:rPr lang="zh-CN" altLang="en-US" sz="1800" dirty="0">
                  <a:latin typeface="微软雅黑" pitchFamily="34" charset="-122"/>
                  <a:ea typeface="微软雅黑" pitchFamily="34" charset="-122"/>
                </a:rPr>
                <a:t>查找表的分类</a:t>
              </a:r>
            </a:p>
          </p:txBody>
        </p:sp>
      </p:grpSp>
      <p:sp>
        <p:nvSpPr>
          <p:cNvPr id="28677" name="文本框 29"/>
          <p:cNvSpPr txBox="1">
            <a:spLocks noChangeArrowheads="1"/>
          </p:cNvSpPr>
          <p:nvPr/>
        </p:nvSpPr>
        <p:spPr bwMode="auto">
          <a:xfrm>
            <a:off x="971550" y="1058863"/>
            <a:ext cx="4968875" cy="438150"/>
          </a:xfrm>
          <a:prstGeom prst="rect">
            <a:avLst/>
          </a:prstGeom>
          <a:noFill/>
          <a:ln w="9525">
            <a:noFill/>
            <a:miter lim="800000"/>
            <a:headEnd/>
            <a:tailEnd/>
          </a:ln>
        </p:spPr>
        <p:txBody>
          <a:bodyPr>
            <a:spAutoFit/>
          </a:bodyPr>
          <a:lstStyle/>
          <a:p>
            <a:pPr>
              <a:lnSpc>
                <a:spcPct val="140000"/>
              </a:lnSpc>
            </a:pPr>
            <a:r>
              <a:rPr lang="zh-CN" altLang="en-US" sz="1800" dirty="0">
                <a:latin typeface="微软雅黑" pitchFamily="34" charset="-122"/>
                <a:ea typeface="微软雅黑" pitchFamily="34" charset="-122"/>
              </a:rPr>
              <a:t>查找表：支持集合查找的数据结构</a:t>
            </a:r>
          </a:p>
        </p:txBody>
      </p:sp>
      <p:sp>
        <p:nvSpPr>
          <p:cNvPr id="8" name="文本框 28"/>
          <p:cNvSpPr txBox="1">
            <a:spLocks noChangeArrowheads="1"/>
          </p:cNvSpPr>
          <p:nvPr/>
        </p:nvSpPr>
        <p:spPr bwMode="auto">
          <a:xfrm>
            <a:off x="3419872" y="2137029"/>
            <a:ext cx="1799875" cy="695575"/>
          </a:xfrm>
          <a:prstGeom prst="rect">
            <a:avLst/>
          </a:prstGeom>
          <a:noFill/>
          <a:ln w="9525">
            <a:noFill/>
            <a:miter lim="800000"/>
            <a:headEnd/>
            <a:tailEnd/>
          </a:ln>
        </p:spPr>
        <p:txBody>
          <a:bodyPr wrap="square">
            <a:spAutoFit/>
          </a:bodyPr>
          <a:lstStyle/>
          <a:p>
            <a:pPr lvl="1">
              <a:lnSpc>
                <a:spcPct val="140000"/>
              </a:lnSpc>
            </a:pPr>
            <a:r>
              <a:rPr lang="zh-CN" altLang="en-US" sz="1400" dirty="0">
                <a:latin typeface="楷体_GB2312"/>
                <a:ea typeface="楷体_GB2312"/>
                <a:cs typeface="楷体_GB2312"/>
              </a:rPr>
              <a:t>内部查找</a:t>
            </a:r>
          </a:p>
          <a:p>
            <a:pPr lvl="1">
              <a:lnSpc>
                <a:spcPct val="140000"/>
              </a:lnSpc>
            </a:pPr>
            <a:r>
              <a:rPr lang="zh-CN" altLang="en-US" sz="1400" dirty="0">
                <a:latin typeface="楷体_GB2312"/>
                <a:ea typeface="楷体_GB2312"/>
                <a:cs typeface="楷体_GB2312"/>
              </a:rPr>
              <a:t>外部查找</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矩形 34"/>
          <p:cNvSpPr>
            <a:spLocks noChangeArrowheads="1"/>
          </p:cNvSpPr>
          <p:nvPr/>
        </p:nvSpPr>
        <p:spPr bwMode="auto">
          <a:xfrm>
            <a:off x="611560" y="195486"/>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私有插入函数</a:t>
            </a:r>
          </a:p>
        </p:txBody>
      </p:sp>
      <p:sp>
        <p:nvSpPr>
          <p:cNvPr id="64516" name="矩形 5"/>
          <p:cNvSpPr>
            <a:spLocks noChangeArrowheads="1"/>
          </p:cNvSpPr>
          <p:nvPr/>
        </p:nvSpPr>
        <p:spPr bwMode="auto">
          <a:xfrm>
            <a:off x="539750" y="987425"/>
            <a:ext cx="7848600" cy="3970338"/>
          </a:xfrm>
          <a:prstGeom prst="rect">
            <a:avLst/>
          </a:prstGeom>
          <a:noFill/>
          <a:ln w="9525">
            <a:noFill/>
            <a:miter lim="800000"/>
            <a:headEnd/>
            <a:tailEnd/>
          </a:ln>
        </p:spPr>
        <p:txBody>
          <a:bodyPr>
            <a:spAutoFit/>
          </a:bodyPr>
          <a:lstStyle/>
          <a:p>
            <a:pPr eaLnBrk="0" hangingPunct="0">
              <a:spcBef>
                <a:spcPts val="0"/>
              </a:spcBef>
              <a:defRPr/>
            </a:pPr>
            <a:r>
              <a:rPr lang="en-US" altLang="zh-CN" sz="1400" dirty="0"/>
              <a:t>template &lt;class KEY, class OTHER&gt;</a:t>
            </a:r>
            <a:endParaRPr lang="zh-CN" altLang="zh-CN" sz="1400" dirty="0"/>
          </a:p>
          <a:p>
            <a:pPr eaLnBrk="0" hangingPunct="0">
              <a:spcBef>
                <a:spcPts val="0"/>
              </a:spcBef>
              <a:defRPr/>
            </a:pPr>
            <a:r>
              <a:rPr lang="en-US" altLang="zh-CN" sz="1400" dirty="0"/>
              <a:t>void </a:t>
            </a:r>
            <a:r>
              <a:rPr lang="en-US" altLang="zh-CN" sz="1400" dirty="0" err="1"/>
              <a:t>AvlTree</a:t>
            </a:r>
            <a:r>
              <a:rPr lang="en-US" altLang="zh-CN" sz="1400" dirty="0"/>
              <a:t>&lt;KEY, OTHER&gt;::insert( const SET&lt;KEY, OTHER&gt; &amp; x, </a:t>
            </a:r>
            <a:r>
              <a:rPr lang="en-US" altLang="zh-CN" sz="1400" dirty="0" err="1"/>
              <a:t>AvlNode</a:t>
            </a:r>
            <a:r>
              <a:rPr lang="en-US" altLang="zh-CN" sz="1400" dirty="0"/>
              <a:t> * &amp; t )</a:t>
            </a:r>
            <a:endParaRPr lang="zh-CN" altLang="zh-CN" sz="1400" dirty="0"/>
          </a:p>
          <a:p>
            <a:pPr eaLnBrk="0" hangingPunct="0">
              <a:spcBef>
                <a:spcPts val="0"/>
              </a:spcBef>
              <a:defRPr/>
            </a:pPr>
            <a:r>
              <a:rPr lang="en-US" altLang="zh-CN" sz="1400" dirty="0"/>
              <a:t>{ </a:t>
            </a:r>
          </a:p>
          <a:p>
            <a:pPr eaLnBrk="0" hangingPunct="0">
              <a:spcBef>
                <a:spcPts val="0"/>
              </a:spcBef>
              <a:defRPr/>
            </a:pPr>
            <a:r>
              <a:rPr lang="en-US" altLang="zh-CN" sz="1400" dirty="0"/>
              <a:t>       if( t == NULL )              //</a:t>
            </a:r>
            <a:r>
              <a:rPr lang="zh-CN" altLang="zh-CN" sz="1400" dirty="0"/>
              <a:t>在空树上插入</a:t>
            </a:r>
          </a:p>
          <a:p>
            <a:pPr eaLnBrk="0" hangingPunct="0">
              <a:spcBef>
                <a:spcPts val="0"/>
              </a:spcBef>
              <a:defRPr/>
            </a:pPr>
            <a:r>
              <a:rPr lang="en-US" altLang="zh-CN" sz="1400" dirty="0"/>
              <a:t>              t = new </a:t>
            </a:r>
            <a:r>
              <a:rPr lang="en-US" altLang="zh-CN" sz="1400" dirty="0" err="1"/>
              <a:t>AvlNode</a:t>
            </a:r>
            <a:r>
              <a:rPr lang="en-US" altLang="zh-CN" sz="1400" dirty="0"/>
              <a:t>( x, NULL, NULL);</a:t>
            </a:r>
            <a:endParaRPr lang="zh-CN" altLang="zh-CN" sz="1400" dirty="0"/>
          </a:p>
          <a:p>
            <a:pPr eaLnBrk="0" hangingPunct="0">
              <a:spcBef>
                <a:spcPts val="0"/>
              </a:spcBef>
              <a:defRPr/>
            </a:pPr>
            <a:r>
              <a:rPr lang="en-US" altLang="zh-CN" sz="1400" dirty="0"/>
              <a:t>       else if( </a:t>
            </a:r>
            <a:r>
              <a:rPr lang="en-US" altLang="zh-CN" sz="1400" dirty="0" err="1"/>
              <a:t>x.key</a:t>
            </a:r>
            <a:r>
              <a:rPr lang="en-US" altLang="zh-CN" sz="1400" dirty="0"/>
              <a:t> &lt; t-&gt;</a:t>
            </a:r>
            <a:r>
              <a:rPr lang="en-US" altLang="zh-CN" sz="1400" dirty="0" err="1"/>
              <a:t>data.key</a:t>
            </a:r>
            <a:r>
              <a:rPr lang="en-US" altLang="zh-CN" sz="1400" dirty="0"/>
              <a:t>) {                          //</a:t>
            </a:r>
            <a:r>
              <a:rPr lang="zh-CN" altLang="zh-CN" sz="1400" dirty="0"/>
              <a:t>在左子树上插入</a:t>
            </a:r>
          </a:p>
          <a:p>
            <a:pPr eaLnBrk="0" hangingPunct="0">
              <a:spcBef>
                <a:spcPts val="0"/>
              </a:spcBef>
              <a:defRPr/>
            </a:pPr>
            <a:r>
              <a:rPr lang="en-US" altLang="zh-CN" sz="1400" dirty="0"/>
              <a:t>                       insert( x, t-&gt;left );</a:t>
            </a:r>
            <a:endParaRPr lang="zh-CN" altLang="zh-CN" sz="1400" dirty="0"/>
          </a:p>
          <a:p>
            <a:pPr eaLnBrk="0" hangingPunct="0">
              <a:spcBef>
                <a:spcPts val="0"/>
              </a:spcBef>
              <a:defRPr/>
            </a:pPr>
            <a:r>
              <a:rPr lang="en-US" altLang="zh-CN" sz="1400" dirty="0"/>
              <a:t>	    if ( height( t-&gt;left ) - height( t-&gt;right ) == 2 )    //t</a:t>
            </a:r>
            <a:r>
              <a:rPr lang="zh-CN" altLang="zh-CN" sz="1400" dirty="0"/>
              <a:t>失衡</a:t>
            </a:r>
          </a:p>
          <a:p>
            <a:pPr eaLnBrk="0" hangingPunct="0">
              <a:spcBef>
                <a:spcPts val="0"/>
              </a:spcBef>
              <a:defRPr/>
            </a:pPr>
            <a:r>
              <a:rPr lang="en-US" altLang="zh-CN" sz="1400" dirty="0"/>
              <a:t>	             if( </a:t>
            </a:r>
            <a:r>
              <a:rPr lang="en-US" altLang="zh-CN" sz="1400" dirty="0" err="1"/>
              <a:t>x.key</a:t>
            </a:r>
            <a:r>
              <a:rPr lang="en-US" altLang="zh-CN" sz="1400" dirty="0"/>
              <a:t> &lt; t-&gt;left-&gt;</a:t>
            </a:r>
            <a:r>
              <a:rPr lang="en-US" altLang="zh-CN" sz="1400" dirty="0" err="1"/>
              <a:t>data.key</a:t>
            </a:r>
            <a:r>
              <a:rPr lang="en-US" altLang="zh-CN" sz="1400" dirty="0"/>
              <a:t> ) LL( t ); else LR(t);</a:t>
            </a:r>
            <a:endParaRPr lang="zh-CN" altLang="zh-CN" sz="1400" dirty="0"/>
          </a:p>
          <a:p>
            <a:pPr eaLnBrk="0" hangingPunct="0">
              <a:spcBef>
                <a:spcPts val="0"/>
              </a:spcBef>
              <a:defRPr/>
            </a:pPr>
            <a:r>
              <a:rPr lang="en-US" altLang="zh-CN" sz="1400" dirty="0"/>
              <a:t>        }</a:t>
            </a:r>
            <a:endParaRPr lang="zh-CN" altLang="zh-CN" sz="1400" dirty="0"/>
          </a:p>
          <a:p>
            <a:pPr eaLnBrk="0" hangingPunct="0">
              <a:spcBef>
                <a:spcPts val="0"/>
              </a:spcBef>
              <a:defRPr/>
            </a:pPr>
            <a:r>
              <a:rPr lang="en-US" altLang="zh-CN" sz="1400" dirty="0"/>
              <a:t>       else if( t-&gt;</a:t>
            </a:r>
            <a:r>
              <a:rPr lang="en-US" altLang="zh-CN" sz="1400" dirty="0" err="1"/>
              <a:t>data.key</a:t>
            </a:r>
            <a:r>
              <a:rPr lang="en-US" altLang="zh-CN" sz="1400" dirty="0"/>
              <a:t> &lt; </a:t>
            </a:r>
            <a:r>
              <a:rPr lang="en-US" altLang="zh-CN" sz="1400" dirty="0" err="1"/>
              <a:t>x.key</a:t>
            </a:r>
            <a:r>
              <a:rPr lang="en-US" altLang="zh-CN" sz="1400" dirty="0"/>
              <a:t> )  {                        //</a:t>
            </a:r>
            <a:r>
              <a:rPr lang="zh-CN" altLang="zh-CN" sz="1400" dirty="0"/>
              <a:t>在右子树上插入</a:t>
            </a:r>
          </a:p>
          <a:p>
            <a:pPr eaLnBrk="0" hangingPunct="0">
              <a:spcBef>
                <a:spcPts val="0"/>
              </a:spcBef>
              <a:defRPr/>
            </a:pPr>
            <a:r>
              <a:rPr lang="en-US" altLang="zh-CN" sz="1400" dirty="0"/>
              <a:t>	    insert( x, t-&gt;right );</a:t>
            </a:r>
            <a:endParaRPr lang="zh-CN" altLang="zh-CN" sz="1400" dirty="0"/>
          </a:p>
          <a:p>
            <a:pPr eaLnBrk="0" hangingPunct="0">
              <a:spcBef>
                <a:spcPts val="0"/>
              </a:spcBef>
              <a:defRPr/>
            </a:pPr>
            <a:r>
              <a:rPr lang="en-US" altLang="zh-CN" sz="1400" dirty="0"/>
              <a:t>	    if( height( t-&gt;right ) - height( t-&gt;left ) == 2 )     //t</a:t>
            </a:r>
            <a:r>
              <a:rPr lang="zh-CN" altLang="zh-CN" sz="1400" dirty="0"/>
              <a:t>失衡</a:t>
            </a:r>
          </a:p>
          <a:p>
            <a:pPr eaLnBrk="0" hangingPunct="0">
              <a:spcBef>
                <a:spcPts val="0"/>
              </a:spcBef>
              <a:defRPr/>
            </a:pPr>
            <a:r>
              <a:rPr lang="en-US" altLang="zh-CN" sz="1400" dirty="0"/>
              <a:t>	             if( t-&gt;right-&gt;</a:t>
            </a:r>
            <a:r>
              <a:rPr lang="en-US" altLang="zh-CN" sz="1400" dirty="0" err="1"/>
              <a:t>data.key</a:t>
            </a:r>
            <a:r>
              <a:rPr lang="en-US" altLang="zh-CN" sz="1400" dirty="0"/>
              <a:t> &lt; </a:t>
            </a:r>
            <a:r>
              <a:rPr lang="en-US" altLang="zh-CN" sz="1400" dirty="0" err="1"/>
              <a:t>x.key</a:t>
            </a:r>
            <a:r>
              <a:rPr lang="en-US" altLang="zh-CN" sz="1400" dirty="0"/>
              <a:t> ) RR(t); else RL(t);</a:t>
            </a:r>
            <a:endParaRPr lang="zh-CN" altLang="zh-CN" sz="1400" dirty="0"/>
          </a:p>
          <a:p>
            <a:pPr eaLnBrk="0" hangingPunct="0">
              <a:spcBef>
                <a:spcPts val="0"/>
              </a:spcBef>
              <a:defRPr/>
            </a:pPr>
            <a:r>
              <a:rPr lang="en-US" altLang="zh-CN" sz="1400" dirty="0"/>
              <a:t>       }</a:t>
            </a:r>
            <a:endParaRPr lang="zh-CN" altLang="zh-CN" sz="1400" dirty="0"/>
          </a:p>
          <a:p>
            <a:pPr eaLnBrk="0" hangingPunct="0">
              <a:spcBef>
                <a:spcPts val="0"/>
              </a:spcBef>
              <a:defRPr/>
            </a:pPr>
            <a:r>
              <a:rPr lang="en-US" altLang="zh-CN" sz="1400" dirty="0"/>
              <a:t>      //</a:t>
            </a:r>
            <a:r>
              <a:rPr lang="zh-CN" altLang="zh-CN" sz="1400" dirty="0"/>
              <a:t>重新计算</a:t>
            </a:r>
            <a:r>
              <a:rPr lang="en-US" altLang="zh-CN" sz="1400" dirty="0"/>
              <a:t>t</a:t>
            </a:r>
            <a:r>
              <a:rPr lang="zh-CN" altLang="zh-CN" sz="1400" dirty="0"/>
              <a:t>的高度</a:t>
            </a:r>
            <a:r>
              <a:rPr lang="en-US" altLang="zh-CN" sz="1400" dirty="0"/>
              <a:t> </a:t>
            </a:r>
            <a:endParaRPr lang="zh-CN" altLang="zh-CN" sz="1400" dirty="0"/>
          </a:p>
          <a:p>
            <a:pPr eaLnBrk="0" hangingPunct="0">
              <a:spcBef>
                <a:spcPts val="0"/>
              </a:spcBef>
              <a:defRPr/>
            </a:pPr>
            <a:r>
              <a:rPr lang="en-US" altLang="zh-CN" sz="1400" dirty="0"/>
              <a:t>      t-&gt;height = max( height( t-&gt;left ) , height( t-&gt;right ) ) + 1;</a:t>
            </a:r>
            <a:endParaRPr lang="zh-CN" altLang="zh-CN" sz="1400" dirty="0"/>
          </a:p>
          <a:p>
            <a:pPr eaLnBrk="0" hangingPunct="0">
              <a:spcBef>
                <a:spcPts val="0"/>
              </a:spcBef>
              <a:defRPr/>
            </a:pPr>
            <a:r>
              <a:rPr lang="en-US" altLang="zh-CN" sz="1400" dirty="0"/>
              <a:t>}</a:t>
            </a:r>
            <a:endParaRPr lang="zh-CN" altLang="zh-CN" sz="1400"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6">
                                            <p:txEl>
                                              <p:pRg st="7" end="7"/>
                                            </p:txEl>
                                          </p:spTgt>
                                        </p:tgtEl>
                                        <p:attrNameLst>
                                          <p:attrName>style.visibility</p:attrName>
                                        </p:attrNameLst>
                                      </p:cBhvr>
                                      <p:to>
                                        <p:strVal val="visible"/>
                                      </p:to>
                                    </p:set>
                                    <p:animEffect transition="in" filter="blinds(horizontal)">
                                      <p:cBhvr>
                                        <p:cTn id="7" dur="500"/>
                                        <p:tgtEl>
                                          <p:spTgt spid="64516">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6">
                                            <p:txEl>
                                              <p:pRg st="8" end="8"/>
                                            </p:txEl>
                                          </p:spTgt>
                                        </p:tgtEl>
                                        <p:attrNameLst>
                                          <p:attrName>style.visibility</p:attrName>
                                        </p:attrNameLst>
                                      </p:cBhvr>
                                      <p:to>
                                        <p:strVal val="visible"/>
                                      </p:to>
                                    </p:set>
                                    <p:animEffect transition="in" filter="blinds(horizontal)">
                                      <p:cBhvr>
                                        <p:cTn id="10" dur="500"/>
                                        <p:tgtEl>
                                          <p:spTgt spid="64516">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4516">
                                            <p:txEl>
                                              <p:pRg st="12" end="12"/>
                                            </p:txEl>
                                          </p:spTgt>
                                        </p:tgtEl>
                                        <p:attrNameLst>
                                          <p:attrName>style.visibility</p:attrName>
                                        </p:attrNameLst>
                                      </p:cBhvr>
                                      <p:to>
                                        <p:strVal val="visible"/>
                                      </p:to>
                                    </p:set>
                                    <p:animEffect transition="in" filter="blinds(horizontal)">
                                      <p:cBhvr>
                                        <p:cTn id="15" dur="500"/>
                                        <p:tgtEl>
                                          <p:spTgt spid="64516">
                                            <p:txEl>
                                              <p:pRg st="12" end="1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4516">
                                            <p:txEl>
                                              <p:pRg st="13" end="13"/>
                                            </p:txEl>
                                          </p:spTgt>
                                        </p:tgtEl>
                                        <p:attrNameLst>
                                          <p:attrName>style.visibility</p:attrName>
                                        </p:attrNameLst>
                                      </p:cBhvr>
                                      <p:to>
                                        <p:strVal val="visible"/>
                                      </p:to>
                                    </p:set>
                                    <p:animEffect transition="in" filter="blinds(horizontal)">
                                      <p:cBhvr>
                                        <p:cTn id="18" dur="500"/>
                                        <p:tgtEl>
                                          <p:spTgt spid="64516">
                                            <p:txEl>
                                              <p:pRg st="13" end="1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4516">
                                            <p:txEl>
                                              <p:pRg st="16" end="16"/>
                                            </p:txEl>
                                          </p:spTgt>
                                        </p:tgtEl>
                                        <p:attrNameLst>
                                          <p:attrName>style.visibility</p:attrName>
                                        </p:attrNameLst>
                                      </p:cBhvr>
                                      <p:to>
                                        <p:strVal val="visible"/>
                                      </p:to>
                                    </p:set>
                                    <p:animEffect transition="in" filter="blinds(horizontal)">
                                      <p:cBhvr>
                                        <p:cTn id="23" dur="500"/>
                                        <p:tgtEl>
                                          <p:spTgt spid="6451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矩形 34"/>
          <p:cNvSpPr>
            <a:spLocks noChangeArrowheads="1"/>
          </p:cNvSpPr>
          <p:nvPr/>
        </p:nvSpPr>
        <p:spPr bwMode="auto">
          <a:xfrm>
            <a:off x="467544" y="267494"/>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树的删除</a:t>
            </a:r>
          </a:p>
        </p:txBody>
      </p:sp>
      <p:sp>
        <p:nvSpPr>
          <p:cNvPr id="5" name="矩形 4"/>
          <p:cNvSpPr>
            <a:spLocks noChangeArrowheads="1"/>
          </p:cNvSpPr>
          <p:nvPr/>
        </p:nvSpPr>
        <p:spPr bwMode="auto">
          <a:xfrm>
            <a:off x="395288" y="1131888"/>
            <a:ext cx="3240087" cy="954087"/>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过程：</a:t>
            </a:r>
            <a:endParaRPr lang="en-US" altLang="zh-CN" sz="180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按二叉查找树同样的过程删除</a:t>
            </a:r>
            <a:endParaRPr lang="en-US" altLang="zh-CN" sz="1400" b="0" dirty="0">
              <a:latin typeface="微软雅黑" pitchFamily="34" charset="-122"/>
              <a:ea typeface="微软雅黑" pitchFamily="34" charset="-122"/>
            </a:endParaRPr>
          </a:p>
          <a:p>
            <a:pPr eaLnBrk="0" hangingPunct="0">
              <a:spcBef>
                <a:spcPts val="600"/>
              </a:spcBef>
            </a:pPr>
            <a:r>
              <a:rPr lang="zh-CN" altLang="en-US" sz="1400" b="0" dirty="0">
                <a:latin typeface="微软雅黑" pitchFamily="34" charset="-122"/>
                <a:ea typeface="微软雅黑" pitchFamily="34" charset="-122"/>
              </a:rPr>
              <a:t>调整平衡</a:t>
            </a:r>
          </a:p>
        </p:txBody>
      </p:sp>
      <p:sp>
        <p:nvSpPr>
          <p:cNvPr id="81" name="矩形 80"/>
          <p:cNvSpPr>
            <a:spLocks noChangeArrowheads="1"/>
          </p:cNvSpPr>
          <p:nvPr/>
        </p:nvSpPr>
        <p:spPr bwMode="auto">
          <a:xfrm>
            <a:off x="468313" y="2211388"/>
            <a:ext cx="3815655" cy="2486835"/>
          </a:xfrm>
          <a:prstGeom prst="rect">
            <a:avLst/>
          </a:prstGeom>
          <a:noFill/>
          <a:ln w="9525">
            <a:noFill/>
            <a:miter lim="800000"/>
            <a:headEnd/>
            <a:tailEnd/>
          </a:ln>
        </p:spPr>
        <p:txBody>
          <a:bodyPr wrap="square">
            <a:spAutoFit/>
          </a:bodyPr>
          <a:lstStyle/>
          <a:p>
            <a:pPr eaLnBrk="0" hangingPunct="0">
              <a:spcBef>
                <a:spcPts val="600"/>
              </a:spcBef>
            </a:pPr>
            <a:r>
              <a:rPr lang="zh-CN" altLang="en-US" sz="1800" dirty="0">
                <a:latin typeface="微软雅黑" pitchFamily="34" charset="-122"/>
                <a:ea typeface="微软雅黑" pitchFamily="34" charset="-122"/>
              </a:rPr>
              <a:t>调整平衡</a:t>
            </a:r>
            <a:endParaRPr lang="en-US" altLang="zh-CN" sz="1800" dirty="0">
              <a:latin typeface="微软雅黑" pitchFamily="34" charset="-122"/>
              <a:ea typeface="微软雅黑" pitchFamily="34" charset="-122"/>
            </a:endParaRPr>
          </a:p>
          <a:p>
            <a:pPr>
              <a:lnSpc>
                <a:spcPct val="120000"/>
              </a:lnSpc>
              <a:spcBef>
                <a:spcPts val="800"/>
              </a:spcBef>
            </a:pPr>
            <a:r>
              <a:rPr lang="zh-CN" altLang="en-US" sz="1400" b="0" dirty="0">
                <a:latin typeface="楷体_GB2312"/>
                <a:ea typeface="楷体_GB2312"/>
                <a:cs typeface="楷体_GB2312"/>
              </a:rPr>
              <a:t>在删除了一个结点后，沿着到根结点的路径向上回溯，随时调整路径上的结点的平衡度。</a:t>
            </a:r>
          </a:p>
          <a:p>
            <a:pPr>
              <a:lnSpc>
                <a:spcPct val="120000"/>
              </a:lnSpc>
              <a:spcBef>
                <a:spcPts val="800"/>
              </a:spcBef>
            </a:pPr>
            <a:r>
              <a:rPr lang="zh-CN" altLang="en-US" sz="1400" b="0" dirty="0">
                <a:latin typeface="楷体_GB2312"/>
                <a:ea typeface="楷体_GB2312"/>
                <a:cs typeface="楷体_GB2312"/>
              </a:rPr>
              <a:t>删除时，子树可能变矮。只有当某个结点的高度在删除前后保持不变，才无需继续调整。</a:t>
            </a:r>
          </a:p>
          <a:p>
            <a:pPr>
              <a:lnSpc>
                <a:spcPct val="120000"/>
              </a:lnSpc>
              <a:spcBef>
                <a:spcPts val="800"/>
              </a:spcBef>
            </a:pPr>
            <a:r>
              <a:rPr lang="zh-CN" altLang="en-US" sz="1400" b="0" dirty="0">
                <a:latin typeface="楷体_GB2312"/>
                <a:ea typeface="楷体_GB2312"/>
                <a:cs typeface="楷体_GB2312"/>
              </a:rPr>
              <a:t>递归的删除函数有一个布尔型的返回值。当返回值为</a:t>
            </a:r>
            <a:r>
              <a:rPr lang="en-US" altLang="zh-CN" sz="1400" b="0" dirty="0">
                <a:latin typeface="楷体_GB2312"/>
                <a:ea typeface="楷体_GB2312"/>
                <a:cs typeface="楷体_GB2312"/>
              </a:rPr>
              <a:t>true</a:t>
            </a:r>
            <a:r>
              <a:rPr lang="zh-CN" altLang="en-US" sz="1400" b="0" dirty="0">
                <a:latin typeface="楷体_GB2312"/>
                <a:ea typeface="楷体_GB2312"/>
                <a:cs typeface="楷体_GB2312"/>
              </a:rPr>
              <a:t>时，调整停止。当返回值为</a:t>
            </a:r>
            <a:r>
              <a:rPr lang="en-US" altLang="zh-CN" sz="1400" b="0" dirty="0">
                <a:latin typeface="楷体_GB2312"/>
                <a:ea typeface="楷体_GB2312"/>
                <a:cs typeface="楷体_GB2312"/>
              </a:rPr>
              <a:t>false</a:t>
            </a:r>
            <a:r>
              <a:rPr lang="zh-CN" altLang="en-US" sz="1400" b="0" dirty="0">
                <a:latin typeface="楷体_GB2312"/>
                <a:ea typeface="楷体_GB2312"/>
                <a:cs typeface="楷体_GB2312"/>
              </a:rPr>
              <a:t>时，继续调整。 </a:t>
            </a:r>
          </a:p>
        </p:txBody>
      </p:sp>
      <p:grpSp>
        <p:nvGrpSpPr>
          <p:cNvPr id="49" name="组合 48"/>
          <p:cNvGrpSpPr/>
          <p:nvPr/>
        </p:nvGrpSpPr>
        <p:grpSpPr>
          <a:xfrm>
            <a:off x="4860033" y="1707654"/>
            <a:ext cx="3456384" cy="2630909"/>
            <a:chOff x="4498975" y="915566"/>
            <a:chExt cx="3781425" cy="2630909"/>
          </a:xfrm>
        </p:grpSpPr>
        <p:sp>
          <p:nvSpPr>
            <p:cNvPr id="77831" name="Text Box 77"/>
            <p:cNvSpPr txBox="1">
              <a:spLocks noChangeArrowheads="1"/>
            </p:cNvSpPr>
            <p:nvPr/>
          </p:nvSpPr>
          <p:spPr bwMode="auto">
            <a:xfrm>
              <a:off x="5148064" y="915566"/>
              <a:ext cx="2376264" cy="630942"/>
            </a:xfrm>
            <a:prstGeom prst="rect">
              <a:avLst/>
            </a:prstGeom>
            <a:noFill/>
            <a:ln w="38100" algn="ctr">
              <a:noFill/>
              <a:miter lim="800000"/>
              <a:headEnd/>
              <a:tailEnd/>
            </a:ln>
          </p:spPr>
          <p:txBody>
            <a:bodyPr wrap="square">
              <a:spAutoFit/>
            </a:bodyPr>
            <a:lstStyle/>
            <a:p>
              <a:pPr eaLnBrk="0" hangingPunct="0">
                <a:spcBef>
                  <a:spcPct val="50000"/>
                </a:spcBef>
              </a:pPr>
              <a:r>
                <a:rPr lang="zh-CN" altLang="en-US" sz="1400" dirty="0"/>
                <a:t>删除</a:t>
              </a:r>
              <a:r>
                <a:rPr lang="en-US" altLang="zh-CN" sz="1400" dirty="0"/>
                <a:t>29</a:t>
              </a:r>
              <a:r>
                <a:rPr lang="zh-CN" altLang="en-US" sz="1400" dirty="0"/>
                <a:t>，没有失衡</a:t>
              </a:r>
              <a:endParaRPr lang="en-US" altLang="zh-CN" sz="1400" dirty="0"/>
            </a:p>
            <a:p>
              <a:pPr eaLnBrk="0" hangingPunct="0">
                <a:spcBef>
                  <a:spcPct val="50000"/>
                </a:spcBef>
              </a:pPr>
              <a:r>
                <a:rPr lang="zh-CN" altLang="en-US" sz="1400" dirty="0"/>
                <a:t>删除</a:t>
              </a:r>
              <a:r>
                <a:rPr lang="en-US" altLang="zh-CN" sz="1400" dirty="0"/>
                <a:t>12</a:t>
              </a:r>
              <a:r>
                <a:rPr lang="zh-CN" altLang="en-US" sz="1400" dirty="0"/>
                <a:t>或</a:t>
              </a:r>
              <a:r>
                <a:rPr lang="en-US" altLang="zh-CN" sz="1400" dirty="0"/>
                <a:t>18</a:t>
              </a:r>
              <a:r>
                <a:rPr lang="zh-CN" altLang="en-US" sz="1400" dirty="0"/>
                <a:t>：失去平衡</a:t>
              </a:r>
              <a:endParaRPr lang="en-US" altLang="zh-CN" sz="1400" dirty="0"/>
            </a:p>
          </p:txBody>
        </p:sp>
        <p:sp>
          <p:nvSpPr>
            <p:cNvPr id="77832" name="Line 3"/>
            <p:cNvSpPr>
              <a:spLocks noChangeShapeType="1"/>
            </p:cNvSpPr>
            <p:nvPr/>
          </p:nvSpPr>
          <p:spPr bwMode="auto">
            <a:xfrm flipH="1">
              <a:off x="6851650" y="2630488"/>
              <a:ext cx="252413" cy="436562"/>
            </a:xfrm>
            <a:prstGeom prst="line">
              <a:avLst/>
            </a:prstGeom>
            <a:noFill/>
            <a:ln w="38100">
              <a:solidFill>
                <a:schemeClr val="tx1"/>
              </a:solidFill>
              <a:round/>
              <a:headEnd/>
              <a:tailEnd/>
            </a:ln>
          </p:spPr>
          <p:txBody>
            <a:bodyPr wrap="none" anchor="ctr"/>
            <a:lstStyle/>
            <a:p>
              <a:endParaRPr lang="zh-CN" altLang="en-US"/>
            </a:p>
          </p:txBody>
        </p:sp>
        <p:sp>
          <p:nvSpPr>
            <p:cNvPr id="77833" name="Line 4"/>
            <p:cNvSpPr>
              <a:spLocks noChangeShapeType="1"/>
            </p:cNvSpPr>
            <p:nvPr/>
          </p:nvSpPr>
          <p:spPr bwMode="auto">
            <a:xfrm flipH="1">
              <a:off x="7272338" y="3013075"/>
              <a:ext cx="250825" cy="434975"/>
            </a:xfrm>
            <a:prstGeom prst="line">
              <a:avLst/>
            </a:prstGeom>
            <a:noFill/>
            <a:ln w="38100">
              <a:solidFill>
                <a:schemeClr val="tx1"/>
              </a:solidFill>
              <a:round/>
              <a:headEnd/>
              <a:tailEnd/>
            </a:ln>
          </p:spPr>
          <p:txBody>
            <a:bodyPr wrap="none" anchor="ctr"/>
            <a:lstStyle/>
            <a:p>
              <a:endParaRPr lang="zh-CN" altLang="en-US"/>
            </a:p>
          </p:txBody>
        </p:sp>
        <p:sp>
          <p:nvSpPr>
            <p:cNvPr id="77834" name="Line 5"/>
            <p:cNvSpPr>
              <a:spLocks noChangeShapeType="1"/>
            </p:cNvSpPr>
            <p:nvPr/>
          </p:nvSpPr>
          <p:spPr bwMode="auto">
            <a:xfrm>
              <a:off x="5591175" y="2303463"/>
              <a:ext cx="336550" cy="436562"/>
            </a:xfrm>
            <a:prstGeom prst="line">
              <a:avLst/>
            </a:prstGeom>
            <a:noFill/>
            <a:ln w="38100">
              <a:solidFill>
                <a:schemeClr val="tx1"/>
              </a:solidFill>
              <a:round/>
              <a:headEnd/>
              <a:tailEnd/>
            </a:ln>
          </p:spPr>
          <p:txBody>
            <a:bodyPr wrap="none" anchor="ctr"/>
            <a:lstStyle/>
            <a:p>
              <a:endParaRPr lang="zh-CN" altLang="en-US"/>
            </a:p>
          </p:txBody>
        </p:sp>
        <p:sp>
          <p:nvSpPr>
            <p:cNvPr id="77835" name="Line 6"/>
            <p:cNvSpPr>
              <a:spLocks noChangeShapeType="1"/>
            </p:cNvSpPr>
            <p:nvPr/>
          </p:nvSpPr>
          <p:spPr bwMode="auto">
            <a:xfrm>
              <a:off x="5170488" y="2684463"/>
              <a:ext cx="336550" cy="436562"/>
            </a:xfrm>
            <a:prstGeom prst="line">
              <a:avLst/>
            </a:prstGeom>
            <a:noFill/>
            <a:ln w="38100">
              <a:solidFill>
                <a:schemeClr val="tx1"/>
              </a:solidFill>
              <a:round/>
              <a:headEnd/>
              <a:tailEnd/>
            </a:ln>
          </p:spPr>
          <p:txBody>
            <a:bodyPr wrap="none" anchor="ctr"/>
            <a:lstStyle/>
            <a:p>
              <a:endParaRPr lang="zh-CN" altLang="en-US"/>
            </a:p>
          </p:txBody>
        </p:sp>
        <p:sp>
          <p:nvSpPr>
            <p:cNvPr id="77836" name="Line 7"/>
            <p:cNvSpPr>
              <a:spLocks noChangeShapeType="1"/>
            </p:cNvSpPr>
            <p:nvPr/>
          </p:nvSpPr>
          <p:spPr bwMode="auto">
            <a:xfrm flipH="1">
              <a:off x="6180138" y="2247900"/>
              <a:ext cx="503237" cy="927100"/>
            </a:xfrm>
            <a:prstGeom prst="line">
              <a:avLst/>
            </a:prstGeom>
            <a:noFill/>
            <a:ln w="38100">
              <a:solidFill>
                <a:schemeClr val="tx1"/>
              </a:solidFill>
              <a:round/>
              <a:headEnd/>
              <a:tailEnd/>
            </a:ln>
          </p:spPr>
          <p:txBody>
            <a:bodyPr wrap="none" anchor="ctr"/>
            <a:lstStyle/>
            <a:p>
              <a:endParaRPr lang="zh-CN" altLang="en-US"/>
            </a:p>
          </p:txBody>
        </p:sp>
        <p:sp>
          <p:nvSpPr>
            <p:cNvPr id="77837" name="Line 8"/>
            <p:cNvSpPr>
              <a:spLocks noChangeShapeType="1"/>
            </p:cNvSpPr>
            <p:nvPr/>
          </p:nvSpPr>
          <p:spPr bwMode="auto">
            <a:xfrm>
              <a:off x="6262688" y="1976438"/>
              <a:ext cx="1765300" cy="1363662"/>
            </a:xfrm>
            <a:prstGeom prst="line">
              <a:avLst/>
            </a:prstGeom>
            <a:noFill/>
            <a:ln w="38100">
              <a:solidFill>
                <a:schemeClr val="tx1"/>
              </a:solidFill>
              <a:round/>
              <a:headEnd/>
              <a:tailEnd/>
            </a:ln>
          </p:spPr>
          <p:txBody>
            <a:bodyPr wrap="none" anchor="ctr"/>
            <a:lstStyle/>
            <a:p>
              <a:endParaRPr lang="zh-CN" altLang="en-US"/>
            </a:p>
          </p:txBody>
        </p:sp>
        <p:sp>
          <p:nvSpPr>
            <p:cNvPr id="77838" name="Line 9"/>
            <p:cNvSpPr>
              <a:spLocks noChangeShapeType="1"/>
            </p:cNvSpPr>
            <p:nvPr/>
          </p:nvSpPr>
          <p:spPr bwMode="auto">
            <a:xfrm flipH="1">
              <a:off x="4665663" y="1976438"/>
              <a:ext cx="1346200" cy="1198562"/>
            </a:xfrm>
            <a:prstGeom prst="line">
              <a:avLst/>
            </a:prstGeom>
            <a:noFill/>
            <a:ln w="38100">
              <a:solidFill>
                <a:schemeClr val="tx1"/>
              </a:solidFill>
              <a:round/>
              <a:headEnd/>
              <a:tailEnd/>
            </a:ln>
          </p:spPr>
          <p:txBody>
            <a:bodyPr wrap="none" anchor="ctr"/>
            <a:lstStyle/>
            <a:p>
              <a:endParaRPr lang="zh-CN" altLang="en-US"/>
            </a:p>
          </p:txBody>
        </p:sp>
        <p:sp>
          <p:nvSpPr>
            <p:cNvPr id="77839" name="Oval 10"/>
            <p:cNvSpPr>
              <a:spLocks noChangeArrowheads="1"/>
            </p:cNvSpPr>
            <p:nvPr/>
          </p:nvSpPr>
          <p:spPr bwMode="auto">
            <a:xfrm>
              <a:off x="5927725" y="1812925"/>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14</a:t>
              </a:r>
              <a:endParaRPr lang="en-US" altLang="zh-CN" sz="1400" u="sng"/>
            </a:p>
          </p:txBody>
        </p:sp>
        <p:sp>
          <p:nvSpPr>
            <p:cNvPr id="77840" name="Oval 11"/>
            <p:cNvSpPr>
              <a:spLocks noChangeArrowheads="1"/>
            </p:cNvSpPr>
            <p:nvPr/>
          </p:nvSpPr>
          <p:spPr bwMode="auto">
            <a:xfrm>
              <a:off x="5591175" y="2520950"/>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12</a:t>
              </a:r>
              <a:endParaRPr lang="en-US" altLang="zh-CN" sz="1400" u="sng"/>
            </a:p>
          </p:txBody>
        </p:sp>
        <p:sp>
          <p:nvSpPr>
            <p:cNvPr id="77841" name="Oval 12"/>
            <p:cNvSpPr>
              <a:spLocks noChangeArrowheads="1"/>
            </p:cNvSpPr>
            <p:nvPr/>
          </p:nvSpPr>
          <p:spPr bwMode="auto">
            <a:xfrm>
              <a:off x="4918075" y="2520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a:t>
              </a:r>
              <a:endParaRPr lang="en-US" altLang="zh-CN" sz="1400" u="sng"/>
            </a:p>
          </p:txBody>
        </p:sp>
        <p:sp>
          <p:nvSpPr>
            <p:cNvPr id="77842" name="Oval 13"/>
            <p:cNvSpPr>
              <a:spLocks noChangeArrowheads="1"/>
            </p:cNvSpPr>
            <p:nvPr/>
          </p:nvSpPr>
          <p:spPr bwMode="auto">
            <a:xfrm>
              <a:off x="4498975" y="2957513"/>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a:t>
              </a:r>
              <a:endParaRPr lang="en-US" altLang="zh-CN" sz="1400" u="sng"/>
            </a:p>
          </p:txBody>
        </p:sp>
        <p:sp>
          <p:nvSpPr>
            <p:cNvPr id="77843" name="Oval 14"/>
            <p:cNvSpPr>
              <a:spLocks noChangeArrowheads="1"/>
            </p:cNvSpPr>
            <p:nvPr/>
          </p:nvSpPr>
          <p:spPr bwMode="auto">
            <a:xfrm>
              <a:off x="5338763" y="2139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9</a:t>
              </a:r>
              <a:endParaRPr lang="en-US" altLang="zh-CN" sz="1400" u="sng"/>
            </a:p>
          </p:txBody>
        </p:sp>
        <p:sp>
          <p:nvSpPr>
            <p:cNvPr id="77844" name="Oval 15"/>
            <p:cNvSpPr>
              <a:spLocks noChangeArrowheads="1"/>
            </p:cNvSpPr>
            <p:nvPr/>
          </p:nvSpPr>
          <p:spPr bwMode="auto">
            <a:xfrm>
              <a:off x="6516688" y="2139950"/>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28</a:t>
              </a:r>
              <a:endParaRPr lang="en-US" altLang="zh-CN" sz="1400" u="sng"/>
            </a:p>
          </p:txBody>
        </p:sp>
        <p:sp>
          <p:nvSpPr>
            <p:cNvPr id="77845" name="Oval 16"/>
            <p:cNvSpPr>
              <a:spLocks noChangeArrowheads="1"/>
            </p:cNvSpPr>
            <p:nvPr/>
          </p:nvSpPr>
          <p:spPr bwMode="auto">
            <a:xfrm>
              <a:off x="7777163" y="3230563"/>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63</a:t>
              </a:r>
              <a:endParaRPr lang="en-US" altLang="zh-CN" sz="1400" u="sng"/>
            </a:p>
          </p:txBody>
        </p:sp>
        <p:sp>
          <p:nvSpPr>
            <p:cNvPr id="77846" name="Oval 17"/>
            <p:cNvSpPr>
              <a:spLocks noChangeArrowheads="1"/>
            </p:cNvSpPr>
            <p:nvPr/>
          </p:nvSpPr>
          <p:spPr bwMode="auto">
            <a:xfrm>
              <a:off x="6935788" y="3230563"/>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53</a:t>
              </a:r>
              <a:endParaRPr lang="en-US" altLang="zh-CN" sz="1400" u="sng"/>
            </a:p>
          </p:txBody>
        </p:sp>
        <p:sp>
          <p:nvSpPr>
            <p:cNvPr id="77847" name="Oval 18"/>
            <p:cNvSpPr>
              <a:spLocks noChangeArrowheads="1"/>
            </p:cNvSpPr>
            <p:nvPr/>
          </p:nvSpPr>
          <p:spPr bwMode="auto">
            <a:xfrm>
              <a:off x="7354888" y="2894013"/>
              <a:ext cx="504825" cy="2714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60</a:t>
              </a:r>
              <a:endParaRPr lang="en-US" altLang="zh-CN" sz="1400" u="sng"/>
            </a:p>
          </p:txBody>
        </p:sp>
        <p:sp>
          <p:nvSpPr>
            <p:cNvPr id="77848" name="Oval 19"/>
            <p:cNvSpPr>
              <a:spLocks noChangeArrowheads="1"/>
            </p:cNvSpPr>
            <p:nvPr/>
          </p:nvSpPr>
          <p:spPr bwMode="auto">
            <a:xfrm>
              <a:off x="6935788" y="2520950"/>
              <a:ext cx="504825"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50</a:t>
              </a:r>
              <a:endParaRPr lang="en-US" altLang="zh-CN" sz="1400" u="sng"/>
            </a:p>
          </p:txBody>
        </p:sp>
        <p:sp>
          <p:nvSpPr>
            <p:cNvPr id="77849" name="Oval 20"/>
            <p:cNvSpPr>
              <a:spLocks noChangeArrowheads="1"/>
            </p:cNvSpPr>
            <p:nvPr/>
          </p:nvSpPr>
          <p:spPr bwMode="auto">
            <a:xfrm>
              <a:off x="5927725" y="2957513"/>
              <a:ext cx="503238"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17</a:t>
              </a:r>
              <a:endParaRPr lang="en-US" altLang="zh-CN" sz="1400" u="sng"/>
            </a:p>
          </p:txBody>
        </p:sp>
        <p:sp>
          <p:nvSpPr>
            <p:cNvPr id="77850" name="Oval 21"/>
            <p:cNvSpPr>
              <a:spLocks noChangeArrowheads="1"/>
            </p:cNvSpPr>
            <p:nvPr/>
          </p:nvSpPr>
          <p:spPr bwMode="auto">
            <a:xfrm>
              <a:off x="6180138" y="2520950"/>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18</a:t>
              </a:r>
              <a:endParaRPr lang="en-US" altLang="zh-CN" sz="1400" u="sng"/>
            </a:p>
          </p:txBody>
        </p:sp>
        <p:sp>
          <p:nvSpPr>
            <p:cNvPr id="77851" name="Oval 22"/>
            <p:cNvSpPr>
              <a:spLocks noChangeArrowheads="1"/>
            </p:cNvSpPr>
            <p:nvPr/>
          </p:nvSpPr>
          <p:spPr bwMode="auto">
            <a:xfrm>
              <a:off x="5256213" y="2957513"/>
              <a:ext cx="503237" cy="2730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7</a:t>
              </a:r>
              <a:endParaRPr lang="en-US" altLang="zh-CN" sz="1400" u="sng"/>
            </a:p>
          </p:txBody>
        </p:sp>
        <p:sp>
          <p:nvSpPr>
            <p:cNvPr id="77852" name="Oval 23"/>
            <p:cNvSpPr>
              <a:spLocks noChangeArrowheads="1"/>
            </p:cNvSpPr>
            <p:nvPr/>
          </p:nvSpPr>
          <p:spPr bwMode="auto">
            <a:xfrm>
              <a:off x="6599238" y="2903538"/>
              <a:ext cx="504825" cy="2714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30</a:t>
              </a:r>
              <a:endParaRPr lang="en-US" altLang="zh-CN" sz="1400" u="sng"/>
            </a:p>
          </p:txBody>
        </p:sp>
        <p:sp>
          <p:nvSpPr>
            <p:cNvPr id="77853" name="Text Box 24"/>
            <p:cNvSpPr txBox="1">
              <a:spLocks noChangeArrowheads="1"/>
            </p:cNvSpPr>
            <p:nvPr/>
          </p:nvSpPr>
          <p:spPr bwMode="auto">
            <a:xfrm>
              <a:off x="5995788" y="2297113"/>
              <a:ext cx="603450" cy="307777"/>
            </a:xfrm>
            <a:prstGeom prst="rect">
              <a:avLst/>
            </a:prstGeom>
            <a:noFill/>
            <a:ln w="9525">
              <a:noFill/>
              <a:miter lim="800000"/>
              <a:headEnd/>
              <a:tailEnd/>
            </a:ln>
          </p:spPr>
          <p:txBody>
            <a:bodyPr wrap="square">
              <a:spAutoFit/>
            </a:bodyPr>
            <a:lstStyle/>
            <a:p>
              <a:pPr eaLnBrk="0" hangingPunct="0">
                <a:spcBef>
                  <a:spcPct val="50000"/>
                </a:spcBef>
              </a:pPr>
              <a:r>
                <a:rPr lang="en-US" altLang="zh-CN" sz="1400" dirty="0"/>
                <a:t>+1</a:t>
              </a:r>
            </a:p>
          </p:txBody>
        </p:sp>
        <p:sp>
          <p:nvSpPr>
            <p:cNvPr id="77854" name="Text Box 25"/>
            <p:cNvSpPr txBox="1">
              <a:spLocks noChangeArrowheads="1"/>
            </p:cNvSpPr>
            <p:nvPr/>
          </p:nvSpPr>
          <p:spPr bwMode="auto">
            <a:xfrm>
              <a:off x="5129213" y="1900238"/>
              <a:ext cx="595314" cy="307777"/>
            </a:xfrm>
            <a:prstGeom prst="rect">
              <a:avLst/>
            </a:prstGeom>
            <a:noFill/>
            <a:ln w="9525">
              <a:noFill/>
              <a:miter lim="800000"/>
              <a:headEnd/>
              <a:tailEnd/>
            </a:ln>
          </p:spPr>
          <p:txBody>
            <a:bodyPr wrap="square">
              <a:spAutoFit/>
            </a:bodyPr>
            <a:lstStyle/>
            <a:p>
              <a:pPr eaLnBrk="0" hangingPunct="0">
                <a:spcBef>
                  <a:spcPct val="50000"/>
                </a:spcBef>
              </a:pPr>
              <a:r>
                <a:rPr lang="en-US" altLang="zh-CN" sz="1400" dirty="0"/>
                <a:t>+1</a:t>
              </a:r>
            </a:p>
          </p:txBody>
        </p:sp>
        <p:sp>
          <p:nvSpPr>
            <p:cNvPr id="77856" name="Text Box 27"/>
            <p:cNvSpPr txBox="1">
              <a:spLocks noChangeArrowheads="1"/>
            </p:cNvSpPr>
            <p:nvPr/>
          </p:nvSpPr>
          <p:spPr bwMode="auto">
            <a:xfrm>
              <a:off x="6599238" y="1908175"/>
              <a:ext cx="420687" cy="179388"/>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77857" name="Text Box 28"/>
            <p:cNvSpPr txBox="1">
              <a:spLocks noChangeArrowheads="1"/>
            </p:cNvSpPr>
            <p:nvPr/>
          </p:nvSpPr>
          <p:spPr bwMode="auto">
            <a:xfrm>
              <a:off x="5953125" y="1577975"/>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a:t>-1</a:t>
              </a:r>
            </a:p>
          </p:txBody>
        </p:sp>
        <p:sp>
          <p:nvSpPr>
            <p:cNvPr id="77858" name="Text Box 29"/>
            <p:cNvSpPr txBox="1">
              <a:spLocks noChangeArrowheads="1"/>
            </p:cNvSpPr>
            <p:nvPr/>
          </p:nvSpPr>
          <p:spPr bwMode="auto">
            <a:xfrm>
              <a:off x="7138988" y="3017838"/>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59" name="Text Box 30"/>
            <p:cNvSpPr txBox="1">
              <a:spLocks noChangeArrowheads="1"/>
            </p:cNvSpPr>
            <p:nvPr/>
          </p:nvSpPr>
          <p:spPr bwMode="auto">
            <a:xfrm>
              <a:off x="6626025" y="2657475"/>
              <a:ext cx="503633" cy="307777"/>
            </a:xfrm>
            <a:prstGeom prst="rect">
              <a:avLst/>
            </a:prstGeom>
            <a:noFill/>
            <a:ln w="9525">
              <a:noFill/>
              <a:miter lim="800000"/>
              <a:headEnd/>
              <a:tailEnd/>
            </a:ln>
          </p:spPr>
          <p:txBody>
            <a:bodyPr wrap="square">
              <a:spAutoFit/>
            </a:bodyPr>
            <a:lstStyle/>
            <a:p>
              <a:pPr eaLnBrk="0" hangingPunct="0">
                <a:spcBef>
                  <a:spcPct val="50000"/>
                </a:spcBef>
              </a:pPr>
              <a:r>
                <a:rPr lang="en-US" altLang="zh-CN" sz="1400" dirty="0"/>
                <a:t>+1</a:t>
              </a:r>
            </a:p>
          </p:txBody>
        </p:sp>
        <p:sp>
          <p:nvSpPr>
            <p:cNvPr id="77860" name="Text Box 31"/>
            <p:cNvSpPr txBox="1">
              <a:spLocks noChangeArrowheads="1"/>
            </p:cNvSpPr>
            <p:nvPr/>
          </p:nvSpPr>
          <p:spPr bwMode="auto">
            <a:xfrm>
              <a:off x="6011863" y="27289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1" name="Text Box 32"/>
            <p:cNvSpPr txBox="1">
              <a:spLocks noChangeArrowheads="1"/>
            </p:cNvSpPr>
            <p:nvPr/>
          </p:nvSpPr>
          <p:spPr bwMode="auto">
            <a:xfrm>
              <a:off x="5422900" y="272891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2" name="Text Box 33"/>
            <p:cNvSpPr txBox="1">
              <a:spLocks noChangeArrowheads="1"/>
            </p:cNvSpPr>
            <p:nvPr/>
          </p:nvSpPr>
          <p:spPr bwMode="auto">
            <a:xfrm>
              <a:off x="4583113" y="27289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3" name="Text Box 34"/>
            <p:cNvSpPr txBox="1">
              <a:spLocks noChangeArrowheads="1"/>
            </p:cNvSpPr>
            <p:nvPr/>
          </p:nvSpPr>
          <p:spPr bwMode="auto">
            <a:xfrm>
              <a:off x="7859713" y="2982913"/>
              <a:ext cx="420687" cy="177800"/>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4" name="Text Box 35"/>
            <p:cNvSpPr txBox="1">
              <a:spLocks noChangeArrowheads="1"/>
            </p:cNvSpPr>
            <p:nvPr/>
          </p:nvSpPr>
          <p:spPr bwMode="auto">
            <a:xfrm>
              <a:off x="5086350" y="2303463"/>
              <a:ext cx="420688"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5" name="Text Box 36"/>
            <p:cNvSpPr txBox="1">
              <a:spLocks noChangeArrowheads="1"/>
            </p:cNvSpPr>
            <p:nvPr/>
          </p:nvSpPr>
          <p:spPr bwMode="auto">
            <a:xfrm>
              <a:off x="5710238" y="2297113"/>
              <a:ext cx="419100" cy="179387"/>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sp>
          <p:nvSpPr>
            <p:cNvPr id="77866" name="Text Box 78"/>
            <p:cNvSpPr txBox="1">
              <a:spLocks noChangeArrowheads="1"/>
            </p:cNvSpPr>
            <p:nvPr/>
          </p:nvSpPr>
          <p:spPr bwMode="auto">
            <a:xfrm>
              <a:off x="7473950" y="2657475"/>
              <a:ext cx="419100" cy="179388"/>
            </a:xfrm>
            <a:prstGeom prst="rect">
              <a:avLst/>
            </a:prstGeom>
            <a:noFill/>
            <a:ln w="9525">
              <a:noFill/>
              <a:miter lim="800000"/>
              <a:headEnd/>
              <a:tailEnd/>
            </a:ln>
          </p:spPr>
          <p:txBody>
            <a:bodyPr>
              <a:spAutoFit/>
            </a:bodyPr>
            <a:lstStyle/>
            <a:p>
              <a:pPr eaLnBrk="0" hangingPunct="0">
                <a:spcBef>
                  <a:spcPct val="50000"/>
                </a:spcBef>
              </a:pPr>
              <a:r>
                <a:rPr lang="en-US" altLang="zh-CN" sz="1400"/>
                <a:t>0</a:t>
              </a:r>
            </a:p>
          </p:txBody>
        </p:sp>
        <p:grpSp>
          <p:nvGrpSpPr>
            <p:cNvPr id="77867" name="Group 81"/>
            <p:cNvGrpSpPr>
              <a:grpSpLocks/>
            </p:cNvGrpSpPr>
            <p:nvPr/>
          </p:nvGrpSpPr>
          <p:grpSpPr bwMode="auto">
            <a:xfrm>
              <a:off x="6227763" y="3148013"/>
              <a:ext cx="504825" cy="398462"/>
              <a:chOff x="3379" y="2432"/>
              <a:chExt cx="454" cy="575"/>
            </a:xfrm>
          </p:grpSpPr>
          <p:sp>
            <p:nvSpPr>
              <p:cNvPr id="77871" name="Oval 79"/>
              <p:cNvSpPr>
                <a:spLocks noChangeArrowheads="1"/>
              </p:cNvSpPr>
              <p:nvPr/>
            </p:nvSpPr>
            <p:spPr bwMode="auto">
              <a:xfrm>
                <a:off x="3379" y="2614"/>
                <a:ext cx="453" cy="39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a:t>29</a:t>
                </a:r>
                <a:endParaRPr lang="en-US" altLang="zh-CN" sz="1400" u="sng"/>
              </a:p>
            </p:txBody>
          </p:sp>
          <p:sp>
            <p:nvSpPr>
              <p:cNvPr id="77872" name="Line 80"/>
              <p:cNvSpPr>
                <a:spLocks noChangeShapeType="1"/>
              </p:cNvSpPr>
              <p:nvPr/>
            </p:nvSpPr>
            <p:spPr bwMode="auto">
              <a:xfrm flipH="1">
                <a:off x="3742" y="2432"/>
                <a:ext cx="91" cy="227"/>
              </a:xfrm>
              <a:prstGeom prst="line">
                <a:avLst/>
              </a:prstGeom>
              <a:noFill/>
              <a:ln w="38100">
                <a:solidFill>
                  <a:schemeClr val="tx1"/>
                </a:solidFill>
                <a:round/>
                <a:headEnd/>
                <a:tailEnd/>
              </a:ln>
            </p:spPr>
            <p:txBody>
              <a:bodyPr>
                <a:spAutoFit/>
              </a:bodyPr>
              <a:lstStyle/>
              <a:p>
                <a:endParaRPr lang="zh-CN" altLang="en-US"/>
              </a:p>
            </p:txBody>
          </p:sp>
        </p:grpSp>
        <p:sp>
          <p:nvSpPr>
            <p:cNvPr id="77869" name="Text Box 83"/>
            <p:cNvSpPr txBox="1">
              <a:spLocks noChangeArrowheads="1"/>
            </p:cNvSpPr>
            <p:nvPr/>
          </p:nvSpPr>
          <p:spPr bwMode="auto">
            <a:xfrm>
              <a:off x="6372225" y="3076575"/>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dirty="0"/>
                <a:t>0</a:t>
              </a:r>
            </a:p>
          </p:txBody>
        </p:sp>
        <p:sp>
          <p:nvSpPr>
            <p:cNvPr id="77870" name="Text Box 83"/>
            <p:cNvSpPr txBox="1">
              <a:spLocks noChangeArrowheads="1"/>
            </p:cNvSpPr>
            <p:nvPr/>
          </p:nvSpPr>
          <p:spPr bwMode="auto">
            <a:xfrm>
              <a:off x="7092280" y="2283718"/>
              <a:ext cx="419100" cy="177800"/>
            </a:xfrm>
            <a:prstGeom prst="rect">
              <a:avLst/>
            </a:prstGeom>
            <a:noFill/>
            <a:ln w="9525">
              <a:noFill/>
              <a:miter lim="800000"/>
              <a:headEnd/>
              <a:tailEnd/>
            </a:ln>
          </p:spPr>
          <p:txBody>
            <a:bodyPr>
              <a:spAutoFit/>
            </a:bodyPr>
            <a:lstStyle/>
            <a:p>
              <a:pPr eaLnBrk="0" hangingPunct="0">
                <a:spcBef>
                  <a:spcPct val="50000"/>
                </a:spcBef>
              </a:pPr>
              <a:r>
                <a:rPr lang="en-US" altLang="zh-CN" sz="1400" dirty="0"/>
                <a:t>0</a:t>
              </a: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blinds(horizontal)">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linds(horizontal)">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矩形 34"/>
          <p:cNvSpPr>
            <a:spLocks noChangeArrowheads="1"/>
          </p:cNvSpPr>
          <p:nvPr/>
        </p:nvSpPr>
        <p:spPr bwMode="auto">
          <a:xfrm>
            <a:off x="827584" y="411510"/>
            <a:ext cx="751205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检查失衡</a:t>
            </a:r>
            <a:r>
              <a:rPr lang="zh-CN" altLang="en-US" sz="1800" dirty="0">
                <a:latin typeface="微软雅黑" pitchFamily="34" charset="-122"/>
                <a:ea typeface="微软雅黑" pitchFamily="34" charset="-122"/>
              </a:rPr>
              <a:t>（假设都在左子树删除，使左子树高度变矮）</a:t>
            </a:r>
          </a:p>
        </p:txBody>
      </p:sp>
      <p:sp>
        <p:nvSpPr>
          <p:cNvPr id="149" name="TextBox 148"/>
          <p:cNvSpPr txBox="1"/>
          <p:nvPr/>
        </p:nvSpPr>
        <p:spPr>
          <a:xfrm>
            <a:off x="971600" y="1923678"/>
            <a:ext cx="2952328" cy="1156855"/>
          </a:xfrm>
          <a:prstGeom prst="rect">
            <a:avLst/>
          </a:prstGeom>
          <a:noFill/>
        </p:spPr>
        <p:txBody>
          <a:bodyPr wrap="square" rtlCol="0">
            <a:spAutoFit/>
          </a:bodyPr>
          <a:lstStyle/>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是平衡的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是左高右低的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是左低右高的</a:t>
            </a:r>
          </a:p>
        </p:txBody>
      </p:sp>
      <p:sp>
        <p:nvSpPr>
          <p:cNvPr id="150" name="TextBox 149"/>
          <p:cNvSpPr txBox="1"/>
          <p:nvPr/>
        </p:nvSpPr>
        <p:spPr>
          <a:xfrm>
            <a:off x="827584" y="1347614"/>
            <a:ext cx="2232248"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删除前</a:t>
            </a: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的状态</a:t>
            </a:r>
          </a:p>
        </p:txBody>
      </p:sp>
    </p:spTree>
  </p:cSld>
  <p:clrMapOvr>
    <a:masterClrMapping/>
  </p:clrMapOvr>
  <p:transition spd="slow" advTm="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矩形 34"/>
          <p:cNvSpPr>
            <a:spLocks noChangeArrowheads="1"/>
          </p:cNvSpPr>
          <p:nvPr/>
        </p:nvSpPr>
        <p:spPr bwMode="auto">
          <a:xfrm>
            <a:off x="539552" y="339502"/>
            <a:ext cx="751205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失衡调整</a:t>
            </a:r>
            <a:endParaRPr lang="zh-CN" altLang="en-US" sz="1800" dirty="0">
              <a:latin typeface="微软雅黑" pitchFamily="34" charset="-122"/>
              <a:ea typeface="微软雅黑" pitchFamily="34" charset="-122"/>
            </a:endParaRPr>
          </a:p>
        </p:txBody>
      </p:sp>
      <p:sp>
        <p:nvSpPr>
          <p:cNvPr id="150" name="TextBox 149"/>
          <p:cNvSpPr txBox="1"/>
          <p:nvPr/>
        </p:nvSpPr>
        <p:spPr>
          <a:xfrm>
            <a:off x="755576" y="1203598"/>
            <a:ext cx="2232248" cy="499624"/>
          </a:xfrm>
          <a:prstGeom prst="rect">
            <a:avLst/>
          </a:prstGeom>
          <a:noFill/>
        </p:spPr>
        <p:txBody>
          <a:bodyPr wrap="square" rtlCol="0">
            <a:spAutoFit/>
          </a:bodyPr>
          <a:lstStyle/>
          <a:p>
            <a:pPr>
              <a:lnSpc>
                <a:spcPct val="150000"/>
              </a:lnSpc>
            </a:pP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是平衡的</a:t>
            </a:r>
            <a:endParaRPr lang="en-US" altLang="zh-CN" sz="2000" dirty="0">
              <a:latin typeface="微软雅黑" pitchFamily="34" charset="-122"/>
              <a:ea typeface="微软雅黑" pitchFamily="34" charset="-122"/>
            </a:endParaRPr>
          </a:p>
        </p:txBody>
      </p:sp>
      <p:sp>
        <p:nvSpPr>
          <p:cNvPr id="6" name="文本框 4945"/>
          <p:cNvSpPr txBox="1">
            <a:spLocks noChangeArrowheads="1"/>
          </p:cNvSpPr>
          <p:nvPr/>
        </p:nvSpPr>
        <p:spPr bwMode="auto">
          <a:xfrm>
            <a:off x="1473002" y="1938090"/>
            <a:ext cx="482600" cy="293687"/>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-1</a:t>
            </a:r>
            <a:endParaRPr lang="zh-CN" altLang="zh-CN" sz="1400" b="0"/>
          </a:p>
        </p:txBody>
      </p:sp>
      <p:sp>
        <p:nvSpPr>
          <p:cNvPr id="7" name="TextBox 27"/>
          <p:cNvSpPr txBox="1">
            <a:spLocks noChangeArrowheads="1"/>
          </p:cNvSpPr>
          <p:nvPr/>
        </p:nvSpPr>
        <p:spPr bwMode="auto">
          <a:xfrm>
            <a:off x="611560" y="3219822"/>
            <a:ext cx="1944687"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zh-CN" altLang="en-US" sz="1400" b="0" dirty="0">
                <a:latin typeface="微软雅黑" pitchFamily="34" charset="-122"/>
                <a:ea typeface="微软雅黑" pitchFamily="34" charset="-122"/>
              </a:rPr>
              <a:t>没有失衡，高度没变</a:t>
            </a:r>
          </a:p>
        </p:txBody>
      </p:sp>
      <p:sp>
        <p:nvSpPr>
          <p:cNvPr id="8" name="文本框 4945"/>
          <p:cNvSpPr txBox="1">
            <a:spLocks noChangeArrowheads="1"/>
          </p:cNvSpPr>
          <p:nvPr/>
        </p:nvSpPr>
        <p:spPr bwMode="auto">
          <a:xfrm>
            <a:off x="1550790" y="1946027"/>
            <a:ext cx="484187" cy="295275"/>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0</a:t>
            </a:r>
            <a:endParaRPr lang="zh-CN" altLang="zh-CN" sz="1400" b="0"/>
          </a:p>
        </p:txBody>
      </p:sp>
      <p:grpSp>
        <p:nvGrpSpPr>
          <p:cNvPr id="9" name="组合 146"/>
          <p:cNvGrpSpPr>
            <a:grpSpLocks/>
          </p:cNvGrpSpPr>
          <p:nvPr/>
        </p:nvGrpSpPr>
        <p:grpSpPr bwMode="auto">
          <a:xfrm>
            <a:off x="539552" y="2139702"/>
            <a:ext cx="1638845" cy="912813"/>
            <a:chOff x="196794" y="1391260"/>
            <a:chExt cx="1638406" cy="911622"/>
          </a:xfrm>
        </p:grpSpPr>
        <p:sp>
          <p:nvSpPr>
            <p:cNvPr id="10" name="直线 4935"/>
            <p:cNvSpPr>
              <a:spLocks noChangeShapeType="1"/>
            </p:cNvSpPr>
            <p:nvPr/>
          </p:nvSpPr>
          <p:spPr bwMode="auto">
            <a:xfrm flipH="1">
              <a:off x="772703" y="1545299"/>
              <a:ext cx="309462" cy="205531"/>
            </a:xfrm>
            <a:prstGeom prst="line">
              <a:avLst/>
            </a:prstGeom>
            <a:noFill/>
            <a:ln w="19050">
              <a:solidFill>
                <a:schemeClr val="tx1"/>
              </a:solidFill>
              <a:round/>
              <a:headEnd/>
              <a:tailEnd/>
            </a:ln>
          </p:spPr>
          <p:txBody>
            <a:bodyPr lIns="0" tIns="0" rIns="0" bIns="0"/>
            <a:lstStyle/>
            <a:p>
              <a:endParaRPr lang="zh-CN" altLang="en-US"/>
            </a:p>
          </p:txBody>
        </p:sp>
        <p:sp>
          <p:nvSpPr>
            <p:cNvPr id="11" name="直线 4936"/>
            <p:cNvSpPr>
              <a:spLocks noChangeShapeType="1"/>
            </p:cNvSpPr>
            <p:nvPr/>
          </p:nvSpPr>
          <p:spPr bwMode="auto">
            <a:xfrm>
              <a:off x="1368880" y="1493692"/>
              <a:ext cx="219978" cy="270545"/>
            </a:xfrm>
            <a:prstGeom prst="line">
              <a:avLst/>
            </a:prstGeom>
            <a:noFill/>
            <a:ln w="19050">
              <a:solidFill>
                <a:schemeClr val="tx1"/>
              </a:solidFill>
              <a:round/>
              <a:headEnd/>
              <a:tailEnd/>
            </a:ln>
          </p:spPr>
          <p:txBody>
            <a:bodyPr lIns="0" tIns="0" rIns="0" bIns="0"/>
            <a:lstStyle/>
            <a:p>
              <a:endParaRPr lang="zh-CN" altLang="en-US"/>
            </a:p>
          </p:txBody>
        </p:sp>
        <p:sp>
          <p:nvSpPr>
            <p:cNvPr id="12" name="椭圆 4937"/>
            <p:cNvSpPr>
              <a:spLocks noChangeArrowheads="1"/>
            </p:cNvSpPr>
            <p:nvPr/>
          </p:nvSpPr>
          <p:spPr bwMode="auto">
            <a:xfrm>
              <a:off x="1019550" y="1391260"/>
              <a:ext cx="430894" cy="256471"/>
            </a:xfrm>
            <a:prstGeom prst="ellipse">
              <a:avLst/>
            </a:prstGeom>
            <a:noFill/>
            <a:ln w="285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  P</a:t>
              </a:r>
              <a:endParaRPr lang="zh-CN" altLang="zh-CN" sz="1400" b="0"/>
            </a:p>
          </p:txBody>
        </p:sp>
        <p:sp>
          <p:nvSpPr>
            <p:cNvPr id="13" name="矩形 4938"/>
            <p:cNvSpPr>
              <a:spLocks noChangeArrowheads="1"/>
            </p:cNvSpPr>
            <p:nvPr/>
          </p:nvSpPr>
          <p:spPr bwMode="auto">
            <a:xfrm>
              <a:off x="1375471" y="1750945"/>
              <a:ext cx="358392" cy="532218"/>
            </a:xfrm>
            <a:prstGeom prst="rect">
              <a:avLst/>
            </a:prstGeom>
            <a:noFill/>
            <a:ln w="19050">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4" name="自选图形 4939"/>
            <p:cNvSpPr>
              <a:spLocks/>
            </p:cNvSpPr>
            <p:nvPr/>
          </p:nvSpPr>
          <p:spPr bwMode="auto">
            <a:xfrm>
              <a:off x="1748692" y="1750945"/>
              <a:ext cx="86508" cy="532218"/>
            </a:xfrm>
            <a:prstGeom prst="rightBrace">
              <a:avLst>
                <a:gd name="adj1" fmla="val 72313"/>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5" name="矩形 4941"/>
            <p:cNvSpPr>
              <a:spLocks noChangeArrowheads="1"/>
            </p:cNvSpPr>
            <p:nvPr/>
          </p:nvSpPr>
          <p:spPr bwMode="auto">
            <a:xfrm>
              <a:off x="579593" y="1750945"/>
              <a:ext cx="359216" cy="308860"/>
            </a:xfrm>
            <a:prstGeom prst="rect">
              <a:avLst/>
            </a:prstGeom>
            <a:noFill/>
            <a:ln w="19050">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6" name="自选图形 4942"/>
            <p:cNvSpPr>
              <a:spLocks/>
            </p:cNvSpPr>
            <p:nvPr/>
          </p:nvSpPr>
          <p:spPr bwMode="auto">
            <a:xfrm>
              <a:off x="957758" y="1747035"/>
              <a:ext cx="72502" cy="308859"/>
            </a:xfrm>
            <a:prstGeom prst="rightBrace">
              <a:avLst>
                <a:gd name="adj1" fmla="val 53585"/>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7" name="文本框 4943"/>
            <p:cNvSpPr txBox="1">
              <a:spLocks noChangeArrowheads="1"/>
            </p:cNvSpPr>
            <p:nvPr/>
          </p:nvSpPr>
          <p:spPr bwMode="auto">
            <a:xfrm>
              <a:off x="1060659" y="1822744"/>
              <a:ext cx="430894" cy="195481"/>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18" name="矩形 98"/>
            <p:cNvSpPr>
              <a:spLocks noChangeArrowheads="1"/>
            </p:cNvSpPr>
            <p:nvPr/>
          </p:nvSpPr>
          <p:spPr bwMode="auto">
            <a:xfrm>
              <a:off x="568127" y="2067694"/>
              <a:ext cx="360040" cy="215444"/>
            </a:xfrm>
            <a:prstGeom prst="rect">
              <a:avLst/>
            </a:prstGeom>
            <a:solidFill>
              <a:srgbClr val="33CC33"/>
            </a:solidFill>
            <a:ln w="19050" algn="ctr">
              <a:solidFill>
                <a:schemeClr val="tx1"/>
              </a:solidFill>
              <a:round/>
              <a:headEnd/>
              <a:tailEnd/>
            </a:ln>
          </p:spPr>
          <p:txBody>
            <a:bodyPr lIns="0" tIns="0" rIns="0" bIns="0">
              <a:spAutoFit/>
            </a:bodyPr>
            <a:lstStyle/>
            <a:p>
              <a:pPr eaLnBrk="0" hangingPunct="0">
                <a:spcBef>
                  <a:spcPct val="50000"/>
                </a:spcBef>
              </a:pPr>
              <a:endParaRPr lang="zh-CN" altLang="en-US" sz="1400" b="0"/>
            </a:p>
          </p:txBody>
        </p:sp>
        <p:sp>
          <p:nvSpPr>
            <p:cNvPr id="19" name="左大括号 143"/>
            <p:cNvSpPr>
              <a:spLocks/>
            </p:cNvSpPr>
            <p:nvPr/>
          </p:nvSpPr>
          <p:spPr bwMode="auto">
            <a:xfrm>
              <a:off x="395536" y="1779662"/>
              <a:ext cx="72008" cy="523220"/>
            </a:xfrm>
            <a:prstGeom prst="leftBrace">
              <a:avLst>
                <a:gd name="adj1" fmla="val 8343"/>
                <a:gd name="adj2" fmla="val 50000"/>
              </a:avLst>
            </a:prstGeom>
            <a:noFill/>
            <a:ln w="3175" algn="ctr">
              <a:solidFill>
                <a:schemeClr val="tx1"/>
              </a:solidFill>
              <a:round/>
              <a:headEnd/>
              <a:tailEnd/>
            </a:ln>
          </p:spPr>
          <p:txBody>
            <a:bodyPr>
              <a:spAutoFit/>
            </a:bodyPr>
            <a:lstStyle/>
            <a:p>
              <a:pPr eaLnBrk="0" hangingPunct="0">
                <a:spcBef>
                  <a:spcPct val="50000"/>
                </a:spcBef>
              </a:pPr>
              <a:endParaRPr lang="zh-CN" altLang="en-US" b="0"/>
            </a:p>
          </p:txBody>
        </p:sp>
        <p:sp>
          <p:nvSpPr>
            <p:cNvPr id="20" name="文本框 4961"/>
            <p:cNvSpPr txBox="1">
              <a:spLocks noChangeArrowheads="1"/>
            </p:cNvSpPr>
            <p:nvPr/>
          </p:nvSpPr>
          <p:spPr bwMode="auto">
            <a:xfrm>
              <a:off x="196794" y="1923678"/>
              <a:ext cx="270750" cy="20251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a:t>
              </a:r>
              <a:endParaRPr lang="zh-CN" altLang="zh-CN" sz="1400" b="0"/>
            </a:p>
          </p:txBody>
        </p:sp>
      </p:grpSp>
      <p:sp>
        <p:nvSpPr>
          <p:cNvPr id="21" name="文本框 4961"/>
          <p:cNvSpPr txBox="1">
            <a:spLocks noChangeArrowheads="1"/>
          </p:cNvSpPr>
          <p:nvPr/>
        </p:nvSpPr>
        <p:spPr bwMode="auto">
          <a:xfrm>
            <a:off x="2177852" y="2600077"/>
            <a:ext cx="271463" cy="203200"/>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a:t>
            </a:r>
            <a:endParaRPr lang="zh-CN" altLang="zh-CN" sz="1400" b="0"/>
          </a:p>
        </p:txBody>
      </p:sp>
      <p:sp>
        <p:nvSpPr>
          <p:cNvPr id="22" name="矩形 21"/>
          <p:cNvSpPr/>
          <p:nvPr/>
        </p:nvSpPr>
        <p:spPr>
          <a:xfrm>
            <a:off x="4644008" y="1280038"/>
            <a:ext cx="1883849" cy="499624"/>
          </a:xfrm>
          <a:prstGeom prst="rect">
            <a:avLst/>
          </a:prstGeom>
        </p:spPr>
        <p:txBody>
          <a:bodyPr wrap="none">
            <a:spAutoFit/>
          </a:bodyPr>
          <a:lstStyle/>
          <a:p>
            <a:pPr>
              <a:lnSpc>
                <a:spcPct val="150000"/>
              </a:lnSpc>
            </a:pP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是左高右低的</a:t>
            </a:r>
            <a:endParaRPr lang="en-US" altLang="zh-CN" sz="2000" dirty="0">
              <a:latin typeface="微软雅黑" pitchFamily="34" charset="-122"/>
              <a:ea typeface="微软雅黑" pitchFamily="34" charset="-122"/>
            </a:endParaRPr>
          </a:p>
        </p:txBody>
      </p:sp>
      <p:sp>
        <p:nvSpPr>
          <p:cNvPr id="23" name="TextBox 27"/>
          <p:cNvSpPr txBox="1">
            <a:spLocks noChangeArrowheads="1"/>
          </p:cNvSpPr>
          <p:nvPr/>
        </p:nvSpPr>
        <p:spPr bwMode="auto">
          <a:xfrm>
            <a:off x="611560" y="3579862"/>
            <a:ext cx="1944687"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zh-CN" altLang="en-US" sz="1400" b="0" dirty="0">
                <a:latin typeface="微软雅黑" pitchFamily="34" charset="-122"/>
                <a:ea typeface="微软雅黑" pitchFamily="34" charset="-122"/>
              </a:rPr>
              <a:t>不需要继续往上调整</a:t>
            </a:r>
          </a:p>
        </p:txBody>
      </p:sp>
      <p:sp>
        <p:nvSpPr>
          <p:cNvPr id="24" name="文本框 4958"/>
          <p:cNvSpPr txBox="1">
            <a:spLocks noChangeArrowheads="1"/>
          </p:cNvSpPr>
          <p:nvPr/>
        </p:nvSpPr>
        <p:spPr bwMode="auto">
          <a:xfrm>
            <a:off x="6371902" y="3003426"/>
            <a:ext cx="238125" cy="203200"/>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a:t>
            </a:r>
            <a:endParaRPr lang="zh-CN" altLang="zh-CN" sz="1400" b="0" dirty="0"/>
          </a:p>
        </p:txBody>
      </p:sp>
      <p:sp>
        <p:nvSpPr>
          <p:cNvPr id="25" name="TextBox 28"/>
          <p:cNvSpPr txBox="1">
            <a:spLocks noChangeArrowheads="1"/>
          </p:cNvSpPr>
          <p:nvPr/>
        </p:nvSpPr>
        <p:spPr bwMode="auto">
          <a:xfrm>
            <a:off x="4860602" y="3722564"/>
            <a:ext cx="1909763"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en-US" altLang="zh-CN" sz="1400" b="0" dirty="0">
                <a:latin typeface="微软雅黑" pitchFamily="34" charset="-122"/>
                <a:ea typeface="微软雅黑" pitchFamily="34" charset="-122"/>
              </a:rPr>
              <a:t> </a:t>
            </a:r>
            <a:r>
              <a:rPr lang="zh-CN" altLang="en-US" sz="1400" b="0" dirty="0">
                <a:latin typeface="微软雅黑" pitchFamily="34" charset="-122"/>
                <a:ea typeface="微软雅黑" pitchFamily="34" charset="-122"/>
              </a:rPr>
              <a:t>没有失衡，高度变矮</a:t>
            </a:r>
          </a:p>
        </p:txBody>
      </p:sp>
      <p:grpSp>
        <p:nvGrpSpPr>
          <p:cNvPr id="26" name="组合 148"/>
          <p:cNvGrpSpPr>
            <a:grpSpLocks/>
          </p:cNvGrpSpPr>
          <p:nvPr/>
        </p:nvGrpSpPr>
        <p:grpSpPr bwMode="auto">
          <a:xfrm>
            <a:off x="4932040" y="2355726"/>
            <a:ext cx="1368276" cy="1173163"/>
            <a:chOff x="2299052" y="1203599"/>
            <a:chExt cx="1367570" cy="1174081"/>
          </a:xfrm>
        </p:grpSpPr>
        <p:sp>
          <p:nvSpPr>
            <p:cNvPr id="27" name="直线 4953"/>
            <p:cNvSpPr>
              <a:spLocks noChangeShapeType="1"/>
            </p:cNvSpPr>
            <p:nvPr/>
          </p:nvSpPr>
          <p:spPr bwMode="auto">
            <a:xfrm flipH="1">
              <a:off x="2560225" y="1417846"/>
              <a:ext cx="255406" cy="212683"/>
            </a:xfrm>
            <a:prstGeom prst="line">
              <a:avLst/>
            </a:prstGeom>
            <a:noFill/>
            <a:ln w="19050">
              <a:solidFill>
                <a:schemeClr val="tx1"/>
              </a:solidFill>
              <a:round/>
              <a:headEnd/>
              <a:tailEnd/>
            </a:ln>
          </p:spPr>
          <p:txBody>
            <a:bodyPr lIns="0" tIns="0" rIns="0" bIns="0"/>
            <a:lstStyle/>
            <a:p>
              <a:endParaRPr lang="zh-CN" altLang="en-US"/>
            </a:p>
          </p:txBody>
        </p:sp>
        <p:sp>
          <p:nvSpPr>
            <p:cNvPr id="28" name="直线 4954"/>
            <p:cNvSpPr>
              <a:spLocks noChangeShapeType="1"/>
            </p:cNvSpPr>
            <p:nvPr/>
          </p:nvSpPr>
          <p:spPr bwMode="auto">
            <a:xfrm>
              <a:off x="3196268" y="1444431"/>
              <a:ext cx="186199" cy="212683"/>
            </a:xfrm>
            <a:prstGeom prst="line">
              <a:avLst/>
            </a:prstGeom>
            <a:noFill/>
            <a:ln w="19050">
              <a:solidFill>
                <a:schemeClr val="tx1"/>
              </a:solidFill>
              <a:round/>
              <a:headEnd/>
              <a:tailEnd/>
            </a:ln>
          </p:spPr>
          <p:txBody>
            <a:bodyPr lIns="0" tIns="0" rIns="0" bIns="0"/>
            <a:lstStyle/>
            <a:p>
              <a:endParaRPr lang="zh-CN" altLang="en-US"/>
            </a:p>
          </p:txBody>
        </p:sp>
        <p:sp>
          <p:nvSpPr>
            <p:cNvPr id="29" name="椭圆 4955"/>
            <p:cNvSpPr>
              <a:spLocks noChangeArrowheads="1"/>
            </p:cNvSpPr>
            <p:nvPr/>
          </p:nvSpPr>
          <p:spPr bwMode="auto">
            <a:xfrm>
              <a:off x="2783499" y="1203599"/>
              <a:ext cx="485272" cy="315897"/>
            </a:xfrm>
            <a:prstGeom prst="ellipse">
              <a:avLst/>
            </a:prstGeom>
            <a:noFill/>
            <a:ln w="19050">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  P</a:t>
              </a:r>
              <a:endParaRPr lang="zh-CN" altLang="zh-CN" sz="1400" b="0"/>
            </a:p>
          </p:txBody>
        </p:sp>
        <p:sp>
          <p:nvSpPr>
            <p:cNvPr id="30" name="矩形 4956"/>
            <p:cNvSpPr>
              <a:spLocks noChangeArrowheads="1"/>
            </p:cNvSpPr>
            <p:nvPr/>
          </p:nvSpPr>
          <p:spPr bwMode="auto">
            <a:xfrm>
              <a:off x="3158369" y="1646167"/>
              <a:ext cx="404530" cy="493624"/>
            </a:xfrm>
            <a:prstGeom prst="rect">
              <a:avLst/>
            </a:prstGeom>
            <a:noFill/>
            <a:ln w="19050">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31" name="自选图形 4957"/>
            <p:cNvSpPr>
              <a:spLocks/>
            </p:cNvSpPr>
            <p:nvPr/>
          </p:nvSpPr>
          <p:spPr bwMode="auto">
            <a:xfrm>
              <a:off x="3594651" y="1656332"/>
              <a:ext cx="71971" cy="483458"/>
            </a:xfrm>
            <a:prstGeom prst="rightBrace">
              <a:avLst>
                <a:gd name="adj1" fmla="val 72081"/>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32" name="矩形 4959"/>
            <p:cNvSpPr>
              <a:spLocks noChangeArrowheads="1"/>
            </p:cNvSpPr>
            <p:nvPr/>
          </p:nvSpPr>
          <p:spPr bwMode="auto">
            <a:xfrm>
              <a:off x="2299052" y="1642258"/>
              <a:ext cx="404530" cy="516069"/>
            </a:xfrm>
            <a:prstGeom prst="rect">
              <a:avLst/>
            </a:prstGeom>
            <a:noFill/>
            <a:ln w="19050">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33" name="自选图形 4960"/>
            <p:cNvSpPr>
              <a:spLocks/>
            </p:cNvSpPr>
            <p:nvPr/>
          </p:nvSpPr>
          <p:spPr bwMode="auto">
            <a:xfrm>
              <a:off x="2725003" y="1646167"/>
              <a:ext cx="91452" cy="516069"/>
            </a:xfrm>
            <a:prstGeom prst="rightBrace">
              <a:avLst>
                <a:gd name="adj1" fmla="val 64817"/>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34" name="文本框 4961"/>
            <p:cNvSpPr txBox="1">
              <a:spLocks noChangeArrowheads="1"/>
            </p:cNvSpPr>
            <p:nvPr/>
          </p:nvSpPr>
          <p:spPr bwMode="auto">
            <a:xfrm>
              <a:off x="2852706" y="1786132"/>
              <a:ext cx="484447" cy="20251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a:t>
              </a:r>
              <a:endParaRPr lang="zh-CN" altLang="zh-CN" sz="1400" b="0" dirty="0"/>
            </a:p>
          </p:txBody>
        </p:sp>
        <p:sp>
          <p:nvSpPr>
            <p:cNvPr id="35" name="矩形 100"/>
            <p:cNvSpPr>
              <a:spLocks noChangeArrowheads="1"/>
            </p:cNvSpPr>
            <p:nvPr/>
          </p:nvSpPr>
          <p:spPr bwMode="auto">
            <a:xfrm>
              <a:off x="2299052" y="2162236"/>
              <a:ext cx="411121" cy="215444"/>
            </a:xfrm>
            <a:prstGeom prst="rect">
              <a:avLst/>
            </a:prstGeom>
            <a:solidFill>
              <a:srgbClr val="33CC33"/>
            </a:solidFill>
            <a:ln w="19050" algn="ctr">
              <a:solidFill>
                <a:schemeClr val="tx1"/>
              </a:solidFill>
              <a:round/>
              <a:headEnd/>
              <a:tailEnd/>
            </a:ln>
          </p:spPr>
          <p:txBody>
            <a:bodyPr lIns="0" tIns="0" rIns="0" bIns="0">
              <a:spAutoFit/>
            </a:bodyPr>
            <a:lstStyle/>
            <a:p>
              <a:pPr eaLnBrk="0" hangingPunct="0">
                <a:spcBef>
                  <a:spcPct val="50000"/>
                </a:spcBef>
              </a:pPr>
              <a:endParaRPr lang="zh-CN" altLang="en-US" sz="1400" b="0"/>
            </a:p>
          </p:txBody>
        </p:sp>
      </p:grpSp>
      <p:sp>
        <p:nvSpPr>
          <p:cNvPr id="36" name="文本框 4962"/>
          <p:cNvSpPr txBox="1">
            <a:spLocks noChangeArrowheads="1"/>
          </p:cNvSpPr>
          <p:nvPr/>
        </p:nvSpPr>
        <p:spPr bwMode="auto">
          <a:xfrm>
            <a:off x="5781352" y="2139057"/>
            <a:ext cx="420688" cy="28651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+1</a:t>
            </a:r>
            <a:endParaRPr lang="zh-CN" altLang="zh-CN" sz="1400" b="0" dirty="0"/>
          </a:p>
        </p:txBody>
      </p:sp>
      <p:sp>
        <p:nvSpPr>
          <p:cNvPr id="37" name="文本框 4962"/>
          <p:cNvSpPr txBox="1">
            <a:spLocks noChangeArrowheads="1"/>
          </p:cNvSpPr>
          <p:nvPr/>
        </p:nvSpPr>
        <p:spPr bwMode="auto">
          <a:xfrm>
            <a:off x="5865490" y="2139057"/>
            <a:ext cx="420687" cy="28651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0</a:t>
            </a:r>
            <a:endParaRPr lang="zh-CN" altLang="zh-CN" sz="1400" b="0" dirty="0"/>
          </a:p>
        </p:txBody>
      </p:sp>
      <p:sp>
        <p:nvSpPr>
          <p:cNvPr id="38" name="TextBox 28"/>
          <p:cNvSpPr txBox="1">
            <a:spLocks noChangeArrowheads="1"/>
          </p:cNvSpPr>
          <p:nvPr/>
        </p:nvSpPr>
        <p:spPr bwMode="auto">
          <a:xfrm>
            <a:off x="4860032" y="4083918"/>
            <a:ext cx="1909763"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zh-CN" altLang="en-US" sz="1400" b="0" dirty="0">
                <a:latin typeface="微软雅黑" pitchFamily="34" charset="-122"/>
                <a:ea typeface="微软雅黑" pitchFamily="34" charset="-122"/>
              </a:rPr>
              <a:t>需要继续往上调整</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linds(horizontal)">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36"/>
                                        </p:tgtEl>
                                      </p:cBhvr>
                                    </p:animEffect>
                                    <p:set>
                                      <p:cBhvr>
                                        <p:cTn id="54" dur="1" fill="hold">
                                          <p:stCondLst>
                                            <p:cond delay="499"/>
                                          </p:stCondLst>
                                        </p:cTn>
                                        <p:tgtEl>
                                          <p:spTgt spid="36"/>
                                        </p:tgtEl>
                                        <p:attrNameLst>
                                          <p:attrName>style.visibility</p:attrName>
                                        </p:attrNameLst>
                                      </p:cBhvr>
                                      <p:to>
                                        <p:strVal val="hidden"/>
                                      </p:to>
                                    </p:se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blinds(horizontal)">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8" grpId="1"/>
      <p:bldP spid="21" grpId="0"/>
      <p:bldP spid="22" grpId="0"/>
      <p:bldP spid="23" grpId="0"/>
      <p:bldP spid="24" grpId="0"/>
      <p:bldP spid="25" grpId="0"/>
      <p:bldP spid="36" grpId="0"/>
      <p:bldP spid="36" grpId="1"/>
      <p:bldP spid="37" grpId="0"/>
      <p:bldP spid="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矩形 34"/>
          <p:cNvSpPr>
            <a:spLocks noChangeArrowheads="1"/>
          </p:cNvSpPr>
          <p:nvPr/>
        </p:nvSpPr>
        <p:spPr bwMode="auto">
          <a:xfrm>
            <a:off x="467544" y="267494"/>
            <a:ext cx="7512050" cy="523220"/>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失衡调整：</a:t>
            </a: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是右高左低</a:t>
            </a:r>
          </a:p>
        </p:txBody>
      </p:sp>
      <p:sp>
        <p:nvSpPr>
          <p:cNvPr id="149" name="TextBox 148"/>
          <p:cNvSpPr txBox="1"/>
          <p:nvPr/>
        </p:nvSpPr>
        <p:spPr>
          <a:xfrm>
            <a:off x="467544" y="987574"/>
            <a:ext cx="2016224" cy="461665"/>
          </a:xfrm>
          <a:prstGeom prst="rect">
            <a:avLst/>
          </a:prstGeom>
          <a:noFill/>
        </p:spPr>
        <p:txBody>
          <a:bodyPr wrap="square" rtlCol="0">
            <a:spAutoFit/>
          </a:bodyPr>
          <a:lstStyle/>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的右子树是平衡的</a:t>
            </a:r>
            <a:endParaRPr lang="en-US" altLang="zh-CN" sz="1600" b="0" dirty="0">
              <a:latin typeface="微软雅黑" pitchFamily="34" charset="-122"/>
              <a:ea typeface="微软雅黑" pitchFamily="34" charset="-122"/>
            </a:endParaRPr>
          </a:p>
        </p:txBody>
      </p:sp>
      <p:sp>
        <p:nvSpPr>
          <p:cNvPr id="6" name="TextBox 5"/>
          <p:cNvSpPr txBox="1"/>
          <p:nvPr/>
        </p:nvSpPr>
        <p:spPr>
          <a:xfrm>
            <a:off x="3059832" y="957957"/>
            <a:ext cx="2520280" cy="461665"/>
          </a:xfrm>
          <a:prstGeom prst="rect">
            <a:avLst/>
          </a:prstGeom>
          <a:noFill/>
        </p:spPr>
        <p:txBody>
          <a:bodyPr wrap="square" rtlCol="0">
            <a:spAutoFit/>
          </a:bodyPr>
          <a:lstStyle/>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的右子树是左高右低的</a:t>
            </a:r>
            <a:endParaRPr lang="en-US" altLang="zh-CN" sz="1600" b="0" dirty="0">
              <a:latin typeface="微软雅黑" pitchFamily="34" charset="-122"/>
              <a:ea typeface="微软雅黑" pitchFamily="34" charset="-122"/>
            </a:endParaRPr>
          </a:p>
        </p:txBody>
      </p:sp>
      <p:sp>
        <p:nvSpPr>
          <p:cNvPr id="7" name="TextBox 6"/>
          <p:cNvSpPr txBox="1"/>
          <p:nvPr/>
        </p:nvSpPr>
        <p:spPr>
          <a:xfrm>
            <a:off x="6228184" y="915566"/>
            <a:ext cx="2376264" cy="461665"/>
          </a:xfrm>
          <a:prstGeom prst="rect">
            <a:avLst/>
          </a:prstGeom>
          <a:noFill/>
        </p:spPr>
        <p:txBody>
          <a:bodyPr wrap="square" rtlCol="0">
            <a:spAutoFit/>
          </a:bodyPr>
          <a:lstStyle/>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的右子树是左低右高的</a:t>
            </a:r>
          </a:p>
        </p:txBody>
      </p:sp>
      <p:sp>
        <p:nvSpPr>
          <p:cNvPr id="8" name="文本框 5006"/>
          <p:cNvSpPr txBox="1">
            <a:spLocks noChangeArrowheads="1"/>
          </p:cNvSpPr>
          <p:nvPr/>
        </p:nvSpPr>
        <p:spPr bwMode="auto">
          <a:xfrm>
            <a:off x="1259266" y="1434034"/>
            <a:ext cx="382587" cy="206375"/>
          </a:xfrm>
          <a:prstGeom prst="rect">
            <a:avLst/>
          </a:prstGeom>
          <a:noFill/>
          <a:ln w="38100">
            <a:noFill/>
            <a:miter lim="800000"/>
            <a:headEnd/>
            <a:tailEnd/>
          </a:ln>
        </p:spPr>
        <p:txBody>
          <a:bodyPr lIns="0" tIns="0" rIns="0" bIns="0"/>
          <a:lstStyle/>
          <a:p>
            <a:pPr algn="just" eaLnBrk="0" hangingPunct="0">
              <a:spcBef>
                <a:spcPct val="50000"/>
              </a:spcBef>
            </a:pPr>
            <a:r>
              <a:rPr lang="en-US" altLang="zh-CN" sz="1400"/>
              <a:t>-2</a:t>
            </a:r>
            <a:endParaRPr lang="zh-CN" altLang="zh-CN" sz="1400"/>
          </a:p>
        </p:txBody>
      </p:sp>
      <p:sp>
        <p:nvSpPr>
          <p:cNvPr id="9" name="文本框 5021"/>
          <p:cNvSpPr txBox="1">
            <a:spLocks noChangeArrowheads="1"/>
          </p:cNvSpPr>
          <p:nvPr/>
        </p:nvSpPr>
        <p:spPr bwMode="auto">
          <a:xfrm>
            <a:off x="2885337" y="2580209"/>
            <a:ext cx="390525" cy="204787"/>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grpSp>
        <p:nvGrpSpPr>
          <p:cNvPr id="10" name="组合 218"/>
          <p:cNvGrpSpPr>
            <a:grpSpLocks/>
          </p:cNvGrpSpPr>
          <p:nvPr/>
        </p:nvGrpSpPr>
        <p:grpSpPr bwMode="auto">
          <a:xfrm>
            <a:off x="539552" y="1635646"/>
            <a:ext cx="2232252" cy="1239838"/>
            <a:chOff x="6732240" y="1044090"/>
            <a:chExt cx="1972961" cy="1239628"/>
          </a:xfrm>
        </p:grpSpPr>
        <p:sp>
          <p:nvSpPr>
            <p:cNvPr id="11" name="直线 5016"/>
            <p:cNvSpPr>
              <a:spLocks noChangeShapeType="1"/>
            </p:cNvSpPr>
            <p:nvPr/>
          </p:nvSpPr>
          <p:spPr bwMode="auto">
            <a:xfrm flipH="1">
              <a:off x="7616592" y="1684460"/>
              <a:ext cx="197598" cy="223580"/>
            </a:xfrm>
            <a:prstGeom prst="line">
              <a:avLst/>
            </a:prstGeom>
            <a:noFill/>
            <a:ln w="3175">
              <a:solidFill>
                <a:schemeClr val="tx1"/>
              </a:solidFill>
              <a:round/>
              <a:headEnd/>
              <a:tailEnd/>
            </a:ln>
          </p:spPr>
          <p:txBody>
            <a:bodyPr lIns="0" tIns="0" rIns="0" bIns="0"/>
            <a:lstStyle/>
            <a:p>
              <a:endParaRPr lang="zh-CN" altLang="en-US"/>
            </a:p>
          </p:txBody>
        </p:sp>
        <p:sp>
          <p:nvSpPr>
            <p:cNvPr id="12" name="直线 5011"/>
            <p:cNvSpPr>
              <a:spLocks noChangeShapeType="1"/>
            </p:cNvSpPr>
            <p:nvPr/>
          </p:nvSpPr>
          <p:spPr bwMode="auto">
            <a:xfrm flipH="1">
              <a:off x="6943287" y="1235996"/>
              <a:ext cx="326399" cy="319844"/>
            </a:xfrm>
            <a:prstGeom prst="line">
              <a:avLst/>
            </a:prstGeom>
            <a:noFill/>
            <a:ln w="3175">
              <a:solidFill>
                <a:schemeClr val="tx1"/>
              </a:solidFill>
              <a:round/>
              <a:headEnd/>
              <a:tailEnd/>
            </a:ln>
          </p:spPr>
          <p:txBody>
            <a:bodyPr lIns="0" tIns="0" rIns="0" bIns="0"/>
            <a:lstStyle/>
            <a:p>
              <a:endParaRPr lang="zh-CN" altLang="en-US"/>
            </a:p>
          </p:txBody>
        </p:sp>
        <p:sp>
          <p:nvSpPr>
            <p:cNvPr id="13" name="直线 5008"/>
            <p:cNvSpPr>
              <a:spLocks noChangeShapeType="1"/>
            </p:cNvSpPr>
            <p:nvPr/>
          </p:nvSpPr>
          <p:spPr bwMode="auto">
            <a:xfrm>
              <a:off x="7623505" y="1269532"/>
              <a:ext cx="254326" cy="206532"/>
            </a:xfrm>
            <a:prstGeom prst="line">
              <a:avLst/>
            </a:prstGeom>
            <a:noFill/>
            <a:ln w="3175">
              <a:solidFill>
                <a:schemeClr val="tx1"/>
              </a:solidFill>
              <a:round/>
              <a:headEnd/>
              <a:tailEnd/>
            </a:ln>
          </p:spPr>
          <p:txBody>
            <a:bodyPr lIns="0" tIns="0" rIns="0" bIns="0"/>
            <a:lstStyle/>
            <a:p>
              <a:endParaRPr lang="zh-CN" altLang="en-US"/>
            </a:p>
          </p:txBody>
        </p:sp>
        <p:sp>
          <p:nvSpPr>
            <p:cNvPr id="14" name="椭圆 5007"/>
            <p:cNvSpPr>
              <a:spLocks noChangeArrowheads="1"/>
            </p:cNvSpPr>
            <p:nvPr/>
          </p:nvSpPr>
          <p:spPr bwMode="auto">
            <a:xfrm>
              <a:off x="7254169" y="1044090"/>
              <a:ext cx="391576" cy="319844"/>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P</a:t>
              </a:r>
              <a:endParaRPr lang="zh-CN" altLang="zh-CN" sz="1400" b="0"/>
            </a:p>
          </p:txBody>
        </p:sp>
        <p:sp>
          <p:nvSpPr>
            <p:cNvPr id="15" name="矩形 5015"/>
            <p:cNvSpPr>
              <a:spLocks noChangeArrowheads="1"/>
            </p:cNvSpPr>
            <p:nvPr/>
          </p:nvSpPr>
          <p:spPr bwMode="auto">
            <a:xfrm>
              <a:off x="6732240" y="1567640"/>
              <a:ext cx="325882" cy="383813"/>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6" name="自选图形 5014"/>
            <p:cNvSpPr>
              <a:spLocks/>
            </p:cNvSpPr>
            <p:nvPr/>
          </p:nvSpPr>
          <p:spPr bwMode="auto">
            <a:xfrm>
              <a:off x="7075192" y="1567640"/>
              <a:ext cx="65176" cy="383813"/>
            </a:xfrm>
            <a:prstGeom prst="rightBrace">
              <a:avLst>
                <a:gd name="adj1" fmla="val 52209"/>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7" name="文本框 5013"/>
            <p:cNvSpPr txBox="1">
              <a:spLocks noChangeArrowheads="1"/>
            </p:cNvSpPr>
            <p:nvPr/>
          </p:nvSpPr>
          <p:spPr bwMode="auto">
            <a:xfrm>
              <a:off x="7231682" y="1692052"/>
              <a:ext cx="391576" cy="20494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18" name="直线 5012"/>
            <p:cNvSpPr>
              <a:spLocks noChangeShapeType="1"/>
            </p:cNvSpPr>
            <p:nvPr/>
          </p:nvSpPr>
          <p:spPr bwMode="auto">
            <a:xfrm>
              <a:off x="8196049" y="1692052"/>
              <a:ext cx="163976" cy="225444"/>
            </a:xfrm>
            <a:prstGeom prst="line">
              <a:avLst/>
            </a:prstGeom>
            <a:noFill/>
            <a:ln w="3175">
              <a:solidFill>
                <a:schemeClr val="tx1"/>
              </a:solidFill>
              <a:round/>
              <a:headEnd/>
              <a:tailEnd/>
            </a:ln>
          </p:spPr>
          <p:txBody>
            <a:bodyPr lIns="0" tIns="0" rIns="0" bIns="0"/>
            <a:lstStyle/>
            <a:p>
              <a:endParaRPr lang="zh-CN" altLang="en-US"/>
            </a:p>
          </p:txBody>
        </p:sp>
        <p:sp>
          <p:nvSpPr>
            <p:cNvPr id="19" name="椭圆 5010"/>
            <p:cNvSpPr>
              <a:spLocks noChangeArrowheads="1"/>
            </p:cNvSpPr>
            <p:nvPr/>
          </p:nvSpPr>
          <p:spPr bwMode="auto">
            <a:xfrm>
              <a:off x="7804987" y="1439703"/>
              <a:ext cx="391059" cy="319844"/>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20" name="矩形 5025"/>
            <p:cNvSpPr>
              <a:spLocks noChangeArrowheads="1"/>
            </p:cNvSpPr>
            <p:nvPr/>
          </p:nvSpPr>
          <p:spPr bwMode="auto">
            <a:xfrm>
              <a:off x="7361020" y="1887484"/>
              <a:ext cx="325882" cy="38443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21" name="自选图形 5024"/>
            <p:cNvSpPr>
              <a:spLocks/>
            </p:cNvSpPr>
            <p:nvPr/>
          </p:nvSpPr>
          <p:spPr bwMode="auto">
            <a:xfrm>
              <a:off x="7686902" y="1883758"/>
              <a:ext cx="65176" cy="383813"/>
            </a:xfrm>
            <a:prstGeom prst="rightBrace">
              <a:avLst>
                <a:gd name="adj1" fmla="val 52209"/>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22" name="文本框 5023"/>
            <p:cNvSpPr txBox="1">
              <a:spLocks noChangeArrowheads="1"/>
            </p:cNvSpPr>
            <p:nvPr/>
          </p:nvSpPr>
          <p:spPr bwMode="auto">
            <a:xfrm>
              <a:off x="7804993" y="1977538"/>
              <a:ext cx="391059" cy="20494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23" name="自选图形 5022"/>
            <p:cNvSpPr>
              <a:spLocks/>
            </p:cNvSpPr>
            <p:nvPr/>
          </p:nvSpPr>
          <p:spPr bwMode="auto">
            <a:xfrm>
              <a:off x="8640025" y="1899284"/>
              <a:ext cx="65176" cy="384434"/>
            </a:xfrm>
            <a:prstGeom prst="rightBrace">
              <a:avLst>
                <a:gd name="adj1" fmla="val 52294"/>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24" name="矩形 5020"/>
            <p:cNvSpPr>
              <a:spLocks noChangeArrowheads="1"/>
            </p:cNvSpPr>
            <p:nvPr/>
          </p:nvSpPr>
          <p:spPr bwMode="auto">
            <a:xfrm>
              <a:off x="8251509" y="1899284"/>
              <a:ext cx="326400" cy="38443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25" name="矩形 20"/>
            <p:cNvSpPr>
              <a:spLocks noChangeArrowheads="1"/>
            </p:cNvSpPr>
            <p:nvPr/>
          </p:nvSpPr>
          <p:spPr bwMode="auto">
            <a:xfrm>
              <a:off x="6732240" y="1945242"/>
              <a:ext cx="328468" cy="215444"/>
            </a:xfrm>
            <a:prstGeom prst="rect">
              <a:avLst/>
            </a:prstGeom>
            <a:solidFill>
              <a:srgbClr val="33CC33"/>
            </a:solidFill>
            <a:ln w="3175" algn="ctr">
              <a:solidFill>
                <a:schemeClr val="tx1"/>
              </a:solidFill>
              <a:round/>
              <a:headEnd/>
              <a:tailEnd/>
            </a:ln>
          </p:spPr>
          <p:txBody>
            <a:bodyPr lIns="0" tIns="0" rIns="0" bIns="0">
              <a:spAutoFit/>
            </a:bodyPr>
            <a:lstStyle/>
            <a:p>
              <a:pPr eaLnBrk="0" hangingPunct="0">
                <a:spcBef>
                  <a:spcPct val="50000"/>
                </a:spcBef>
              </a:pPr>
              <a:endParaRPr lang="zh-CN" altLang="en-US" sz="1400" b="0"/>
            </a:p>
          </p:txBody>
        </p:sp>
      </p:grpSp>
      <p:sp>
        <p:nvSpPr>
          <p:cNvPr id="26" name="文本框 5006"/>
          <p:cNvSpPr txBox="1">
            <a:spLocks noChangeArrowheads="1"/>
          </p:cNvSpPr>
          <p:nvPr/>
        </p:nvSpPr>
        <p:spPr bwMode="auto">
          <a:xfrm>
            <a:off x="1235453" y="1434034"/>
            <a:ext cx="384175" cy="206375"/>
          </a:xfrm>
          <a:prstGeom prst="rect">
            <a:avLst/>
          </a:prstGeom>
          <a:noFill/>
          <a:ln w="38100">
            <a:noFill/>
            <a:miter lim="800000"/>
            <a:headEnd/>
            <a:tailEnd/>
          </a:ln>
        </p:spPr>
        <p:txBody>
          <a:bodyPr lIns="0" tIns="0" rIns="0" bIns="0"/>
          <a:lstStyle/>
          <a:p>
            <a:pPr algn="just" eaLnBrk="0" hangingPunct="0">
              <a:spcBef>
                <a:spcPct val="50000"/>
              </a:spcBef>
            </a:pPr>
            <a:r>
              <a:rPr lang="en-US" altLang="zh-CN" sz="1400"/>
              <a:t>-1</a:t>
            </a:r>
            <a:endParaRPr lang="zh-CN" altLang="zh-CN" sz="1400"/>
          </a:p>
        </p:txBody>
      </p:sp>
      <p:grpSp>
        <p:nvGrpSpPr>
          <p:cNvPr id="28" name="组合 45"/>
          <p:cNvGrpSpPr>
            <a:grpSpLocks/>
          </p:cNvGrpSpPr>
          <p:nvPr/>
        </p:nvGrpSpPr>
        <p:grpSpPr bwMode="auto">
          <a:xfrm>
            <a:off x="323528" y="3291830"/>
            <a:ext cx="2448272" cy="1511300"/>
            <a:chOff x="2267744" y="3212976"/>
            <a:chExt cx="5415370" cy="3286919"/>
          </a:xfrm>
        </p:grpSpPr>
        <p:sp>
          <p:nvSpPr>
            <p:cNvPr id="29" name="直线 5016"/>
            <p:cNvSpPr>
              <a:spLocks noChangeShapeType="1"/>
            </p:cNvSpPr>
            <p:nvPr/>
          </p:nvSpPr>
          <p:spPr bwMode="auto">
            <a:xfrm flipH="1">
              <a:off x="2915816" y="4869160"/>
              <a:ext cx="436044" cy="571500"/>
            </a:xfrm>
            <a:prstGeom prst="line">
              <a:avLst/>
            </a:prstGeom>
            <a:noFill/>
            <a:ln w="3175">
              <a:solidFill>
                <a:schemeClr val="tx1"/>
              </a:solidFill>
              <a:round/>
              <a:headEnd/>
              <a:tailEnd/>
            </a:ln>
          </p:spPr>
          <p:txBody>
            <a:bodyPr lIns="0" tIns="0" rIns="0" bIns="0"/>
            <a:lstStyle/>
            <a:p>
              <a:endParaRPr lang="zh-CN" altLang="en-US"/>
            </a:p>
          </p:txBody>
        </p:sp>
        <p:sp>
          <p:nvSpPr>
            <p:cNvPr id="30" name="直线 5011"/>
            <p:cNvSpPr>
              <a:spLocks noChangeShapeType="1"/>
            </p:cNvSpPr>
            <p:nvPr/>
          </p:nvSpPr>
          <p:spPr bwMode="auto">
            <a:xfrm flipH="1">
              <a:off x="4139951" y="3847976"/>
              <a:ext cx="609929" cy="661144"/>
            </a:xfrm>
            <a:prstGeom prst="line">
              <a:avLst/>
            </a:prstGeom>
            <a:noFill/>
            <a:ln w="3175">
              <a:solidFill>
                <a:schemeClr val="tx1"/>
              </a:solidFill>
              <a:round/>
              <a:headEnd/>
              <a:tailEnd/>
            </a:ln>
          </p:spPr>
          <p:txBody>
            <a:bodyPr lIns="0" tIns="0" rIns="0" bIns="0"/>
            <a:lstStyle/>
            <a:p>
              <a:endParaRPr lang="zh-CN" altLang="en-US"/>
            </a:p>
          </p:txBody>
        </p:sp>
        <p:sp>
          <p:nvSpPr>
            <p:cNvPr id="31" name="直线 5008"/>
            <p:cNvSpPr>
              <a:spLocks noChangeShapeType="1"/>
            </p:cNvSpPr>
            <p:nvPr/>
          </p:nvSpPr>
          <p:spPr bwMode="auto">
            <a:xfrm>
              <a:off x="4211960" y="5013176"/>
              <a:ext cx="311623" cy="503237"/>
            </a:xfrm>
            <a:prstGeom prst="line">
              <a:avLst/>
            </a:prstGeom>
            <a:noFill/>
            <a:ln w="3175">
              <a:solidFill>
                <a:schemeClr val="tx1"/>
              </a:solidFill>
              <a:round/>
              <a:headEnd/>
              <a:tailEnd/>
            </a:ln>
          </p:spPr>
          <p:txBody>
            <a:bodyPr lIns="0" tIns="0" rIns="0" bIns="0"/>
            <a:lstStyle/>
            <a:p>
              <a:endParaRPr lang="zh-CN" altLang="en-US"/>
            </a:p>
          </p:txBody>
        </p:sp>
        <p:sp>
          <p:nvSpPr>
            <p:cNvPr id="32" name="椭圆 5007"/>
            <p:cNvSpPr>
              <a:spLocks noChangeArrowheads="1"/>
            </p:cNvSpPr>
            <p:nvPr/>
          </p:nvSpPr>
          <p:spPr bwMode="auto">
            <a:xfrm>
              <a:off x="3419872" y="4437112"/>
              <a:ext cx="864098" cy="817563"/>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P</a:t>
              </a:r>
              <a:endParaRPr lang="zh-CN" altLang="zh-CN" sz="1400" b="0"/>
            </a:p>
          </p:txBody>
        </p:sp>
        <p:sp>
          <p:nvSpPr>
            <p:cNvPr id="33" name="文本框 5006"/>
            <p:cNvSpPr txBox="1">
              <a:spLocks noChangeArrowheads="1"/>
            </p:cNvSpPr>
            <p:nvPr/>
          </p:nvSpPr>
          <p:spPr bwMode="auto">
            <a:xfrm>
              <a:off x="5580112" y="3212976"/>
              <a:ext cx="844692" cy="525462"/>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+1</a:t>
              </a:r>
              <a:endParaRPr lang="zh-CN" altLang="zh-CN" sz="1400" b="0"/>
            </a:p>
          </p:txBody>
        </p:sp>
        <p:sp>
          <p:nvSpPr>
            <p:cNvPr id="34" name="矩形 5015"/>
            <p:cNvSpPr>
              <a:spLocks noChangeArrowheads="1"/>
            </p:cNvSpPr>
            <p:nvPr/>
          </p:nvSpPr>
          <p:spPr bwMode="auto">
            <a:xfrm>
              <a:off x="2267744" y="5445224"/>
              <a:ext cx="719130" cy="9810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35" name="自选图形 5014"/>
            <p:cNvSpPr>
              <a:spLocks/>
            </p:cNvSpPr>
            <p:nvPr/>
          </p:nvSpPr>
          <p:spPr bwMode="auto">
            <a:xfrm>
              <a:off x="3024542" y="5445224"/>
              <a:ext cx="143826" cy="981075"/>
            </a:xfrm>
            <a:prstGeom prst="rightBrace">
              <a:avLst>
                <a:gd name="adj1" fmla="val 52202"/>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36" name="文本框 5013"/>
            <p:cNvSpPr txBox="1">
              <a:spLocks noChangeArrowheads="1"/>
            </p:cNvSpPr>
            <p:nvPr/>
          </p:nvSpPr>
          <p:spPr bwMode="auto">
            <a:xfrm>
              <a:off x="3275856" y="5661248"/>
              <a:ext cx="864098" cy="523875"/>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h-2</a:t>
              </a:r>
              <a:endParaRPr lang="zh-CN" altLang="zh-CN" sz="1400" b="0"/>
            </a:p>
          </p:txBody>
        </p:sp>
        <p:sp>
          <p:nvSpPr>
            <p:cNvPr id="37" name="直线 5012"/>
            <p:cNvSpPr>
              <a:spLocks noChangeShapeType="1"/>
            </p:cNvSpPr>
            <p:nvPr/>
          </p:nvSpPr>
          <p:spPr bwMode="auto">
            <a:xfrm>
              <a:off x="5652120" y="3933056"/>
              <a:ext cx="361848" cy="576263"/>
            </a:xfrm>
            <a:prstGeom prst="line">
              <a:avLst/>
            </a:prstGeom>
            <a:noFill/>
            <a:ln w="3175">
              <a:solidFill>
                <a:schemeClr val="tx1"/>
              </a:solidFill>
              <a:round/>
              <a:headEnd/>
              <a:tailEnd/>
            </a:ln>
          </p:spPr>
          <p:txBody>
            <a:bodyPr lIns="0" tIns="0" rIns="0" bIns="0"/>
            <a:lstStyle/>
            <a:p>
              <a:endParaRPr lang="zh-CN" altLang="en-US"/>
            </a:p>
          </p:txBody>
        </p:sp>
        <p:sp>
          <p:nvSpPr>
            <p:cNvPr id="38" name="矩形 5025"/>
            <p:cNvSpPr>
              <a:spLocks noChangeArrowheads="1"/>
            </p:cNvSpPr>
            <p:nvPr/>
          </p:nvSpPr>
          <p:spPr bwMode="auto">
            <a:xfrm>
              <a:off x="4499992" y="5517232"/>
              <a:ext cx="719130" cy="982663"/>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39" name="自选图形 5024"/>
            <p:cNvSpPr>
              <a:spLocks/>
            </p:cNvSpPr>
            <p:nvPr/>
          </p:nvSpPr>
          <p:spPr bwMode="auto">
            <a:xfrm>
              <a:off x="5268206" y="5507707"/>
              <a:ext cx="143826" cy="981075"/>
            </a:xfrm>
            <a:prstGeom prst="rightBrace">
              <a:avLst>
                <a:gd name="adj1" fmla="val 52202"/>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40" name="文本框 5023"/>
            <p:cNvSpPr txBox="1">
              <a:spLocks noChangeArrowheads="1"/>
            </p:cNvSpPr>
            <p:nvPr/>
          </p:nvSpPr>
          <p:spPr bwMode="auto">
            <a:xfrm>
              <a:off x="5580876" y="5743451"/>
              <a:ext cx="862956" cy="523875"/>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h-1</a:t>
              </a:r>
              <a:endParaRPr lang="zh-CN" altLang="zh-CN" sz="1400" b="0"/>
            </a:p>
          </p:txBody>
        </p:sp>
        <p:sp>
          <p:nvSpPr>
            <p:cNvPr id="41" name="自选图形 5022"/>
            <p:cNvSpPr>
              <a:spLocks/>
            </p:cNvSpPr>
            <p:nvPr/>
          </p:nvSpPr>
          <p:spPr bwMode="auto">
            <a:xfrm>
              <a:off x="6564350" y="4509120"/>
              <a:ext cx="143826" cy="982662"/>
            </a:xfrm>
            <a:prstGeom prst="rightBrace">
              <a:avLst>
                <a:gd name="adj1" fmla="val 52286"/>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42" name="文本框 5021"/>
            <p:cNvSpPr txBox="1">
              <a:spLocks noChangeArrowheads="1"/>
            </p:cNvSpPr>
            <p:nvPr/>
          </p:nvSpPr>
          <p:spPr bwMode="auto">
            <a:xfrm>
              <a:off x="6819018" y="4621656"/>
              <a:ext cx="864096" cy="523876"/>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43" name="矩形 5020"/>
            <p:cNvSpPr>
              <a:spLocks noChangeArrowheads="1"/>
            </p:cNvSpPr>
            <p:nvPr/>
          </p:nvSpPr>
          <p:spPr bwMode="auto">
            <a:xfrm>
              <a:off x="5796136" y="4509120"/>
              <a:ext cx="720272" cy="982662"/>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44" name="文本框 5006"/>
            <p:cNvSpPr txBox="1">
              <a:spLocks noChangeArrowheads="1"/>
            </p:cNvSpPr>
            <p:nvPr/>
          </p:nvSpPr>
          <p:spPr bwMode="auto">
            <a:xfrm>
              <a:off x="4283968" y="4509120"/>
              <a:ext cx="845834" cy="525462"/>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-1</a:t>
              </a:r>
              <a:endParaRPr lang="zh-CN" altLang="zh-CN" sz="1400" b="0"/>
            </a:p>
          </p:txBody>
        </p:sp>
        <p:grpSp>
          <p:nvGrpSpPr>
            <p:cNvPr id="45" name="组合 44"/>
            <p:cNvGrpSpPr>
              <a:grpSpLocks/>
            </p:cNvGrpSpPr>
            <p:nvPr/>
          </p:nvGrpSpPr>
          <p:grpSpPr bwMode="auto">
            <a:xfrm>
              <a:off x="4788024" y="3356992"/>
              <a:ext cx="862956" cy="817562"/>
              <a:chOff x="5580876" y="4368676"/>
              <a:chExt cx="862956" cy="817562"/>
            </a:xfrm>
          </p:grpSpPr>
          <p:sp>
            <p:nvSpPr>
              <p:cNvPr id="46" name="椭圆 5010"/>
              <p:cNvSpPr>
                <a:spLocks noChangeArrowheads="1"/>
              </p:cNvSpPr>
              <p:nvPr/>
            </p:nvSpPr>
            <p:spPr bwMode="auto">
              <a:xfrm>
                <a:off x="5580876" y="4368676"/>
                <a:ext cx="862956" cy="817562"/>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47" name="TextBox 43"/>
              <p:cNvSpPr txBox="1">
                <a:spLocks noChangeArrowheads="1"/>
              </p:cNvSpPr>
              <p:nvPr/>
            </p:nvSpPr>
            <p:spPr bwMode="auto">
              <a:xfrm>
                <a:off x="5796135" y="4509120"/>
                <a:ext cx="287186" cy="468299"/>
              </a:xfrm>
              <a:prstGeom prst="rect">
                <a:avLst/>
              </a:prstGeom>
              <a:noFill/>
              <a:ln w="3175">
                <a:noFill/>
                <a:miter lim="800000"/>
                <a:headEnd/>
                <a:tailEnd/>
              </a:ln>
            </p:spPr>
            <p:txBody>
              <a:bodyPr wrap="none" lIns="0" tIns="0" rIns="0" bIns="0">
                <a:spAutoFit/>
              </a:bodyPr>
              <a:lstStyle/>
              <a:p>
                <a:pPr eaLnBrk="0" hangingPunct="0">
                  <a:spcBef>
                    <a:spcPct val="50000"/>
                  </a:spcBef>
                </a:pPr>
                <a:r>
                  <a:rPr lang="en-US" altLang="zh-CN" sz="1400" b="0"/>
                  <a:t>C</a:t>
                </a:r>
                <a:endParaRPr lang="zh-CN" altLang="en-US" sz="1400" b="0"/>
              </a:p>
            </p:txBody>
          </p:sp>
        </p:grpSp>
      </p:grpSp>
      <p:sp>
        <p:nvSpPr>
          <p:cNvPr id="48" name="矩形 47"/>
          <p:cNvSpPr>
            <a:spLocks noChangeArrowheads="1"/>
          </p:cNvSpPr>
          <p:nvPr/>
        </p:nvSpPr>
        <p:spPr bwMode="auto">
          <a:xfrm>
            <a:off x="251520" y="2931790"/>
            <a:ext cx="2736304" cy="307777"/>
          </a:xfrm>
          <a:prstGeom prst="rect">
            <a:avLst/>
          </a:prstGeom>
          <a:noFill/>
          <a:ln w="3175">
            <a:noFill/>
            <a:miter lim="800000"/>
            <a:headEnd/>
            <a:tailEnd/>
          </a:ln>
        </p:spPr>
        <p:txBody>
          <a:bodyPr wrap="square">
            <a:spAutoFit/>
          </a:bodyPr>
          <a:lstStyle/>
          <a:p>
            <a:pPr eaLnBrk="0" hangingPunct="0">
              <a:spcBef>
                <a:spcPct val="50000"/>
              </a:spcBef>
            </a:pPr>
            <a:r>
              <a:rPr lang="en-US" altLang="zh-CN" sz="1400" b="0" dirty="0"/>
              <a:t>RR</a:t>
            </a:r>
            <a:r>
              <a:rPr lang="zh-CN" altLang="en-US" sz="1400" b="0" dirty="0"/>
              <a:t>或</a:t>
            </a:r>
            <a:r>
              <a:rPr lang="en-US" altLang="zh-CN" sz="1400" b="0" dirty="0"/>
              <a:t>RL</a:t>
            </a:r>
            <a:r>
              <a:rPr lang="zh-CN" altLang="en-US" sz="1400" b="0" dirty="0"/>
              <a:t>旋转都可以，高度没变</a:t>
            </a:r>
          </a:p>
        </p:txBody>
      </p:sp>
      <p:sp>
        <p:nvSpPr>
          <p:cNvPr id="49" name="矩形 48"/>
          <p:cNvSpPr>
            <a:spLocks noChangeArrowheads="1"/>
          </p:cNvSpPr>
          <p:nvPr/>
        </p:nvSpPr>
        <p:spPr bwMode="auto">
          <a:xfrm>
            <a:off x="467544" y="4835723"/>
            <a:ext cx="2304255" cy="307777"/>
          </a:xfrm>
          <a:prstGeom prst="rect">
            <a:avLst/>
          </a:prstGeom>
          <a:noFill/>
          <a:ln w="3175">
            <a:noFill/>
            <a:miter lim="800000"/>
            <a:headEnd/>
            <a:tailEnd/>
          </a:ln>
        </p:spPr>
        <p:txBody>
          <a:bodyPr wrap="square">
            <a:spAutoFit/>
          </a:bodyPr>
          <a:lstStyle/>
          <a:p>
            <a:pPr eaLnBrk="0" hangingPunct="0">
              <a:spcBef>
                <a:spcPct val="50000"/>
              </a:spcBef>
            </a:pPr>
            <a:r>
              <a:rPr lang="zh-CN" altLang="en-US" sz="1400" b="0" dirty="0"/>
              <a:t>不需要继续往上调整</a:t>
            </a:r>
          </a:p>
        </p:txBody>
      </p:sp>
      <p:sp>
        <p:nvSpPr>
          <p:cNvPr id="50" name="文本框 4986"/>
          <p:cNvSpPr txBox="1">
            <a:spLocks noChangeArrowheads="1"/>
          </p:cNvSpPr>
          <p:nvPr/>
        </p:nvSpPr>
        <p:spPr bwMode="auto">
          <a:xfrm>
            <a:off x="4067944" y="1491630"/>
            <a:ext cx="363538" cy="160337"/>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-2</a:t>
            </a:r>
            <a:endParaRPr lang="zh-CN" altLang="zh-CN" sz="1400" b="0"/>
          </a:p>
        </p:txBody>
      </p:sp>
      <p:grpSp>
        <p:nvGrpSpPr>
          <p:cNvPr id="52" name="组合 171"/>
          <p:cNvGrpSpPr>
            <a:grpSpLocks/>
          </p:cNvGrpSpPr>
          <p:nvPr/>
        </p:nvGrpSpPr>
        <p:grpSpPr bwMode="auto">
          <a:xfrm>
            <a:off x="3275856" y="1707654"/>
            <a:ext cx="2592287" cy="949325"/>
            <a:chOff x="4477904" y="1235300"/>
            <a:chExt cx="2423947" cy="948908"/>
          </a:xfrm>
        </p:grpSpPr>
        <p:sp>
          <p:nvSpPr>
            <p:cNvPr id="53" name="直线 4996"/>
            <p:cNvSpPr>
              <a:spLocks noChangeShapeType="1"/>
            </p:cNvSpPr>
            <p:nvPr/>
          </p:nvSpPr>
          <p:spPr bwMode="auto">
            <a:xfrm flipH="1">
              <a:off x="5275294" y="1718760"/>
              <a:ext cx="212587" cy="168599"/>
            </a:xfrm>
            <a:prstGeom prst="line">
              <a:avLst/>
            </a:prstGeom>
            <a:noFill/>
            <a:ln w="3175">
              <a:solidFill>
                <a:schemeClr val="tx1"/>
              </a:solidFill>
              <a:round/>
              <a:headEnd/>
              <a:tailEnd/>
            </a:ln>
          </p:spPr>
          <p:txBody>
            <a:bodyPr lIns="0" tIns="0" rIns="0" bIns="0"/>
            <a:lstStyle/>
            <a:p>
              <a:endParaRPr lang="zh-CN" altLang="en-US"/>
            </a:p>
          </p:txBody>
        </p:sp>
        <p:sp>
          <p:nvSpPr>
            <p:cNvPr id="54" name="直线 4991"/>
            <p:cNvSpPr>
              <a:spLocks noChangeShapeType="1"/>
            </p:cNvSpPr>
            <p:nvPr/>
          </p:nvSpPr>
          <p:spPr bwMode="auto">
            <a:xfrm flipH="1">
              <a:off x="4662797" y="1383725"/>
              <a:ext cx="322545" cy="247134"/>
            </a:xfrm>
            <a:prstGeom prst="line">
              <a:avLst/>
            </a:prstGeom>
            <a:noFill/>
            <a:ln w="3175">
              <a:solidFill>
                <a:schemeClr val="tx1"/>
              </a:solidFill>
              <a:round/>
              <a:headEnd/>
              <a:tailEnd/>
            </a:ln>
          </p:spPr>
          <p:txBody>
            <a:bodyPr lIns="0" tIns="0" rIns="0" bIns="0"/>
            <a:lstStyle/>
            <a:p>
              <a:endParaRPr lang="zh-CN" altLang="en-US"/>
            </a:p>
          </p:txBody>
        </p:sp>
        <p:sp>
          <p:nvSpPr>
            <p:cNvPr id="55" name="直线 4988"/>
            <p:cNvSpPr>
              <a:spLocks noChangeShapeType="1"/>
            </p:cNvSpPr>
            <p:nvPr/>
          </p:nvSpPr>
          <p:spPr bwMode="auto">
            <a:xfrm>
              <a:off x="5364088" y="1399576"/>
              <a:ext cx="184893" cy="146983"/>
            </a:xfrm>
            <a:prstGeom prst="line">
              <a:avLst/>
            </a:prstGeom>
            <a:noFill/>
            <a:ln w="3175">
              <a:solidFill>
                <a:schemeClr val="tx1"/>
              </a:solidFill>
              <a:round/>
              <a:headEnd/>
              <a:tailEnd/>
            </a:ln>
          </p:spPr>
          <p:txBody>
            <a:bodyPr lIns="0" tIns="0" rIns="0" bIns="0"/>
            <a:lstStyle/>
            <a:p>
              <a:endParaRPr lang="zh-CN" altLang="en-US"/>
            </a:p>
          </p:txBody>
        </p:sp>
        <p:sp>
          <p:nvSpPr>
            <p:cNvPr id="56" name="椭圆 4987"/>
            <p:cNvSpPr>
              <a:spLocks noChangeArrowheads="1"/>
            </p:cNvSpPr>
            <p:nvPr/>
          </p:nvSpPr>
          <p:spPr bwMode="auto">
            <a:xfrm>
              <a:off x="4995116" y="1235300"/>
              <a:ext cx="387706" cy="247134"/>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dirty="0">
                  <a:latin typeface="Calibri" pitchFamily="34" charset="0"/>
                </a:rPr>
                <a:t>P</a:t>
              </a:r>
              <a:endParaRPr lang="zh-CN" altLang="zh-CN" sz="1400" b="0" dirty="0"/>
            </a:p>
          </p:txBody>
        </p:sp>
        <p:sp>
          <p:nvSpPr>
            <p:cNvPr id="57" name="矩形 4995"/>
            <p:cNvSpPr>
              <a:spLocks noChangeArrowheads="1"/>
            </p:cNvSpPr>
            <p:nvPr/>
          </p:nvSpPr>
          <p:spPr bwMode="auto">
            <a:xfrm>
              <a:off x="4477904" y="1640225"/>
              <a:ext cx="323359" cy="296849"/>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58" name="自选图形 4994"/>
            <p:cNvSpPr>
              <a:spLocks/>
            </p:cNvSpPr>
            <p:nvPr/>
          </p:nvSpPr>
          <p:spPr bwMode="auto">
            <a:xfrm>
              <a:off x="4822440" y="1637343"/>
              <a:ext cx="64346" cy="296849"/>
            </a:xfrm>
            <a:prstGeom prst="rightBrace">
              <a:avLst>
                <a:gd name="adj1" fmla="val 52412"/>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59" name="文本框 4993"/>
            <p:cNvSpPr txBox="1">
              <a:spLocks noChangeArrowheads="1"/>
            </p:cNvSpPr>
            <p:nvPr/>
          </p:nvSpPr>
          <p:spPr bwMode="auto">
            <a:xfrm>
              <a:off x="4965511" y="1667158"/>
              <a:ext cx="387706" cy="158511"/>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60" name="直线 4992"/>
            <p:cNvSpPr>
              <a:spLocks noChangeShapeType="1"/>
            </p:cNvSpPr>
            <p:nvPr/>
          </p:nvSpPr>
          <p:spPr bwMode="auto">
            <a:xfrm>
              <a:off x="5860376" y="1742537"/>
              <a:ext cx="166160" cy="154188"/>
            </a:xfrm>
            <a:prstGeom prst="line">
              <a:avLst/>
            </a:prstGeom>
            <a:noFill/>
            <a:ln w="3175">
              <a:solidFill>
                <a:schemeClr val="tx1"/>
              </a:solidFill>
              <a:round/>
              <a:headEnd/>
              <a:tailEnd/>
            </a:ln>
          </p:spPr>
          <p:txBody>
            <a:bodyPr lIns="0" tIns="0" rIns="0" bIns="0"/>
            <a:lstStyle/>
            <a:p>
              <a:endParaRPr lang="zh-CN" altLang="en-US"/>
            </a:p>
          </p:txBody>
        </p:sp>
        <p:sp>
          <p:nvSpPr>
            <p:cNvPr id="61" name="椭圆 4990"/>
            <p:cNvSpPr>
              <a:spLocks noChangeArrowheads="1"/>
            </p:cNvSpPr>
            <p:nvPr/>
          </p:nvSpPr>
          <p:spPr bwMode="auto">
            <a:xfrm>
              <a:off x="5503353" y="1541515"/>
              <a:ext cx="388520" cy="247134"/>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62" name="矩形 5005"/>
            <p:cNvSpPr>
              <a:spLocks noChangeArrowheads="1"/>
            </p:cNvSpPr>
            <p:nvPr/>
          </p:nvSpPr>
          <p:spPr bwMode="auto">
            <a:xfrm>
              <a:off x="5098005" y="1887359"/>
              <a:ext cx="322545" cy="296849"/>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63" name="自选图形 5004"/>
            <p:cNvSpPr>
              <a:spLocks/>
            </p:cNvSpPr>
            <p:nvPr/>
          </p:nvSpPr>
          <p:spPr bwMode="auto">
            <a:xfrm>
              <a:off x="5490867" y="1887359"/>
              <a:ext cx="64346" cy="296849"/>
            </a:xfrm>
            <a:prstGeom prst="rightBrace">
              <a:avLst>
                <a:gd name="adj1" fmla="val 52412"/>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64" name="文本框 5003"/>
            <p:cNvSpPr txBox="1">
              <a:spLocks noChangeArrowheads="1"/>
            </p:cNvSpPr>
            <p:nvPr/>
          </p:nvSpPr>
          <p:spPr bwMode="auto">
            <a:xfrm>
              <a:off x="5638017" y="1957248"/>
              <a:ext cx="388520" cy="157791"/>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65" name="自选图形 5002"/>
            <p:cNvSpPr>
              <a:spLocks/>
            </p:cNvSpPr>
            <p:nvPr/>
          </p:nvSpPr>
          <p:spPr bwMode="auto">
            <a:xfrm>
              <a:off x="6358037" y="1896725"/>
              <a:ext cx="72491" cy="230562"/>
            </a:xfrm>
            <a:prstGeom prst="rightBrace">
              <a:avLst>
                <a:gd name="adj1" fmla="val 36135"/>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66" name="文本框 5001"/>
            <p:cNvSpPr txBox="1">
              <a:spLocks noChangeArrowheads="1"/>
            </p:cNvSpPr>
            <p:nvPr/>
          </p:nvSpPr>
          <p:spPr bwMode="auto">
            <a:xfrm>
              <a:off x="6514145" y="1883087"/>
              <a:ext cx="387706" cy="158511"/>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67" name="矩形 5000"/>
            <p:cNvSpPr>
              <a:spLocks noChangeArrowheads="1"/>
            </p:cNvSpPr>
            <p:nvPr/>
          </p:nvSpPr>
          <p:spPr bwMode="auto">
            <a:xfrm>
              <a:off x="5973319" y="1896725"/>
              <a:ext cx="322545" cy="2204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68" name="矩形 141"/>
            <p:cNvSpPr>
              <a:spLocks noChangeArrowheads="1"/>
            </p:cNvSpPr>
            <p:nvPr/>
          </p:nvSpPr>
          <p:spPr bwMode="auto">
            <a:xfrm>
              <a:off x="4477904" y="1939235"/>
              <a:ext cx="332319" cy="215444"/>
            </a:xfrm>
            <a:prstGeom prst="rect">
              <a:avLst/>
            </a:prstGeom>
            <a:solidFill>
              <a:srgbClr val="33CC33"/>
            </a:solidFill>
            <a:ln w="3175" algn="ctr">
              <a:solidFill>
                <a:schemeClr val="tx1"/>
              </a:solidFill>
              <a:round/>
              <a:headEnd/>
              <a:tailEnd/>
            </a:ln>
          </p:spPr>
          <p:txBody>
            <a:bodyPr lIns="0" tIns="0" rIns="0" bIns="0">
              <a:spAutoFit/>
            </a:bodyPr>
            <a:lstStyle/>
            <a:p>
              <a:pPr eaLnBrk="0" hangingPunct="0">
                <a:spcBef>
                  <a:spcPct val="50000"/>
                </a:spcBef>
              </a:pPr>
              <a:endParaRPr lang="zh-CN" altLang="en-US" sz="1400" b="0"/>
            </a:p>
          </p:txBody>
        </p:sp>
      </p:grpSp>
      <p:sp>
        <p:nvSpPr>
          <p:cNvPr id="69" name="文本框 4986"/>
          <p:cNvSpPr txBox="1">
            <a:spLocks noChangeArrowheads="1"/>
          </p:cNvSpPr>
          <p:nvPr/>
        </p:nvSpPr>
        <p:spPr bwMode="auto">
          <a:xfrm>
            <a:off x="4067944" y="1491630"/>
            <a:ext cx="363538" cy="160337"/>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-1</a:t>
            </a:r>
            <a:endParaRPr lang="zh-CN" altLang="zh-CN" sz="1400" b="0"/>
          </a:p>
        </p:txBody>
      </p:sp>
      <p:sp>
        <p:nvSpPr>
          <p:cNvPr id="70" name="TextBox 37"/>
          <p:cNvSpPr txBox="1">
            <a:spLocks noChangeArrowheads="1"/>
          </p:cNvSpPr>
          <p:nvPr/>
        </p:nvSpPr>
        <p:spPr bwMode="auto">
          <a:xfrm>
            <a:off x="3563888" y="2931790"/>
            <a:ext cx="1670050"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en-US" altLang="zh-CN" sz="1400" b="0" dirty="0"/>
              <a:t>RL</a:t>
            </a:r>
            <a:r>
              <a:rPr lang="zh-CN" altLang="en-US" sz="1400" b="0" dirty="0"/>
              <a:t>旋转，高度变矮</a:t>
            </a:r>
          </a:p>
        </p:txBody>
      </p:sp>
      <p:grpSp>
        <p:nvGrpSpPr>
          <p:cNvPr id="71" name="组合 198"/>
          <p:cNvGrpSpPr>
            <a:grpSpLocks/>
          </p:cNvGrpSpPr>
          <p:nvPr/>
        </p:nvGrpSpPr>
        <p:grpSpPr bwMode="auto">
          <a:xfrm>
            <a:off x="3275856" y="3507854"/>
            <a:ext cx="2330450" cy="946150"/>
            <a:chOff x="4932040" y="3147814"/>
            <a:chExt cx="2331922" cy="945812"/>
          </a:xfrm>
        </p:grpSpPr>
        <p:sp>
          <p:nvSpPr>
            <p:cNvPr id="72" name="直线 4996"/>
            <p:cNvSpPr>
              <a:spLocks noChangeShapeType="1"/>
            </p:cNvSpPr>
            <p:nvPr/>
          </p:nvSpPr>
          <p:spPr bwMode="auto">
            <a:xfrm flipH="1">
              <a:off x="5436096" y="3363838"/>
              <a:ext cx="212587" cy="168599"/>
            </a:xfrm>
            <a:prstGeom prst="line">
              <a:avLst/>
            </a:prstGeom>
            <a:noFill/>
            <a:ln w="3175">
              <a:solidFill>
                <a:schemeClr val="tx1"/>
              </a:solidFill>
              <a:round/>
              <a:headEnd/>
              <a:tailEnd/>
            </a:ln>
          </p:spPr>
          <p:txBody>
            <a:bodyPr lIns="0" tIns="0" rIns="0" bIns="0"/>
            <a:lstStyle/>
            <a:p>
              <a:endParaRPr lang="zh-CN" altLang="en-US"/>
            </a:p>
          </p:txBody>
        </p:sp>
        <p:sp>
          <p:nvSpPr>
            <p:cNvPr id="73" name="直线 4991"/>
            <p:cNvSpPr>
              <a:spLocks noChangeShapeType="1"/>
            </p:cNvSpPr>
            <p:nvPr/>
          </p:nvSpPr>
          <p:spPr bwMode="auto">
            <a:xfrm flipH="1">
              <a:off x="5076056" y="3723878"/>
              <a:ext cx="178528" cy="144016"/>
            </a:xfrm>
            <a:prstGeom prst="line">
              <a:avLst/>
            </a:prstGeom>
            <a:noFill/>
            <a:ln w="3175">
              <a:solidFill>
                <a:schemeClr val="tx1"/>
              </a:solidFill>
              <a:round/>
              <a:headEnd/>
              <a:tailEnd/>
            </a:ln>
          </p:spPr>
          <p:txBody>
            <a:bodyPr lIns="0" tIns="0" rIns="0" bIns="0"/>
            <a:lstStyle/>
            <a:p>
              <a:endParaRPr lang="zh-CN" altLang="en-US"/>
            </a:p>
          </p:txBody>
        </p:sp>
        <p:sp>
          <p:nvSpPr>
            <p:cNvPr id="74" name="直线 4988"/>
            <p:cNvSpPr>
              <a:spLocks noChangeShapeType="1"/>
            </p:cNvSpPr>
            <p:nvPr/>
          </p:nvSpPr>
          <p:spPr bwMode="auto">
            <a:xfrm>
              <a:off x="5517036" y="3672130"/>
              <a:ext cx="184893" cy="146983"/>
            </a:xfrm>
            <a:prstGeom prst="line">
              <a:avLst/>
            </a:prstGeom>
            <a:noFill/>
            <a:ln w="3175">
              <a:solidFill>
                <a:schemeClr val="tx1"/>
              </a:solidFill>
              <a:round/>
              <a:headEnd/>
              <a:tailEnd/>
            </a:ln>
          </p:spPr>
          <p:txBody>
            <a:bodyPr lIns="0" tIns="0" rIns="0" bIns="0"/>
            <a:lstStyle/>
            <a:p>
              <a:endParaRPr lang="zh-CN" altLang="en-US"/>
            </a:p>
          </p:txBody>
        </p:sp>
        <p:sp>
          <p:nvSpPr>
            <p:cNvPr id="75" name="椭圆 4987"/>
            <p:cNvSpPr>
              <a:spLocks noChangeArrowheads="1"/>
            </p:cNvSpPr>
            <p:nvPr/>
          </p:nvSpPr>
          <p:spPr bwMode="auto">
            <a:xfrm>
              <a:off x="5148064" y="3507854"/>
              <a:ext cx="387706" cy="247134"/>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dirty="0">
                  <a:latin typeface="Calibri" pitchFamily="34" charset="0"/>
                </a:rPr>
                <a:t>  P</a:t>
              </a:r>
              <a:endParaRPr lang="zh-CN" altLang="zh-CN" sz="1400" b="0" dirty="0"/>
            </a:p>
          </p:txBody>
        </p:sp>
        <p:sp>
          <p:nvSpPr>
            <p:cNvPr id="76" name="直线 4992"/>
            <p:cNvSpPr>
              <a:spLocks noChangeShapeType="1"/>
            </p:cNvSpPr>
            <p:nvPr/>
          </p:nvSpPr>
          <p:spPr bwMode="auto">
            <a:xfrm>
              <a:off x="6363213" y="3708876"/>
              <a:ext cx="166160" cy="154188"/>
            </a:xfrm>
            <a:prstGeom prst="line">
              <a:avLst/>
            </a:prstGeom>
            <a:noFill/>
            <a:ln w="3175">
              <a:solidFill>
                <a:schemeClr val="tx1"/>
              </a:solidFill>
              <a:round/>
              <a:headEnd/>
              <a:tailEnd/>
            </a:ln>
          </p:spPr>
          <p:txBody>
            <a:bodyPr lIns="0" tIns="0" rIns="0" bIns="0"/>
            <a:lstStyle/>
            <a:p>
              <a:endParaRPr lang="zh-CN" altLang="en-US"/>
            </a:p>
          </p:txBody>
        </p:sp>
        <p:sp>
          <p:nvSpPr>
            <p:cNvPr id="77" name="椭圆 4990"/>
            <p:cNvSpPr>
              <a:spLocks noChangeArrowheads="1"/>
            </p:cNvSpPr>
            <p:nvPr/>
          </p:nvSpPr>
          <p:spPr bwMode="auto">
            <a:xfrm>
              <a:off x="6012160" y="3507854"/>
              <a:ext cx="388520" cy="247134"/>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78" name="自选图形 5002"/>
            <p:cNvSpPr>
              <a:spLocks/>
            </p:cNvSpPr>
            <p:nvPr/>
          </p:nvSpPr>
          <p:spPr bwMode="auto">
            <a:xfrm>
              <a:off x="6748475" y="3863064"/>
              <a:ext cx="72491" cy="230562"/>
            </a:xfrm>
            <a:prstGeom prst="rightBrace">
              <a:avLst>
                <a:gd name="adj1" fmla="val 36135"/>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79" name="文本框 5001"/>
            <p:cNvSpPr txBox="1">
              <a:spLocks noChangeArrowheads="1"/>
            </p:cNvSpPr>
            <p:nvPr/>
          </p:nvSpPr>
          <p:spPr bwMode="auto">
            <a:xfrm>
              <a:off x="6876256" y="3867894"/>
              <a:ext cx="387706" cy="158511"/>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h-2</a:t>
              </a:r>
              <a:endParaRPr lang="zh-CN" altLang="zh-CN" sz="1400" b="0"/>
            </a:p>
          </p:txBody>
        </p:sp>
        <p:sp>
          <p:nvSpPr>
            <p:cNvPr id="80" name="矩形 5000"/>
            <p:cNvSpPr>
              <a:spLocks noChangeArrowheads="1"/>
            </p:cNvSpPr>
            <p:nvPr/>
          </p:nvSpPr>
          <p:spPr bwMode="auto">
            <a:xfrm>
              <a:off x="6400681" y="3863064"/>
              <a:ext cx="322545" cy="2204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81" name="椭圆 4990"/>
            <p:cNvSpPr>
              <a:spLocks noChangeArrowheads="1"/>
            </p:cNvSpPr>
            <p:nvPr/>
          </p:nvSpPr>
          <p:spPr bwMode="auto">
            <a:xfrm>
              <a:off x="5652120" y="3147814"/>
              <a:ext cx="388520" cy="247134"/>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82" name="矩形 5000"/>
            <p:cNvSpPr>
              <a:spLocks noChangeArrowheads="1"/>
            </p:cNvSpPr>
            <p:nvPr/>
          </p:nvSpPr>
          <p:spPr bwMode="auto">
            <a:xfrm>
              <a:off x="4932040" y="3867894"/>
              <a:ext cx="322545" cy="2204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83" name="矩形 5000"/>
            <p:cNvSpPr>
              <a:spLocks noChangeArrowheads="1"/>
            </p:cNvSpPr>
            <p:nvPr/>
          </p:nvSpPr>
          <p:spPr bwMode="auto">
            <a:xfrm>
              <a:off x="5436096" y="3867894"/>
              <a:ext cx="322545" cy="2204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84" name="矩形 5000"/>
            <p:cNvSpPr>
              <a:spLocks noChangeArrowheads="1"/>
            </p:cNvSpPr>
            <p:nvPr/>
          </p:nvSpPr>
          <p:spPr bwMode="auto">
            <a:xfrm>
              <a:off x="5868144" y="3867894"/>
              <a:ext cx="322545" cy="220475"/>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85" name="直线 4988"/>
            <p:cNvSpPr>
              <a:spLocks noChangeShapeType="1"/>
            </p:cNvSpPr>
            <p:nvPr/>
          </p:nvSpPr>
          <p:spPr bwMode="auto">
            <a:xfrm>
              <a:off x="5940152" y="3363838"/>
              <a:ext cx="184893" cy="146983"/>
            </a:xfrm>
            <a:prstGeom prst="line">
              <a:avLst/>
            </a:prstGeom>
            <a:noFill/>
            <a:ln w="3175">
              <a:solidFill>
                <a:schemeClr val="tx1"/>
              </a:solidFill>
              <a:round/>
              <a:headEnd/>
              <a:tailEnd/>
            </a:ln>
          </p:spPr>
          <p:txBody>
            <a:bodyPr lIns="0" tIns="0" rIns="0" bIns="0"/>
            <a:lstStyle/>
            <a:p>
              <a:endParaRPr lang="zh-CN" altLang="en-US"/>
            </a:p>
          </p:txBody>
        </p:sp>
        <p:sp>
          <p:nvSpPr>
            <p:cNvPr id="86" name="直线 4991"/>
            <p:cNvSpPr>
              <a:spLocks noChangeShapeType="1"/>
            </p:cNvSpPr>
            <p:nvPr/>
          </p:nvSpPr>
          <p:spPr bwMode="auto">
            <a:xfrm flipH="1">
              <a:off x="5940152" y="3723878"/>
              <a:ext cx="178528" cy="144016"/>
            </a:xfrm>
            <a:prstGeom prst="line">
              <a:avLst/>
            </a:prstGeom>
            <a:noFill/>
            <a:ln w="3175">
              <a:solidFill>
                <a:schemeClr val="tx1"/>
              </a:solidFill>
              <a:round/>
              <a:headEnd/>
              <a:tailEnd/>
            </a:ln>
          </p:spPr>
          <p:txBody>
            <a:bodyPr lIns="0" tIns="0" rIns="0" bIns="0"/>
            <a:lstStyle/>
            <a:p>
              <a:endParaRPr lang="zh-CN" altLang="en-US"/>
            </a:p>
          </p:txBody>
        </p:sp>
      </p:grpSp>
      <p:sp>
        <p:nvSpPr>
          <p:cNvPr id="87" name="矩形 86"/>
          <p:cNvSpPr>
            <a:spLocks noChangeArrowheads="1"/>
          </p:cNvSpPr>
          <p:nvPr/>
        </p:nvSpPr>
        <p:spPr bwMode="auto">
          <a:xfrm>
            <a:off x="3419872" y="4659982"/>
            <a:ext cx="1656183" cy="307777"/>
          </a:xfrm>
          <a:prstGeom prst="rect">
            <a:avLst/>
          </a:prstGeom>
          <a:noFill/>
          <a:ln w="3175">
            <a:noFill/>
            <a:miter lim="800000"/>
            <a:headEnd/>
            <a:tailEnd/>
          </a:ln>
        </p:spPr>
        <p:txBody>
          <a:bodyPr wrap="square">
            <a:spAutoFit/>
          </a:bodyPr>
          <a:lstStyle/>
          <a:p>
            <a:pPr eaLnBrk="0" hangingPunct="0">
              <a:spcBef>
                <a:spcPct val="50000"/>
              </a:spcBef>
            </a:pPr>
            <a:r>
              <a:rPr lang="zh-CN" altLang="en-US" sz="1400" b="0" dirty="0"/>
              <a:t>需要继续往上调整</a:t>
            </a:r>
          </a:p>
        </p:txBody>
      </p:sp>
      <p:sp>
        <p:nvSpPr>
          <p:cNvPr id="88" name="文本框 1496"/>
          <p:cNvSpPr txBox="1">
            <a:spLocks noChangeArrowheads="1"/>
          </p:cNvSpPr>
          <p:nvPr/>
        </p:nvSpPr>
        <p:spPr bwMode="auto">
          <a:xfrm>
            <a:off x="2836168" y="2858889"/>
            <a:ext cx="412750" cy="155575"/>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-2</a:t>
            </a:r>
            <a:endParaRPr lang="zh-CN" altLang="zh-CN" sz="1400" b="0"/>
          </a:p>
        </p:txBody>
      </p:sp>
      <p:grpSp>
        <p:nvGrpSpPr>
          <p:cNvPr id="90" name="组合 149"/>
          <p:cNvGrpSpPr>
            <a:grpSpLocks/>
          </p:cNvGrpSpPr>
          <p:nvPr/>
        </p:nvGrpSpPr>
        <p:grpSpPr bwMode="auto">
          <a:xfrm>
            <a:off x="6372200" y="1491630"/>
            <a:ext cx="2448271" cy="933450"/>
            <a:chOff x="4490999" y="1203598"/>
            <a:chExt cx="2448947" cy="934497"/>
          </a:xfrm>
        </p:grpSpPr>
        <p:sp>
          <p:nvSpPr>
            <p:cNvPr id="91" name="直线 1492"/>
            <p:cNvSpPr>
              <a:spLocks noChangeShapeType="1"/>
            </p:cNvSpPr>
            <p:nvPr/>
          </p:nvSpPr>
          <p:spPr bwMode="auto">
            <a:xfrm flipH="1">
              <a:off x="5508587" y="1636131"/>
              <a:ext cx="278913" cy="203674"/>
            </a:xfrm>
            <a:prstGeom prst="line">
              <a:avLst/>
            </a:prstGeom>
            <a:noFill/>
            <a:ln w="3175">
              <a:solidFill>
                <a:schemeClr val="tx1"/>
              </a:solidFill>
              <a:round/>
              <a:headEnd/>
              <a:tailEnd/>
            </a:ln>
          </p:spPr>
          <p:txBody>
            <a:bodyPr lIns="0" tIns="0" rIns="0" bIns="0"/>
            <a:lstStyle/>
            <a:p>
              <a:endParaRPr lang="zh-CN" altLang="en-US"/>
            </a:p>
          </p:txBody>
        </p:sp>
        <p:sp>
          <p:nvSpPr>
            <p:cNvPr id="92" name="直线 1493"/>
            <p:cNvSpPr>
              <a:spLocks noChangeShapeType="1"/>
            </p:cNvSpPr>
            <p:nvPr/>
          </p:nvSpPr>
          <p:spPr bwMode="auto">
            <a:xfrm flipH="1">
              <a:off x="4688295" y="1348420"/>
              <a:ext cx="312771" cy="241370"/>
            </a:xfrm>
            <a:prstGeom prst="line">
              <a:avLst/>
            </a:prstGeom>
            <a:noFill/>
            <a:ln w="3175">
              <a:solidFill>
                <a:schemeClr val="tx1"/>
              </a:solidFill>
              <a:round/>
              <a:headEnd/>
              <a:tailEnd/>
            </a:ln>
          </p:spPr>
          <p:txBody>
            <a:bodyPr lIns="0" tIns="0" rIns="0" bIns="0"/>
            <a:lstStyle/>
            <a:p>
              <a:endParaRPr lang="zh-CN" altLang="en-US"/>
            </a:p>
          </p:txBody>
        </p:sp>
        <p:sp>
          <p:nvSpPr>
            <p:cNvPr id="93" name="直线 1494"/>
            <p:cNvSpPr>
              <a:spLocks noChangeShapeType="1"/>
            </p:cNvSpPr>
            <p:nvPr/>
          </p:nvSpPr>
          <p:spPr bwMode="auto">
            <a:xfrm>
              <a:off x="5355333" y="1347776"/>
              <a:ext cx="576223" cy="216266"/>
            </a:xfrm>
            <a:prstGeom prst="line">
              <a:avLst/>
            </a:prstGeom>
            <a:noFill/>
            <a:ln w="3175">
              <a:solidFill>
                <a:schemeClr val="tx1"/>
              </a:solidFill>
              <a:round/>
              <a:headEnd/>
              <a:tailEnd/>
            </a:ln>
          </p:spPr>
          <p:txBody>
            <a:bodyPr lIns="0" tIns="0" rIns="0" bIns="0"/>
            <a:lstStyle/>
            <a:p>
              <a:endParaRPr lang="zh-CN" altLang="en-US"/>
            </a:p>
          </p:txBody>
        </p:sp>
        <p:sp>
          <p:nvSpPr>
            <p:cNvPr id="94" name="椭圆 1495"/>
            <p:cNvSpPr>
              <a:spLocks noChangeArrowheads="1"/>
            </p:cNvSpPr>
            <p:nvPr/>
          </p:nvSpPr>
          <p:spPr bwMode="auto">
            <a:xfrm>
              <a:off x="4996179" y="1203598"/>
              <a:ext cx="375488" cy="242090"/>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  P</a:t>
              </a:r>
              <a:endParaRPr lang="zh-CN" altLang="zh-CN" sz="1400" b="0"/>
            </a:p>
          </p:txBody>
        </p:sp>
        <p:sp>
          <p:nvSpPr>
            <p:cNvPr id="95" name="矩形 1497"/>
            <p:cNvSpPr>
              <a:spLocks noChangeArrowheads="1"/>
            </p:cNvSpPr>
            <p:nvPr/>
          </p:nvSpPr>
          <p:spPr bwMode="auto">
            <a:xfrm>
              <a:off x="4503402" y="1601318"/>
              <a:ext cx="312771" cy="28964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96" name="自选图形 1498"/>
            <p:cNvSpPr>
              <a:spLocks/>
            </p:cNvSpPr>
            <p:nvPr/>
          </p:nvSpPr>
          <p:spPr bwMode="auto">
            <a:xfrm>
              <a:off x="4871559" y="1599156"/>
              <a:ext cx="62717" cy="288923"/>
            </a:xfrm>
            <a:prstGeom prst="rightBrace">
              <a:avLst>
                <a:gd name="adj1" fmla="val 54471"/>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97" name="文本框 1499"/>
            <p:cNvSpPr txBox="1">
              <a:spLocks noChangeArrowheads="1"/>
            </p:cNvSpPr>
            <p:nvPr/>
          </p:nvSpPr>
          <p:spPr bwMode="auto">
            <a:xfrm>
              <a:off x="4979845" y="1635386"/>
              <a:ext cx="375488" cy="15418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98" name="直线 1503"/>
            <p:cNvSpPr>
              <a:spLocks noChangeShapeType="1"/>
            </p:cNvSpPr>
            <p:nvPr/>
          </p:nvSpPr>
          <p:spPr bwMode="auto">
            <a:xfrm>
              <a:off x="6053507" y="1721642"/>
              <a:ext cx="166160" cy="147704"/>
            </a:xfrm>
            <a:prstGeom prst="line">
              <a:avLst/>
            </a:prstGeom>
            <a:noFill/>
            <a:ln w="3175">
              <a:solidFill>
                <a:schemeClr val="tx1"/>
              </a:solidFill>
              <a:round/>
              <a:headEnd/>
              <a:tailEnd/>
            </a:ln>
          </p:spPr>
          <p:txBody>
            <a:bodyPr lIns="0" tIns="0" rIns="0" bIns="0"/>
            <a:lstStyle/>
            <a:p>
              <a:endParaRPr lang="zh-CN" altLang="en-US"/>
            </a:p>
          </p:txBody>
        </p:sp>
        <p:sp>
          <p:nvSpPr>
            <p:cNvPr id="99" name="椭圆 1504"/>
            <p:cNvSpPr>
              <a:spLocks noChangeArrowheads="1"/>
            </p:cNvSpPr>
            <p:nvPr/>
          </p:nvSpPr>
          <p:spPr bwMode="auto">
            <a:xfrm>
              <a:off x="5843364" y="1501888"/>
              <a:ext cx="376303" cy="242090"/>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100" name="矩形 1505"/>
            <p:cNvSpPr>
              <a:spLocks noChangeArrowheads="1"/>
            </p:cNvSpPr>
            <p:nvPr/>
          </p:nvSpPr>
          <p:spPr bwMode="auto">
            <a:xfrm>
              <a:off x="5258645" y="1839805"/>
              <a:ext cx="312771" cy="237047"/>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01" name="自选图形 1506"/>
            <p:cNvSpPr>
              <a:spLocks/>
            </p:cNvSpPr>
            <p:nvPr/>
          </p:nvSpPr>
          <p:spPr bwMode="auto">
            <a:xfrm>
              <a:off x="5578283" y="1839805"/>
              <a:ext cx="65161" cy="242811"/>
            </a:xfrm>
            <a:prstGeom prst="rightBrace">
              <a:avLst>
                <a:gd name="adj1" fmla="val 44060"/>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02" name="文本框 1507"/>
            <p:cNvSpPr txBox="1">
              <a:spLocks noChangeArrowheads="1"/>
            </p:cNvSpPr>
            <p:nvPr/>
          </p:nvSpPr>
          <p:spPr bwMode="auto">
            <a:xfrm>
              <a:off x="5699309" y="1852397"/>
              <a:ext cx="376303" cy="15418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103" name="自选图形 1509"/>
            <p:cNvSpPr>
              <a:spLocks/>
            </p:cNvSpPr>
            <p:nvPr/>
          </p:nvSpPr>
          <p:spPr bwMode="auto">
            <a:xfrm>
              <a:off x="6445061" y="1848451"/>
              <a:ext cx="62717" cy="289644"/>
            </a:xfrm>
            <a:prstGeom prst="rightBrace">
              <a:avLst>
                <a:gd name="adj1" fmla="val 54607"/>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04" name="文本框 1510"/>
            <p:cNvSpPr txBox="1">
              <a:spLocks noChangeArrowheads="1"/>
            </p:cNvSpPr>
            <p:nvPr/>
          </p:nvSpPr>
          <p:spPr bwMode="auto">
            <a:xfrm>
              <a:off x="6564458" y="1916179"/>
              <a:ext cx="375488" cy="15490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105" name="矩形 1511"/>
            <p:cNvSpPr>
              <a:spLocks noChangeArrowheads="1"/>
            </p:cNvSpPr>
            <p:nvPr/>
          </p:nvSpPr>
          <p:spPr bwMode="auto">
            <a:xfrm>
              <a:off x="6075611" y="1848451"/>
              <a:ext cx="313585" cy="28964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06" name="矩形 139"/>
            <p:cNvSpPr>
              <a:spLocks noChangeArrowheads="1"/>
            </p:cNvSpPr>
            <p:nvPr/>
          </p:nvSpPr>
          <p:spPr bwMode="auto">
            <a:xfrm>
              <a:off x="4490999" y="1892402"/>
              <a:ext cx="332319" cy="215444"/>
            </a:xfrm>
            <a:prstGeom prst="rect">
              <a:avLst/>
            </a:prstGeom>
            <a:solidFill>
              <a:srgbClr val="33CC33"/>
            </a:solidFill>
            <a:ln w="3175" algn="ctr">
              <a:solidFill>
                <a:schemeClr val="tx1"/>
              </a:solidFill>
              <a:round/>
              <a:headEnd/>
              <a:tailEnd/>
            </a:ln>
          </p:spPr>
          <p:txBody>
            <a:bodyPr lIns="0" tIns="0" rIns="0" bIns="0">
              <a:spAutoFit/>
            </a:bodyPr>
            <a:lstStyle/>
            <a:p>
              <a:pPr eaLnBrk="0" hangingPunct="0">
                <a:spcBef>
                  <a:spcPct val="50000"/>
                </a:spcBef>
              </a:pPr>
              <a:endParaRPr lang="zh-CN" altLang="en-US" sz="1400" b="0"/>
            </a:p>
          </p:txBody>
        </p:sp>
      </p:grpSp>
      <p:sp>
        <p:nvSpPr>
          <p:cNvPr id="107" name="文本框 1496"/>
          <p:cNvSpPr txBox="1">
            <a:spLocks noChangeArrowheads="1"/>
          </p:cNvSpPr>
          <p:nvPr/>
        </p:nvSpPr>
        <p:spPr bwMode="auto">
          <a:xfrm>
            <a:off x="2925068" y="2858889"/>
            <a:ext cx="411162" cy="155575"/>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-1</a:t>
            </a:r>
            <a:endParaRPr lang="zh-CN" altLang="zh-CN" sz="1400" b="0" dirty="0"/>
          </a:p>
        </p:txBody>
      </p:sp>
      <p:sp>
        <p:nvSpPr>
          <p:cNvPr id="108" name="TextBox 19"/>
          <p:cNvSpPr txBox="1">
            <a:spLocks noChangeArrowheads="1"/>
          </p:cNvSpPr>
          <p:nvPr/>
        </p:nvSpPr>
        <p:spPr bwMode="auto">
          <a:xfrm>
            <a:off x="6660232" y="2643758"/>
            <a:ext cx="1655762" cy="215900"/>
          </a:xfrm>
          <a:prstGeom prst="rect">
            <a:avLst/>
          </a:prstGeom>
          <a:noFill/>
          <a:ln w="3175">
            <a:noFill/>
            <a:miter lim="800000"/>
            <a:headEnd/>
            <a:tailEnd/>
          </a:ln>
        </p:spPr>
        <p:txBody>
          <a:bodyPr wrap="square" lIns="0" tIns="0" rIns="0" bIns="0">
            <a:spAutoFit/>
          </a:bodyPr>
          <a:lstStyle/>
          <a:p>
            <a:pPr eaLnBrk="0" hangingPunct="0">
              <a:spcBef>
                <a:spcPct val="50000"/>
              </a:spcBef>
            </a:pPr>
            <a:r>
              <a:rPr lang="en-US" altLang="zh-CN" sz="1400" b="0" dirty="0"/>
              <a:t>RR</a:t>
            </a:r>
            <a:r>
              <a:rPr lang="zh-CN" altLang="en-US" sz="1400" b="0" dirty="0"/>
              <a:t>旋转，高度变矮</a:t>
            </a:r>
          </a:p>
        </p:txBody>
      </p:sp>
      <p:grpSp>
        <p:nvGrpSpPr>
          <p:cNvPr id="109" name="组合 170"/>
          <p:cNvGrpSpPr>
            <a:grpSpLocks/>
          </p:cNvGrpSpPr>
          <p:nvPr/>
        </p:nvGrpSpPr>
        <p:grpSpPr bwMode="auto">
          <a:xfrm>
            <a:off x="6444208" y="3075806"/>
            <a:ext cx="2232248" cy="1047750"/>
            <a:chOff x="2206976" y="3147814"/>
            <a:chExt cx="2233456" cy="1047404"/>
          </a:xfrm>
        </p:grpSpPr>
        <p:sp>
          <p:nvSpPr>
            <p:cNvPr id="110" name="直线 1492"/>
            <p:cNvSpPr>
              <a:spLocks noChangeShapeType="1"/>
            </p:cNvSpPr>
            <p:nvPr/>
          </p:nvSpPr>
          <p:spPr bwMode="auto">
            <a:xfrm flipH="1">
              <a:off x="2987824" y="3363838"/>
              <a:ext cx="206885" cy="142660"/>
            </a:xfrm>
            <a:prstGeom prst="line">
              <a:avLst/>
            </a:prstGeom>
            <a:noFill/>
            <a:ln w="3175">
              <a:solidFill>
                <a:schemeClr val="tx1"/>
              </a:solidFill>
              <a:round/>
              <a:headEnd/>
              <a:tailEnd/>
            </a:ln>
          </p:spPr>
          <p:txBody>
            <a:bodyPr lIns="0" tIns="0" rIns="0" bIns="0"/>
            <a:lstStyle/>
            <a:p>
              <a:endParaRPr lang="zh-CN" altLang="en-US"/>
            </a:p>
          </p:txBody>
        </p:sp>
        <p:sp>
          <p:nvSpPr>
            <p:cNvPr id="111" name="直线 1493"/>
            <p:cNvSpPr>
              <a:spLocks noChangeShapeType="1"/>
            </p:cNvSpPr>
            <p:nvPr/>
          </p:nvSpPr>
          <p:spPr bwMode="auto">
            <a:xfrm flipH="1">
              <a:off x="2463916" y="3652676"/>
              <a:ext cx="312771" cy="241370"/>
            </a:xfrm>
            <a:prstGeom prst="line">
              <a:avLst/>
            </a:prstGeom>
            <a:noFill/>
            <a:ln w="3175">
              <a:solidFill>
                <a:schemeClr val="tx1"/>
              </a:solidFill>
              <a:round/>
              <a:headEnd/>
              <a:tailEnd/>
            </a:ln>
          </p:spPr>
          <p:txBody>
            <a:bodyPr lIns="0" tIns="0" rIns="0" bIns="0"/>
            <a:lstStyle/>
            <a:p>
              <a:endParaRPr lang="zh-CN" altLang="en-US"/>
            </a:p>
          </p:txBody>
        </p:sp>
        <p:sp>
          <p:nvSpPr>
            <p:cNvPr id="112" name="直线 1494"/>
            <p:cNvSpPr>
              <a:spLocks noChangeShapeType="1"/>
            </p:cNvSpPr>
            <p:nvPr/>
          </p:nvSpPr>
          <p:spPr bwMode="auto">
            <a:xfrm>
              <a:off x="3091901" y="3682217"/>
              <a:ext cx="147426" cy="146983"/>
            </a:xfrm>
            <a:prstGeom prst="line">
              <a:avLst/>
            </a:prstGeom>
            <a:noFill/>
            <a:ln w="3175">
              <a:solidFill>
                <a:schemeClr val="tx1"/>
              </a:solidFill>
              <a:round/>
              <a:headEnd/>
              <a:tailEnd/>
            </a:ln>
          </p:spPr>
          <p:txBody>
            <a:bodyPr lIns="0" tIns="0" rIns="0" bIns="0"/>
            <a:lstStyle/>
            <a:p>
              <a:endParaRPr lang="zh-CN" altLang="en-US"/>
            </a:p>
          </p:txBody>
        </p:sp>
        <p:sp>
          <p:nvSpPr>
            <p:cNvPr id="113" name="椭圆 1495"/>
            <p:cNvSpPr>
              <a:spLocks noChangeArrowheads="1"/>
            </p:cNvSpPr>
            <p:nvPr/>
          </p:nvSpPr>
          <p:spPr bwMode="auto">
            <a:xfrm>
              <a:off x="2771800" y="3507854"/>
              <a:ext cx="375488" cy="242090"/>
            </a:xfrm>
            <a:prstGeom prst="ellipse">
              <a:avLst/>
            </a:prstGeom>
            <a:noFill/>
            <a:ln w="3175">
              <a:solidFill>
                <a:schemeClr val="tx1"/>
              </a:solidFill>
              <a:round/>
              <a:headEnd type="none" w="sm" len="sm"/>
              <a:tailEnd type="none" w="sm" len="sm"/>
            </a:ln>
          </p:spPr>
          <p:txBody>
            <a:bodyPr lIns="0" tIns="0" rIns="0" bIns="0" anchor="ctr"/>
            <a:lstStyle/>
            <a:p>
              <a:pPr algn="just" eaLnBrk="0" hangingPunct="0">
                <a:spcBef>
                  <a:spcPct val="50000"/>
                </a:spcBef>
              </a:pPr>
              <a:r>
                <a:rPr lang="en-US" altLang="zh-CN" sz="1400" b="0">
                  <a:latin typeface="Calibri" pitchFamily="34" charset="0"/>
                </a:rPr>
                <a:t>  P</a:t>
              </a:r>
              <a:endParaRPr lang="zh-CN" altLang="zh-CN" sz="1400" b="0"/>
            </a:p>
          </p:txBody>
        </p:sp>
        <p:sp>
          <p:nvSpPr>
            <p:cNvPr id="114" name="矩形 1497"/>
            <p:cNvSpPr>
              <a:spLocks noChangeArrowheads="1"/>
            </p:cNvSpPr>
            <p:nvPr/>
          </p:nvSpPr>
          <p:spPr bwMode="auto">
            <a:xfrm>
              <a:off x="2206976" y="3905574"/>
              <a:ext cx="312771" cy="28964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15" name="自选图形 1498"/>
            <p:cNvSpPr>
              <a:spLocks/>
            </p:cNvSpPr>
            <p:nvPr/>
          </p:nvSpPr>
          <p:spPr bwMode="auto">
            <a:xfrm>
              <a:off x="2567211" y="3903412"/>
              <a:ext cx="62717" cy="288923"/>
            </a:xfrm>
            <a:prstGeom prst="rightBrace">
              <a:avLst>
                <a:gd name="adj1" fmla="val 54471"/>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16" name="文本框 1499"/>
            <p:cNvSpPr txBox="1">
              <a:spLocks noChangeArrowheads="1"/>
            </p:cNvSpPr>
            <p:nvPr/>
          </p:nvSpPr>
          <p:spPr bwMode="auto">
            <a:xfrm>
              <a:off x="2692213" y="3939902"/>
              <a:ext cx="375488" cy="15418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a:t>h-2</a:t>
              </a:r>
              <a:endParaRPr lang="zh-CN" altLang="zh-CN" sz="1400" b="0"/>
            </a:p>
          </p:txBody>
        </p:sp>
        <p:sp>
          <p:nvSpPr>
            <p:cNvPr id="117" name="直线 1503"/>
            <p:cNvSpPr>
              <a:spLocks noChangeShapeType="1"/>
            </p:cNvSpPr>
            <p:nvPr/>
          </p:nvSpPr>
          <p:spPr bwMode="auto">
            <a:xfrm>
              <a:off x="3485723" y="3385325"/>
              <a:ext cx="166160" cy="147704"/>
            </a:xfrm>
            <a:prstGeom prst="line">
              <a:avLst/>
            </a:prstGeom>
            <a:noFill/>
            <a:ln w="3175">
              <a:solidFill>
                <a:schemeClr val="tx1"/>
              </a:solidFill>
              <a:round/>
              <a:headEnd/>
              <a:tailEnd/>
            </a:ln>
          </p:spPr>
          <p:txBody>
            <a:bodyPr lIns="0" tIns="0" rIns="0" bIns="0"/>
            <a:lstStyle/>
            <a:p>
              <a:endParaRPr lang="zh-CN" altLang="en-US"/>
            </a:p>
          </p:txBody>
        </p:sp>
        <p:sp>
          <p:nvSpPr>
            <p:cNvPr id="118" name="椭圆 1504"/>
            <p:cNvSpPr>
              <a:spLocks noChangeArrowheads="1"/>
            </p:cNvSpPr>
            <p:nvPr/>
          </p:nvSpPr>
          <p:spPr bwMode="auto">
            <a:xfrm>
              <a:off x="3131840" y="3147814"/>
              <a:ext cx="376303" cy="242090"/>
            </a:xfrm>
            <a:prstGeom prst="ellipse">
              <a:avLst/>
            </a:prstGeom>
            <a:noFill/>
            <a:ln w="3175">
              <a:solidFill>
                <a:schemeClr val="tx1"/>
              </a:solidFill>
              <a:round/>
              <a:headEnd type="none" w="sm" len="sm"/>
              <a:tailEnd type="none" w="sm" len="sm"/>
            </a:ln>
          </p:spPr>
          <p:txBody>
            <a:bodyPr lIns="0" tIns="0" rIns="0" bIns="0" anchor="ctr"/>
            <a:lstStyle/>
            <a:p>
              <a:pPr algn="ctr" eaLnBrk="0" hangingPunct="0">
                <a:spcBef>
                  <a:spcPct val="50000"/>
                </a:spcBef>
              </a:pPr>
              <a:endParaRPr lang="zh-CN" altLang="zh-CN" sz="1400" b="0"/>
            </a:p>
          </p:txBody>
        </p:sp>
        <p:sp>
          <p:nvSpPr>
            <p:cNvPr id="119" name="矩形 1505"/>
            <p:cNvSpPr>
              <a:spLocks noChangeArrowheads="1"/>
            </p:cNvSpPr>
            <p:nvPr/>
          </p:nvSpPr>
          <p:spPr bwMode="auto">
            <a:xfrm>
              <a:off x="3107091" y="3856029"/>
              <a:ext cx="312771" cy="237047"/>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sp>
          <p:nvSpPr>
            <p:cNvPr id="120" name="自选图形 1506"/>
            <p:cNvSpPr>
              <a:spLocks/>
            </p:cNvSpPr>
            <p:nvPr/>
          </p:nvSpPr>
          <p:spPr bwMode="auto">
            <a:xfrm>
              <a:off x="3498795" y="3867457"/>
              <a:ext cx="65161" cy="242811"/>
            </a:xfrm>
            <a:prstGeom prst="rightBrace">
              <a:avLst>
                <a:gd name="adj1" fmla="val 44060"/>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21" name="文本框 1507"/>
            <p:cNvSpPr txBox="1">
              <a:spLocks noChangeArrowheads="1"/>
            </p:cNvSpPr>
            <p:nvPr/>
          </p:nvSpPr>
          <p:spPr bwMode="auto">
            <a:xfrm>
              <a:off x="3619935" y="3888882"/>
              <a:ext cx="376303" cy="154188"/>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h-2</a:t>
              </a:r>
              <a:endParaRPr lang="zh-CN" altLang="zh-CN" sz="1400" b="0" dirty="0"/>
            </a:p>
          </p:txBody>
        </p:sp>
        <p:sp>
          <p:nvSpPr>
            <p:cNvPr id="122" name="自选图形 1509"/>
            <p:cNvSpPr>
              <a:spLocks/>
            </p:cNvSpPr>
            <p:nvPr/>
          </p:nvSpPr>
          <p:spPr bwMode="auto">
            <a:xfrm>
              <a:off x="3873386" y="3512134"/>
              <a:ext cx="62717" cy="289644"/>
            </a:xfrm>
            <a:prstGeom prst="rightBrace">
              <a:avLst>
                <a:gd name="adj1" fmla="val 54607"/>
                <a:gd name="adj2" fmla="val 50000"/>
              </a:avLst>
            </a:prstGeom>
            <a:noFill/>
            <a:ln w="3175">
              <a:solidFill>
                <a:schemeClr val="tx1"/>
              </a:solidFill>
              <a:round/>
              <a:headEnd/>
              <a:tailEnd/>
            </a:ln>
          </p:spPr>
          <p:txBody>
            <a:bodyPr lIns="0" tIns="0" rIns="0" bIns="0" anchor="ctr"/>
            <a:lstStyle/>
            <a:p>
              <a:pPr eaLnBrk="0" hangingPunct="0">
                <a:spcBef>
                  <a:spcPct val="50000"/>
                </a:spcBef>
              </a:pPr>
              <a:endParaRPr lang="zh-CN" altLang="en-US" sz="1400" b="0"/>
            </a:p>
          </p:txBody>
        </p:sp>
        <p:sp>
          <p:nvSpPr>
            <p:cNvPr id="123" name="文本框 1510"/>
            <p:cNvSpPr txBox="1">
              <a:spLocks noChangeArrowheads="1"/>
            </p:cNvSpPr>
            <p:nvPr/>
          </p:nvSpPr>
          <p:spPr bwMode="auto">
            <a:xfrm>
              <a:off x="4064944" y="3579862"/>
              <a:ext cx="375488" cy="154909"/>
            </a:xfrm>
            <a:prstGeom prst="rect">
              <a:avLst/>
            </a:prstGeom>
            <a:noFill/>
            <a:ln w="3175">
              <a:noFill/>
              <a:miter lim="800000"/>
              <a:headEnd/>
              <a:tailEnd/>
            </a:ln>
          </p:spPr>
          <p:txBody>
            <a:bodyPr lIns="0" tIns="0" rIns="0" bIns="0"/>
            <a:lstStyle/>
            <a:p>
              <a:pPr algn="just" eaLnBrk="0" hangingPunct="0">
                <a:spcBef>
                  <a:spcPct val="50000"/>
                </a:spcBef>
              </a:pPr>
              <a:r>
                <a:rPr lang="en-US" altLang="zh-CN" sz="1400" b="0" dirty="0"/>
                <a:t>h-1</a:t>
              </a:r>
              <a:endParaRPr lang="zh-CN" altLang="zh-CN" sz="1400" b="0" dirty="0"/>
            </a:p>
          </p:txBody>
        </p:sp>
        <p:sp>
          <p:nvSpPr>
            <p:cNvPr id="124" name="矩形 1511"/>
            <p:cNvSpPr>
              <a:spLocks noChangeArrowheads="1"/>
            </p:cNvSpPr>
            <p:nvPr/>
          </p:nvSpPr>
          <p:spPr bwMode="auto">
            <a:xfrm>
              <a:off x="3492239" y="3512134"/>
              <a:ext cx="313585" cy="289644"/>
            </a:xfrm>
            <a:prstGeom prst="rect">
              <a:avLst/>
            </a:prstGeom>
            <a:noFill/>
            <a:ln w="3175">
              <a:solidFill>
                <a:schemeClr val="tx1"/>
              </a:solidFill>
              <a:miter lim="800000"/>
              <a:headEnd/>
              <a:tailEnd/>
            </a:ln>
          </p:spPr>
          <p:txBody>
            <a:bodyPr lIns="0" tIns="0" rIns="0" bIns="0" anchor="ctr"/>
            <a:lstStyle/>
            <a:p>
              <a:pPr eaLnBrk="0" hangingPunct="0">
                <a:spcBef>
                  <a:spcPct val="50000"/>
                </a:spcBef>
              </a:pPr>
              <a:endParaRPr lang="zh-CN" altLang="en-US" sz="1400" b="0"/>
            </a:p>
          </p:txBody>
        </p:sp>
      </p:grpSp>
      <p:sp>
        <p:nvSpPr>
          <p:cNvPr id="125" name="矩形 124"/>
          <p:cNvSpPr>
            <a:spLocks noChangeArrowheads="1"/>
          </p:cNvSpPr>
          <p:nvPr/>
        </p:nvSpPr>
        <p:spPr bwMode="auto">
          <a:xfrm>
            <a:off x="6588224" y="4371950"/>
            <a:ext cx="2304255" cy="307777"/>
          </a:xfrm>
          <a:prstGeom prst="rect">
            <a:avLst/>
          </a:prstGeom>
          <a:noFill/>
          <a:ln w="3175">
            <a:noFill/>
            <a:miter lim="800000"/>
            <a:headEnd/>
            <a:tailEnd/>
          </a:ln>
        </p:spPr>
        <p:txBody>
          <a:bodyPr wrap="square">
            <a:spAutoFit/>
          </a:bodyPr>
          <a:lstStyle/>
          <a:p>
            <a:pPr eaLnBrk="0" hangingPunct="0">
              <a:spcBef>
                <a:spcPct val="50000"/>
              </a:spcBef>
            </a:pPr>
            <a:r>
              <a:rPr lang="zh-CN" altLang="en-US" sz="1400" b="0" dirty="0"/>
              <a:t>需要继续往上调整</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26"/>
                                        </p:tgtEl>
                                      </p:cBhvr>
                                    </p:animEffect>
                                    <p:set>
                                      <p:cBhvr>
                                        <p:cTn id="18" dur="1" fill="hold">
                                          <p:stCondLst>
                                            <p:cond delay="499"/>
                                          </p:stCondLst>
                                        </p:cTn>
                                        <p:tgtEl>
                                          <p:spTgt spid="26"/>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blinds(horizontal)">
                                      <p:cBhvr>
                                        <p:cTn id="45" dur="500"/>
                                        <p:tgtEl>
                                          <p:spTgt spid="6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69"/>
                                        </p:tgtEl>
                                      </p:cBhvr>
                                    </p:animEffect>
                                    <p:set>
                                      <p:cBhvr>
                                        <p:cTn id="50" dur="1" fill="hold">
                                          <p:stCondLst>
                                            <p:cond delay="499"/>
                                          </p:stCondLst>
                                        </p:cTn>
                                        <p:tgtEl>
                                          <p:spTgt spid="69"/>
                                        </p:tgtEl>
                                        <p:attrNameLst>
                                          <p:attrName>style.visibility</p:attrName>
                                        </p:attrNameLst>
                                      </p:cBhvr>
                                      <p:to>
                                        <p:strVal val="hidden"/>
                                      </p:to>
                                    </p:se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blinds(horizontal)">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blinds(horizontal)">
                                      <p:cBhvr>
                                        <p:cTn id="59" dur="500"/>
                                        <p:tgtEl>
                                          <p:spTgt spid="7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linds(horizontal)">
                                      <p:cBhvr>
                                        <p:cTn id="64" dur="500"/>
                                        <p:tgtEl>
                                          <p:spTgt spid="7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blinds(horizontal)">
                                      <p:cBhvr>
                                        <p:cTn id="69" dur="500"/>
                                        <p:tgtEl>
                                          <p:spTgt spid="8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blinds(horizontal)">
                                      <p:cBhvr>
                                        <p:cTn id="74" dur="500"/>
                                        <p:tgtEl>
                                          <p:spTgt spid="9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blinds(horizontal)">
                                      <p:cBhvr>
                                        <p:cTn id="77" dur="500"/>
                                        <p:tgtEl>
                                          <p:spTgt spid="10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07"/>
                                        </p:tgtEl>
                                      </p:cBhvr>
                                    </p:animEffect>
                                    <p:set>
                                      <p:cBhvr>
                                        <p:cTn id="82" dur="1" fill="hold">
                                          <p:stCondLst>
                                            <p:cond delay="499"/>
                                          </p:stCondLst>
                                        </p:cTn>
                                        <p:tgtEl>
                                          <p:spTgt spid="107"/>
                                        </p:tgtEl>
                                        <p:attrNameLst>
                                          <p:attrName>style.visibility</p:attrName>
                                        </p:attrNameLst>
                                      </p:cBhvr>
                                      <p:to>
                                        <p:strVal val="hidden"/>
                                      </p:to>
                                    </p:set>
                                  </p:childTnLst>
                                </p:cTn>
                              </p:par>
                            </p:childTnLst>
                          </p:cTn>
                        </p:par>
                        <p:par>
                          <p:cTn id="83" fill="hold">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blinds(horizontal)">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blinds(horizontal)">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blinds(horizontal)">
                                      <p:cBhvr>
                                        <p:cTn id="96" dur="500"/>
                                        <p:tgtEl>
                                          <p:spTgt spid="109"/>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25"/>
                                        </p:tgtEl>
                                        <p:attrNameLst>
                                          <p:attrName>style.visibility</p:attrName>
                                        </p:attrNameLst>
                                      </p:cBhvr>
                                      <p:to>
                                        <p:strVal val="visible"/>
                                      </p:to>
                                    </p:set>
                                    <p:animEffect transition="in" filter="blinds(horizontal)">
                                      <p:cBhvr>
                                        <p:cTn id="10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6" grpId="0"/>
      <p:bldP spid="26" grpId="1"/>
      <p:bldP spid="48" grpId="0"/>
      <p:bldP spid="49" grpId="0"/>
      <p:bldP spid="50" grpId="0"/>
      <p:bldP spid="69" grpId="0"/>
      <p:bldP spid="69" grpId="1"/>
      <p:bldP spid="70" grpId="0"/>
      <p:bldP spid="87" grpId="0"/>
      <p:bldP spid="88" grpId="0"/>
      <p:bldP spid="107" grpId="0"/>
      <p:bldP spid="107" grpId="1"/>
      <p:bldP spid="108" grpId="0"/>
      <p:bldP spid="12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矩形 34"/>
          <p:cNvSpPr>
            <a:spLocks noChangeArrowheads="1"/>
          </p:cNvSpPr>
          <p:nvPr/>
        </p:nvSpPr>
        <p:spPr bwMode="auto">
          <a:xfrm>
            <a:off x="755576" y="339502"/>
            <a:ext cx="751205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失衡调整总结</a:t>
            </a:r>
            <a:r>
              <a:rPr lang="zh-CN" altLang="en-US" sz="1800" dirty="0">
                <a:latin typeface="微软雅黑" pitchFamily="34" charset="-122"/>
                <a:ea typeface="微软雅黑" pitchFamily="34" charset="-122"/>
              </a:rPr>
              <a:t>（假设都在左子树删除，使左子树高度变矮）</a:t>
            </a:r>
          </a:p>
        </p:txBody>
      </p:sp>
      <p:sp>
        <p:nvSpPr>
          <p:cNvPr id="149" name="TextBox 148"/>
          <p:cNvSpPr txBox="1"/>
          <p:nvPr/>
        </p:nvSpPr>
        <p:spPr>
          <a:xfrm>
            <a:off x="755576" y="1491630"/>
            <a:ext cx="4320480" cy="1938992"/>
          </a:xfrm>
          <a:prstGeom prst="rect">
            <a:avLst/>
          </a:prstGeom>
          <a:noFill/>
        </p:spPr>
        <p:txBody>
          <a:bodyPr wrap="square" rtlCol="0">
            <a:spAutoFit/>
          </a:bodyPr>
          <a:lstStyle/>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是平衡的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是左高右低的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是左低右高的，</a:t>
            </a: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的右子树是平衡的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是左低右高的，</a:t>
            </a: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的右子树是左高右低的</a:t>
            </a:r>
            <a:endParaRPr lang="en-US" altLang="zh-CN" sz="1600" b="0" dirty="0">
              <a:latin typeface="微软雅黑" pitchFamily="34" charset="-122"/>
              <a:ea typeface="微软雅黑" pitchFamily="34" charset="-122"/>
            </a:endParaRPr>
          </a:p>
          <a:p>
            <a:pPr>
              <a:lnSpc>
                <a:spcPct val="150000"/>
              </a:lnSpc>
            </a:pP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是左低右高的，</a:t>
            </a:r>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的右子树是左低右高的</a:t>
            </a:r>
          </a:p>
        </p:txBody>
      </p:sp>
      <p:sp>
        <p:nvSpPr>
          <p:cNvPr id="6" name="TextBox 5"/>
          <p:cNvSpPr txBox="1"/>
          <p:nvPr/>
        </p:nvSpPr>
        <p:spPr>
          <a:xfrm>
            <a:off x="2699792" y="1563638"/>
            <a:ext cx="1744394" cy="338554"/>
          </a:xfrm>
          <a:prstGeom prst="rect">
            <a:avLst/>
          </a:prstGeom>
          <a:noFill/>
        </p:spPr>
        <p:txBody>
          <a:bodyPr wrap="square" rtlCol="0">
            <a:spAutoFit/>
          </a:bodyPr>
          <a:lstStyle/>
          <a:p>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不需要调整</a:t>
            </a:r>
          </a:p>
        </p:txBody>
      </p:sp>
      <p:sp>
        <p:nvSpPr>
          <p:cNvPr id="7" name="TextBox 6"/>
          <p:cNvSpPr txBox="1"/>
          <p:nvPr/>
        </p:nvSpPr>
        <p:spPr>
          <a:xfrm>
            <a:off x="2627784" y="1923678"/>
            <a:ext cx="4104456" cy="338554"/>
          </a:xfrm>
          <a:prstGeom prst="rect">
            <a:avLst/>
          </a:prstGeom>
          <a:noFill/>
        </p:spPr>
        <p:txBody>
          <a:bodyPr wrap="square" rtlCol="0">
            <a:spAutoFit/>
          </a:bodyPr>
          <a:lstStyle/>
          <a:p>
            <a:r>
              <a:rPr lang="en-US" altLang="zh-CN" sz="1600" b="0" dirty="0">
                <a:latin typeface="微软雅黑" pitchFamily="34" charset="-122"/>
                <a:ea typeface="微软雅黑" pitchFamily="34" charset="-122"/>
              </a:rPr>
              <a:t>T</a:t>
            </a:r>
            <a:r>
              <a:rPr lang="zh-CN" altLang="en-US" sz="1600" b="0" dirty="0">
                <a:latin typeface="微软雅黑" pitchFamily="34" charset="-122"/>
                <a:ea typeface="微软雅黑" pitchFamily="34" charset="-122"/>
              </a:rPr>
              <a:t>不需要调整，需要继续往上调整</a:t>
            </a:r>
          </a:p>
        </p:txBody>
      </p:sp>
      <p:sp>
        <p:nvSpPr>
          <p:cNvPr id="8" name="TextBox 7"/>
          <p:cNvSpPr txBox="1"/>
          <p:nvPr/>
        </p:nvSpPr>
        <p:spPr>
          <a:xfrm>
            <a:off x="4932040" y="2355726"/>
            <a:ext cx="3168352" cy="338554"/>
          </a:xfrm>
          <a:prstGeom prst="rect">
            <a:avLst/>
          </a:prstGeom>
          <a:noFill/>
        </p:spPr>
        <p:txBody>
          <a:bodyPr wrap="square" rtlCol="0">
            <a:spAutoFit/>
          </a:bodyPr>
          <a:lstStyle/>
          <a:p>
            <a:r>
              <a:rPr lang="en-US" altLang="zh-CN" sz="1600" b="0" dirty="0">
                <a:latin typeface="微软雅黑" pitchFamily="34" charset="-122"/>
                <a:ea typeface="微软雅黑" pitchFamily="34" charset="-122"/>
              </a:rPr>
              <a:t>RR</a:t>
            </a:r>
            <a:r>
              <a:rPr lang="zh-CN" altLang="en-US" sz="1600" b="0" dirty="0">
                <a:latin typeface="微软雅黑" pitchFamily="34" charset="-122"/>
                <a:ea typeface="微软雅黑" pitchFamily="34" charset="-122"/>
              </a:rPr>
              <a:t>旋转，不需要继续往上调整</a:t>
            </a:r>
          </a:p>
        </p:txBody>
      </p:sp>
      <p:sp>
        <p:nvSpPr>
          <p:cNvPr id="9" name="TextBox 8"/>
          <p:cNvSpPr txBox="1"/>
          <p:nvPr/>
        </p:nvSpPr>
        <p:spPr>
          <a:xfrm>
            <a:off x="4932040" y="2715766"/>
            <a:ext cx="2880320" cy="338554"/>
          </a:xfrm>
          <a:prstGeom prst="rect">
            <a:avLst/>
          </a:prstGeom>
          <a:noFill/>
        </p:spPr>
        <p:txBody>
          <a:bodyPr wrap="square" rtlCol="0">
            <a:spAutoFit/>
          </a:bodyPr>
          <a:lstStyle/>
          <a:p>
            <a:r>
              <a:rPr lang="en-US" altLang="zh-CN" sz="1600" b="0" dirty="0">
                <a:latin typeface="微软雅黑" pitchFamily="34" charset="-122"/>
                <a:ea typeface="微软雅黑" pitchFamily="34" charset="-122"/>
              </a:rPr>
              <a:t>RL</a:t>
            </a:r>
            <a:r>
              <a:rPr lang="zh-CN" altLang="en-US" sz="1600" b="0" dirty="0">
                <a:latin typeface="微软雅黑" pitchFamily="34" charset="-122"/>
                <a:ea typeface="微软雅黑" pitchFamily="34" charset="-122"/>
              </a:rPr>
              <a:t>旋转，需要继续往上调整</a:t>
            </a:r>
          </a:p>
        </p:txBody>
      </p:sp>
      <p:sp>
        <p:nvSpPr>
          <p:cNvPr id="10" name="TextBox 9"/>
          <p:cNvSpPr txBox="1"/>
          <p:nvPr/>
        </p:nvSpPr>
        <p:spPr>
          <a:xfrm>
            <a:off x="4932040" y="3075806"/>
            <a:ext cx="2880320" cy="338554"/>
          </a:xfrm>
          <a:prstGeom prst="rect">
            <a:avLst/>
          </a:prstGeom>
          <a:noFill/>
        </p:spPr>
        <p:txBody>
          <a:bodyPr wrap="square" rtlCol="0">
            <a:spAutoFit/>
          </a:bodyPr>
          <a:lstStyle/>
          <a:p>
            <a:r>
              <a:rPr lang="en-US" altLang="zh-CN" sz="1600" b="0" dirty="0">
                <a:latin typeface="微软雅黑" pitchFamily="34" charset="-122"/>
                <a:ea typeface="微软雅黑" pitchFamily="34" charset="-122"/>
              </a:rPr>
              <a:t>RR</a:t>
            </a:r>
            <a:r>
              <a:rPr lang="zh-CN" altLang="en-US" sz="1600" b="0" dirty="0">
                <a:latin typeface="微软雅黑" pitchFamily="34" charset="-122"/>
                <a:ea typeface="微软雅黑" pitchFamily="34" charset="-122"/>
              </a:rPr>
              <a:t>旋转，需要继续往上调整</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矩形 34"/>
          <p:cNvSpPr>
            <a:spLocks noChangeArrowheads="1"/>
          </p:cNvSpPr>
          <p:nvPr/>
        </p:nvSpPr>
        <p:spPr bwMode="auto">
          <a:xfrm>
            <a:off x="683568" y="411510"/>
            <a:ext cx="52070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树的删除实例</a:t>
            </a:r>
            <a:r>
              <a:rPr lang="en-US" altLang="zh-CN" dirty="0">
                <a:latin typeface="微软雅黑" pitchFamily="34" charset="-122"/>
                <a:ea typeface="微软雅黑" pitchFamily="34" charset="-122"/>
              </a:rPr>
              <a:t>--</a:t>
            </a:r>
            <a:r>
              <a:rPr lang="zh-CN" altLang="en-US" dirty="0"/>
              <a:t>删除</a:t>
            </a:r>
            <a:r>
              <a:rPr lang="en-US" altLang="zh-CN" dirty="0"/>
              <a:t>2</a:t>
            </a:r>
            <a:endParaRPr lang="zh-CN" altLang="en-US" dirty="0">
              <a:latin typeface="微软雅黑" pitchFamily="34" charset="-122"/>
              <a:ea typeface="微软雅黑" pitchFamily="34" charset="-122"/>
            </a:endParaRPr>
          </a:p>
        </p:txBody>
      </p:sp>
      <p:grpSp>
        <p:nvGrpSpPr>
          <p:cNvPr id="79877" name="Group 23"/>
          <p:cNvGrpSpPr>
            <a:grpSpLocks/>
          </p:cNvGrpSpPr>
          <p:nvPr/>
        </p:nvGrpSpPr>
        <p:grpSpPr bwMode="auto">
          <a:xfrm>
            <a:off x="611188" y="1347788"/>
            <a:ext cx="2592387" cy="1655762"/>
            <a:chOff x="431" y="1502"/>
            <a:chExt cx="1915" cy="1396"/>
          </a:xfrm>
        </p:grpSpPr>
        <p:sp>
          <p:nvSpPr>
            <p:cNvPr id="79894" name="Oval 6"/>
            <p:cNvSpPr>
              <a:spLocks noChangeArrowheads="1"/>
            </p:cNvSpPr>
            <p:nvPr/>
          </p:nvSpPr>
          <p:spPr bwMode="auto">
            <a:xfrm>
              <a:off x="1337" y="1502"/>
              <a:ext cx="308" cy="27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79895" name="Oval 7"/>
            <p:cNvSpPr>
              <a:spLocks noChangeArrowheads="1"/>
            </p:cNvSpPr>
            <p:nvPr/>
          </p:nvSpPr>
          <p:spPr bwMode="auto">
            <a:xfrm>
              <a:off x="1200" y="2203"/>
              <a:ext cx="308"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79896" name="Oval 8"/>
            <p:cNvSpPr>
              <a:spLocks noChangeArrowheads="1"/>
            </p:cNvSpPr>
            <p:nvPr/>
          </p:nvSpPr>
          <p:spPr bwMode="auto">
            <a:xfrm>
              <a:off x="730" y="2203"/>
              <a:ext cx="309"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5</a:t>
              </a:r>
              <a:endParaRPr lang="en-US" altLang="zh-CN" sz="1400" b="0">
                <a:latin typeface="Times New Roman" pitchFamily="18" charset="0"/>
                <a:ea typeface="楷体_GB2312"/>
                <a:cs typeface="楷体_GB2312"/>
              </a:endParaRPr>
            </a:p>
          </p:txBody>
        </p:sp>
        <p:sp>
          <p:nvSpPr>
            <p:cNvPr id="79897" name="Oval 9"/>
            <p:cNvSpPr>
              <a:spLocks noChangeArrowheads="1"/>
            </p:cNvSpPr>
            <p:nvPr/>
          </p:nvSpPr>
          <p:spPr bwMode="auto">
            <a:xfrm>
              <a:off x="1405" y="2628"/>
              <a:ext cx="308" cy="27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10</a:t>
              </a:r>
              <a:endParaRPr lang="en-US" altLang="zh-CN" sz="1400" b="0">
                <a:latin typeface="Times New Roman" pitchFamily="18" charset="0"/>
                <a:ea typeface="楷体_GB2312"/>
                <a:cs typeface="楷体_GB2312"/>
              </a:endParaRPr>
            </a:p>
          </p:txBody>
        </p:sp>
        <p:sp>
          <p:nvSpPr>
            <p:cNvPr id="79898" name="Oval 10"/>
            <p:cNvSpPr>
              <a:spLocks noChangeArrowheads="1"/>
            </p:cNvSpPr>
            <p:nvPr/>
          </p:nvSpPr>
          <p:spPr bwMode="auto">
            <a:xfrm>
              <a:off x="978" y="1826"/>
              <a:ext cx="307"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79899" name="Oval 11"/>
            <p:cNvSpPr>
              <a:spLocks noChangeArrowheads="1"/>
            </p:cNvSpPr>
            <p:nvPr/>
          </p:nvSpPr>
          <p:spPr bwMode="auto">
            <a:xfrm>
              <a:off x="1781" y="1826"/>
              <a:ext cx="309"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79900" name="Oval 12"/>
            <p:cNvSpPr>
              <a:spLocks noChangeArrowheads="1"/>
            </p:cNvSpPr>
            <p:nvPr/>
          </p:nvSpPr>
          <p:spPr bwMode="auto">
            <a:xfrm>
              <a:off x="2037" y="2203"/>
              <a:ext cx="309"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79901" name="Oval 13"/>
            <p:cNvSpPr>
              <a:spLocks noChangeArrowheads="1"/>
            </p:cNvSpPr>
            <p:nvPr/>
          </p:nvSpPr>
          <p:spPr bwMode="auto">
            <a:xfrm>
              <a:off x="1577" y="2203"/>
              <a:ext cx="307" cy="26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79902" name="Line 14"/>
            <p:cNvSpPr>
              <a:spLocks noChangeShapeType="1"/>
            </p:cNvSpPr>
            <p:nvPr/>
          </p:nvSpPr>
          <p:spPr bwMode="auto">
            <a:xfrm flipH="1">
              <a:off x="1235" y="1721"/>
              <a:ext cx="137" cy="147"/>
            </a:xfrm>
            <a:prstGeom prst="line">
              <a:avLst/>
            </a:prstGeom>
            <a:noFill/>
            <a:ln w="38100">
              <a:solidFill>
                <a:schemeClr val="tx1"/>
              </a:solidFill>
              <a:round/>
              <a:headEnd/>
              <a:tailEnd/>
            </a:ln>
          </p:spPr>
          <p:txBody>
            <a:bodyPr/>
            <a:lstStyle/>
            <a:p>
              <a:endParaRPr lang="zh-CN" altLang="en-US"/>
            </a:p>
          </p:txBody>
        </p:sp>
        <p:sp>
          <p:nvSpPr>
            <p:cNvPr id="79903" name="Line 15"/>
            <p:cNvSpPr>
              <a:spLocks noChangeShapeType="1"/>
            </p:cNvSpPr>
            <p:nvPr/>
          </p:nvSpPr>
          <p:spPr bwMode="auto">
            <a:xfrm flipH="1">
              <a:off x="842" y="2023"/>
              <a:ext cx="136" cy="181"/>
            </a:xfrm>
            <a:prstGeom prst="line">
              <a:avLst/>
            </a:prstGeom>
            <a:noFill/>
            <a:ln w="38100">
              <a:solidFill>
                <a:schemeClr val="tx1"/>
              </a:solidFill>
              <a:round/>
              <a:headEnd/>
              <a:tailEnd/>
            </a:ln>
          </p:spPr>
          <p:txBody>
            <a:bodyPr/>
            <a:lstStyle/>
            <a:p>
              <a:endParaRPr lang="zh-CN" altLang="en-US"/>
            </a:p>
          </p:txBody>
        </p:sp>
        <p:sp>
          <p:nvSpPr>
            <p:cNvPr id="79904" name="Line 16"/>
            <p:cNvSpPr>
              <a:spLocks noChangeShapeType="1"/>
            </p:cNvSpPr>
            <p:nvPr/>
          </p:nvSpPr>
          <p:spPr bwMode="auto">
            <a:xfrm>
              <a:off x="1154" y="2096"/>
              <a:ext cx="104" cy="148"/>
            </a:xfrm>
            <a:prstGeom prst="line">
              <a:avLst/>
            </a:prstGeom>
            <a:noFill/>
            <a:ln w="38100">
              <a:solidFill>
                <a:schemeClr val="tx1"/>
              </a:solidFill>
              <a:round/>
              <a:headEnd/>
              <a:tailEnd/>
            </a:ln>
          </p:spPr>
          <p:txBody>
            <a:bodyPr/>
            <a:lstStyle/>
            <a:p>
              <a:endParaRPr lang="zh-CN" altLang="en-US"/>
            </a:p>
          </p:txBody>
        </p:sp>
        <p:sp>
          <p:nvSpPr>
            <p:cNvPr id="79905" name="Line 17"/>
            <p:cNvSpPr>
              <a:spLocks noChangeShapeType="1"/>
            </p:cNvSpPr>
            <p:nvPr/>
          </p:nvSpPr>
          <p:spPr bwMode="auto">
            <a:xfrm>
              <a:off x="1663" y="1669"/>
              <a:ext cx="205" cy="167"/>
            </a:xfrm>
            <a:prstGeom prst="line">
              <a:avLst/>
            </a:prstGeom>
            <a:noFill/>
            <a:ln w="38100">
              <a:solidFill>
                <a:schemeClr val="tx1"/>
              </a:solidFill>
              <a:round/>
              <a:headEnd/>
              <a:tailEnd/>
            </a:ln>
          </p:spPr>
          <p:txBody>
            <a:bodyPr/>
            <a:lstStyle/>
            <a:p>
              <a:endParaRPr lang="zh-CN" altLang="en-US"/>
            </a:p>
          </p:txBody>
        </p:sp>
        <p:sp>
          <p:nvSpPr>
            <p:cNvPr id="79906" name="Line 18"/>
            <p:cNvSpPr>
              <a:spLocks noChangeShapeType="1"/>
            </p:cNvSpPr>
            <p:nvPr/>
          </p:nvSpPr>
          <p:spPr bwMode="auto">
            <a:xfrm>
              <a:off x="1963" y="2096"/>
              <a:ext cx="104" cy="148"/>
            </a:xfrm>
            <a:prstGeom prst="line">
              <a:avLst/>
            </a:prstGeom>
            <a:noFill/>
            <a:ln w="38100">
              <a:solidFill>
                <a:schemeClr val="tx1"/>
              </a:solidFill>
              <a:round/>
              <a:headEnd/>
              <a:tailEnd/>
            </a:ln>
          </p:spPr>
          <p:txBody>
            <a:bodyPr/>
            <a:lstStyle/>
            <a:p>
              <a:endParaRPr lang="zh-CN" altLang="en-US"/>
            </a:p>
          </p:txBody>
        </p:sp>
        <p:sp>
          <p:nvSpPr>
            <p:cNvPr id="79907" name="Line 19"/>
            <p:cNvSpPr>
              <a:spLocks noChangeShapeType="1"/>
            </p:cNvSpPr>
            <p:nvPr/>
          </p:nvSpPr>
          <p:spPr bwMode="auto">
            <a:xfrm flipH="1">
              <a:off x="1757" y="2068"/>
              <a:ext cx="103" cy="147"/>
            </a:xfrm>
            <a:prstGeom prst="line">
              <a:avLst/>
            </a:prstGeom>
            <a:noFill/>
            <a:ln w="38100">
              <a:solidFill>
                <a:schemeClr val="tx1"/>
              </a:solidFill>
              <a:round/>
              <a:headEnd/>
              <a:tailEnd/>
            </a:ln>
          </p:spPr>
          <p:txBody>
            <a:bodyPr/>
            <a:lstStyle/>
            <a:p>
              <a:endParaRPr lang="zh-CN" altLang="en-US"/>
            </a:p>
          </p:txBody>
        </p:sp>
        <p:sp>
          <p:nvSpPr>
            <p:cNvPr id="79908" name="Oval 20"/>
            <p:cNvSpPr>
              <a:spLocks noChangeArrowheads="1"/>
            </p:cNvSpPr>
            <p:nvPr/>
          </p:nvSpPr>
          <p:spPr bwMode="auto">
            <a:xfrm>
              <a:off x="431" y="2611"/>
              <a:ext cx="308" cy="269"/>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a:t>
              </a:r>
              <a:endParaRPr lang="en-US" altLang="zh-CN" sz="1400" b="0">
                <a:latin typeface="Times New Roman" pitchFamily="18" charset="0"/>
                <a:ea typeface="楷体_GB2312"/>
                <a:cs typeface="楷体_GB2312"/>
              </a:endParaRPr>
            </a:p>
          </p:txBody>
        </p:sp>
        <p:sp>
          <p:nvSpPr>
            <p:cNvPr id="79909" name="Line 21"/>
            <p:cNvSpPr>
              <a:spLocks noChangeShapeType="1"/>
            </p:cNvSpPr>
            <p:nvPr/>
          </p:nvSpPr>
          <p:spPr bwMode="auto">
            <a:xfrm>
              <a:off x="1355" y="2464"/>
              <a:ext cx="153" cy="206"/>
            </a:xfrm>
            <a:prstGeom prst="line">
              <a:avLst/>
            </a:prstGeom>
            <a:noFill/>
            <a:ln w="38100">
              <a:solidFill>
                <a:schemeClr val="tx1"/>
              </a:solidFill>
              <a:round/>
              <a:headEnd/>
              <a:tailEnd/>
            </a:ln>
          </p:spPr>
          <p:txBody>
            <a:bodyPr/>
            <a:lstStyle/>
            <a:p>
              <a:endParaRPr lang="zh-CN" altLang="en-US"/>
            </a:p>
          </p:txBody>
        </p:sp>
        <p:sp>
          <p:nvSpPr>
            <p:cNvPr id="79910" name="Line 22"/>
            <p:cNvSpPr>
              <a:spLocks noChangeShapeType="1"/>
            </p:cNvSpPr>
            <p:nvPr/>
          </p:nvSpPr>
          <p:spPr bwMode="auto">
            <a:xfrm flipH="1">
              <a:off x="559" y="2415"/>
              <a:ext cx="206" cy="221"/>
            </a:xfrm>
            <a:prstGeom prst="line">
              <a:avLst/>
            </a:prstGeom>
            <a:noFill/>
            <a:ln w="38100">
              <a:solidFill>
                <a:schemeClr val="tx1"/>
              </a:solidFill>
              <a:round/>
              <a:headEnd/>
              <a:tailEnd/>
            </a:ln>
          </p:spPr>
          <p:txBody>
            <a:bodyPr/>
            <a:lstStyle/>
            <a:p>
              <a:endParaRPr lang="zh-CN" altLang="en-US"/>
            </a:p>
          </p:txBody>
        </p:sp>
      </p:grpSp>
      <p:grpSp>
        <p:nvGrpSpPr>
          <p:cNvPr id="3" name="Group 43"/>
          <p:cNvGrpSpPr>
            <a:grpSpLocks/>
          </p:cNvGrpSpPr>
          <p:nvPr/>
        </p:nvGrpSpPr>
        <p:grpSpPr bwMode="auto">
          <a:xfrm>
            <a:off x="3995738" y="1347788"/>
            <a:ext cx="2305050" cy="1800225"/>
            <a:chOff x="3129" y="1933"/>
            <a:chExt cx="1837" cy="2019"/>
          </a:xfrm>
        </p:grpSpPr>
        <p:sp>
          <p:nvSpPr>
            <p:cNvPr id="79879" name="Oval 26"/>
            <p:cNvSpPr>
              <a:spLocks noChangeArrowheads="1"/>
            </p:cNvSpPr>
            <p:nvPr/>
          </p:nvSpPr>
          <p:spPr bwMode="auto">
            <a:xfrm>
              <a:off x="3819" y="1933"/>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79880" name="Oval 27"/>
            <p:cNvSpPr>
              <a:spLocks noChangeArrowheads="1"/>
            </p:cNvSpPr>
            <p:nvPr/>
          </p:nvSpPr>
          <p:spPr bwMode="auto">
            <a:xfrm>
              <a:off x="3663" y="2947"/>
              <a:ext cx="350"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79881" name="Oval 28"/>
            <p:cNvSpPr>
              <a:spLocks noChangeArrowheads="1"/>
            </p:cNvSpPr>
            <p:nvPr/>
          </p:nvSpPr>
          <p:spPr bwMode="auto">
            <a:xfrm>
              <a:off x="3129"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5</a:t>
              </a:r>
              <a:endParaRPr lang="en-US" altLang="zh-CN" sz="1400" b="0">
                <a:latin typeface="Times New Roman" pitchFamily="18" charset="0"/>
                <a:ea typeface="楷体_GB2312"/>
                <a:cs typeface="楷体_GB2312"/>
              </a:endParaRPr>
            </a:p>
          </p:txBody>
        </p:sp>
        <p:sp>
          <p:nvSpPr>
            <p:cNvPr id="79882" name="Oval 29"/>
            <p:cNvSpPr>
              <a:spLocks noChangeArrowheads="1"/>
            </p:cNvSpPr>
            <p:nvPr/>
          </p:nvSpPr>
          <p:spPr bwMode="auto">
            <a:xfrm>
              <a:off x="3896" y="3562"/>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10</a:t>
              </a:r>
              <a:endParaRPr lang="en-US" altLang="zh-CN" sz="1400" b="0">
                <a:latin typeface="Times New Roman" pitchFamily="18" charset="0"/>
                <a:ea typeface="楷体_GB2312"/>
                <a:cs typeface="楷体_GB2312"/>
              </a:endParaRPr>
            </a:p>
          </p:txBody>
        </p:sp>
        <p:sp>
          <p:nvSpPr>
            <p:cNvPr id="79883" name="Oval 30"/>
            <p:cNvSpPr>
              <a:spLocks noChangeArrowheads="1"/>
            </p:cNvSpPr>
            <p:nvPr/>
          </p:nvSpPr>
          <p:spPr bwMode="auto">
            <a:xfrm>
              <a:off x="3411" y="2402"/>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79884" name="Oval 31"/>
            <p:cNvSpPr>
              <a:spLocks noChangeArrowheads="1"/>
            </p:cNvSpPr>
            <p:nvPr/>
          </p:nvSpPr>
          <p:spPr bwMode="auto">
            <a:xfrm>
              <a:off x="4324" y="2402"/>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79885" name="Oval 32"/>
            <p:cNvSpPr>
              <a:spLocks noChangeArrowheads="1"/>
            </p:cNvSpPr>
            <p:nvPr/>
          </p:nvSpPr>
          <p:spPr bwMode="auto">
            <a:xfrm>
              <a:off x="4615"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79886"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79887" name="Line 34"/>
            <p:cNvSpPr>
              <a:spLocks noChangeShapeType="1"/>
            </p:cNvSpPr>
            <p:nvPr/>
          </p:nvSpPr>
          <p:spPr bwMode="auto">
            <a:xfrm flipH="1">
              <a:off x="3703" y="2250"/>
              <a:ext cx="156" cy="212"/>
            </a:xfrm>
            <a:prstGeom prst="line">
              <a:avLst/>
            </a:prstGeom>
            <a:noFill/>
            <a:ln w="38100">
              <a:solidFill>
                <a:schemeClr val="tx1"/>
              </a:solidFill>
              <a:round/>
              <a:headEnd/>
              <a:tailEnd/>
            </a:ln>
          </p:spPr>
          <p:txBody>
            <a:bodyPr/>
            <a:lstStyle/>
            <a:p>
              <a:endParaRPr lang="zh-CN" altLang="en-US"/>
            </a:p>
          </p:txBody>
        </p:sp>
        <p:sp>
          <p:nvSpPr>
            <p:cNvPr id="79888" name="Line 35"/>
            <p:cNvSpPr>
              <a:spLocks noChangeShapeType="1"/>
            </p:cNvSpPr>
            <p:nvPr/>
          </p:nvSpPr>
          <p:spPr bwMode="auto">
            <a:xfrm flipH="1">
              <a:off x="3256" y="2687"/>
              <a:ext cx="155" cy="261"/>
            </a:xfrm>
            <a:prstGeom prst="line">
              <a:avLst/>
            </a:prstGeom>
            <a:noFill/>
            <a:ln w="38100">
              <a:solidFill>
                <a:schemeClr val="tx1"/>
              </a:solidFill>
              <a:round/>
              <a:headEnd/>
              <a:tailEnd/>
            </a:ln>
          </p:spPr>
          <p:txBody>
            <a:bodyPr/>
            <a:lstStyle/>
            <a:p>
              <a:endParaRPr lang="zh-CN" altLang="en-US"/>
            </a:p>
          </p:txBody>
        </p:sp>
        <p:sp>
          <p:nvSpPr>
            <p:cNvPr id="79889" name="Line 36"/>
            <p:cNvSpPr>
              <a:spLocks noChangeShapeType="1"/>
            </p:cNvSpPr>
            <p:nvPr/>
          </p:nvSpPr>
          <p:spPr bwMode="auto">
            <a:xfrm>
              <a:off x="3611" y="2792"/>
              <a:ext cx="118" cy="214"/>
            </a:xfrm>
            <a:prstGeom prst="line">
              <a:avLst/>
            </a:prstGeom>
            <a:noFill/>
            <a:ln w="38100">
              <a:solidFill>
                <a:schemeClr val="tx1"/>
              </a:solidFill>
              <a:round/>
              <a:headEnd/>
              <a:tailEnd/>
            </a:ln>
          </p:spPr>
          <p:txBody>
            <a:bodyPr/>
            <a:lstStyle/>
            <a:p>
              <a:endParaRPr lang="zh-CN" altLang="en-US"/>
            </a:p>
          </p:txBody>
        </p:sp>
        <p:sp>
          <p:nvSpPr>
            <p:cNvPr id="79890"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79891" name="Line 38"/>
            <p:cNvSpPr>
              <a:spLocks noChangeShapeType="1"/>
            </p:cNvSpPr>
            <p:nvPr/>
          </p:nvSpPr>
          <p:spPr bwMode="auto">
            <a:xfrm>
              <a:off x="4531" y="2792"/>
              <a:ext cx="118" cy="214"/>
            </a:xfrm>
            <a:prstGeom prst="line">
              <a:avLst/>
            </a:prstGeom>
            <a:noFill/>
            <a:ln w="38100">
              <a:solidFill>
                <a:schemeClr val="tx1"/>
              </a:solidFill>
              <a:round/>
              <a:headEnd/>
              <a:tailEnd/>
            </a:ln>
          </p:spPr>
          <p:txBody>
            <a:bodyPr/>
            <a:lstStyle/>
            <a:p>
              <a:endParaRPr lang="zh-CN" altLang="en-US"/>
            </a:p>
          </p:txBody>
        </p:sp>
        <p:sp>
          <p:nvSpPr>
            <p:cNvPr id="79892" name="Line 39"/>
            <p:cNvSpPr>
              <a:spLocks noChangeShapeType="1"/>
            </p:cNvSpPr>
            <p:nvPr/>
          </p:nvSpPr>
          <p:spPr bwMode="auto">
            <a:xfrm flipH="1">
              <a:off x="4296" y="2752"/>
              <a:ext cx="118" cy="212"/>
            </a:xfrm>
            <a:prstGeom prst="line">
              <a:avLst/>
            </a:prstGeom>
            <a:noFill/>
            <a:ln w="38100">
              <a:solidFill>
                <a:schemeClr val="tx1"/>
              </a:solidFill>
              <a:round/>
              <a:headEnd/>
              <a:tailEnd/>
            </a:ln>
          </p:spPr>
          <p:txBody>
            <a:bodyPr/>
            <a:lstStyle/>
            <a:p>
              <a:endParaRPr lang="zh-CN" altLang="en-US"/>
            </a:p>
          </p:txBody>
        </p:sp>
        <p:sp>
          <p:nvSpPr>
            <p:cNvPr id="79893" name="Line 41"/>
            <p:cNvSpPr>
              <a:spLocks noChangeShapeType="1"/>
            </p:cNvSpPr>
            <p:nvPr/>
          </p:nvSpPr>
          <p:spPr bwMode="auto">
            <a:xfrm>
              <a:off x="3839" y="3324"/>
              <a:ext cx="174" cy="298"/>
            </a:xfrm>
            <a:prstGeom prst="line">
              <a:avLst/>
            </a:prstGeom>
            <a:noFill/>
            <a:ln w="38100">
              <a:solidFill>
                <a:schemeClr val="tx1"/>
              </a:solidFill>
              <a:round/>
              <a:headEnd/>
              <a:tailEnd/>
            </a:ln>
          </p:spPr>
          <p:txBody>
            <a:bodyPr/>
            <a:lstStyle/>
            <a:p>
              <a:endParaRPr lang="zh-CN" altLang="en-US"/>
            </a:p>
          </p:txBody>
        </p:sp>
      </p:grpSp>
      <p:sp>
        <p:nvSpPr>
          <p:cNvPr id="39" name="矩形 38"/>
          <p:cNvSpPr>
            <a:spLocks noChangeArrowheads="1"/>
          </p:cNvSpPr>
          <p:nvPr/>
        </p:nvSpPr>
        <p:spPr bwMode="auto">
          <a:xfrm>
            <a:off x="1937817" y="4434831"/>
            <a:ext cx="4283075" cy="307777"/>
          </a:xfrm>
          <a:prstGeom prst="rect">
            <a:avLst/>
          </a:prstGeom>
          <a:noFill/>
          <a:ln w="9525">
            <a:noFill/>
            <a:miter lim="800000"/>
            <a:headEnd/>
            <a:tailEnd/>
          </a:ln>
        </p:spPr>
        <p:txBody>
          <a:bodyPr wrap="square">
            <a:spAutoFit/>
          </a:bodyPr>
          <a:lstStyle/>
          <a:p>
            <a:pPr eaLnBrk="0" hangingPunct="0"/>
            <a:r>
              <a:rPr lang="zh-CN" altLang="en-US" sz="1400" dirty="0">
                <a:latin typeface="Times New Roman" pitchFamily="18" charset="0"/>
                <a:ea typeface="阿里巴巴普惠体 R"/>
                <a:cs typeface="楷体_GB2312"/>
              </a:rPr>
              <a:t>结点 是平衡的，所以修改 </a:t>
            </a:r>
            <a:r>
              <a:rPr lang="en-US" altLang="zh-CN" sz="1400" dirty="0">
                <a:latin typeface="Times New Roman" pitchFamily="18" charset="0"/>
                <a:ea typeface="阿里巴巴普惠体 R"/>
                <a:cs typeface="楷体_GB2312"/>
              </a:rPr>
              <a:t>7 </a:t>
            </a:r>
            <a:r>
              <a:rPr lang="zh-CN" altLang="en-US" sz="1400" dirty="0">
                <a:latin typeface="Times New Roman" pitchFamily="18" charset="0"/>
                <a:ea typeface="阿里巴巴普惠体 R"/>
                <a:cs typeface="楷体_GB2312"/>
              </a:rPr>
              <a:t>的平衡因子，调整结束</a:t>
            </a:r>
            <a:endParaRPr lang="zh-CN" altLang="en-US" sz="1400" b="0" dirty="0">
              <a:ea typeface="阿里巴巴普惠体 R"/>
            </a:endParaRPr>
          </a:p>
        </p:txBody>
      </p:sp>
      <p:sp>
        <p:nvSpPr>
          <p:cNvPr id="40" name="TextBox 39"/>
          <p:cNvSpPr txBox="1"/>
          <p:nvPr/>
        </p:nvSpPr>
        <p:spPr>
          <a:xfrm>
            <a:off x="899592" y="3291830"/>
            <a:ext cx="1219200" cy="317500"/>
          </a:xfrm>
          <a:prstGeom prst="rect">
            <a:avLst/>
          </a:prstGeom>
          <a:noFill/>
        </p:spPr>
        <p:txBody>
          <a:bodyPr vert="horz" wrap="square" lIns="91440" tIns="45720" rIns="91440" bIns="45720" rtlCol="0" anchor="ctr">
            <a:normAutofit lnSpcReduction="10000"/>
          </a:bodyPr>
          <a:lstStyle/>
          <a:p>
            <a:pPr marL="0" indent="0" algn="ctr">
              <a:buNone/>
            </a:pPr>
            <a:r>
              <a:rPr lang="zh-CN" altLang="en-US" sz="1600" dirty="0">
                <a:ea typeface="阿里巴巴普惠体 R"/>
              </a:rPr>
              <a:t>调整过程</a:t>
            </a:r>
          </a:p>
        </p:txBody>
      </p:sp>
      <p:sp>
        <p:nvSpPr>
          <p:cNvPr id="41" name="矩形 40"/>
          <p:cNvSpPr/>
          <p:nvPr/>
        </p:nvSpPr>
        <p:spPr>
          <a:xfrm>
            <a:off x="913038" y="3749129"/>
            <a:ext cx="633507" cy="307777"/>
          </a:xfrm>
          <a:prstGeom prst="rect">
            <a:avLst/>
          </a:prstGeom>
          <a:noFill/>
        </p:spPr>
        <p:txBody>
          <a:bodyPr wrap="none">
            <a:spAutoFit/>
          </a:bodyPr>
          <a:lstStyle/>
          <a:p>
            <a:r>
              <a:rPr lang="zh-CN" altLang="en-US" sz="1400" dirty="0">
                <a:latin typeface="Times New Roman" pitchFamily="18" charset="0"/>
                <a:ea typeface="阿里巴巴普惠体 R"/>
                <a:cs typeface="楷体_GB2312"/>
              </a:rPr>
              <a:t>结点</a:t>
            </a:r>
            <a:r>
              <a:rPr lang="en-US" altLang="zh-CN" sz="1400" dirty="0">
                <a:latin typeface="Times New Roman" pitchFamily="18" charset="0"/>
                <a:ea typeface="阿里巴巴普惠体 R"/>
                <a:cs typeface="楷体_GB2312"/>
              </a:rPr>
              <a:t>5</a:t>
            </a:r>
            <a:endParaRPr lang="zh-CN" altLang="en-US" dirty="0"/>
          </a:p>
        </p:txBody>
      </p:sp>
      <p:sp>
        <p:nvSpPr>
          <p:cNvPr id="42" name="矩形 41"/>
          <p:cNvSpPr/>
          <p:nvPr/>
        </p:nvSpPr>
        <p:spPr>
          <a:xfrm>
            <a:off x="1940992" y="3776315"/>
            <a:ext cx="5899150" cy="523220"/>
          </a:xfrm>
          <a:prstGeom prst="rect">
            <a:avLst/>
          </a:prstGeom>
          <a:noFill/>
        </p:spPr>
        <p:txBody>
          <a:bodyPr wrap="square">
            <a:spAutoFit/>
          </a:bodyPr>
          <a:lstStyle/>
          <a:p>
            <a:r>
              <a:rPr lang="zh-CN" altLang="en-US" sz="1400" dirty="0">
                <a:latin typeface="Times New Roman" pitchFamily="18" charset="0"/>
                <a:ea typeface="阿里巴巴普惠体 R"/>
                <a:cs typeface="楷体_GB2312"/>
              </a:rPr>
              <a:t>结点</a:t>
            </a:r>
            <a:r>
              <a:rPr lang="en-US" altLang="zh-CN" sz="1400" dirty="0">
                <a:latin typeface="Times New Roman" pitchFamily="18" charset="0"/>
                <a:ea typeface="阿里巴巴普惠体 R"/>
                <a:cs typeface="楷体_GB2312"/>
              </a:rPr>
              <a:t>5</a:t>
            </a:r>
            <a:r>
              <a:rPr lang="zh-CN" altLang="en-US" sz="1400" dirty="0">
                <a:latin typeface="Times New Roman" pitchFamily="18" charset="0"/>
                <a:ea typeface="阿里巴巴普惠体 R"/>
                <a:cs typeface="楷体_GB2312"/>
              </a:rPr>
              <a:t>是左高右低，删除</a:t>
            </a:r>
            <a:r>
              <a:rPr lang="en-US" altLang="zh-CN" sz="1400" dirty="0">
                <a:latin typeface="Times New Roman" pitchFamily="18" charset="0"/>
                <a:ea typeface="阿里巴巴普惠体 R"/>
                <a:cs typeface="楷体_GB2312"/>
              </a:rPr>
              <a:t>2</a:t>
            </a:r>
            <a:r>
              <a:rPr lang="zh-CN" altLang="en-US" sz="1400" dirty="0">
                <a:latin typeface="Times New Roman" pitchFamily="18" charset="0"/>
                <a:ea typeface="阿里巴巴普惠体 R"/>
                <a:cs typeface="楷体_GB2312"/>
              </a:rPr>
              <a:t>以后，结点 </a:t>
            </a:r>
            <a:r>
              <a:rPr lang="en-US" altLang="zh-CN" sz="1400" dirty="0">
                <a:latin typeface="Times New Roman" pitchFamily="18" charset="0"/>
                <a:ea typeface="阿里巴巴普惠体 R"/>
                <a:cs typeface="楷体_GB2312"/>
              </a:rPr>
              <a:t>5 </a:t>
            </a:r>
            <a:r>
              <a:rPr lang="zh-CN" altLang="en-US" sz="1400" dirty="0">
                <a:latin typeface="Times New Roman" pitchFamily="18" charset="0"/>
                <a:ea typeface="阿里巴巴普惠体 R"/>
                <a:cs typeface="楷体_GB2312"/>
              </a:rPr>
              <a:t>的平衡因子变为 </a:t>
            </a:r>
            <a:r>
              <a:rPr lang="en-US" altLang="zh-CN" sz="1400" dirty="0">
                <a:latin typeface="Times New Roman" pitchFamily="18" charset="0"/>
                <a:ea typeface="阿里巴巴普惠体 R"/>
                <a:cs typeface="楷体_GB2312"/>
              </a:rPr>
              <a:t>0</a:t>
            </a:r>
            <a:r>
              <a:rPr lang="zh-CN" altLang="en-US" sz="1400" dirty="0">
                <a:latin typeface="Times New Roman" pitchFamily="18" charset="0"/>
                <a:ea typeface="阿里巴巴普惠体 R"/>
                <a:cs typeface="楷体_GB2312"/>
              </a:rPr>
              <a:t>，以结点 </a:t>
            </a:r>
            <a:r>
              <a:rPr lang="en-US" altLang="zh-CN" sz="1400" dirty="0">
                <a:latin typeface="Times New Roman" pitchFamily="18" charset="0"/>
                <a:ea typeface="阿里巴巴普惠体 R"/>
                <a:cs typeface="楷体_GB2312"/>
              </a:rPr>
              <a:t>5 </a:t>
            </a:r>
            <a:r>
              <a:rPr lang="zh-CN" altLang="en-US" sz="1400" dirty="0">
                <a:latin typeface="Times New Roman" pitchFamily="18" charset="0"/>
                <a:ea typeface="阿里巴巴普惠体 R"/>
                <a:cs typeface="楷体_GB2312"/>
              </a:rPr>
              <a:t>为根结点的子树也矮了一层，继续往上调整</a:t>
            </a:r>
            <a:endParaRPr lang="zh-CN" altLang="en-US" sz="1400" dirty="0">
              <a:ea typeface="阿里巴巴普惠体 R"/>
            </a:endParaRPr>
          </a:p>
        </p:txBody>
      </p:sp>
      <p:sp>
        <p:nvSpPr>
          <p:cNvPr id="43" name="矩形 42"/>
          <p:cNvSpPr/>
          <p:nvPr/>
        </p:nvSpPr>
        <p:spPr>
          <a:xfrm>
            <a:off x="925738" y="4390479"/>
            <a:ext cx="633507" cy="307777"/>
          </a:xfrm>
          <a:prstGeom prst="rect">
            <a:avLst/>
          </a:prstGeom>
          <a:noFill/>
        </p:spPr>
        <p:txBody>
          <a:bodyPr wrap="none">
            <a:spAutoFit/>
          </a:bodyPr>
          <a:lstStyle/>
          <a:p>
            <a:r>
              <a:rPr lang="zh-CN" altLang="en-US" sz="1400" dirty="0">
                <a:latin typeface="Times New Roman" pitchFamily="18" charset="0"/>
                <a:ea typeface="阿里巴巴普惠体 R"/>
                <a:cs typeface="楷体_GB2312"/>
              </a:rPr>
              <a:t>结点</a:t>
            </a:r>
            <a:r>
              <a:rPr lang="en-US" altLang="zh-CN" sz="1400" dirty="0">
                <a:latin typeface="Times New Roman" pitchFamily="18" charset="0"/>
                <a:ea typeface="阿里巴巴普惠体 R"/>
                <a:cs typeface="楷体_GB2312"/>
              </a:rPr>
              <a:t>7</a:t>
            </a:r>
            <a:endParaRPr lang="zh-CN" altLang="en-US" dirty="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矩形 34"/>
          <p:cNvSpPr>
            <a:spLocks noChangeArrowheads="1"/>
          </p:cNvSpPr>
          <p:nvPr/>
        </p:nvSpPr>
        <p:spPr bwMode="auto">
          <a:xfrm>
            <a:off x="611560" y="339502"/>
            <a:ext cx="52070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树的删除实例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删除</a:t>
            </a:r>
            <a:r>
              <a:rPr lang="en-US" altLang="zh-CN" dirty="0">
                <a:latin typeface="微软雅黑" pitchFamily="34" charset="-122"/>
                <a:ea typeface="微软雅黑" pitchFamily="34" charset="-122"/>
              </a:rPr>
              <a:t>5</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539750" y="3867150"/>
            <a:ext cx="5904458" cy="738664"/>
          </a:xfrm>
          <a:prstGeom prst="rect">
            <a:avLst/>
          </a:prstGeom>
          <a:noFill/>
          <a:ln w="9525">
            <a:noFill/>
            <a:miter lim="800000"/>
            <a:headEnd/>
            <a:tailEnd/>
          </a:ln>
        </p:spPr>
        <p:txBody>
          <a:bodyPr wrap="square">
            <a:spAutoFit/>
          </a:bodyPr>
          <a:lstStyle/>
          <a:p>
            <a:pPr eaLnBrk="0" hangingPunct="0">
              <a:lnSpc>
                <a:spcPct val="150000"/>
              </a:lnSpc>
            </a:pPr>
            <a:r>
              <a:rPr lang="zh-CN" altLang="en-US" sz="1400" dirty="0">
                <a:latin typeface="Times New Roman" pitchFamily="18" charset="0"/>
                <a:ea typeface="阿里巴巴普惠体 R"/>
                <a:cs typeface="楷体_GB2312"/>
              </a:rPr>
              <a:t>结点</a:t>
            </a:r>
            <a:r>
              <a:rPr lang="en-US" altLang="zh-CN" sz="1400" dirty="0">
                <a:latin typeface="Times New Roman" pitchFamily="18" charset="0"/>
                <a:ea typeface="阿里巴巴普惠体 R"/>
                <a:cs typeface="楷体_GB2312"/>
              </a:rPr>
              <a:t>14</a:t>
            </a:r>
            <a:r>
              <a:rPr lang="zh-CN" altLang="en-US" sz="1400" dirty="0">
                <a:latin typeface="Times New Roman" pitchFamily="18" charset="0"/>
                <a:ea typeface="阿里巴巴普惠体 R"/>
                <a:cs typeface="楷体_GB2312"/>
              </a:rPr>
              <a:t>是左高右低，现在平衡了，但子树矮了一层，需要继续往上调整</a:t>
            </a:r>
            <a:endParaRPr lang="en-US" altLang="zh-CN" sz="1400" dirty="0">
              <a:latin typeface="Times New Roman" pitchFamily="18" charset="0"/>
              <a:ea typeface="阿里巴巴普惠体 R"/>
              <a:cs typeface="楷体_GB2312"/>
            </a:endParaRPr>
          </a:p>
          <a:p>
            <a:pPr eaLnBrk="0" hangingPunct="0">
              <a:lnSpc>
                <a:spcPct val="150000"/>
              </a:lnSpc>
            </a:pPr>
            <a:r>
              <a:rPr lang="zh-CN" altLang="en-US" sz="1400" dirty="0">
                <a:latin typeface="Times New Roman" pitchFamily="18" charset="0"/>
                <a:ea typeface="阿里巴巴普惠体 R"/>
                <a:cs typeface="楷体_GB2312"/>
              </a:rPr>
              <a:t>但由于</a:t>
            </a:r>
            <a:r>
              <a:rPr lang="en-US" altLang="zh-CN" sz="1400" dirty="0">
                <a:latin typeface="Times New Roman" pitchFamily="18" charset="0"/>
                <a:ea typeface="阿里巴巴普惠体 R"/>
                <a:cs typeface="楷体_GB2312"/>
              </a:rPr>
              <a:t>14</a:t>
            </a:r>
            <a:r>
              <a:rPr lang="zh-CN" altLang="en-US" sz="1400" dirty="0">
                <a:latin typeface="Times New Roman" pitchFamily="18" charset="0"/>
                <a:ea typeface="阿里巴巴普惠体 R"/>
                <a:cs typeface="楷体_GB2312"/>
              </a:rPr>
              <a:t>是根结点，所以调整结束</a:t>
            </a:r>
            <a:endParaRPr lang="zh-CN" altLang="en-US" sz="1400" b="0" dirty="0"/>
          </a:p>
        </p:txBody>
      </p:sp>
      <p:grpSp>
        <p:nvGrpSpPr>
          <p:cNvPr id="80901" name="Group 43"/>
          <p:cNvGrpSpPr>
            <a:grpSpLocks/>
          </p:cNvGrpSpPr>
          <p:nvPr/>
        </p:nvGrpSpPr>
        <p:grpSpPr bwMode="auto">
          <a:xfrm>
            <a:off x="468313" y="1203325"/>
            <a:ext cx="2519362" cy="2016125"/>
            <a:chOff x="3129" y="1933"/>
            <a:chExt cx="1837" cy="2019"/>
          </a:xfrm>
        </p:grpSpPr>
        <p:sp>
          <p:nvSpPr>
            <p:cNvPr id="80932" name="Oval 26"/>
            <p:cNvSpPr>
              <a:spLocks noChangeArrowheads="1"/>
            </p:cNvSpPr>
            <p:nvPr/>
          </p:nvSpPr>
          <p:spPr bwMode="auto">
            <a:xfrm>
              <a:off x="3819" y="1933"/>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0933" name="Oval 27"/>
            <p:cNvSpPr>
              <a:spLocks noChangeArrowheads="1"/>
            </p:cNvSpPr>
            <p:nvPr/>
          </p:nvSpPr>
          <p:spPr bwMode="auto">
            <a:xfrm>
              <a:off x="3663" y="2947"/>
              <a:ext cx="350"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80934" name="Oval 28"/>
            <p:cNvSpPr>
              <a:spLocks noChangeArrowheads="1"/>
            </p:cNvSpPr>
            <p:nvPr/>
          </p:nvSpPr>
          <p:spPr bwMode="auto">
            <a:xfrm>
              <a:off x="3129"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5</a:t>
              </a:r>
              <a:endParaRPr lang="en-US" altLang="zh-CN" sz="1400" b="0">
                <a:latin typeface="Times New Roman" pitchFamily="18" charset="0"/>
                <a:ea typeface="楷体_GB2312"/>
                <a:cs typeface="楷体_GB2312"/>
              </a:endParaRPr>
            </a:p>
          </p:txBody>
        </p:sp>
        <p:sp>
          <p:nvSpPr>
            <p:cNvPr id="80935" name="Oval 29"/>
            <p:cNvSpPr>
              <a:spLocks noChangeArrowheads="1"/>
            </p:cNvSpPr>
            <p:nvPr/>
          </p:nvSpPr>
          <p:spPr bwMode="auto">
            <a:xfrm>
              <a:off x="3896" y="3562"/>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10</a:t>
              </a:r>
              <a:endParaRPr lang="en-US" altLang="zh-CN" sz="1400" b="0">
                <a:latin typeface="Times New Roman" pitchFamily="18" charset="0"/>
                <a:ea typeface="楷体_GB2312"/>
                <a:cs typeface="楷体_GB2312"/>
              </a:endParaRPr>
            </a:p>
          </p:txBody>
        </p:sp>
        <p:sp>
          <p:nvSpPr>
            <p:cNvPr id="80936" name="Oval 30"/>
            <p:cNvSpPr>
              <a:spLocks noChangeArrowheads="1"/>
            </p:cNvSpPr>
            <p:nvPr/>
          </p:nvSpPr>
          <p:spPr bwMode="auto">
            <a:xfrm>
              <a:off x="3411" y="2402"/>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80937" name="Oval 31"/>
            <p:cNvSpPr>
              <a:spLocks noChangeArrowheads="1"/>
            </p:cNvSpPr>
            <p:nvPr/>
          </p:nvSpPr>
          <p:spPr bwMode="auto">
            <a:xfrm>
              <a:off x="4324" y="2402"/>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0938" name="Oval 32"/>
            <p:cNvSpPr>
              <a:spLocks noChangeArrowheads="1"/>
            </p:cNvSpPr>
            <p:nvPr/>
          </p:nvSpPr>
          <p:spPr bwMode="auto">
            <a:xfrm>
              <a:off x="4615"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0939"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0940" name="Line 34"/>
            <p:cNvSpPr>
              <a:spLocks noChangeShapeType="1"/>
            </p:cNvSpPr>
            <p:nvPr/>
          </p:nvSpPr>
          <p:spPr bwMode="auto">
            <a:xfrm flipH="1">
              <a:off x="3703" y="2250"/>
              <a:ext cx="156" cy="212"/>
            </a:xfrm>
            <a:prstGeom prst="line">
              <a:avLst/>
            </a:prstGeom>
            <a:noFill/>
            <a:ln w="38100">
              <a:solidFill>
                <a:schemeClr val="tx1"/>
              </a:solidFill>
              <a:round/>
              <a:headEnd/>
              <a:tailEnd/>
            </a:ln>
          </p:spPr>
          <p:txBody>
            <a:bodyPr/>
            <a:lstStyle/>
            <a:p>
              <a:endParaRPr lang="zh-CN" altLang="en-US"/>
            </a:p>
          </p:txBody>
        </p:sp>
        <p:sp>
          <p:nvSpPr>
            <p:cNvPr id="80941" name="Line 35"/>
            <p:cNvSpPr>
              <a:spLocks noChangeShapeType="1"/>
            </p:cNvSpPr>
            <p:nvPr/>
          </p:nvSpPr>
          <p:spPr bwMode="auto">
            <a:xfrm flipH="1">
              <a:off x="3256" y="2687"/>
              <a:ext cx="155" cy="261"/>
            </a:xfrm>
            <a:prstGeom prst="line">
              <a:avLst/>
            </a:prstGeom>
            <a:noFill/>
            <a:ln w="38100">
              <a:solidFill>
                <a:schemeClr val="tx1"/>
              </a:solidFill>
              <a:round/>
              <a:headEnd/>
              <a:tailEnd/>
            </a:ln>
          </p:spPr>
          <p:txBody>
            <a:bodyPr/>
            <a:lstStyle/>
            <a:p>
              <a:endParaRPr lang="zh-CN" altLang="en-US"/>
            </a:p>
          </p:txBody>
        </p:sp>
        <p:sp>
          <p:nvSpPr>
            <p:cNvPr id="80942" name="Line 36"/>
            <p:cNvSpPr>
              <a:spLocks noChangeShapeType="1"/>
            </p:cNvSpPr>
            <p:nvPr/>
          </p:nvSpPr>
          <p:spPr bwMode="auto">
            <a:xfrm>
              <a:off x="3611" y="2792"/>
              <a:ext cx="118" cy="214"/>
            </a:xfrm>
            <a:prstGeom prst="line">
              <a:avLst/>
            </a:prstGeom>
            <a:noFill/>
            <a:ln w="38100">
              <a:solidFill>
                <a:schemeClr val="tx1"/>
              </a:solidFill>
              <a:round/>
              <a:headEnd/>
              <a:tailEnd/>
            </a:ln>
          </p:spPr>
          <p:txBody>
            <a:bodyPr/>
            <a:lstStyle/>
            <a:p>
              <a:endParaRPr lang="zh-CN" altLang="en-US"/>
            </a:p>
          </p:txBody>
        </p:sp>
        <p:sp>
          <p:nvSpPr>
            <p:cNvPr id="80943"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80944" name="Line 38"/>
            <p:cNvSpPr>
              <a:spLocks noChangeShapeType="1"/>
            </p:cNvSpPr>
            <p:nvPr/>
          </p:nvSpPr>
          <p:spPr bwMode="auto">
            <a:xfrm>
              <a:off x="4531" y="2792"/>
              <a:ext cx="118" cy="214"/>
            </a:xfrm>
            <a:prstGeom prst="line">
              <a:avLst/>
            </a:prstGeom>
            <a:noFill/>
            <a:ln w="38100">
              <a:solidFill>
                <a:schemeClr val="tx1"/>
              </a:solidFill>
              <a:round/>
              <a:headEnd/>
              <a:tailEnd/>
            </a:ln>
          </p:spPr>
          <p:txBody>
            <a:bodyPr/>
            <a:lstStyle/>
            <a:p>
              <a:endParaRPr lang="zh-CN" altLang="en-US"/>
            </a:p>
          </p:txBody>
        </p:sp>
        <p:sp>
          <p:nvSpPr>
            <p:cNvPr id="80945" name="Line 39"/>
            <p:cNvSpPr>
              <a:spLocks noChangeShapeType="1"/>
            </p:cNvSpPr>
            <p:nvPr/>
          </p:nvSpPr>
          <p:spPr bwMode="auto">
            <a:xfrm flipH="1">
              <a:off x="4296" y="2752"/>
              <a:ext cx="118" cy="212"/>
            </a:xfrm>
            <a:prstGeom prst="line">
              <a:avLst/>
            </a:prstGeom>
            <a:noFill/>
            <a:ln w="38100">
              <a:solidFill>
                <a:schemeClr val="tx1"/>
              </a:solidFill>
              <a:round/>
              <a:headEnd/>
              <a:tailEnd/>
            </a:ln>
          </p:spPr>
          <p:txBody>
            <a:bodyPr/>
            <a:lstStyle/>
            <a:p>
              <a:endParaRPr lang="zh-CN" altLang="en-US"/>
            </a:p>
          </p:txBody>
        </p:sp>
        <p:sp>
          <p:nvSpPr>
            <p:cNvPr id="80946" name="Line 41"/>
            <p:cNvSpPr>
              <a:spLocks noChangeShapeType="1"/>
            </p:cNvSpPr>
            <p:nvPr/>
          </p:nvSpPr>
          <p:spPr bwMode="auto">
            <a:xfrm>
              <a:off x="3839" y="3324"/>
              <a:ext cx="174" cy="298"/>
            </a:xfrm>
            <a:prstGeom prst="line">
              <a:avLst/>
            </a:prstGeom>
            <a:noFill/>
            <a:ln w="38100">
              <a:solidFill>
                <a:schemeClr val="tx1"/>
              </a:solidFill>
              <a:round/>
              <a:headEnd/>
              <a:tailEnd/>
            </a:ln>
          </p:spPr>
          <p:txBody>
            <a:bodyPr/>
            <a:lstStyle/>
            <a:p>
              <a:endParaRPr lang="zh-CN" altLang="en-US"/>
            </a:p>
          </p:txBody>
        </p:sp>
      </p:grpSp>
      <p:grpSp>
        <p:nvGrpSpPr>
          <p:cNvPr id="3" name="Group 43"/>
          <p:cNvGrpSpPr>
            <a:grpSpLocks/>
          </p:cNvGrpSpPr>
          <p:nvPr/>
        </p:nvGrpSpPr>
        <p:grpSpPr bwMode="auto">
          <a:xfrm>
            <a:off x="3779838" y="1276350"/>
            <a:ext cx="1951037" cy="1800225"/>
            <a:chOff x="3411" y="1933"/>
            <a:chExt cx="1555" cy="2019"/>
          </a:xfrm>
        </p:grpSpPr>
        <p:sp>
          <p:nvSpPr>
            <p:cNvPr id="80919" name="Oval 26"/>
            <p:cNvSpPr>
              <a:spLocks noChangeArrowheads="1"/>
            </p:cNvSpPr>
            <p:nvPr/>
          </p:nvSpPr>
          <p:spPr bwMode="auto">
            <a:xfrm>
              <a:off x="3819" y="1933"/>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0920" name="Oval 27"/>
            <p:cNvSpPr>
              <a:spLocks noChangeArrowheads="1"/>
            </p:cNvSpPr>
            <p:nvPr/>
          </p:nvSpPr>
          <p:spPr bwMode="auto">
            <a:xfrm>
              <a:off x="3663" y="2947"/>
              <a:ext cx="350"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80921" name="Oval 29"/>
            <p:cNvSpPr>
              <a:spLocks noChangeArrowheads="1"/>
            </p:cNvSpPr>
            <p:nvPr/>
          </p:nvSpPr>
          <p:spPr bwMode="auto">
            <a:xfrm>
              <a:off x="3896" y="3562"/>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10</a:t>
              </a:r>
              <a:endParaRPr lang="en-US" altLang="zh-CN" sz="1400" b="0">
                <a:latin typeface="Times New Roman" pitchFamily="18" charset="0"/>
                <a:ea typeface="楷体_GB2312"/>
                <a:cs typeface="楷体_GB2312"/>
              </a:endParaRPr>
            </a:p>
          </p:txBody>
        </p:sp>
        <p:sp>
          <p:nvSpPr>
            <p:cNvPr id="80922" name="Oval 30"/>
            <p:cNvSpPr>
              <a:spLocks noChangeArrowheads="1"/>
            </p:cNvSpPr>
            <p:nvPr/>
          </p:nvSpPr>
          <p:spPr bwMode="auto">
            <a:xfrm>
              <a:off x="3411" y="2402"/>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80923" name="Oval 31"/>
            <p:cNvSpPr>
              <a:spLocks noChangeArrowheads="1"/>
            </p:cNvSpPr>
            <p:nvPr/>
          </p:nvSpPr>
          <p:spPr bwMode="auto">
            <a:xfrm>
              <a:off x="4324" y="2402"/>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0924" name="Oval 32"/>
            <p:cNvSpPr>
              <a:spLocks noChangeArrowheads="1"/>
            </p:cNvSpPr>
            <p:nvPr/>
          </p:nvSpPr>
          <p:spPr bwMode="auto">
            <a:xfrm>
              <a:off x="4615"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0925"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0926" name="Line 34"/>
            <p:cNvSpPr>
              <a:spLocks noChangeShapeType="1"/>
            </p:cNvSpPr>
            <p:nvPr/>
          </p:nvSpPr>
          <p:spPr bwMode="auto">
            <a:xfrm flipH="1">
              <a:off x="3703" y="2250"/>
              <a:ext cx="156" cy="212"/>
            </a:xfrm>
            <a:prstGeom prst="line">
              <a:avLst/>
            </a:prstGeom>
            <a:noFill/>
            <a:ln w="38100">
              <a:solidFill>
                <a:schemeClr val="tx1"/>
              </a:solidFill>
              <a:round/>
              <a:headEnd/>
              <a:tailEnd/>
            </a:ln>
          </p:spPr>
          <p:txBody>
            <a:bodyPr/>
            <a:lstStyle/>
            <a:p>
              <a:endParaRPr lang="zh-CN" altLang="en-US"/>
            </a:p>
          </p:txBody>
        </p:sp>
        <p:sp>
          <p:nvSpPr>
            <p:cNvPr id="80927" name="Line 36"/>
            <p:cNvSpPr>
              <a:spLocks noChangeShapeType="1"/>
            </p:cNvSpPr>
            <p:nvPr/>
          </p:nvSpPr>
          <p:spPr bwMode="auto">
            <a:xfrm>
              <a:off x="3611" y="2792"/>
              <a:ext cx="118" cy="214"/>
            </a:xfrm>
            <a:prstGeom prst="line">
              <a:avLst/>
            </a:prstGeom>
            <a:noFill/>
            <a:ln w="38100">
              <a:solidFill>
                <a:schemeClr val="tx1"/>
              </a:solidFill>
              <a:round/>
              <a:headEnd/>
              <a:tailEnd/>
            </a:ln>
          </p:spPr>
          <p:txBody>
            <a:bodyPr/>
            <a:lstStyle/>
            <a:p>
              <a:endParaRPr lang="zh-CN" altLang="en-US"/>
            </a:p>
          </p:txBody>
        </p:sp>
        <p:sp>
          <p:nvSpPr>
            <p:cNvPr id="80928"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80929" name="Line 38"/>
            <p:cNvSpPr>
              <a:spLocks noChangeShapeType="1"/>
            </p:cNvSpPr>
            <p:nvPr/>
          </p:nvSpPr>
          <p:spPr bwMode="auto">
            <a:xfrm>
              <a:off x="4531" y="2792"/>
              <a:ext cx="118" cy="214"/>
            </a:xfrm>
            <a:prstGeom prst="line">
              <a:avLst/>
            </a:prstGeom>
            <a:noFill/>
            <a:ln w="38100">
              <a:solidFill>
                <a:schemeClr val="tx1"/>
              </a:solidFill>
              <a:round/>
              <a:headEnd/>
              <a:tailEnd/>
            </a:ln>
          </p:spPr>
          <p:txBody>
            <a:bodyPr/>
            <a:lstStyle/>
            <a:p>
              <a:endParaRPr lang="zh-CN" altLang="en-US"/>
            </a:p>
          </p:txBody>
        </p:sp>
        <p:sp>
          <p:nvSpPr>
            <p:cNvPr id="80930" name="Line 39"/>
            <p:cNvSpPr>
              <a:spLocks noChangeShapeType="1"/>
            </p:cNvSpPr>
            <p:nvPr/>
          </p:nvSpPr>
          <p:spPr bwMode="auto">
            <a:xfrm flipH="1">
              <a:off x="4296" y="2752"/>
              <a:ext cx="118" cy="212"/>
            </a:xfrm>
            <a:prstGeom prst="line">
              <a:avLst/>
            </a:prstGeom>
            <a:noFill/>
            <a:ln w="38100">
              <a:solidFill>
                <a:schemeClr val="tx1"/>
              </a:solidFill>
              <a:round/>
              <a:headEnd/>
              <a:tailEnd/>
            </a:ln>
          </p:spPr>
          <p:txBody>
            <a:bodyPr/>
            <a:lstStyle/>
            <a:p>
              <a:endParaRPr lang="zh-CN" altLang="en-US"/>
            </a:p>
          </p:txBody>
        </p:sp>
        <p:sp>
          <p:nvSpPr>
            <p:cNvPr id="80931" name="Line 41"/>
            <p:cNvSpPr>
              <a:spLocks noChangeShapeType="1"/>
            </p:cNvSpPr>
            <p:nvPr/>
          </p:nvSpPr>
          <p:spPr bwMode="auto">
            <a:xfrm>
              <a:off x="3839" y="3324"/>
              <a:ext cx="174" cy="298"/>
            </a:xfrm>
            <a:prstGeom prst="line">
              <a:avLst/>
            </a:prstGeom>
            <a:noFill/>
            <a:ln w="38100">
              <a:solidFill>
                <a:schemeClr val="tx1"/>
              </a:solidFill>
              <a:round/>
              <a:headEnd/>
              <a:tailEnd/>
            </a:ln>
          </p:spPr>
          <p:txBody>
            <a:bodyPr/>
            <a:lstStyle/>
            <a:p>
              <a:endParaRPr lang="zh-CN" altLang="en-US"/>
            </a:p>
          </p:txBody>
        </p:sp>
      </p:grpSp>
      <p:sp>
        <p:nvSpPr>
          <p:cNvPr id="87" name="矩形 86"/>
          <p:cNvSpPr>
            <a:spLocks noChangeArrowheads="1"/>
          </p:cNvSpPr>
          <p:nvPr/>
        </p:nvSpPr>
        <p:spPr bwMode="auto">
          <a:xfrm>
            <a:off x="3635375" y="3148013"/>
            <a:ext cx="2069797" cy="523220"/>
          </a:xfrm>
          <a:prstGeom prst="rect">
            <a:avLst/>
          </a:prstGeom>
          <a:noFill/>
          <a:ln w="9525">
            <a:noFill/>
            <a:miter lim="800000"/>
            <a:headEnd/>
            <a:tailEnd/>
          </a:ln>
        </p:spPr>
        <p:txBody>
          <a:bodyPr wrap="none">
            <a:spAutoFit/>
          </a:bodyPr>
          <a:lstStyle/>
          <a:p>
            <a:r>
              <a:rPr lang="en-US" altLang="zh-CN" sz="1400" dirty="0">
                <a:latin typeface="Times New Roman" pitchFamily="18" charset="0"/>
                <a:ea typeface="阿里巴巴普惠体 R"/>
                <a:cs typeface="楷体_GB2312"/>
              </a:rPr>
              <a:t>7</a:t>
            </a:r>
            <a:r>
              <a:rPr lang="zh-CN" altLang="en-US" sz="1400" dirty="0">
                <a:latin typeface="Times New Roman" pitchFamily="18" charset="0"/>
                <a:ea typeface="阿里巴巴普惠体 R"/>
                <a:cs typeface="楷体_GB2312"/>
              </a:rPr>
              <a:t>右高左低，失去平衡了</a:t>
            </a:r>
            <a:endParaRPr lang="en-US" altLang="zh-CN" sz="1400" dirty="0">
              <a:latin typeface="Times New Roman" pitchFamily="18" charset="0"/>
              <a:ea typeface="阿里巴巴普惠体 R"/>
              <a:cs typeface="楷体_GB2312"/>
            </a:endParaRPr>
          </a:p>
          <a:p>
            <a:r>
              <a:rPr lang="zh-CN" altLang="en-US" sz="1400" dirty="0">
                <a:latin typeface="Times New Roman" pitchFamily="18" charset="0"/>
                <a:ea typeface="阿里巴巴普惠体 R"/>
                <a:cs typeface="楷体_GB2312"/>
              </a:rPr>
              <a:t>对</a:t>
            </a:r>
            <a:r>
              <a:rPr lang="en-US" altLang="zh-CN" sz="1400" dirty="0">
                <a:latin typeface="Times New Roman" pitchFamily="18" charset="0"/>
                <a:ea typeface="阿里巴巴普惠体 R"/>
                <a:cs typeface="楷体_GB2312"/>
              </a:rPr>
              <a:t>7</a:t>
            </a:r>
            <a:r>
              <a:rPr lang="zh-CN" altLang="en-US" sz="1400" dirty="0">
                <a:latin typeface="Times New Roman" pitchFamily="18" charset="0"/>
                <a:ea typeface="阿里巴巴普惠体 R"/>
                <a:cs typeface="楷体_GB2312"/>
              </a:rPr>
              <a:t>执行</a:t>
            </a:r>
            <a:r>
              <a:rPr lang="en-US" altLang="zh-CN" sz="1400" dirty="0">
                <a:latin typeface="Times New Roman" pitchFamily="18" charset="0"/>
                <a:ea typeface="阿里巴巴普惠体 R"/>
                <a:cs typeface="楷体_GB2312"/>
              </a:rPr>
              <a:t>RR</a:t>
            </a:r>
            <a:r>
              <a:rPr lang="zh-CN" altLang="en-US" sz="1400" dirty="0">
                <a:latin typeface="Times New Roman" pitchFamily="18" charset="0"/>
                <a:ea typeface="阿里巴巴普惠体 R"/>
                <a:cs typeface="楷体_GB2312"/>
              </a:rPr>
              <a:t>旋转</a:t>
            </a:r>
            <a:endParaRPr lang="zh-CN" altLang="en-US" sz="1400" dirty="0">
              <a:ea typeface="阿里巴巴普惠体 R"/>
            </a:endParaRPr>
          </a:p>
        </p:txBody>
      </p:sp>
      <p:sp>
        <p:nvSpPr>
          <p:cNvPr id="88" name="矩形 87"/>
          <p:cNvSpPr>
            <a:spLocks noChangeArrowheads="1"/>
          </p:cNvSpPr>
          <p:nvPr/>
        </p:nvSpPr>
        <p:spPr bwMode="auto">
          <a:xfrm>
            <a:off x="6228184" y="3147814"/>
            <a:ext cx="2698750" cy="523220"/>
          </a:xfrm>
          <a:prstGeom prst="rect">
            <a:avLst/>
          </a:prstGeom>
          <a:noFill/>
          <a:ln w="9525">
            <a:noFill/>
            <a:miter lim="800000"/>
            <a:headEnd/>
            <a:tailEnd/>
          </a:ln>
        </p:spPr>
        <p:txBody>
          <a:bodyPr>
            <a:spAutoFit/>
          </a:bodyPr>
          <a:lstStyle/>
          <a:p>
            <a:r>
              <a:rPr lang="zh-CN" altLang="en-US" sz="1400" dirty="0">
                <a:latin typeface="Times New Roman" pitchFamily="18" charset="0"/>
                <a:ea typeface="阿里巴巴普惠体 R"/>
                <a:cs typeface="楷体_GB2312"/>
              </a:rPr>
              <a:t>以</a:t>
            </a:r>
            <a:r>
              <a:rPr lang="en-US" altLang="zh-CN" sz="1400" dirty="0">
                <a:latin typeface="Times New Roman" pitchFamily="18" charset="0"/>
                <a:ea typeface="阿里巴巴普惠体 R"/>
                <a:cs typeface="楷体_GB2312"/>
              </a:rPr>
              <a:t>9</a:t>
            </a:r>
            <a:r>
              <a:rPr lang="zh-CN" altLang="en-US" sz="1400" dirty="0">
                <a:latin typeface="Times New Roman" pitchFamily="18" charset="0"/>
                <a:ea typeface="阿里巴巴普惠体 R"/>
                <a:cs typeface="楷体_GB2312"/>
              </a:rPr>
              <a:t>为根的这棵子树矮了一层，所以继续往上调整</a:t>
            </a:r>
            <a:endParaRPr lang="zh-CN" altLang="en-US" sz="1400" dirty="0">
              <a:ea typeface="阿里巴巴普惠体 R"/>
            </a:endParaRPr>
          </a:p>
        </p:txBody>
      </p:sp>
      <p:grpSp>
        <p:nvGrpSpPr>
          <p:cNvPr id="4" name="组合 88"/>
          <p:cNvGrpSpPr>
            <a:grpSpLocks/>
          </p:cNvGrpSpPr>
          <p:nvPr/>
        </p:nvGrpSpPr>
        <p:grpSpPr bwMode="auto">
          <a:xfrm>
            <a:off x="6372225" y="1419225"/>
            <a:ext cx="2339975" cy="1223963"/>
            <a:chOff x="5292725" y="2247900"/>
            <a:chExt cx="2916238" cy="1668463"/>
          </a:xfrm>
        </p:grpSpPr>
        <p:sp>
          <p:nvSpPr>
            <p:cNvPr id="80906" name="Oval 26"/>
            <p:cNvSpPr>
              <a:spLocks noChangeArrowheads="1"/>
            </p:cNvSpPr>
            <p:nvPr/>
          </p:nvSpPr>
          <p:spPr bwMode="auto">
            <a:xfrm>
              <a:off x="6388100" y="2247900"/>
              <a:ext cx="555625" cy="465138"/>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0907" name="Oval 27"/>
            <p:cNvSpPr>
              <a:spLocks noChangeArrowheads="1"/>
            </p:cNvSpPr>
            <p:nvPr/>
          </p:nvSpPr>
          <p:spPr bwMode="auto">
            <a:xfrm>
              <a:off x="6140450" y="3455988"/>
              <a:ext cx="555625"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10</a:t>
              </a:r>
              <a:endParaRPr lang="en-US" altLang="zh-CN" sz="1400" b="0">
                <a:latin typeface="Times New Roman" pitchFamily="18" charset="0"/>
                <a:ea typeface="楷体_GB2312"/>
                <a:cs typeface="楷体_GB2312"/>
              </a:endParaRPr>
            </a:p>
          </p:txBody>
        </p:sp>
        <p:sp>
          <p:nvSpPr>
            <p:cNvPr id="80908" name="Oval 28"/>
            <p:cNvSpPr>
              <a:spLocks noChangeArrowheads="1"/>
            </p:cNvSpPr>
            <p:nvPr/>
          </p:nvSpPr>
          <p:spPr bwMode="auto">
            <a:xfrm>
              <a:off x="5292725" y="3455988"/>
              <a:ext cx="557213"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80909" name="Oval 30"/>
            <p:cNvSpPr>
              <a:spLocks noChangeArrowheads="1"/>
            </p:cNvSpPr>
            <p:nvPr/>
          </p:nvSpPr>
          <p:spPr bwMode="auto">
            <a:xfrm>
              <a:off x="5740400" y="2806700"/>
              <a:ext cx="554038"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9</a:t>
              </a:r>
              <a:endParaRPr lang="en-US" altLang="zh-CN" sz="1400" b="0">
                <a:latin typeface="Times New Roman" pitchFamily="18" charset="0"/>
                <a:ea typeface="楷体_GB2312"/>
                <a:cs typeface="楷体_GB2312"/>
              </a:endParaRPr>
            </a:p>
          </p:txBody>
        </p:sp>
        <p:sp>
          <p:nvSpPr>
            <p:cNvPr id="80910" name="Oval 31"/>
            <p:cNvSpPr>
              <a:spLocks noChangeArrowheads="1"/>
            </p:cNvSpPr>
            <p:nvPr/>
          </p:nvSpPr>
          <p:spPr bwMode="auto">
            <a:xfrm>
              <a:off x="7189788" y="2806700"/>
              <a:ext cx="557212"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0911" name="Oval 32"/>
            <p:cNvSpPr>
              <a:spLocks noChangeArrowheads="1"/>
            </p:cNvSpPr>
            <p:nvPr/>
          </p:nvSpPr>
          <p:spPr bwMode="auto">
            <a:xfrm>
              <a:off x="7651750" y="3455988"/>
              <a:ext cx="557213"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0912" name="Oval 33"/>
            <p:cNvSpPr>
              <a:spLocks noChangeArrowheads="1"/>
            </p:cNvSpPr>
            <p:nvPr/>
          </p:nvSpPr>
          <p:spPr bwMode="auto">
            <a:xfrm>
              <a:off x="6821488" y="3455988"/>
              <a:ext cx="554037" cy="460375"/>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0913" name="Line 34"/>
            <p:cNvSpPr>
              <a:spLocks noChangeShapeType="1"/>
            </p:cNvSpPr>
            <p:nvPr/>
          </p:nvSpPr>
          <p:spPr bwMode="auto">
            <a:xfrm flipH="1">
              <a:off x="6203950" y="2625725"/>
              <a:ext cx="247650" cy="252413"/>
            </a:xfrm>
            <a:prstGeom prst="line">
              <a:avLst/>
            </a:prstGeom>
            <a:noFill/>
            <a:ln w="38100">
              <a:solidFill>
                <a:schemeClr val="tx1"/>
              </a:solidFill>
              <a:round/>
              <a:headEnd/>
              <a:tailEnd/>
            </a:ln>
          </p:spPr>
          <p:txBody>
            <a:bodyPr/>
            <a:lstStyle/>
            <a:p>
              <a:endParaRPr lang="zh-CN" altLang="en-US"/>
            </a:p>
          </p:txBody>
        </p:sp>
        <p:sp>
          <p:nvSpPr>
            <p:cNvPr id="80914" name="Line 35"/>
            <p:cNvSpPr>
              <a:spLocks noChangeShapeType="1"/>
            </p:cNvSpPr>
            <p:nvPr/>
          </p:nvSpPr>
          <p:spPr bwMode="auto">
            <a:xfrm flipH="1">
              <a:off x="5494338" y="3144838"/>
              <a:ext cx="246062" cy="311150"/>
            </a:xfrm>
            <a:prstGeom prst="line">
              <a:avLst/>
            </a:prstGeom>
            <a:noFill/>
            <a:ln w="38100">
              <a:solidFill>
                <a:schemeClr val="tx1"/>
              </a:solidFill>
              <a:round/>
              <a:headEnd/>
              <a:tailEnd/>
            </a:ln>
          </p:spPr>
          <p:txBody>
            <a:bodyPr/>
            <a:lstStyle/>
            <a:p>
              <a:endParaRPr lang="zh-CN" altLang="en-US"/>
            </a:p>
          </p:txBody>
        </p:sp>
        <p:sp>
          <p:nvSpPr>
            <p:cNvPr id="80915" name="Line 36"/>
            <p:cNvSpPr>
              <a:spLocks noChangeShapeType="1"/>
            </p:cNvSpPr>
            <p:nvPr/>
          </p:nvSpPr>
          <p:spPr bwMode="auto">
            <a:xfrm>
              <a:off x="6057900" y="3270250"/>
              <a:ext cx="187325" cy="255588"/>
            </a:xfrm>
            <a:prstGeom prst="line">
              <a:avLst/>
            </a:prstGeom>
            <a:noFill/>
            <a:ln w="38100">
              <a:solidFill>
                <a:schemeClr val="tx1"/>
              </a:solidFill>
              <a:round/>
              <a:headEnd/>
              <a:tailEnd/>
            </a:ln>
          </p:spPr>
          <p:txBody>
            <a:bodyPr/>
            <a:lstStyle/>
            <a:p>
              <a:endParaRPr lang="zh-CN" altLang="en-US"/>
            </a:p>
          </p:txBody>
        </p:sp>
        <p:sp>
          <p:nvSpPr>
            <p:cNvPr id="80916" name="Line 37"/>
            <p:cNvSpPr>
              <a:spLocks noChangeShapeType="1"/>
            </p:cNvSpPr>
            <p:nvPr/>
          </p:nvSpPr>
          <p:spPr bwMode="auto">
            <a:xfrm>
              <a:off x="6977063" y="2535238"/>
              <a:ext cx="369887" cy="287337"/>
            </a:xfrm>
            <a:prstGeom prst="line">
              <a:avLst/>
            </a:prstGeom>
            <a:noFill/>
            <a:ln w="38100">
              <a:solidFill>
                <a:schemeClr val="tx1"/>
              </a:solidFill>
              <a:round/>
              <a:headEnd/>
              <a:tailEnd/>
            </a:ln>
          </p:spPr>
          <p:txBody>
            <a:bodyPr/>
            <a:lstStyle/>
            <a:p>
              <a:endParaRPr lang="zh-CN" altLang="en-US"/>
            </a:p>
          </p:txBody>
        </p:sp>
        <p:sp>
          <p:nvSpPr>
            <p:cNvPr id="80917" name="Line 38"/>
            <p:cNvSpPr>
              <a:spLocks noChangeShapeType="1"/>
            </p:cNvSpPr>
            <p:nvPr/>
          </p:nvSpPr>
          <p:spPr bwMode="auto">
            <a:xfrm>
              <a:off x="7518400" y="3270250"/>
              <a:ext cx="187325" cy="255588"/>
            </a:xfrm>
            <a:prstGeom prst="line">
              <a:avLst/>
            </a:prstGeom>
            <a:noFill/>
            <a:ln w="38100">
              <a:solidFill>
                <a:schemeClr val="tx1"/>
              </a:solidFill>
              <a:round/>
              <a:headEnd/>
              <a:tailEnd/>
            </a:ln>
          </p:spPr>
          <p:txBody>
            <a:bodyPr/>
            <a:lstStyle/>
            <a:p>
              <a:endParaRPr lang="zh-CN" altLang="en-US"/>
            </a:p>
          </p:txBody>
        </p:sp>
        <p:sp>
          <p:nvSpPr>
            <p:cNvPr id="80918" name="Line 39"/>
            <p:cNvSpPr>
              <a:spLocks noChangeShapeType="1"/>
            </p:cNvSpPr>
            <p:nvPr/>
          </p:nvSpPr>
          <p:spPr bwMode="auto">
            <a:xfrm flipH="1">
              <a:off x="7145338" y="3222625"/>
              <a:ext cx="187325" cy="252413"/>
            </a:xfrm>
            <a:prstGeom prst="line">
              <a:avLst/>
            </a:prstGeom>
            <a:noFill/>
            <a:ln w="38100">
              <a:solidFill>
                <a:schemeClr val="tx1"/>
              </a:solidFill>
              <a:round/>
              <a:headEnd/>
              <a:tailEnd/>
            </a:ln>
          </p:spPr>
          <p:txBody>
            <a:bodyP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blinds(horizontal)">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7" grpId="0"/>
      <p:bldP spid="8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矩形 34"/>
          <p:cNvSpPr>
            <a:spLocks noChangeArrowheads="1"/>
          </p:cNvSpPr>
          <p:nvPr/>
        </p:nvSpPr>
        <p:spPr bwMode="auto">
          <a:xfrm>
            <a:off x="539552" y="339502"/>
            <a:ext cx="5207000"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rPr>
              <a:t>AVL</a:t>
            </a:r>
            <a:r>
              <a:rPr lang="zh-CN" altLang="en-US">
                <a:latin typeface="微软雅黑" pitchFamily="34" charset="-122"/>
                <a:ea typeface="微软雅黑" pitchFamily="34" charset="-122"/>
              </a:rPr>
              <a:t>树的删除实例</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删除</a:t>
            </a:r>
            <a:r>
              <a:rPr lang="en-US" altLang="zh-CN">
                <a:latin typeface="微软雅黑" pitchFamily="34" charset="-122"/>
                <a:ea typeface="微软雅黑" pitchFamily="34" charset="-122"/>
              </a:rPr>
              <a:t>7</a:t>
            </a:r>
            <a:endParaRPr lang="zh-CN" altLang="en-US">
              <a:latin typeface="微软雅黑" pitchFamily="34" charset="-122"/>
              <a:ea typeface="微软雅黑" pitchFamily="34" charset="-122"/>
            </a:endParaRPr>
          </a:p>
        </p:txBody>
      </p:sp>
      <p:grpSp>
        <p:nvGrpSpPr>
          <p:cNvPr id="81924" name="Group 43"/>
          <p:cNvGrpSpPr>
            <a:grpSpLocks/>
          </p:cNvGrpSpPr>
          <p:nvPr/>
        </p:nvGrpSpPr>
        <p:grpSpPr bwMode="auto">
          <a:xfrm>
            <a:off x="539750" y="1347788"/>
            <a:ext cx="1951038" cy="1249362"/>
            <a:chOff x="3411" y="1933"/>
            <a:chExt cx="1555" cy="1401"/>
          </a:xfrm>
        </p:grpSpPr>
        <p:sp>
          <p:nvSpPr>
            <p:cNvPr id="81943" name="Oval 26"/>
            <p:cNvSpPr>
              <a:spLocks noChangeArrowheads="1"/>
            </p:cNvSpPr>
            <p:nvPr/>
          </p:nvSpPr>
          <p:spPr bwMode="auto">
            <a:xfrm>
              <a:off x="3819" y="1933"/>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1944" name="Oval 30"/>
            <p:cNvSpPr>
              <a:spLocks noChangeArrowheads="1"/>
            </p:cNvSpPr>
            <p:nvPr/>
          </p:nvSpPr>
          <p:spPr bwMode="auto">
            <a:xfrm>
              <a:off x="3411" y="2402"/>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7</a:t>
              </a:r>
              <a:endParaRPr lang="en-US" altLang="zh-CN" sz="1400" b="0">
                <a:latin typeface="Times New Roman" pitchFamily="18" charset="0"/>
                <a:ea typeface="楷体_GB2312"/>
                <a:cs typeface="楷体_GB2312"/>
              </a:endParaRPr>
            </a:p>
          </p:txBody>
        </p:sp>
        <p:sp>
          <p:nvSpPr>
            <p:cNvPr id="81945" name="Oval 31"/>
            <p:cNvSpPr>
              <a:spLocks noChangeArrowheads="1"/>
            </p:cNvSpPr>
            <p:nvPr/>
          </p:nvSpPr>
          <p:spPr bwMode="auto">
            <a:xfrm>
              <a:off x="4324" y="2402"/>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1946" name="Oval 32"/>
            <p:cNvSpPr>
              <a:spLocks noChangeArrowheads="1"/>
            </p:cNvSpPr>
            <p:nvPr/>
          </p:nvSpPr>
          <p:spPr bwMode="auto">
            <a:xfrm>
              <a:off x="4615"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1947"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1948" name="Line 34"/>
            <p:cNvSpPr>
              <a:spLocks noChangeShapeType="1"/>
            </p:cNvSpPr>
            <p:nvPr/>
          </p:nvSpPr>
          <p:spPr bwMode="auto">
            <a:xfrm flipH="1">
              <a:off x="3703" y="2250"/>
              <a:ext cx="156" cy="212"/>
            </a:xfrm>
            <a:prstGeom prst="line">
              <a:avLst/>
            </a:prstGeom>
            <a:noFill/>
            <a:ln w="38100">
              <a:solidFill>
                <a:schemeClr val="tx1"/>
              </a:solidFill>
              <a:round/>
              <a:headEnd/>
              <a:tailEnd/>
            </a:ln>
          </p:spPr>
          <p:txBody>
            <a:bodyPr/>
            <a:lstStyle/>
            <a:p>
              <a:endParaRPr lang="zh-CN" altLang="en-US"/>
            </a:p>
          </p:txBody>
        </p:sp>
        <p:sp>
          <p:nvSpPr>
            <p:cNvPr id="81949"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81950" name="Line 38"/>
            <p:cNvSpPr>
              <a:spLocks noChangeShapeType="1"/>
            </p:cNvSpPr>
            <p:nvPr/>
          </p:nvSpPr>
          <p:spPr bwMode="auto">
            <a:xfrm>
              <a:off x="4531" y="2792"/>
              <a:ext cx="118" cy="214"/>
            </a:xfrm>
            <a:prstGeom prst="line">
              <a:avLst/>
            </a:prstGeom>
            <a:noFill/>
            <a:ln w="38100">
              <a:solidFill>
                <a:schemeClr val="tx1"/>
              </a:solidFill>
              <a:round/>
              <a:headEnd/>
              <a:tailEnd/>
            </a:ln>
          </p:spPr>
          <p:txBody>
            <a:bodyPr/>
            <a:lstStyle/>
            <a:p>
              <a:endParaRPr lang="zh-CN" altLang="en-US"/>
            </a:p>
          </p:txBody>
        </p:sp>
        <p:sp>
          <p:nvSpPr>
            <p:cNvPr id="81951" name="Line 39"/>
            <p:cNvSpPr>
              <a:spLocks noChangeShapeType="1"/>
            </p:cNvSpPr>
            <p:nvPr/>
          </p:nvSpPr>
          <p:spPr bwMode="auto">
            <a:xfrm flipH="1">
              <a:off x="4296" y="2752"/>
              <a:ext cx="118" cy="212"/>
            </a:xfrm>
            <a:prstGeom prst="line">
              <a:avLst/>
            </a:prstGeom>
            <a:noFill/>
            <a:ln w="38100">
              <a:solidFill>
                <a:schemeClr val="tx1"/>
              </a:solidFill>
              <a:round/>
              <a:headEnd/>
              <a:tailEnd/>
            </a:ln>
          </p:spPr>
          <p:txBody>
            <a:bodyPr/>
            <a:lstStyle/>
            <a:p>
              <a:endParaRPr lang="zh-CN" altLang="en-US"/>
            </a:p>
          </p:txBody>
        </p:sp>
      </p:grpSp>
      <p:sp>
        <p:nvSpPr>
          <p:cNvPr id="87" name="矩形 86"/>
          <p:cNvSpPr>
            <a:spLocks noChangeArrowheads="1"/>
          </p:cNvSpPr>
          <p:nvPr/>
        </p:nvSpPr>
        <p:spPr bwMode="auto">
          <a:xfrm>
            <a:off x="2916064" y="3076402"/>
            <a:ext cx="2778325" cy="700448"/>
          </a:xfrm>
          <a:prstGeom prst="rect">
            <a:avLst/>
          </a:prstGeom>
          <a:noFill/>
          <a:ln w="9525">
            <a:noFill/>
            <a:miter lim="800000"/>
            <a:headEnd/>
            <a:tailEnd/>
          </a:ln>
        </p:spPr>
        <p:txBody>
          <a:bodyPr wrap="none">
            <a:spAutoFit/>
          </a:bodyPr>
          <a:lstStyle/>
          <a:p>
            <a:pPr>
              <a:lnSpc>
                <a:spcPct val="150000"/>
              </a:lnSpc>
            </a:pPr>
            <a:r>
              <a:rPr lang="en-US" altLang="zh-CN" sz="1400" dirty="0">
                <a:latin typeface="Times New Roman" pitchFamily="18" charset="0"/>
                <a:ea typeface="阿里巴巴普惠体 R"/>
                <a:cs typeface="楷体_GB2312"/>
              </a:rPr>
              <a:t>14</a:t>
            </a:r>
            <a:r>
              <a:rPr lang="zh-CN" altLang="en-US" sz="1400" dirty="0">
                <a:latin typeface="Times New Roman" pitchFamily="18" charset="0"/>
                <a:ea typeface="阿里巴巴普惠体 R"/>
                <a:cs typeface="楷体_GB2312"/>
              </a:rPr>
              <a:t>是右高左低，失去平衡了</a:t>
            </a:r>
            <a:endParaRPr lang="en-US" altLang="zh-CN" sz="1400" dirty="0">
              <a:latin typeface="Times New Roman" pitchFamily="18" charset="0"/>
              <a:ea typeface="阿里巴巴普惠体 R"/>
              <a:cs typeface="楷体_GB2312"/>
            </a:endParaRPr>
          </a:p>
          <a:p>
            <a:pPr>
              <a:lnSpc>
                <a:spcPct val="150000"/>
              </a:lnSpc>
            </a:pPr>
            <a:r>
              <a:rPr lang="zh-CN" altLang="en-US" sz="1400" dirty="0">
                <a:latin typeface="Times New Roman" pitchFamily="18" charset="0"/>
                <a:ea typeface="阿里巴巴普惠体 R"/>
                <a:cs typeface="楷体_GB2312"/>
              </a:rPr>
              <a:t>但右子树是平衡的，执行</a:t>
            </a:r>
            <a:r>
              <a:rPr lang="en-US" altLang="zh-CN" sz="1400" dirty="0">
                <a:latin typeface="Times New Roman" pitchFamily="18" charset="0"/>
                <a:ea typeface="阿里巴巴普惠体 R"/>
                <a:cs typeface="楷体_GB2312"/>
              </a:rPr>
              <a:t>RR</a:t>
            </a:r>
            <a:r>
              <a:rPr lang="zh-CN" altLang="en-US" sz="1400" dirty="0">
                <a:latin typeface="Times New Roman" pitchFamily="18" charset="0"/>
                <a:ea typeface="阿里巴巴普惠体 R"/>
                <a:cs typeface="楷体_GB2312"/>
              </a:rPr>
              <a:t>旋转</a:t>
            </a:r>
          </a:p>
        </p:txBody>
      </p:sp>
      <p:sp>
        <p:nvSpPr>
          <p:cNvPr id="88" name="矩形 87"/>
          <p:cNvSpPr>
            <a:spLocks noChangeArrowheads="1"/>
          </p:cNvSpPr>
          <p:nvPr/>
        </p:nvSpPr>
        <p:spPr bwMode="auto">
          <a:xfrm>
            <a:off x="6300788" y="2932113"/>
            <a:ext cx="2375668" cy="738664"/>
          </a:xfrm>
          <a:prstGeom prst="rect">
            <a:avLst/>
          </a:prstGeom>
          <a:noFill/>
          <a:ln w="9525">
            <a:noFill/>
            <a:miter lim="800000"/>
            <a:headEnd/>
            <a:tailEnd/>
          </a:ln>
        </p:spPr>
        <p:txBody>
          <a:bodyPr wrap="square">
            <a:spAutoFit/>
          </a:bodyPr>
          <a:lstStyle/>
          <a:p>
            <a:pPr>
              <a:lnSpc>
                <a:spcPct val="150000"/>
              </a:lnSpc>
            </a:pPr>
            <a:r>
              <a:rPr lang="en-US" altLang="zh-CN" sz="1400" dirty="0">
                <a:latin typeface="Times New Roman" pitchFamily="18" charset="0"/>
                <a:ea typeface="阿里巴巴普惠体 R"/>
                <a:cs typeface="楷体_GB2312"/>
              </a:rPr>
              <a:t>28</a:t>
            </a:r>
            <a:r>
              <a:rPr lang="zh-CN" altLang="en-US" sz="1400" dirty="0">
                <a:latin typeface="Times New Roman" pitchFamily="18" charset="0"/>
                <a:ea typeface="阿里巴巴普惠体 R"/>
                <a:cs typeface="楷体_GB2312"/>
              </a:rPr>
              <a:t>成为根结点，树平衡了</a:t>
            </a:r>
            <a:endParaRPr lang="en-US" altLang="zh-CN" sz="1400" dirty="0">
              <a:latin typeface="Times New Roman" pitchFamily="18" charset="0"/>
              <a:ea typeface="阿里巴巴普惠体 R"/>
              <a:cs typeface="楷体_GB2312"/>
            </a:endParaRPr>
          </a:p>
          <a:p>
            <a:pPr>
              <a:lnSpc>
                <a:spcPct val="150000"/>
              </a:lnSpc>
            </a:pPr>
            <a:r>
              <a:rPr lang="zh-CN" altLang="en-US" sz="1400" dirty="0">
                <a:latin typeface="Times New Roman" pitchFamily="18" charset="0"/>
                <a:ea typeface="阿里巴巴普惠体 R"/>
                <a:cs typeface="楷体_GB2312"/>
              </a:rPr>
              <a:t>子树也没变矮，调整结束</a:t>
            </a:r>
            <a:endParaRPr lang="zh-CN" altLang="en-US" sz="1400" dirty="0">
              <a:ea typeface="阿里巴巴普惠体 R"/>
            </a:endParaRPr>
          </a:p>
        </p:txBody>
      </p:sp>
      <p:grpSp>
        <p:nvGrpSpPr>
          <p:cNvPr id="3" name="Group 43"/>
          <p:cNvGrpSpPr>
            <a:grpSpLocks/>
          </p:cNvGrpSpPr>
          <p:nvPr/>
        </p:nvGrpSpPr>
        <p:grpSpPr bwMode="auto">
          <a:xfrm>
            <a:off x="3347864" y="1347614"/>
            <a:ext cx="1438275" cy="1249363"/>
            <a:chOff x="3819" y="1933"/>
            <a:chExt cx="1147" cy="1401"/>
          </a:xfrm>
        </p:grpSpPr>
        <p:sp>
          <p:nvSpPr>
            <p:cNvPr id="81936" name="Oval 26"/>
            <p:cNvSpPr>
              <a:spLocks noChangeArrowheads="1"/>
            </p:cNvSpPr>
            <p:nvPr/>
          </p:nvSpPr>
          <p:spPr bwMode="auto">
            <a:xfrm>
              <a:off x="3819" y="1933"/>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1937" name="Oval 31"/>
            <p:cNvSpPr>
              <a:spLocks noChangeArrowheads="1"/>
            </p:cNvSpPr>
            <p:nvPr/>
          </p:nvSpPr>
          <p:spPr bwMode="auto">
            <a:xfrm>
              <a:off x="4324" y="2402"/>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1938" name="Oval 32"/>
            <p:cNvSpPr>
              <a:spLocks noChangeArrowheads="1"/>
            </p:cNvSpPr>
            <p:nvPr/>
          </p:nvSpPr>
          <p:spPr bwMode="auto">
            <a:xfrm>
              <a:off x="4615" y="2947"/>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1939"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1940"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81941" name="Line 38"/>
            <p:cNvSpPr>
              <a:spLocks noChangeShapeType="1"/>
            </p:cNvSpPr>
            <p:nvPr/>
          </p:nvSpPr>
          <p:spPr bwMode="auto">
            <a:xfrm>
              <a:off x="4531" y="2792"/>
              <a:ext cx="118" cy="214"/>
            </a:xfrm>
            <a:prstGeom prst="line">
              <a:avLst/>
            </a:prstGeom>
            <a:noFill/>
            <a:ln w="38100">
              <a:solidFill>
                <a:schemeClr val="tx1"/>
              </a:solidFill>
              <a:round/>
              <a:headEnd/>
              <a:tailEnd/>
            </a:ln>
          </p:spPr>
          <p:txBody>
            <a:bodyPr/>
            <a:lstStyle/>
            <a:p>
              <a:endParaRPr lang="zh-CN" altLang="en-US"/>
            </a:p>
          </p:txBody>
        </p:sp>
        <p:sp>
          <p:nvSpPr>
            <p:cNvPr id="81942" name="Line 39"/>
            <p:cNvSpPr>
              <a:spLocks noChangeShapeType="1"/>
            </p:cNvSpPr>
            <p:nvPr/>
          </p:nvSpPr>
          <p:spPr bwMode="auto">
            <a:xfrm flipH="1">
              <a:off x="4296" y="2752"/>
              <a:ext cx="118" cy="212"/>
            </a:xfrm>
            <a:prstGeom prst="line">
              <a:avLst/>
            </a:prstGeom>
            <a:noFill/>
            <a:ln w="38100">
              <a:solidFill>
                <a:schemeClr val="tx1"/>
              </a:solidFill>
              <a:round/>
              <a:headEnd/>
              <a:tailEnd/>
            </a:ln>
          </p:spPr>
          <p:txBody>
            <a:bodyPr/>
            <a:lstStyle/>
            <a:p>
              <a:endParaRPr lang="zh-CN" altLang="en-US"/>
            </a:p>
          </p:txBody>
        </p:sp>
      </p:grpSp>
      <p:grpSp>
        <p:nvGrpSpPr>
          <p:cNvPr id="4" name="Group 43"/>
          <p:cNvGrpSpPr>
            <a:grpSpLocks/>
          </p:cNvGrpSpPr>
          <p:nvPr/>
        </p:nvGrpSpPr>
        <p:grpSpPr bwMode="auto">
          <a:xfrm>
            <a:off x="6299200" y="1419225"/>
            <a:ext cx="1377950" cy="1249363"/>
            <a:chOff x="3589" y="1933"/>
            <a:chExt cx="1098" cy="1401"/>
          </a:xfrm>
        </p:grpSpPr>
        <p:sp>
          <p:nvSpPr>
            <p:cNvPr id="81929" name="Oval 26"/>
            <p:cNvSpPr>
              <a:spLocks noChangeArrowheads="1"/>
            </p:cNvSpPr>
            <p:nvPr/>
          </p:nvSpPr>
          <p:spPr bwMode="auto">
            <a:xfrm>
              <a:off x="3589" y="2498"/>
              <a:ext cx="350" cy="390"/>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14</a:t>
              </a:r>
              <a:endParaRPr lang="en-US" altLang="zh-CN" sz="1400" b="0">
                <a:latin typeface="Times New Roman" pitchFamily="18" charset="0"/>
                <a:ea typeface="楷体_GB2312"/>
                <a:cs typeface="楷体_GB2312"/>
              </a:endParaRPr>
            </a:p>
          </p:txBody>
        </p:sp>
        <p:sp>
          <p:nvSpPr>
            <p:cNvPr id="81930" name="Oval 31"/>
            <p:cNvSpPr>
              <a:spLocks noChangeArrowheads="1"/>
            </p:cNvSpPr>
            <p:nvPr/>
          </p:nvSpPr>
          <p:spPr bwMode="auto">
            <a:xfrm>
              <a:off x="3876" y="1933"/>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28</a:t>
              </a:r>
              <a:endParaRPr lang="en-US" altLang="zh-CN" sz="1400" b="0">
                <a:latin typeface="Times New Roman" pitchFamily="18" charset="0"/>
                <a:ea typeface="楷体_GB2312"/>
                <a:cs typeface="楷体_GB2312"/>
              </a:endParaRPr>
            </a:p>
          </p:txBody>
        </p:sp>
        <p:sp>
          <p:nvSpPr>
            <p:cNvPr id="81931" name="Oval 32"/>
            <p:cNvSpPr>
              <a:spLocks noChangeArrowheads="1"/>
            </p:cNvSpPr>
            <p:nvPr/>
          </p:nvSpPr>
          <p:spPr bwMode="auto">
            <a:xfrm>
              <a:off x="4336" y="2418"/>
              <a:ext cx="351"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60</a:t>
              </a:r>
              <a:endParaRPr lang="en-US" altLang="zh-CN" sz="1400" b="0">
                <a:latin typeface="Times New Roman" pitchFamily="18" charset="0"/>
                <a:ea typeface="楷体_GB2312"/>
                <a:cs typeface="楷体_GB2312"/>
              </a:endParaRPr>
            </a:p>
          </p:txBody>
        </p:sp>
        <p:sp>
          <p:nvSpPr>
            <p:cNvPr id="81932" name="Oval 33"/>
            <p:cNvSpPr>
              <a:spLocks noChangeArrowheads="1"/>
            </p:cNvSpPr>
            <p:nvPr/>
          </p:nvSpPr>
          <p:spPr bwMode="auto">
            <a:xfrm>
              <a:off x="4092" y="2947"/>
              <a:ext cx="349" cy="387"/>
            </a:xfrm>
            <a:prstGeom prst="ellipse">
              <a:avLst/>
            </a:prstGeom>
            <a:noFill/>
            <a:ln w="38100">
              <a:solidFill>
                <a:schemeClr val="tx1"/>
              </a:solidFill>
              <a:round/>
              <a:headEnd type="none" w="sm" len="sm"/>
              <a:tailEnd type="none" w="sm" len="sm"/>
            </a:ln>
          </p:spPr>
          <p:txBody>
            <a:bodyPr lIns="0" tIns="29261" rIns="0" bIns="29261" anchor="ctr"/>
            <a:lstStyle/>
            <a:p>
              <a:pPr algn="ctr"/>
              <a:r>
                <a:rPr lang="en-US" altLang="zh-CN" sz="1400"/>
                <a:t>18</a:t>
              </a:r>
              <a:endParaRPr lang="en-US" altLang="zh-CN" sz="1400" b="0">
                <a:latin typeface="Times New Roman" pitchFamily="18" charset="0"/>
                <a:ea typeface="楷体_GB2312"/>
                <a:cs typeface="楷体_GB2312"/>
              </a:endParaRPr>
            </a:p>
          </p:txBody>
        </p:sp>
        <p:sp>
          <p:nvSpPr>
            <p:cNvPr id="81933" name="Line 37"/>
            <p:cNvSpPr>
              <a:spLocks noChangeShapeType="1"/>
            </p:cNvSpPr>
            <p:nvPr/>
          </p:nvSpPr>
          <p:spPr bwMode="auto">
            <a:xfrm>
              <a:off x="4190" y="2175"/>
              <a:ext cx="233" cy="241"/>
            </a:xfrm>
            <a:prstGeom prst="line">
              <a:avLst/>
            </a:prstGeom>
            <a:noFill/>
            <a:ln w="38100">
              <a:solidFill>
                <a:schemeClr val="tx1"/>
              </a:solidFill>
              <a:round/>
              <a:headEnd/>
              <a:tailEnd/>
            </a:ln>
          </p:spPr>
          <p:txBody>
            <a:bodyPr/>
            <a:lstStyle/>
            <a:p>
              <a:endParaRPr lang="zh-CN" altLang="en-US"/>
            </a:p>
          </p:txBody>
        </p:sp>
        <p:sp>
          <p:nvSpPr>
            <p:cNvPr id="81934" name="Line 38"/>
            <p:cNvSpPr>
              <a:spLocks noChangeShapeType="1"/>
            </p:cNvSpPr>
            <p:nvPr/>
          </p:nvSpPr>
          <p:spPr bwMode="auto">
            <a:xfrm>
              <a:off x="3934" y="2821"/>
              <a:ext cx="172" cy="162"/>
            </a:xfrm>
            <a:prstGeom prst="line">
              <a:avLst/>
            </a:prstGeom>
            <a:noFill/>
            <a:ln w="38100">
              <a:solidFill>
                <a:schemeClr val="tx1"/>
              </a:solidFill>
              <a:round/>
              <a:headEnd/>
              <a:tailEnd/>
            </a:ln>
          </p:spPr>
          <p:txBody>
            <a:bodyPr/>
            <a:lstStyle/>
            <a:p>
              <a:endParaRPr lang="zh-CN" altLang="en-US"/>
            </a:p>
          </p:txBody>
        </p:sp>
        <p:sp>
          <p:nvSpPr>
            <p:cNvPr id="81935" name="Line 39"/>
            <p:cNvSpPr>
              <a:spLocks noChangeShapeType="1"/>
            </p:cNvSpPr>
            <p:nvPr/>
          </p:nvSpPr>
          <p:spPr bwMode="auto">
            <a:xfrm flipH="1">
              <a:off x="3819" y="2337"/>
              <a:ext cx="118" cy="212"/>
            </a:xfrm>
            <a:prstGeom prst="line">
              <a:avLst/>
            </a:prstGeom>
            <a:noFill/>
            <a:ln w="38100">
              <a:solidFill>
                <a:schemeClr val="tx1"/>
              </a:solidFill>
              <a:round/>
              <a:headEnd/>
              <a:tailEnd/>
            </a:ln>
          </p:spPr>
          <p:txBody>
            <a:bodyP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blinds(horizontal)">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矩形 34"/>
          <p:cNvSpPr>
            <a:spLocks noChangeArrowheads="1"/>
          </p:cNvSpPr>
          <p:nvPr/>
        </p:nvSpPr>
        <p:spPr bwMode="auto">
          <a:xfrm>
            <a:off x="611560" y="411510"/>
            <a:ext cx="4127500" cy="523875"/>
          </a:xfrm>
          <a:prstGeom prst="rect">
            <a:avLst/>
          </a:prstGeom>
          <a:noFill/>
          <a:ln w="9525">
            <a:noFill/>
            <a:miter lim="800000"/>
            <a:headEnd/>
            <a:tailEnd/>
          </a:ln>
        </p:spPr>
        <p:txBody>
          <a:bodyPr>
            <a:spAutoFit/>
          </a:bodyPr>
          <a:lstStyle/>
          <a:p>
            <a:pPr eaLnBrk="0" hangingPunct="0"/>
            <a:r>
              <a:rPr lang="en-US" altLang="zh-CN" dirty="0">
                <a:latin typeface="微软雅黑" pitchFamily="34" charset="-122"/>
                <a:ea typeface="微软雅黑" pitchFamily="34" charset="-122"/>
              </a:rPr>
              <a:t>AVL</a:t>
            </a:r>
            <a:r>
              <a:rPr lang="zh-CN" altLang="en-US" dirty="0">
                <a:latin typeface="微软雅黑" pitchFamily="34" charset="-122"/>
                <a:ea typeface="微软雅黑" pitchFamily="34" charset="-122"/>
              </a:rPr>
              <a:t>删除总结</a:t>
            </a:r>
          </a:p>
        </p:txBody>
      </p:sp>
      <p:sp>
        <p:nvSpPr>
          <p:cNvPr id="82948" name="矩形 5"/>
          <p:cNvSpPr>
            <a:spLocks noChangeArrowheads="1"/>
          </p:cNvSpPr>
          <p:nvPr/>
        </p:nvSpPr>
        <p:spPr bwMode="auto">
          <a:xfrm>
            <a:off x="611188" y="1203325"/>
            <a:ext cx="7848600" cy="1754188"/>
          </a:xfrm>
          <a:prstGeom prst="rect">
            <a:avLst/>
          </a:prstGeom>
          <a:noFill/>
          <a:ln w="9525">
            <a:noFill/>
            <a:miter lim="800000"/>
            <a:headEnd/>
            <a:tailEnd/>
          </a:ln>
        </p:spPr>
        <p:txBody>
          <a:bodyPr>
            <a:spAutoFit/>
          </a:bodyPr>
          <a:lstStyle/>
          <a:p>
            <a:pPr>
              <a:lnSpc>
                <a:spcPct val="150000"/>
              </a:lnSpc>
            </a:pPr>
            <a:r>
              <a:rPr lang="zh-CN" altLang="en-US" sz="1800" dirty="0"/>
              <a:t>在二叉查找树删除结点</a:t>
            </a:r>
            <a:endParaRPr lang="en-US" altLang="zh-CN" sz="1800" dirty="0"/>
          </a:p>
          <a:p>
            <a:pPr>
              <a:lnSpc>
                <a:spcPct val="150000"/>
              </a:lnSpc>
            </a:pPr>
            <a:r>
              <a:rPr lang="zh-CN" altLang="en-US" sz="1800" dirty="0"/>
              <a:t>在删除了叶结点或只有一个孩子的结点后，子树变矮，返回</a:t>
            </a:r>
            <a:r>
              <a:rPr lang="en-US" altLang="zh-CN" sz="1800" dirty="0"/>
              <a:t>false</a:t>
            </a:r>
          </a:p>
          <a:p>
            <a:pPr>
              <a:lnSpc>
                <a:spcPct val="150000"/>
              </a:lnSpc>
            </a:pPr>
            <a:r>
              <a:rPr lang="zh-CN" altLang="en-US" sz="1800" dirty="0"/>
              <a:t>每次递归调用后，检查返回值。如果是</a:t>
            </a:r>
            <a:r>
              <a:rPr lang="en-US" altLang="zh-CN" sz="1800" dirty="0"/>
              <a:t>true</a:t>
            </a:r>
            <a:r>
              <a:rPr lang="zh-CN" altLang="en-US" sz="1800" dirty="0"/>
              <a:t>，直接返回</a:t>
            </a:r>
            <a:r>
              <a:rPr lang="en-US" altLang="zh-CN" sz="1800" dirty="0"/>
              <a:t>true</a:t>
            </a:r>
            <a:r>
              <a:rPr lang="zh-CN" altLang="en-US" sz="1800" dirty="0"/>
              <a:t>。否则分</a:t>
            </a:r>
            <a:r>
              <a:rPr lang="en-US" altLang="zh-CN" sz="1800" dirty="0"/>
              <a:t>5</a:t>
            </a:r>
            <a:r>
              <a:rPr lang="zh-CN" altLang="en-US" sz="1800" dirty="0"/>
              <a:t>种情况进行处理</a:t>
            </a:r>
          </a:p>
        </p:txBody>
      </p:sp>
      <p:sp>
        <p:nvSpPr>
          <p:cNvPr id="82949" name="矩形 4"/>
          <p:cNvSpPr>
            <a:spLocks noChangeArrowheads="1"/>
          </p:cNvSpPr>
          <p:nvPr/>
        </p:nvSpPr>
        <p:spPr bwMode="auto">
          <a:xfrm>
            <a:off x="755650" y="3219450"/>
            <a:ext cx="5903913" cy="1169988"/>
          </a:xfrm>
          <a:prstGeom prst="rect">
            <a:avLst/>
          </a:prstGeom>
          <a:noFill/>
          <a:ln w="9525">
            <a:noFill/>
            <a:miter lim="800000"/>
            <a:headEnd/>
            <a:tailEnd/>
          </a:ln>
        </p:spPr>
        <p:txBody>
          <a:bodyPr>
            <a:spAutoFit/>
          </a:bodyPr>
          <a:lstStyle/>
          <a:p>
            <a:pPr eaLnBrk="0" hangingPunct="0"/>
            <a:r>
              <a:rPr lang="en-US" altLang="zh-CN" sz="1400" dirty="0"/>
              <a:t> template &lt;class KEY, class OTHER&gt;</a:t>
            </a:r>
            <a:endParaRPr lang="zh-CN" altLang="zh-CN" sz="1400" dirty="0"/>
          </a:p>
          <a:p>
            <a:pPr eaLnBrk="0" hangingPunct="0"/>
            <a:r>
              <a:rPr lang="en-US" altLang="zh-CN" sz="1400" dirty="0"/>
              <a:t>void </a:t>
            </a:r>
            <a:r>
              <a:rPr lang="en-US" altLang="zh-CN" sz="1400" dirty="0" err="1"/>
              <a:t>AvlTree</a:t>
            </a:r>
            <a:r>
              <a:rPr lang="en-US" altLang="zh-CN" sz="1400" dirty="0"/>
              <a:t>&lt;KEY, OTHER&gt;::  void remove( const KEY &amp; x )</a:t>
            </a:r>
          </a:p>
          <a:p>
            <a:pPr eaLnBrk="0" hangingPunct="0"/>
            <a:r>
              <a:rPr lang="en-US" altLang="zh-CN" sz="1400" dirty="0"/>
              <a:t>{</a:t>
            </a:r>
          </a:p>
          <a:p>
            <a:pPr eaLnBrk="0" hangingPunct="0"/>
            <a:r>
              <a:rPr lang="en-US" altLang="zh-CN" sz="1400" dirty="0"/>
              <a:t>       remove( const KEY &amp; x , root) ; </a:t>
            </a:r>
          </a:p>
          <a:p>
            <a:pPr eaLnBrk="0" hangingPunct="0"/>
            <a:r>
              <a:rPr lang="en-US" altLang="zh-CN" sz="1400" dirty="0"/>
              <a:t>}</a:t>
            </a:r>
            <a:endParaRPr lang="zh-CN" altLang="en-US" sz="1400" dirty="0"/>
          </a:p>
        </p:txBody>
      </p:sp>
    </p:spTree>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34"/>
          <p:cNvSpPr>
            <a:spLocks noChangeArrowheads="1"/>
          </p:cNvSpPr>
          <p:nvPr/>
        </p:nvSpPr>
        <p:spPr bwMode="auto">
          <a:xfrm>
            <a:off x="755576"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静态查找表</a:t>
            </a:r>
          </a:p>
        </p:txBody>
      </p:sp>
      <p:sp>
        <p:nvSpPr>
          <p:cNvPr id="142342" name="文本框 28"/>
          <p:cNvSpPr txBox="1">
            <a:spLocks noChangeArrowheads="1"/>
          </p:cNvSpPr>
          <p:nvPr/>
        </p:nvSpPr>
        <p:spPr bwMode="auto">
          <a:xfrm>
            <a:off x="828675" y="2235200"/>
            <a:ext cx="4606925" cy="893763"/>
          </a:xfrm>
          <a:prstGeom prst="rect">
            <a:avLst/>
          </a:prstGeom>
          <a:noFill/>
          <a:ln w="9525">
            <a:noFill/>
            <a:miter lim="800000"/>
            <a:headEnd/>
            <a:tailEnd/>
          </a:ln>
        </p:spPr>
        <p:txBody>
          <a:bodyPr>
            <a:spAutoFit/>
          </a:bodyPr>
          <a:lstStyle/>
          <a:p>
            <a:pPr>
              <a:spcBef>
                <a:spcPts val="600"/>
              </a:spcBef>
            </a:pPr>
            <a:r>
              <a:rPr lang="zh-CN" altLang="en-US" sz="1400">
                <a:latin typeface="楷体_GB2312"/>
                <a:ea typeface="楷体_GB2312"/>
                <a:cs typeface="楷体_GB2312"/>
              </a:rPr>
              <a:t>类模板</a:t>
            </a:r>
            <a:r>
              <a:rPr lang="en-US" altLang="zh-CN" sz="1400">
                <a:latin typeface="楷体_GB2312"/>
                <a:ea typeface="楷体_GB2312"/>
                <a:cs typeface="楷体_GB2312"/>
              </a:rPr>
              <a:t>vector</a:t>
            </a:r>
          </a:p>
          <a:p>
            <a:pPr>
              <a:spcBef>
                <a:spcPts val="600"/>
              </a:spcBef>
            </a:pPr>
            <a:r>
              <a:rPr lang="en-US" altLang="zh-CN" sz="1400">
                <a:latin typeface="楷体_GB2312"/>
                <a:ea typeface="楷体_GB2312"/>
                <a:cs typeface="楷体_GB2312"/>
              </a:rPr>
              <a:t>seqList</a:t>
            </a:r>
          </a:p>
          <a:p>
            <a:pPr>
              <a:spcBef>
                <a:spcPts val="600"/>
              </a:spcBef>
            </a:pPr>
            <a:r>
              <a:rPr lang="en-US" altLang="zh-CN" sz="1400">
                <a:latin typeface="楷体_GB2312"/>
                <a:ea typeface="楷体_GB2312"/>
                <a:cs typeface="楷体_GB2312"/>
              </a:rPr>
              <a:t>C++</a:t>
            </a:r>
            <a:r>
              <a:rPr lang="zh-CN" altLang="en-US" sz="1400">
                <a:latin typeface="楷体_GB2312"/>
                <a:ea typeface="楷体_GB2312"/>
                <a:cs typeface="楷体_GB2312"/>
              </a:rPr>
              <a:t>的原始数组</a:t>
            </a:r>
          </a:p>
        </p:txBody>
      </p:sp>
      <p:sp>
        <p:nvSpPr>
          <p:cNvPr id="142343" name="文本框 29"/>
          <p:cNvSpPr txBox="1">
            <a:spLocks noChangeArrowheads="1"/>
          </p:cNvSpPr>
          <p:nvPr/>
        </p:nvSpPr>
        <p:spPr bwMode="auto">
          <a:xfrm>
            <a:off x="827088" y="1803400"/>
            <a:ext cx="4530725" cy="434975"/>
          </a:xfrm>
          <a:prstGeom prst="rect">
            <a:avLst/>
          </a:prstGeom>
          <a:noFill/>
          <a:ln w="9525">
            <a:noFill/>
            <a:miter lim="800000"/>
            <a:headEnd/>
            <a:tailEnd/>
          </a:ln>
        </p:spPr>
        <p:txBody>
          <a:bodyPr>
            <a:spAutoFit/>
          </a:bodyPr>
          <a:lstStyle/>
          <a:p>
            <a:pPr>
              <a:lnSpc>
                <a:spcPct val="140000"/>
              </a:lnSpc>
            </a:pPr>
            <a:r>
              <a:rPr lang="zh-CN" altLang="en-US" sz="1800">
                <a:latin typeface="微软雅黑" pitchFamily="34" charset="-122"/>
                <a:ea typeface="微软雅黑" pitchFamily="34" charset="-122"/>
              </a:rPr>
              <a:t>通常用顺序表存储</a:t>
            </a:r>
          </a:p>
        </p:txBody>
      </p:sp>
      <p:sp>
        <p:nvSpPr>
          <p:cNvPr id="142341" name="文本框 29"/>
          <p:cNvSpPr txBox="1">
            <a:spLocks noChangeArrowheads="1"/>
          </p:cNvSpPr>
          <p:nvPr/>
        </p:nvSpPr>
        <p:spPr bwMode="auto">
          <a:xfrm>
            <a:off x="755650" y="3435350"/>
            <a:ext cx="7056438" cy="1357313"/>
          </a:xfrm>
          <a:prstGeom prst="rect">
            <a:avLst/>
          </a:prstGeom>
          <a:noFill/>
          <a:ln w="9525">
            <a:noFill/>
            <a:miter lim="800000"/>
            <a:headEnd/>
            <a:tailEnd/>
          </a:ln>
        </p:spPr>
        <p:txBody>
          <a:bodyPr>
            <a:spAutoFit/>
          </a:bodyPr>
          <a:lstStyle/>
          <a:p>
            <a:pPr>
              <a:lnSpc>
                <a:spcPct val="140000"/>
              </a:lnSpc>
            </a:pPr>
            <a:r>
              <a:rPr lang="zh-CN" altLang="en-US" sz="1800" dirty="0">
                <a:latin typeface="微软雅黑" pitchFamily="34" charset="-122"/>
                <a:ea typeface="微软雅黑" pitchFamily="34" charset="-122"/>
              </a:rPr>
              <a:t>查找函数</a:t>
            </a:r>
            <a:endParaRPr lang="en-US" altLang="zh-CN" sz="1800" dirty="0">
              <a:latin typeface="微软雅黑" pitchFamily="34" charset="-122"/>
              <a:ea typeface="微软雅黑" pitchFamily="34" charset="-122"/>
            </a:endParaRPr>
          </a:p>
          <a:p>
            <a:pPr>
              <a:spcBef>
                <a:spcPts val="600"/>
              </a:spcBef>
            </a:pPr>
            <a:r>
              <a:rPr lang="zh-CN" altLang="en-US" sz="1400" dirty="0">
                <a:latin typeface="楷体_GB2312"/>
                <a:ea typeface="楷体_GB2312"/>
                <a:cs typeface="楷体_GB2312"/>
              </a:rPr>
              <a:t>应该是一个函数模板。模板参数是数据元素的类型</a:t>
            </a:r>
            <a:endParaRPr lang="en-US" altLang="zh-CN" sz="1400" dirty="0">
              <a:latin typeface="楷体_GB2312"/>
              <a:ea typeface="楷体_GB2312"/>
              <a:cs typeface="楷体_GB2312"/>
            </a:endParaRPr>
          </a:p>
          <a:p>
            <a:pPr>
              <a:spcBef>
                <a:spcPts val="600"/>
              </a:spcBef>
            </a:pPr>
            <a:r>
              <a:rPr lang="zh-CN" altLang="en-US" sz="1400" dirty="0">
                <a:latin typeface="楷体_GB2312"/>
                <a:ea typeface="楷体_GB2312"/>
                <a:cs typeface="楷体_GB2312"/>
              </a:rPr>
              <a:t>函数参数是一个数组及被查找的元素</a:t>
            </a:r>
            <a:endParaRPr lang="en-US" altLang="zh-CN" sz="1400" dirty="0">
              <a:latin typeface="楷体_GB2312"/>
              <a:ea typeface="楷体_GB2312"/>
              <a:cs typeface="楷体_GB2312"/>
            </a:endParaRPr>
          </a:p>
          <a:p>
            <a:pPr>
              <a:spcBef>
                <a:spcPts val="600"/>
              </a:spcBef>
            </a:pPr>
            <a:r>
              <a:rPr lang="zh-CN" altLang="en-US" sz="1400" dirty="0">
                <a:latin typeface="楷体_GB2312"/>
                <a:ea typeface="楷体_GB2312"/>
                <a:cs typeface="楷体_GB2312"/>
              </a:rPr>
              <a:t>返回值是表中的位置，从</a:t>
            </a:r>
            <a:r>
              <a:rPr lang="en-US" altLang="zh-CN" sz="1400" dirty="0">
                <a:latin typeface="楷体_GB2312"/>
                <a:ea typeface="楷体_GB2312"/>
                <a:cs typeface="楷体_GB2312"/>
              </a:rPr>
              <a:t>1</a:t>
            </a:r>
            <a:r>
              <a:rPr lang="zh-CN" altLang="en-US" sz="1400" dirty="0">
                <a:latin typeface="楷体_GB2312"/>
                <a:ea typeface="楷体_GB2312"/>
                <a:cs typeface="楷体_GB2312"/>
              </a:rPr>
              <a:t>开始。返回</a:t>
            </a:r>
            <a:r>
              <a:rPr lang="en-US" altLang="zh-CN" sz="1400" dirty="0">
                <a:latin typeface="楷体_GB2312"/>
                <a:ea typeface="楷体_GB2312"/>
                <a:cs typeface="楷体_GB2312"/>
              </a:rPr>
              <a:t>0</a:t>
            </a:r>
            <a:r>
              <a:rPr lang="zh-CN" altLang="en-US" sz="1400" dirty="0">
                <a:latin typeface="楷体_GB2312"/>
                <a:ea typeface="楷体_GB2312"/>
                <a:cs typeface="楷体_GB2312"/>
              </a:rPr>
              <a:t>表示没有找到</a:t>
            </a:r>
          </a:p>
        </p:txBody>
      </p:sp>
      <p:sp>
        <p:nvSpPr>
          <p:cNvPr id="29703" name="TextBox 8"/>
          <p:cNvSpPr txBox="1">
            <a:spLocks noChangeArrowheads="1"/>
          </p:cNvSpPr>
          <p:nvPr/>
        </p:nvSpPr>
        <p:spPr bwMode="auto">
          <a:xfrm>
            <a:off x="755650" y="1276350"/>
            <a:ext cx="3168278" cy="368300"/>
          </a:xfrm>
          <a:prstGeom prst="rect">
            <a:avLst/>
          </a:prstGeom>
          <a:noFill/>
          <a:ln w="9525">
            <a:noFill/>
            <a:miter lim="800000"/>
            <a:headEnd/>
            <a:tailEnd/>
          </a:ln>
        </p:spPr>
        <p:txBody>
          <a:bodyPr wrap="square">
            <a:spAutoFit/>
          </a:bodyPr>
          <a:lstStyle/>
          <a:p>
            <a:pPr eaLnBrk="0" hangingPunct="0"/>
            <a:r>
              <a:rPr lang="zh-CN" altLang="en-US" sz="1800" dirty="0">
                <a:latin typeface="微软雅黑" pitchFamily="34" charset="-122"/>
                <a:ea typeface="微软雅黑" pitchFamily="34" charset="-122"/>
              </a:rPr>
              <a:t>元素个数不变，元素值不变</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linds(horizontal)">
                                      <p:cBhvr>
                                        <p:cTn id="7" dur="500"/>
                                        <p:tgtEl>
                                          <p:spTgt spid="14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42">
                                            <p:txEl>
                                              <p:pRg st="0" end="0"/>
                                            </p:txEl>
                                          </p:spTgt>
                                        </p:tgtEl>
                                        <p:attrNameLst>
                                          <p:attrName>style.visibility</p:attrName>
                                        </p:attrNameLst>
                                      </p:cBhvr>
                                      <p:to>
                                        <p:strVal val="visible"/>
                                      </p:to>
                                    </p:set>
                                    <p:animEffect transition="in" filter="blinds(horizontal)">
                                      <p:cBhvr>
                                        <p:cTn id="12" dur="500"/>
                                        <p:tgtEl>
                                          <p:spTgt spid="14234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2342">
                                            <p:txEl>
                                              <p:pRg st="1" end="1"/>
                                            </p:txEl>
                                          </p:spTgt>
                                        </p:tgtEl>
                                        <p:attrNameLst>
                                          <p:attrName>style.visibility</p:attrName>
                                        </p:attrNameLst>
                                      </p:cBhvr>
                                      <p:to>
                                        <p:strVal val="visible"/>
                                      </p:to>
                                    </p:set>
                                    <p:animEffect transition="in" filter="blinds(horizontal)">
                                      <p:cBhvr>
                                        <p:cTn id="15" dur="500"/>
                                        <p:tgtEl>
                                          <p:spTgt spid="142342">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2342">
                                            <p:txEl>
                                              <p:pRg st="2" end="2"/>
                                            </p:txEl>
                                          </p:spTgt>
                                        </p:tgtEl>
                                        <p:attrNameLst>
                                          <p:attrName>style.visibility</p:attrName>
                                        </p:attrNameLst>
                                      </p:cBhvr>
                                      <p:to>
                                        <p:strVal val="visible"/>
                                      </p:to>
                                    </p:set>
                                    <p:animEffect transition="in" filter="blinds(horizontal)">
                                      <p:cBhvr>
                                        <p:cTn id="18" dur="500"/>
                                        <p:tgtEl>
                                          <p:spTgt spid="14234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42342">
                                            <p:txEl>
                                              <p:pRg st="2" end="2"/>
                                            </p:txEl>
                                          </p:spTgt>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1"/>
                                        </p:tgtEl>
                                        <p:attrNameLst>
                                          <p:attrName>style.visibility</p:attrName>
                                        </p:attrNameLst>
                                      </p:cBhvr>
                                      <p:to>
                                        <p:strVal val="visible"/>
                                      </p:to>
                                    </p:set>
                                    <p:animEffect transition="in" filter="blinds(horizontal)">
                                      <p:cBhvr>
                                        <p:cTn id="2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build="allAtOnce"/>
      <p:bldP spid="142343" grpId="0"/>
      <p:bldP spid="14234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矩形 34"/>
          <p:cNvSpPr>
            <a:spLocks noChangeArrowheads="1"/>
          </p:cNvSpPr>
          <p:nvPr/>
        </p:nvSpPr>
        <p:spPr bwMode="auto">
          <a:xfrm>
            <a:off x="539552"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私有的</a:t>
            </a:r>
            <a:r>
              <a:rPr lang="en-US" altLang="zh-CN" dirty="0">
                <a:latin typeface="微软雅黑" pitchFamily="34" charset="-122"/>
                <a:ea typeface="微软雅黑" pitchFamily="34" charset="-122"/>
              </a:rPr>
              <a:t>remove</a:t>
            </a:r>
            <a:r>
              <a:rPr lang="zh-CN" altLang="en-US" dirty="0">
                <a:latin typeface="微软雅黑" pitchFamily="34" charset="-122"/>
                <a:ea typeface="微软雅黑" pitchFamily="34" charset="-122"/>
              </a:rPr>
              <a:t>函数</a:t>
            </a:r>
          </a:p>
        </p:txBody>
      </p:sp>
      <p:sp>
        <p:nvSpPr>
          <p:cNvPr id="75781" name="矩形 4"/>
          <p:cNvSpPr>
            <a:spLocks noChangeArrowheads="1"/>
          </p:cNvSpPr>
          <p:nvPr/>
        </p:nvSpPr>
        <p:spPr bwMode="auto">
          <a:xfrm>
            <a:off x="323528" y="987574"/>
            <a:ext cx="6121400" cy="3970337"/>
          </a:xfrm>
          <a:prstGeom prst="rect">
            <a:avLst/>
          </a:prstGeom>
          <a:noFill/>
          <a:ln w="9525">
            <a:noFill/>
            <a:miter lim="800000"/>
            <a:headEnd/>
            <a:tailEnd/>
          </a:ln>
        </p:spPr>
        <p:txBody>
          <a:bodyPr>
            <a:spAutoFit/>
          </a:bodyPr>
          <a:lstStyle/>
          <a:p>
            <a:pPr>
              <a:defRPr/>
            </a:pPr>
            <a:r>
              <a:rPr lang="en-US" altLang="zh-CN" sz="1400" dirty="0"/>
              <a:t>template &lt;class KEY, class OTHER&gt;</a:t>
            </a:r>
            <a:endParaRPr lang="zh-CN" altLang="zh-CN" sz="1400" dirty="0"/>
          </a:p>
          <a:p>
            <a:pPr>
              <a:defRPr/>
            </a:pPr>
            <a:r>
              <a:rPr lang="en-US" altLang="zh-CN" sz="1400" dirty="0"/>
              <a:t>void</a:t>
            </a:r>
            <a:r>
              <a:rPr lang="en-US" altLang="zh-CN" sz="1400" dirty="0">
                <a:solidFill>
                  <a:schemeClr val="tx1">
                    <a:lumMod val="50000"/>
                  </a:schemeClr>
                </a:solidFill>
              </a:rPr>
              <a:t>  </a:t>
            </a:r>
            <a:r>
              <a:rPr lang="en-US" altLang="zh-CN" sz="1400" dirty="0" err="1"/>
              <a:t>AvlTree</a:t>
            </a:r>
            <a:r>
              <a:rPr lang="en-US" altLang="zh-CN" sz="1400" dirty="0"/>
              <a:t>&lt;KEY, OTHER&gt;::remove( const KEY &amp; x, </a:t>
            </a:r>
            <a:r>
              <a:rPr lang="en-US" altLang="zh-CN" sz="1400" dirty="0" err="1"/>
              <a:t>AvlNode</a:t>
            </a:r>
            <a:r>
              <a:rPr lang="en-US" altLang="zh-CN" sz="1400" dirty="0"/>
              <a:t> * &amp; t ) </a:t>
            </a:r>
            <a:endParaRPr lang="zh-CN" altLang="zh-CN" sz="1400" dirty="0"/>
          </a:p>
          <a:p>
            <a:pPr>
              <a:defRPr/>
            </a:pPr>
            <a:r>
              <a:rPr lang="en-US" altLang="zh-CN" sz="1400" dirty="0"/>
              <a:t>{ </a:t>
            </a:r>
          </a:p>
          <a:p>
            <a:pPr>
              <a:defRPr/>
            </a:pPr>
            <a:r>
              <a:rPr lang="en-US" altLang="zh-CN" sz="1400" dirty="0"/>
              <a:t>    if( t == NULL )     return ;   </a:t>
            </a:r>
            <a:endParaRPr lang="zh-CN" altLang="zh-CN" sz="1400" dirty="0"/>
          </a:p>
          <a:p>
            <a:pPr>
              <a:defRPr/>
            </a:pPr>
            <a:r>
              <a:rPr lang="en-US" altLang="zh-CN" sz="1400" dirty="0"/>
              <a:t>    if (x == t-&gt;</a:t>
            </a:r>
            <a:r>
              <a:rPr lang="en-US" altLang="zh-CN" sz="1400" dirty="0" err="1"/>
              <a:t>data.key</a:t>
            </a:r>
            <a:r>
              <a:rPr lang="en-US" altLang="zh-CN" sz="1400" dirty="0"/>
              <a:t>) {                           </a:t>
            </a:r>
            <a:endParaRPr lang="zh-CN" altLang="zh-CN" sz="1400" dirty="0"/>
          </a:p>
          <a:p>
            <a:pPr>
              <a:defRPr/>
            </a:pPr>
            <a:r>
              <a:rPr lang="en-US" altLang="zh-CN" sz="1400" dirty="0"/>
              <a:t>          if ( t-&gt;left == NULL || t-&gt;right == NULL ) {   </a:t>
            </a:r>
            <a:endParaRPr lang="zh-CN" altLang="zh-CN" sz="1400" dirty="0"/>
          </a:p>
          <a:p>
            <a:pPr>
              <a:defRPr/>
            </a:pPr>
            <a:r>
              <a:rPr lang="en-US" altLang="zh-CN" sz="1400" dirty="0"/>
              <a:t>	</a:t>
            </a:r>
            <a:r>
              <a:rPr lang="en-US" altLang="zh-CN" sz="1400" dirty="0" err="1"/>
              <a:t>AvlNode</a:t>
            </a:r>
            <a:r>
              <a:rPr lang="en-US" altLang="zh-CN" sz="1400" dirty="0"/>
              <a:t> *</a:t>
            </a:r>
            <a:r>
              <a:rPr lang="en-US" altLang="zh-CN" sz="1400" dirty="0" err="1"/>
              <a:t>oldNode</a:t>
            </a:r>
            <a:r>
              <a:rPr lang="en-US" altLang="zh-CN" sz="1400" dirty="0"/>
              <a:t> = t;</a:t>
            </a:r>
            <a:endParaRPr lang="zh-CN" altLang="zh-CN" sz="1400" dirty="0"/>
          </a:p>
          <a:p>
            <a:pPr>
              <a:defRPr/>
            </a:pPr>
            <a:r>
              <a:rPr lang="en-US" altLang="zh-CN" sz="1400" dirty="0"/>
              <a:t>	t = ( t-&gt;left != NULL ) ? t-&gt;left : t-&gt;right;</a:t>
            </a:r>
            <a:endParaRPr lang="zh-CN" altLang="zh-CN" sz="1400" dirty="0"/>
          </a:p>
          <a:p>
            <a:pPr>
              <a:defRPr/>
            </a:pPr>
            <a:r>
              <a:rPr lang="en-US" altLang="zh-CN" sz="1400" dirty="0"/>
              <a:t>	delete </a:t>
            </a:r>
            <a:r>
              <a:rPr lang="en-US" altLang="zh-CN" sz="1400" dirty="0" err="1"/>
              <a:t>oldNode</a:t>
            </a:r>
            <a:r>
              <a:rPr lang="en-US" altLang="zh-CN" sz="1400" dirty="0"/>
              <a:t>;</a:t>
            </a:r>
            <a:endParaRPr lang="zh-CN" altLang="zh-CN" sz="1400" dirty="0"/>
          </a:p>
          <a:p>
            <a:pPr>
              <a:defRPr/>
            </a:pPr>
            <a:r>
              <a:rPr lang="en-US" altLang="zh-CN" sz="1400" dirty="0"/>
              <a:t>	return false;</a:t>
            </a:r>
            <a:endParaRPr lang="zh-CN" altLang="zh-CN" sz="1400" dirty="0"/>
          </a:p>
          <a:p>
            <a:pPr>
              <a:defRPr/>
            </a:pPr>
            <a:r>
              <a:rPr lang="en-US" altLang="zh-CN" sz="1400" dirty="0"/>
              <a:t>           }</a:t>
            </a:r>
            <a:endParaRPr lang="zh-CN" altLang="zh-CN" sz="1400" dirty="0"/>
          </a:p>
          <a:p>
            <a:pPr>
              <a:defRPr/>
            </a:pPr>
            <a:r>
              <a:rPr lang="en-US" altLang="zh-CN" sz="1400" dirty="0"/>
              <a:t>          else {     </a:t>
            </a:r>
            <a:r>
              <a:rPr lang="en-US" altLang="zh-CN" sz="1400" dirty="0" err="1"/>
              <a:t>AvlNode</a:t>
            </a:r>
            <a:r>
              <a:rPr lang="en-US" altLang="zh-CN" sz="1400" dirty="0"/>
              <a:t> *</a:t>
            </a:r>
            <a:r>
              <a:rPr lang="en-US" altLang="zh-CN" sz="1400" dirty="0" err="1"/>
              <a:t>tmp</a:t>
            </a:r>
            <a:r>
              <a:rPr lang="en-US" altLang="zh-CN" sz="1400" dirty="0"/>
              <a:t> = t-&gt;right;</a:t>
            </a:r>
            <a:endParaRPr lang="zh-CN" altLang="zh-CN" sz="1400" dirty="0"/>
          </a:p>
          <a:p>
            <a:pPr>
              <a:defRPr/>
            </a:pPr>
            <a:r>
              <a:rPr lang="en-US" altLang="zh-CN" sz="1400" dirty="0"/>
              <a:t>	     while(</a:t>
            </a:r>
            <a:r>
              <a:rPr lang="en-US" altLang="zh-CN" sz="1400" dirty="0" err="1"/>
              <a:t>tmp</a:t>
            </a:r>
            <a:r>
              <a:rPr lang="en-US" altLang="zh-CN" sz="1400" dirty="0"/>
              <a:t>-&gt;left != NULL) </a:t>
            </a:r>
            <a:r>
              <a:rPr lang="en-US" altLang="zh-CN" sz="1400" dirty="0" err="1"/>
              <a:t>tmp</a:t>
            </a:r>
            <a:r>
              <a:rPr lang="en-US" altLang="zh-CN" sz="1400" dirty="0"/>
              <a:t> = </a:t>
            </a:r>
            <a:r>
              <a:rPr lang="en-US" altLang="zh-CN" sz="1400" dirty="0" err="1"/>
              <a:t>tmp</a:t>
            </a:r>
            <a:r>
              <a:rPr lang="en-US" altLang="zh-CN" sz="1400" dirty="0"/>
              <a:t>-&gt;left; </a:t>
            </a:r>
            <a:endParaRPr lang="zh-CN" altLang="zh-CN" sz="1400" dirty="0"/>
          </a:p>
          <a:p>
            <a:pPr>
              <a:defRPr/>
            </a:pPr>
            <a:r>
              <a:rPr lang="en-US" altLang="zh-CN" sz="1400" dirty="0"/>
              <a:t>	     t-&gt;data = </a:t>
            </a:r>
            <a:r>
              <a:rPr lang="en-US" altLang="zh-CN" sz="1400" dirty="0" err="1"/>
              <a:t>tmp</a:t>
            </a:r>
            <a:r>
              <a:rPr lang="en-US" altLang="zh-CN" sz="1400" dirty="0"/>
              <a:t>-&gt;data;</a:t>
            </a:r>
            <a:endParaRPr lang="zh-CN" altLang="zh-CN" sz="1400" dirty="0"/>
          </a:p>
          <a:p>
            <a:pPr>
              <a:defRPr/>
            </a:pPr>
            <a:r>
              <a:rPr lang="en-US" altLang="zh-CN" sz="1400" dirty="0"/>
              <a:t>	    remove(</a:t>
            </a:r>
            <a:r>
              <a:rPr lang="en-US" altLang="zh-CN" sz="1400" dirty="0" err="1"/>
              <a:t>tmp</a:t>
            </a:r>
            <a:r>
              <a:rPr lang="en-US" altLang="zh-CN" sz="1400" dirty="0"/>
              <a:t>-&gt;</a:t>
            </a:r>
            <a:r>
              <a:rPr lang="en-US" altLang="zh-CN" sz="1400" dirty="0" err="1"/>
              <a:t>data.key</a:t>
            </a:r>
            <a:r>
              <a:rPr lang="en-US" altLang="zh-CN" sz="1400" dirty="0"/>
              <a:t>, t-&gt;right)</a:t>
            </a:r>
            <a:endParaRPr lang="zh-CN" altLang="zh-CN" sz="1400" dirty="0"/>
          </a:p>
          <a:p>
            <a:pPr>
              <a:defRPr/>
            </a:pPr>
            <a:r>
              <a:rPr lang="en-US" altLang="zh-CN" sz="1400" dirty="0"/>
              <a:t>	    return adjust(t, 1);</a:t>
            </a:r>
            <a:endParaRPr lang="zh-CN" altLang="zh-CN" sz="1400" dirty="0"/>
          </a:p>
          <a:p>
            <a:pPr>
              <a:defRPr/>
            </a:pPr>
            <a:r>
              <a:rPr lang="en-US" altLang="zh-CN" sz="1400" dirty="0"/>
              <a:t>          }</a:t>
            </a:r>
            <a:endParaRPr lang="zh-CN" altLang="zh-CN" sz="1400" dirty="0"/>
          </a:p>
          <a:p>
            <a:pPr>
              <a:defRPr/>
            </a:pPr>
            <a:r>
              <a:rPr lang="en-US" altLang="zh-CN" sz="1400" dirty="0"/>
              <a:t>     }</a:t>
            </a:r>
            <a:endParaRPr lang="zh-CN" altLang="zh-CN" sz="1400" dirty="0"/>
          </a:p>
        </p:txBody>
      </p:sp>
      <p:sp>
        <p:nvSpPr>
          <p:cNvPr id="10" name="矩形 9"/>
          <p:cNvSpPr>
            <a:spLocks noChangeArrowheads="1"/>
          </p:cNvSpPr>
          <p:nvPr/>
        </p:nvSpPr>
        <p:spPr bwMode="auto">
          <a:xfrm>
            <a:off x="1404616" y="3992711"/>
            <a:ext cx="3527425" cy="307975"/>
          </a:xfrm>
          <a:prstGeom prst="rect">
            <a:avLst/>
          </a:prstGeom>
          <a:noFill/>
          <a:ln w="9525">
            <a:noFill/>
            <a:miter lim="800000"/>
            <a:headEnd/>
            <a:tailEnd/>
          </a:ln>
        </p:spPr>
        <p:txBody>
          <a:bodyPr>
            <a:spAutoFit/>
          </a:bodyPr>
          <a:lstStyle/>
          <a:p>
            <a:pPr eaLnBrk="0" hangingPunct="0">
              <a:spcBef>
                <a:spcPct val="50000"/>
              </a:spcBef>
            </a:pPr>
            <a:r>
              <a:rPr lang="en-US" altLang="zh-CN" sz="1400"/>
              <a:t> if (remove( x, t-&gt;right )) return true</a:t>
            </a:r>
            <a:r>
              <a:rPr lang="zh-CN" altLang="en-US" sz="1400"/>
              <a:t>；</a:t>
            </a:r>
          </a:p>
        </p:txBody>
      </p:sp>
      <p:sp>
        <p:nvSpPr>
          <p:cNvPr id="8" name="矩形 7"/>
          <p:cNvSpPr/>
          <p:nvPr/>
        </p:nvSpPr>
        <p:spPr>
          <a:xfrm>
            <a:off x="323702" y="1204317"/>
            <a:ext cx="6192838" cy="306388"/>
          </a:xfrm>
          <a:prstGeom prst="rect">
            <a:avLst/>
          </a:prstGeom>
        </p:spPr>
        <p:txBody>
          <a:bodyPr>
            <a:spAutoFit/>
          </a:bodyPr>
          <a:lstStyle/>
          <a:p>
            <a:pPr eaLnBrk="0" hangingPunct="0">
              <a:defRPr/>
            </a:pPr>
            <a:r>
              <a:rPr lang="en-US" altLang="zh-CN" sz="1400" dirty="0" err="1">
                <a:latin typeface="Arial" charset="0"/>
              </a:rPr>
              <a:t>bool</a:t>
            </a:r>
            <a:r>
              <a:rPr lang="en-US" altLang="zh-CN" sz="1400" dirty="0">
                <a:latin typeface="Arial" charset="0"/>
              </a:rPr>
              <a:t> </a:t>
            </a:r>
            <a:r>
              <a:rPr lang="en-US" altLang="zh-CN" sz="1400" dirty="0">
                <a:solidFill>
                  <a:schemeClr val="tx1">
                    <a:lumMod val="50000"/>
                  </a:schemeClr>
                </a:solidFill>
                <a:latin typeface="Arial" charset="0"/>
              </a:rPr>
              <a:t> </a:t>
            </a:r>
            <a:r>
              <a:rPr lang="en-US" altLang="zh-CN" sz="1400" dirty="0" err="1">
                <a:latin typeface="Arial" charset="0"/>
              </a:rPr>
              <a:t>AvlTree</a:t>
            </a:r>
            <a:r>
              <a:rPr lang="en-US" altLang="zh-CN" sz="1400" dirty="0">
                <a:latin typeface="Arial" charset="0"/>
              </a:rPr>
              <a:t>&lt;KEY, OTHER&gt;::remove( const KEY &amp; x, </a:t>
            </a:r>
            <a:r>
              <a:rPr lang="en-US" altLang="zh-CN" sz="1400" dirty="0" err="1">
                <a:latin typeface="Arial" charset="0"/>
              </a:rPr>
              <a:t>AvlNode</a:t>
            </a:r>
            <a:r>
              <a:rPr lang="en-US" altLang="zh-CN" sz="1400" dirty="0">
                <a:latin typeface="Arial" charset="0"/>
              </a:rPr>
              <a:t> * &amp; t ) </a:t>
            </a:r>
            <a:endParaRPr lang="zh-CN" altLang="zh-CN" sz="1400" dirty="0">
              <a:latin typeface="Arial" charset="0"/>
            </a:endParaRPr>
          </a:p>
        </p:txBody>
      </p:sp>
      <p:sp>
        <p:nvSpPr>
          <p:cNvPr id="11" name="矩形 10"/>
          <p:cNvSpPr>
            <a:spLocks noChangeArrowheads="1"/>
          </p:cNvSpPr>
          <p:nvPr/>
        </p:nvSpPr>
        <p:spPr bwMode="auto">
          <a:xfrm>
            <a:off x="288603" y="1636861"/>
            <a:ext cx="4572000" cy="307975"/>
          </a:xfrm>
          <a:prstGeom prst="rect">
            <a:avLst/>
          </a:prstGeom>
          <a:noFill/>
          <a:ln w="9525">
            <a:noFill/>
            <a:miter lim="800000"/>
            <a:headEnd/>
            <a:tailEnd/>
          </a:ln>
        </p:spPr>
        <p:txBody>
          <a:bodyPr>
            <a:spAutoFit/>
          </a:bodyPr>
          <a:lstStyle/>
          <a:p>
            <a:pPr eaLnBrk="0" hangingPunct="0"/>
            <a:r>
              <a:rPr lang="en-US" altLang="zh-CN" sz="1400"/>
              <a:t>     if ( t == NULL )     return true;   </a:t>
            </a:r>
            <a:endParaRPr lang="zh-CN" altLang="zh-CN" sz="1400"/>
          </a:p>
        </p:txBody>
      </p:sp>
      <p:sp>
        <p:nvSpPr>
          <p:cNvPr id="9" name="矩形 4"/>
          <p:cNvSpPr>
            <a:spLocks noChangeArrowheads="1"/>
          </p:cNvSpPr>
          <p:nvPr/>
        </p:nvSpPr>
        <p:spPr bwMode="auto">
          <a:xfrm>
            <a:off x="5400229" y="2283718"/>
            <a:ext cx="3743771" cy="2646363"/>
          </a:xfrm>
          <a:prstGeom prst="rect">
            <a:avLst/>
          </a:prstGeom>
          <a:noFill/>
          <a:ln w="9525">
            <a:noFill/>
            <a:miter lim="800000"/>
            <a:headEnd/>
            <a:tailEnd/>
          </a:ln>
        </p:spPr>
        <p:txBody>
          <a:bodyPr wrap="square">
            <a:spAutoFit/>
          </a:bodyPr>
          <a:lstStyle/>
          <a:p>
            <a:pPr>
              <a:spcBef>
                <a:spcPts val="600"/>
              </a:spcBef>
            </a:pPr>
            <a:r>
              <a:rPr lang="en-US" altLang="zh-CN" sz="1400" dirty="0"/>
              <a:t>      if( x &lt; t-&gt;</a:t>
            </a:r>
            <a:r>
              <a:rPr lang="en-US" altLang="zh-CN" sz="1400" dirty="0" err="1"/>
              <a:t>data.key</a:t>
            </a:r>
            <a:r>
              <a:rPr lang="en-US" altLang="zh-CN" sz="1400" dirty="0"/>
              <a:t> )   {                          </a:t>
            </a:r>
            <a:endParaRPr lang="zh-CN" altLang="zh-CN" sz="1400" dirty="0"/>
          </a:p>
          <a:p>
            <a:pPr>
              <a:spcBef>
                <a:spcPts val="600"/>
              </a:spcBef>
            </a:pPr>
            <a:r>
              <a:rPr lang="en-US" altLang="zh-CN" sz="1400" dirty="0"/>
              <a:t>            remove( x, t-&gt;left</a:t>
            </a:r>
            <a:r>
              <a:rPr lang="zh-CN" altLang="en-US" sz="1400" dirty="0"/>
              <a:t>）；</a:t>
            </a:r>
            <a:r>
              <a:rPr lang="en-US" altLang="zh-CN" sz="1400" dirty="0"/>
              <a:t> 	</a:t>
            </a:r>
          </a:p>
          <a:p>
            <a:pPr>
              <a:spcBef>
                <a:spcPts val="600"/>
              </a:spcBef>
            </a:pPr>
            <a:r>
              <a:rPr lang="en-US" altLang="zh-CN" sz="1400" dirty="0"/>
              <a:t>            return adjust(t, 0);</a:t>
            </a:r>
          </a:p>
          <a:p>
            <a:pPr>
              <a:spcBef>
                <a:spcPts val="600"/>
              </a:spcBef>
            </a:pPr>
            <a:r>
              <a:rPr lang="en-US" altLang="zh-CN" sz="1400" dirty="0"/>
              <a:t>      }</a:t>
            </a:r>
            <a:endParaRPr lang="zh-CN" altLang="zh-CN" sz="1400" dirty="0"/>
          </a:p>
          <a:p>
            <a:pPr>
              <a:spcBef>
                <a:spcPts val="600"/>
              </a:spcBef>
            </a:pPr>
            <a:r>
              <a:rPr lang="en-US" altLang="zh-CN" sz="1400" dirty="0"/>
              <a:t>      else  {                                        </a:t>
            </a:r>
            <a:endParaRPr lang="zh-CN" altLang="zh-CN" sz="1400" dirty="0"/>
          </a:p>
          <a:p>
            <a:pPr>
              <a:spcBef>
                <a:spcPts val="600"/>
              </a:spcBef>
            </a:pPr>
            <a:r>
              <a:rPr lang="en-US" altLang="zh-CN" sz="1400" dirty="0"/>
              <a:t>            remove( x, t-&gt;right )</a:t>
            </a:r>
            <a:r>
              <a:rPr lang="zh-CN" altLang="en-US" sz="1400" dirty="0"/>
              <a:t>；</a:t>
            </a:r>
            <a:endParaRPr lang="zh-CN" altLang="zh-CN" sz="1400" dirty="0"/>
          </a:p>
          <a:p>
            <a:pPr>
              <a:spcBef>
                <a:spcPts val="600"/>
              </a:spcBef>
            </a:pPr>
            <a:r>
              <a:rPr lang="en-US" altLang="zh-CN" sz="1400" dirty="0"/>
              <a:t>            return adjust(t, 1);</a:t>
            </a:r>
            <a:endParaRPr lang="zh-CN" altLang="zh-CN" sz="1400" dirty="0"/>
          </a:p>
          <a:p>
            <a:pPr>
              <a:spcBef>
                <a:spcPts val="600"/>
              </a:spcBef>
            </a:pPr>
            <a:r>
              <a:rPr lang="en-US" altLang="zh-CN" sz="1400" dirty="0"/>
              <a:t>      }</a:t>
            </a:r>
            <a:endParaRPr lang="zh-CN" altLang="zh-CN" sz="1400" dirty="0"/>
          </a:p>
          <a:p>
            <a:pPr>
              <a:spcBef>
                <a:spcPts val="600"/>
              </a:spcBef>
            </a:pPr>
            <a:r>
              <a:rPr lang="en-US" altLang="zh-CN" sz="1400" dirty="0"/>
              <a:t> }</a:t>
            </a:r>
            <a:endParaRPr lang="zh-CN" altLang="en-US" sz="1400" dirty="0"/>
          </a:p>
        </p:txBody>
      </p:sp>
      <p:sp>
        <p:nvSpPr>
          <p:cNvPr id="12" name="矩形 11"/>
          <p:cNvSpPr>
            <a:spLocks noChangeArrowheads="1"/>
          </p:cNvSpPr>
          <p:nvPr/>
        </p:nvSpPr>
        <p:spPr bwMode="auto">
          <a:xfrm>
            <a:off x="5974904" y="2571056"/>
            <a:ext cx="3313112" cy="307975"/>
          </a:xfrm>
          <a:prstGeom prst="rect">
            <a:avLst/>
          </a:prstGeom>
          <a:noFill/>
          <a:ln w="9525">
            <a:noFill/>
            <a:miter lim="800000"/>
            <a:headEnd/>
            <a:tailEnd/>
          </a:ln>
        </p:spPr>
        <p:txBody>
          <a:bodyPr>
            <a:spAutoFit/>
          </a:bodyPr>
          <a:lstStyle/>
          <a:p>
            <a:pPr eaLnBrk="0" hangingPunct="0">
              <a:spcBef>
                <a:spcPct val="50000"/>
              </a:spcBef>
            </a:pPr>
            <a:r>
              <a:rPr lang="en-US" altLang="zh-CN" sz="1400"/>
              <a:t> if (remove( x, t-&gt;left )) return true</a:t>
            </a:r>
            <a:r>
              <a:rPr lang="zh-CN" altLang="en-US" sz="1400"/>
              <a:t>；</a:t>
            </a:r>
          </a:p>
        </p:txBody>
      </p:sp>
      <p:sp>
        <p:nvSpPr>
          <p:cNvPr id="13" name="矩形 12"/>
          <p:cNvSpPr>
            <a:spLocks noChangeArrowheads="1"/>
          </p:cNvSpPr>
          <p:nvPr/>
        </p:nvSpPr>
        <p:spPr bwMode="auto">
          <a:xfrm>
            <a:off x="5868145" y="3723581"/>
            <a:ext cx="3275855" cy="307777"/>
          </a:xfrm>
          <a:prstGeom prst="rect">
            <a:avLst/>
          </a:prstGeom>
          <a:noFill/>
          <a:ln w="9525">
            <a:noFill/>
            <a:miter lim="800000"/>
            <a:headEnd/>
            <a:tailEnd/>
          </a:ln>
        </p:spPr>
        <p:txBody>
          <a:bodyPr wrap="square" rIns="0">
            <a:spAutoFit/>
          </a:bodyPr>
          <a:lstStyle/>
          <a:p>
            <a:pPr eaLnBrk="0" hangingPunct="0">
              <a:spcBef>
                <a:spcPct val="50000"/>
              </a:spcBef>
            </a:pPr>
            <a:r>
              <a:rPr lang="en-US" altLang="zh-CN" sz="1400" dirty="0"/>
              <a:t> if (remove( x, t-&gt;right )) return true</a:t>
            </a:r>
            <a:r>
              <a:rPr lang="zh-CN" altLang="en-US" sz="1400" dirty="0"/>
              <a:t>；</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5781">
                                            <p:txEl>
                                              <p:pRg st="1" end="1"/>
                                            </p:txEl>
                                          </p:spTgt>
                                        </p:tgtEl>
                                      </p:cBhvr>
                                    </p:animEffect>
                                    <p:set>
                                      <p:cBhvr>
                                        <p:cTn id="7" dur="1" fill="hold">
                                          <p:stCondLst>
                                            <p:cond delay="499"/>
                                          </p:stCondLst>
                                        </p:cTn>
                                        <p:tgtEl>
                                          <p:spTgt spid="75781">
                                            <p:txEl>
                                              <p:pRg st="1" end="1"/>
                                            </p:txEl>
                                          </p:spTgt>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75781">
                                            <p:txEl>
                                              <p:pRg st="3" end="3"/>
                                            </p:txEl>
                                          </p:spTgt>
                                        </p:tgtEl>
                                      </p:cBhvr>
                                    </p:animEffect>
                                    <p:set>
                                      <p:cBhvr>
                                        <p:cTn id="16" dur="1" fill="hold">
                                          <p:stCondLst>
                                            <p:cond delay="499"/>
                                          </p:stCondLst>
                                        </p:cTn>
                                        <p:tgtEl>
                                          <p:spTgt spid="75781">
                                            <p:txEl>
                                              <p:pRg st="3" end="3"/>
                                            </p:txEl>
                                          </p:spTgt>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5781">
                                            <p:txEl>
                                              <p:pRg st="9" end="9"/>
                                            </p:txEl>
                                          </p:spTgt>
                                        </p:tgtEl>
                                        <p:attrNameLst>
                                          <p:attrName>style.visibility</p:attrName>
                                        </p:attrNameLst>
                                      </p:cBhvr>
                                      <p:to>
                                        <p:strVal val="visible"/>
                                      </p:to>
                                    </p:set>
                                    <p:animEffect transition="in" filter="blinds(horizontal)">
                                      <p:cBhvr>
                                        <p:cTn id="25" dur="500"/>
                                        <p:tgtEl>
                                          <p:spTgt spid="75781">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75781">
                                            <p:txEl>
                                              <p:pRg st="14" end="14"/>
                                            </p:txEl>
                                          </p:spTgt>
                                        </p:tgtEl>
                                      </p:cBhvr>
                                    </p:animEffect>
                                    <p:set>
                                      <p:cBhvr>
                                        <p:cTn id="30" dur="1" fill="hold">
                                          <p:stCondLst>
                                            <p:cond delay="499"/>
                                          </p:stCondLst>
                                        </p:cTn>
                                        <p:tgtEl>
                                          <p:spTgt spid="75781">
                                            <p:txEl>
                                              <p:pRg st="14" end="14"/>
                                            </p:txEl>
                                          </p:spTgt>
                                        </p:tgtEl>
                                        <p:attrNameLst>
                                          <p:attrName>style.visibility</p:attrName>
                                        </p:attrNameLst>
                                      </p:cBhvr>
                                      <p:to>
                                        <p:strVal val="hidden"/>
                                      </p:to>
                                    </p:se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5781">
                                            <p:txEl>
                                              <p:pRg st="15" end="15"/>
                                            </p:txEl>
                                          </p:spTgt>
                                        </p:tgtEl>
                                        <p:attrNameLst>
                                          <p:attrName>style.visibility</p:attrName>
                                        </p:attrNameLst>
                                      </p:cBhvr>
                                      <p:to>
                                        <p:strVal val="visible"/>
                                      </p:to>
                                    </p:set>
                                    <p:animEffect transition="in" filter="blinds(horizontal)">
                                      <p:cBhvr>
                                        <p:cTn id="39" dur="500"/>
                                        <p:tgtEl>
                                          <p:spTgt spid="75781">
                                            <p:txEl>
                                              <p:pRg st="15" end="1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9">
                                            <p:txEl>
                                              <p:pRg st="1" end="1"/>
                                            </p:txEl>
                                          </p:spTgt>
                                        </p:tgtEl>
                                      </p:cBhvr>
                                    </p:animEffect>
                                    <p:set>
                                      <p:cBhvr>
                                        <p:cTn id="44" dur="1" fill="hold">
                                          <p:stCondLst>
                                            <p:cond delay="499"/>
                                          </p:stCondLst>
                                        </p:cTn>
                                        <p:tgtEl>
                                          <p:spTgt spid="9">
                                            <p:txEl>
                                              <p:pRg st="1" end="1"/>
                                            </p:txEl>
                                          </p:spTgt>
                                        </p:tgtEl>
                                        <p:attrNameLst>
                                          <p:attrName>style.visibility</p:attrName>
                                        </p:attrNameLst>
                                      </p:cBhvr>
                                      <p:to>
                                        <p:strVal val="hidden"/>
                                      </p:to>
                                    </p:se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Effect transition="in" filter="blinds(horizontal)">
                                      <p:cBhvr>
                                        <p:cTn id="53" dur="500"/>
                                        <p:tgtEl>
                                          <p:spTgt spid="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nodeType="clickEffect">
                                  <p:stCondLst>
                                    <p:cond delay="0"/>
                                  </p:stCondLst>
                                  <p:childTnLst>
                                    <p:animEffect transition="out" filter="blinds(horizontal)">
                                      <p:cBhvr>
                                        <p:cTn id="57" dur="500"/>
                                        <p:tgtEl>
                                          <p:spTgt spid="9">
                                            <p:txEl>
                                              <p:pRg st="5" end="5"/>
                                            </p:txEl>
                                          </p:spTgt>
                                        </p:tgtEl>
                                      </p:cBhvr>
                                    </p:animEffect>
                                    <p:set>
                                      <p:cBhvr>
                                        <p:cTn id="58" dur="1" fill="hold">
                                          <p:stCondLst>
                                            <p:cond delay="499"/>
                                          </p:stCondLst>
                                        </p:cTn>
                                        <p:tgtEl>
                                          <p:spTgt spid="9">
                                            <p:txEl>
                                              <p:pRg st="5" end="5"/>
                                            </p:txEl>
                                          </p:spTgt>
                                        </p:tgtEl>
                                        <p:attrNameLst>
                                          <p:attrName>style.visibility</p:attrName>
                                        </p:attrNameLst>
                                      </p:cBhvr>
                                      <p:to>
                                        <p:strVal val="hidden"/>
                                      </p:to>
                                    </p:se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animEffect transition="in" filter="blinds(horizontal)">
                                      <p:cBhvr>
                                        <p:cTn id="6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调整函数</a:t>
            </a:r>
          </a:p>
        </p:txBody>
      </p:sp>
      <p:sp>
        <p:nvSpPr>
          <p:cNvPr id="86020" name="矩形 5"/>
          <p:cNvSpPr>
            <a:spLocks noChangeArrowheads="1"/>
          </p:cNvSpPr>
          <p:nvPr/>
        </p:nvSpPr>
        <p:spPr bwMode="auto">
          <a:xfrm>
            <a:off x="611188" y="1203325"/>
            <a:ext cx="7848600" cy="1422400"/>
          </a:xfrm>
          <a:prstGeom prst="rect">
            <a:avLst/>
          </a:prstGeom>
          <a:noFill/>
          <a:ln w="9525">
            <a:noFill/>
            <a:miter lim="800000"/>
            <a:headEnd/>
            <a:tailEnd/>
          </a:ln>
        </p:spPr>
        <p:txBody>
          <a:bodyPr>
            <a:spAutoFit/>
          </a:bodyPr>
          <a:lstStyle/>
          <a:p>
            <a:pPr>
              <a:lnSpc>
                <a:spcPct val="120000"/>
              </a:lnSpc>
            </a:pPr>
            <a:r>
              <a:rPr lang="zh-CN" altLang="en-US" sz="1800" dirty="0"/>
              <a:t>进入调整函数，一定是某棵子树变矮了</a:t>
            </a:r>
            <a:endParaRPr lang="en-US" altLang="zh-CN" sz="1800" dirty="0"/>
          </a:p>
          <a:p>
            <a:pPr>
              <a:lnSpc>
                <a:spcPct val="120000"/>
              </a:lnSpc>
            </a:pPr>
            <a:r>
              <a:rPr lang="zh-CN" altLang="en-US" sz="1800" dirty="0"/>
              <a:t>调整函数检查结点有没有失衡。如果失衡，则做相应的调整。</a:t>
            </a:r>
            <a:endParaRPr lang="en-US" altLang="zh-CN" sz="1800" dirty="0"/>
          </a:p>
          <a:p>
            <a:pPr>
              <a:lnSpc>
                <a:spcPct val="120000"/>
              </a:lnSpc>
            </a:pPr>
            <a:r>
              <a:rPr lang="zh-CN" altLang="en-US" sz="1800" dirty="0"/>
              <a:t>函数的第一个参数是所要检查的结点的地址</a:t>
            </a:r>
            <a:r>
              <a:rPr lang="en-US" altLang="zh-CN" sz="1800" dirty="0"/>
              <a:t>t</a:t>
            </a:r>
            <a:r>
              <a:rPr lang="zh-CN" altLang="en-US" sz="1800" dirty="0"/>
              <a:t>。第二个参数是</a:t>
            </a:r>
            <a:r>
              <a:rPr lang="en-US" altLang="zh-CN" sz="1800" dirty="0"/>
              <a:t>t</a:t>
            </a:r>
            <a:r>
              <a:rPr lang="zh-CN" altLang="en-US" sz="1800" dirty="0"/>
              <a:t>的哪棵子树变矮了。</a:t>
            </a:r>
            <a:r>
              <a:rPr lang="en-US" altLang="zh-CN" sz="1800" dirty="0"/>
              <a:t>0</a:t>
            </a:r>
            <a:r>
              <a:rPr lang="zh-CN" altLang="en-US" sz="1800" dirty="0"/>
              <a:t>是左子树变矮，</a:t>
            </a:r>
            <a:r>
              <a:rPr lang="en-US" altLang="zh-CN" sz="1800" dirty="0"/>
              <a:t>1 </a:t>
            </a:r>
            <a:r>
              <a:rPr lang="zh-CN" altLang="en-US" sz="1800" dirty="0"/>
              <a:t>是右子树变矮</a:t>
            </a:r>
          </a:p>
        </p:txBody>
      </p:sp>
    </p:spTree>
  </p:cSld>
  <p:clrMapOvr>
    <a:masterClrMapping/>
  </p:clrMapOvr>
  <p:transition spd="slow" advTm="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34"/>
          <p:cNvSpPr>
            <a:spLocks noChangeArrowheads="1"/>
          </p:cNvSpPr>
          <p:nvPr/>
        </p:nvSpPr>
        <p:spPr bwMode="auto">
          <a:xfrm>
            <a:off x="611560" y="267494"/>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调整函数</a:t>
            </a:r>
          </a:p>
        </p:txBody>
      </p:sp>
      <p:sp>
        <p:nvSpPr>
          <p:cNvPr id="87044" name="矩形 5"/>
          <p:cNvSpPr>
            <a:spLocks noChangeArrowheads="1"/>
          </p:cNvSpPr>
          <p:nvPr/>
        </p:nvSpPr>
        <p:spPr bwMode="auto">
          <a:xfrm>
            <a:off x="539750" y="915988"/>
            <a:ext cx="8496300" cy="4357687"/>
          </a:xfrm>
          <a:prstGeom prst="rect">
            <a:avLst/>
          </a:prstGeom>
          <a:noFill/>
          <a:ln w="9525">
            <a:noFill/>
            <a:miter lim="800000"/>
            <a:headEnd/>
            <a:tailEnd/>
          </a:ln>
        </p:spPr>
        <p:txBody>
          <a:bodyPr>
            <a:spAutoFit/>
          </a:bodyPr>
          <a:lstStyle/>
          <a:p>
            <a:pPr>
              <a:lnSpc>
                <a:spcPct val="110000"/>
              </a:lnSpc>
            </a:pPr>
            <a:r>
              <a:rPr lang="en-US" altLang="zh-CN" sz="1400" dirty="0"/>
              <a:t>template &lt;class KEY, class OTHER&gt;</a:t>
            </a:r>
            <a:endParaRPr lang="zh-CN" altLang="zh-CN" sz="1400" dirty="0"/>
          </a:p>
          <a:p>
            <a:pPr>
              <a:lnSpc>
                <a:spcPct val="110000"/>
              </a:lnSpc>
            </a:pPr>
            <a:r>
              <a:rPr lang="en-US" altLang="zh-CN" sz="1400" dirty="0" err="1"/>
              <a:t>bool</a:t>
            </a:r>
            <a:r>
              <a:rPr lang="en-US" altLang="zh-CN" sz="1400" dirty="0"/>
              <a:t> </a:t>
            </a:r>
            <a:r>
              <a:rPr lang="en-US" altLang="zh-CN" sz="1400" dirty="0" err="1"/>
              <a:t>AvlTree</a:t>
            </a:r>
            <a:r>
              <a:rPr lang="en-US" altLang="zh-CN" sz="1400" dirty="0"/>
              <a:t>&lt;KEY, OTHER&gt;::adjust(</a:t>
            </a:r>
            <a:r>
              <a:rPr lang="en-US" altLang="zh-CN" sz="1400" dirty="0" err="1"/>
              <a:t>AvlNode</a:t>
            </a:r>
            <a:r>
              <a:rPr lang="en-US" altLang="zh-CN" sz="1400" dirty="0"/>
              <a:t> * &amp;t, </a:t>
            </a:r>
            <a:r>
              <a:rPr lang="en-US" altLang="zh-CN" sz="1400" dirty="0" err="1"/>
              <a:t>int</a:t>
            </a:r>
            <a:r>
              <a:rPr lang="en-US" altLang="zh-CN" sz="1400" dirty="0"/>
              <a:t> </a:t>
            </a:r>
            <a:r>
              <a:rPr lang="en-US" altLang="zh-CN" sz="1400" dirty="0" err="1"/>
              <a:t>subTree</a:t>
            </a:r>
            <a:r>
              <a:rPr lang="en-US" altLang="zh-CN" sz="1400" dirty="0"/>
              <a:t>)</a:t>
            </a:r>
            <a:endParaRPr lang="zh-CN" altLang="zh-CN" sz="1400" dirty="0"/>
          </a:p>
          <a:p>
            <a:pPr>
              <a:lnSpc>
                <a:spcPct val="110000"/>
              </a:lnSpc>
            </a:pPr>
            <a:r>
              <a:rPr lang="en-US" altLang="zh-CN" sz="1400" dirty="0"/>
              <a:t>{    </a:t>
            </a:r>
          </a:p>
          <a:p>
            <a:pPr>
              <a:lnSpc>
                <a:spcPct val="110000"/>
              </a:lnSpc>
            </a:pPr>
            <a:r>
              <a:rPr lang="en-US" altLang="zh-CN" sz="1400" dirty="0"/>
              <a:t>      if (</a:t>
            </a:r>
            <a:r>
              <a:rPr lang="en-US" altLang="zh-CN" sz="1400" dirty="0" err="1"/>
              <a:t>subTree</a:t>
            </a:r>
            <a:r>
              <a:rPr lang="en-US" altLang="zh-CN" sz="1400" dirty="0"/>
              <a:t>) {                           //  </a:t>
            </a:r>
            <a:r>
              <a:rPr lang="zh-CN" altLang="zh-CN" sz="1400" dirty="0"/>
              <a:t>在右子树上删除，使右子树变矮</a:t>
            </a:r>
          </a:p>
          <a:p>
            <a:pPr>
              <a:lnSpc>
                <a:spcPct val="110000"/>
              </a:lnSpc>
            </a:pPr>
            <a:r>
              <a:rPr lang="en-US" altLang="zh-CN" sz="1400" dirty="0"/>
              <a:t>          if (height(t-&gt;left) - height(t-&gt;right) == 1 ) return true;            // </a:t>
            </a:r>
            <a:r>
              <a:rPr lang="zh-CN" altLang="zh-CN" sz="1400" dirty="0"/>
              <a:t>情况</a:t>
            </a:r>
            <a:r>
              <a:rPr lang="en-US" altLang="zh-CN" sz="1400" dirty="0"/>
              <a:t>a</a:t>
            </a:r>
            <a:endParaRPr lang="zh-CN" altLang="zh-CN" sz="1400" dirty="0"/>
          </a:p>
          <a:p>
            <a:pPr>
              <a:lnSpc>
                <a:spcPct val="110000"/>
              </a:lnSpc>
            </a:pPr>
            <a:r>
              <a:rPr lang="en-US" altLang="zh-CN" sz="1400" dirty="0"/>
              <a:t>          if (height(t-&gt;right) == height(t-&gt;left)) { --t-&gt;height; return false;} // </a:t>
            </a:r>
            <a:r>
              <a:rPr lang="zh-CN" altLang="zh-CN" sz="1400" dirty="0"/>
              <a:t>情况</a:t>
            </a:r>
            <a:r>
              <a:rPr lang="en-US" altLang="zh-CN" sz="1400" dirty="0"/>
              <a:t>b</a:t>
            </a:r>
            <a:endParaRPr lang="zh-CN" altLang="zh-CN" sz="1400" dirty="0"/>
          </a:p>
          <a:p>
            <a:pPr>
              <a:lnSpc>
                <a:spcPct val="110000"/>
              </a:lnSpc>
            </a:pPr>
            <a:r>
              <a:rPr lang="en-US" altLang="zh-CN" sz="1400" dirty="0"/>
              <a:t>          if (height(t-&gt;left-&gt;right) &gt;  height(t-&gt;left-&gt;left))   {  LR(t);  return false;  }    // </a:t>
            </a:r>
            <a:r>
              <a:rPr lang="zh-CN" altLang="zh-CN" sz="1400" dirty="0"/>
              <a:t>情况</a:t>
            </a:r>
            <a:r>
              <a:rPr lang="en-US" altLang="zh-CN" sz="1400" dirty="0"/>
              <a:t>d      </a:t>
            </a:r>
          </a:p>
          <a:p>
            <a:pPr>
              <a:lnSpc>
                <a:spcPct val="110000"/>
              </a:lnSpc>
            </a:pPr>
            <a:r>
              <a:rPr lang="en-US" altLang="zh-CN" sz="1400" dirty="0"/>
              <a:t>          LL(t);                                                                                       // </a:t>
            </a:r>
            <a:r>
              <a:rPr lang="zh-CN" altLang="en-US" sz="1400" dirty="0"/>
              <a:t>情况</a:t>
            </a:r>
            <a:r>
              <a:rPr lang="en-US" altLang="zh-CN" sz="1400" dirty="0"/>
              <a:t>c</a:t>
            </a:r>
            <a:r>
              <a:rPr lang="zh-CN" altLang="en-US" sz="1400" dirty="0"/>
              <a:t>和</a:t>
            </a:r>
            <a:r>
              <a:rPr lang="en-US" altLang="zh-CN" sz="1400" dirty="0"/>
              <a:t>e</a:t>
            </a:r>
            <a:endParaRPr lang="zh-CN" altLang="zh-CN" sz="1400" dirty="0"/>
          </a:p>
          <a:p>
            <a:pPr>
              <a:lnSpc>
                <a:spcPct val="110000"/>
              </a:lnSpc>
            </a:pPr>
            <a:r>
              <a:rPr lang="en-US" altLang="zh-CN" sz="1400" dirty="0"/>
              <a:t>          if (height(t-&gt;right) == height(t-&gt;left)) return false; else return true;</a:t>
            </a:r>
            <a:endParaRPr lang="zh-CN" altLang="zh-CN" sz="1400" dirty="0"/>
          </a:p>
          <a:p>
            <a:pPr>
              <a:lnSpc>
                <a:spcPct val="110000"/>
              </a:lnSpc>
            </a:pPr>
            <a:r>
              <a:rPr lang="en-US" altLang="zh-CN" sz="1400" dirty="0"/>
              <a:t>      }</a:t>
            </a:r>
            <a:endParaRPr lang="zh-CN" altLang="zh-CN" sz="1400" dirty="0"/>
          </a:p>
          <a:p>
            <a:pPr>
              <a:lnSpc>
                <a:spcPct val="110000"/>
              </a:lnSpc>
            </a:pPr>
            <a:r>
              <a:rPr lang="en-US" altLang="zh-CN" sz="1400" dirty="0"/>
              <a:t>      else {      // </a:t>
            </a:r>
            <a:r>
              <a:rPr lang="zh-CN" altLang="en-US" sz="1400" dirty="0"/>
              <a:t>在左子树删除</a:t>
            </a:r>
            <a:endParaRPr lang="zh-CN" altLang="zh-CN" sz="1400" dirty="0"/>
          </a:p>
          <a:p>
            <a:pPr>
              <a:lnSpc>
                <a:spcPct val="110000"/>
              </a:lnSpc>
            </a:pPr>
            <a:r>
              <a:rPr lang="en-US" altLang="zh-CN" sz="1400" dirty="0"/>
              <a:t>           if (height(t-&gt;right) - height(t-&gt;left) == 1 ) return true;             // </a:t>
            </a:r>
            <a:r>
              <a:rPr lang="zh-CN" altLang="zh-CN" sz="1400" dirty="0"/>
              <a:t>情况</a:t>
            </a:r>
            <a:r>
              <a:rPr lang="en-US" altLang="zh-CN" sz="1400" dirty="0"/>
              <a:t>a</a:t>
            </a:r>
            <a:endParaRPr lang="zh-CN" altLang="zh-CN" sz="1400" dirty="0"/>
          </a:p>
          <a:p>
            <a:pPr>
              <a:lnSpc>
                <a:spcPct val="110000"/>
              </a:lnSpc>
            </a:pPr>
            <a:r>
              <a:rPr lang="en-US" altLang="zh-CN" sz="1400" dirty="0"/>
              <a:t>           if (height(t-&gt;right) == height(t-&gt;left)) { --t-&gt;height; return false;} // </a:t>
            </a:r>
            <a:r>
              <a:rPr lang="zh-CN" altLang="zh-CN" sz="1400" dirty="0"/>
              <a:t>情况</a:t>
            </a:r>
            <a:r>
              <a:rPr lang="en-US" altLang="zh-CN" sz="1400" dirty="0"/>
              <a:t>b</a:t>
            </a:r>
            <a:endParaRPr lang="zh-CN" altLang="zh-CN" sz="1400" dirty="0"/>
          </a:p>
          <a:p>
            <a:pPr>
              <a:lnSpc>
                <a:spcPct val="110000"/>
              </a:lnSpc>
            </a:pPr>
            <a:r>
              <a:rPr lang="en-US" altLang="zh-CN" sz="1400" dirty="0"/>
              <a:t>           if (height(t-&gt;right-&gt;left) &gt; height(t-&gt;right-&gt;right)) { RL(t); return false;  }          // </a:t>
            </a:r>
            <a:r>
              <a:rPr lang="zh-CN" altLang="zh-CN" sz="1400" dirty="0"/>
              <a:t>情况</a:t>
            </a:r>
            <a:r>
              <a:rPr lang="en-US" altLang="zh-CN" sz="1400" dirty="0"/>
              <a:t>d</a:t>
            </a:r>
            <a:endParaRPr lang="zh-CN" altLang="zh-CN" sz="1400" dirty="0"/>
          </a:p>
          <a:p>
            <a:pPr>
              <a:lnSpc>
                <a:spcPct val="110000"/>
              </a:lnSpc>
            </a:pPr>
            <a:r>
              <a:rPr lang="en-US" altLang="zh-CN" sz="1400" dirty="0"/>
              <a:t>           RR(t);                                                                                             // </a:t>
            </a:r>
            <a:r>
              <a:rPr lang="zh-CN" altLang="en-US" sz="1400" dirty="0"/>
              <a:t>情况</a:t>
            </a:r>
            <a:r>
              <a:rPr lang="en-US" altLang="zh-CN" sz="1400" dirty="0"/>
              <a:t>c</a:t>
            </a:r>
            <a:r>
              <a:rPr lang="zh-CN" altLang="en-US" sz="1400" dirty="0"/>
              <a:t>和</a:t>
            </a:r>
            <a:r>
              <a:rPr lang="en-US" altLang="zh-CN" sz="1400" dirty="0"/>
              <a:t>e</a:t>
            </a:r>
            <a:endParaRPr lang="zh-CN" altLang="zh-CN" sz="1400" dirty="0"/>
          </a:p>
          <a:p>
            <a:pPr>
              <a:lnSpc>
                <a:spcPct val="110000"/>
              </a:lnSpc>
            </a:pPr>
            <a:r>
              <a:rPr lang="en-US" altLang="zh-CN" sz="1400" dirty="0"/>
              <a:t>           if (height(t-&gt;right) == height(t-&gt;left)) return false; else return true;</a:t>
            </a:r>
            <a:endParaRPr lang="zh-CN" altLang="zh-CN" sz="1400" dirty="0"/>
          </a:p>
          <a:p>
            <a:pPr>
              <a:lnSpc>
                <a:spcPct val="110000"/>
              </a:lnSpc>
            </a:pPr>
            <a:r>
              <a:rPr lang="en-US" altLang="zh-CN" sz="1400" dirty="0"/>
              <a:t>     }</a:t>
            </a:r>
            <a:endParaRPr lang="zh-CN" altLang="zh-CN" sz="1400" dirty="0"/>
          </a:p>
          <a:p>
            <a:pPr>
              <a:lnSpc>
                <a:spcPct val="110000"/>
              </a:lnSpc>
            </a:pPr>
            <a:r>
              <a:rPr lang="en-US" altLang="zh-CN" sz="1400" dirty="0"/>
              <a:t>}</a:t>
            </a:r>
            <a:endParaRPr lang="zh-CN" altLang="en-US" sz="1400" dirty="0"/>
          </a:p>
        </p:txBody>
      </p:sp>
    </p:spTree>
  </p:cSld>
  <p:clrMapOvr>
    <a:masterClrMapping/>
  </p:clrMapOvr>
  <p:transition spd="slow" advTm="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矩形 34"/>
          <p:cNvSpPr>
            <a:spLocks noChangeArrowheads="1"/>
          </p:cNvSpPr>
          <p:nvPr/>
        </p:nvSpPr>
        <p:spPr bwMode="auto">
          <a:xfrm>
            <a:off x="755576"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平衡二叉查找树</a:t>
            </a:r>
          </a:p>
        </p:txBody>
      </p:sp>
      <p:sp>
        <p:nvSpPr>
          <p:cNvPr id="88068" name="文本框 28"/>
          <p:cNvSpPr txBox="1">
            <a:spLocks noChangeArrowheads="1"/>
          </p:cNvSpPr>
          <p:nvPr/>
        </p:nvSpPr>
        <p:spPr bwMode="auto">
          <a:xfrm>
            <a:off x="827088" y="1058863"/>
            <a:ext cx="7561262" cy="1533525"/>
          </a:xfrm>
          <a:prstGeom prst="rect">
            <a:avLst/>
          </a:prstGeom>
          <a:noFill/>
          <a:ln w="9525">
            <a:noFill/>
            <a:miter lim="800000"/>
            <a:headEnd/>
            <a:tailEnd/>
          </a:ln>
        </p:spPr>
        <p:txBody>
          <a:bodyPr>
            <a:spAutoFit/>
          </a:bodyPr>
          <a:lstStyle/>
          <a:p>
            <a:pPr>
              <a:lnSpc>
                <a:spcPct val="130000"/>
              </a:lnSpc>
            </a:pPr>
            <a:r>
              <a:rPr lang="zh-CN" altLang="en-US" sz="1800">
                <a:latin typeface="楷体_GB2312"/>
                <a:ea typeface="楷体_GB2312"/>
                <a:cs typeface="楷体_GB2312"/>
              </a:rPr>
              <a:t>满足某种平衡条件的二叉查找树</a:t>
            </a:r>
          </a:p>
          <a:p>
            <a:pPr>
              <a:lnSpc>
                <a:spcPct val="130000"/>
              </a:lnSpc>
            </a:pPr>
            <a:r>
              <a:rPr lang="zh-CN" altLang="en-US" sz="1800">
                <a:latin typeface="楷体_GB2312"/>
                <a:ea typeface="楷体_GB2312"/>
                <a:cs typeface="楷体_GB2312"/>
              </a:rPr>
              <a:t>平衡条件：</a:t>
            </a:r>
          </a:p>
          <a:p>
            <a:pPr lvl="1">
              <a:lnSpc>
                <a:spcPct val="130000"/>
              </a:lnSpc>
            </a:pPr>
            <a:r>
              <a:rPr lang="zh-CN" altLang="en-US" sz="1800">
                <a:latin typeface="楷体_GB2312"/>
                <a:ea typeface="楷体_GB2312"/>
                <a:cs typeface="楷体_GB2312"/>
              </a:rPr>
              <a:t>容易维护</a:t>
            </a:r>
          </a:p>
          <a:p>
            <a:pPr lvl="1">
              <a:lnSpc>
                <a:spcPct val="130000"/>
              </a:lnSpc>
            </a:pPr>
            <a:r>
              <a:rPr lang="zh-CN" altLang="en-US" sz="1800">
                <a:latin typeface="楷体_GB2312"/>
                <a:ea typeface="楷体_GB2312"/>
                <a:cs typeface="楷体_GB2312"/>
              </a:rPr>
              <a:t>保证树的高度是</a:t>
            </a:r>
            <a:r>
              <a:rPr lang="en-US" altLang="zh-CN" sz="1800">
                <a:latin typeface="楷体_GB2312"/>
                <a:ea typeface="楷体_GB2312"/>
                <a:cs typeface="楷体_GB2312"/>
              </a:rPr>
              <a:t>O(logN)</a:t>
            </a:r>
          </a:p>
        </p:txBody>
      </p:sp>
      <p:sp>
        <p:nvSpPr>
          <p:cNvPr id="67" name="TextBox 66"/>
          <p:cNvSpPr txBox="1">
            <a:spLocks noChangeArrowheads="1"/>
          </p:cNvSpPr>
          <p:nvPr/>
        </p:nvSpPr>
        <p:spPr bwMode="auto">
          <a:xfrm>
            <a:off x="900113" y="2787650"/>
            <a:ext cx="3240087" cy="1616075"/>
          </a:xfrm>
          <a:prstGeom prst="rect">
            <a:avLst/>
          </a:prstGeom>
          <a:noFill/>
          <a:ln w="9525">
            <a:noFill/>
            <a:miter lim="800000"/>
            <a:headEnd/>
            <a:tailEnd/>
          </a:ln>
        </p:spPr>
        <p:txBody>
          <a:bodyPr>
            <a:spAutoFit/>
          </a:bodyPr>
          <a:lstStyle/>
          <a:p>
            <a:pPr eaLnBrk="0" hangingPunct="0"/>
            <a:r>
              <a:rPr lang="zh-CN" altLang="en-US" sz="1800">
                <a:latin typeface="微软雅黑" pitchFamily="34" charset="-122"/>
                <a:ea typeface="微软雅黑" pitchFamily="34" charset="-122"/>
              </a:rPr>
              <a:t>常用的平衡树</a:t>
            </a:r>
            <a:endParaRPr lang="en-US" altLang="zh-CN" sz="1800">
              <a:latin typeface="微软雅黑" pitchFamily="34" charset="-122"/>
              <a:ea typeface="微软雅黑" pitchFamily="34" charset="-122"/>
            </a:endParaRPr>
          </a:p>
          <a:p>
            <a:pPr eaLnBrk="0" hangingPunct="0">
              <a:lnSpc>
                <a:spcPct val="150000"/>
              </a:lnSpc>
            </a:pPr>
            <a:r>
              <a:rPr lang="en-US" altLang="zh-CN" sz="1800"/>
              <a:t>AVL</a:t>
            </a:r>
            <a:r>
              <a:rPr lang="zh-CN" altLang="en-US" sz="1800"/>
              <a:t>树</a:t>
            </a:r>
            <a:endParaRPr lang="en-US" altLang="zh-CN" sz="1800"/>
          </a:p>
          <a:p>
            <a:pPr eaLnBrk="0" hangingPunct="0">
              <a:lnSpc>
                <a:spcPct val="150000"/>
              </a:lnSpc>
            </a:pPr>
            <a:r>
              <a:rPr lang="zh-CN" altLang="en-US" sz="1800"/>
              <a:t>红黑树</a:t>
            </a:r>
            <a:endParaRPr lang="en-US" altLang="zh-CN" sz="1800"/>
          </a:p>
          <a:p>
            <a:pPr eaLnBrk="0" hangingPunct="0">
              <a:lnSpc>
                <a:spcPct val="150000"/>
              </a:lnSpc>
            </a:pPr>
            <a:r>
              <a:rPr lang="en-US" altLang="zh-CN" sz="1800"/>
              <a:t>AA</a:t>
            </a:r>
            <a:r>
              <a:rPr lang="zh-CN" altLang="en-US" sz="1800"/>
              <a:t>树</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7">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红黑树的定义</a:t>
            </a:r>
          </a:p>
        </p:txBody>
      </p:sp>
      <p:sp>
        <p:nvSpPr>
          <p:cNvPr id="89092" name="文本框 28"/>
          <p:cNvSpPr txBox="1">
            <a:spLocks noChangeArrowheads="1"/>
          </p:cNvSpPr>
          <p:nvPr/>
        </p:nvSpPr>
        <p:spPr bwMode="auto">
          <a:xfrm>
            <a:off x="684213" y="987425"/>
            <a:ext cx="7559675" cy="1316038"/>
          </a:xfrm>
          <a:prstGeom prst="rect">
            <a:avLst/>
          </a:prstGeom>
          <a:noFill/>
          <a:ln w="9525">
            <a:noFill/>
            <a:miter lim="800000"/>
            <a:headEnd/>
            <a:tailEnd/>
          </a:ln>
        </p:spPr>
        <p:txBody>
          <a:bodyPr>
            <a:spAutoFit/>
          </a:bodyPr>
          <a:lstStyle/>
          <a:p>
            <a:pPr marL="609600" indent="-609600">
              <a:spcBef>
                <a:spcPts val="300"/>
              </a:spcBef>
            </a:pPr>
            <a:r>
              <a:rPr lang="zh-CN" altLang="en-US" sz="1800" b="0">
                <a:ea typeface="楷体_GB2312"/>
                <a:cs typeface="楷体_GB2312"/>
              </a:rPr>
              <a:t>每个结点都被标记为红色或是黑色的</a:t>
            </a:r>
          </a:p>
          <a:p>
            <a:pPr marL="609600" indent="-609600">
              <a:spcBef>
                <a:spcPts val="300"/>
              </a:spcBef>
            </a:pPr>
            <a:r>
              <a:rPr lang="zh-CN" altLang="en-US" sz="1800" b="0">
                <a:ea typeface="楷体_GB2312"/>
                <a:cs typeface="楷体_GB2312"/>
              </a:rPr>
              <a:t>根是黑色的</a:t>
            </a:r>
          </a:p>
          <a:p>
            <a:pPr marL="609600" indent="-609600">
              <a:spcBef>
                <a:spcPts val="300"/>
              </a:spcBef>
            </a:pPr>
            <a:r>
              <a:rPr lang="zh-CN" altLang="en-US" sz="1800" b="0">
                <a:ea typeface="楷体_GB2312"/>
                <a:cs typeface="楷体_GB2312"/>
              </a:rPr>
              <a:t>如果一个节点是红色的，那么它的儿子都是黑色的</a:t>
            </a:r>
          </a:p>
          <a:p>
            <a:pPr marL="609600" indent="-609600">
              <a:spcBef>
                <a:spcPts val="300"/>
              </a:spcBef>
            </a:pPr>
            <a:r>
              <a:rPr lang="zh-CN" altLang="en-US" sz="1800" b="0">
                <a:ea typeface="楷体_GB2312"/>
                <a:cs typeface="楷体_GB2312"/>
              </a:rPr>
              <a:t>每一条从某个节点到一个空结点的路径必须具有相同数量的黑色节点</a:t>
            </a:r>
          </a:p>
        </p:txBody>
      </p:sp>
      <p:grpSp>
        <p:nvGrpSpPr>
          <p:cNvPr id="89093" name="Group 29"/>
          <p:cNvGrpSpPr>
            <a:grpSpLocks/>
          </p:cNvGrpSpPr>
          <p:nvPr/>
        </p:nvGrpSpPr>
        <p:grpSpPr bwMode="auto">
          <a:xfrm>
            <a:off x="1403350" y="2571750"/>
            <a:ext cx="4897438" cy="2052638"/>
            <a:chOff x="1066" y="2251"/>
            <a:chExt cx="3447" cy="1723"/>
          </a:xfrm>
        </p:grpSpPr>
        <p:sp>
          <p:nvSpPr>
            <p:cNvPr id="89094" name="Line 6"/>
            <p:cNvSpPr>
              <a:spLocks noChangeShapeType="1"/>
            </p:cNvSpPr>
            <p:nvPr/>
          </p:nvSpPr>
          <p:spPr bwMode="auto">
            <a:xfrm>
              <a:off x="2540" y="3427"/>
              <a:ext cx="368" cy="435"/>
            </a:xfrm>
            <a:prstGeom prst="line">
              <a:avLst/>
            </a:prstGeom>
            <a:noFill/>
            <a:ln w="38100">
              <a:solidFill>
                <a:schemeClr val="tx1"/>
              </a:solidFill>
              <a:round/>
              <a:headEnd/>
              <a:tailEnd/>
            </a:ln>
          </p:spPr>
          <p:txBody>
            <a:bodyPr anchor="ctr"/>
            <a:lstStyle/>
            <a:p>
              <a:endParaRPr lang="zh-CN" altLang="en-US"/>
            </a:p>
          </p:txBody>
        </p:sp>
        <p:sp>
          <p:nvSpPr>
            <p:cNvPr id="89095" name="Line 7"/>
            <p:cNvSpPr>
              <a:spLocks noChangeShapeType="1"/>
            </p:cNvSpPr>
            <p:nvPr/>
          </p:nvSpPr>
          <p:spPr bwMode="auto">
            <a:xfrm>
              <a:off x="2885" y="3064"/>
              <a:ext cx="269" cy="436"/>
            </a:xfrm>
            <a:prstGeom prst="line">
              <a:avLst/>
            </a:prstGeom>
            <a:noFill/>
            <a:ln w="38100">
              <a:solidFill>
                <a:schemeClr val="tx1"/>
              </a:solidFill>
              <a:round/>
              <a:headEnd/>
              <a:tailEnd/>
            </a:ln>
          </p:spPr>
          <p:txBody>
            <a:bodyPr anchor="ctr"/>
            <a:lstStyle/>
            <a:p>
              <a:endParaRPr lang="zh-CN" altLang="en-US"/>
            </a:p>
          </p:txBody>
        </p:sp>
        <p:sp>
          <p:nvSpPr>
            <p:cNvPr id="89096" name="Line 8"/>
            <p:cNvSpPr>
              <a:spLocks noChangeShapeType="1"/>
            </p:cNvSpPr>
            <p:nvPr/>
          </p:nvSpPr>
          <p:spPr bwMode="auto">
            <a:xfrm flipH="1">
              <a:off x="3645" y="3064"/>
              <a:ext cx="221" cy="409"/>
            </a:xfrm>
            <a:prstGeom prst="line">
              <a:avLst/>
            </a:prstGeom>
            <a:noFill/>
            <a:ln w="38100">
              <a:solidFill>
                <a:schemeClr val="tx1"/>
              </a:solidFill>
              <a:round/>
              <a:headEnd/>
              <a:tailEnd/>
            </a:ln>
          </p:spPr>
          <p:txBody>
            <a:bodyPr anchor="ctr"/>
            <a:lstStyle/>
            <a:p>
              <a:endParaRPr lang="zh-CN" altLang="en-US"/>
            </a:p>
          </p:txBody>
        </p:sp>
        <p:sp>
          <p:nvSpPr>
            <p:cNvPr id="89097" name="Line 9"/>
            <p:cNvSpPr>
              <a:spLocks noChangeShapeType="1"/>
            </p:cNvSpPr>
            <p:nvPr/>
          </p:nvSpPr>
          <p:spPr bwMode="auto">
            <a:xfrm flipH="1">
              <a:off x="2171" y="3513"/>
              <a:ext cx="340" cy="349"/>
            </a:xfrm>
            <a:prstGeom prst="line">
              <a:avLst/>
            </a:prstGeom>
            <a:noFill/>
            <a:ln w="38100">
              <a:solidFill>
                <a:schemeClr val="tx1"/>
              </a:solidFill>
              <a:round/>
              <a:headEnd/>
              <a:tailEnd/>
            </a:ln>
          </p:spPr>
          <p:txBody>
            <a:bodyPr anchor="ctr"/>
            <a:lstStyle/>
            <a:p>
              <a:endParaRPr lang="zh-CN" altLang="en-US"/>
            </a:p>
          </p:txBody>
        </p:sp>
        <p:sp>
          <p:nvSpPr>
            <p:cNvPr id="89098" name="Line 10"/>
            <p:cNvSpPr>
              <a:spLocks noChangeShapeType="1"/>
            </p:cNvSpPr>
            <p:nvPr/>
          </p:nvSpPr>
          <p:spPr bwMode="auto">
            <a:xfrm>
              <a:off x="2170" y="2734"/>
              <a:ext cx="91" cy="403"/>
            </a:xfrm>
            <a:prstGeom prst="line">
              <a:avLst/>
            </a:prstGeom>
            <a:noFill/>
            <a:ln w="38100">
              <a:solidFill>
                <a:schemeClr val="tx1"/>
              </a:solidFill>
              <a:round/>
              <a:headEnd/>
              <a:tailEnd/>
            </a:ln>
          </p:spPr>
          <p:txBody>
            <a:bodyPr anchor="ctr"/>
            <a:lstStyle/>
            <a:p>
              <a:endParaRPr lang="zh-CN" altLang="en-US"/>
            </a:p>
          </p:txBody>
        </p:sp>
        <p:sp>
          <p:nvSpPr>
            <p:cNvPr id="89099" name="Line 11"/>
            <p:cNvSpPr>
              <a:spLocks noChangeShapeType="1"/>
            </p:cNvSpPr>
            <p:nvPr/>
          </p:nvSpPr>
          <p:spPr bwMode="auto">
            <a:xfrm flipH="1">
              <a:off x="2540" y="2683"/>
              <a:ext cx="591" cy="817"/>
            </a:xfrm>
            <a:prstGeom prst="line">
              <a:avLst/>
            </a:prstGeom>
            <a:noFill/>
            <a:ln w="38100">
              <a:solidFill>
                <a:schemeClr val="tx1"/>
              </a:solidFill>
              <a:round/>
              <a:headEnd/>
              <a:tailEnd/>
            </a:ln>
          </p:spPr>
          <p:txBody>
            <a:bodyPr anchor="ctr"/>
            <a:lstStyle/>
            <a:p>
              <a:endParaRPr lang="zh-CN" altLang="en-US"/>
            </a:p>
          </p:txBody>
        </p:sp>
        <p:sp>
          <p:nvSpPr>
            <p:cNvPr id="89100" name="Line 12"/>
            <p:cNvSpPr>
              <a:spLocks noChangeShapeType="1"/>
            </p:cNvSpPr>
            <p:nvPr/>
          </p:nvSpPr>
          <p:spPr bwMode="auto">
            <a:xfrm>
              <a:off x="2763" y="2427"/>
              <a:ext cx="1619" cy="1000"/>
            </a:xfrm>
            <a:prstGeom prst="line">
              <a:avLst/>
            </a:prstGeom>
            <a:noFill/>
            <a:ln w="38100">
              <a:solidFill>
                <a:schemeClr val="tx1"/>
              </a:solidFill>
              <a:round/>
              <a:headEnd/>
              <a:tailEnd/>
            </a:ln>
          </p:spPr>
          <p:txBody>
            <a:bodyPr anchor="ctr"/>
            <a:lstStyle/>
            <a:p>
              <a:endParaRPr lang="zh-CN" altLang="en-US"/>
            </a:p>
          </p:txBody>
        </p:sp>
        <p:sp>
          <p:nvSpPr>
            <p:cNvPr id="89101" name="Line 13"/>
            <p:cNvSpPr>
              <a:spLocks noChangeShapeType="1"/>
            </p:cNvSpPr>
            <p:nvPr/>
          </p:nvSpPr>
          <p:spPr bwMode="auto">
            <a:xfrm flipH="1">
              <a:off x="1207" y="2427"/>
              <a:ext cx="1333" cy="1073"/>
            </a:xfrm>
            <a:prstGeom prst="line">
              <a:avLst/>
            </a:prstGeom>
            <a:noFill/>
            <a:ln w="38100">
              <a:solidFill>
                <a:schemeClr val="tx1"/>
              </a:solidFill>
              <a:round/>
              <a:headEnd/>
              <a:tailEnd/>
            </a:ln>
          </p:spPr>
          <p:txBody>
            <a:bodyPr anchor="ctr"/>
            <a:lstStyle/>
            <a:p>
              <a:endParaRPr lang="zh-CN" altLang="en-US"/>
            </a:p>
          </p:txBody>
        </p:sp>
        <p:sp>
          <p:nvSpPr>
            <p:cNvPr id="89102" name="Oval 14"/>
            <p:cNvSpPr>
              <a:spLocks noChangeArrowheads="1"/>
            </p:cNvSpPr>
            <p:nvPr/>
          </p:nvSpPr>
          <p:spPr bwMode="auto">
            <a:xfrm>
              <a:off x="2472" y="2251"/>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89103" name="Oval 15"/>
            <p:cNvSpPr>
              <a:spLocks noChangeArrowheads="1"/>
            </p:cNvSpPr>
            <p:nvPr/>
          </p:nvSpPr>
          <p:spPr bwMode="auto">
            <a:xfrm>
              <a:off x="2026" y="2954"/>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89104" name="Oval 16"/>
            <p:cNvSpPr>
              <a:spLocks noChangeArrowheads="1"/>
            </p:cNvSpPr>
            <p:nvPr/>
          </p:nvSpPr>
          <p:spPr bwMode="auto">
            <a:xfrm>
              <a:off x="1436" y="2938"/>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a:latin typeface="Times New Roman" pitchFamily="18" charset="0"/>
                <a:ea typeface="楷体_GB2312"/>
                <a:cs typeface="楷体_GB2312"/>
              </a:endParaRPr>
            </a:p>
          </p:txBody>
        </p:sp>
        <p:sp>
          <p:nvSpPr>
            <p:cNvPr id="89105" name="Oval 17"/>
            <p:cNvSpPr>
              <a:spLocks noChangeArrowheads="1"/>
            </p:cNvSpPr>
            <p:nvPr/>
          </p:nvSpPr>
          <p:spPr bwMode="auto">
            <a:xfrm>
              <a:off x="1066" y="3346"/>
              <a:ext cx="445" cy="256"/>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a:solidFill>
                  <a:schemeClr val="bg2"/>
                </a:solidFill>
                <a:latin typeface="Times New Roman" pitchFamily="18" charset="0"/>
                <a:ea typeface="楷体_GB2312"/>
                <a:cs typeface="楷体_GB2312"/>
              </a:endParaRPr>
            </a:p>
          </p:txBody>
        </p:sp>
        <p:sp>
          <p:nvSpPr>
            <p:cNvPr id="89106" name="Oval 18"/>
            <p:cNvSpPr>
              <a:spLocks noChangeArrowheads="1"/>
            </p:cNvSpPr>
            <p:nvPr/>
          </p:nvSpPr>
          <p:spPr bwMode="auto">
            <a:xfrm>
              <a:off x="1948" y="2580"/>
              <a:ext cx="443"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89107" name="Oval 19"/>
            <p:cNvSpPr>
              <a:spLocks noChangeArrowheads="1"/>
            </p:cNvSpPr>
            <p:nvPr/>
          </p:nvSpPr>
          <p:spPr bwMode="auto">
            <a:xfrm>
              <a:off x="2963" y="2556"/>
              <a:ext cx="445"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89108" name="Oval 20"/>
            <p:cNvSpPr>
              <a:spLocks noChangeArrowheads="1"/>
            </p:cNvSpPr>
            <p:nvPr/>
          </p:nvSpPr>
          <p:spPr bwMode="auto">
            <a:xfrm>
              <a:off x="2908" y="3354"/>
              <a:ext cx="444"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89109" name="Oval 21"/>
            <p:cNvSpPr>
              <a:spLocks noChangeArrowheads="1"/>
            </p:cNvSpPr>
            <p:nvPr/>
          </p:nvSpPr>
          <p:spPr bwMode="auto">
            <a:xfrm>
              <a:off x="2049" y="3719"/>
              <a:ext cx="443"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sp>
          <p:nvSpPr>
            <p:cNvPr id="89110" name="Oval 22"/>
            <p:cNvSpPr>
              <a:spLocks noChangeArrowheads="1"/>
            </p:cNvSpPr>
            <p:nvPr/>
          </p:nvSpPr>
          <p:spPr bwMode="auto">
            <a:xfrm>
              <a:off x="4068" y="3302"/>
              <a:ext cx="445"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60</a:t>
              </a:r>
              <a:endParaRPr lang="en-US" altLang="zh-CN" sz="1400">
                <a:latin typeface="Times New Roman" pitchFamily="18" charset="0"/>
                <a:ea typeface="楷体_GB2312"/>
                <a:cs typeface="楷体_GB2312"/>
              </a:endParaRPr>
            </a:p>
          </p:txBody>
        </p:sp>
        <p:sp>
          <p:nvSpPr>
            <p:cNvPr id="89111" name="Oval 23"/>
            <p:cNvSpPr>
              <a:spLocks noChangeArrowheads="1"/>
            </p:cNvSpPr>
            <p:nvPr/>
          </p:nvSpPr>
          <p:spPr bwMode="auto">
            <a:xfrm>
              <a:off x="3645" y="2954"/>
              <a:ext cx="444"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89112" name="Oval 24"/>
            <p:cNvSpPr>
              <a:spLocks noChangeArrowheads="1"/>
            </p:cNvSpPr>
            <p:nvPr/>
          </p:nvSpPr>
          <p:spPr bwMode="auto">
            <a:xfrm>
              <a:off x="2294" y="3346"/>
              <a:ext cx="445"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89113" name="Oval 25"/>
            <p:cNvSpPr>
              <a:spLocks noChangeArrowheads="1"/>
            </p:cNvSpPr>
            <p:nvPr/>
          </p:nvSpPr>
          <p:spPr bwMode="auto">
            <a:xfrm>
              <a:off x="2688" y="2938"/>
              <a:ext cx="443"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89114" name="Oval 26"/>
            <p:cNvSpPr>
              <a:spLocks noChangeArrowheads="1"/>
            </p:cNvSpPr>
            <p:nvPr/>
          </p:nvSpPr>
          <p:spPr bwMode="auto">
            <a:xfrm>
              <a:off x="3399" y="3317"/>
              <a:ext cx="445"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30</a:t>
              </a:r>
              <a:endParaRPr lang="en-US" altLang="zh-CN" sz="1400">
                <a:latin typeface="Times New Roman" pitchFamily="18" charset="0"/>
                <a:ea typeface="楷体_GB2312"/>
                <a:cs typeface="楷体_GB2312"/>
              </a:endParaRPr>
            </a:p>
          </p:txBody>
        </p:sp>
        <p:sp>
          <p:nvSpPr>
            <p:cNvPr id="89115" name="Oval 27"/>
            <p:cNvSpPr>
              <a:spLocks noChangeArrowheads="1"/>
            </p:cNvSpPr>
            <p:nvPr/>
          </p:nvSpPr>
          <p:spPr bwMode="auto">
            <a:xfrm>
              <a:off x="2663" y="3719"/>
              <a:ext cx="444"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grpSp>
    </p:spTree>
  </p:cSld>
  <p:clrMapOvr>
    <a:masterClrMapping/>
  </p:clrMapOvr>
  <p:transition spd="slow" advTm="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红黑树的插入</a:t>
            </a:r>
          </a:p>
        </p:txBody>
      </p:sp>
      <p:sp>
        <p:nvSpPr>
          <p:cNvPr id="90116" name="文本框 28"/>
          <p:cNvSpPr txBox="1">
            <a:spLocks noChangeArrowheads="1"/>
          </p:cNvSpPr>
          <p:nvPr/>
        </p:nvSpPr>
        <p:spPr bwMode="auto">
          <a:xfrm>
            <a:off x="683568" y="987574"/>
            <a:ext cx="7559675" cy="2169825"/>
          </a:xfrm>
          <a:prstGeom prst="rect">
            <a:avLst/>
          </a:prstGeom>
          <a:noFill/>
          <a:ln w="9525">
            <a:noFill/>
            <a:miter lim="800000"/>
            <a:headEnd/>
            <a:tailEnd/>
          </a:ln>
        </p:spPr>
        <p:txBody>
          <a:bodyPr>
            <a:spAutoFit/>
          </a:bodyPr>
          <a:lstStyle/>
          <a:p>
            <a:pPr>
              <a:lnSpc>
                <a:spcPct val="150000"/>
              </a:lnSpc>
            </a:pPr>
            <a:r>
              <a:rPr lang="zh-CN" altLang="en-US" sz="1800" dirty="0">
                <a:latin typeface="楷体_GB2312"/>
                <a:ea typeface="楷体_GB2312"/>
                <a:cs typeface="楷体_GB2312"/>
              </a:rPr>
              <a:t>直观插入过程</a:t>
            </a:r>
            <a:endParaRPr lang="en-US" altLang="zh-CN" sz="1800" dirty="0">
              <a:latin typeface="楷体_GB2312"/>
              <a:ea typeface="楷体_GB2312"/>
              <a:cs typeface="楷体_GB2312"/>
            </a:endParaRPr>
          </a:p>
          <a:p>
            <a:pPr>
              <a:lnSpc>
                <a:spcPct val="150000"/>
              </a:lnSpc>
            </a:pPr>
            <a:r>
              <a:rPr lang="zh-CN" altLang="en-US" sz="1800" b="0" dirty="0">
                <a:latin typeface="楷体_GB2312"/>
                <a:ea typeface="楷体_GB2312"/>
                <a:cs typeface="楷体_GB2312"/>
              </a:rPr>
              <a:t>同普通的二叉查找树，只是插入后被插入的结点要被着色</a:t>
            </a:r>
          </a:p>
          <a:p>
            <a:pPr>
              <a:lnSpc>
                <a:spcPct val="150000"/>
              </a:lnSpc>
            </a:pPr>
            <a:r>
              <a:rPr lang="zh-CN" altLang="en-US" sz="1800" b="0" dirty="0">
                <a:latin typeface="楷体_GB2312"/>
                <a:ea typeface="楷体_GB2312"/>
                <a:cs typeface="楷体_GB2312"/>
              </a:rPr>
              <a:t>着成黑色是不可能的，会违反定义</a:t>
            </a:r>
            <a:r>
              <a:rPr lang="en-US" altLang="zh-CN" sz="1800" b="0" dirty="0">
                <a:latin typeface="楷体_GB2312"/>
                <a:ea typeface="楷体_GB2312"/>
                <a:cs typeface="楷体_GB2312"/>
              </a:rPr>
              <a:t>4</a:t>
            </a:r>
            <a:r>
              <a:rPr lang="zh-CN" altLang="en-US" sz="1800" b="0" dirty="0">
                <a:latin typeface="楷体_GB2312"/>
                <a:ea typeface="楷体_GB2312"/>
                <a:cs typeface="楷体_GB2312"/>
              </a:rPr>
              <a:t>，必须着成红色</a:t>
            </a:r>
          </a:p>
          <a:p>
            <a:pPr>
              <a:lnSpc>
                <a:spcPct val="150000"/>
              </a:lnSpc>
            </a:pPr>
            <a:r>
              <a:rPr lang="zh-CN" altLang="en-US" sz="1800" b="0" dirty="0">
                <a:latin typeface="楷体_GB2312"/>
                <a:ea typeface="楷体_GB2312"/>
                <a:cs typeface="楷体_GB2312"/>
              </a:rPr>
              <a:t>如果父结点是黑色的，插入结束。如果父结点是红色的，则违反定义</a:t>
            </a:r>
            <a:r>
              <a:rPr lang="en-US" altLang="zh-CN" sz="1800" b="0" dirty="0">
                <a:latin typeface="楷体_GB2312"/>
                <a:ea typeface="楷体_GB2312"/>
                <a:cs typeface="楷体_GB2312"/>
              </a:rPr>
              <a:t>3</a:t>
            </a:r>
            <a:r>
              <a:rPr lang="zh-CN" altLang="en-US" sz="1800" b="0" dirty="0">
                <a:latin typeface="楷体_GB2312"/>
                <a:ea typeface="楷体_GB2312"/>
                <a:cs typeface="楷体_GB2312"/>
              </a:rPr>
              <a:t>。必须调整结点的颜色</a:t>
            </a:r>
            <a:endParaRPr lang="en-US" altLang="zh-CN" sz="1800" b="0" dirty="0">
              <a:latin typeface="楷体_GB2312"/>
              <a:ea typeface="楷体_GB2312"/>
              <a:cs typeface="楷体_GB2312"/>
            </a:endParaRPr>
          </a:p>
        </p:txBody>
      </p:sp>
      <p:grpSp>
        <p:nvGrpSpPr>
          <p:cNvPr id="2" name="组合 56"/>
          <p:cNvGrpSpPr>
            <a:grpSpLocks/>
          </p:cNvGrpSpPr>
          <p:nvPr/>
        </p:nvGrpSpPr>
        <p:grpSpPr bwMode="auto">
          <a:xfrm>
            <a:off x="4716463" y="2859088"/>
            <a:ext cx="3671887" cy="1925637"/>
            <a:chOff x="879476" y="1125538"/>
            <a:chExt cx="4268788" cy="2951162"/>
          </a:xfrm>
        </p:grpSpPr>
        <p:sp>
          <p:nvSpPr>
            <p:cNvPr id="90127" name="Line 5"/>
            <p:cNvSpPr>
              <a:spLocks noChangeShapeType="1"/>
            </p:cNvSpPr>
            <p:nvPr/>
          </p:nvSpPr>
          <p:spPr bwMode="auto">
            <a:xfrm>
              <a:off x="2644776" y="3105150"/>
              <a:ext cx="439738" cy="749300"/>
            </a:xfrm>
            <a:prstGeom prst="line">
              <a:avLst/>
            </a:prstGeom>
            <a:noFill/>
            <a:ln w="28575">
              <a:solidFill>
                <a:schemeClr val="tx1"/>
              </a:solidFill>
              <a:round/>
              <a:headEnd/>
              <a:tailEnd/>
            </a:ln>
          </p:spPr>
          <p:txBody>
            <a:bodyPr lIns="0" rIns="0" anchor="ctr"/>
            <a:lstStyle/>
            <a:p>
              <a:endParaRPr lang="zh-CN" altLang="en-US"/>
            </a:p>
          </p:txBody>
        </p:sp>
        <p:sp>
          <p:nvSpPr>
            <p:cNvPr id="90128" name="Line 6"/>
            <p:cNvSpPr>
              <a:spLocks noChangeShapeType="1"/>
            </p:cNvSpPr>
            <p:nvPr/>
          </p:nvSpPr>
          <p:spPr bwMode="auto">
            <a:xfrm>
              <a:off x="3057526" y="2482850"/>
              <a:ext cx="322263" cy="747712"/>
            </a:xfrm>
            <a:prstGeom prst="line">
              <a:avLst/>
            </a:prstGeom>
            <a:noFill/>
            <a:ln w="28575">
              <a:solidFill>
                <a:schemeClr val="tx1"/>
              </a:solidFill>
              <a:round/>
              <a:headEnd/>
              <a:tailEnd/>
            </a:ln>
          </p:spPr>
          <p:txBody>
            <a:bodyPr lIns="0" rIns="0" anchor="ctr"/>
            <a:lstStyle/>
            <a:p>
              <a:endParaRPr lang="zh-CN" altLang="en-US"/>
            </a:p>
          </p:txBody>
        </p:sp>
        <p:sp>
          <p:nvSpPr>
            <p:cNvPr id="90129" name="Line 7"/>
            <p:cNvSpPr>
              <a:spLocks noChangeShapeType="1"/>
            </p:cNvSpPr>
            <p:nvPr/>
          </p:nvSpPr>
          <p:spPr bwMode="auto">
            <a:xfrm flipH="1">
              <a:off x="3967163" y="2482850"/>
              <a:ext cx="266700" cy="703262"/>
            </a:xfrm>
            <a:prstGeom prst="line">
              <a:avLst/>
            </a:prstGeom>
            <a:noFill/>
            <a:ln w="28575">
              <a:solidFill>
                <a:schemeClr val="tx1"/>
              </a:solidFill>
              <a:round/>
              <a:headEnd/>
              <a:tailEnd/>
            </a:ln>
          </p:spPr>
          <p:txBody>
            <a:bodyPr anchor="ctr"/>
            <a:lstStyle/>
            <a:p>
              <a:endParaRPr lang="zh-CN" altLang="en-US"/>
            </a:p>
          </p:txBody>
        </p:sp>
        <p:sp>
          <p:nvSpPr>
            <p:cNvPr id="90130" name="Line 8"/>
            <p:cNvSpPr>
              <a:spLocks noChangeShapeType="1"/>
            </p:cNvSpPr>
            <p:nvPr/>
          </p:nvSpPr>
          <p:spPr bwMode="auto">
            <a:xfrm flipH="1">
              <a:off x="2203451" y="3254375"/>
              <a:ext cx="406400" cy="600075"/>
            </a:xfrm>
            <a:prstGeom prst="line">
              <a:avLst/>
            </a:prstGeom>
            <a:noFill/>
            <a:ln w="28575">
              <a:solidFill>
                <a:schemeClr val="tx1"/>
              </a:solidFill>
              <a:round/>
              <a:headEnd/>
              <a:tailEnd/>
            </a:ln>
          </p:spPr>
          <p:txBody>
            <a:bodyPr lIns="0" rIns="0" anchor="ctr"/>
            <a:lstStyle/>
            <a:p>
              <a:endParaRPr lang="zh-CN" altLang="en-US"/>
            </a:p>
          </p:txBody>
        </p:sp>
        <p:sp>
          <p:nvSpPr>
            <p:cNvPr id="90131" name="Line 9"/>
            <p:cNvSpPr>
              <a:spLocks noChangeShapeType="1"/>
            </p:cNvSpPr>
            <p:nvPr/>
          </p:nvSpPr>
          <p:spPr bwMode="auto">
            <a:xfrm>
              <a:off x="2200276" y="1916113"/>
              <a:ext cx="109538" cy="692150"/>
            </a:xfrm>
            <a:prstGeom prst="line">
              <a:avLst/>
            </a:prstGeom>
            <a:noFill/>
            <a:ln w="28575">
              <a:solidFill>
                <a:schemeClr val="tx1"/>
              </a:solidFill>
              <a:round/>
              <a:headEnd/>
              <a:tailEnd/>
            </a:ln>
          </p:spPr>
          <p:txBody>
            <a:bodyPr anchor="ctr"/>
            <a:lstStyle/>
            <a:p>
              <a:endParaRPr lang="zh-CN" altLang="en-US"/>
            </a:p>
          </p:txBody>
        </p:sp>
        <p:sp>
          <p:nvSpPr>
            <p:cNvPr id="90132" name="Line 10"/>
            <p:cNvSpPr>
              <a:spLocks noChangeShapeType="1"/>
            </p:cNvSpPr>
            <p:nvPr/>
          </p:nvSpPr>
          <p:spPr bwMode="auto">
            <a:xfrm flipH="1">
              <a:off x="2644776" y="1827213"/>
              <a:ext cx="709613" cy="1403350"/>
            </a:xfrm>
            <a:prstGeom prst="line">
              <a:avLst/>
            </a:prstGeom>
            <a:noFill/>
            <a:ln w="28575">
              <a:solidFill>
                <a:schemeClr val="tx1"/>
              </a:solidFill>
              <a:round/>
              <a:headEnd/>
              <a:tailEnd/>
            </a:ln>
          </p:spPr>
          <p:txBody>
            <a:bodyPr anchor="ctr"/>
            <a:lstStyle/>
            <a:p>
              <a:endParaRPr lang="zh-CN" altLang="en-US"/>
            </a:p>
          </p:txBody>
        </p:sp>
        <p:sp>
          <p:nvSpPr>
            <p:cNvPr id="90133" name="Line 11"/>
            <p:cNvSpPr>
              <a:spLocks noChangeShapeType="1"/>
            </p:cNvSpPr>
            <p:nvPr/>
          </p:nvSpPr>
          <p:spPr bwMode="auto">
            <a:xfrm>
              <a:off x="2909888" y="1389063"/>
              <a:ext cx="1939925" cy="1716087"/>
            </a:xfrm>
            <a:prstGeom prst="line">
              <a:avLst/>
            </a:prstGeom>
            <a:noFill/>
            <a:ln w="28575">
              <a:solidFill>
                <a:schemeClr val="tx1"/>
              </a:solidFill>
              <a:round/>
              <a:headEnd/>
              <a:tailEnd/>
            </a:ln>
          </p:spPr>
          <p:txBody>
            <a:bodyPr anchor="ctr"/>
            <a:lstStyle/>
            <a:p>
              <a:endParaRPr lang="zh-CN" altLang="en-US"/>
            </a:p>
          </p:txBody>
        </p:sp>
        <p:sp>
          <p:nvSpPr>
            <p:cNvPr id="90134" name="Line 12"/>
            <p:cNvSpPr>
              <a:spLocks noChangeShapeType="1"/>
            </p:cNvSpPr>
            <p:nvPr/>
          </p:nvSpPr>
          <p:spPr bwMode="auto">
            <a:xfrm flipH="1">
              <a:off x="1259631" y="1389063"/>
              <a:ext cx="1385144" cy="1607889"/>
            </a:xfrm>
            <a:prstGeom prst="line">
              <a:avLst/>
            </a:prstGeom>
            <a:noFill/>
            <a:ln w="28575">
              <a:solidFill>
                <a:schemeClr val="tx1"/>
              </a:solidFill>
              <a:round/>
              <a:headEnd/>
              <a:tailEnd/>
            </a:ln>
          </p:spPr>
          <p:txBody>
            <a:bodyPr anchor="ctr"/>
            <a:lstStyle/>
            <a:p>
              <a:endParaRPr lang="zh-CN" altLang="en-US"/>
            </a:p>
          </p:txBody>
        </p:sp>
        <p:sp>
          <p:nvSpPr>
            <p:cNvPr id="90135" name="Oval 13"/>
            <p:cNvSpPr>
              <a:spLocks noChangeArrowheads="1"/>
            </p:cNvSpPr>
            <p:nvPr/>
          </p:nvSpPr>
          <p:spPr bwMode="auto">
            <a:xfrm>
              <a:off x="2555876" y="1125538"/>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90136" name="Oval 14"/>
            <p:cNvSpPr>
              <a:spLocks noChangeArrowheads="1"/>
            </p:cNvSpPr>
            <p:nvPr/>
          </p:nvSpPr>
          <p:spPr bwMode="auto">
            <a:xfrm>
              <a:off x="2028826" y="2293938"/>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90137" name="Oval 15"/>
            <p:cNvSpPr>
              <a:spLocks noChangeArrowheads="1"/>
            </p:cNvSpPr>
            <p:nvPr/>
          </p:nvSpPr>
          <p:spPr bwMode="auto">
            <a:xfrm>
              <a:off x="1322388" y="2266950"/>
              <a:ext cx="533400" cy="438150"/>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b="0">
                <a:latin typeface="Times New Roman" pitchFamily="18" charset="0"/>
                <a:ea typeface="楷体_GB2312"/>
                <a:cs typeface="楷体_GB2312"/>
              </a:endParaRPr>
            </a:p>
          </p:txBody>
        </p:sp>
        <p:sp>
          <p:nvSpPr>
            <p:cNvPr id="90138" name="Oval 16"/>
            <p:cNvSpPr>
              <a:spLocks noChangeArrowheads="1"/>
            </p:cNvSpPr>
            <p:nvPr/>
          </p:nvSpPr>
          <p:spPr bwMode="auto">
            <a:xfrm>
              <a:off x="879476" y="2965450"/>
              <a:ext cx="531813" cy="438150"/>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b="0">
                <a:solidFill>
                  <a:schemeClr val="bg2"/>
                </a:solidFill>
                <a:latin typeface="Times New Roman" pitchFamily="18" charset="0"/>
                <a:ea typeface="楷体_GB2312"/>
                <a:cs typeface="楷体_GB2312"/>
              </a:endParaRPr>
            </a:p>
          </p:txBody>
        </p:sp>
        <p:sp>
          <p:nvSpPr>
            <p:cNvPr id="90139" name="Oval 17"/>
            <p:cNvSpPr>
              <a:spLocks noChangeArrowheads="1"/>
            </p:cNvSpPr>
            <p:nvPr/>
          </p:nvSpPr>
          <p:spPr bwMode="auto">
            <a:xfrm>
              <a:off x="1935163" y="1652588"/>
              <a:ext cx="531813" cy="438150"/>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90140" name="Oval 18"/>
            <p:cNvSpPr>
              <a:spLocks noChangeArrowheads="1"/>
            </p:cNvSpPr>
            <p:nvPr/>
          </p:nvSpPr>
          <p:spPr bwMode="auto">
            <a:xfrm>
              <a:off x="3151188" y="1611313"/>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90141" name="Oval 19"/>
            <p:cNvSpPr>
              <a:spLocks noChangeArrowheads="1"/>
            </p:cNvSpPr>
            <p:nvPr/>
          </p:nvSpPr>
          <p:spPr bwMode="auto">
            <a:xfrm>
              <a:off x="3084513" y="2979738"/>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90142" name="Oval 20"/>
            <p:cNvSpPr>
              <a:spLocks noChangeArrowheads="1"/>
            </p:cNvSpPr>
            <p:nvPr/>
          </p:nvSpPr>
          <p:spPr bwMode="auto">
            <a:xfrm>
              <a:off x="2055813" y="3605213"/>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90143" name="Oval 21"/>
            <p:cNvSpPr>
              <a:spLocks noChangeArrowheads="1"/>
            </p:cNvSpPr>
            <p:nvPr/>
          </p:nvSpPr>
          <p:spPr bwMode="auto">
            <a:xfrm>
              <a:off x="4616451" y="2881313"/>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60</a:t>
              </a:r>
              <a:endParaRPr lang="en-US" altLang="zh-CN" sz="1400" b="0">
                <a:latin typeface="Times New Roman" pitchFamily="18" charset="0"/>
                <a:ea typeface="楷体_GB2312"/>
                <a:cs typeface="楷体_GB2312"/>
              </a:endParaRPr>
            </a:p>
          </p:txBody>
        </p:sp>
        <p:sp>
          <p:nvSpPr>
            <p:cNvPr id="90144" name="Oval 22"/>
            <p:cNvSpPr>
              <a:spLocks noChangeArrowheads="1"/>
            </p:cNvSpPr>
            <p:nvPr/>
          </p:nvSpPr>
          <p:spPr bwMode="auto">
            <a:xfrm>
              <a:off x="3967163" y="2293938"/>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b="0">
                <a:latin typeface="Times New Roman" pitchFamily="18" charset="0"/>
                <a:ea typeface="楷体_GB2312"/>
                <a:cs typeface="楷体_GB2312"/>
              </a:endParaRPr>
            </a:p>
          </p:txBody>
        </p:sp>
        <p:sp>
          <p:nvSpPr>
            <p:cNvPr id="90145" name="Oval 23"/>
            <p:cNvSpPr>
              <a:spLocks noChangeArrowheads="1"/>
            </p:cNvSpPr>
            <p:nvPr/>
          </p:nvSpPr>
          <p:spPr bwMode="auto">
            <a:xfrm>
              <a:off x="2349501" y="2965450"/>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90146" name="Oval 24"/>
            <p:cNvSpPr>
              <a:spLocks noChangeArrowheads="1"/>
            </p:cNvSpPr>
            <p:nvPr/>
          </p:nvSpPr>
          <p:spPr bwMode="auto">
            <a:xfrm>
              <a:off x="2822576" y="2266950"/>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25</a:t>
              </a:r>
              <a:endParaRPr lang="en-US" altLang="zh-CN" sz="1400" b="0">
                <a:latin typeface="Times New Roman" pitchFamily="18" charset="0"/>
                <a:ea typeface="楷体_GB2312"/>
                <a:cs typeface="楷体_GB2312"/>
              </a:endParaRPr>
            </a:p>
          </p:txBody>
        </p:sp>
        <p:sp>
          <p:nvSpPr>
            <p:cNvPr id="90147" name="Oval 25"/>
            <p:cNvSpPr>
              <a:spLocks noChangeArrowheads="1"/>
            </p:cNvSpPr>
            <p:nvPr/>
          </p:nvSpPr>
          <p:spPr bwMode="auto">
            <a:xfrm>
              <a:off x="3673476" y="2917825"/>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30</a:t>
              </a:r>
              <a:endParaRPr lang="en-US" altLang="zh-CN" sz="1400" b="0">
                <a:latin typeface="Times New Roman" pitchFamily="18" charset="0"/>
                <a:ea typeface="楷体_GB2312"/>
                <a:cs typeface="楷体_GB2312"/>
              </a:endParaRPr>
            </a:p>
          </p:txBody>
        </p:sp>
        <p:sp>
          <p:nvSpPr>
            <p:cNvPr id="90148" name="Oval 26"/>
            <p:cNvSpPr>
              <a:spLocks noChangeArrowheads="1"/>
            </p:cNvSpPr>
            <p:nvPr/>
          </p:nvSpPr>
          <p:spPr bwMode="auto">
            <a:xfrm>
              <a:off x="2822576" y="3638550"/>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grpSp>
      <p:sp>
        <p:nvSpPr>
          <p:cNvPr id="51" name="TextBox 27"/>
          <p:cNvSpPr txBox="1">
            <a:spLocks noChangeArrowheads="1"/>
          </p:cNvSpPr>
          <p:nvPr/>
        </p:nvSpPr>
        <p:spPr bwMode="auto">
          <a:xfrm>
            <a:off x="827088" y="3570511"/>
            <a:ext cx="1296987" cy="368300"/>
          </a:xfrm>
          <a:prstGeom prst="rect">
            <a:avLst/>
          </a:prstGeom>
          <a:noFill/>
          <a:ln w="9525">
            <a:noFill/>
            <a:miter lim="800000"/>
            <a:headEnd/>
            <a:tailEnd/>
          </a:ln>
        </p:spPr>
        <p:txBody>
          <a:bodyPr>
            <a:spAutoFit/>
          </a:bodyPr>
          <a:lstStyle/>
          <a:p>
            <a:pPr eaLnBrk="0" hangingPunct="0">
              <a:spcBef>
                <a:spcPct val="50000"/>
              </a:spcBef>
            </a:pPr>
            <a:r>
              <a:rPr lang="zh-CN" altLang="en-US" sz="1800"/>
              <a:t>插入</a:t>
            </a:r>
            <a:r>
              <a:rPr lang="en-US" altLang="zh-CN" sz="1800"/>
              <a:t>27</a:t>
            </a:r>
            <a:endParaRPr lang="zh-CN" altLang="en-US" sz="1800"/>
          </a:p>
        </p:txBody>
      </p:sp>
      <p:grpSp>
        <p:nvGrpSpPr>
          <p:cNvPr id="3" name="组合 30"/>
          <p:cNvGrpSpPr>
            <a:grpSpLocks/>
          </p:cNvGrpSpPr>
          <p:nvPr/>
        </p:nvGrpSpPr>
        <p:grpSpPr bwMode="auto">
          <a:xfrm>
            <a:off x="6948488" y="4300538"/>
            <a:ext cx="576262" cy="503237"/>
            <a:chOff x="3275856" y="2924944"/>
            <a:chExt cx="603821" cy="726182"/>
          </a:xfrm>
        </p:grpSpPr>
        <p:sp>
          <p:nvSpPr>
            <p:cNvPr id="90125" name="Oval 26"/>
            <p:cNvSpPr>
              <a:spLocks noChangeArrowheads="1"/>
            </p:cNvSpPr>
            <p:nvPr/>
          </p:nvSpPr>
          <p:spPr bwMode="auto">
            <a:xfrm>
              <a:off x="3347864" y="3212976"/>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27</a:t>
              </a:r>
              <a:endParaRPr lang="en-US" altLang="zh-CN" sz="1400" b="0">
                <a:latin typeface="Times New Roman" pitchFamily="18" charset="0"/>
                <a:ea typeface="楷体_GB2312"/>
                <a:cs typeface="楷体_GB2312"/>
              </a:endParaRPr>
            </a:p>
          </p:txBody>
        </p:sp>
        <p:sp>
          <p:nvSpPr>
            <p:cNvPr id="90126" name="Line 5"/>
            <p:cNvSpPr>
              <a:spLocks noChangeShapeType="1"/>
            </p:cNvSpPr>
            <p:nvPr/>
          </p:nvSpPr>
          <p:spPr bwMode="auto">
            <a:xfrm>
              <a:off x="3275856" y="2924944"/>
              <a:ext cx="216024" cy="360040"/>
            </a:xfrm>
            <a:prstGeom prst="line">
              <a:avLst/>
            </a:prstGeom>
            <a:noFill/>
            <a:ln w="28575">
              <a:solidFill>
                <a:schemeClr val="tx1"/>
              </a:solidFill>
              <a:round/>
              <a:headEnd/>
              <a:tailEnd/>
            </a:ln>
          </p:spPr>
          <p:txBody>
            <a:bodyPr lIns="0" rIns="0" anchor="ctr"/>
            <a:lstStyle/>
            <a:p>
              <a:endParaRPr lang="zh-CN" altLang="en-US"/>
            </a:p>
          </p:txBody>
        </p:sp>
      </p:grpSp>
      <p:sp>
        <p:nvSpPr>
          <p:cNvPr id="55" name="TextBox 54"/>
          <p:cNvSpPr txBox="1">
            <a:spLocks noChangeArrowheads="1"/>
          </p:cNvSpPr>
          <p:nvPr/>
        </p:nvSpPr>
        <p:spPr bwMode="auto">
          <a:xfrm>
            <a:off x="827088" y="4002311"/>
            <a:ext cx="2520950" cy="369887"/>
          </a:xfrm>
          <a:prstGeom prst="rect">
            <a:avLst/>
          </a:prstGeom>
          <a:noFill/>
          <a:ln w="9525">
            <a:noFill/>
            <a:miter lim="800000"/>
            <a:headEnd/>
            <a:tailEnd/>
          </a:ln>
        </p:spPr>
        <p:txBody>
          <a:bodyPr>
            <a:spAutoFit/>
          </a:bodyPr>
          <a:lstStyle/>
          <a:p>
            <a:pPr eaLnBrk="0" hangingPunct="0">
              <a:spcBef>
                <a:spcPct val="50000"/>
              </a:spcBef>
            </a:pPr>
            <a:r>
              <a:rPr lang="zh-CN" altLang="en-US" sz="1800"/>
              <a:t>插入</a:t>
            </a:r>
            <a:r>
              <a:rPr lang="en-US" altLang="zh-CN" sz="1800"/>
              <a:t>70</a:t>
            </a:r>
            <a:endParaRPr lang="zh-CN" altLang="en-US" sz="1800"/>
          </a:p>
        </p:txBody>
      </p:sp>
      <p:grpSp>
        <p:nvGrpSpPr>
          <p:cNvPr id="4" name="组合 32"/>
          <p:cNvGrpSpPr>
            <a:grpSpLocks/>
          </p:cNvGrpSpPr>
          <p:nvPr/>
        </p:nvGrpSpPr>
        <p:grpSpPr bwMode="auto">
          <a:xfrm>
            <a:off x="8316913" y="4227513"/>
            <a:ext cx="576262" cy="504825"/>
            <a:chOff x="3275856" y="2924944"/>
            <a:chExt cx="603821" cy="726182"/>
          </a:xfrm>
        </p:grpSpPr>
        <p:sp>
          <p:nvSpPr>
            <p:cNvPr id="90123" name="Oval 26"/>
            <p:cNvSpPr>
              <a:spLocks noChangeArrowheads="1"/>
            </p:cNvSpPr>
            <p:nvPr/>
          </p:nvSpPr>
          <p:spPr bwMode="auto">
            <a:xfrm>
              <a:off x="3347864" y="3212976"/>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70</a:t>
              </a:r>
              <a:endParaRPr lang="en-US" altLang="zh-CN" sz="1400" b="0">
                <a:latin typeface="Times New Roman" pitchFamily="18" charset="0"/>
                <a:ea typeface="楷体_GB2312"/>
                <a:cs typeface="楷体_GB2312"/>
              </a:endParaRPr>
            </a:p>
          </p:txBody>
        </p:sp>
        <p:sp>
          <p:nvSpPr>
            <p:cNvPr id="90124" name="Line 5"/>
            <p:cNvSpPr>
              <a:spLocks noChangeShapeType="1"/>
            </p:cNvSpPr>
            <p:nvPr/>
          </p:nvSpPr>
          <p:spPr bwMode="auto">
            <a:xfrm>
              <a:off x="3275856" y="2924944"/>
              <a:ext cx="216024" cy="360040"/>
            </a:xfrm>
            <a:prstGeom prst="line">
              <a:avLst/>
            </a:prstGeom>
            <a:noFill/>
            <a:ln w="28575">
              <a:solidFill>
                <a:schemeClr val="tx1"/>
              </a:solidFill>
              <a:round/>
              <a:headEnd/>
              <a:tailEnd/>
            </a:ln>
          </p:spPr>
          <p:txBody>
            <a:bodyPr lIns="0" rIns="0" anchor="ctr"/>
            <a:lstStyle/>
            <a:p>
              <a:endParaRPr lang="zh-CN" altLang="en-US"/>
            </a:p>
          </p:txBody>
        </p:sp>
      </p:grpSp>
      <p:sp>
        <p:nvSpPr>
          <p:cNvPr id="59" name="TextBox 58"/>
          <p:cNvSpPr txBox="1">
            <a:spLocks noChangeArrowheads="1"/>
          </p:cNvSpPr>
          <p:nvPr/>
        </p:nvSpPr>
        <p:spPr bwMode="auto">
          <a:xfrm>
            <a:off x="1042988" y="4434111"/>
            <a:ext cx="3384550" cy="369887"/>
          </a:xfrm>
          <a:prstGeom prst="rect">
            <a:avLst/>
          </a:prstGeom>
          <a:noFill/>
          <a:ln w="9525">
            <a:noFill/>
            <a:miter lim="800000"/>
            <a:headEnd/>
            <a:tailEnd/>
          </a:ln>
        </p:spPr>
        <p:txBody>
          <a:bodyPr>
            <a:spAutoFit/>
          </a:bodyPr>
          <a:lstStyle/>
          <a:p>
            <a:pPr eaLnBrk="0" hangingPunct="0">
              <a:spcBef>
                <a:spcPct val="50000"/>
              </a:spcBef>
            </a:pPr>
            <a:r>
              <a:rPr lang="zh-CN" altLang="en-US" sz="1800"/>
              <a:t>出现了连续红结点！！！</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linds(horizontal)">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P spid="5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矩形 34"/>
          <p:cNvSpPr>
            <a:spLocks noChangeArrowheads="1"/>
          </p:cNvSpPr>
          <p:nvPr/>
        </p:nvSpPr>
        <p:spPr bwMode="auto">
          <a:xfrm>
            <a:off x="467544" y="339502"/>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平衡调整</a:t>
            </a:r>
          </a:p>
        </p:txBody>
      </p:sp>
      <p:sp>
        <p:nvSpPr>
          <p:cNvPr id="91140" name="文本框 28"/>
          <p:cNvSpPr txBox="1">
            <a:spLocks noChangeArrowheads="1"/>
          </p:cNvSpPr>
          <p:nvPr/>
        </p:nvSpPr>
        <p:spPr bwMode="auto">
          <a:xfrm>
            <a:off x="468313" y="942975"/>
            <a:ext cx="5400675" cy="4200525"/>
          </a:xfrm>
          <a:prstGeom prst="rect">
            <a:avLst/>
          </a:prstGeom>
          <a:noFill/>
          <a:ln w="9525">
            <a:noFill/>
            <a:miter lim="800000"/>
            <a:headEnd/>
            <a:tailEnd/>
          </a:ln>
        </p:spPr>
        <p:txBody>
          <a:bodyPr>
            <a:spAutoFit/>
          </a:bodyPr>
          <a:lstStyle/>
          <a:p>
            <a:pPr>
              <a:lnSpc>
                <a:spcPct val="150000"/>
              </a:lnSpc>
            </a:pPr>
            <a:r>
              <a:rPr lang="zh-CN" altLang="en-US" sz="1800" b="0">
                <a:latin typeface="楷体_GB2312"/>
                <a:ea typeface="楷体_GB2312"/>
                <a:cs typeface="楷体_GB2312"/>
              </a:rPr>
              <a:t>方法：通过旋转和重新着色</a:t>
            </a:r>
            <a:endParaRPr lang="en-US" altLang="zh-CN" sz="1800" b="0">
              <a:latin typeface="楷体_GB2312"/>
              <a:ea typeface="楷体_GB2312"/>
              <a:cs typeface="楷体_GB2312"/>
            </a:endParaRPr>
          </a:p>
          <a:p>
            <a:pPr>
              <a:lnSpc>
                <a:spcPct val="150000"/>
              </a:lnSpc>
            </a:pPr>
            <a:r>
              <a:rPr lang="zh-CN" altLang="en-US" sz="1800" b="0">
                <a:latin typeface="楷体_GB2312"/>
                <a:ea typeface="楷体_GB2312"/>
                <a:cs typeface="楷体_GB2312"/>
              </a:rPr>
              <a:t>调整过程可能回溯到根结点</a:t>
            </a:r>
            <a:endParaRPr lang="zh-CN" altLang="en-US" sz="1800" b="0"/>
          </a:p>
          <a:p>
            <a:pPr>
              <a:lnSpc>
                <a:spcPct val="150000"/>
              </a:lnSpc>
            </a:pPr>
            <a:r>
              <a:rPr lang="zh-CN" altLang="en-US" sz="1800" b="0">
                <a:latin typeface="楷体_GB2312"/>
                <a:ea typeface="楷体_GB2312"/>
                <a:cs typeface="楷体_GB2312"/>
              </a:rPr>
              <a:t>调整涉及到</a:t>
            </a:r>
            <a:r>
              <a:rPr lang="en-US" altLang="zh-CN" sz="1800" b="0">
                <a:latin typeface="楷体_GB2312"/>
                <a:ea typeface="楷体_GB2312"/>
                <a:cs typeface="楷体_GB2312"/>
              </a:rPr>
              <a:t>4</a:t>
            </a:r>
            <a:r>
              <a:rPr lang="zh-CN" altLang="en-US" sz="1800" b="0">
                <a:latin typeface="楷体_GB2312"/>
                <a:ea typeface="楷体_GB2312"/>
                <a:cs typeface="楷体_GB2312"/>
              </a:rPr>
              <a:t>个结点：</a:t>
            </a:r>
            <a:endParaRPr lang="en-US" altLang="zh-CN" sz="1800" b="0">
              <a:latin typeface="楷体_GB2312"/>
              <a:ea typeface="楷体_GB2312"/>
              <a:cs typeface="楷体_GB2312"/>
            </a:endParaRPr>
          </a:p>
          <a:p>
            <a:pPr lvl="1">
              <a:lnSpc>
                <a:spcPct val="150000"/>
              </a:lnSpc>
            </a:pPr>
            <a:r>
              <a:rPr lang="zh-CN" altLang="en-US" sz="1400" b="0">
                <a:latin typeface="楷体_GB2312"/>
                <a:ea typeface="楷体_GB2312"/>
                <a:cs typeface="楷体_GB2312"/>
              </a:rPr>
              <a:t>新插入的结点</a:t>
            </a:r>
            <a:r>
              <a:rPr lang="en-US" altLang="zh-CN" sz="1400" b="0">
                <a:latin typeface="楷体_GB2312"/>
                <a:ea typeface="楷体_GB2312"/>
                <a:cs typeface="楷体_GB2312"/>
              </a:rPr>
              <a:t>X</a:t>
            </a:r>
          </a:p>
          <a:p>
            <a:pPr lvl="1">
              <a:lnSpc>
                <a:spcPct val="150000"/>
              </a:lnSpc>
            </a:pPr>
            <a:r>
              <a:rPr lang="zh-CN" altLang="en-US" sz="1400" b="0">
                <a:latin typeface="楷体_GB2312"/>
                <a:ea typeface="楷体_GB2312"/>
                <a:cs typeface="楷体_GB2312"/>
              </a:rPr>
              <a:t>它的父亲节点</a:t>
            </a:r>
            <a:r>
              <a:rPr lang="en-US" altLang="zh-CN" sz="1400" b="0">
                <a:latin typeface="楷体_GB2312"/>
                <a:ea typeface="楷体_GB2312"/>
                <a:cs typeface="楷体_GB2312"/>
              </a:rPr>
              <a:t>p</a:t>
            </a:r>
          </a:p>
          <a:p>
            <a:pPr lvl="1">
              <a:lnSpc>
                <a:spcPct val="150000"/>
              </a:lnSpc>
            </a:pPr>
            <a:r>
              <a:rPr lang="zh-CN" altLang="en-US" sz="1400" b="0">
                <a:latin typeface="楷体_GB2312"/>
                <a:ea typeface="楷体_GB2312"/>
                <a:cs typeface="楷体_GB2312"/>
              </a:rPr>
              <a:t>父亲的兄弟节点</a:t>
            </a:r>
            <a:r>
              <a:rPr lang="en-US" altLang="zh-CN" sz="1400" b="0">
                <a:latin typeface="楷体_GB2312"/>
                <a:ea typeface="楷体_GB2312"/>
                <a:cs typeface="楷体_GB2312"/>
              </a:rPr>
              <a:t>s</a:t>
            </a:r>
            <a:r>
              <a:rPr lang="zh-CN" altLang="en-US" sz="1400" b="0">
                <a:latin typeface="楷体_GB2312"/>
                <a:ea typeface="楷体_GB2312"/>
                <a:cs typeface="楷体_GB2312"/>
              </a:rPr>
              <a:t>（空节点认为是黑色的）</a:t>
            </a:r>
            <a:endParaRPr lang="en-US" altLang="zh-CN" sz="1400" b="0">
              <a:latin typeface="楷体_GB2312"/>
              <a:ea typeface="楷体_GB2312"/>
              <a:cs typeface="楷体_GB2312"/>
            </a:endParaRPr>
          </a:p>
          <a:p>
            <a:pPr lvl="1">
              <a:lnSpc>
                <a:spcPct val="150000"/>
              </a:lnSpc>
            </a:pPr>
            <a:r>
              <a:rPr lang="zh-CN" altLang="en-US" sz="1400" b="0">
                <a:latin typeface="楷体_GB2312"/>
                <a:ea typeface="楷体_GB2312"/>
                <a:cs typeface="楷体_GB2312"/>
              </a:rPr>
              <a:t>祖父节点</a:t>
            </a:r>
            <a:r>
              <a:rPr lang="en-US" altLang="zh-CN" sz="1400" b="0">
                <a:latin typeface="楷体_GB2312"/>
                <a:ea typeface="楷体_GB2312"/>
                <a:cs typeface="楷体_GB2312"/>
              </a:rPr>
              <a:t>G</a:t>
            </a:r>
          </a:p>
          <a:p>
            <a:pPr>
              <a:lnSpc>
                <a:spcPct val="150000"/>
              </a:lnSpc>
            </a:pPr>
            <a:r>
              <a:rPr lang="zh-CN" altLang="en-US" sz="1800" b="0">
                <a:latin typeface="楷体_GB2312"/>
                <a:ea typeface="楷体_GB2312"/>
                <a:cs typeface="楷体_GB2312"/>
              </a:rPr>
              <a:t>调整时，插入结点</a:t>
            </a:r>
            <a:r>
              <a:rPr lang="en-US" altLang="zh-CN" sz="1800" b="0">
                <a:latin typeface="楷体_GB2312"/>
                <a:ea typeface="楷体_GB2312"/>
                <a:cs typeface="楷体_GB2312"/>
              </a:rPr>
              <a:t>X</a:t>
            </a:r>
            <a:r>
              <a:rPr lang="zh-CN" altLang="en-US" sz="1800" b="0">
                <a:latin typeface="楷体_GB2312"/>
                <a:ea typeface="楷体_GB2312"/>
                <a:cs typeface="楷体_GB2312"/>
              </a:rPr>
              <a:t>和父结点</a:t>
            </a:r>
            <a:r>
              <a:rPr lang="en-US" altLang="zh-CN" sz="1800" b="0">
                <a:latin typeface="楷体_GB2312"/>
                <a:ea typeface="楷体_GB2312"/>
                <a:cs typeface="楷体_GB2312"/>
              </a:rPr>
              <a:t>P</a:t>
            </a:r>
            <a:r>
              <a:rPr lang="zh-CN" altLang="en-US" sz="1800" b="0">
                <a:latin typeface="楷体_GB2312"/>
                <a:ea typeface="楷体_GB2312"/>
                <a:cs typeface="楷体_GB2312"/>
              </a:rPr>
              <a:t>一定是红色，祖父结点</a:t>
            </a:r>
            <a:r>
              <a:rPr lang="en-US" altLang="zh-CN" sz="1800" b="0">
                <a:latin typeface="楷体_GB2312"/>
                <a:ea typeface="楷体_GB2312"/>
                <a:cs typeface="楷体_GB2312"/>
              </a:rPr>
              <a:t>G</a:t>
            </a:r>
            <a:r>
              <a:rPr lang="zh-CN" altLang="en-US" sz="1800" b="0">
                <a:latin typeface="楷体_GB2312"/>
                <a:ea typeface="楷体_GB2312"/>
                <a:cs typeface="楷体_GB2312"/>
              </a:rPr>
              <a:t>一定是黑色，而父亲的兄弟</a:t>
            </a:r>
            <a:r>
              <a:rPr lang="en-US" altLang="zh-CN" sz="1800" b="0">
                <a:latin typeface="楷体_GB2312"/>
                <a:ea typeface="楷体_GB2312"/>
                <a:cs typeface="楷体_GB2312"/>
              </a:rPr>
              <a:t>S</a:t>
            </a:r>
            <a:r>
              <a:rPr lang="zh-CN" altLang="en-US" sz="1800" b="0">
                <a:latin typeface="楷体_GB2312"/>
                <a:ea typeface="楷体_GB2312"/>
                <a:cs typeface="楷体_GB2312"/>
              </a:rPr>
              <a:t>可能为红色也可能是黑色</a:t>
            </a:r>
            <a:endParaRPr lang="en-US" altLang="zh-CN" sz="1800" b="0">
              <a:latin typeface="楷体_GB2312"/>
              <a:ea typeface="楷体_GB2312"/>
              <a:cs typeface="楷体_GB2312"/>
            </a:endParaRPr>
          </a:p>
          <a:p>
            <a:pPr>
              <a:lnSpc>
                <a:spcPct val="150000"/>
              </a:lnSpc>
            </a:pPr>
            <a:endParaRPr lang="en-US" altLang="zh-CN" sz="1400" b="0">
              <a:latin typeface="楷体_GB2312"/>
              <a:ea typeface="楷体_GB2312"/>
              <a:cs typeface="楷体_GB2312"/>
            </a:endParaRPr>
          </a:p>
        </p:txBody>
      </p:sp>
      <p:grpSp>
        <p:nvGrpSpPr>
          <p:cNvPr id="2" name="Group 29"/>
          <p:cNvGrpSpPr>
            <a:grpSpLocks/>
          </p:cNvGrpSpPr>
          <p:nvPr/>
        </p:nvGrpSpPr>
        <p:grpSpPr bwMode="auto">
          <a:xfrm>
            <a:off x="3995738" y="842963"/>
            <a:ext cx="4321175" cy="1981200"/>
            <a:chOff x="1066" y="2251"/>
            <a:chExt cx="3447" cy="1723"/>
          </a:xfrm>
        </p:grpSpPr>
        <p:sp>
          <p:nvSpPr>
            <p:cNvPr id="91145" name="Line 6"/>
            <p:cNvSpPr>
              <a:spLocks noChangeShapeType="1"/>
            </p:cNvSpPr>
            <p:nvPr/>
          </p:nvSpPr>
          <p:spPr bwMode="auto">
            <a:xfrm>
              <a:off x="2540" y="3427"/>
              <a:ext cx="368" cy="435"/>
            </a:xfrm>
            <a:prstGeom prst="line">
              <a:avLst/>
            </a:prstGeom>
            <a:noFill/>
            <a:ln w="38100">
              <a:solidFill>
                <a:schemeClr val="tx1"/>
              </a:solidFill>
              <a:round/>
              <a:headEnd/>
              <a:tailEnd/>
            </a:ln>
          </p:spPr>
          <p:txBody>
            <a:bodyPr anchor="ctr"/>
            <a:lstStyle/>
            <a:p>
              <a:endParaRPr lang="zh-CN" altLang="en-US"/>
            </a:p>
          </p:txBody>
        </p:sp>
        <p:sp>
          <p:nvSpPr>
            <p:cNvPr id="91146" name="Line 7"/>
            <p:cNvSpPr>
              <a:spLocks noChangeShapeType="1"/>
            </p:cNvSpPr>
            <p:nvPr/>
          </p:nvSpPr>
          <p:spPr bwMode="auto">
            <a:xfrm>
              <a:off x="2885" y="3064"/>
              <a:ext cx="269" cy="436"/>
            </a:xfrm>
            <a:prstGeom prst="line">
              <a:avLst/>
            </a:prstGeom>
            <a:noFill/>
            <a:ln w="38100">
              <a:solidFill>
                <a:schemeClr val="tx1"/>
              </a:solidFill>
              <a:round/>
              <a:headEnd/>
              <a:tailEnd/>
            </a:ln>
          </p:spPr>
          <p:txBody>
            <a:bodyPr anchor="ctr"/>
            <a:lstStyle/>
            <a:p>
              <a:endParaRPr lang="zh-CN" altLang="en-US"/>
            </a:p>
          </p:txBody>
        </p:sp>
        <p:sp>
          <p:nvSpPr>
            <p:cNvPr id="91147" name="Line 8"/>
            <p:cNvSpPr>
              <a:spLocks noChangeShapeType="1"/>
            </p:cNvSpPr>
            <p:nvPr/>
          </p:nvSpPr>
          <p:spPr bwMode="auto">
            <a:xfrm flipH="1">
              <a:off x="3645" y="3064"/>
              <a:ext cx="221" cy="409"/>
            </a:xfrm>
            <a:prstGeom prst="line">
              <a:avLst/>
            </a:prstGeom>
            <a:noFill/>
            <a:ln w="38100">
              <a:solidFill>
                <a:schemeClr val="tx1"/>
              </a:solidFill>
              <a:round/>
              <a:headEnd/>
              <a:tailEnd/>
            </a:ln>
          </p:spPr>
          <p:txBody>
            <a:bodyPr anchor="ctr"/>
            <a:lstStyle/>
            <a:p>
              <a:endParaRPr lang="zh-CN" altLang="en-US"/>
            </a:p>
          </p:txBody>
        </p:sp>
        <p:sp>
          <p:nvSpPr>
            <p:cNvPr id="91148" name="Line 9"/>
            <p:cNvSpPr>
              <a:spLocks noChangeShapeType="1"/>
            </p:cNvSpPr>
            <p:nvPr/>
          </p:nvSpPr>
          <p:spPr bwMode="auto">
            <a:xfrm flipH="1">
              <a:off x="2171" y="3513"/>
              <a:ext cx="340" cy="349"/>
            </a:xfrm>
            <a:prstGeom prst="line">
              <a:avLst/>
            </a:prstGeom>
            <a:noFill/>
            <a:ln w="38100">
              <a:solidFill>
                <a:schemeClr val="tx1"/>
              </a:solidFill>
              <a:round/>
              <a:headEnd/>
              <a:tailEnd/>
            </a:ln>
          </p:spPr>
          <p:txBody>
            <a:bodyPr anchor="ctr"/>
            <a:lstStyle/>
            <a:p>
              <a:endParaRPr lang="zh-CN" altLang="en-US"/>
            </a:p>
          </p:txBody>
        </p:sp>
        <p:sp>
          <p:nvSpPr>
            <p:cNvPr id="91149" name="Line 10"/>
            <p:cNvSpPr>
              <a:spLocks noChangeShapeType="1"/>
            </p:cNvSpPr>
            <p:nvPr/>
          </p:nvSpPr>
          <p:spPr bwMode="auto">
            <a:xfrm>
              <a:off x="2170" y="2734"/>
              <a:ext cx="91" cy="403"/>
            </a:xfrm>
            <a:prstGeom prst="line">
              <a:avLst/>
            </a:prstGeom>
            <a:noFill/>
            <a:ln w="38100">
              <a:solidFill>
                <a:schemeClr val="tx1"/>
              </a:solidFill>
              <a:round/>
              <a:headEnd/>
              <a:tailEnd/>
            </a:ln>
          </p:spPr>
          <p:txBody>
            <a:bodyPr anchor="ctr"/>
            <a:lstStyle/>
            <a:p>
              <a:endParaRPr lang="zh-CN" altLang="en-US"/>
            </a:p>
          </p:txBody>
        </p:sp>
        <p:sp>
          <p:nvSpPr>
            <p:cNvPr id="91150" name="Line 11"/>
            <p:cNvSpPr>
              <a:spLocks noChangeShapeType="1"/>
            </p:cNvSpPr>
            <p:nvPr/>
          </p:nvSpPr>
          <p:spPr bwMode="auto">
            <a:xfrm flipH="1">
              <a:off x="2540" y="2683"/>
              <a:ext cx="591" cy="817"/>
            </a:xfrm>
            <a:prstGeom prst="line">
              <a:avLst/>
            </a:prstGeom>
            <a:noFill/>
            <a:ln w="38100">
              <a:solidFill>
                <a:schemeClr val="tx1"/>
              </a:solidFill>
              <a:round/>
              <a:headEnd/>
              <a:tailEnd/>
            </a:ln>
          </p:spPr>
          <p:txBody>
            <a:bodyPr anchor="ctr"/>
            <a:lstStyle/>
            <a:p>
              <a:endParaRPr lang="zh-CN" altLang="en-US"/>
            </a:p>
          </p:txBody>
        </p:sp>
        <p:sp>
          <p:nvSpPr>
            <p:cNvPr id="91151" name="Line 12"/>
            <p:cNvSpPr>
              <a:spLocks noChangeShapeType="1"/>
            </p:cNvSpPr>
            <p:nvPr/>
          </p:nvSpPr>
          <p:spPr bwMode="auto">
            <a:xfrm>
              <a:off x="2763" y="2427"/>
              <a:ext cx="1619" cy="1000"/>
            </a:xfrm>
            <a:prstGeom prst="line">
              <a:avLst/>
            </a:prstGeom>
            <a:noFill/>
            <a:ln w="38100">
              <a:solidFill>
                <a:schemeClr val="tx1"/>
              </a:solidFill>
              <a:round/>
              <a:headEnd/>
              <a:tailEnd/>
            </a:ln>
          </p:spPr>
          <p:txBody>
            <a:bodyPr anchor="ctr"/>
            <a:lstStyle/>
            <a:p>
              <a:endParaRPr lang="zh-CN" altLang="en-US"/>
            </a:p>
          </p:txBody>
        </p:sp>
        <p:sp>
          <p:nvSpPr>
            <p:cNvPr id="91152" name="Line 13"/>
            <p:cNvSpPr>
              <a:spLocks noChangeShapeType="1"/>
            </p:cNvSpPr>
            <p:nvPr/>
          </p:nvSpPr>
          <p:spPr bwMode="auto">
            <a:xfrm flipH="1">
              <a:off x="1207" y="2427"/>
              <a:ext cx="1333" cy="1073"/>
            </a:xfrm>
            <a:prstGeom prst="line">
              <a:avLst/>
            </a:prstGeom>
            <a:noFill/>
            <a:ln w="38100">
              <a:solidFill>
                <a:schemeClr val="tx1"/>
              </a:solidFill>
              <a:round/>
              <a:headEnd/>
              <a:tailEnd/>
            </a:ln>
          </p:spPr>
          <p:txBody>
            <a:bodyPr anchor="ctr"/>
            <a:lstStyle/>
            <a:p>
              <a:endParaRPr lang="zh-CN" altLang="en-US"/>
            </a:p>
          </p:txBody>
        </p:sp>
        <p:sp>
          <p:nvSpPr>
            <p:cNvPr id="91153" name="Oval 14"/>
            <p:cNvSpPr>
              <a:spLocks noChangeArrowheads="1"/>
            </p:cNvSpPr>
            <p:nvPr/>
          </p:nvSpPr>
          <p:spPr bwMode="auto">
            <a:xfrm>
              <a:off x="2472" y="2251"/>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91154" name="Oval 15"/>
            <p:cNvSpPr>
              <a:spLocks noChangeArrowheads="1"/>
            </p:cNvSpPr>
            <p:nvPr/>
          </p:nvSpPr>
          <p:spPr bwMode="auto">
            <a:xfrm>
              <a:off x="2026" y="2954"/>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91155" name="Oval 16"/>
            <p:cNvSpPr>
              <a:spLocks noChangeArrowheads="1"/>
            </p:cNvSpPr>
            <p:nvPr/>
          </p:nvSpPr>
          <p:spPr bwMode="auto">
            <a:xfrm>
              <a:off x="1436" y="2938"/>
              <a:ext cx="445"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a:latin typeface="Times New Roman" pitchFamily="18" charset="0"/>
                <a:ea typeface="楷体_GB2312"/>
                <a:cs typeface="楷体_GB2312"/>
              </a:endParaRPr>
            </a:p>
          </p:txBody>
        </p:sp>
        <p:sp>
          <p:nvSpPr>
            <p:cNvPr id="91156" name="Oval 17"/>
            <p:cNvSpPr>
              <a:spLocks noChangeArrowheads="1"/>
            </p:cNvSpPr>
            <p:nvPr/>
          </p:nvSpPr>
          <p:spPr bwMode="auto">
            <a:xfrm>
              <a:off x="1066" y="3346"/>
              <a:ext cx="445" cy="256"/>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a:solidFill>
                  <a:schemeClr val="bg2"/>
                </a:solidFill>
                <a:latin typeface="Times New Roman" pitchFamily="18" charset="0"/>
                <a:ea typeface="楷体_GB2312"/>
                <a:cs typeface="楷体_GB2312"/>
              </a:endParaRPr>
            </a:p>
          </p:txBody>
        </p:sp>
        <p:sp>
          <p:nvSpPr>
            <p:cNvPr id="91157" name="Oval 18"/>
            <p:cNvSpPr>
              <a:spLocks noChangeArrowheads="1"/>
            </p:cNvSpPr>
            <p:nvPr/>
          </p:nvSpPr>
          <p:spPr bwMode="auto">
            <a:xfrm>
              <a:off x="1948" y="2580"/>
              <a:ext cx="443"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91158" name="Oval 19"/>
            <p:cNvSpPr>
              <a:spLocks noChangeArrowheads="1"/>
            </p:cNvSpPr>
            <p:nvPr/>
          </p:nvSpPr>
          <p:spPr bwMode="auto">
            <a:xfrm>
              <a:off x="2963" y="2556"/>
              <a:ext cx="445"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91159" name="Oval 20"/>
            <p:cNvSpPr>
              <a:spLocks noChangeArrowheads="1"/>
            </p:cNvSpPr>
            <p:nvPr/>
          </p:nvSpPr>
          <p:spPr bwMode="auto">
            <a:xfrm>
              <a:off x="2908" y="3354"/>
              <a:ext cx="444"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91160" name="Oval 21"/>
            <p:cNvSpPr>
              <a:spLocks noChangeArrowheads="1"/>
            </p:cNvSpPr>
            <p:nvPr/>
          </p:nvSpPr>
          <p:spPr bwMode="auto">
            <a:xfrm>
              <a:off x="2049" y="3719"/>
              <a:ext cx="443"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sp>
          <p:nvSpPr>
            <p:cNvPr id="91161" name="Oval 22"/>
            <p:cNvSpPr>
              <a:spLocks noChangeArrowheads="1"/>
            </p:cNvSpPr>
            <p:nvPr/>
          </p:nvSpPr>
          <p:spPr bwMode="auto">
            <a:xfrm>
              <a:off x="4068" y="3302"/>
              <a:ext cx="445"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60</a:t>
              </a:r>
              <a:endParaRPr lang="en-US" altLang="zh-CN" sz="1400">
                <a:latin typeface="Times New Roman" pitchFamily="18" charset="0"/>
                <a:ea typeface="楷体_GB2312"/>
                <a:cs typeface="楷体_GB2312"/>
              </a:endParaRPr>
            </a:p>
          </p:txBody>
        </p:sp>
        <p:sp>
          <p:nvSpPr>
            <p:cNvPr id="91162" name="Oval 23"/>
            <p:cNvSpPr>
              <a:spLocks noChangeArrowheads="1"/>
            </p:cNvSpPr>
            <p:nvPr/>
          </p:nvSpPr>
          <p:spPr bwMode="auto">
            <a:xfrm>
              <a:off x="3645" y="2954"/>
              <a:ext cx="444" cy="255"/>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91163" name="Oval 24"/>
            <p:cNvSpPr>
              <a:spLocks noChangeArrowheads="1"/>
            </p:cNvSpPr>
            <p:nvPr/>
          </p:nvSpPr>
          <p:spPr bwMode="auto">
            <a:xfrm>
              <a:off x="2294" y="3346"/>
              <a:ext cx="445" cy="256"/>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91164" name="Oval 25"/>
            <p:cNvSpPr>
              <a:spLocks noChangeArrowheads="1"/>
            </p:cNvSpPr>
            <p:nvPr/>
          </p:nvSpPr>
          <p:spPr bwMode="auto">
            <a:xfrm>
              <a:off x="2688" y="2938"/>
              <a:ext cx="443"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91165" name="Oval 26"/>
            <p:cNvSpPr>
              <a:spLocks noChangeArrowheads="1"/>
            </p:cNvSpPr>
            <p:nvPr/>
          </p:nvSpPr>
          <p:spPr bwMode="auto">
            <a:xfrm>
              <a:off x="3399" y="3317"/>
              <a:ext cx="445"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30</a:t>
              </a:r>
              <a:endParaRPr lang="en-US" altLang="zh-CN" sz="1400">
                <a:latin typeface="Times New Roman" pitchFamily="18" charset="0"/>
                <a:ea typeface="楷体_GB2312"/>
                <a:cs typeface="楷体_GB2312"/>
              </a:endParaRPr>
            </a:p>
          </p:txBody>
        </p:sp>
        <p:sp>
          <p:nvSpPr>
            <p:cNvPr id="91166" name="Oval 27"/>
            <p:cNvSpPr>
              <a:spLocks noChangeArrowheads="1"/>
            </p:cNvSpPr>
            <p:nvPr/>
          </p:nvSpPr>
          <p:spPr bwMode="auto">
            <a:xfrm>
              <a:off x="2663" y="3719"/>
              <a:ext cx="444" cy="255"/>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grpSp>
      <p:grpSp>
        <p:nvGrpSpPr>
          <p:cNvPr id="3" name="组合 32"/>
          <p:cNvGrpSpPr>
            <a:grpSpLocks/>
          </p:cNvGrpSpPr>
          <p:nvPr/>
        </p:nvGrpSpPr>
        <p:grpSpPr bwMode="auto">
          <a:xfrm>
            <a:off x="8172450" y="2355850"/>
            <a:ext cx="576263" cy="504825"/>
            <a:chOff x="3275856" y="2924944"/>
            <a:chExt cx="603821" cy="726182"/>
          </a:xfrm>
        </p:grpSpPr>
        <p:sp>
          <p:nvSpPr>
            <p:cNvPr id="91143" name="Oval 26"/>
            <p:cNvSpPr>
              <a:spLocks noChangeArrowheads="1"/>
            </p:cNvSpPr>
            <p:nvPr/>
          </p:nvSpPr>
          <p:spPr bwMode="auto">
            <a:xfrm>
              <a:off x="3347864" y="3212976"/>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70</a:t>
              </a:r>
              <a:endParaRPr lang="en-US" altLang="zh-CN" sz="1400" b="0">
                <a:latin typeface="Times New Roman" pitchFamily="18" charset="0"/>
                <a:ea typeface="楷体_GB2312"/>
                <a:cs typeface="楷体_GB2312"/>
              </a:endParaRPr>
            </a:p>
          </p:txBody>
        </p:sp>
        <p:sp>
          <p:nvSpPr>
            <p:cNvPr id="91144" name="Line 5"/>
            <p:cNvSpPr>
              <a:spLocks noChangeShapeType="1"/>
            </p:cNvSpPr>
            <p:nvPr/>
          </p:nvSpPr>
          <p:spPr bwMode="auto">
            <a:xfrm>
              <a:off x="3275856" y="2924944"/>
              <a:ext cx="216024" cy="360040"/>
            </a:xfrm>
            <a:prstGeom prst="line">
              <a:avLst/>
            </a:prstGeom>
            <a:noFill/>
            <a:ln w="28575">
              <a:solidFill>
                <a:schemeClr val="tx1"/>
              </a:solidFill>
              <a:round/>
              <a:headEnd/>
              <a:tailEnd/>
            </a:ln>
          </p:spPr>
          <p:txBody>
            <a:bodyPr lIns="0" rIns="0" anchor="ct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矩形 34"/>
          <p:cNvSpPr>
            <a:spLocks noChangeArrowheads="1"/>
          </p:cNvSpPr>
          <p:nvPr/>
        </p:nvSpPr>
        <p:spPr bwMode="auto">
          <a:xfrm>
            <a:off x="395536" y="483518"/>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平衡调整</a:t>
            </a:r>
          </a:p>
        </p:txBody>
      </p:sp>
      <p:sp>
        <p:nvSpPr>
          <p:cNvPr id="91140" name="文本框 28"/>
          <p:cNvSpPr txBox="1">
            <a:spLocks noChangeArrowheads="1"/>
          </p:cNvSpPr>
          <p:nvPr/>
        </p:nvSpPr>
        <p:spPr bwMode="auto">
          <a:xfrm>
            <a:off x="468313" y="1131888"/>
            <a:ext cx="7488237" cy="2720975"/>
          </a:xfrm>
          <a:prstGeom prst="rect">
            <a:avLst/>
          </a:prstGeom>
          <a:noFill/>
          <a:ln w="9525">
            <a:noFill/>
            <a:miter lim="800000"/>
            <a:headEnd/>
            <a:tailEnd/>
          </a:ln>
        </p:spPr>
        <p:txBody>
          <a:bodyPr>
            <a:spAutoFit/>
          </a:bodyPr>
          <a:lstStyle/>
          <a:p>
            <a:pPr>
              <a:lnSpc>
                <a:spcPct val="170000"/>
              </a:lnSpc>
            </a:pPr>
            <a:r>
              <a:rPr lang="zh-CN" altLang="en-US" sz="1800" dirty="0">
                <a:latin typeface="楷体_GB2312"/>
                <a:ea typeface="楷体_GB2312"/>
                <a:cs typeface="楷体_GB2312"/>
              </a:rPr>
              <a:t>父结点</a:t>
            </a:r>
            <a:r>
              <a:rPr lang="en-US" altLang="zh-CN" sz="1800" dirty="0">
                <a:latin typeface="楷体_GB2312"/>
                <a:ea typeface="楷体_GB2312"/>
                <a:cs typeface="楷体_GB2312"/>
              </a:rPr>
              <a:t>P</a:t>
            </a:r>
            <a:r>
              <a:rPr lang="zh-CN" altLang="en-US" sz="1800" dirty="0">
                <a:latin typeface="楷体_GB2312"/>
                <a:ea typeface="楷体_GB2312"/>
                <a:cs typeface="楷体_GB2312"/>
              </a:rPr>
              <a:t>的兄弟结点</a:t>
            </a:r>
            <a:r>
              <a:rPr lang="en-US" altLang="zh-CN" sz="1800" dirty="0">
                <a:latin typeface="楷体_GB2312"/>
                <a:ea typeface="楷体_GB2312"/>
                <a:cs typeface="楷体_GB2312"/>
              </a:rPr>
              <a:t>S</a:t>
            </a:r>
            <a:r>
              <a:rPr lang="zh-CN" altLang="en-US" sz="1800" dirty="0">
                <a:latin typeface="楷体_GB2312"/>
                <a:ea typeface="楷体_GB2312"/>
                <a:cs typeface="楷体_GB2312"/>
              </a:rPr>
              <a:t>是红色的</a:t>
            </a:r>
            <a:endParaRPr lang="en-US" altLang="zh-CN" sz="1800" dirty="0">
              <a:latin typeface="楷体_GB2312"/>
              <a:ea typeface="楷体_GB2312"/>
              <a:cs typeface="楷体_GB2312"/>
            </a:endParaRPr>
          </a:p>
          <a:p>
            <a:pPr>
              <a:spcBef>
                <a:spcPts val="600"/>
              </a:spcBef>
            </a:pPr>
            <a:r>
              <a:rPr lang="zh-CN" altLang="en-US" sz="1400" b="0" dirty="0">
                <a:latin typeface="楷体_GB2312"/>
                <a:ea typeface="楷体_GB2312"/>
                <a:cs typeface="楷体_GB2312"/>
              </a:rPr>
              <a:t>重新着色，将祖父设为红色，父亲和父亲的兄弟设为黑色</a:t>
            </a:r>
            <a:endParaRPr lang="en-US" altLang="zh-CN" sz="1400" b="0" dirty="0">
              <a:latin typeface="楷体_GB2312"/>
              <a:ea typeface="楷体_GB2312"/>
              <a:cs typeface="楷体_GB2312"/>
            </a:endParaRPr>
          </a:p>
          <a:p>
            <a:r>
              <a:rPr lang="zh-CN" altLang="en-US" sz="1400" b="0" dirty="0">
                <a:latin typeface="楷体_GB2312"/>
                <a:ea typeface="楷体_GB2312"/>
                <a:cs typeface="楷体_GB2312"/>
              </a:rPr>
              <a:t>路径上的黑结点数没有变化，但可能引起祖父和曾祖父的连续红结点问题</a:t>
            </a:r>
            <a:endParaRPr lang="en-US" altLang="zh-CN" sz="1400" b="0" dirty="0">
              <a:latin typeface="楷体_GB2312"/>
              <a:ea typeface="楷体_GB2312"/>
              <a:cs typeface="楷体_GB2312"/>
            </a:endParaRPr>
          </a:p>
          <a:p>
            <a:r>
              <a:rPr lang="zh-CN" altLang="en-US" sz="1400" b="0" dirty="0">
                <a:latin typeface="楷体_GB2312"/>
                <a:ea typeface="楷体_GB2312"/>
                <a:cs typeface="楷体_GB2312"/>
              </a:rPr>
              <a:t>继续检查祖父和祖父的父亲是否违反平衡</a:t>
            </a:r>
            <a:endParaRPr lang="en-US" altLang="zh-CN" sz="1400" b="0" dirty="0">
              <a:latin typeface="楷体_GB2312"/>
              <a:ea typeface="楷体_GB2312"/>
              <a:cs typeface="楷体_GB2312"/>
            </a:endParaRPr>
          </a:p>
          <a:p>
            <a:pPr>
              <a:lnSpc>
                <a:spcPct val="170000"/>
              </a:lnSpc>
              <a:spcBef>
                <a:spcPts val="1200"/>
              </a:spcBef>
            </a:pPr>
            <a:r>
              <a:rPr lang="zh-CN" altLang="en-US" sz="1800" dirty="0">
                <a:latin typeface="楷体_GB2312"/>
                <a:ea typeface="楷体_GB2312"/>
                <a:cs typeface="楷体_GB2312"/>
              </a:rPr>
              <a:t>父结点</a:t>
            </a:r>
            <a:r>
              <a:rPr lang="en-US" altLang="zh-CN" sz="1800" dirty="0">
                <a:latin typeface="楷体_GB2312"/>
                <a:ea typeface="楷体_GB2312"/>
                <a:cs typeface="楷体_GB2312"/>
              </a:rPr>
              <a:t>P</a:t>
            </a:r>
            <a:r>
              <a:rPr lang="zh-CN" altLang="en-US" sz="1800" dirty="0">
                <a:latin typeface="楷体_GB2312"/>
                <a:ea typeface="楷体_GB2312"/>
                <a:cs typeface="楷体_GB2312"/>
              </a:rPr>
              <a:t>的兄弟结点</a:t>
            </a:r>
            <a:r>
              <a:rPr lang="en-US" altLang="zh-CN" sz="1800" dirty="0">
                <a:latin typeface="楷体_GB2312"/>
                <a:ea typeface="楷体_GB2312"/>
                <a:cs typeface="楷体_GB2312"/>
              </a:rPr>
              <a:t>S</a:t>
            </a:r>
            <a:r>
              <a:rPr lang="zh-CN" altLang="en-US" sz="1800" dirty="0">
                <a:latin typeface="楷体_GB2312"/>
                <a:ea typeface="楷体_GB2312"/>
                <a:cs typeface="楷体_GB2312"/>
              </a:rPr>
              <a:t>是黑色的</a:t>
            </a:r>
          </a:p>
          <a:p>
            <a:pPr>
              <a:lnSpc>
                <a:spcPct val="170000"/>
              </a:lnSpc>
            </a:pPr>
            <a:r>
              <a:rPr lang="en-US" altLang="zh-CN" sz="1400" b="0" dirty="0">
                <a:latin typeface="楷体_GB2312"/>
                <a:ea typeface="楷体_GB2312"/>
                <a:cs typeface="楷体_GB2312"/>
              </a:rPr>
              <a:t>X</a:t>
            </a:r>
            <a:r>
              <a:rPr lang="zh-CN" altLang="en-US" sz="1400" b="0" dirty="0">
                <a:latin typeface="楷体_GB2312"/>
                <a:ea typeface="楷体_GB2312"/>
                <a:cs typeface="楷体_GB2312"/>
              </a:rPr>
              <a:t>是</a:t>
            </a:r>
            <a:r>
              <a:rPr lang="en-US" altLang="zh-CN" sz="1400" b="0" dirty="0">
                <a:latin typeface="楷体_GB2312"/>
                <a:ea typeface="楷体_GB2312"/>
                <a:cs typeface="楷体_GB2312"/>
              </a:rPr>
              <a:t>G</a:t>
            </a:r>
            <a:r>
              <a:rPr lang="zh-CN" altLang="en-US" sz="1400" b="0" dirty="0">
                <a:latin typeface="楷体_GB2312"/>
                <a:ea typeface="楷体_GB2312"/>
                <a:cs typeface="楷体_GB2312"/>
              </a:rPr>
              <a:t>的外侧结点：</a:t>
            </a:r>
            <a:r>
              <a:rPr lang="en-US" altLang="zh-CN" sz="1400" b="0" dirty="0" err="1">
                <a:latin typeface="楷体_GB2312"/>
                <a:ea typeface="楷体_GB2312"/>
                <a:cs typeface="楷体_GB2312"/>
              </a:rPr>
              <a:t>LLb</a:t>
            </a:r>
            <a:r>
              <a:rPr lang="zh-CN" altLang="en-US" sz="1400" b="0" dirty="0">
                <a:latin typeface="楷体_GB2312"/>
                <a:ea typeface="楷体_GB2312"/>
                <a:cs typeface="楷体_GB2312"/>
              </a:rPr>
              <a:t>，</a:t>
            </a:r>
            <a:r>
              <a:rPr lang="en-US" altLang="zh-CN" sz="1400" b="0" dirty="0" err="1">
                <a:latin typeface="楷体_GB2312"/>
                <a:ea typeface="楷体_GB2312"/>
                <a:cs typeface="楷体_GB2312"/>
              </a:rPr>
              <a:t>RRb</a:t>
            </a:r>
            <a:r>
              <a:rPr lang="en-US" altLang="zh-CN" sz="1400" b="0" dirty="0">
                <a:latin typeface="楷体_GB2312"/>
                <a:ea typeface="楷体_GB2312"/>
                <a:cs typeface="楷体_GB2312"/>
              </a:rPr>
              <a:t> </a:t>
            </a:r>
          </a:p>
          <a:p>
            <a:pPr>
              <a:lnSpc>
                <a:spcPct val="170000"/>
              </a:lnSpc>
            </a:pPr>
            <a:r>
              <a:rPr lang="en-US" altLang="zh-CN" sz="1400" b="0" dirty="0">
                <a:latin typeface="楷体_GB2312"/>
                <a:ea typeface="楷体_GB2312"/>
                <a:cs typeface="楷体_GB2312"/>
              </a:rPr>
              <a:t>X</a:t>
            </a:r>
            <a:r>
              <a:rPr lang="zh-CN" altLang="en-US" sz="1400" b="0" dirty="0">
                <a:latin typeface="楷体_GB2312"/>
                <a:ea typeface="楷体_GB2312"/>
                <a:cs typeface="楷体_GB2312"/>
              </a:rPr>
              <a:t>是</a:t>
            </a:r>
            <a:r>
              <a:rPr lang="en-US" altLang="zh-CN" sz="1400" b="0" dirty="0">
                <a:latin typeface="楷体_GB2312"/>
                <a:ea typeface="楷体_GB2312"/>
                <a:cs typeface="楷体_GB2312"/>
              </a:rPr>
              <a:t>G</a:t>
            </a:r>
            <a:r>
              <a:rPr lang="zh-CN" altLang="en-US" sz="1400" b="0" dirty="0">
                <a:latin typeface="楷体_GB2312"/>
                <a:ea typeface="楷体_GB2312"/>
                <a:cs typeface="楷体_GB2312"/>
              </a:rPr>
              <a:t>的内侧结点：</a:t>
            </a:r>
            <a:r>
              <a:rPr lang="en-US" altLang="zh-CN" sz="1400" b="0" dirty="0" err="1">
                <a:latin typeface="楷体_GB2312"/>
                <a:ea typeface="楷体_GB2312"/>
                <a:cs typeface="楷体_GB2312"/>
              </a:rPr>
              <a:t>LRb</a:t>
            </a:r>
            <a:r>
              <a:rPr lang="zh-CN" altLang="en-US" sz="1400" b="0" dirty="0">
                <a:latin typeface="楷体_GB2312"/>
                <a:ea typeface="楷体_GB2312"/>
                <a:cs typeface="楷体_GB2312"/>
              </a:rPr>
              <a:t>，</a:t>
            </a:r>
            <a:r>
              <a:rPr lang="en-US" altLang="zh-CN" sz="1400" b="0" dirty="0" err="1">
                <a:latin typeface="楷体_GB2312"/>
                <a:ea typeface="楷体_GB2312"/>
                <a:cs typeface="楷体_GB2312"/>
              </a:rPr>
              <a:t>RLb</a:t>
            </a:r>
            <a:r>
              <a:rPr lang="en-US" altLang="zh-CN" sz="1400" b="0" dirty="0">
                <a:latin typeface="楷体_GB2312"/>
                <a:ea typeface="楷体_GB2312"/>
                <a:cs typeface="楷体_GB2312"/>
              </a:rPr>
              <a:t>  </a:t>
            </a:r>
          </a:p>
        </p:txBody>
      </p:sp>
      <p:sp>
        <p:nvSpPr>
          <p:cNvPr id="48" name="Oval 22"/>
          <p:cNvSpPr>
            <a:spLocks noChangeArrowheads="1"/>
          </p:cNvSpPr>
          <p:nvPr/>
        </p:nvSpPr>
        <p:spPr bwMode="auto">
          <a:xfrm>
            <a:off x="7885113" y="4084638"/>
            <a:ext cx="557212" cy="292100"/>
          </a:xfrm>
          <a:prstGeom prst="ellipse">
            <a:avLst/>
          </a:prstGeom>
          <a:solidFill>
            <a:srgbClr val="B2B2B2"/>
          </a:solidFill>
          <a:ln w="19050">
            <a:solidFill>
              <a:schemeClr val="tx1"/>
            </a:solidFill>
            <a:round/>
            <a:headEnd type="none" w="sm" len="sm"/>
            <a:tailEnd type="none" w="sm" len="sm"/>
          </a:ln>
        </p:spPr>
        <p:txBody>
          <a:bodyPr anchor="ctr"/>
          <a:lstStyle/>
          <a:p>
            <a:pPr algn="ctr"/>
            <a:r>
              <a:rPr lang="en-US" altLang="zh-CN" sz="1400">
                <a:solidFill>
                  <a:srgbClr val="000000"/>
                </a:solidFill>
              </a:rPr>
              <a:t>60</a:t>
            </a:r>
            <a:endParaRPr lang="en-US" altLang="zh-CN" sz="1400">
              <a:latin typeface="Times New Roman" pitchFamily="18" charset="0"/>
              <a:ea typeface="楷体_GB2312"/>
              <a:cs typeface="楷体_GB2312"/>
            </a:endParaRPr>
          </a:p>
        </p:txBody>
      </p:sp>
      <p:grpSp>
        <p:nvGrpSpPr>
          <p:cNvPr id="2" name="组合 59"/>
          <p:cNvGrpSpPr>
            <a:grpSpLocks/>
          </p:cNvGrpSpPr>
          <p:nvPr/>
        </p:nvGrpSpPr>
        <p:grpSpPr bwMode="auto">
          <a:xfrm>
            <a:off x="4067175" y="2859088"/>
            <a:ext cx="4752975" cy="2017712"/>
            <a:chOff x="4067944" y="2859782"/>
            <a:chExt cx="4752726" cy="2016993"/>
          </a:xfrm>
        </p:grpSpPr>
        <p:sp>
          <p:nvSpPr>
            <p:cNvPr id="92172" name="Line 6"/>
            <p:cNvSpPr>
              <a:spLocks noChangeShapeType="1"/>
            </p:cNvSpPr>
            <p:nvPr/>
          </p:nvSpPr>
          <p:spPr bwMode="auto">
            <a:xfrm>
              <a:off x="5915460" y="4211622"/>
              <a:ext cx="461252" cy="500043"/>
            </a:xfrm>
            <a:prstGeom prst="line">
              <a:avLst/>
            </a:prstGeom>
            <a:noFill/>
            <a:ln w="38100">
              <a:solidFill>
                <a:schemeClr val="tx1"/>
              </a:solidFill>
              <a:round/>
              <a:headEnd/>
              <a:tailEnd/>
            </a:ln>
          </p:spPr>
          <p:txBody>
            <a:bodyPr anchor="ctr"/>
            <a:lstStyle/>
            <a:p>
              <a:endParaRPr lang="zh-CN" altLang="en-US"/>
            </a:p>
          </p:txBody>
        </p:sp>
        <p:sp>
          <p:nvSpPr>
            <p:cNvPr id="92173" name="Line 7"/>
            <p:cNvSpPr>
              <a:spLocks noChangeShapeType="1"/>
            </p:cNvSpPr>
            <p:nvPr/>
          </p:nvSpPr>
          <p:spPr bwMode="auto">
            <a:xfrm>
              <a:off x="6347884" y="3794345"/>
              <a:ext cx="337165" cy="501192"/>
            </a:xfrm>
            <a:prstGeom prst="line">
              <a:avLst/>
            </a:prstGeom>
            <a:noFill/>
            <a:ln w="38100">
              <a:solidFill>
                <a:schemeClr val="tx1"/>
              </a:solidFill>
              <a:round/>
              <a:headEnd/>
              <a:tailEnd/>
            </a:ln>
          </p:spPr>
          <p:txBody>
            <a:bodyPr anchor="ctr"/>
            <a:lstStyle/>
            <a:p>
              <a:endParaRPr lang="zh-CN" altLang="en-US"/>
            </a:p>
          </p:txBody>
        </p:sp>
        <p:sp>
          <p:nvSpPr>
            <p:cNvPr id="92174" name="Line 8"/>
            <p:cNvSpPr>
              <a:spLocks noChangeShapeType="1"/>
            </p:cNvSpPr>
            <p:nvPr/>
          </p:nvSpPr>
          <p:spPr bwMode="auto">
            <a:xfrm flipH="1">
              <a:off x="7300470" y="3794345"/>
              <a:ext cx="277002" cy="470155"/>
            </a:xfrm>
            <a:prstGeom prst="line">
              <a:avLst/>
            </a:prstGeom>
            <a:noFill/>
            <a:ln w="38100">
              <a:solidFill>
                <a:schemeClr val="tx1"/>
              </a:solidFill>
              <a:round/>
              <a:headEnd/>
              <a:tailEnd/>
            </a:ln>
          </p:spPr>
          <p:txBody>
            <a:bodyPr anchor="ctr"/>
            <a:lstStyle/>
            <a:p>
              <a:endParaRPr lang="zh-CN" altLang="en-US"/>
            </a:p>
          </p:txBody>
        </p:sp>
        <p:sp>
          <p:nvSpPr>
            <p:cNvPr id="92175" name="Line 9"/>
            <p:cNvSpPr>
              <a:spLocks noChangeShapeType="1"/>
            </p:cNvSpPr>
            <p:nvPr/>
          </p:nvSpPr>
          <p:spPr bwMode="auto">
            <a:xfrm flipH="1">
              <a:off x="5452954" y="4310481"/>
              <a:ext cx="426157" cy="401184"/>
            </a:xfrm>
            <a:prstGeom prst="line">
              <a:avLst/>
            </a:prstGeom>
            <a:noFill/>
            <a:ln w="38100">
              <a:solidFill>
                <a:schemeClr val="tx1"/>
              </a:solidFill>
              <a:round/>
              <a:headEnd/>
              <a:tailEnd/>
            </a:ln>
          </p:spPr>
          <p:txBody>
            <a:bodyPr anchor="ctr"/>
            <a:lstStyle/>
            <a:p>
              <a:endParaRPr lang="zh-CN" altLang="en-US"/>
            </a:p>
          </p:txBody>
        </p:sp>
        <p:sp>
          <p:nvSpPr>
            <p:cNvPr id="92176" name="Line 10"/>
            <p:cNvSpPr>
              <a:spLocks noChangeShapeType="1"/>
            </p:cNvSpPr>
            <p:nvPr/>
          </p:nvSpPr>
          <p:spPr bwMode="auto">
            <a:xfrm>
              <a:off x="5451701" y="3415002"/>
              <a:ext cx="114060" cy="463258"/>
            </a:xfrm>
            <a:prstGeom prst="line">
              <a:avLst/>
            </a:prstGeom>
            <a:noFill/>
            <a:ln w="38100">
              <a:solidFill>
                <a:schemeClr val="tx1"/>
              </a:solidFill>
              <a:round/>
              <a:headEnd/>
              <a:tailEnd/>
            </a:ln>
          </p:spPr>
          <p:txBody>
            <a:bodyPr anchor="ctr"/>
            <a:lstStyle/>
            <a:p>
              <a:endParaRPr lang="zh-CN" altLang="en-US"/>
            </a:p>
          </p:txBody>
        </p:sp>
        <p:sp>
          <p:nvSpPr>
            <p:cNvPr id="92177" name="Line 11"/>
            <p:cNvSpPr>
              <a:spLocks noChangeShapeType="1"/>
            </p:cNvSpPr>
            <p:nvPr/>
          </p:nvSpPr>
          <p:spPr bwMode="auto">
            <a:xfrm flipH="1">
              <a:off x="5915460" y="3356376"/>
              <a:ext cx="740761" cy="939161"/>
            </a:xfrm>
            <a:prstGeom prst="line">
              <a:avLst/>
            </a:prstGeom>
            <a:noFill/>
            <a:ln w="38100">
              <a:solidFill>
                <a:schemeClr val="tx1"/>
              </a:solidFill>
              <a:round/>
              <a:headEnd/>
              <a:tailEnd/>
            </a:ln>
          </p:spPr>
          <p:txBody>
            <a:bodyPr anchor="ctr"/>
            <a:lstStyle/>
            <a:p>
              <a:endParaRPr lang="zh-CN" altLang="en-US"/>
            </a:p>
          </p:txBody>
        </p:sp>
        <p:sp>
          <p:nvSpPr>
            <p:cNvPr id="92178" name="Line 12"/>
            <p:cNvSpPr>
              <a:spLocks noChangeShapeType="1"/>
            </p:cNvSpPr>
            <p:nvPr/>
          </p:nvSpPr>
          <p:spPr bwMode="auto">
            <a:xfrm>
              <a:off x="6194969" y="3062098"/>
              <a:ext cx="1833415" cy="1021820"/>
            </a:xfrm>
            <a:prstGeom prst="line">
              <a:avLst/>
            </a:prstGeom>
            <a:noFill/>
            <a:ln w="38100">
              <a:solidFill>
                <a:schemeClr val="tx1"/>
              </a:solidFill>
              <a:round/>
              <a:headEnd/>
              <a:tailEnd/>
            </a:ln>
          </p:spPr>
          <p:txBody>
            <a:bodyPr anchor="ctr"/>
            <a:lstStyle/>
            <a:p>
              <a:endParaRPr lang="zh-CN" altLang="en-US"/>
            </a:p>
          </p:txBody>
        </p:sp>
        <p:sp>
          <p:nvSpPr>
            <p:cNvPr id="92179" name="Line 13"/>
            <p:cNvSpPr>
              <a:spLocks noChangeShapeType="1"/>
            </p:cNvSpPr>
            <p:nvPr/>
          </p:nvSpPr>
          <p:spPr bwMode="auto">
            <a:xfrm flipH="1">
              <a:off x="4244674" y="3062098"/>
              <a:ext cx="1670786" cy="1233439"/>
            </a:xfrm>
            <a:prstGeom prst="line">
              <a:avLst/>
            </a:prstGeom>
            <a:noFill/>
            <a:ln w="38100">
              <a:solidFill>
                <a:schemeClr val="tx1"/>
              </a:solidFill>
              <a:round/>
              <a:headEnd/>
              <a:tailEnd/>
            </a:ln>
          </p:spPr>
          <p:txBody>
            <a:bodyPr anchor="ctr"/>
            <a:lstStyle/>
            <a:p>
              <a:endParaRPr lang="zh-CN" altLang="en-US"/>
            </a:p>
          </p:txBody>
        </p:sp>
        <p:sp>
          <p:nvSpPr>
            <p:cNvPr id="92180" name="Oval 14"/>
            <p:cNvSpPr>
              <a:spLocks noChangeArrowheads="1"/>
            </p:cNvSpPr>
            <p:nvPr/>
          </p:nvSpPr>
          <p:spPr bwMode="auto">
            <a:xfrm>
              <a:off x="5830229" y="2859782"/>
              <a:ext cx="557764" cy="29312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92181" name="Oval 15"/>
            <p:cNvSpPr>
              <a:spLocks noChangeArrowheads="1"/>
            </p:cNvSpPr>
            <p:nvPr/>
          </p:nvSpPr>
          <p:spPr bwMode="auto">
            <a:xfrm>
              <a:off x="5271211" y="3667897"/>
              <a:ext cx="557764" cy="29312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92182" name="Oval 16"/>
            <p:cNvSpPr>
              <a:spLocks noChangeArrowheads="1"/>
            </p:cNvSpPr>
            <p:nvPr/>
          </p:nvSpPr>
          <p:spPr bwMode="auto">
            <a:xfrm>
              <a:off x="4531703" y="3649505"/>
              <a:ext cx="557764" cy="29312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a:latin typeface="Times New Roman" pitchFamily="18" charset="0"/>
                <a:ea typeface="楷体_GB2312"/>
                <a:cs typeface="楷体_GB2312"/>
              </a:endParaRPr>
            </a:p>
          </p:txBody>
        </p:sp>
        <p:sp>
          <p:nvSpPr>
            <p:cNvPr id="92183" name="Oval 17"/>
            <p:cNvSpPr>
              <a:spLocks noChangeArrowheads="1"/>
            </p:cNvSpPr>
            <p:nvPr/>
          </p:nvSpPr>
          <p:spPr bwMode="auto">
            <a:xfrm>
              <a:off x="4067944" y="4118510"/>
              <a:ext cx="557764" cy="29427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a:solidFill>
                  <a:schemeClr val="bg2"/>
                </a:solidFill>
                <a:latin typeface="Times New Roman" pitchFamily="18" charset="0"/>
                <a:ea typeface="楷体_GB2312"/>
                <a:cs typeface="楷体_GB2312"/>
              </a:endParaRPr>
            </a:p>
          </p:txBody>
        </p:sp>
        <p:sp>
          <p:nvSpPr>
            <p:cNvPr id="92184" name="Oval 18"/>
            <p:cNvSpPr>
              <a:spLocks noChangeArrowheads="1"/>
            </p:cNvSpPr>
            <p:nvPr/>
          </p:nvSpPr>
          <p:spPr bwMode="auto">
            <a:xfrm>
              <a:off x="5173445" y="3237975"/>
              <a:ext cx="555258" cy="29427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92185" name="Oval 19"/>
            <p:cNvSpPr>
              <a:spLocks noChangeArrowheads="1"/>
            </p:cNvSpPr>
            <p:nvPr/>
          </p:nvSpPr>
          <p:spPr bwMode="auto">
            <a:xfrm>
              <a:off x="6445649" y="3210387"/>
              <a:ext cx="557764" cy="29427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92186" name="Oval 20"/>
            <p:cNvSpPr>
              <a:spLocks noChangeArrowheads="1"/>
            </p:cNvSpPr>
            <p:nvPr/>
          </p:nvSpPr>
          <p:spPr bwMode="auto">
            <a:xfrm>
              <a:off x="6376712" y="4127706"/>
              <a:ext cx="556511" cy="29427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92187" name="Oval 21"/>
            <p:cNvSpPr>
              <a:spLocks noChangeArrowheads="1"/>
            </p:cNvSpPr>
            <p:nvPr/>
          </p:nvSpPr>
          <p:spPr bwMode="auto">
            <a:xfrm>
              <a:off x="5300039" y="4547283"/>
              <a:ext cx="555258" cy="29312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sp>
          <p:nvSpPr>
            <p:cNvPr id="92188" name="Oval 24"/>
            <p:cNvSpPr>
              <a:spLocks noChangeArrowheads="1"/>
            </p:cNvSpPr>
            <p:nvPr/>
          </p:nvSpPr>
          <p:spPr bwMode="auto">
            <a:xfrm>
              <a:off x="5607123" y="4118510"/>
              <a:ext cx="557764" cy="29427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92189" name="Oval 25"/>
            <p:cNvSpPr>
              <a:spLocks noChangeArrowheads="1"/>
            </p:cNvSpPr>
            <p:nvPr/>
          </p:nvSpPr>
          <p:spPr bwMode="auto">
            <a:xfrm>
              <a:off x="6100964" y="3649505"/>
              <a:ext cx="555258" cy="29312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92190" name="Oval 27"/>
            <p:cNvSpPr>
              <a:spLocks noChangeArrowheads="1"/>
            </p:cNvSpPr>
            <p:nvPr/>
          </p:nvSpPr>
          <p:spPr bwMode="auto">
            <a:xfrm>
              <a:off x="6069629" y="4547283"/>
              <a:ext cx="556511" cy="29312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sp>
          <p:nvSpPr>
            <p:cNvPr id="92191" name="Oval 26"/>
            <p:cNvSpPr>
              <a:spLocks noChangeArrowheads="1"/>
            </p:cNvSpPr>
            <p:nvPr/>
          </p:nvSpPr>
          <p:spPr bwMode="auto">
            <a:xfrm>
              <a:off x="8313129" y="4572183"/>
              <a:ext cx="507541" cy="304592"/>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70</a:t>
              </a:r>
              <a:endParaRPr lang="en-US" altLang="zh-CN" sz="1400" b="0">
                <a:latin typeface="Times New Roman" pitchFamily="18" charset="0"/>
                <a:ea typeface="楷体_GB2312"/>
                <a:cs typeface="楷体_GB2312"/>
              </a:endParaRPr>
            </a:p>
          </p:txBody>
        </p:sp>
        <p:sp>
          <p:nvSpPr>
            <p:cNvPr id="92192" name="Line 5"/>
            <p:cNvSpPr>
              <a:spLocks noChangeShapeType="1"/>
            </p:cNvSpPr>
            <p:nvPr/>
          </p:nvSpPr>
          <p:spPr bwMode="auto">
            <a:xfrm>
              <a:off x="8244408" y="4371950"/>
              <a:ext cx="206164" cy="250292"/>
            </a:xfrm>
            <a:prstGeom prst="line">
              <a:avLst/>
            </a:prstGeom>
            <a:noFill/>
            <a:ln w="28575">
              <a:solidFill>
                <a:schemeClr val="tx1"/>
              </a:solidFill>
              <a:round/>
              <a:headEnd/>
              <a:tailEnd/>
            </a:ln>
          </p:spPr>
          <p:txBody>
            <a:bodyPr lIns="0" rIns="0" anchor="ctr"/>
            <a:lstStyle/>
            <a:p>
              <a:endParaRPr lang="zh-CN" altLang="en-US"/>
            </a:p>
          </p:txBody>
        </p:sp>
      </p:grpSp>
      <p:sp>
        <p:nvSpPr>
          <p:cNvPr id="57" name="Oval 23"/>
          <p:cNvSpPr>
            <a:spLocks noChangeArrowheads="1"/>
          </p:cNvSpPr>
          <p:nvPr/>
        </p:nvSpPr>
        <p:spPr bwMode="auto">
          <a:xfrm>
            <a:off x="7235825" y="3651250"/>
            <a:ext cx="557213" cy="29368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58" name="Oval 22"/>
          <p:cNvSpPr>
            <a:spLocks noChangeArrowheads="1"/>
          </p:cNvSpPr>
          <p:nvPr/>
        </p:nvSpPr>
        <p:spPr bwMode="auto">
          <a:xfrm>
            <a:off x="7885113" y="4083918"/>
            <a:ext cx="557212" cy="292100"/>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60</a:t>
            </a:r>
            <a:endParaRPr lang="en-US" altLang="zh-CN" sz="1400">
              <a:latin typeface="Times New Roman" pitchFamily="18" charset="0"/>
              <a:ea typeface="楷体_GB2312"/>
              <a:cs typeface="楷体_GB2312"/>
            </a:endParaRPr>
          </a:p>
        </p:txBody>
      </p:sp>
      <p:sp>
        <p:nvSpPr>
          <p:cNvPr id="59" name="Oval 26"/>
          <p:cNvSpPr>
            <a:spLocks noChangeArrowheads="1"/>
          </p:cNvSpPr>
          <p:nvPr/>
        </p:nvSpPr>
        <p:spPr bwMode="auto">
          <a:xfrm>
            <a:off x="7019925" y="4156075"/>
            <a:ext cx="558800" cy="293688"/>
          </a:xfrm>
          <a:prstGeom prst="ellipse">
            <a:avLst/>
          </a:prstGeom>
          <a:solidFill>
            <a:srgbClr val="B2B2B2"/>
          </a:solidFill>
          <a:ln w="19050">
            <a:solidFill>
              <a:schemeClr val="tx1"/>
            </a:solidFill>
            <a:round/>
            <a:headEnd type="none" w="sm" len="sm"/>
            <a:tailEnd type="none" w="sm" len="sm"/>
          </a:ln>
        </p:spPr>
        <p:txBody>
          <a:bodyPr anchor="ctr"/>
          <a:lstStyle/>
          <a:p>
            <a:pPr algn="ctr"/>
            <a:r>
              <a:rPr lang="en-US" altLang="zh-CN" sz="1400">
                <a:solidFill>
                  <a:srgbClr val="000000"/>
                </a:solidFill>
              </a:rPr>
              <a:t>30</a:t>
            </a:r>
            <a:endParaRPr lang="en-US" altLang="zh-CN" sz="1400">
              <a:latin typeface="Times New Roman" pitchFamily="18" charset="0"/>
              <a:ea typeface="楷体_GB2312"/>
              <a:cs typeface="楷体_GB2312"/>
            </a:endParaRPr>
          </a:p>
        </p:txBody>
      </p:sp>
      <p:sp>
        <p:nvSpPr>
          <p:cNvPr id="49" name="Oval 23"/>
          <p:cNvSpPr>
            <a:spLocks noChangeArrowheads="1"/>
          </p:cNvSpPr>
          <p:nvPr/>
        </p:nvSpPr>
        <p:spPr bwMode="auto">
          <a:xfrm>
            <a:off x="7235825" y="3651250"/>
            <a:ext cx="557213" cy="293688"/>
          </a:xfrm>
          <a:prstGeom prst="ellipse">
            <a:avLst/>
          </a:prstGeom>
          <a:solidFill>
            <a:srgbClr val="808080"/>
          </a:solidFill>
          <a:ln w="19050">
            <a:solidFill>
              <a:schemeClr val="tx1"/>
            </a:solidFill>
            <a:round/>
            <a:headEnd type="none" w="sm" len="sm"/>
            <a:tailEnd type="none" w="sm" len="sm"/>
          </a:ln>
        </p:spPr>
        <p:txBody>
          <a:bodyPr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52" name="Oval 26"/>
          <p:cNvSpPr>
            <a:spLocks noChangeArrowheads="1"/>
          </p:cNvSpPr>
          <p:nvPr/>
        </p:nvSpPr>
        <p:spPr bwMode="auto">
          <a:xfrm>
            <a:off x="7019925" y="4156075"/>
            <a:ext cx="558800" cy="293688"/>
          </a:xfrm>
          <a:prstGeom prst="ellipse">
            <a:avLst/>
          </a:prstGeom>
          <a:solidFill>
            <a:srgbClr val="FF0000"/>
          </a:solidFill>
          <a:ln w="19050">
            <a:solidFill>
              <a:schemeClr val="tx1"/>
            </a:solidFill>
            <a:round/>
            <a:headEnd type="none" w="sm" len="sm"/>
            <a:tailEnd type="none" w="sm" len="sm"/>
          </a:ln>
        </p:spPr>
        <p:txBody>
          <a:bodyPr anchor="ctr"/>
          <a:lstStyle/>
          <a:p>
            <a:pPr algn="ctr"/>
            <a:r>
              <a:rPr lang="en-US" altLang="zh-CN" sz="1400">
                <a:solidFill>
                  <a:srgbClr val="000000"/>
                </a:solidFill>
              </a:rPr>
              <a:t>30</a:t>
            </a:r>
            <a:endParaRPr lang="en-US" altLang="zh-CN" sz="1400">
              <a:latin typeface="Times New Roman" pitchFamily="18" charset="0"/>
              <a:ea typeface="楷体_GB2312"/>
              <a:cs typeface="楷体_GB2312"/>
            </a:endParaRPr>
          </a:p>
        </p:txBody>
      </p:sp>
      <p:sp>
        <p:nvSpPr>
          <p:cNvPr id="3" name="文本框 2">
            <a:extLst>
              <a:ext uri="{FF2B5EF4-FFF2-40B4-BE49-F238E27FC236}">
                <a16:creationId xmlns="" xmlns:a16="http://schemas.microsoft.com/office/drawing/2014/main" id="{2CF20267-99DA-488B-A940-1E40AE166CF4}"/>
              </a:ext>
            </a:extLst>
          </p:cNvPr>
          <p:cNvSpPr txBox="1"/>
          <p:nvPr/>
        </p:nvSpPr>
        <p:spPr>
          <a:xfrm>
            <a:off x="5218604" y="1231767"/>
            <a:ext cx="223371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左右子树高度相差不大</a:t>
            </a:r>
          </a:p>
        </p:txBody>
      </p:sp>
      <p:sp>
        <p:nvSpPr>
          <p:cNvPr id="33" name="文本框 32">
            <a:extLst>
              <a:ext uri="{FF2B5EF4-FFF2-40B4-BE49-F238E27FC236}">
                <a16:creationId xmlns="" xmlns:a16="http://schemas.microsoft.com/office/drawing/2014/main" id="{FA502900-2D43-497B-BAD3-8C1F8966BA5F}"/>
              </a:ext>
            </a:extLst>
          </p:cNvPr>
          <p:cNvSpPr txBox="1"/>
          <p:nvPr/>
        </p:nvSpPr>
        <p:spPr>
          <a:xfrm>
            <a:off x="3923928" y="2571750"/>
            <a:ext cx="223371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降低子树高度</a:t>
            </a:r>
          </a:p>
        </p:txBody>
      </p:sp>
      <p:sp>
        <p:nvSpPr>
          <p:cNvPr id="34" name="文本框 33">
            <a:extLst>
              <a:ext uri="{FF2B5EF4-FFF2-40B4-BE49-F238E27FC236}">
                <a16:creationId xmlns="" xmlns:a16="http://schemas.microsoft.com/office/drawing/2014/main" id="{1D9F2A70-ED16-44DD-8CFB-9A276B353AE1}"/>
              </a:ext>
            </a:extLst>
          </p:cNvPr>
          <p:cNvSpPr txBox="1"/>
          <p:nvPr/>
        </p:nvSpPr>
        <p:spPr>
          <a:xfrm>
            <a:off x="6586756" y="1668745"/>
            <a:ext cx="2233716"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相当于</a:t>
            </a:r>
            <a:r>
              <a:rPr lang="en-US" altLang="zh-CN" sz="1600" dirty="0" err="1">
                <a:latin typeface="微软雅黑" panose="020B0503020204020204" pitchFamily="34" charset="-122"/>
                <a:ea typeface="微软雅黑" panose="020B0503020204020204" pitchFamily="34" charset="-122"/>
              </a:rPr>
              <a:t>avl</a:t>
            </a:r>
            <a:r>
              <a:rPr lang="zh-CN" altLang="en-US" sz="1600" dirty="0">
                <a:latin typeface="微软雅黑" panose="020B0503020204020204" pitchFamily="34" charset="-122"/>
                <a:ea typeface="微软雅黑" panose="020B0503020204020204" pitchFamily="34" charset="-122"/>
              </a:rPr>
              <a:t>树中本身没有失衡，但祖先结点可能失衡的情况</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blinds(horizontal)">
                                      <p:cBhvr>
                                        <p:cTn id="14" dur="500"/>
                                        <p:tgtEl>
                                          <p:spTgt spid="5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linds(horizontal)">
                                      <p:cBhvr>
                                        <p:cTn id="17" dur="500"/>
                                        <p:tgtEl>
                                          <p:spTgt spid="4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blinds(horizontal)">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1140">
                                            <p:txEl>
                                              <p:pRg st="1" end="1"/>
                                            </p:txEl>
                                          </p:spTgt>
                                        </p:tgtEl>
                                        <p:attrNameLst>
                                          <p:attrName>style.visibility</p:attrName>
                                        </p:attrNameLst>
                                      </p:cBhvr>
                                      <p:to>
                                        <p:strVal val="visible"/>
                                      </p:to>
                                    </p:set>
                                    <p:animEffect transition="in" filter="blinds(horizontal)">
                                      <p:cBhvr>
                                        <p:cTn id="25" dur="500"/>
                                        <p:tgtEl>
                                          <p:spTgt spid="9114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49"/>
                                        </p:tgtEl>
                                      </p:cBhvr>
                                    </p:animEffect>
                                    <p:set>
                                      <p:cBhvr>
                                        <p:cTn id="30" dur="1" fill="hold">
                                          <p:stCondLst>
                                            <p:cond delay="499"/>
                                          </p:stCondLst>
                                        </p:cTn>
                                        <p:tgtEl>
                                          <p:spTgt spid="49"/>
                                        </p:tgtEl>
                                        <p:attrNameLst>
                                          <p:attrName>style.visibility</p:attrName>
                                        </p:attrNameLst>
                                      </p:cBhvr>
                                      <p:to>
                                        <p:strVal val="hidden"/>
                                      </p:to>
                                    </p:se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blinds(horizontal)">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58"/>
                                        </p:tgtEl>
                                      </p:cBhvr>
                                    </p:animEffect>
                                    <p:set>
                                      <p:cBhvr>
                                        <p:cTn id="39" dur="1" fill="hold">
                                          <p:stCondLst>
                                            <p:cond delay="499"/>
                                          </p:stCondLst>
                                        </p:cTn>
                                        <p:tgtEl>
                                          <p:spTgt spid="58"/>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52"/>
                                        </p:tgtEl>
                                      </p:cBhvr>
                                    </p:animEffect>
                                    <p:set>
                                      <p:cBhvr>
                                        <p:cTn id="48" dur="1" fill="hold">
                                          <p:stCondLst>
                                            <p:cond delay="499"/>
                                          </p:stCondLst>
                                        </p:cTn>
                                        <p:tgtEl>
                                          <p:spTgt spid="52"/>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1140">
                                            <p:txEl>
                                              <p:pRg st="2" end="2"/>
                                            </p:txEl>
                                          </p:spTgt>
                                        </p:tgtEl>
                                        <p:attrNameLst>
                                          <p:attrName>style.visibility</p:attrName>
                                        </p:attrNameLst>
                                      </p:cBhvr>
                                      <p:to>
                                        <p:strVal val="visible"/>
                                      </p:to>
                                    </p:set>
                                    <p:animEffect transition="in" filter="blinds(horizontal)">
                                      <p:cBhvr>
                                        <p:cTn id="57" dur="500"/>
                                        <p:tgtEl>
                                          <p:spTgt spid="9114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1140">
                                            <p:txEl>
                                              <p:pRg st="3" end="3"/>
                                            </p:txEl>
                                          </p:spTgt>
                                        </p:tgtEl>
                                        <p:attrNameLst>
                                          <p:attrName>style.visibility</p:attrName>
                                        </p:attrNameLst>
                                      </p:cBhvr>
                                      <p:to>
                                        <p:strVal val="visible"/>
                                      </p:to>
                                    </p:set>
                                    <p:animEffect transition="in" filter="blinds(horizontal)">
                                      <p:cBhvr>
                                        <p:cTn id="62" dur="500"/>
                                        <p:tgtEl>
                                          <p:spTgt spid="91140">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91140">
                                            <p:txEl>
                                              <p:pRg st="5" end="5"/>
                                            </p:txEl>
                                          </p:spTgt>
                                        </p:tgtEl>
                                        <p:attrNameLst>
                                          <p:attrName>style.visibility</p:attrName>
                                        </p:attrNameLst>
                                      </p:cBhvr>
                                      <p:to>
                                        <p:strVal val="visible"/>
                                      </p:to>
                                    </p:set>
                                    <p:animEffect transition="in" filter="blinds(horizontal)">
                                      <p:cBhvr>
                                        <p:cTn id="75" dur="500"/>
                                        <p:tgtEl>
                                          <p:spTgt spid="91140">
                                            <p:txEl>
                                              <p:pRg st="5" end="5"/>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91140">
                                            <p:txEl>
                                              <p:pRg st="6" end="6"/>
                                            </p:txEl>
                                          </p:spTgt>
                                        </p:tgtEl>
                                        <p:attrNameLst>
                                          <p:attrName>style.visibility</p:attrName>
                                        </p:attrNameLst>
                                      </p:cBhvr>
                                      <p:to>
                                        <p:strVal val="visible"/>
                                      </p:to>
                                    </p:set>
                                    <p:animEffect transition="in" filter="blinds(horizontal)">
                                      <p:cBhvr>
                                        <p:cTn id="78" dur="500"/>
                                        <p:tgtEl>
                                          <p:spTgt spid="911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7" grpId="0" animBg="1"/>
      <p:bldP spid="58" grpId="0" animBg="1"/>
      <p:bldP spid="58" grpId="1" animBg="1"/>
      <p:bldP spid="59" grpId="0" animBg="1"/>
      <p:bldP spid="49" grpId="0" animBg="1"/>
      <p:bldP spid="49" grpId="1" animBg="1"/>
      <p:bldP spid="52" grpId="0" animBg="1"/>
      <p:bldP spid="52" grpId="1" animBg="1"/>
      <p:bldP spid="3" grpId="0"/>
      <p:bldP spid="33" grpId="0"/>
      <p:bldP spid="3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矩形 34"/>
          <p:cNvSpPr>
            <a:spLocks noChangeArrowheads="1"/>
          </p:cNvSpPr>
          <p:nvPr/>
        </p:nvSpPr>
        <p:spPr bwMode="auto">
          <a:xfrm>
            <a:off x="421910" y="33950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平衡调整</a:t>
            </a:r>
            <a:r>
              <a:rPr lang="en-US" altLang="zh-CN">
                <a:latin typeface="微软雅黑" pitchFamily="34" charset="-122"/>
                <a:ea typeface="微软雅黑" pitchFamily="34" charset="-122"/>
              </a:rPr>
              <a:t>--</a:t>
            </a:r>
            <a:r>
              <a:rPr lang="en-US" altLang="zh-CN">
                <a:latin typeface="微软雅黑" pitchFamily="34" charset="-122"/>
                <a:ea typeface="微软雅黑" pitchFamily="34" charset="-122"/>
                <a:cs typeface="楷体_GB2312"/>
              </a:rPr>
              <a:t>LLb</a:t>
            </a:r>
            <a:r>
              <a:rPr lang="zh-CN" altLang="en-US">
                <a:latin typeface="微软雅黑" pitchFamily="34" charset="-122"/>
                <a:ea typeface="微软雅黑" pitchFamily="34" charset="-122"/>
                <a:cs typeface="楷体_GB2312"/>
              </a:rPr>
              <a:t>，</a:t>
            </a:r>
            <a:r>
              <a:rPr lang="en-US" altLang="zh-CN">
                <a:latin typeface="微软雅黑" pitchFamily="34" charset="-122"/>
                <a:ea typeface="微软雅黑" pitchFamily="34" charset="-122"/>
                <a:cs typeface="楷体_GB2312"/>
              </a:rPr>
              <a:t>RRb</a:t>
            </a:r>
            <a:endParaRPr lang="zh-CN" altLang="en-US">
              <a:latin typeface="微软雅黑" pitchFamily="34" charset="-122"/>
              <a:ea typeface="微软雅黑" pitchFamily="34" charset="-122"/>
            </a:endParaRPr>
          </a:p>
        </p:txBody>
      </p:sp>
      <p:sp>
        <p:nvSpPr>
          <p:cNvPr id="93188" name="Text Box 72"/>
          <p:cNvSpPr txBox="1">
            <a:spLocks noChangeArrowheads="1"/>
          </p:cNvSpPr>
          <p:nvPr/>
        </p:nvSpPr>
        <p:spPr bwMode="auto">
          <a:xfrm>
            <a:off x="466725" y="4060825"/>
            <a:ext cx="5761038"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调整后，树根为黑色，路径上的黑结点个数没变。不需要继续调整</a:t>
            </a:r>
          </a:p>
        </p:txBody>
      </p:sp>
      <p:grpSp>
        <p:nvGrpSpPr>
          <p:cNvPr id="93189" name="Group 36"/>
          <p:cNvGrpSpPr>
            <a:grpSpLocks/>
          </p:cNvGrpSpPr>
          <p:nvPr/>
        </p:nvGrpSpPr>
        <p:grpSpPr bwMode="auto">
          <a:xfrm>
            <a:off x="520700" y="1276350"/>
            <a:ext cx="5459413" cy="1195388"/>
            <a:chOff x="567" y="1071"/>
            <a:chExt cx="4672" cy="1316"/>
          </a:xfrm>
        </p:grpSpPr>
        <p:sp>
          <p:nvSpPr>
            <p:cNvPr id="93225" name="Text Box 5"/>
            <p:cNvSpPr txBox="1">
              <a:spLocks noChangeArrowheads="1"/>
            </p:cNvSpPr>
            <p:nvPr/>
          </p:nvSpPr>
          <p:spPr bwMode="auto">
            <a:xfrm>
              <a:off x="3779" y="1713"/>
              <a:ext cx="313" cy="282"/>
            </a:xfrm>
            <a:prstGeom prst="rect">
              <a:avLst/>
            </a:prstGeom>
            <a:noFill/>
            <a:ln w="38100">
              <a:noFill/>
              <a:miter lim="800000"/>
              <a:headEnd/>
              <a:tailEnd/>
            </a:ln>
          </p:spPr>
          <p:txBody>
            <a:bodyPr/>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3226" name="Text Box 6"/>
            <p:cNvSpPr txBox="1">
              <a:spLocks noChangeArrowheads="1"/>
            </p:cNvSpPr>
            <p:nvPr/>
          </p:nvSpPr>
          <p:spPr bwMode="auto">
            <a:xfrm>
              <a:off x="1903" y="1706"/>
              <a:ext cx="312" cy="282"/>
            </a:xfrm>
            <a:prstGeom prst="rect">
              <a:avLst/>
            </a:prstGeom>
            <a:noFill/>
            <a:ln w="38100">
              <a:noFill/>
              <a:miter lim="800000"/>
              <a:headEnd/>
              <a:tailEnd/>
            </a:ln>
          </p:spPr>
          <p:txBody>
            <a:bodyPr/>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3227" name="Text Box 7"/>
            <p:cNvSpPr txBox="1">
              <a:spLocks noChangeArrowheads="1"/>
            </p:cNvSpPr>
            <p:nvPr/>
          </p:nvSpPr>
          <p:spPr bwMode="auto">
            <a:xfrm>
              <a:off x="2424" y="1706"/>
              <a:ext cx="313" cy="282"/>
            </a:xfrm>
            <a:prstGeom prst="rect">
              <a:avLst/>
            </a:prstGeom>
            <a:noFill/>
            <a:ln w="38100">
              <a:noFill/>
              <a:miter lim="800000"/>
              <a:headEnd/>
              <a:tailEnd/>
            </a:ln>
          </p:spPr>
          <p:txBody>
            <a:bodyPr/>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3228" name="Text Box 8"/>
            <p:cNvSpPr txBox="1">
              <a:spLocks noChangeArrowheads="1"/>
            </p:cNvSpPr>
            <p:nvPr/>
          </p:nvSpPr>
          <p:spPr bwMode="auto">
            <a:xfrm>
              <a:off x="1486" y="1706"/>
              <a:ext cx="312" cy="282"/>
            </a:xfrm>
            <a:prstGeom prst="rect">
              <a:avLst/>
            </a:prstGeom>
            <a:noFill/>
            <a:ln w="38100">
              <a:noFill/>
              <a:miter lim="800000"/>
              <a:headEnd/>
              <a:tailEnd/>
            </a:ln>
          </p:spPr>
          <p:txBody>
            <a:bodyPr/>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3229" name="Text Box 9"/>
            <p:cNvSpPr txBox="1">
              <a:spLocks noChangeArrowheads="1"/>
            </p:cNvSpPr>
            <p:nvPr/>
          </p:nvSpPr>
          <p:spPr bwMode="auto">
            <a:xfrm>
              <a:off x="567" y="2034"/>
              <a:ext cx="313" cy="282"/>
            </a:xfrm>
            <a:prstGeom prst="rect">
              <a:avLst/>
            </a:prstGeom>
            <a:noFill/>
            <a:ln w="38100">
              <a:noFill/>
              <a:miter lim="800000"/>
              <a:headEnd/>
              <a:tailEnd/>
            </a:ln>
          </p:spPr>
          <p:txBody>
            <a:bodyPr/>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3230" name="Line 10"/>
            <p:cNvSpPr>
              <a:spLocks noChangeShapeType="1"/>
            </p:cNvSpPr>
            <p:nvPr/>
          </p:nvSpPr>
          <p:spPr bwMode="auto">
            <a:xfrm flipH="1">
              <a:off x="2007" y="1435"/>
              <a:ext cx="208" cy="352"/>
            </a:xfrm>
            <a:prstGeom prst="line">
              <a:avLst/>
            </a:prstGeom>
            <a:noFill/>
            <a:ln w="38100">
              <a:solidFill>
                <a:schemeClr val="tx1"/>
              </a:solidFill>
              <a:round/>
              <a:headEnd/>
              <a:tailEnd/>
            </a:ln>
          </p:spPr>
          <p:txBody>
            <a:bodyPr anchor="ctr"/>
            <a:lstStyle/>
            <a:p>
              <a:endParaRPr lang="zh-CN" altLang="en-US"/>
            </a:p>
          </p:txBody>
        </p:sp>
        <p:sp>
          <p:nvSpPr>
            <p:cNvPr id="93231" name="Line 11"/>
            <p:cNvSpPr>
              <a:spLocks noChangeShapeType="1"/>
            </p:cNvSpPr>
            <p:nvPr/>
          </p:nvSpPr>
          <p:spPr bwMode="auto">
            <a:xfrm>
              <a:off x="1358" y="1518"/>
              <a:ext cx="232" cy="259"/>
            </a:xfrm>
            <a:prstGeom prst="line">
              <a:avLst/>
            </a:prstGeom>
            <a:noFill/>
            <a:ln w="38100">
              <a:solidFill>
                <a:schemeClr val="tx1"/>
              </a:solidFill>
              <a:round/>
              <a:headEnd/>
              <a:tailEnd/>
            </a:ln>
          </p:spPr>
          <p:txBody>
            <a:bodyPr anchor="ctr"/>
            <a:lstStyle/>
            <a:p>
              <a:endParaRPr lang="zh-CN" altLang="en-US"/>
            </a:p>
          </p:txBody>
        </p:sp>
        <p:sp>
          <p:nvSpPr>
            <p:cNvPr id="93232" name="Line 12"/>
            <p:cNvSpPr>
              <a:spLocks noChangeShapeType="1"/>
            </p:cNvSpPr>
            <p:nvPr/>
          </p:nvSpPr>
          <p:spPr bwMode="auto">
            <a:xfrm>
              <a:off x="1862" y="1220"/>
              <a:ext cx="666" cy="567"/>
            </a:xfrm>
            <a:prstGeom prst="line">
              <a:avLst/>
            </a:prstGeom>
            <a:noFill/>
            <a:ln w="38100">
              <a:solidFill>
                <a:schemeClr val="tx1"/>
              </a:solidFill>
              <a:round/>
              <a:headEnd/>
              <a:tailEnd/>
            </a:ln>
          </p:spPr>
          <p:txBody>
            <a:bodyPr anchor="ctr"/>
            <a:lstStyle/>
            <a:p>
              <a:endParaRPr lang="zh-CN" altLang="en-US"/>
            </a:p>
          </p:txBody>
        </p:sp>
        <p:sp>
          <p:nvSpPr>
            <p:cNvPr id="93233" name="Line 13"/>
            <p:cNvSpPr>
              <a:spLocks noChangeShapeType="1"/>
            </p:cNvSpPr>
            <p:nvPr/>
          </p:nvSpPr>
          <p:spPr bwMode="auto">
            <a:xfrm flipH="1">
              <a:off x="652" y="1220"/>
              <a:ext cx="1021" cy="850"/>
            </a:xfrm>
            <a:prstGeom prst="line">
              <a:avLst/>
            </a:prstGeom>
            <a:noFill/>
            <a:ln w="38100">
              <a:solidFill>
                <a:schemeClr val="tx1"/>
              </a:solidFill>
              <a:round/>
              <a:headEnd/>
              <a:tailEnd/>
            </a:ln>
          </p:spPr>
          <p:txBody>
            <a:bodyPr anchor="ctr"/>
            <a:lstStyle/>
            <a:p>
              <a:endParaRPr lang="zh-CN" altLang="en-US"/>
            </a:p>
          </p:txBody>
        </p:sp>
        <p:sp>
          <p:nvSpPr>
            <p:cNvPr id="93234" name="Oval 14"/>
            <p:cNvSpPr>
              <a:spLocks noChangeArrowheads="1"/>
            </p:cNvSpPr>
            <p:nvPr/>
          </p:nvSpPr>
          <p:spPr bwMode="auto">
            <a:xfrm>
              <a:off x="1610" y="1071"/>
              <a:ext cx="377" cy="248"/>
            </a:xfrm>
            <a:prstGeom prst="ellipse">
              <a:avLst/>
            </a:prstGeom>
            <a:solidFill>
              <a:srgbClr val="808080"/>
            </a:solidFill>
            <a:ln w="38100">
              <a:solidFill>
                <a:schemeClr val="tx1"/>
              </a:solidFill>
              <a:round/>
              <a:headEnd type="none" w="sm" len="sm"/>
              <a:tailEnd type="none" w="sm" len="sm"/>
            </a:ln>
          </p:spPr>
          <p:txBody>
            <a:bodyPr tIns="0" bIns="0" anchor="ctr"/>
            <a:lstStyle/>
            <a:p>
              <a:pPr algn="ctr"/>
              <a:r>
                <a:rPr lang="en-US" altLang="zh-CN" sz="1400">
                  <a:solidFill>
                    <a:srgbClr val="FFFFFF"/>
                  </a:solidFill>
                </a:rPr>
                <a:t>G</a:t>
              </a:r>
              <a:endParaRPr lang="en-US" altLang="zh-CN" sz="1400" b="0">
                <a:latin typeface="Times New Roman" pitchFamily="18" charset="0"/>
                <a:ea typeface="楷体_GB2312"/>
                <a:cs typeface="楷体_GB2312"/>
              </a:endParaRPr>
            </a:p>
          </p:txBody>
        </p:sp>
        <p:sp>
          <p:nvSpPr>
            <p:cNvPr id="93235" name="Oval 15"/>
            <p:cNvSpPr>
              <a:spLocks noChangeArrowheads="1"/>
            </p:cNvSpPr>
            <p:nvPr/>
          </p:nvSpPr>
          <p:spPr bwMode="auto">
            <a:xfrm>
              <a:off x="2031" y="1345"/>
              <a:ext cx="378" cy="249"/>
            </a:xfrm>
            <a:prstGeom prst="ellipse">
              <a:avLst/>
            </a:prstGeom>
            <a:solidFill>
              <a:srgbClr val="808080"/>
            </a:solidFill>
            <a:ln w="38100">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3236" name="Text Box 16"/>
            <p:cNvSpPr txBox="1">
              <a:spLocks noChangeArrowheads="1"/>
            </p:cNvSpPr>
            <p:nvPr/>
          </p:nvSpPr>
          <p:spPr bwMode="auto">
            <a:xfrm>
              <a:off x="1088" y="2034"/>
              <a:ext cx="313" cy="282"/>
            </a:xfrm>
            <a:prstGeom prst="rect">
              <a:avLst/>
            </a:prstGeom>
            <a:noFill/>
            <a:ln w="38100">
              <a:noFill/>
              <a:miter lim="800000"/>
              <a:headEnd/>
              <a:tailEnd/>
            </a:ln>
          </p:spPr>
          <p:txBody>
            <a:bodyPr/>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3237" name="Line 17"/>
            <p:cNvSpPr>
              <a:spLocks noChangeShapeType="1"/>
            </p:cNvSpPr>
            <p:nvPr/>
          </p:nvSpPr>
          <p:spPr bwMode="auto">
            <a:xfrm>
              <a:off x="965" y="1847"/>
              <a:ext cx="208" cy="212"/>
            </a:xfrm>
            <a:prstGeom prst="line">
              <a:avLst/>
            </a:prstGeom>
            <a:noFill/>
            <a:ln w="38100">
              <a:solidFill>
                <a:schemeClr val="tx1"/>
              </a:solidFill>
              <a:round/>
              <a:headEnd/>
              <a:tailEnd/>
            </a:ln>
          </p:spPr>
          <p:txBody>
            <a:bodyPr anchor="ctr"/>
            <a:lstStyle/>
            <a:p>
              <a:endParaRPr lang="zh-CN" altLang="en-US"/>
            </a:p>
          </p:txBody>
        </p:sp>
        <p:sp>
          <p:nvSpPr>
            <p:cNvPr id="93238" name="Oval 18"/>
            <p:cNvSpPr>
              <a:spLocks noChangeArrowheads="1"/>
            </p:cNvSpPr>
            <p:nvPr/>
          </p:nvSpPr>
          <p:spPr bwMode="auto">
            <a:xfrm>
              <a:off x="736" y="1717"/>
              <a:ext cx="377" cy="248"/>
            </a:xfrm>
            <a:prstGeom prst="ellipse">
              <a:avLst/>
            </a:prstGeom>
            <a:solidFill>
              <a:srgbClr val="F60000"/>
            </a:solidFill>
            <a:ln w="38100">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3239" name="Oval 19"/>
            <p:cNvSpPr>
              <a:spLocks noChangeArrowheads="1"/>
            </p:cNvSpPr>
            <p:nvPr/>
          </p:nvSpPr>
          <p:spPr bwMode="auto">
            <a:xfrm>
              <a:off x="1170" y="1369"/>
              <a:ext cx="377" cy="249"/>
            </a:xfrm>
            <a:prstGeom prst="ellipse">
              <a:avLst/>
            </a:prstGeom>
            <a:solidFill>
              <a:srgbClr val="F60000"/>
            </a:solidFill>
            <a:ln w="38100">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sp>
          <p:nvSpPr>
            <p:cNvPr id="93240" name="Text Box 20"/>
            <p:cNvSpPr txBox="1">
              <a:spLocks noChangeArrowheads="1"/>
            </p:cNvSpPr>
            <p:nvPr/>
          </p:nvSpPr>
          <p:spPr bwMode="auto">
            <a:xfrm>
              <a:off x="4425" y="2105"/>
              <a:ext cx="313" cy="282"/>
            </a:xfrm>
            <a:prstGeom prst="rect">
              <a:avLst/>
            </a:prstGeom>
            <a:noFill/>
            <a:ln w="38100">
              <a:noFill/>
              <a:miter lim="800000"/>
              <a:headEnd/>
              <a:tailEnd/>
            </a:ln>
          </p:spPr>
          <p:txBody>
            <a:bodyPr/>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3241" name="Text Box 21"/>
            <p:cNvSpPr txBox="1">
              <a:spLocks noChangeArrowheads="1"/>
            </p:cNvSpPr>
            <p:nvPr/>
          </p:nvSpPr>
          <p:spPr bwMode="auto">
            <a:xfrm>
              <a:off x="4926" y="2105"/>
              <a:ext cx="313" cy="282"/>
            </a:xfrm>
            <a:prstGeom prst="rect">
              <a:avLst/>
            </a:prstGeom>
            <a:noFill/>
            <a:ln w="38100">
              <a:noFill/>
              <a:miter lim="800000"/>
              <a:headEnd/>
              <a:tailEnd/>
            </a:ln>
          </p:spPr>
          <p:txBody>
            <a:bodyPr/>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3242" name="Text Box 22"/>
            <p:cNvSpPr txBox="1">
              <a:spLocks noChangeArrowheads="1"/>
            </p:cNvSpPr>
            <p:nvPr/>
          </p:nvSpPr>
          <p:spPr bwMode="auto">
            <a:xfrm>
              <a:off x="4092" y="1706"/>
              <a:ext cx="313" cy="282"/>
            </a:xfrm>
            <a:prstGeom prst="rect">
              <a:avLst/>
            </a:prstGeom>
            <a:noFill/>
            <a:ln w="38100">
              <a:noFill/>
              <a:miter lim="800000"/>
              <a:headEnd/>
              <a:tailEnd/>
            </a:ln>
          </p:spPr>
          <p:txBody>
            <a:bodyPr/>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3243" name="Text Box 23"/>
            <p:cNvSpPr txBox="1">
              <a:spLocks noChangeArrowheads="1"/>
            </p:cNvSpPr>
            <p:nvPr/>
          </p:nvSpPr>
          <p:spPr bwMode="auto">
            <a:xfrm>
              <a:off x="3049" y="1706"/>
              <a:ext cx="314" cy="282"/>
            </a:xfrm>
            <a:prstGeom prst="rect">
              <a:avLst/>
            </a:prstGeom>
            <a:noFill/>
            <a:ln w="38100">
              <a:noFill/>
              <a:miter lim="800000"/>
              <a:headEnd/>
              <a:tailEnd/>
            </a:ln>
          </p:spPr>
          <p:txBody>
            <a:bodyPr/>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3244" name="Line 24"/>
            <p:cNvSpPr>
              <a:spLocks noChangeShapeType="1"/>
            </p:cNvSpPr>
            <p:nvPr/>
          </p:nvSpPr>
          <p:spPr bwMode="auto">
            <a:xfrm flipH="1">
              <a:off x="4301" y="1435"/>
              <a:ext cx="208" cy="352"/>
            </a:xfrm>
            <a:prstGeom prst="line">
              <a:avLst/>
            </a:prstGeom>
            <a:noFill/>
            <a:ln w="38100">
              <a:solidFill>
                <a:schemeClr val="tx1"/>
              </a:solidFill>
              <a:round/>
              <a:headEnd/>
              <a:tailEnd/>
            </a:ln>
          </p:spPr>
          <p:txBody>
            <a:bodyPr anchor="ctr"/>
            <a:lstStyle/>
            <a:p>
              <a:endParaRPr lang="zh-CN" altLang="en-US"/>
            </a:p>
          </p:txBody>
        </p:sp>
        <p:sp>
          <p:nvSpPr>
            <p:cNvPr id="93245" name="Line 25"/>
            <p:cNvSpPr>
              <a:spLocks noChangeShapeType="1"/>
            </p:cNvSpPr>
            <p:nvPr/>
          </p:nvSpPr>
          <p:spPr bwMode="auto">
            <a:xfrm>
              <a:off x="3652" y="1518"/>
              <a:ext cx="232" cy="259"/>
            </a:xfrm>
            <a:prstGeom prst="line">
              <a:avLst/>
            </a:prstGeom>
            <a:noFill/>
            <a:ln w="38100">
              <a:solidFill>
                <a:schemeClr val="tx1"/>
              </a:solidFill>
              <a:round/>
              <a:headEnd/>
              <a:tailEnd/>
            </a:ln>
          </p:spPr>
          <p:txBody>
            <a:bodyPr anchor="ctr"/>
            <a:lstStyle/>
            <a:p>
              <a:endParaRPr lang="zh-CN" altLang="en-US"/>
            </a:p>
          </p:txBody>
        </p:sp>
        <p:sp>
          <p:nvSpPr>
            <p:cNvPr id="93246" name="Line 26"/>
            <p:cNvSpPr>
              <a:spLocks noChangeShapeType="1"/>
            </p:cNvSpPr>
            <p:nvPr/>
          </p:nvSpPr>
          <p:spPr bwMode="auto">
            <a:xfrm>
              <a:off x="4155" y="1220"/>
              <a:ext cx="667" cy="567"/>
            </a:xfrm>
            <a:prstGeom prst="line">
              <a:avLst/>
            </a:prstGeom>
            <a:noFill/>
            <a:ln w="38100">
              <a:solidFill>
                <a:schemeClr val="tx1"/>
              </a:solidFill>
              <a:round/>
              <a:headEnd/>
              <a:tailEnd/>
            </a:ln>
          </p:spPr>
          <p:txBody>
            <a:bodyPr anchor="ctr"/>
            <a:lstStyle/>
            <a:p>
              <a:endParaRPr lang="zh-CN" altLang="en-US"/>
            </a:p>
          </p:txBody>
        </p:sp>
        <p:sp>
          <p:nvSpPr>
            <p:cNvPr id="93247" name="Line 27"/>
            <p:cNvSpPr>
              <a:spLocks noChangeShapeType="1"/>
            </p:cNvSpPr>
            <p:nvPr/>
          </p:nvSpPr>
          <p:spPr bwMode="auto">
            <a:xfrm flipH="1">
              <a:off x="3258" y="1220"/>
              <a:ext cx="709" cy="557"/>
            </a:xfrm>
            <a:prstGeom prst="line">
              <a:avLst/>
            </a:prstGeom>
            <a:noFill/>
            <a:ln w="38100">
              <a:solidFill>
                <a:schemeClr val="tx1"/>
              </a:solidFill>
              <a:round/>
              <a:headEnd/>
              <a:tailEnd/>
            </a:ln>
          </p:spPr>
          <p:txBody>
            <a:bodyPr anchor="ctr"/>
            <a:lstStyle/>
            <a:p>
              <a:endParaRPr lang="zh-CN" altLang="en-US"/>
            </a:p>
          </p:txBody>
        </p:sp>
        <p:sp>
          <p:nvSpPr>
            <p:cNvPr id="93248" name="Oval 28"/>
            <p:cNvSpPr>
              <a:spLocks noChangeArrowheads="1"/>
            </p:cNvSpPr>
            <p:nvPr/>
          </p:nvSpPr>
          <p:spPr bwMode="auto">
            <a:xfrm>
              <a:off x="3903" y="1071"/>
              <a:ext cx="378" cy="248"/>
            </a:xfrm>
            <a:prstGeom prst="ellipse">
              <a:avLst/>
            </a:prstGeom>
            <a:solidFill>
              <a:srgbClr val="808080"/>
            </a:solidFill>
            <a:ln w="38100">
              <a:solidFill>
                <a:schemeClr val="tx1"/>
              </a:solidFill>
              <a:round/>
              <a:headEnd type="none" w="sm" len="sm"/>
              <a:tailEnd type="none" w="sm" len="sm"/>
            </a:ln>
          </p:spPr>
          <p:txBody>
            <a:bodyPr tIns="0" bIns="0" anchor="ctr"/>
            <a:lstStyle/>
            <a:p>
              <a:pPr algn="ctr"/>
              <a:r>
                <a:rPr lang="en-US" altLang="zh-CN" sz="1400">
                  <a:solidFill>
                    <a:srgbClr val="FFFFFF"/>
                  </a:solidFill>
                </a:rPr>
                <a:t>P</a:t>
              </a:r>
              <a:endParaRPr lang="en-US" altLang="zh-CN" sz="1400" b="0">
                <a:latin typeface="Times New Roman" pitchFamily="18" charset="0"/>
                <a:ea typeface="楷体_GB2312"/>
                <a:cs typeface="楷体_GB2312"/>
              </a:endParaRPr>
            </a:p>
          </p:txBody>
        </p:sp>
        <p:sp>
          <p:nvSpPr>
            <p:cNvPr id="93249" name="Oval 29"/>
            <p:cNvSpPr>
              <a:spLocks noChangeArrowheads="1"/>
            </p:cNvSpPr>
            <p:nvPr/>
          </p:nvSpPr>
          <p:spPr bwMode="auto">
            <a:xfrm>
              <a:off x="4326" y="1345"/>
              <a:ext cx="378" cy="249"/>
            </a:xfrm>
            <a:prstGeom prst="ellipse">
              <a:avLst/>
            </a:prstGeom>
            <a:solidFill>
              <a:srgbClr val="F60000"/>
            </a:solidFill>
            <a:ln w="38100">
              <a:solidFill>
                <a:schemeClr val="tx1"/>
              </a:solidFill>
              <a:round/>
              <a:headEnd type="none" w="sm" len="sm"/>
              <a:tailEnd type="none" w="sm" len="sm"/>
            </a:ln>
          </p:spPr>
          <p:txBody>
            <a:bodyPr tIns="0" bIns="0" anchor="ctr"/>
            <a:lstStyle/>
            <a:p>
              <a:pPr algn="ctr"/>
              <a:r>
                <a:rPr lang="en-US" altLang="zh-CN" sz="1400">
                  <a:solidFill>
                    <a:srgbClr val="000000"/>
                  </a:solidFill>
                </a:rPr>
                <a:t>G</a:t>
              </a:r>
              <a:endParaRPr lang="en-US" altLang="zh-CN" sz="1400" b="0">
                <a:latin typeface="Times New Roman" pitchFamily="18" charset="0"/>
                <a:ea typeface="楷体_GB2312"/>
                <a:cs typeface="楷体_GB2312"/>
              </a:endParaRPr>
            </a:p>
          </p:txBody>
        </p:sp>
        <p:sp>
          <p:nvSpPr>
            <p:cNvPr id="93250" name="Line 30"/>
            <p:cNvSpPr>
              <a:spLocks noChangeShapeType="1"/>
            </p:cNvSpPr>
            <p:nvPr/>
          </p:nvSpPr>
          <p:spPr bwMode="auto">
            <a:xfrm>
              <a:off x="4822" y="1847"/>
              <a:ext cx="209" cy="212"/>
            </a:xfrm>
            <a:prstGeom prst="line">
              <a:avLst/>
            </a:prstGeom>
            <a:noFill/>
            <a:ln w="38100">
              <a:solidFill>
                <a:schemeClr val="tx1"/>
              </a:solidFill>
              <a:round/>
              <a:headEnd/>
              <a:tailEnd/>
            </a:ln>
          </p:spPr>
          <p:txBody>
            <a:bodyPr anchor="ctr"/>
            <a:lstStyle/>
            <a:p>
              <a:endParaRPr lang="zh-CN" altLang="en-US"/>
            </a:p>
          </p:txBody>
        </p:sp>
        <p:sp>
          <p:nvSpPr>
            <p:cNvPr id="93251" name="Oval 31"/>
            <p:cNvSpPr>
              <a:spLocks noChangeArrowheads="1"/>
            </p:cNvSpPr>
            <p:nvPr/>
          </p:nvSpPr>
          <p:spPr bwMode="auto">
            <a:xfrm>
              <a:off x="3464" y="1369"/>
              <a:ext cx="377" cy="249"/>
            </a:xfrm>
            <a:prstGeom prst="ellipse">
              <a:avLst/>
            </a:prstGeom>
            <a:solidFill>
              <a:srgbClr val="F60000"/>
            </a:solidFill>
            <a:ln w="38100">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3252" name="Line 32"/>
            <p:cNvSpPr>
              <a:spLocks noChangeShapeType="1"/>
            </p:cNvSpPr>
            <p:nvPr/>
          </p:nvSpPr>
          <p:spPr bwMode="auto">
            <a:xfrm flipH="1">
              <a:off x="4614" y="1777"/>
              <a:ext cx="208" cy="352"/>
            </a:xfrm>
            <a:prstGeom prst="line">
              <a:avLst/>
            </a:prstGeom>
            <a:noFill/>
            <a:ln w="38100">
              <a:solidFill>
                <a:schemeClr val="tx1"/>
              </a:solidFill>
              <a:round/>
              <a:headEnd/>
              <a:tailEnd/>
            </a:ln>
          </p:spPr>
          <p:txBody>
            <a:bodyPr anchor="ctr"/>
            <a:lstStyle/>
            <a:p>
              <a:endParaRPr lang="zh-CN" altLang="en-US"/>
            </a:p>
          </p:txBody>
        </p:sp>
        <p:sp>
          <p:nvSpPr>
            <p:cNvPr id="93253" name="Oval 33"/>
            <p:cNvSpPr>
              <a:spLocks noChangeArrowheads="1"/>
            </p:cNvSpPr>
            <p:nvPr/>
          </p:nvSpPr>
          <p:spPr bwMode="auto">
            <a:xfrm>
              <a:off x="4614" y="1706"/>
              <a:ext cx="376" cy="248"/>
            </a:xfrm>
            <a:prstGeom prst="ellipse">
              <a:avLst/>
            </a:prstGeom>
            <a:solidFill>
              <a:srgbClr val="808080"/>
            </a:solidFill>
            <a:ln w="38100">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3254" name="Line 34"/>
            <p:cNvSpPr>
              <a:spLocks noChangeShapeType="1"/>
            </p:cNvSpPr>
            <p:nvPr/>
          </p:nvSpPr>
          <p:spPr bwMode="auto">
            <a:xfrm>
              <a:off x="2504" y="1444"/>
              <a:ext cx="938" cy="0"/>
            </a:xfrm>
            <a:prstGeom prst="line">
              <a:avLst/>
            </a:prstGeom>
            <a:noFill/>
            <a:ln w="38100">
              <a:solidFill>
                <a:schemeClr val="tx1"/>
              </a:solidFill>
              <a:round/>
              <a:headEnd/>
              <a:tailEnd type="triangle" w="med" len="med"/>
            </a:ln>
          </p:spPr>
          <p:txBody>
            <a:bodyPr/>
            <a:lstStyle/>
            <a:p>
              <a:endParaRPr lang="zh-CN" altLang="en-US"/>
            </a:p>
          </p:txBody>
        </p:sp>
        <p:sp>
          <p:nvSpPr>
            <p:cNvPr id="93255" name="Text Box 35"/>
            <p:cNvSpPr txBox="1">
              <a:spLocks noChangeArrowheads="1"/>
            </p:cNvSpPr>
            <p:nvPr/>
          </p:nvSpPr>
          <p:spPr bwMode="auto">
            <a:xfrm>
              <a:off x="2472" y="1142"/>
              <a:ext cx="1043" cy="211"/>
            </a:xfrm>
            <a:prstGeom prst="rect">
              <a:avLst/>
            </a:prstGeom>
            <a:noFill/>
            <a:ln w="38100">
              <a:noFill/>
              <a:miter lim="800000"/>
              <a:headEnd/>
              <a:tailEnd/>
            </a:ln>
          </p:spPr>
          <p:txBody>
            <a:bodyPr tIns="0" bIns="0"/>
            <a:lstStyle/>
            <a:p>
              <a:pPr algn="just"/>
              <a:r>
                <a:rPr lang="en-US" altLang="zh-CN" sz="1400">
                  <a:latin typeface="Times New Roman" pitchFamily="18" charset="0"/>
                </a:rPr>
                <a:t>LLb</a:t>
              </a:r>
              <a:r>
                <a:rPr lang="zh-CN" altLang="en-US" sz="1400">
                  <a:latin typeface="Times New Roman" pitchFamily="18" charset="0"/>
                </a:rPr>
                <a:t>旋转</a:t>
              </a:r>
              <a:endParaRPr lang="zh-CN" altLang="en-US" sz="1400">
                <a:latin typeface="Times New Roman" pitchFamily="18" charset="0"/>
                <a:ea typeface="楷体_GB2312"/>
                <a:cs typeface="楷体_GB2312"/>
              </a:endParaRPr>
            </a:p>
          </p:txBody>
        </p:sp>
      </p:grpSp>
      <p:grpSp>
        <p:nvGrpSpPr>
          <p:cNvPr id="93190" name="组合 195"/>
          <p:cNvGrpSpPr>
            <a:grpSpLocks/>
          </p:cNvGrpSpPr>
          <p:nvPr/>
        </p:nvGrpSpPr>
        <p:grpSpPr bwMode="auto">
          <a:xfrm>
            <a:off x="520700" y="2499742"/>
            <a:ext cx="5300663" cy="1152525"/>
            <a:chOff x="521292" y="2427734"/>
            <a:chExt cx="5299980" cy="986799"/>
          </a:xfrm>
        </p:grpSpPr>
        <p:sp>
          <p:nvSpPr>
            <p:cNvPr id="93191" name="Text Box 38"/>
            <p:cNvSpPr txBox="1">
              <a:spLocks noChangeArrowheads="1"/>
            </p:cNvSpPr>
            <p:nvPr/>
          </p:nvSpPr>
          <p:spPr bwMode="auto">
            <a:xfrm>
              <a:off x="2067119" y="3220583"/>
              <a:ext cx="361044" cy="193950"/>
            </a:xfrm>
            <a:prstGeom prst="rect">
              <a:avLst/>
            </a:prstGeom>
            <a:noFill/>
            <a:ln w="28575">
              <a:noFill/>
              <a:miter lim="800000"/>
              <a:headEnd/>
              <a:tailEnd/>
            </a:ln>
          </p:spPr>
          <p:txBody>
            <a:bodyPr/>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3192" name="Text Box 39"/>
            <p:cNvSpPr txBox="1">
              <a:spLocks noChangeArrowheads="1"/>
            </p:cNvSpPr>
            <p:nvPr/>
          </p:nvSpPr>
          <p:spPr bwMode="auto">
            <a:xfrm>
              <a:off x="2689890" y="3220583"/>
              <a:ext cx="361043" cy="193950"/>
            </a:xfrm>
            <a:prstGeom prst="rect">
              <a:avLst/>
            </a:prstGeom>
            <a:noFill/>
            <a:ln w="28575">
              <a:noFill/>
              <a:miter lim="800000"/>
              <a:headEnd/>
              <a:tailEnd/>
            </a:ln>
          </p:spPr>
          <p:txBody>
            <a:bodyPr/>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3193" name="Text Box 40"/>
            <p:cNvSpPr txBox="1">
              <a:spLocks noChangeArrowheads="1"/>
            </p:cNvSpPr>
            <p:nvPr/>
          </p:nvSpPr>
          <p:spPr bwMode="auto">
            <a:xfrm>
              <a:off x="1695559" y="2991467"/>
              <a:ext cx="361044" cy="192884"/>
            </a:xfrm>
            <a:prstGeom prst="rect">
              <a:avLst/>
            </a:prstGeom>
            <a:noFill/>
            <a:ln w="28575">
              <a:noFill/>
              <a:miter lim="800000"/>
              <a:headEnd/>
              <a:tailEnd/>
            </a:ln>
          </p:spPr>
          <p:txBody>
            <a:bodyPr/>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3194" name="Text Box 41"/>
            <p:cNvSpPr txBox="1">
              <a:spLocks noChangeArrowheads="1"/>
            </p:cNvSpPr>
            <p:nvPr/>
          </p:nvSpPr>
          <p:spPr bwMode="auto">
            <a:xfrm>
              <a:off x="521292" y="2960563"/>
              <a:ext cx="361043" cy="193950"/>
            </a:xfrm>
            <a:prstGeom prst="rect">
              <a:avLst/>
            </a:prstGeom>
            <a:noFill/>
            <a:ln w="28575">
              <a:noFill/>
              <a:miter lim="800000"/>
              <a:headEnd/>
              <a:tailEnd/>
            </a:ln>
          </p:spPr>
          <p:txBody>
            <a:bodyPr/>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3195" name="Line 42"/>
            <p:cNvSpPr>
              <a:spLocks noChangeShapeType="1"/>
            </p:cNvSpPr>
            <p:nvPr/>
          </p:nvSpPr>
          <p:spPr bwMode="auto">
            <a:xfrm flipH="1">
              <a:off x="1883676" y="2794320"/>
              <a:ext cx="240696" cy="240839"/>
            </a:xfrm>
            <a:prstGeom prst="line">
              <a:avLst/>
            </a:prstGeom>
            <a:noFill/>
            <a:ln w="28575">
              <a:solidFill>
                <a:schemeClr val="tx1"/>
              </a:solidFill>
              <a:round/>
              <a:headEnd/>
              <a:tailEnd/>
            </a:ln>
          </p:spPr>
          <p:txBody>
            <a:bodyPr anchor="ctr"/>
            <a:lstStyle/>
            <a:p>
              <a:endParaRPr lang="zh-CN" altLang="en-US"/>
            </a:p>
          </p:txBody>
        </p:sp>
        <p:sp>
          <p:nvSpPr>
            <p:cNvPr id="93196" name="Line 43"/>
            <p:cNvSpPr>
              <a:spLocks noChangeShapeType="1"/>
            </p:cNvSpPr>
            <p:nvPr/>
          </p:nvSpPr>
          <p:spPr bwMode="auto">
            <a:xfrm>
              <a:off x="1294790" y="2898755"/>
              <a:ext cx="96979" cy="95909"/>
            </a:xfrm>
            <a:prstGeom prst="line">
              <a:avLst/>
            </a:prstGeom>
            <a:noFill/>
            <a:ln w="28575">
              <a:solidFill>
                <a:schemeClr val="tx1"/>
              </a:solidFill>
              <a:round/>
              <a:headEnd/>
              <a:tailEnd/>
            </a:ln>
          </p:spPr>
          <p:txBody>
            <a:bodyPr anchor="ctr"/>
            <a:lstStyle/>
            <a:p>
              <a:endParaRPr lang="zh-CN" altLang="en-US"/>
            </a:p>
          </p:txBody>
        </p:sp>
        <p:sp>
          <p:nvSpPr>
            <p:cNvPr id="93197" name="Line 44"/>
            <p:cNvSpPr>
              <a:spLocks noChangeShapeType="1"/>
            </p:cNvSpPr>
            <p:nvPr/>
          </p:nvSpPr>
          <p:spPr bwMode="auto">
            <a:xfrm>
              <a:off x="1835771" y="2694149"/>
              <a:ext cx="673013" cy="332485"/>
            </a:xfrm>
            <a:prstGeom prst="line">
              <a:avLst/>
            </a:prstGeom>
            <a:noFill/>
            <a:ln w="28575">
              <a:solidFill>
                <a:schemeClr val="tx1"/>
              </a:solidFill>
              <a:round/>
              <a:headEnd/>
              <a:tailEnd/>
            </a:ln>
          </p:spPr>
          <p:txBody>
            <a:bodyPr anchor="ctr"/>
            <a:lstStyle/>
            <a:p>
              <a:endParaRPr lang="zh-CN" altLang="en-US"/>
            </a:p>
          </p:txBody>
        </p:sp>
        <p:sp>
          <p:nvSpPr>
            <p:cNvPr id="93198" name="Oval 45"/>
            <p:cNvSpPr>
              <a:spLocks noChangeArrowheads="1"/>
            </p:cNvSpPr>
            <p:nvPr/>
          </p:nvSpPr>
          <p:spPr bwMode="auto">
            <a:xfrm>
              <a:off x="1424485" y="2544956"/>
              <a:ext cx="436991" cy="169439"/>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G</a:t>
              </a:r>
              <a:endParaRPr lang="en-US" altLang="zh-CN" sz="1400" b="0">
                <a:latin typeface="Times New Roman" pitchFamily="18" charset="0"/>
                <a:ea typeface="楷体_GB2312"/>
                <a:cs typeface="楷体_GB2312"/>
              </a:endParaRPr>
            </a:p>
          </p:txBody>
        </p:sp>
        <p:sp>
          <p:nvSpPr>
            <p:cNvPr id="93199" name="Oval 46"/>
            <p:cNvSpPr>
              <a:spLocks noChangeArrowheads="1"/>
            </p:cNvSpPr>
            <p:nvPr/>
          </p:nvSpPr>
          <p:spPr bwMode="auto">
            <a:xfrm>
              <a:off x="1912887" y="2732512"/>
              <a:ext cx="436991" cy="17050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sp>
          <p:nvSpPr>
            <p:cNvPr id="93200" name="Text Box 47"/>
            <p:cNvSpPr txBox="1">
              <a:spLocks noChangeArrowheads="1"/>
            </p:cNvSpPr>
            <p:nvPr/>
          </p:nvSpPr>
          <p:spPr bwMode="auto">
            <a:xfrm>
              <a:off x="1264411" y="2979745"/>
              <a:ext cx="361043" cy="192884"/>
            </a:xfrm>
            <a:prstGeom prst="rect">
              <a:avLst/>
            </a:prstGeom>
            <a:noFill/>
            <a:ln w="28575">
              <a:noFill/>
              <a:miter lim="800000"/>
              <a:headEnd/>
              <a:tailEnd/>
            </a:ln>
          </p:spPr>
          <p:txBody>
            <a:bodyPr/>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3201" name="Line 48"/>
            <p:cNvSpPr>
              <a:spLocks noChangeShapeType="1"/>
            </p:cNvSpPr>
            <p:nvPr/>
          </p:nvSpPr>
          <p:spPr bwMode="auto">
            <a:xfrm>
              <a:off x="2629132" y="3123608"/>
              <a:ext cx="240696" cy="145995"/>
            </a:xfrm>
            <a:prstGeom prst="line">
              <a:avLst/>
            </a:prstGeom>
            <a:noFill/>
            <a:ln w="28575">
              <a:solidFill>
                <a:schemeClr val="tx1"/>
              </a:solidFill>
              <a:round/>
              <a:headEnd/>
              <a:tailEnd/>
            </a:ln>
          </p:spPr>
          <p:txBody>
            <a:bodyPr anchor="ctr"/>
            <a:lstStyle/>
            <a:p>
              <a:endParaRPr lang="zh-CN" altLang="en-US"/>
            </a:p>
          </p:txBody>
        </p:sp>
        <p:sp>
          <p:nvSpPr>
            <p:cNvPr id="93202" name="Oval 49"/>
            <p:cNvSpPr>
              <a:spLocks noChangeArrowheads="1"/>
            </p:cNvSpPr>
            <p:nvPr/>
          </p:nvSpPr>
          <p:spPr bwMode="auto">
            <a:xfrm>
              <a:off x="2268088" y="2979745"/>
              <a:ext cx="435823" cy="169439"/>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3203" name="Oval 50"/>
            <p:cNvSpPr>
              <a:spLocks noChangeArrowheads="1"/>
            </p:cNvSpPr>
            <p:nvPr/>
          </p:nvSpPr>
          <p:spPr bwMode="auto">
            <a:xfrm>
              <a:off x="916220" y="2748497"/>
              <a:ext cx="435823" cy="170505"/>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3204" name="Line 51"/>
            <p:cNvSpPr>
              <a:spLocks noChangeShapeType="1"/>
            </p:cNvSpPr>
            <p:nvPr/>
          </p:nvSpPr>
          <p:spPr bwMode="auto">
            <a:xfrm>
              <a:off x="2689890" y="2737840"/>
              <a:ext cx="1083131" cy="0"/>
            </a:xfrm>
            <a:prstGeom prst="line">
              <a:avLst/>
            </a:prstGeom>
            <a:noFill/>
            <a:ln w="28575">
              <a:solidFill>
                <a:schemeClr val="tx1"/>
              </a:solidFill>
              <a:round/>
              <a:headEnd/>
              <a:tailEnd type="triangle" w="med" len="med"/>
            </a:ln>
          </p:spPr>
          <p:txBody>
            <a:bodyPr/>
            <a:lstStyle/>
            <a:p>
              <a:endParaRPr lang="zh-CN" altLang="en-US"/>
            </a:p>
          </p:txBody>
        </p:sp>
        <p:sp>
          <p:nvSpPr>
            <p:cNvPr id="93205" name="Text Box 52"/>
            <p:cNvSpPr txBox="1">
              <a:spLocks noChangeArrowheads="1"/>
            </p:cNvSpPr>
            <p:nvPr/>
          </p:nvSpPr>
          <p:spPr bwMode="auto">
            <a:xfrm>
              <a:off x="2699792" y="2427734"/>
              <a:ext cx="1064436" cy="157717"/>
            </a:xfrm>
            <a:prstGeom prst="rect">
              <a:avLst/>
            </a:prstGeom>
            <a:noFill/>
            <a:ln w="28575">
              <a:noFill/>
              <a:miter lim="800000"/>
              <a:headEnd/>
              <a:tailEnd/>
            </a:ln>
          </p:spPr>
          <p:txBody>
            <a:bodyPr tIns="0" bIns="0"/>
            <a:lstStyle/>
            <a:p>
              <a:pPr algn="just"/>
              <a:r>
                <a:rPr lang="en-US" altLang="zh-CN" sz="1400">
                  <a:latin typeface="Times New Roman" pitchFamily="18" charset="0"/>
                </a:rPr>
                <a:t>RRb</a:t>
              </a:r>
              <a:r>
                <a:rPr lang="zh-CN" altLang="en-US" sz="1400">
                  <a:latin typeface="Times New Roman" pitchFamily="18" charset="0"/>
                </a:rPr>
                <a:t>旋转</a:t>
              </a:r>
              <a:endParaRPr lang="zh-CN" altLang="en-US" sz="1400">
                <a:latin typeface="Times New Roman" pitchFamily="18" charset="0"/>
                <a:ea typeface="楷体_GB2312"/>
                <a:cs typeface="楷体_GB2312"/>
              </a:endParaRPr>
            </a:p>
          </p:txBody>
        </p:sp>
        <p:sp>
          <p:nvSpPr>
            <p:cNvPr id="93206" name="Line 53"/>
            <p:cNvSpPr>
              <a:spLocks noChangeShapeType="1"/>
            </p:cNvSpPr>
            <p:nvPr/>
          </p:nvSpPr>
          <p:spPr bwMode="auto">
            <a:xfrm flipH="1">
              <a:off x="1253894" y="2680295"/>
              <a:ext cx="240696" cy="96975"/>
            </a:xfrm>
            <a:prstGeom prst="line">
              <a:avLst/>
            </a:prstGeom>
            <a:noFill/>
            <a:ln w="28575">
              <a:solidFill>
                <a:schemeClr val="tx1"/>
              </a:solidFill>
              <a:round/>
              <a:headEnd/>
              <a:tailEnd/>
            </a:ln>
          </p:spPr>
          <p:txBody>
            <a:bodyPr/>
            <a:lstStyle/>
            <a:p>
              <a:endParaRPr lang="zh-CN" altLang="en-US"/>
            </a:p>
          </p:txBody>
        </p:sp>
        <p:sp>
          <p:nvSpPr>
            <p:cNvPr id="93207" name="Line 54"/>
            <p:cNvSpPr>
              <a:spLocks noChangeShapeType="1"/>
            </p:cNvSpPr>
            <p:nvPr/>
          </p:nvSpPr>
          <p:spPr bwMode="auto">
            <a:xfrm flipH="1">
              <a:off x="702397" y="2882770"/>
              <a:ext cx="240696" cy="96975"/>
            </a:xfrm>
            <a:prstGeom prst="line">
              <a:avLst/>
            </a:prstGeom>
            <a:noFill/>
            <a:ln w="28575">
              <a:solidFill>
                <a:schemeClr val="tx1"/>
              </a:solidFill>
              <a:round/>
              <a:headEnd/>
              <a:tailEnd/>
            </a:ln>
          </p:spPr>
          <p:txBody>
            <a:bodyPr/>
            <a:lstStyle/>
            <a:p>
              <a:endParaRPr lang="zh-CN" altLang="en-US"/>
            </a:p>
          </p:txBody>
        </p:sp>
        <p:sp>
          <p:nvSpPr>
            <p:cNvPr id="93208" name="Line 55"/>
            <p:cNvSpPr>
              <a:spLocks noChangeShapeType="1"/>
            </p:cNvSpPr>
            <p:nvPr/>
          </p:nvSpPr>
          <p:spPr bwMode="auto">
            <a:xfrm flipH="1">
              <a:off x="2268088" y="3123608"/>
              <a:ext cx="120348" cy="96975"/>
            </a:xfrm>
            <a:prstGeom prst="line">
              <a:avLst/>
            </a:prstGeom>
            <a:noFill/>
            <a:ln w="28575">
              <a:solidFill>
                <a:schemeClr val="tx1"/>
              </a:solidFill>
              <a:round/>
              <a:headEnd/>
              <a:tailEnd/>
            </a:ln>
          </p:spPr>
          <p:txBody>
            <a:bodyPr/>
            <a:lstStyle/>
            <a:p>
              <a:endParaRPr lang="zh-CN" altLang="en-US"/>
            </a:p>
          </p:txBody>
        </p:sp>
        <p:sp>
          <p:nvSpPr>
            <p:cNvPr id="93209" name="Text Box 56"/>
            <p:cNvSpPr txBox="1">
              <a:spLocks noChangeArrowheads="1"/>
            </p:cNvSpPr>
            <p:nvPr/>
          </p:nvSpPr>
          <p:spPr bwMode="auto">
            <a:xfrm>
              <a:off x="4736973" y="3027699"/>
              <a:ext cx="361043" cy="192884"/>
            </a:xfrm>
            <a:prstGeom prst="rect">
              <a:avLst/>
            </a:prstGeom>
            <a:noFill/>
            <a:ln w="28575">
              <a:noFill/>
              <a:miter lim="800000"/>
              <a:headEnd/>
              <a:tailEnd/>
            </a:ln>
          </p:spPr>
          <p:txBody>
            <a:bodyPr/>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3210" name="Text Box 57"/>
            <p:cNvSpPr txBox="1">
              <a:spLocks noChangeArrowheads="1"/>
            </p:cNvSpPr>
            <p:nvPr/>
          </p:nvSpPr>
          <p:spPr bwMode="auto">
            <a:xfrm>
              <a:off x="5460228" y="3027699"/>
              <a:ext cx="361044" cy="192884"/>
            </a:xfrm>
            <a:prstGeom prst="rect">
              <a:avLst/>
            </a:prstGeom>
            <a:noFill/>
            <a:ln w="28575">
              <a:noFill/>
              <a:miter lim="800000"/>
              <a:headEnd/>
              <a:tailEnd/>
            </a:ln>
          </p:spPr>
          <p:txBody>
            <a:bodyPr/>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3211" name="Text Box 58"/>
            <p:cNvSpPr txBox="1">
              <a:spLocks noChangeArrowheads="1"/>
            </p:cNvSpPr>
            <p:nvPr/>
          </p:nvSpPr>
          <p:spPr bwMode="auto">
            <a:xfrm>
              <a:off x="4375929" y="2979745"/>
              <a:ext cx="361044" cy="192884"/>
            </a:xfrm>
            <a:prstGeom prst="rect">
              <a:avLst/>
            </a:prstGeom>
            <a:noFill/>
            <a:ln w="28575">
              <a:noFill/>
              <a:miter lim="800000"/>
              <a:headEnd/>
              <a:tailEnd/>
            </a:ln>
          </p:spPr>
          <p:txBody>
            <a:bodyPr/>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3212" name="Text Box 59"/>
            <p:cNvSpPr txBox="1">
              <a:spLocks noChangeArrowheads="1"/>
            </p:cNvSpPr>
            <p:nvPr/>
          </p:nvSpPr>
          <p:spPr bwMode="auto">
            <a:xfrm>
              <a:off x="3291630" y="3220583"/>
              <a:ext cx="361044" cy="193950"/>
            </a:xfrm>
            <a:prstGeom prst="rect">
              <a:avLst/>
            </a:prstGeom>
            <a:noFill/>
            <a:ln w="28575">
              <a:noFill/>
              <a:miter lim="800000"/>
              <a:headEnd/>
              <a:tailEnd/>
            </a:ln>
          </p:spPr>
          <p:txBody>
            <a:bodyPr/>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3213" name="Line 60"/>
            <p:cNvSpPr>
              <a:spLocks noChangeShapeType="1"/>
            </p:cNvSpPr>
            <p:nvPr/>
          </p:nvSpPr>
          <p:spPr bwMode="auto">
            <a:xfrm flipH="1">
              <a:off x="4955468" y="2794320"/>
              <a:ext cx="240696" cy="240839"/>
            </a:xfrm>
            <a:prstGeom prst="line">
              <a:avLst/>
            </a:prstGeom>
            <a:noFill/>
            <a:ln w="28575">
              <a:solidFill>
                <a:schemeClr val="tx1"/>
              </a:solidFill>
              <a:round/>
              <a:headEnd/>
              <a:tailEnd/>
            </a:ln>
          </p:spPr>
          <p:txBody>
            <a:bodyPr anchor="ctr"/>
            <a:lstStyle/>
            <a:p>
              <a:endParaRPr lang="zh-CN" altLang="en-US"/>
            </a:p>
          </p:txBody>
        </p:sp>
        <p:sp>
          <p:nvSpPr>
            <p:cNvPr id="93214" name="Line 61"/>
            <p:cNvSpPr>
              <a:spLocks noChangeShapeType="1"/>
            </p:cNvSpPr>
            <p:nvPr/>
          </p:nvSpPr>
          <p:spPr bwMode="auto">
            <a:xfrm>
              <a:off x="3894537" y="3123608"/>
              <a:ext cx="96980" cy="96975"/>
            </a:xfrm>
            <a:prstGeom prst="line">
              <a:avLst/>
            </a:prstGeom>
            <a:noFill/>
            <a:ln w="28575">
              <a:solidFill>
                <a:schemeClr val="tx1"/>
              </a:solidFill>
              <a:round/>
              <a:headEnd/>
              <a:tailEnd/>
            </a:ln>
          </p:spPr>
          <p:txBody>
            <a:bodyPr anchor="ctr"/>
            <a:lstStyle/>
            <a:p>
              <a:endParaRPr lang="zh-CN" altLang="en-US"/>
            </a:p>
          </p:txBody>
        </p:sp>
        <p:sp>
          <p:nvSpPr>
            <p:cNvPr id="93215" name="Line 62"/>
            <p:cNvSpPr>
              <a:spLocks noChangeShapeType="1"/>
            </p:cNvSpPr>
            <p:nvPr/>
          </p:nvSpPr>
          <p:spPr bwMode="auto">
            <a:xfrm>
              <a:off x="4907563" y="2694149"/>
              <a:ext cx="673013" cy="332485"/>
            </a:xfrm>
            <a:prstGeom prst="line">
              <a:avLst/>
            </a:prstGeom>
            <a:noFill/>
            <a:ln w="28575">
              <a:solidFill>
                <a:schemeClr val="tx1"/>
              </a:solidFill>
              <a:round/>
              <a:headEnd/>
              <a:tailEnd/>
            </a:ln>
          </p:spPr>
          <p:txBody>
            <a:bodyPr anchor="ctr"/>
            <a:lstStyle/>
            <a:p>
              <a:endParaRPr lang="zh-CN" altLang="en-US"/>
            </a:p>
          </p:txBody>
        </p:sp>
        <p:sp>
          <p:nvSpPr>
            <p:cNvPr id="93216" name="Oval 63"/>
            <p:cNvSpPr>
              <a:spLocks noChangeArrowheads="1"/>
            </p:cNvSpPr>
            <p:nvPr/>
          </p:nvSpPr>
          <p:spPr bwMode="auto">
            <a:xfrm>
              <a:off x="4496277" y="2544956"/>
              <a:ext cx="435823" cy="169439"/>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P</a:t>
              </a:r>
              <a:endParaRPr lang="en-US" altLang="zh-CN" sz="1400" b="0">
                <a:latin typeface="Times New Roman" pitchFamily="18" charset="0"/>
                <a:ea typeface="楷体_GB2312"/>
                <a:cs typeface="楷体_GB2312"/>
              </a:endParaRPr>
            </a:p>
          </p:txBody>
        </p:sp>
        <p:sp>
          <p:nvSpPr>
            <p:cNvPr id="93217" name="Oval 64"/>
            <p:cNvSpPr>
              <a:spLocks noChangeArrowheads="1"/>
            </p:cNvSpPr>
            <p:nvPr/>
          </p:nvSpPr>
          <p:spPr bwMode="auto">
            <a:xfrm>
              <a:off x="4984679" y="2732512"/>
              <a:ext cx="436991" cy="17050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3218" name="Text Box 65"/>
            <p:cNvSpPr txBox="1">
              <a:spLocks noChangeArrowheads="1"/>
            </p:cNvSpPr>
            <p:nvPr/>
          </p:nvSpPr>
          <p:spPr bwMode="auto">
            <a:xfrm>
              <a:off x="3894537" y="3220583"/>
              <a:ext cx="361044" cy="193950"/>
            </a:xfrm>
            <a:prstGeom prst="rect">
              <a:avLst/>
            </a:prstGeom>
            <a:noFill/>
            <a:ln w="28575">
              <a:noFill/>
              <a:miter lim="800000"/>
              <a:headEnd/>
              <a:tailEnd/>
            </a:ln>
          </p:spPr>
          <p:txBody>
            <a:bodyPr/>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3219" name="Oval 66"/>
            <p:cNvSpPr>
              <a:spLocks noChangeArrowheads="1"/>
            </p:cNvSpPr>
            <p:nvPr/>
          </p:nvSpPr>
          <p:spPr bwMode="auto">
            <a:xfrm>
              <a:off x="3532325" y="2979745"/>
              <a:ext cx="435823" cy="169439"/>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3220" name="Oval 67"/>
            <p:cNvSpPr>
              <a:spLocks noChangeArrowheads="1"/>
            </p:cNvSpPr>
            <p:nvPr/>
          </p:nvSpPr>
          <p:spPr bwMode="auto">
            <a:xfrm>
              <a:off x="3988012" y="2748497"/>
              <a:ext cx="435823" cy="17050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G</a:t>
              </a:r>
              <a:endParaRPr lang="en-US" altLang="zh-CN" sz="1400" b="0">
                <a:latin typeface="Times New Roman" pitchFamily="18" charset="0"/>
                <a:ea typeface="楷体_GB2312"/>
                <a:cs typeface="楷体_GB2312"/>
              </a:endParaRPr>
            </a:p>
          </p:txBody>
        </p:sp>
        <p:sp>
          <p:nvSpPr>
            <p:cNvPr id="93221" name="Line 68"/>
            <p:cNvSpPr>
              <a:spLocks noChangeShapeType="1"/>
            </p:cNvSpPr>
            <p:nvPr/>
          </p:nvSpPr>
          <p:spPr bwMode="auto">
            <a:xfrm flipH="1">
              <a:off x="4325687" y="2680295"/>
              <a:ext cx="240696" cy="96975"/>
            </a:xfrm>
            <a:prstGeom prst="line">
              <a:avLst/>
            </a:prstGeom>
            <a:noFill/>
            <a:ln w="28575">
              <a:solidFill>
                <a:schemeClr val="tx1"/>
              </a:solidFill>
              <a:round/>
              <a:headEnd/>
              <a:tailEnd/>
            </a:ln>
          </p:spPr>
          <p:txBody>
            <a:bodyPr/>
            <a:lstStyle/>
            <a:p>
              <a:endParaRPr lang="zh-CN" altLang="en-US"/>
            </a:p>
          </p:txBody>
        </p:sp>
        <p:sp>
          <p:nvSpPr>
            <p:cNvPr id="93222" name="Line 69"/>
            <p:cNvSpPr>
              <a:spLocks noChangeShapeType="1"/>
            </p:cNvSpPr>
            <p:nvPr/>
          </p:nvSpPr>
          <p:spPr bwMode="auto">
            <a:xfrm flipH="1">
              <a:off x="3532325" y="3123608"/>
              <a:ext cx="120348" cy="96975"/>
            </a:xfrm>
            <a:prstGeom prst="line">
              <a:avLst/>
            </a:prstGeom>
            <a:noFill/>
            <a:ln w="28575">
              <a:solidFill>
                <a:schemeClr val="tx1"/>
              </a:solidFill>
              <a:round/>
              <a:headEnd/>
              <a:tailEnd/>
            </a:ln>
          </p:spPr>
          <p:txBody>
            <a:bodyPr/>
            <a:lstStyle/>
            <a:p>
              <a:endParaRPr lang="zh-CN" altLang="en-US"/>
            </a:p>
          </p:txBody>
        </p:sp>
        <p:sp>
          <p:nvSpPr>
            <p:cNvPr id="93223" name="Line 70"/>
            <p:cNvSpPr>
              <a:spLocks noChangeShapeType="1"/>
            </p:cNvSpPr>
            <p:nvPr/>
          </p:nvSpPr>
          <p:spPr bwMode="auto">
            <a:xfrm flipH="1">
              <a:off x="3894537" y="2882770"/>
              <a:ext cx="120348" cy="96975"/>
            </a:xfrm>
            <a:prstGeom prst="line">
              <a:avLst/>
            </a:prstGeom>
            <a:noFill/>
            <a:ln w="28575">
              <a:solidFill>
                <a:schemeClr val="tx1"/>
              </a:solidFill>
              <a:round/>
              <a:headEnd/>
              <a:tailEnd/>
            </a:ln>
          </p:spPr>
          <p:txBody>
            <a:bodyPr/>
            <a:lstStyle/>
            <a:p>
              <a:endParaRPr lang="zh-CN" altLang="en-US"/>
            </a:p>
          </p:txBody>
        </p:sp>
        <p:sp>
          <p:nvSpPr>
            <p:cNvPr id="93224" name="Line 71"/>
            <p:cNvSpPr>
              <a:spLocks noChangeShapeType="1"/>
            </p:cNvSpPr>
            <p:nvPr/>
          </p:nvSpPr>
          <p:spPr bwMode="auto">
            <a:xfrm>
              <a:off x="4345550" y="2887032"/>
              <a:ext cx="120348" cy="96975"/>
            </a:xfrm>
            <a:prstGeom prst="line">
              <a:avLst/>
            </a:prstGeom>
            <a:noFill/>
            <a:ln w="28575">
              <a:solidFill>
                <a:schemeClr val="tx1"/>
              </a:solidFill>
              <a:round/>
              <a:headEnd/>
              <a:tailEnd/>
            </a:ln>
          </p:spPr>
          <p:txBody>
            <a:bodyPr/>
            <a:lstStyle/>
            <a:p>
              <a:endParaRPr lang="zh-CN" altLang="en-US"/>
            </a:p>
          </p:txBody>
        </p:sp>
      </p:grpSp>
    </p:spTree>
  </p:cSld>
  <p:clrMapOvr>
    <a:masterClrMapping/>
  </p:clrMapOvr>
  <p:transition spd="slow" advTm="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矩形 34"/>
          <p:cNvSpPr>
            <a:spLocks noChangeArrowheads="1"/>
          </p:cNvSpPr>
          <p:nvPr/>
        </p:nvSpPr>
        <p:spPr bwMode="auto">
          <a:xfrm>
            <a:off x="589706" y="33950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平衡调整</a:t>
            </a:r>
            <a:r>
              <a:rPr lang="en-US" altLang="zh-CN">
                <a:latin typeface="微软雅黑" pitchFamily="34" charset="-122"/>
                <a:ea typeface="微软雅黑" pitchFamily="34" charset="-122"/>
              </a:rPr>
              <a:t>--</a:t>
            </a:r>
            <a:r>
              <a:rPr lang="en-US" altLang="zh-CN">
                <a:latin typeface="微软雅黑" pitchFamily="34" charset="-122"/>
                <a:ea typeface="微软雅黑" pitchFamily="34" charset="-122"/>
                <a:cs typeface="楷体_GB2312"/>
              </a:rPr>
              <a:t>LRb</a:t>
            </a:r>
            <a:r>
              <a:rPr lang="zh-CN" altLang="en-US">
                <a:latin typeface="微软雅黑" pitchFamily="34" charset="-122"/>
                <a:ea typeface="微软雅黑" pitchFamily="34" charset="-122"/>
                <a:cs typeface="楷体_GB2312"/>
              </a:rPr>
              <a:t>，</a:t>
            </a:r>
            <a:r>
              <a:rPr lang="en-US" altLang="zh-CN">
                <a:latin typeface="微软雅黑" pitchFamily="34" charset="-122"/>
                <a:ea typeface="微软雅黑" pitchFamily="34" charset="-122"/>
                <a:cs typeface="楷体_GB2312"/>
              </a:rPr>
              <a:t>RLb</a:t>
            </a:r>
            <a:endParaRPr lang="zh-CN" altLang="en-US">
              <a:latin typeface="微软雅黑" pitchFamily="34" charset="-122"/>
              <a:ea typeface="微软雅黑" pitchFamily="34" charset="-122"/>
            </a:endParaRPr>
          </a:p>
        </p:txBody>
      </p:sp>
      <p:sp>
        <p:nvSpPr>
          <p:cNvPr id="94212" name="Text Box 68"/>
          <p:cNvSpPr txBox="1">
            <a:spLocks noChangeArrowheads="1"/>
          </p:cNvSpPr>
          <p:nvPr/>
        </p:nvSpPr>
        <p:spPr bwMode="auto">
          <a:xfrm>
            <a:off x="2627313" y="1266825"/>
            <a:ext cx="1411287" cy="296863"/>
          </a:xfrm>
          <a:prstGeom prst="rect">
            <a:avLst/>
          </a:prstGeom>
          <a:noFill/>
          <a:ln w="28575">
            <a:noFill/>
            <a:miter lim="800000"/>
            <a:headEnd/>
            <a:tailEnd/>
          </a:ln>
        </p:spPr>
        <p:txBody>
          <a:bodyPr tIns="0" bIns="0"/>
          <a:lstStyle/>
          <a:p>
            <a:pPr algn="just"/>
            <a:r>
              <a:rPr lang="en-US" altLang="zh-CN" sz="1400">
                <a:latin typeface="Times New Roman" pitchFamily="18" charset="0"/>
              </a:rPr>
              <a:t>LRb</a:t>
            </a:r>
            <a:r>
              <a:rPr lang="zh-CN" altLang="en-US" sz="1400">
                <a:latin typeface="Times New Roman" pitchFamily="18" charset="0"/>
              </a:rPr>
              <a:t>旋转</a:t>
            </a:r>
            <a:endParaRPr lang="zh-CN" altLang="en-US" sz="1400">
              <a:latin typeface="Times New Roman" pitchFamily="18" charset="0"/>
              <a:ea typeface="楷体_GB2312"/>
              <a:cs typeface="楷体_GB2312"/>
            </a:endParaRPr>
          </a:p>
        </p:txBody>
      </p:sp>
      <p:grpSp>
        <p:nvGrpSpPr>
          <p:cNvPr id="94213" name="组合 72"/>
          <p:cNvGrpSpPr>
            <a:grpSpLocks/>
          </p:cNvGrpSpPr>
          <p:nvPr/>
        </p:nvGrpSpPr>
        <p:grpSpPr bwMode="auto">
          <a:xfrm>
            <a:off x="755650" y="1274763"/>
            <a:ext cx="4752975" cy="1296987"/>
            <a:chOff x="1187450" y="1274763"/>
            <a:chExt cx="6769100" cy="1296987"/>
          </a:xfrm>
        </p:grpSpPr>
        <p:sp>
          <p:nvSpPr>
            <p:cNvPr id="94248" name="Text Box 40"/>
            <p:cNvSpPr txBox="1">
              <a:spLocks noChangeArrowheads="1"/>
            </p:cNvSpPr>
            <p:nvPr/>
          </p:nvSpPr>
          <p:spPr bwMode="auto">
            <a:xfrm>
              <a:off x="5732463" y="2036996"/>
              <a:ext cx="469900" cy="229861"/>
            </a:xfrm>
            <a:prstGeom prst="rect">
              <a:avLst/>
            </a:prstGeom>
            <a:noFill/>
            <a:ln w="28575">
              <a:noFill/>
              <a:miter lim="800000"/>
              <a:headEnd/>
              <a:tailEnd/>
            </a:ln>
          </p:spPr>
          <p:txBody>
            <a:bodyPr tIns="0" bIns="0"/>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4249" name="Text Box 41"/>
            <p:cNvSpPr txBox="1">
              <a:spLocks noChangeArrowheads="1"/>
            </p:cNvSpPr>
            <p:nvPr/>
          </p:nvSpPr>
          <p:spPr bwMode="auto">
            <a:xfrm>
              <a:off x="2846388" y="2036996"/>
              <a:ext cx="469900" cy="229861"/>
            </a:xfrm>
            <a:prstGeom prst="rect">
              <a:avLst/>
            </a:prstGeom>
            <a:noFill/>
            <a:ln w="28575">
              <a:noFill/>
              <a:miter lim="800000"/>
              <a:headEnd/>
              <a:tailEnd/>
            </a:ln>
          </p:spPr>
          <p:txBody>
            <a:bodyPr tIns="0" bIns="0"/>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4250" name="Text Box 42"/>
            <p:cNvSpPr txBox="1">
              <a:spLocks noChangeArrowheads="1"/>
            </p:cNvSpPr>
            <p:nvPr/>
          </p:nvSpPr>
          <p:spPr bwMode="auto">
            <a:xfrm>
              <a:off x="3695700" y="2036996"/>
              <a:ext cx="469900" cy="229861"/>
            </a:xfrm>
            <a:prstGeom prst="rect">
              <a:avLst/>
            </a:prstGeom>
            <a:noFill/>
            <a:ln w="28575">
              <a:noFill/>
              <a:miter lim="800000"/>
              <a:headEnd/>
              <a:tailEnd/>
            </a:ln>
          </p:spPr>
          <p:txBody>
            <a:bodyPr tIns="0" bIns="0"/>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4251" name="Text Box 43"/>
            <p:cNvSpPr txBox="1">
              <a:spLocks noChangeArrowheads="1"/>
            </p:cNvSpPr>
            <p:nvPr/>
          </p:nvSpPr>
          <p:spPr bwMode="auto">
            <a:xfrm>
              <a:off x="2627313" y="2343080"/>
              <a:ext cx="471488" cy="228670"/>
            </a:xfrm>
            <a:prstGeom prst="rect">
              <a:avLst/>
            </a:prstGeom>
            <a:noFill/>
            <a:ln w="28575">
              <a:noFill/>
              <a:miter lim="800000"/>
              <a:headEnd/>
              <a:tailEnd/>
            </a:ln>
          </p:spPr>
          <p:txBody>
            <a:bodyPr tIns="0" bIns="0"/>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4252" name="Text Box 44"/>
            <p:cNvSpPr txBox="1">
              <a:spLocks noChangeArrowheads="1"/>
            </p:cNvSpPr>
            <p:nvPr/>
          </p:nvSpPr>
          <p:spPr bwMode="auto">
            <a:xfrm>
              <a:off x="1187450" y="1961964"/>
              <a:ext cx="469900" cy="228670"/>
            </a:xfrm>
            <a:prstGeom prst="rect">
              <a:avLst/>
            </a:prstGeom>
            <a:noFill/>
            <a:ln w="28575">
              <a:noFill/>
              <a:miter lim="800000"/>
              <a:headEnd/>
              <a:tailEnd/>
            </a:ln>
          </p:spPr>
          <p:txBody>
            <a:bodyPr tIns="0" bIns="0"/>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4253" name="Line 45"/>
            <p:cNvSpPr>
              <a:spLocks noChangeShapeType="1"/>
            </p:cNvSpPr>
            <p:nvPr/>
          </p:nvSpPr>
          <p:spPr bwMode="auto">
            <a:xfrm flipH="1">
              <a:off x="3068638" y="1667789"/>
              <a:ext cx="312738" cy="382307"/>
            </a:xfrm>
            <a:prstGeom prst="line">
              <a:avLst/>
            </a:prstGeom>
            <a:noFill/>
            <a:ln w="28575">
              <a:solidFill>
                <a:schemeClr val="tx1"/>
              </a:solidFill>
              <a:round/>
              <a:headEnd/>
              <a:tailEnd/>
            </a:ln>
          </p:spPr>
          <p:txBody>
            <a:bodyPr tIns="0" bIns="0" anchor="ctr"/>
            <a:lstStyle/>
            <a:p>
              <a:endParaRPr lang="zh-CN" altLang="en-US"/>
            </a:p>
          </p:txBody>
        </p:sp>
        <p:sp>
          <p:nvSpPr>
            <p:cNvPr id="94254" name="Line 46"/>
            <p:cNvSpPr>
              <a:spLocks noChangeShapeType="1"/>
            </p:cNvSpPr>
            <p:nvPr/>
          </p:nvSpPr>
          <p:spPr bwMode="auto">
            <a:xfrm>
              <a:off x="2093913" y="1758305"/>
              <a:ext cx="347663" cy="278691"/>
            </a:xfrm>
            <a:prstGeom prst="line">
              <a:avLst/>
            </a:prstGeom>
            <a:noFill/>
            <a:ln w="28575">
              <a:solidFill>
                <a:schemeClr val="tx1"/>
              </a:solidFill>
              <a:round/>
              <a:headEnd/>
              <a:tailEnd/>
            </a:ln>
          </p:spPr>
          <p:txBody>
            <a:bodyPr tIns="0" bIns="0" anchor="ctr"/>
            <a:lstStyle/>
            <a:p>
              <a:endParaRPr lang="zh-CN" altLang="en-US"/>
            </a:p>
          </p:txBody>
        </p:sp>
        <p:sp>
          <p:nvSpPr>
            <p:cNvPr id="94255" name="Line 47"/>
            <p:cNvSpPr>
              <a:spLocks noChangeShapeType="1"/>
            </p:cNvSpPr>
            <p:nvPr/>
          </p:nvSpPr>
          <p:spPr bwMode="auto">
            <a:xfrm>
              <a:off x="2849563" y="1435547"/>
              <a:ext cx="1001713" cy="614550"/>
            </a:xfrm>
            <a:prstGeom prst="line">
              <a:avLst/>
            </a:prstGeom>
            <a:noFill/>
            <a:ln w="28575">
              <a:solidFill>
                <a:schemeClr val="tx1"/>
              </a:solidFill>
              <a:round/>
              <a:headEnd/>
              <a:tailEnd/>
            </a:ln>
          </p:spPr>
          <p:txBody>
            <a:bodyPr tIns="0" bIns="0" anchor="ctr"/>
            <a:lstStyle/>
            <a:p>
              <a:endParaRPr lang="zh-CN" altLang="en-US"/>
            </a:p>
          </p:txBody>
        </p:sp>
        <p:sp>
          <p:nvSpPr>
            <p:cNvPr id="94256" name="Line 48"/>
            <p:cNvSpPr>
              <a:spLocks noChangeShapeType="1"/>
            </p:cNvSpPr>
            <p:nvPr/>
          </p:nvSpPr>
          <p:spPr bwMode="auto">
            <a:xfrm flipH="1">
              <a:off x="1500188" y="1435547"/>
              <a:ext cx="1065213" cy="601449"/>
            </a:xfrm>
            <a:prstGeom prst="line">
              <a:avLst/>
            </a:prstGeom>
            <a:noFill/>
            <a:ln w="28575">
              <a:solidFill>
                <a:schemeClr val="tx1"/>
              </a:solidFill>
              <a:round/>
              <a:headEnd/>
              <a:tailEnd/>
            </a:ln>
          </p:spPr>
          <p:txBody>
            <a:bodyPr tIns="0" bIns="0" anchor="ctr"/>
            <a:lstStyle/>
            <a:p>
              <a:endParaRPr lang="zh-CN" altLang="en-US"/>
            </a:p>
          </p:txBody>
        </p:sp>
        <p:sp>
          <p:nvSpPr>
            <p:cNvPr id="94257" name="Oval 49"/>
            <p:cNvSpPr>
              <a:spLocks noChangeArrowheads="1"/>
            </p:cNvSpPr>
            <p:nvPr/>
          </p:nvSpPr>
          <p:spPr bwMode="auto">
            <a:xfrm>
              <a:off x="2471738" y="1274763"/>
              <a:ext cx="566738" cy="267973"/>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G</a:t>
              </a:r>
              <a:endParaRPr lang="en-US" altLang="zh-CN" sz="1400" b="0">
                <a:latin typeface="Times New Roman" pitchFamily="18" charset="0"/>
                <a:ea typeface="楷体_GB2312"/>
                <a:cs typeface="楷体_GB2312"/>
              </a:endParaRPr>
            </a:p>
          </p:txBody>
        </p:sp>
        <p:sp>
          <p:nvSpPr>
            <p:cNvPr id="94258" name="Oval 50"/>
            <p:cNvSpPr>
              <a:spLocks noChangeArrowheads="1"/>
            </p:cNvSpPr>
            <p:nvPr/>
          </p:nvSpPr>
          <p:spPr bwMode="auto">
            <a:xfrm>
              <a:off x="3106738" y="1571319"/>
              <a:ext cx="568325" cy="269164"/>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4259" name="Text Box 51"/>
            <p:cNvSpPr txBox="1">
              <a:spLocks noChangeArrowheads="1"/>
            </p:cNvSpPr>
            <p:nvPr/>
          </p:nvSpPr>
          <p:spPr bwMode="auto">
            <a:xfrm>
              <a:off x="1687513" y="2343080"/>
              <a:ext cx="312738" cy="228670"/>
            </a:xfrm>
            <a:prstGeom prst="rect">
              <a:avLst/>
            </a:prstGeom>
            <a:noFill/>
            <a:ln w="28575">
              <a:noFill/>
              <a:miter lim="800000"/>
              <a:headEnd/>
              <a:tailEnd/>
            </a:ln>
          </p:spPr>
          <p:txBody>
            <a:bodyPr tIns="0" bIns="0"/>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4260" name="Line 52"/>
            <p:cNvSpPr>
              <a:spLocks noChangeShapeType="1"/>
            </p:cNvSpPr>
            <p:nvPr/>
          </p:nvSpPr>
          <p:spPr bwMode="auto">
            <a:xfrm>
              <a:off x="2441575" y="2114410"/>
              <a:ext cx="312738" cy="228670"/>
            </a:xfrm>
            <a:prstGeom prst="line">
              <a:avLst/>
            </a:prstGeom>
            <a:noFill/>
            <a:ln w="28575">
              <a:solidFill>
                <a:schemeClr val="tx1"/>
              </a:solidFill>
              <a:round/>
              <a:headEnd/>
              <a:tailEnd/>
            </a:ln>
          </p:spPr>
          <p:txBody>
            <a:bodyPr tIns="0" bIns="0" anchor="ctr"/>
            <a:lstStyle/>
            <a:p>
              <a:endParaRPr lang="zh-CN" altLang="en-US"/>
            </a:p>
          </p:txBody>
        </p:sp>
        <p:sp>
          <p:nvSpPr>
            <p:cNvPr id="94261" name="Oval 53"/>
            <p:cNvSpPr>
              <a:spLocks noChangeArrowheads="1"/>
            </p:cNvSpPr>
            <p:nvPr/>
          </p:nvSpPr>
          <p:spPr bwMode="auto">
            <a:xfrm>
              <a:off x="1809750" y="1596330"/>
              <a:ext cx="566738" cy="269164"/>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sp>
          <p:nvSpPr>
            <p:cNvPr id="94262" name="Text Box 54"/>
            <p:cNvSpPr txBox="1">
              <a:spLocks noChangeArrowheads="1"/>
            </p:cNvSpPr>
            <p:nvPr/>
          </p:nvSpPr>
          <p:spPr bwMode="auto">
            <a:xfrm>
              <a:off x="6702425" y="2343080"/>
              <a:ext cx="471488" cy="228670"/>
            </a:xfrm>
            <a:prstGeom prst="rect">
              <a:avLst/>
            </a:prstGeom>
            <a:noFill/>
            <a:ln w="28575">
              <a:noFill/>
              <a:miter lim="800000"/>
              <a:headEnd/>
              <a:tailEnd/>
            </a:ln>
          </p:spPr>
          <p:txBody>
            <a:bodyPr tIns="0" bIns="0"/>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4263" name="Text Box 55"/>
            <p:cNvSpPr txBox="1">
              <a:spLocks noChangeArrowheads="1"/>
            </p:cNvSpPr>
            <p:nvPr/>
          </p:nvSpPr>
          <p:spPr bwMode="auto">
            <a:xfrm>
              <a:off x="7486650" y="2343080"/>
              <a:ext cx="469900" cy="228670"/>
            </a:xfrm>
            <a:prstGeom prst="rect">
              <a:avLst/>
            </a:prstGeom>
            <a:noFill/>
            <a:ln w="28575">
              <a:noFill/>
              <a:miter lim="800000"/>
              <a:headEnd/>
              <a:tailEnd/>
            </a:ln>
          </p:spPr>
          <p:txBody>
            <a:bodyPr tIns="0" bIns="0"/>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4264" name="Text Box 56"/>
            <p:cNvSpPr txBox="1">
              <a:spLocks noChangeArrowheads="1"/>
            </p:cNvSpPr>
            <p:nvPr/>
          </p:nvSpPr>
          <p:spPr bwMode="auto">
            <a:xfrm>
              <a:off x="6202363" y="2036996"/>
              <a:ext cx="469900" cy="229861"/>
            </a:xfrm>
            <a:prstGeom prst="rect">
              <a:avLst/>
            </a:prstGeom>
            <a:noFill/>
            <a:ln w="28575">
              <a:noFill/>
              <a:miter lim="800000"/>
              <a:headEnd/>
              <a:tailEnd/>
            </a:ln>
          </p:spPr>
          <p:txBody>
            <a:bodyPr tIns="0" bIns="0"/>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4265" name="Text Box 57"/>
            <p:cNvSpPr txBox="1">
              <a:spLocks noChangeArrowheads="1"/>
            </p:cNvSpPr>
            <p:nvPr/>
          </p:nvSpPr>
          <p:spPr bwMode="auto">
            <a:xfrm>
              <a:off x="4635500" y="1961964"/>
              <a:ext cx="469900" cy="304893"/>
            </a:xfrm>
            <a:prstGeom prst="rect">
              <a:avLst/>
            </a:prstGeom>
            <a:noFill/>
            <a:ln w="28575">
              <a:noFill/>
              <a:miter lim="800000"/>
              <a:headEnd/>
              <a:tailEnd/>
            </a:ln>
          </p:spPr>
          <p:txBody>
            <a:bodyPr tIns="0" bIns="0"/>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4266" name="Line 58"/>
            <p:cNvSpPr>
              <a:spLocks noChangeShapeType="1"/>
            </p:cNvSpPr>
            <p:nvPr/>
          </p:nvSpPr>
          <p:spPr bwMode="auto">
            <a:xfrm flipH="1">
              <a:off x="6516688" y="1667789"/>
              <a:ext cx="312738" cy="382307"/>
            </a:xfrm>
            <a:prstGeom prst="line">
              <a:avLst/>
            </a:prstGeom>
            <a:noFill/>
            <a:ln w="28575">
              <a:solidFill>
                <a:schemeClr val="tx1"/>
              </a:solidFill>
              <a:round/>
              <a:headEnd/>
              <a:tailEnd/>
            </a:ln>
          </p:spPr>
          <p:txBody>
            <a:bodyPr tIns="0" bIns="0" anchor="ctr"/>
            <a:lstStyle/>
            <a:p>
              <a:endParaRPr lang="zh-CN" altLang="en-US"/>
            </a:p>
          </p:txBody>
        </p:sp>
        <p:sp>
          <p:nvSpPr>
            <p:cNvPr id="94267" name="Line 59"/>
            <p:cNvSpPr>
              <a:spLocks noChangeShapeType="1"/>
            </p:cNvSpPr>
            <p:nvPr/>
          </p:nvSpPr>
          <p:spPr bwMode="auto">
            <a:xfrm>
              <a:off x="5541963" y="1758305"/>
              <a:ext cx="347663" cy="278691"/>
            </a:xfrm>
            <a:prstGeom prst="line">
              <a:avLst/>
            </a:prstGeom>
            <a:noFill/>
            <a:ln w="28575">
              <a:solidFill>
                <a:schemeClr val="tx1"/>
              </a:solidFill>
              <a:round/>
              <a:headEnd/>
              <a:tailEnd/>
            </a:ln>
          </p:spPr>
          <p:txBody>
            <a:bodyPr tIns="0" bIns="0" anchor="ctr"/>
            <a:lstStyle/>
            <a:p>
              <a:endParaRPr lang="zh-CN" altLang="en-US"/>
            </a:p>
          </p:txBody>
        </p:sp>
        <p:sp>
          <p:nvSpPr>
            <p:cNvPr id="94268" name="Line 60"/>
            <p:cNvSpPr>
              <a:spLocks noChangeShapeType="1"/>
            </p:cNvSpPr>
            <p:nvPr/>
          </p:nvSpPr>
          <p:spPr bwMode="auto">
            <a:xfrm>
              <a:off x="6297613" y="1435547"/>
              <a:ext cx="1001713" cy="614550"/>
            </a:xfrm>
            <a:prstGeom prst="line">
              <a:avLst/>
            </a:prstGeom>
            <a:noFill/>
            <a:ln w="28575">
              <a:solidFill>
                <a:schemeClr val="tx1"/>
              </a:solidFill>
              <a:round/>
              <a:headEnd/>
              <a:tailEnd/>
            </a:ln>
          </p:spPr>
          <p:txBody>
            <a:bodyPr tIns="0" bIns="0" anchor="ctr"/>
            <a:lstStyle/>
            <a:p>
              <a:endParaRPr lang="zh-CN" altLang="en-US"/>
            </a:p>
          </p:txBody>
        </p:sp>
        <p:sp>
          <p:nvSpPr>
            <p:cNvPr id="94269" name="Line 61"/>
            <p:cNvSpPr>
              <a:spLocks noChangeShapeType="1"/>
            </p:cNvSpPr>
            <p:nvPr/>
          </p:nvSpPr>
          <p:spPr bwMode="auto">
            <a:xfrm flipH="1">
              <a:off x="4949825" y="1435547"/>
              <a:ext cx="1063625" cy="601449"/>
            </a:xfrm>
            <a:prstGeom prst="line">
              <a:avLst/>
            </a:prstGeom>
            <a:noFill/>
            <a:ln w="28575">
              <a:solidFill>
                <a:schemeClr val="tx1"/>
              </a:solidFill>
              <a:round/>
              <a:headEnd/>
              <a:tailEnd/>
            </a:ln>
          </p:spPr>
          <p:txBody>
            <a:bodyPr tIns="0" bIns="0" anchor="ctr"/>
            <a:lstStyle/>
            <a:p>
              <a:endParaRPr lang="zh-CN" altLang="en-US"/>
            </a:p>
          </p:txBody>
        </p:sp>
        <p:sp>
          <p:nvSpPr>
            <p:cNvPr id="94270" name="Oval 62"/>
            <p:cNvSpPr>
              <a:spLocks noChangeArrowheads="1"/>
            </p:cNvSpPr>
            <p:nvPr/>
          </p:nvSpPr>
          <p:spPr bwMode="auto">
            <a:xfrm>
              <a:off x="5919788" y="1274763"/>
              <a:ext cx="566738" cy="267973"/>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X</a:t>
              </a:r>
              <a:endParaRPr lang="en-US" altLang="zh-CN" sz="1400" b="0">
                <a:latin typeface="Times New Roman" pitchFamily="18" charset="0"/>
                <a:ea typeface="楷体_GB2312"/>
                <a:cs typeface="楷体_GB2312"/>
              </a:endParaRPr>
            </a:p>
          </p:txBody>
        </p:sp>
        <p:sp>
          <p:nvSpPr>
            <p:cNvPr id="94271" name="Oval 63"/>
            <p:cNvSpPr>
              <a:spLocks noChangeArrowheads="1"/>
            </p:cNvSpPr>
            <p:nvPr/>
          </p:nvSpPr>
          <p:spPr bwMode="auto">
            <a:xfrm>
              <a:off x="6554788" y="1571319"/>
              <a:ext cx="568325" cy="269164"/>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G</a:t>
              </a:r>
              <a:endParaRPr lang="en-US" altLang="zh-CN" sz="1400" b="0">
                <a:latin typeface="Times New Roman" pitchFamily="18" charset="0"/>
                <a:ea typeface="楷体_GB2312"/>
                <a:cs typeface="楷体_GB2312"/>
              </a:endParaRPr>
            </a:p>
          </p:txBody>
        </p:sp>
        <p:sp>
          <p:nvSpPr>
            <p:cNvPr id="94272" name="Line 64"/>
            <p:cNvSpPr>
              <a:spLocks noChangeShapeType="1"/>
            </p:cNvSpPr>
            <p:nvPr/>
          </p:nvSpPr>
          <p:spPr bwMode="auto">
            <a:xfrm>
              <a:off x="7299325" y="2114410"/>
              <a:ext cx="314325" cy="228670"/>
            </a:xfrm>
            <a:prstGeom prst="line">
              <a:avLst/>
            </a:prstGeom>
            <a:noFill/>
            <a:ln w="28575">
              <a:solidFill>
                <a:schemeClr val="tx1"/>
              </a:solidFill>
              <a:round/>
              <a:headEnd/>
              <a:tailEnd/>
            </a:ln>
          </p:spPr>
          <p:txBody>
            <a:bodyPr tIns="0" bIns="0" anchor="ctr"/>
            <a:lstStyle/>
            <a:p>
              <a:endParaRPr lang="zh-CN" altLang="en-US"/>
            </a:p>
          </p:txBody>
        </p:sp>
        <p:sp>
          <p:nvSpPr>
            <p:cNvPr id="94273" name="Line 65"/>
            <p:cNvSpPr>
              <a:spLocks noChangeShapeType="1"/>
            </p:cNvSpPr>
            <p:nvPr/>
          </p:nvSpPr>
          <p:spPr bwMode="auto">
            <a:xfrm flipH="1">
              <a:off x="6986588" y="2036996"/>
              <a:ext cx="312738" cy="382307"/>
            </a:xfrm>
            <a:prstGeom prst="line">
              <a:avLst/>
            </a:prstGeom>
            <a:noFill/>
            <a:ln w="28575">
              <a:solidFill>
                <a:schemeClr val="tx1"/>
              </a:solidFill>
              <a:round/>
              <a:headEnd/>
              <a:tailEnd/>
            </a:ln>
          </p:spPr>
          <p:txBody>
            <a:bodyPr tIns="0" bIns="0" anchor="ctr"/>
            <a:lstStyle/>
            <a:p>
              <a:endParaRPr lang="zh-CN" altLang="en-US"/>
            </a:p>
          </p:txBody>
        </p:sp>
        <p:sp>
          <p:nvSpPr>
            <p:cNvPr id="94274" name="Oval 66"/>
            <p:cNvSpPr>
              <a:spLocks noChangeArrowheads="1"/>
            </p:cNvSpPr>
            <p:nvPr/>
          </p:nvSpPr>
          <p:spPr bwMode="auto">
            <a:xfrm>
              <a:off x="6986588" y="1959582"/>
              <a:ext cx="566738" cy="269164"/>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4275" name="Line 67"/>
            <p:cNvSpPr>
              <a:spLocks noChangeShapeType="1"/>
            </p:cNvSpPr>
            <p:nvPr/>
          </p:nvSpPr>
          <p:spPr bwMode="auto">
            <a:xfrm>
              <a:off x="3851275" y="1579656"/>
              <a:ext cx="1411288" cy="0"/>
            </a:xfrm>
            <a:prstGeom prst="line">
              <a:avLst/>
            </a:prstGeom>
            <a:noFill/>
            <a:ln w="28575">
              <a:solidFill>
                <a:schemeClr val="tx1"/>
              </a:solidFill>
              <a:round/>
              <a:headEnd/>
              <a:tailEnd type="triangle" w="med" len="med"/>
            </a:ln>
          </p:spPr>
          <p:txBody>
            <a:bodyPr tIns="0" bIns="0"/>
            <a:lstStyle/>
            <a:p>
              <a:endParaRPr lang="zh-CN" altLang="en-US"/>
            </a:p>
          </p:txBody>
        </p:sp>
        <p:sp>
          <p:nvSpPr>
            <p:cNvPr id="94276" name="Line 69"/>
            <p:cNvSpPr>
              <a:spLocks noChangeShapeType="1"/>
            </p:cNvSpPr>
            <p:nvPr/>
          </p:nvSpPr>
          <p:spPr bwMode="auto">
            <a:xfrm flipH="1">
              <a:off x="1970088" y="2036996"/>
              <a:ext cx="471488" cy="306084"/>
            </a:xfrm>
            <a:prstGeom prst="line">
              <a:avLst/>
            </a:prstGeom>
            <a:noFill/>
            <a:ln w="28575">
              <a:solidFill>
                <a:schemeClr val="tx1"/>
              </a:solidFill>
              <a:round/>
              <a:headEnd/>
              <a:tailEnd/>
            </a:ln>
          </p:spPr>
          <p:txBody>
            <a:bodyPr tIns="0" bIns="0" anchor="ctr"/>
            <a:lstStyle/>
            <a:p>
              <a:endParaRPr lang="zh-CN" altLang="en-US"/>
            </a:p>
          </p:txBody>
        </p:sp>
        <p:sp>
          <p:nvSpPr>
            <p:cNvPr id="94277" name="Oval 70"/>
            <p:cNvSpPr>
              <a:spLocks noChangeArrowheads="1"/>
            </p:cNvSpPr>
            <p:nvPr/>
          </p:nvSpPr>
          <p:spPr bwMode="auto">
            <a:xfrm>
              <a:off x="2127250" y="1959582"/>
              <a:ext cx="568325" cy="269164"/>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4278" name="Oval 71"/>
            <p:cNvSpPr>
              <a:spLocks noChangeArrowheads="1"/>
            </p:cNvSpPr>
            <p:nvPr/>
          </p:nvSpPr>
          <p:spPr bwMode="auto">
            <a:xfrm>
              <a:off x="5322888" y="1579656"/>
              <a:ext cx="566738" cy="269164"/>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grpSp>
      <p:grpSp>
        <p:nvGrpSpPr>
          <p:cNvPr id="94214" name="组合 104"/>
          <p:cNvGrpSpPr>
            <a:grpSpLocks/>
          </p:cNvGrpSpPr>
          <p:nvPr/>
        </p:nvGrpSpPr>
        <p:grpSpPr bwMode="auto">
          <a:xfrm>
            <a:off x="611188" y="2716213"/>
            <a:ext cx="4824412" cy="1457325"/>
            <a:chOff x="1331913" y="2841625"/>
            <a:chExt cx="6840537" cy="1566863"/>
          </a:xfrm>
        </p:grpSpPr>
        <p:sp>
          <p:nvSpPr>
            <p:cNvPr id="94216" name="Text Box 74"/>
            <p:cNvSpPr txBox="1">
              <a:spLocks noChangeArrowheads="1"/>
            </p:cNvSpPr>
            <p:nvPr/>
          </p:nvSpPr>
          <p:spPr bwMode="auto">
            <a:xfrm>
              <a:off x="5703888" y="4065588"/>
              <a:ext cx="522287" cy="257175"/>
            </a:xfrm>
            <a:prstGeom prst="rect">
              <a:avLst/>
            </a:prstGeom>
            <a:noFill/>
            <a:ln w="28575">
              <a:noFill/>
              <a:miter lim="800000"/>
              <a:headEnd/>
              <a:tailEnd/>
            </a:ln>
          </p:spPr>
          <p:txBody>
            <a:bodyPr tIns="0" bIns="0"/>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4217" name="Text Box 75"/>
            <p:cNvSpPr txBox="1">
              <a:spLocks noChangeArrowheads="1"/>
            </p:cNvSpPr>
            <p:nvPr/>
          </p:nvSpPr>
          <p:spPr bwMode="auto">
            <a:xfrm>
              <a:off x="3467100" y="4049713"/>
              <a:ext cx="522288" cy="255587"/>
            </a:xfrm>
            <a:prstGeom prst="rect">
              <a:avLst/>
            </a:prstGeom>
            <a:noFill/>
            <a:ln w="28575">
              <a:noFill/>
              <a:miter lim="800000"/>
              <a:headEnd/>
              <a:tailEnd/>
            </a:ln>
          </p:spPr>
          <p:txBody>
            <a:bodyPr tIns="0" bIns="0"/>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4218" name="Text Box 76"/>
            <p:cNvSpPr txBox="1">
              <a:spLocks noChangeArrowheads="1"/>
            </p:cNvSpPr>
            <p:nvPr/>
          </p:nvSpPr>
          <p:spPr bwMode="auto">
            <a:xfrm>
              <a:off x="4052888" y="3697288"/>
              <a:ext cx="590550" cy="258762"/>
            </a:xfrm>
            <a:prstGeom prst="rect">
              <a:avLst/>
            </a:prstGeom>
            <a:noFill/>
            <a:ln w="28575">
              <a:noFill/>
              <a:miter lim="800000"/>
              <a:headEnd/>
              <a:tailEnd/>
            </a:ln>
          </p:spPr>
          <p:txBody>
            <a:bodyPr tIns="0" bIns="0"/>
            <a:lstStyle/>
            <a:p>
              <a:pPr algn="just"/>
              <a:r>
                <a:rPr lang="en-US" altLang="zh-CN" sz="1400">
                  <a:latin typeface="Times New Roman" pitchFamily="18" charset="0"/>
                </a:rPr>
                <a:t>E</a:t>
              </a:r>
              <a:endParaRPr lang="en-US" altLang="zh-CN" sz="1400">
                <a:latin typeface="Times New Roman" pitchFamily="18" charset="0"/>
                <a:ea typeface="楷体_GB2312"/>
                <a:cs typeface="楷体_GB2312"/>
              </a:endParaRPr>
            </a:p>
          </p:txBody>
        </p:sp>
        <p:sp>
          <p:nvSpPr>
            <p:cNvPr id="94219" name="Text Box 77"/>
            <p:cNvSpPr txBox="1">
              <a:spLocks noChangeArrowheads="1"/>
            </p:cNvSpPr>
            <p:nvPr/>
          </p:nvSpPr>
          <p:spPr bwMode="auto">
            <a:xfrm>
              <a:off x="2595563" y="4049713"/>
              <a:ext cx="522287" cy="255587"/>
            </a:xfrm>
            <a:prstGeom prst="rect">
              <a:avLst/>
            </a:prstGeom>
            <a:noFill/>
            <a:ln w="28575">
              <a:noFill/>
              <a:miter lim="800000"/>
              <a:headEnd/>
              <a:tailEnd/>
            </a:ln>
          </p:spPr>
          <p:txBody>
            <a:bodyPr tIns="0" bIns="0"/>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4220" name="Text Box 78"/>
            <p:cNvSpPr txBox="1">
              <a:spLocks noChangeArrowheads="1"/>
            </p:cNvSpPr>
            <p:nvPr/>
          </p:nvSpPr>
          <p:spPr bwMode="auto">
            <a:xfrm>
              <a:off x="1331913" y="3611563"/>
              <a:ext cx="522287" cy="257175"/>
            </a:xfrm>
            <a:prstGeom prst="rect">
              <a:avLst/>
            </a:prstGeom>
            <a:noFill/>
            <a:ln w="28575">
              <a:noFill/>
              <a:miter lim="800000"/>
              <a:headEnd/>
              <a:tailEnd/>
            </a:ln>
          </p:spPr>
          <p:txBody>
            <a:bodyPr tIns="0" bIns="0"/>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4221" name="Line 79"/>
            <p:cNvSpPr>
              <a:spLocks noChangeShapeType="1"/>
            </p:cNvSpPr>
            <p:nvPr/>
          </p:nvSpPr>
          <p:spPr bwMode="auto">
            <a:xfrm flipH="1">
              <a:off x="3424238" y="3282950"/>
              <a:ext cx="347662" cy="427038"/>
            </a:xfrm>
            <a:prstGeom prst="line">
              <a:avLst/>
            </a:prstGeom>
            <a:noFill/>
            <a:ln w="28575">
              <a:solidFill>
                <a:schemeClr val="tx1"/>
              </a:solidFill>
              <a:round/>
              <a:headEnd/>
              <a:tailEnd/>
            </a:ln>
          </p:spPr>
          <p:txBody>
            <a:bodyPr tIns="0" bIns="0" anchor="ctr"/>
            <a:lstStyle/>
            <a:p>
              <a:endParaRPr lang="zh-CN" altLang="en-US"/>
            </a:p>
          </p:txBody>
        </p:sp>
        <p:sp>
          <p:nvSpPr>
            <p:cNvPr id="94222" name="Line 80"/>
            <p:cNvSpPr>
              <a:spLocks noChangeShapeType="1"/>
            </p:cNvSpPr>
            <p:nvPr/>
          </p:nvSpPr>
          <p:spPr bwMode="auto">
            <a:xfrm>
              <a:off x="2338388" y="3384550"/>
              <a:ext cx="388937" cy="312738"/>
            </a:xfrm>
            <a:prstGeom prst="line">
              <a:avLst/>
            </a:prstGeom>
            <a:noFill/>
            <a:ln w="28575">
              <a:solidFill>
                <a:schemeClr val="tx1"/>
              </a:solidFill>
              <a:round/>
              <a:headEnd/>
              <a:tailEnd/>
            </a:ln>
          </p:spPr>
          <p:txBody>
            <a:bodyPr tIns="0" bIns="0" anchor="ctr"/>
            <a:lstStyle/>
            <a:p>
              <a:endParaRPr lang="zh-CN" altLang="en-US"/>
            </a:p>
          </p:txBody>
        </p:sp>
        <p:sp>
          <p:nvSpPr>
            <p:cNvPr id="94223" name="Line 81"/>
            <p:cNvSpPr>
              <a:spLocks noChangeShapeType="1"/>
            </p:cNvSpPr>
            <p:nvPr/>
          </p:nvSpPr>
          <p:spPr bwMode="auto">
            <a:xfrm>
              <a:off x="3181350" y="3022600"/>
              <a:ext cx="1114425" cy="687388"/>
            </a:xfrm>
            <a:prstGeom prst="line">
              <a:avLst/>
            </a:prstGeom>
            <a:noFill/>
            <a:ln w="28575">
              <a:solidFill>
                <a:schemeClr val="tx1"/>
              </a:solidFill>
              <a:round/>
              <a:headEnd/>
              <a:tailEnd/>
            </a:ln>
          </p:spPr>
          <p:txBody>
            <a:bodyPr tIns="0" bIns="0" anchor="ctr"/>
            <a:lstStyle/>
            <a:p>
              <a:endParaRPr lang="zh-CN" altLang="en-US"/>
            </a:p>
          </p:txBody>
        </p:sp>
        <p:sp>
          <p:nvSpPr>
            <p:cNvPr id="94224" name="Line 82"/>
            <p:cNvSpPr>
              <a:spLocks noChangeShapeType="1"/>
            </p:cNvSpPr>
            <p:nvPr/>
          </p:nvSpPr>
          <p:spPr bwMode="auto">
            <a:xfrm flipH="1">
              <a:off x="1722438" y="2954338"/>
              <a:ext cx="1141412" cy="665162"/>
            </a:xfrm>
            <a:prstGeom prst="line">
              <a:avLst/>
            </a:prstGeom>
            <a:noFill/>
            <a:ln w="28575">
              <a:solidFill>
                <a:schemeClr val="tx1"/>
              </a:solidFill>
              <a:round/>
              <a:headEnd/>
              <a:tailEnd/>
            </a:ln>
          </p:spPr>
          <p:txBody>
            <a:bodyPr tIns="0" bIns="0" anchor="ctr"/>
            <a:lstStyle/>
            <a:p>
              <a:endParaRPr lang="zh-CN" altLang="en-US"/>
            </a:p>
          </p:txBody>
        </p:sp>
        <p:sp>
          <p:nvSpPr>
            <p:cNvPr id="94225" name="Oval 83"/>
            <p:cNvSpPr>
              <a:spLocks noChangeArrowheads="1"/>
            </p:cNvSpPr>
            <p:nvPr/>
          </p:nvSpPr>
          <p:spPr bwMode="auto">
            <a:xfrm>
              <a:off x="2759075" y="2841625"/>
              <a:ext cx="631825" cy="301625"/>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G</a:t>
              </a:r>
              <a:endParaRPr lang="en-US" altLang="zh-CN" sz="1400" b="0">
                <a:latin typeface="Times New Roman" pitchFamily="18" charset="0"/>
                <a:ea typeface="楷体_GB2312"/>
                <a:cs typeface="楷体_GB2312"/>
              </a:endParaRPr>
            </a:p>
          </p:txBody>
        </p:sp>
        <p:sp>
          <p:nvSpPr>
            <p:cNvPr id="94226" name="Oval 84"/>
            <p:cNvSpPr>
              <a:spLocks noChangeArrowheads="1"/>
            </p:cNvSpPr>
            <p:nvPr/>
          </p:nvSpPr>
          <p:spPr bwMode="auto">
            <a:xfrm>
              <a:off x="1963738" y="3155950"/>
              <a:ext cx="631825" cy="301625"/>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4227" name="Text Box 85"/>
            <p:cNvSpPr txBox="1">
              <a:spLocks noChangeArrowheads="1"/>
            </p:cNvSpPr>
            <p:nvPr/>
          </p:nvSpPr>
          <p:spPr bwMode="auto">
            <a:xfrm>
              <a:off x="2506663" y="3698875"/>
              <a:ext cx="349250" cy="257175"/>
            </a:xfrm>
            <a:prstGeom prst="rect">
              <a:avLst/>
            </a:prstGeom>
            <a:noFill/>
            <a:ln w="28575">
              <a:noFill/>
              <a:miter lim="800000"/>
              <a:headEnd/>
              <a:tailEnd/>
            </a:ln>
          </p:spPr>
          <p:txBody>
            <a:bodyPr tIns="0" bIns="0"/>
            <a:lstStyle/>
            <a:p>
              <a:pPr algn="just"/>
              <a:r>
                <a:rPr lang="en-US" altLang="zh-CN" sz="1400">
                  <a:latin typeface="Times New Roman" pitchFamily="18" charset="0"/>
                </a:rPr>
                <a:t>B</a:t>
              </a:r>
              <a:endParaRPr lang="en-US" altLang="zh-CN" sz="1400" b="0">
                <a:latin typeface="Times New Roman" pitchFamily="18" charset="0"/>
                <a:ea typeface="楷体_GB2312"/>
                <a:cs typeface="楷体_GB2312"/>
              </a:endParaRPr>
            </a:p>
          </p:txBody>
        </p:sp>
        <p:sp>
          <p:nvSpPr>
            <p:cNvPr id="94228" name="Line 86"/>
            <p:cNvSpPr>
              <a:spLocks noChangeShapeType="1"/>
            </p:cNvSpPr>
            <p:nvPr/>
          </p:nvSpPr>
          <p:spPr bwMode="auto">
            <a:xfrm>
              <a:off x="3408363" y="3790950"/>
              <a:ext cx="347662" cy="258763"/>
            </a:xfrm>
            <a:prstGeom prst="line">
              <a:avLst/>
            </a:prstGeom>
            <a:noFill/>
            <a:ln w="28575">
              <a:solidFill>
                <a:schemeClr val="tx1"/>
              </a:solidFill>
              <a:round/>
              <a:headEnd/>
              <a:tailEnd/>
            </a:ln>
          </p:spPr>
          <p:txBody>
            <a:bodyPr tIns="0" bIns="0" anchor="ctr"/>
            <a:lstStyle/>
            <a:p>
              <a:endParaRPr lang="zh-CN" altLang="en-US"/>
            </a:p>
          </p:txBody>
        </p:sp>
        <p:sp>
          <p:nvSpPr>
            <p:cNvPr id="94229" name="Oval 87"/>
            <p:cNvSpPr>
              <a:spLocks noChangeArrowheads="1"/>
            </p:cNvSpPr>
            <p:nvPr/>
          </p:nvSpPr>
          <p:spPr bwMode="auto">
            <a:xfrm>
              <a:off x="3359150" y="3146425"/>
              <a:ext cx="630238" cy="3016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sp>
          <p:nvSpPr>
            <p:cNvPr id="94230" name="Text Box 88"/>
            <p:cNvSpPr txBox="1">
              <a:spLocks noChangeArrowheads="1"/>
            </p:cNvSpPr>
            <p:nvPr/>
          </p:nvSpPr>
          <p:spPr bwMode="auto">
            <a:xfrm>
              <a:off x="6777038" y="3689350"/>
              <a:ext cx="566737" cy="266700"/>
            </a:xfrm>
            <a:prstGeom prst="rect">
              <a:avLst/>
            </a:prstGeom>
            <a:noFill/>
            <a:ln w="28575">
              <a:noFill/>
              <a:miter lim="800000"/>
              <a:headEnd/>
              <a:tailEnd/>
            </a:ln>
          </p:spPr>
          <p:txBody>
            <a:bodyPr tIns="0" bIns="0"/>
            <a:lstStyle/>
            <a:p>
              <a:pPr algn="just"/>
              <a:r>
                <a:rPr lang="en-US" altLang="zh-CN" sz="1400">
                  <a:latin typeface="Times New Roman" pitchFamily="18" charset="0"/>
                </a:rPr>
                <a:t>D</a:t>
              </a:r>
              <a:endParaRPr lang="en-US" altLang="zh-CN" sz="1400" b="0">
                <a:latin typeface="Times New Roman" pitchFamily="18" charset="0"/>
                <a:ea typeface="楷体_GB2312"/>
                <a:cs typeface="楷体_GB2312"/>
              </a:endParaRPr>
            </a:p>
          </p:txBody>
        </p:sp>
        <p:sp>
          <p:nvSpPr>
            <p:cNvPr id="94231" name="Text Box 89"/>
            <p:cNvSpPr txBox="1">
              <a:spLocks noChangeArrowheads="1"/>
            </p:cNvSpPr>
            <p:nvPr/>
          </p:nvSpPr>
          <p:spPr bwMode="auto">
            <a:xfrm>
              <a:off x="7650163" y="3575050"/>
              <a:ext cx="522287" cy="257175"/>
            </a:xfrm>
            <a:prstGeom prst="rect">
              <a:avLst/>
            </a:prstGeom>
            <a:noFill/>
            <a:ln w="28575">
              <a:noFill/>
              <a:miter lim="800000"/>
              <a:headEnd/>
              <a:tailEnd/>
            </a:ln>
          </p:spPr>
          <p:txBody>
            <a:bodyPr tIns="0" bIns="0"/>
            <a:lstStyle/>
            <a:p>
              <a:pPr algn="just"/>
              <a:r>
                <a:rPr lang="en-US" altLang="zh-CN" sz="1400">
                  <a:latin typeface="Times New Roman" pitchFamily="18" charset="0"/>
                </a:rPr>
                <a:t>E</a:t>
              </a:r>
              <a:endParaRPr lang="en-US" altLang="zh-CN" sz="1400" b="0">
                <a:latin typeface="Times New Roman" pitchFamily="18" charset="0"/>
                <a:ea typeface="楷体_GB2312"/>
                <a:cs typeface="楷体_GB2312"/>
              </a:endParaRPr>
            </a:p>
          </p:txBody>
        </p:sp>
        <p:sp>
          <p:nvSpPr>
            <p:cNvPr id="94232" name="Text Box 90"/>
            <p:cNvSpPr txBox="1">
              <a:spLocks noChangeArrowheads="1"/>
            </p:cNvSpPr>
            <p:nvPr/>
          </p:nvSpPr>
          <p:spPr bwMode="auto">
            <a:xfrm>
              <a:off x="6327775" y="3698875"/>
              <a:ext cx="523875" cy="257175"/>
            </a:xfrm>
            <a:prstGeom prst="rect">
              <a:avLst/>
            </a:prstGeom>
            <a:noFill/>
            <a:ln w="28575">
              <a:noFill/>
              <a:miter lim="800000"/>
              <a:headEnd/>
              <a:tailEnd/>
            </a:ln>
          </p:spPr>
          <p:txBody>
            <a:bodyPr tIns="0" bIns="0"/>
            <a:lstStyle/>
            <a:p>
              <a:pPr algn="just"/>
              <a:r>
                <a:rPr lang="en-US" altLang="zh-CN" sz="1400">
                  <a:latin typeface="Times New Roman" pitchFamily="18" charset="0"/>
                </a:rPr>
                <a:t>C</a:t>
              </a:r>
              <a:endParaRPr lang="en-US" altLang="zh-CN" sz="1400" b="0">
                <a:latin typeface="Times New Roman" pitchFamily="18" charset="0"/>
                <a:ea typeface="楷体_GB2312"/>
                <a:cs typeface="楷体_GB2312"/>
              </a:endParaRPr>
            </a:p>
          </p:txBody>
        </p:sp>
        <p:sp>
          <p:nvSpPr>
            <p:cNvPr id="94233" name="Text Box 91"/>
            <p:cNvSpPr txBox="1">
              <a:spLocks noChangeArrowheads="1"/>
            </p:cNvSpPr>
            <p:nvPr/>
          </p:nvSpPr>
          <p:spPr bwMode="auto">
            <a:xfrm>
              <a:off x="4860925" y="4065588"/>
              <a:ext cx="522288" cy="342900"/>
            </a:xfrm>
            <a:prstGeom prst="rect">
              <a:avLst/>
            </a:prstGeom>
            <a:noFill/>
            <a:ln w="28575">
              <a:noFill/>
              <a:miter lim="800000"/>
              <a:headEnd/>
              <a:tailEnd/>
            </a:ln>
          </p:spPr>
          <p:txBody>
            <a:bodyPr tIns="0" bIns="0"/>
            <a:lstStyle/>
            <a:p>
              <a:pPr algn="just"/>
              <a:r>
                <a:rPr lang="en-US" altLang="zh-CN" sz="1400">
                  <a:latin typeface="Times New Roman" pitchFamily="18" charset="0"/>
                </a:rPr>
                <a:t>A</a:t>
              </a:r>
              <a:endParaRPr lang="en-US" altLang="zh-CN" sz="1400" b="0">
                <a:latin typeface="Times New Roman" pitchFamily="18" charset="0"/>
                <a:ea typeface="楷体_GB2312"/>
                <a:cs typeface="楷体_GB2312"/>
              </a:endParaRPr>
            </a:p>
          </p:txBody>
        </p:sp>
        <p:sp>
          <p:nvSpPr>
            <p:cNvPr id="94234" name="Line 92"/>
            <p:cNvSpPr>
              <a:spLocks noChangeShapeType="1"/>
            </p:cNvSpPr>
            <p:nvPr/>
          </p:nvSpPr>
          <p:spPr bwMode="auto">
            <a:xfrm flipH="1">
              <a:off x="4989513" y="3705225"/>
              <a:ext cx="393700" cy="344488"/>
            </a:xfrm>
            <a:prstGeom prst="line">
              <a:avLst/>
            </a:prstGeom>
            <a:noFill/>
            <a:ln w="28575">
              <a:solidFill>
                <a:schemeClr val="tx1"/>
              </a:solidFill>
              <a:round/>
              <a:headEnd/>
              <a:tailEnd/>
            </a:ln>
          </p:spPr>
          <p:txBody>
            <a:bodyPr tIns="0" bIns="0" anchor="ctr"/>
            <a:lstStyle/>
            <a:p>
              <a:endParaRPr lang="zh-CN" altLang="en-US"/>
            </a:p>
          </p:txBody>
        </p:sp>
        <p:sp>
          <p:nvSpPr>
            <p:cNvPr id="94235" name="Line 93"/>
            <p:cNvSpPr>
              <a:spLocks noChangeShapeType="1"/>
            </p:cNvSpPr>
            <p:nvPr/>
          </p:nvSpPr>
          <p:spPr bwMode="auto">
            <a:xfrm>
              <a:off x="6173788" y="3384550"/>
              <a:ext cx="387350" cy="312738"/>
            </a:xfrm>
            <a:prstGeom prst="line">
              <a:avLst/>
            </a:prstGeom>
            <a:noFill/>
            <a:ln w="28575">
              <a:solidFill>
                <a:schemeClr val="tx1"/>
              </a:solidFill>
              <a:round/>
              <a:headEnd/>
              <a:tailEnd/>
            </a:ln>
          </p:spPr>
          <p:txBody>
            <a:bodyPr tIns="0" bIns="0" anchor="ctr"/>
            <a:lstStyle/>
            <a:p>
              <a:endParaRPr lang="zh-CN" altLang="en-US"/>
            </a:p>
          </p:txBody>
        </p:sp>
        <p:sp>
          <p:nvSpPr>
            <p:cNvPr id="94236" name="Line 94"/>
            <p:cNvSpPr>
              <a:spLocks noChangeShapeType="1"/>
            </p:cNvSpPr>
            <p:nvPr/>
          </p:nvSpPr>
          <p:spPr bwMode="auto">
            <a:xfrm>
              <a:off x="7015163" y="2954338"/>
              <a:ext cx="808037" cy="665162"/>
            </a:xfrm>
            <a:prstGeom prst="line">
              <a:avLst/>
            </a:prstGeom>
            <a:noFill/>
            <a:ln w="28575">
              <a:solidFill>
                <a:schemeClr val="tx1"/>
              </a:solidFill>
              <a:round/>
              <a:headEnd/>
              <a:tailEnd/>
            </a:ln>
          </p:spPr>
          <p:txBody>
            <a:bodyPr tIns="0" bIns="0" anchor="ctr"/>
            <a:lstStyle/>
            <a:p>
              <a:endParaRPr lang="zh-CN" altLang="en-US"/>
            </a:p>
          </p:txBody>
        </p:sp>
        <p:sp>
          <p:nvSpPr>
            <p:cNvPr id="94237" name="Line 95"/>
            <p:cNvSpPr>
              <a:spLocks noChangeShapeType="1"/>
            </p:cNvSpPr>
            <p:nvPr/>
          </p:nvSpPr>
          <p:spPr bwMode="auto">
            <a:xfrm flipH="1">
              <a:off x="5514975" y="3022600"/>
              <a:ext cx="1185863" cy="674688"/>
            </a:xfrm>
            <a:prstGeom prst="line">
              <a:avLst/>
            </a:prstGeom>
            <a:noFill/>
            <a:ln w="28575">
              <a:solidFill>
                <a:schemeClr val="tx1"/>
              </a:solidFill>
              <a:round/>
              <a:headEnd/>
              <a:tailEnd/>
            </a:ln>
          </p:spPr>
          <p:txBody>
            <a:bodyPr tIns="0" bIns="0" anchor="ctr"/>
            <a:lstStyle/>
            <a:p>
              <a:endParaRPr lang="zh-CN" altLang="en-US"/>
            </a:p>
          </p:txBody>
        </p:sp>
        <p:sp>
          <p:nvSpPr>
            <p:cNvPr id="94238" name="Oval 96"/>
            <p:cNvSpPr>
              <a:spLocks noChangeArrowheads="1"/>
            </p:cNvSpPr>
            <p:nvPr/>
          </p:nvSpPr>
          <p:spPr bwMode="auto">
            <a:xfrm>
              <a:off x="6594475" y="2841625"/>
              <a:ext cx="631825" cy="301625"/>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X</a:t>
              </a:r>
              <a:endParaRPr lang="en-US" altLang="zh-CN" sz="1400" b="0">
                <a:latin typeface="Times New Roman" pitchFamily="18" charset="0"/>
                <a:ea typeface="楷体_GB2312"/>
                <a:cs typeface="楷体_GB2312"/>
              </a:endParaRPr>
            </a:p>
          </p:txBody>
        </p:sp>
        <p:sp>
          <p:nvSpPr>
            <p:cNvPr id="94239" name="Oval 97"/>
            <p:cNvSpPr>
              <a:spLocks noChangeArrowheads="1"/>
            </p:cNvSpPr>
            <p:nvPr/>
          </p:nvSpPr>
          <p:spPr bwMode="auto">
            <a:xfrm>
              <a:off x="5905500" y="3146425"/>
              <a:ext cx="631825" cy="3016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G</a:t>
              </a:r>
              <a:endParaRPr lang="en-US" altLang="zh-CN" sz="1400" b="0">
                <a:latin typeface="Times New Roman" pitchFamily="18" charset="0"/>
                <a:ea typeface="楷体_GB2312"/>
                <a:cs typeface="楷体_GB2312"/>
              </a:endParaRPr>
            </a:p>
          </p:txBody>
        </p:sp>
        <p:sp>
          <p:nvSpPr>
            <p:cNvPr id="94240" name="Line 98"/>
            <p:cNvSpPr>
              <a:spLocks noChangeShapeType="1"/>
            </p:cNvSpPr>
            <p:nvPr/>
          </p:nvSpPr>
          <p:spPr bwMode="auto">
            <a:xfrm>
              <a:off x="5732463" y="3790950"/>
              <a:ext cx="173037" cy="258763"/>
            </a:xfrm>
            <a:prstGeom prst="line">
              <a:avLst/>
            </a:prstGeom>
            <a:noFill/>
            <a:ln w="28575">
              <a:solidFill>
                <a:schemeClr val="tx1"/>
              </a:solidFill>
              <a:round/>
              <a:headEnd/>
              <a:tailEnd/>
            </a:ln>
          </p:spPr>
          <p:txBody>
            <a:bodyPr tIns="0" bIns="0" anchor="ctr"/>
            <a:lstStyle/>
            <a:p>
              <a:endParaRPr lang="zh-CN" altLang="en-US"/>
            </a:p>
          </p:txBody>
        </p:sp>
        <p:sp>
          <p:nvSpPr>
            <p:cNvPr id="94241" name="Line 99"/>
            <p:cNvSpPr>
              <a:spLocks noChangeShapeType="1"/>
            </p:cNvSpPr>
            <p:nvPr/>
          </p:nvSpPr>
          <p:spPr bwMode="auto">
            <a:xfrm flipH="1">
              <a:off x="6951663" y="3278188"/>
              <a:ext cx="349250" cy="341312"/>
            </a:xfrm>
            <a:prstGeom prst="line">
              <a:avLst/>
            </a:prstGeom>
            <a:noFill/>
            <a:ln w="28575">
              <a:solidFill>
                <a:schemeClr val="tx1"/>
              </a:solidFill>
              <a:round/>
              <a:headEnd/>
              <a:tailEnd/>
            </a:ln>
          </p:spPr>
          <p:txBody>
            <a:bodyPr tIns="0" bIns="0" anchor="ctr"/>
            <a:lstStyle/>
            <a:p>
              <a:endParaRPr lang="zh-CN" altLang="en-US"/>
            </a:p>
          </p:txBody>
        </p:sp>
        <p:sp>
          <p:nvSpPr>
            <p:cNvPr id="94242" name="Oval 100"/>
            <p:cNvSpPr>
              <a:spLocks noChangeArrowheads="1"/>
            </p:cNvSpPr>
            <p:nvPr/>
          </p:nvSpPr>
          <p:spPr bwMode="auto">
            <a:xfrm>
              <a:off x="5208588" y="3535363"/>
              <a:ext cx="631825" cy="300037"/>
            </a:xfrm>
            <a:prstGeom prst="ellipse">
              <a:avLst/>
            </a:prstGeom>
            <a:solidFill>
              <a:srgbClr val="808080"/>
            </a:solid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b="0">
                <a:latin typeface="Times New Roman" pitchFamily="18" charset="0"/>
                <a:ea typeface="楷体_GB2312"/>
                <a:cs typeface="楷体_GB2312"/>
              </a:endParaRPr>
            </a:p>
          </p:txBody>
        </p:sp>
        <p:sp>
          <p:nvSpPr>
            <p:cNvPr id="94243" name="Line 101"/>
            <p:cNvSpPr>
              <a:spLocks noChangeShapeType="1"/>
            </p:cNvSpPr>
            <p:nvPr/>
          </p:nvSpPr>
          <p:spPr bwMode="auto">
            <a:xfrm>
              <a:off x="4295775" y="3182938"/>
              <a:ext cx="1566863" cy="0"/>
            </a:xfrm>
            <a:prstGeom prst="line">
              <a:avLst/>
            </a:prstGeom>
            <a:noFill/>
            <a:ln w="28575">
              <a:solidFill>
                <a:schemeClr val="tx1"/>
              </a:solidFill>
              <a:round/>
              <a:headEnd/>
              <a:tailEnd type="triangle" w="med" len="med"/>
            </a:ln>
          </p:spPr>
          <p:txBody>
            <a:bodyPr tIns="0" bIns="0"/>
            <a:lstStyle/>
            <a:p>
              <a:endParaRPr lang="zh-CN" altLang="en-US"/>
            </a:p>
          </p:txBody>
        </p:sp>
        <p:sp>
          <p:nvSpPr>
            <p:cNvPr id="94244" name="Text Box 102"/>
            <p:cNvSpPr txBox="1">
              <a:spLocks noChangeArrowheads="1"/>
            </p:cNvSpPr>
            <p:nvPr/>
          </p:nvSpPr>
          <p:spPr bwMode="auto">
            <a:xfrm>
              <a:off x="4395013" y="2841625"/>
              <a:ext cx="1549401" cy="257175"/>
            </a:xfrm>
            <a:prstGeom prst="rect">
              <a:avLst/>
            </a:prstGeom>
            <a:noFill/>
            <a:ln w="28575">
              <a:noFill/>
              <a:miter lim="800000"/>
              <a:headEnd/>
              <a:tailEnd/>
            </a:ln>
          </p:spPr>
          <p:txBody>
            <a:bodyPr tIns="0" bIns="0"/>
            <a:lstStyle/>
            <a:p>
              <a:pPr algn="just"/>
              <a:r>
                <a:rPr lang="en-US" altLang="zh-CN" sz="1400">
                  <a:latin typeface="Times New Roman" pitchFamily="18" charset="0"/>
                </a:rPr>
                <a:t>RLb</a:t>
              </a:r>
              <a:r>
                <a:rPr lang="zh-CN" altLang="en-US" sz="1400">
                  <a:latin typeface="Times New Roman" pitchFamily="18" charset="0"/>
                </a:rPr>
                <a:t>旋转</a:t>
              </a:r>
              <a:endParaRPr lang="zh-CN" altLang="en-US" sz="1400">
                <a:latin typeface="Times New Roman" pitchFamily="18" charset="0"/>
                <a:ea typeface="楷体_GB2312"/>
                <a:cs typeface="楷体_GB2312"/>
              </a:endParaRPr>
            </a:p>
          </p:txBody>
        </p:sp>
        <p:sp>
          <p:nvSpPr>
            <p:cNvPr id="94245" name="Line 103"/>
            <p:cNvSpPr>
              <a:spLocks noChangeShapeType="1"/>
            </p:cNvSpPr>
            <p:nvPr/>
          </p:nvSpPr>
          <p:spPr bwMode="auto">
            <a:xfrm flipH="1">
              <a:off x="2884488" y="3705225"/>
              <a:ext cx="523875" cy="344488"/>
            </a:xfrm>
            <a:prstGeom prst="line">
              <a:avLst/>
            </a:prstGeom>
            <a:noFill/>
            <a:ln w="28575">
              <a:solidFill>
                <a:schemeClr val="tx1"/>
              </a:solidFill>
              <a:round/>
              <a:headEnd/>
              <a:tailEnd/>
            </a:ln>
          </p:spPr>
          <p:txBody>
            <a:bodyPr tIns="0" bIns="0" anchor="ctr"/>
            <a:lstStyle/>
            <a:p>
              <a:endParaRPr lang="zh-CN" altLang="en-US"/>
            </a:p>
          </p:txBody>
        </p:sp>
        <p:sp>
          <p:nvSpPr>
            <p:cNvPr id="94246" name="Oval 104"/>
            <p:cNvSpPr>
              <a:spLocks noChangeArrowheads="1"/>
            </p:cNvSpPr>
            <p:nvPr/>
          </p:nvSpPr>
          <p:spPr bwMode="auto">
            <a:xfrm>
              <a:off x="3059113" y="3619500"/>
              <a:ext cx="630237" cy="303213"/>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X</a:t>
              </a:r>
              <a:endParaRPr lang="en-US" altLang="zh-CN" sz="1400" b="0">
                <a:latin typeface="Times New Roman" pitchFamily="18" charset="0"/>
                <a:ea typeface="楷体_GB2312"/>
                <a:cs typeface="楷体_GB2312"/>
              </a:endParaRPr>
            </a:p>
          </p:txBody>
        </p:sp>
        <p:sp>
          <p:nvSpPr>
            <p:cNvPr id="94247" name="Oval 105"/>
            <p:cNvSpPr>
              <a:spLocks noChangeArrowheads="1"/>
            </p:cNvSpPr>
            <p:nvPr/>
          </p:nvSpPr>
          <p:spPr bwMode="auto">
            <a:xfrm>
              <a:off x="7069138" y="3155950"/>
              <a:ext cx="630237" cy="3016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P</a:t>
              </a:r>
              <a:endParaRPr lang="en-US" altLang="zh-CN" sz="1400" b="0">
                <a:latin typeface="Times New Roman" pitchFamily="18" charset="0"/>
                <a:ea typeface="楷体_GB2312"/>
                <a:cs typeface="楷体_GB2312"/>
              </a:endParaRPr>
            </a:p>
          </p:txBody>
        </p:sp>
      </p:grpSp>
      <p:sp>
        <p:nvSpPr>
          <p:cNvPr id="94215" name="Text Box 106"/>
          <p:cNvSpPr txBox="1">
            <a:spLocks noChangeArrowheads="1"/>
          </p:cNvSpPr>
          <p:nvPr/>
        </p:nvSpPr>
        <p:spPr bwMode="auto">
          <a:xfrm>
            <a:off x="827088" y="4408488"/>
            <a:ext cx="7273925"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调整后，树根为黑色，路径上的黑结点个数没变。不需要继续调整</a:t>
            </a: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34"/>
          <p:cNvSpPr>
            <a:spLocks noChangeArrowheads="1"/>
          </p:cNvSpPr>
          <p:nvPr/>
        </p:nvSpPr>
        <p:spPr bwMode="auto">
          <a:xfrm>
            <a:off x="683568" y="411510"/>
            <a:ext cx="4127500" cy="523875"/>
          </a:xfrm>
          <a:prstGeom prst="rect">
            <a:avLst/>
          </a:prstGeom>
          <a:noFill/>
          <a:ln w="9525">
            <a:noFill/>
            <a:miter lim="800000"/>
            <a:headEnd/>
            <a:tailEnd/>
          </a:ln>
        </p:spPr>
        <p:txBody>
          <a:bodyPr>
            <a:spAutoFit/>
          </a:bodyPr>
          <a:lstStyle/>
          <a:p>
            <a:pPr eaLnBrk="0" hangingPunct="0"/>
            <a:r>
              <a:rPr lang="zh-CN" altLang="en-US" dirty="0">
                <a:latin typeface="微软雅黑" pitchFamily="34" charset="-122"/>
                <a:ea typeface="微软雅黑" pitchFamily="34" charset="-122"/>
              </a:rPr>
              <a:t>动态查找表</a:t>
            </a:r>
          </a:p>
        </p:txBody>
      </p:sp>
      <p:sp>
        <p:nvSpPr>
          <p:cNvPr id="142343" name="文本框 29"/>
          <p:cNvSpPr txBox="1">
            <a:spLocks noChangeArrowheads="1"/>
          </p:cNvSpPr>
          <p:nvPr/>
        </p:nvSpPr>
        <p:spPr bwMode="auto">
          <a:xfrm>
            <a:off x="755576" y="1995686"/>
            <a:ext cx="4530725" cy="1083374"/>
          </a:xfrm>
          <a:prstGeom prst="rect">
            <a:avLst/>
          </a:prstGeom>
          <a:noFill/>
          <a:ln w="9525">
            <a:noFill/>
            <a:miter lim="800000"/>
            <a:headEnd/>
            <a:tailEnd/>
          </a:ln>
        </p:spPr>
        <p:txBody>
          <a:bodyPr>
            <a:spAutoFit/>
          </a:bodyPr>
          <a:lstStyle/>
          <a:p>
            <a:pPr>
              <a:lnSpc>
                <a:spcPct val="140000"/>
              </a:lnSpc>
            </a:pPr>
            <a:r>
              <a:rPr lang="zh-CN" altLang="en-US" sz="1800" dirty="0" smtClean="0">
                <a:latin typeface="微软雅黑" pitchFamily="34" charset="-122"/>
                <a:ea typeface="微软雅黑" pitchFamily="34" charset="-122"/>
              </a:rPr>
              <a:t>不能用线性表存储</a:t>
            </a:r>
            <a:endParaRPr lang="en-US" altLang="zh-CN" sz="1800" dirty="0" smtClean="0">
              <a:latin typeface="微软雅黑" pitchFamily="34" charset="-122"/>
              <a:ea typeface="微软雅黑" pitchFamily="34" charset="-122"/>
            </a:endParaRPr>
          </a:p>
          <a:p>
            <a:pPr>
              <a:lnSpc>
                <a:spcPct val="140000"/>
              </a:lnSpc>
            </a:pPr>
            <a:r>
              <a:rPr lang="zh-CN" altLang="en-US" sz="1400" dirty="0" smtClean="0">
                <a:latin typeface="微软雅黑" pitchFamily="34" charset="-122"/>
                <a:ea typeface="微软雅黑" pitchFamily="34" charset="-122"/>
              </a:rPr>
              <a:t>顺序表：插入删除效率低</a:t>
            </a:r>
            <a:endParaRPr lang="en-US" altLang="zh-CN" sz="1400" dirty="0" smtClean="0">
              <a:latin typeface="微软雅黑" pitchFamily="34" charset="-122"/>
              <a:ea typeface="微软雅黑" pitchFamily="34" charset="-122"/>
            </a:endParaRPr>
          </a:p>
          <a:p>
            <a:pPr>
              <a:lnSpc>
                <a:spcPct val="140000"/>
              </a:lnSpc>
            </a:pPr>
            <a:r>
              <a:rPr lang="zh-CN" altLang="en-US" sz="1400" dirty="0" smtClean="0">
                <a:latin typeface="微软雅黑" pitchFamily="34" charset="-122"/>
                <a:ea typeface="微软雅黑" pitchFamily="34" charset="-122"/>
              </a:rPr>
              <a:t>链表：只能顺序查找</a:t>
            </a:r>
            <a:endParaRPr lang="zh-CN" altLang="en-US" sz="1400" dirty="0">
              <a:latin typeface="微软雅黑" pitchFamily="34" charset="-122"/>
              <a:ea typeface="微软雅黑" pitchFamily="34" charset="-122"/>
            </a:endParaRPr>
          </a:p>
        </p:txBody>
      </p:sp>
      <p:sp>
        <p:nvSpPr>
          <p:cNvPr id="29703" name="TextBox 8"/>
          <p:cNvSpPr txBox="1">
            <a:spLocks noChangeArrowheads="1"/>
          </p:cNvSpPr>
          <p:nvPr/>
        </p:nvSpPr>
        <p:spPr bwMode="auto">
          <a:xfrm>
            <a:off x="755650" y="1276350"/>
            <a:ext cx="5761038" cy="368300"/>
          </a:xfrm>
          <a:prstGeom prst="rect">
            <a:avLst/>
          </a:prstGeom>
          <a:noFill/>
          <a:ln w="9525">
            <a:noFill/>
            <a:miter lim="800000"/>
            <a:headEnd/>
            <a:tailEnd/>
          </a:ln>
        </p:spPr>
        <p:txBody>
          <a:bodyPr>
            <a:spAutoFit/>
          </a:bodyPr>
          <a:lstStyle/>
          <a:p>
            <a:pPr eaLnBrk="0" hangingPunct="0"/>
            <a:r>
              <a:rPr lang="zh-CN" altLang="en-US" sz="1800" dirty="0">
                <a:latin typeface="微软雅黑" pitchFamily="34" charset="-122"/>
                <a:ea typeface="微软雅黑" pitchFamily="34" charset="-122"/>
              </a:rPr>
              <a:t>允许插入删除元素的查找表</a:t>
            </a:r>
          </a:p>
        </p:txBody>
      </p:sp>
      <p:sp>
        <p:nvSpPr>
          <p:cNvPr id="6" name="文本框 29"/>
          <p:cNvSpPr txBox="1">
            <a:spLocks noChangeArrowheads="1"/>
          </p:cNvSpPr>
          <p:nvPr/>
        </p:nvSpPr>
        <p:spPr bwMode="auto">
          <a:xfrm>
            <a:off x="755576" y="3363838"/>
            <a:ext cx="4530725" cy="434975"/>
          </a:xfrm>
          <a:prstGeom prst="rect">
            <a:avLst/>
          </a:prstGeom>
          <a:noFill/>
          <a:ln w="9525">
            <a:noFill/>
            <a:miter lim="800000"/>
            <a:headEnd/>
            <a:tailEnd/>
          </a:ln>
        </p:spPr>
        <p:txBody>
          <a:bodyPr>
            <a:spAutoFit/>
          </a:bodyPr>
          <a:lstStyle/>
          <a:p>
            <a:pPr>
              <a:lnSpc>
                <a:spcPct val="140000"/>
              </a:lnSpc>
            </a:pPr>
            <a:r>
              <a:rPr lang="zh-CN" altLang="en-US" sz="1800" dirty="0">
                <a:latin typeface="微软雅黑" pitchFamily="34" charset="-122"/>
                <a:ea typeface="微软雅黑" pitchFamily="34" charset="-122"/>
              </a:rPr>
              <a:t>通常用树存储</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linds(horizontal)">
                                      <p:cBhvr>
                                        <p:cTn id="7" dur="500"/>
                                        <p:tgtEl>
                                          <p:spTgt spid="14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矩形 34"/>
          <p:cNvSpPr>
            <a:spLocks noChangeArrowheads="1"/>
          </p:cNvSpPr>
          <p:nvPr/>
        </p:nvSpPr>
        <p:spPr bwMode="auto">
          <a:xfrm>
            <a:off x="539552"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平衡调整总结</a:t>
            </a:r>
          </a:p>
        </p:txBody>
      </p:sp>
      <p:sp>
        <p:nvSpPr>
          <p:cNvPr id="95236" name="文本框 28"/>
          <p:cNvSpPr txBox="1">
            <a:spLocks noChangeArrowheads="1"/>
          </p:cNvSpPr>
          <p:nvPr/>
        </p:nvSpPr>
        <p:spPr bwMode="auto">
          <a:xfrm>
            <a:off x="468313" y="1276350"/>
            <a:ext cx="8064500" cy="1595438"/>
          </a:xfrm>
          <a:prstGeom prst="rect">
            <a:avLst/>
          </a:prstGeom>
          <a:noFill/>
          <a:ln w="9525">
            <a:noFill/>
            <a:miter lim="800000"/>
            <a:headEnd/>
            <a:tailEnd/>
          </a:ln>
        </p:spPr>
        <p:txBody>
          <a:bodyPr>
            <a:spAutoFit/>
          </a:bodyPr>
          <a:lstStyle/>
          <a:p>
            <a:pPr>
              <a:lnSpc>
                <a:spcPct val="170000"/>
              </a:lnSpc>
            </a:pPr>
            <a:r>
              <a:rPr lang="zh-CN" altLang="en-US" sz="1800" b="0">
                <a:latin typeface="楷体_GB2312"/>
                <a:ea typeface="楷体_GB2312"/>
                <a:cs typeface="楷体_GB2312"/>
              </a:rPr>
              <a:t>父结点</a:t>
            </a:r>
            <a:r>
              <a:rPr lang="en-US" altLang="zh-CN" sz="1800" b="0">
                <a:latin typeface="楷体_GB2312"/>
                <a:ea typeface="楷体_GB2312"/>
                <a:cs typeface="楷体_GB2312"/>
              </a:rPr>
              <a:t>P</a:t>
            </a:r>
            <a:r>
              <a:rPr lang="zh-CN" altLang="en-US" sz="1800" b="0">
                <a:latin typeface="楷体_GB2312"/>
                <a:ea typeface="楷体_GB2312"/>
                <a:cs typeface="楷体_GB2312"/>
              </a:rPr>
              <a:t>的兄弟结点</a:t>
            </a:r>
            <a:r>
              <a:rPr lang="en-US" altLang="zh-CN" sz="1800" b="0">
                <a:latin typeface="楷体_GB2312"/>
                <a:ea typeface="楷体_GB2312"/>
                <a:cs typeface="楷体_GB2312"/>
              </a:rPr>
              <a:t>S</a:t>
            </a:r>
            <a:r>
              <a:rPr lang="zh-CN" altLang="en-US" sz="1800" b="0">
                <a:latin typeface="楷体_GB2312"/>
                <a:ea typeface="楷体_GB2312"/>
                <a:cs typeface="楷体_GB2312"/>
              </a:rPr>
              <a:t>是红色的：重新着色，继续调整，最坏情况会调整到根</a:t>
            </a:r>
            <a:endParaRPr lang="en-US" altLang="zh-CN" sz="1800" b="0">
              <a:latin typeface="楷体_GB2312"/>
              <a:ea typeface="楷体_GB2312"/>
              <a:cs typeface="楷体_GB2312"/>
            </a:endParaRPr>
          </a:p>
          <a:p>
            <a:pPr>
              <a:lnSpc>
                <a:spcPct val="170000"/>
              </a:lnSpc>
              <a:spcBef>
                <a:spcPts val="1200"/>
              </a:spcBef>
            </a:pPr>
            <a:r>
              <a:rPr lang="zh-CN" altLang="en-US" sz="1800" b="0">
                <a:latin typeface="楷体_GB2312"/>
                <a:ea typeface="楷体_GB2312"/>
                <a:cs typeface="楷体_GB2312"/>
              </a:rPr>
              <a:t>父结点</a:t>
            </a:r>
            <a:r>
              <a:rPr lang="en-US" altLang="zh-CN" sz="1800" b="0">
                <a:latin typeface="楷体_GB2312"/>
                <a:ea typeface="楷体_GB2312"/>
                <a:cs typeface="楷体_GB2312"/>
              </a:rPr>
              <a:t>P</a:t>
            </a:r>
            <a:r>
              <a:rPr lang="zh-CN" altLang="en-US" sz="1800" b="0">
                <a:latin typeface="楷体_GB2312"/>
                <a:ea typeface="楷体_GB2312"/>
                <a:cs typeface="楷体_GB2312"/>
              </a:rPr>
              <a:t>的兄弟结点</a:t>
            </a:r>
            <a:r>
              <a:rPr lang="en-US" altLang="zh-CN" sz="1800" b="0">
                <a:latin typeface="楷体_GB2312"/>
                <a:ea typeface="楷体_GB2312"/>
                <a:cs typeface="楷体_GB2312"/>
              </a:rPr>
              <a:t>S</a:t>
            </a:r>
            <a:r>
              <a:rPr lang="zh-CN" altLang="en-US" sz="1800" b="0">
                <a:latin typeface="楷体_GB2312"/>
                <a:ea typeface="楷体_GB2312"/>
                <a:cs typeface="楷体_GB2312"/>
              </a:rPr>
              <a:t>是黑色的：执行一次单旋转或双旋转</a:t>
            </a:r>
          </a:p>
          <a:p>
            <a:pPr>
              <a:lnSpc>
                <a:spcPct val="170000"/>
              </a:lnSpc>
            </a:pPr>
            <a:endParaRPr lang="en-US" altLang="zh-CN" sz="1800" b="0">
              <a:latin typeface="楷体_GB2312"/>
              <a:ea typeface="楷体_GB2312"/>
              <a:cs typeface="楷体_GB2312"/>
            </a:endParaRPr>
          </a:p>
        </p:txBody>
      </p:sp>
    </p:spTree>
  </p:cSld>
  <p:clrMapOvr>
    <a:masterClrMapping/>
  </p:clrMapOvr>
  <p:transition spd="slow" advTm="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矩形 34"/>
          <p:cNvSpPr>
            <a:spLocks noChangeArrowheads="1"/>
          </p:cNvSpPr>
          <p:nvPr/>
        </p:nvSpPr>
        <p:spPr bwMode="auto">
          <a:xfrm>
            <a:off x="291214" y="319683"/>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平衡调整实例</a:t>
            </a:r>
          </a:p>
        </p:txBody>
      </p:sp>
      <p:grpSp>
        <p:nvGrpSpPr>
          <p:cNvPr id="96260" name="组合 56"/>
          <p:cNvGrpSpPr>
            <a:grpSpLocks/>
          </p:cNvGrpSpPr>
          <p:nvPr/>
        </p:nvGrpSpPr>
        <p:grpSpPr bwMode="auto">
          <a:xfrm>
            <a:off x="539750" y="1058863"/>
            <a:ext cx="3816350" cy="1638300"/>
            <a:chOff x="879476" y="1125538"/>
            <a:chExt cx="4268788" cy="2951162"/>
          </a:xfrm>
        </p:grpSpPr>
        <p:sp>
          <p:nvSpPr>
            <p:cNvPr id="96342" name="Line 5"/>
            <p:cNvSpPr>
              <a:spLocks noChangeShapeType="1"/>
            </p:cNvSpPr>
            <p:nvPr/>
          </p:nvSpPr>
          <p:spPr bwMode="auto">
            <a:xfrm>
              <a:off x="2644776" y="3105150"/>
              <a:ext cx="439738" cy="749300"/>
            </a:xfrm>
            <a:prstGeom prst="line">
              <a:avLst/>
            </a:prstGeom>
            <a:noFill/>
            <a:ln w="28575">
              <a:solidFill>
                <a:schemeClr val="tx1"/>
              </a:solidFill>
              <a:round/>
              <a:headEnd/>
              <a:tailEnd/>
            </a:ln>
          </p:spPr>
          <p:txBody>
            <a:bodyPr lIns="0" rIns="0" anchor="ctr"/>
            <a:lstStyle/>
            <a:p>
              <a:endParaRPr lang="zh-CN" altLang="en-US"/>
            </a:p>
          </p:txBody>
        </p:sp>
        <p:sp>
          <p:nvSpPr>
            <p:cNvPr id="96343" name="Line 6"/>
            <p:cNvSpPr>
              <a:spLocks noChangeShapeType="1"/>
            </p:cNvSpPr>
            <p:nvPr/>
          </p:nvSpPr>
          <p:spPr bwMode="auto">
            <a:xfrm>
              <a:off x="3057526" y="2482850"/>
              <a:ext cx="322263" cy="747712"/>
            </a:xfrm>
            <a:prstGeom prst="line">
              <a:avLst/>
            </a:prstGeom>
            <a:noFill/>
            <a:ln w="28575">
              <a:solidFill>
                <a:schemeClr val="tx1"/>
              </a:solidFill>
              <a:round/>
              <a:headEnd/>
              <a:tailEnd/>
            </a:ln>
          </p:spPr>
          <p:txBody>
            <a:bodyPr lIns="0" rIns="0" anchor="ctr"/>
            <a:lstStyle/>
            <a:p>
              <a:endParaRPr lang="zh-CN" altLang="en-US"/>
            </a:p>
          </p:txBody>
        </p:sp>
        <p:sp>
          <p:nvSpPr>
            <p:cNvPr id="96344" name="Line 7"/>
            <p:cNvSpPr>
              <a:spLocks noChangeShapeType="1"/>
            </p:cNvSpPr>
            <p:nvPr/>
          </p:nvSpPr>
          <p:spPr bwMode="auto">
            <a:xfrm flipH="1">
              <a:off x="3967163" y="2482850"/>
              <a:ext cx="266700" cy="703262"/>
            </a:xfrm>
            <a:prstGeom prst="line">
              <a:avLst/>
            </a:prstGeom>
            <a:noFill/>
            <a:ln w="28575">
              <a:solidFill>
                <a:schemeClr val="tx1"/>
              </a:solidFill>
              <a:round/>
              <a:headEnd/>
              <a:tailEnd/>
            </a:ln>
          </p:spPr>
          <p:txBody>
            <a:bodyPr anchor="ctr"/>
            <a:lstStyle/>
            <a:p>
              <a:endParaRPr lang="zh-CN" altLang="en-US"/>
            </a:p>
          </p:txBody>
        </p:sp>
        <p:sp>
          <p:nvSpPr>
            <p:cNvPr id="96345" name="Line 8"/>
            <p:cNvSpPr>
              <a:spLocks noChangeShapeType="1"/>
            </p:cNvSpPr>
            <p:nvPr/>
          </p:nvSpPr>
          <p:spPr bwMode="auto">
            <a:xfrm flipH="1">
              <a:off x="2203451" y="3254375"/>
              <a:ext cx="406400" cy="600075"/>
            </a:xfrm>
            <a:prstGeom prst="line">
              <a:avLst/>
            </a:prstGeom>
            <a:noFill/>
            <a:ln w="28575">
              <a:solidFill>
                <a:schemeClr val="tx1"/>
              </a:solidFill>
              <a:round/>
              <a:headEnd/>
              <a:tailEnd/>
            </a:ln>
          </p:spPr>
          <p:txBody>
            <a:bodyPr lIns="0" rIns="0" anchor="ctr"/>
            <a:lstStyle/>
            <a:p>
              <a:endParaRPr lang="zh-CN" altLang="en-US"/>
            </a:p>
          </p:txBody>
        </p:sp>
        <p:sp>
          <p:nvSpPr>
            <p:cNvPr id="96346" name="Line 9"/>
            <p:cNvSpPr>
              <a:spLocks noChangeShapeType="1"/>
            </p:cNvSpPr>
            <p:nvPr/>
          </p:nvSpPr>
          <p:spPr bwMode="auto">
            <a:xfrm>
              <a:off x="2200276" y="1916113"/>
              <a:ext cx="109538" cy="692150"/>
            </a:xfrm>
            <a:prstGeom prst="line">
              <a:avLst/>
            </a:prstGeom>
            <a:noFill/>
            <a:ln w="28575">
              <a:solidFill>
                <a:schemeClr val="tx1"/>
              </a:solidFill>
              <a:round/>
              <a:headEnd/>
              <a:tailEnd/>
            </a:ln>
          </p:spPr>
          <p:txBody>
            <a:bodyPr anchor="ctr"/>
            <a:lstStyle/>
            <a:p>
              <a:endParaRPr lang="zh-CN" altLang="en-US"/>
            </a:p>
          </p:txBody>
        </p:sp>
        <p:sp>
          <p:nvSpPr>
            <p:cNvPr id="96347" name="Line 10"/>
            <p:cNvSpPr>
              <a:spLocks noChangeShapeType="1"/>
            </p:cNvSpPr>
            <p:nvPr/>
          </p:nvSpPr>
          <p:spPr bwMode="auto">
            <a:xfrm flipH="1">
              <a:off x="2644776" y="1827213"/>
              <a:ext cx="709613" cy="1403350"/>
            </a:xfrm>
            <a:prstGeom prst="line">
              <a:avLst/>
            </a:prstGeom>
            <a:noFill/>
            <a:ln w="28575">
              <a:solidFill>
                <a:schemeClr val="tx1"/>
              </a:solidFill>
              <a:round/>
              <a:headEnd/>
              <a:tailEnd/>
            </a:ln>
          </p:spPr>
          <p:txBody>
            <a:bodyPr anchor="ctr"/>
            <a:lstStyle/>
            <a:p>
              <a:endParaRPr lang="zh-CN" altLang="en-US"/>
            </a:p>
          </p:txBody>
        </p:sp>
        <p:sp>
          <p:nvSpPr>
            <p:cNvPr id="96348" name="Line 11"/>
            <p:cNvSpPr>
              <a:spLocks noChangeShapeType="1"/>
            </p:cNvSpPr>
            <p:nvPr/>
          </p:nvSpPr>
          <p:spPr bwMode="auto">
            <a:xfrm>
              <a:off x="2909888" y="1389063"/>
              <a:ext cx="1939925" cy="1716087"/>
            </a:xfrm>
            <a:prstGeom prst="line">
              <a:avLst/>
            </a:prstGeom>
            <a:noFill/>
            <a:ln w="28575">
              <a:solidFill>
                <a:schemeClr val="tx1"/>
              </a:solidFill>
              <a:round/>
              <a:headEnd/>
              <a:tailEnd/>
            </a:ln>
          </p:spPr>
          <p:txBody>
            <a:bodyPr anchor="ctr"/>
            <a:lstStyle/>
            <a:p>
              <a:endParaRPr lang="zh-CN" altLang="en-US"/>
            </a:p>
          </p:txBody>
        </p:sp>
        <p:sp>
          <p:nvSpPr>
            <p:cNvPr id="96349" name="Line 12"/>
            <p:cNvSpPr>
              <a:spLocks noChangeShapeType="1"/>
            </p:cNvSpPr>
            <p:nvPr/>
          </p:nvSpPr>
          <p:spPr bwMode="auto">
            <a:xfrm flipH="1">
              <a:off x="1259631" y="1389063"/>
              <a:ext cx="1385144" cy="1607889"/>
            </a:xfrm>
            <a:prstGeom prst="line">
              <a:avLst/>
            </a:prstGeom>
            <a:noFill/>
            <a:ln w="28575">
              <a:solidFill>
                <a:schemeClr val="tx1"/>
              </a:solidFill>
              <a:round/>
              <a:headEnd/>
              <a:tailEnd/>
            </a:ln>
          </p:spPr>
          <p:txBody>
            <a:bodyPr anchor="ctr"/>
            <a:lstStyle/>
            <a:p>
              <a:endParaRPr lang="zh-CN" altLang="en-US"/>
            </a:p>
          </p:txBody>
        </p:sp>
        <p:sp>
          <p:nvSpPr>
            <p:cNvPr id="96350" name="Oval 13"/>
            <p:cNvSpPr>
              <a:spLocks noChangeArrowheads="1"/>
            </p:cNvSpPr>
            <p:nvPr/>
          </p:nvSpPr>
          <p:spPr bwMode="auto">
            <a:xfrm>
              <a:off x="2555876" y="1125538"/>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96351" name="Oval 14"/>
            <p:cNvSpPr>
              <a:spLocks noChangeArrowheads="1"/>
            </p:cNvSpPr>
            <p:nvPr/>
          </p:nvSpPr>
          <p:spPr bwMode="auto">
            <a:xfrm>
              <a:off x="2028826" y="2293938"/>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96352" name="Oval 15"/>
            <p:cNvSpPr>
              <a:spLocks noChangeArrowheads="1"/>
            </p:cNvSpPr>
            <p:nvPr/>
          </p:nvSpPr>
          <p:spPr bwMode="auto">
            <a:xfrm>
              <a:off x="1322388" y="2266950"/>
              <a:ext cx="533400" cy="438150"/>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b="0">
                <a:latin typeface="Times New Roman" pitchFamily="18" charset="0"/>
                <a:ea typeface="楷体_GB2312"/>
                <a:cs typeface="楷体_GB2312"/>
              </a:endParaRPr>
            </a:p>
          </p:txBody>
        </p:sp>
        <p:sp>
          <p:nvSpPr>
            <p:cNvPr id="96353" name="Oval 16"/>
            <p:cNvSpPr>
              <a:spLocks noChangeArrowheads="1"/>
            </p:cNvSpPr>
            <p:nvPr/>
          </p:nvSpPr>
          <p:spPr bwMode="auto">
            <a:xfrm>
              <a:off x="879476" y="2965450"/>
              <a:ext cx="531813" cy="438150"/>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b="0">
                <a:solidFill>
                  <a:schemeClr val="bg2"/>
                </a:solidFill>
                <a:latin typeface="Times New Roman" pitchFamily="18" charset="0"/>
                <a:ea typeface="楷体_GB2312"/>
                <a:cs typeface="楷体_GB2312"/>
              </a:endParaRPr>
            </a:p>
          </p:txBody>
        </p:sp>
        <p:sp>
          <p:nvSpPr>
            <p:cNvPr id="96354" name="Oval 17"/>
            <p:cNvSpPr>
              <a:spLocks noChangeArrowheads="1"/>
            </p:cNvSpPr>
            <p:nvPr/>
          </p:nvSpPr>
          <p:spPr bwMode="auto">
            <a:xfrm>
              <a:off x="1935163" y="1652588"/>
              <a:ext cx="531813" cy="438150"/>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96355" name="Oval 18"/>
            <p:cNvSpPr>
              <a:spLocks noChangeArrowheads="1"/>
            </p:cNvSpPr>
            <p:nvPr/>
          </p:nvSpPr>
          <p:spPr bwMode="auto">
            <a:xfrm>
              <a:off x="3151188" y="1611313"/>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96356" name="Oval 19"/>
            <p:cNvSpPr>
              <a:spLocks noChangeArrowheads="1"/>
            </p:cNvSpPr>
            <p:nvPr/>
          </p:nvSpPr>
          <p:spPr bwMode="auto">
            <a:xfrm>
              <a:off x="3084513" y="2979738"/>
              <a:ext cx="531813"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96357" name="Oval 20"/>
            <p:cNvSpPr>
              <a:spLocks noChangeArrowheads="1"/>
            </p:cNvSpPr>
            <p:nvPr/>
          </p:nvSpPr>
          <p:spPr bwMode="auto">
            <a:xfrm>
              <a:off x="2055813" y="3605213"/>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96358" name="Oval 21"/>
            <p:cNvSpPr>
              <a:spLocks noChangeArrowheads="1"/>
            </p:cNvSpPr>
            <p:nvPr/>
          </p:nvSpPr>
          <p:spPr bwMode="auto">
            <a:xfrm>
              <a:off x="4616451" y="2881313"/>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60</a:t>
              </a:r>
              <a:endParaRPr lang="en-US" altLang="zh-CN" sz="1400" b="0">
                <a:latin typeface="Times New Roman" pitchFamily="18" charset="0"/>
                <a:ea typeface="楷体_GB2312"/>
                <a:cs typeface="楷体_GB2312"/>
              </a:endParaRPr>
            </a:p>
          </p:txBody>
        </p:sp>
        <p:sp>
          <p:nvSpPr>
            <p:cNvPr id="96359" name="Oval 22"/>
            <p:cNvSpPr>
              <a:spLocks noChangeArrowheads="1"/>
            </p:cNvSpPr>
            <p:nvPr/>
          </p:nvSpPr>
          <p:spPr bwMode="auto">
            <a:xfrm>
              <a:off x="3967163" y="2293938"/>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b="0">
                <a:latin typeface="Times New Roman" pitchFamily="18" charset="0"/>
                <a:ea typeface="楷体_GB2312"/>
                <a:cs typeface="楷体_GB2312"/>
              </a:endParaRPr>
            </a:p>
          </p:txBody>
        </p:sp>
        <p:sp>
          <p:nvSpPr>
            <p:cNvPr id="96360" name="Oval 23"/>
            <p:cNvSpPr>
              <a:spLocks noChangeArrowheads="1"/>
            </p:cNvSpPr>
            <p:nvPr/>
          </p:nvSpPr>
          <p:spPr bwMode="auto">
            <a:xfrm>
              <a:off x="2349501" y="2965450"/>
              <a:ext cx="533400" cy="438150"/>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96361" name="Oval 24"/>
            <p:cNvSpPr>
              <a:spLocks noChangeArrowheads="1"/>
            </p:cNvSpPr>
            <p:nvPr/>
          </p:nvSpPr>
          <p:spPr bwMode="auto">
            <a:xfrm>
              <a:off x="2822576" y="2266950"/>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25</a:t>
              </a:r>
              <a:endParaRPr lang="en-US" altLang="zh-CN" sz="1400" b="0">
                <a:latin typeface="Times New Roman" pitchFamily="18" charset="0"/>
                <a:ea typeface="楷体_GB2312"/>
                <a:cs typeface="楷体_GB2312"/>
              </a:endParaRPr>
            </a:p>
          </p:txBody>
        </p:sp>
        <p:sp>
          <p:nvSpPr>
            <p:cNvPr id="96362" name="Oval 25"/>
            <p:cNvSpPr>
              <a:spLocks noChangeArrowheads="1"/>
            </p:cNvSpPr>
            <p:nvPr/>
          </p:nvSpPr>
          <p:spPr bwMode="auto">
            <a:xfrm>
              <a:off x="3673476" y="2917825"/>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30</a:t>
              </a:r>
              <a:endParaRPr lang="en-US" altLang="zh-CN" sz="1400" b="0">
                <a:latin typeface="Times New Roman" pitchFamily="18" charset="0"/>
                <a:ea typeface="楷体_GB2312"/>
                <a:cs typeface="楷体_GB2312"/>
              </a:endParaRPr>
            </a:p>
          </p:txBody>
        </p:sp>
        <p:sp>
          <p:nvSpPr>
            <p:cNvPr id="96363" name="Oval 26"/>
            <p:cNvSpPr>
              <a:spLocks noChangeArrowheads="1"/>
            </p:cNvSpPr>
            <p:nvPr/>
          </p:nvSpPr>
          <p:spPr bwMode="auto">
            <a:xfrm>
              <a:off x="2822576" y="3638550"/>
              <a:ext cx="531813" cy="438150"/>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grpSp>
      <p:sp>
        <p:nvSpPr>
          <p:cNvPr id="29" name="Text Box 30"/>
          <p:cNvSpPr txBox="1">
            <a:spLocks noChangeArrowheads="1"/>
          </p:cNvSpPr>
          <p:nvPr/>
        </p:nvSpPr>
        <p:spPr bwMode="auto">
          <a:xfrm>
            <a:off x="179388" y="1203325"/>
            <a:ext cx="2087562"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插入</a:t>
            </a:r>
            <a:r>
              <a:rPr lang="en-US" altLang="zh-CN" sz="1400">
                <a:latin typeface="Times New Roman" pitchFamily="18" charset="0"/>
                <a:ea typeface="楷体_GB2312"/>
                <a:cs typeface="楷体_GB2312"/>
              </a:rPr>
              <a:t>1</a:t>
            </a:r>
            <a:endParaRPr lang="zh-CN" altLang="en-US" sz="1400">
              <a:latin typeface="Times New Roman" pitchFamily="18" charset="0"/>
              <a:ea typeface="楷体_GB2312"/>
              <a:cs typeface="楷体_GB2312"/>
            </a:endParaRPr>
          </a:p>
        </p:txBody>
      </p:sp>
      <p:sp>
        <p:nvSpPr>
          <p:cNvPr id="46" name="Oval 47"/>
          <p:cNvSpPr>
            <a:spLocks noChangeArrowheads="1"/>
          </p:cNvSpPr>
          <p:nvPr/>
        </p:nvSpPr>
        <p:spPr bwMode="auto">
          <a:xfrm>
            <a:off x="6011863" y="2643188"/>
            <a:ext cx="476250" cy="244475"/>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52" name="Oval 53"/>
          <p:cNvSpPr>
            <a:spLocks noChangeArrowheads="1"/>
          </p:cNvSpPr>
          <p:nvPr/>
        </p:nvSpPr>
        <p:spPr bwMode="auto">
          <a:xfrm>
            <a:off x="6804025" y="2716213"/>
            <a:ext cx="476250" cy="242887"/>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grpSp>
        <p:nvGrpSpPr>
          <p:cNvPr id="3" name="组合 55"/>
          <p:cNvGrpSpPr>
            <a:grpSpLocks/>
          </p:cNvGrpSpPr>
          <p:nvPr/>
        </p:nvGrpSpPr>
        <p:grpSpPr bwMode="auto">
          <a:xfrm>
            <a:off x="107950" y="2284413"/>
            <a:ext cx="512763" cy="398462"/>
            <a:chOff x="468313" y="3356992"/>
            <a:chExt cx="575295" cy="719708"/>
          </a:xfrm>
        </p:grpSpPr>
        <p:sp>
          <p:nvSpPr>
            <p:cNvPr id="96340" name="Oval 27"/>
            <p:cNvSpPr>
              <a:spLocks noChangeArrowheads="1"/>
            </p:cNvSpPr>
            <p:nvPr/>
          </p:nvSpPr>
          <p:spPr bwMode="auto">
            <a:xfrm>
              <a:off x="468313" y="3638550"/>
              <a:ext cx="531813" cy="438150"/>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chemeClr val="bg2"/>
                  </a:solidFill>
                </a:rPr>
                <a:t>1</a:t>
              </a:r>
              <a:endParaRPr lang="en-US" altLang="zh-CN" sz="1400" b="0">
                <a:solidFill>
                  <a:schemeClr val="bg2"/>
                </a:solidFill>
                <a:latin typeface="Times New Roman" pitchFamily="18" charset="0"/>
                <a:ea typeface="楷体_GB2312"/>
                <a:cs typeface="楷体_GB2312"/>
              </a:endParaRPr>
            </a:p>
          </p:txBody>
        </p:sp>
        <p:cxnSp>
          <p:nvCxnSpPr>
            <p:cNvPr id="96341" name="直接连接符 54"/>
            <p:cNvCxnSpPr>
              <a:cxnSpLocks noChangeShapeType="1"/>
            </p:cNvCxnSpPr>
            <p:nvPr/>
          </p:nvCxnSpPr>
          <p:spPr bwMode="auto">
            <a:xfrm flipH="1">
              <a:off x="820469" y="3356992"/>
              <a:ext cx="223139" cy="299116"/>
            </a:xfrm>
            <a:prstGeom prst="line">
              <a:avLst/>
            </a:prstGeom>
            <a:noFill/>
            <a:ln w="38100" algn="ctr">
              <a:solidFill>
                <a:schemeClr val="tx1"/>
              </a:solidFill>
              <a:round/>
              <a:headEnd/>
              <a:tailEnd/>
            </a:ln>
          </p:spPr>
        </p:cxnSp>
      </p:grpSp>
      <p:sp>
        <p:nvSpPr>
          <p:cNvPr id="58" name="TextBox 27"/>
          <p:cNvSpPr txBox="1">
            <a:spLocks noChangeArrowheads="1"/>
          </p:cNvSpPr>
          <p:nvPr/>
        </p:nvSpPr>
        <p:spPr bwMode="auto">
          <a:xfrm>
            <a:off x="7740650" y="627063"/>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插入</a:t>
            </a:r>
            <a:r>
              <a:rPr lang="en-US" altLang="zh-CN" sz="1400"/>
              <a:t>18</a:t>
            </a:r>
            <a:endParaRPr lang="zh-CN" altLang="en-US" sz="1400"/>
          </a:p>
        </p:txBody>
      </p:sp>
      <p:sp>
        <p:nvSpPr>
          <p:cNvPr id="59" name="Text Box 30"/>
          <p:cNvSpPr txBox="1">
            <a:spLocks noChangeArrowheads="1"/>
          </p:cNvSpPr>
          <p:nvPr/>
        </p:nvSpPr>
        <p:spPr bwMode="auto">
          <a:xfrm>
            <a:off x="3708400" y="1131888"/>
            <a:ext cx="2087563"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属</a:t>
            </a:r>
            <a:r>
              <a:rPr lang="en-US" altLang="zh-CN" sz="1400">
                <a:latin typeface="Times New Roman" pitchFamily="18" charset="0"/>
                <a:ea typeface="楷体_GB2312"/>
                <a:cs typeface="楷体_GB2312"/>
              </a:rPr>
              <a:t>LLb</a:t>
            </a:r>
            <a:r>
              <a:rPr lang="zh-CN" altLang="en-US" sz="1400">
                <a:latin typeface="Times New Roman" pitchFamily="18" charset="0"/>
                <a:ea typeface="楷体_GB2312"/>
                <a:cs typeface="楷体_GB2312"/>
              </a:rPr>
              <a:t>的情况</a:t>
            </a:r>
          </a:p>
        </p:txBody>
      </p:sp>
      <p:grpSp>
        <p:nvGrpSpPr>
          <p:cNvPr id="4" name="组合 31"/>
          <p:cNvGrpSpPr>
            <a:grpSpLocks/>
          </p:cNvGrpSpPr>
          <p:nvPr/>
        </p:nvGrpSpPr>
        <p:grpSpPr bwMode="auto">
          <a:xfrm>
            <a:off x="6300788" y="2859088"/>
            <a:ext cx="503237" cy="441325"/>
            <a:chOff x="1475656" y="3187115"/>
            <a:chExt cx="531813" cy="752043"/>
          </a:xfrm>
        </p:grpSpPr>
        <p:sp>
          <p:nvSpPr>
            <p:cNvPr id="96338" name="Oval 54"/>
            <p:cNvSpPr>
              <a:spLocks noChangeArrowheads="1"/>
            </p:cNvSpPr>
            <p:nvPr/>
          </p:nvSpPr>
          <p:spPr bwMode="auto">
            <a:xfrm>
              <a:off x="1475656" y="3501008"/>
              <a:ext cx="531813" cy="4381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chemeClr val="bg2"/>
                  </a:solidFill>
                </a:rPr>
                <a:t>18</a:t>
              </a:r>
              <a:endParaRPr lang="en-US" altLang="zh-CN" sz="1400" b="0">
                <a:solidFill>
                  <a:schemeClr val="bg2"/>
                </a:solidFill>
                <a:latin typeface="Times New Roman" pitchFamily="18" charset="0"/>
                <a:ea typeface="楷体_GB2312"/>
                <a:cs typeface="楷体_GB2312"/>
              </a:endParaRPr>
            </a:p>
          </p:txBody>
        </p:sp>
        <p:cxnSp>
          <p:nvCxnSpPr>
            <p:cNvPr id="96339" name="直接连接符 30"/>
            <p:cNvCxnSpPr>
              <a:cxnSpLocks noChangeShapeType="1"/>
            </p:cNvCxnSpPr>
            <p:nvPr/>
          </p:nvCxnSpPr>
          <p:spPr bwMode="auto">
            <a:xfrm>
              <a:off x="1475656" y="3187115"/>
              <a:ext cx="255563" cy="287847"/>
            </a:xfrm>
            <a:prstGeom prst="line">
              <a:avLst/>
            </a:prstGeom>
            <a:noFill/>
            <a:ln w="38100" algn="ctr">
              <a:solidFill>
                <a:schemeClr val="tx1"/>
              </a:solidFill>
              <a:round/>
              <a:headEnd/>
              <a:tailEnd/>
            </a:ln>
          </p:spPr>
        </p:cxnSp>
      </p:grpSp>
      <p:grpSp>
        <p:nvGrpSpPr>
          <p:cNvPr id="5" name="组合 146"/>
          <p:cNvGrpSpPr>
            <a:grpSpLocks/>
          </p:cNvGrpSpPr>
          <p:nvPr/>
        </p:nvGrpSpPr>
        <p:grpSpPr bwMode="auto">
          <a:xfrm>
            <a:off x="5003800" y="1203325"/>
            <a:ext cx="3862388" cy="1516063"/>
            <a:chOff x="5004048" y="1203598"/>
            <a:chExt cx="3862042" cy="1515640"/>
          </a:xfrm>
        </p:grpSpPr>
        <p:sp>
          <p:nvSpPr>
            <p:cNvPr id="96317" name="Oval 42"/>
            <p:cNvSpPr>
              <a:spLocks noChangeArrowheads="1"/>
            </p:cNvSpPr>
            <p:nvPr/>
          </p:nvSpPr>
          <p:spPr bwMode="auto">
            <a:xfrm>
              <a:off x="5724128" y="2283718"/>
              <a:ext cx="476900" cy="243349"/>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b="0">
                <a:latin typeface="Times New Roman" pitchFamily="18" charset="0"/>
                <a:ea typeface="楷体_GB2312"/>
                <a:cs typeface="楷体_GB2312"/>
              </a:endParaRPr>
            </a:p>
          </p:txBody>
        </p:sp>
        <p:sp>
          <p:nvSpPr>
            <p:cNvPr id="96318" name="Oval 54"/>
            <p:cNvSpPr>
              <a:spLocks noChangeArrowheads="1"/>
            </p:cNvSpPr>
            <p:nvPr/>
          </p:nvSpPr>
          <p:spPr bwMode="auto">
            <a:xfrm>
              <a:off x="5004048" y="2283718"/>
              <a:ext cx="475481" cy="243349"/>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chemeClr val="bg2"/>
                  </a:solidFill>
                </a:rPr>
                <a:t>1</a:t>
              </a:r>
              <a:endParaRPr lang="en-US" altLang="zh-CN" sz="1400" b="0">
                <a:solidFill>
                  <a:schemeClr val="bg2"/>
                </a:solidFill>
                <a:latin typeface="Times New Roman" pitchFamily="18" charset="0"/>
                <a:ea typeface="楷体_GB2312"/>
                <a:cs typeface="楷体_GB2312"/>
              </a:endParaRPr>
            </a:p>
          </p:txBody>
        </p:sp>
        <p:sp>
          <p:nvSpPr>
            <p:cNvPr id="96319" name="Line 32"/>
            <p:cNvSpPr>
              <a:spLocks noChangeShapeType="1"/>
            </p:cNvSpPr>
            <p:nvPr/>
          </p:nvSpPr>
          <p:spPr bwMode="auto">
            <a:xfrm>
              <a:off x="6627780" y="2303076"/>
              <a:ext cx="393159" cy="416162"/>
            </a:xfrm>
            <a:prstGeom prst="line">
              <a:avLst/>
            </a:prstGeom>
            <a:noFill/>
            <a:ln w="28575">
              <a:solidFill>
                <a:schemeClr val="tx1"/>
              </a:solidFill>
              <a:round/>
              <a:headEnd/>
              <a:tailEnd/>
            </a:ln>
          </p:spPr>
          <p:txBody>
            <a:bodyPr lIns="0" rIns="0" anchor="ctr"/>
            <a:lstStyle/>
            <a:p>
              <a:endParaRPr lang="zh-CN" altLang="en-US"/>
            </a:p>
          </p:txBody>
        </p:sp>
        <p:sp>
          <p:nvSpPr>
            <p:cNvPr id="96320" name="Line 33"/>
            <p:cNvSpPr>
              <a:spLocks noChangeShapeType="1"/>
            </p:cNvSpPr>
            <p:nvPr/>
          </p:nvSpPr>
          <p:spPr bwMode="auto">
            <a:xfrm>
              <a:off x="6996811" y="1957450"/>
              <a:ext cx="288127" cy="415280"/>
            </a:xfrm>
            <a:prstGeom prst="line">
              <a:avLst/>
            </a:prstGeom>
            <a:noFill/>
            <a:ln w="28575">
              <a:solidFill>
                <a:schemeClr val="tx1"/>
              </a:solidFill>
              <a:round/>
              <a:headEnd/>
              <a:tailEnd/>
            </a:ln>
          </p:spPr>
          <p:txBody>
            <a:bodyPr lIns="0" rIns="0" anchor="ctr"/>
            <a:lstStyle/>
            <a:p>
              <a:endParaRPr lang="zh-CN" altLang="en-US"/>
            </a:p>
          </p:txBody>
        </p:sp>
        <p:sp>
          <p:nvSpPr>
            <p:cNvPr id="96321" name="Line 34"/>
            <p:cNvSpPr>
              <a:spLocks noChangeShapeType="1"/>
            </p:cNvSpPr>
            <p:nvPr/>
          </p:nvSpPr>
          <p:spPr bwMode="auto">
            <a:xfrm flipH="1">
              <a:off x="7810096" y="1957450"/>
              <a:ext cx="238450" cy="390593"/>
            </a:xfrm>
            <a:prstGeom prst="line">
              <a:avLst/>
            </a:prstGeom>
            <a:noFill/>
            <a:ln w="28575">
              <a:solidFill>
                <a:schemeClr val="tx1"/>
              </a:solidFill>
              <a:round/>
              <a:headEnd/>
              <a:tailEnd/>
            </a:ln>
          </p:spPr>
          <p:txBody>
            <a:bodyPr anchor="ctr"/>
            <a:lstStyle/>
            <a:p>
              <a:endParaRPr lang="zh-CN" altLang="en-US"/>
            </a:p>
          </p:txBody>
        </p:sp>
        <p:sp>
          <p:nvSpPr>
            <p:cNvPr id="96322" name="Line 35"/>
            <p:cNvSpPr>
              <a:spLocks noChangeShapeType="1"/>
            </p:cNvSpPr>
            <p:nvPr/>
          </p:nvSpPr>
          <p:spPr bwMode="auto">
            <a:xfrm flipH="1">
              <a:off x="6228184" y="2355726"/>
              <a:ext cx="363353" cy="333282"/>
            </a:xfrm>
            <a:prstGeom prst="line">
              <a:avLst/>
            </a:prstGeom>
            <a:noFill/>
            <a:ln w="28575">
              <a:solidFill>
                <a:schemeClr val="tx1"/>
              </a:solidFill>
              <a:round/>
              <a:headEnd/>
              <a:tailEnd/>
            </a:ln>
          </p:spPr>
          <p:txBody>
            <a:bodyPr lIns="0" rIns="0" anchor="ctr"/>
            <a:lstStyle/>
            <a:p>
              <a:endParaRPr lang="zh-CN" altLang="en-US"/>
            </a:p>
          </p:txBody>
        </p:sp>
        <p:sp>
          <p:nvSpPr>
            <p:cNvPr id="96323" name="Line 36"/>
            <p:cNvSpPr>
              <a:spLocks noChangeShapeType="1"/>
            </p:cNvSpPr>
            <p:nvPr/>
          </p:nvSpPr>
          <p:spPr bwMode="auto">
            <a:xfrm>
              <a:off x="6230363" y="1642684"/>
              <a:ext cx="97935" cy="384421"/>
            </a:xfrm>
            <a:prstGeom prst="line">
              <a:avLst/>
            </a:prstGeom>
            <a:noFill/>
            <a:ln w="28575">
              <a:solidFill>
                <a:schemeClr val="tx1"/>
              </a:solidFill>
              <a:round/>
              <a:headEnd/>
              <a:tailEnd/>
            </a:ln>
          </p:spPr>
          <p:txBody>
            <a:bodyPr anchor="ctr"/>
            <a:lstStyle/>
            <a:p>
              <a:endParaRPr lang="zh-CN" altLang="en-US"/>
            </a:p>
          </p:txBody>
        </p:sp>
        <p:sp>
          <p:nvSpPr>
            <p:cNvPr id="96324" name="Line 37"/>
            <p:cNvSpPr>
              <a:spLocks noChangeShapeType="1"/>
            </p:cNvSpPr>
            <p:nvPr/>
          </p:nvSpPr>
          <p:spPr bwMode="auto">
            <a:xfrm flipH="1">
              <a:off x="6627780" y="1593309"/>
              <a:ext cx="634448" cy="779422"/>
            </a:xfrm>
            <a:prstGeom prst="line">
              <a:avLst/>
            </a:prstGeom>
            <a:noFill/>
            <a:ln w="28575">
              <a:solidFill>
                <a:schemeClr val="tx1"/>
              </a:solidFill>
              <a:round/>
              <a:headEnd/>
              <a:tailEnd/>
            </a:ln>
          </p:spPr>
          <p:txBody>
            <a:bodyPr anchor="ctr"/>
            <a:lstStyle/>
            <a:p>
              <a:endParaRPr lang="zh-CN" altLang="en-US"/>
            </a:p>
          </p:txBody>
        </p:sp>
        <p:sp>
          <p:nvSpPr>
            <p:cNvPr id="96325" name="Line 38"/>
            <p:cNvSpPr>
              <a:spLocks noChangeShapeType="1"/>
            </p:cNvSpPr>
            <p:nvPr/>
          </p:nvSpPr>
          <p:spPr bwMode="auto">
            <a:xfrm>
              <a:off x="6864811" y="1349960"/>
              <a:ext cx="1734442" cy="953116"/>
            </a:xfrm>
            <a:prstGeom prst="line">
              <a:avLst/>
            </a:prstGeom>
            <a:noFill/>
            <a:ln w="28575">
              <a:solidFill>
                <a:schemeClr val="tx1"/>
              </a:solidFill>
              <a:round/>
              <a:headEnd/>
              <a:tailEnd/>
            </a:ln>
          </p:spPr>
          <p:txBody>
            <a:bodyPr anchor="ctr"/>
            <a:lstStyle/>
            <a:p>
              <a:endParaRPr lang="zh-CN" altLang="en-US"/>
            </a:p>
          </p:txBody>
        </p:sp>
        <p:sp>
          <p:nvSpPr>
            <p:cNvPr id="96326" name="Line 39"/>
            <p:cNvSpPr>
              <a:spLocks noChangeShapeType="1"/>
            </p:cNvSpPr>
            <p:nvPr/>
          </p:nvSpPr>
          <p:spPr bwMode="auto">
            <a:xfrm flipH="1">
              <a:off x="5364087" y="1243275"/>
              <a:ext cx="1452466" cy="1040444"/>
            </a:xfrm>
            <a:prstGeom prst="line">
              <a:avLst/>
            </a:prstGeom>
            <a:noFill/>
            <a:ln w="28575">
              <a:solidFill>
                <a:schemeClr val="tx1"/>
              </a:solidFill>
              <a:round/>
              <a:headEnd/>
              <a:tailEnd/>
            </a:ln>
          </p:spPr>
          <p:txBody>
            <a:bodyPr anchor="ctr"/>
            <a:lstStyle/>
            <a:p>
              <a:endParaRPr lang="zh-CN" altLang="en-US"/>
            </a:p>
          </p:txBody>
        </p:sp>
        <p:sp>
          <p:nvSpPr>
            <p:cNvPr id="96327" name="Oval 40"/>
            <p:cNvSpPr>
              <a:spLocks noChangeArrowheads="1"/>
            </p:cNvSpPr>
            <p:nvPr/>
          </p:nvSpPr>
          <p:spPr bwMode="auto">
            <a:xfrm>
              <a:off x="6548297" y="1203598"/>
              <a:ext cx="475481"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96328" name="Oval 41"/>
            <p:cNvSpPr>
              <a:spLocks noChangeArrowheads="1"/>
            </p:cNvSpPr>
            <p:nvPr/>
          </p:nvSpPr>
          <p:spPr bwMode="auto">
            <a:xfrm>
              <a:off x="6077074" y="1852528"/>
              <a:ext cx="476900"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96329" name="Oval 44"/>
            <p:cNvSpPr>
              <a:spLocks noChangeArrowheads="1"/>
            </p:cNvSpPr>
            <p:nvPr/>
          </p:nvSpPr>
          <p:spPr bwMode="auto">
            <a:xfrm>
              <a:off x="5993333" y="1496322"/>
              <a:ext cx="475481" cy="243349"/>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96330" name="Oval 45"/>
            <p:cNvSpPr>
              <a:spLocks noChangeArrowheads="1"/>
            </p:cNvSpPr>
            <p:nvPr/>
          </p:nvSpPr>
          <p:spPr bwMode="auto">
            <a:xfrm>
              <a:off x="7080552" y="1473398"/>
              <a:ext cx="475481"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96331" name="Oval 46"/>
            <p:cNvSpPr>
              <a:spLocks noChangeArrowheads="1"/>
            </p:cNvSpPr>
            <p:nvPr/>
          </p:nvSpPr>
          <p:spPr bwMode="auto">
            <a:xfrm>
              <a:off x="7020939" y="2233422"/>
              <a:ext cx="475481"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96332" name="Oval 48"/>
            <p:cNvSpPr>
              <a:spLocks noChangeArrowheads="1"/>
            </p:cNvSpPr>
            <p:nvPr/>
          </p:nvSpPr>
          <p:spPr bwMode="auto">
            <a:xfrm>
              <a:off x="8390609" y="2178757"/>
              <a:ext cx="475481" cy="243349"/>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60</a:t>
              </a:r>
              <a:endParaRPr lang="en-US" altLang="zh-CN" sz="1400" b="0">
                <a:latin typeface="Times New Roman" pitchFamily="18" charset="0"/>
                <a:ea typeface="楷体_GB2312"/>
                <a:cs typeface="楷体_GB2312"/>
              </a:endParaRPr>
            </a:p>
          </p:txBody>
        </p:sp>
        <p:sp>
          <p:nvSpPr>
            <p:cNvPr id="96333" name="Oval 49"/>
            <p:cNvSpPr>
              <a:spLocks noChangeArrowheads="1"/>
            </p:cNvSpPr>
            <p:nvPr/>
          </p:nvSpPr>
          <p:spPr bwMode="auto">
            <a:xfrm>
              <a:off x="7810096" y="1852528"/>
              <a:ext cx="476900"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b="0">
                <a:latin typeface="Times New Roman" pitchFamily="18" charset="0"/>
                <a:ea typeface="楷体_GB2312"/>
                <a:cs typeface="楷体_GB2312"/>
              </a:endParaRPr>
            </a:p>
          </p:txBody>
        </p:sp>
        <p:sp>
          <p:nvSpPr>
            <p:cNvPr id="96334" name="Oval 51"/>
            <p:cNvSpPr>
              <a:spLocks noChangeArrowheads="1"/>
            </p:cNvSpPr>
            <p:nvPr/>
          </p:nvSpPr>
          <p:spPr bwMode="auto">
            <a:xfrm>
              <a:off x="6786747" y="1837539"/>
              <a:ext cx="475481" cy="243349"/>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25</a:t>
              </a:r>
              <a:endParaRPr lang="en-US" altLang="zh-CN" sz="1400" b="0">
                <a:latin typeface="Times New Roman" pitchFamily="18" charset="0"/>
                <a:ea typeface="楷体_GB2312"/>
                <a:cs typeface="楷体_GB2312"/>
              </a:endParaRPr>
            </a:p>
          </p:txBody>
        </p:sp>
        <p:sp>
          <p:nvSpPr>
            <p:cNvPr id="96335" name="Oval 52"/>
            <p:cNvSpPr>
              <a:spLocks noChangeArrowheads="1"/>
            </p:cNvSpPr>
            <p:nvPr/>
          </p:nvSpPr>
          <p:spPr bwMode="auto">
            <a:xfrm>
              <a:off x="7547517" y="2199036"/>
              <a:ext cx="475481" cy="243349"/>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30</a:t>
              </a:r>
              <a:endParaRPr lang="en-US" altLang="zh-CN" sz="1400" b="0">
                <a:latin typeface="Times New Roman" pitchFamily="18" charset="0"/>
                <a:ea typeface="楷体_GB2312"/>
                <a:cs typeface="楷体_GB2312"/>
              </a:endParaRPr>
            </a:p>
          </p:txBody>
        </p:sp>
        <p:sp>
          <p:nvSpPr>
            <p:cNvPr id="96336" name="Line 55"/>
            <p:cNvSpPr>
              <a:spLocks noChangeShapeType="1"/>
            </p:cNvSpPr>
            <p:nvPr/>
          </p:nvSpPr>
          <p:spPr bwMode="auto">
            <a:xfrm>
              <a:off x="5776173" y="2123210"/>
              <a:ext cx="193031" cy="159587"/>
            </a:xfrm>
            <a:prstGeom prst="line">
              <a:avLst/>
            </a:prstGeom>
            <a:noFill/>
            <a:ln w="28575">
              <a:solidFill>
                <a:schemeClr val="tx1"/>
              </a:solidFill>
              <a:round/>
              <a:headEnd/>
              <a:tailEnd/>
            </a:ln>
          </p:spPr>
          <p:txBody>
            <a:bodyPr/>
            <a:lstStyle/>
            <a:p>
              <a:endParaRPr lang="zh-CN" altLang="en-US"/>
            </a:p>
          </p:txBody>
        </p:sp>
        <p:sp>
          <p:nvSpPr>
            <p:cNvPr id="96337" name="Oval 43"/>
            <p:cNvSpPr>
              <a:spLocks noChangeArrowheads="1"/>
            </p:cNvSpPr>
            <p:nvPr/>
          </p:nvSpPr>
          <p:spPr bwMode="auto">
            <a:xfrm>
              <a:off x="5508104" y="1923678"/>
              <a:ext cx="475481" cy="243349"/>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b="0">
                <a:solidFill>
                  <a:schemeClr val="bg2"/>
                </a:solidFill>
                <a:latin typeface="Times New Roman" pitchFamily="18" charset="0"/>
                <a:ea typeface="楷体_GB2312"/>
                <a:cs typeface="楷体_GB2312"/>
              </a:endParaRPr>
            </a:p>
          </p:txBody>
        </p:sp>
      </p:grpSp>
      <p:sp>
        <p:nvSpPr>
          <p:cNvPr id="114" name="TextBox 113"/>
          <p:cNvSpPr txBox="1">
            <a:spLocks noChangeArrowheads="1"/>
          </p:cNvSpPr>
          <p:nvPr/>
        </p:nvSpPr>
        <p:spPr bwMode="auto">
          <a:xfrm>
            <a:off x="7740650" y="987425"/>
            <a:ext cx="1079500" cy="307975"/>
          </a:xfrm>
          <a:prstGeom prst="rect">
            <a:avLst/>
          </a:prstGeom>
          <a:noFill/>
          <a:ln w="9525">
            <a:noFill/>
            <a:miter lim="800000"/>
            <a:headEnd/>
            <a:tailEnd/>
          </a:ln>
        </p:spPr>
        <p:txBody>
          <a:bodyPr>
            <a:spAutoFit/>
          </a:bodyPr>
          <a:lstStyle/>
          <a:p>
            <a:r>
              <a:rPr lang="zh-CN" altLang="en-US" sz="1400"/>
              <a:t>重新着色</a:t>
            </a:r>
          </a:p>
        </p:txBody>
      </p:sp>
      <p:sp>
        <p:nvSpPr>
          <p:cNvPr id="144" name="Oval 47"/>
          <p:cNvSpPr>
            <a:spLocks noChangeArrowheads="1"/>
          </p:cNvSpPr>
          <p:nvPr/>
        </p:nvSpPr>
        <p:spPr bwMode="auto">
          <a:xfrm>
            <a:off x="6011863" y="2643188"/>
            <a:ext cx="476250" cy="244475"/>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145" name="Oval 53"/>
          <p:cNvSpPr>
            <a:spLocks noChangeArrowheads="1"/>
          </p:cNvSpPr>
          <p:nvPr/>
        </p:nvSpPr>
        <p:spPr bwMode="auto">
          <a:xfrm>
            <a:off x="6804025" y="2716213"/>
            <a:ext cx="476250" cy="242887"/>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sp>
        <p:nvSpPr>
          <p:cNvPr id="151" name="TextBox 150"/>
          <p:cNvSpPr txBox="1">
            <a:spLocks noChangeArrowheads="1"/>
          </p:cNvSpPr>
          <p:nvPr/>
        </p:nvSpPr>
        <p:spPr bwMode="auto">
          <a:xfrm>
            <a:off x="7667625" y="3076575"/>
            <a:ext cx="1296988" cy="522288"/>
          </a:xfrm>
          <a:prstGeom prst="rect">
            <a:avLst/>
          </a:prstGeom>
          <a:noFill/>
          <a:ln w="9525">
            <a:noFill/>
            <a:miter lim="800000"/>
            <a:headEnd/>
            <a:tailEnd/>
          </a:ln>
        </p:spPr>
        <p:txBody>
          <a:bodyPr>
            <a:spAutoFit/>
          </a:bodyPr>
          <a:lstStyle/>
          <a:p>
            <a:r>
              <a:rPr lang="en-US" altLang="zh-CN" sz="1400"/>
              <a:t>20</a:t>
            </a:r>
            <a:r>
              <a:rPr lang="zh-CN" altLang="en-US" sz="1400"/>
              <a:t>和</a:t>
            </a:r>
            <a:r>
              <a:rPr lang="en-US" altLang="zh-CN" sz="1400"/>
              <a:t>25</a:t>
            </a:r>
            <a:r>
              <a:rPr lang="zh-CN" altLang="en-US" sz="1400"/>
              <a:t>出现连续红结点</a:t>
            </a:r>
          </a:p>
        </p:txBody>
      </p:sp>
      <p:sp>
        <p:nvSpPr>
          <p:cNvPr id="146" name="Oval 50"/>
          <p:cNvSpPr>
            <a:spLocks noChangeArrowheads="1"/>
          </p:cNvSpPr>
          <p:nvPr/>
        </p:nvSpPr>
        <p:spPr bwMode="auto">
          <a:xfrm>
            <a:off x="6443663" y="2211388"/>
            <a:ext cx="477837" cy="242887"/>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49" name="Oval 50"/>
          <p:cNvSpPr>
            <a:spLocks noChangeArrowheads="1"/>
          </p:cNvSpPr>
          <p:nvPr/>
        </p:nvSpPr>
        <p:spPr bwMode="auto">
          <a:xfrm>
            <a:off x="6443663" y="2211388"/>
            <a:ext cx="477837" cy="242887"/>
          </a:xfrm>
          <a:prstGeom prst="ellipse">
            <a:avLst/>
          </a:prstGeom>
          <a:solidFill>
            <a:srgbClr val="FF000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153" name="Text Box 30"/>
          <p:cNvSpPr txBox="1">
            <a:spLocks noChangeArrowheads="1"/>
          </p:cNvSpPr>
          <p:nvPr/>
        </p:nvSpPr>
        <p:spPr bwMode="auto">
          <a:xfrm>
            <a:off x="7667625" y="3724275"/>
            <a:ext cx="1333500"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属</a:t>
            </a:r>
            <a:r>
              <a:rPr lang="en-US" altLang="zh-CN" sz="1400">
                <a:latin typeface="Times New Roman" pitchFamily="18" charset="0"/>
                <a:ea typeface="楷体_GB2312"/>
                <a:cs typeface="楷体_GB2312"/>
              </a:rPr>
              <a:t>LLb</a:t>
            </a:r>
            <a:r>
              <a:rPr lang="zh-CN" altLang="en-US" sz="1400">
                <a:latin typeface="Times New Roman" pitchFamily="18" charset="0"/>
                <a:ea typeface="楷体_GB2312"/>
                <a:cs typeface="楷体_GB2312"/>
              </a:rPr>
              <a:t>的情况</a:t>
            </a:r>
          </a:p>
        </p:txBody>
      </p:sp>
      <p:grpSp>
        <p:nvGrpSpPr>
          <p:cNvPr id="6" name="组合 31"/>
          <p:cNvGrpSpPr>
            <a:grpSpLocks/>
          </p:cNvGrpSpPr>
          <p:nvPr/>
        </p:nvGrpSpPr>
        <p:grpSpPr bwMode="auto">
          <a:xfrm>
            <a:off x="1979613" y="4300538"/>
            <a:ext cx="504825" cy="439737"/>
            <a:chOff x="1475656" y="3187115"/>
            <a:chExt cx="531813" cy="752043"/>
          </a:xfrm>
        </p:grpSpPr>
        <p:sp>
          <p:nvSpPr>
            <p:cNvPr id="96315" name="Oval 54"/>
            <p:cNvSpPr>
              <a:spLocks noChangeArrowheads="1"/>
            </p:cNvSpPr>
            <p:nvPr/>
          </p:nvSpPr>
          <p:spPr bwMode="auto">
            <a:xfrm>
              <a:off x="1475656" y="3501008"/>
              <a:ext cx="531813" cy="4381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chemeClr val="bg2"/>
                  </a:solidFill>
                </a:rPr>
                <a:t>18</a:t>
              </a:r>
              <a:endParaRPr lang="en-US" altLang="zh-CN" sz="1400" b="0">
                <a:solidFill>
                  <a:schemeClr val="bg2"/>
                </a:solidFill>
                <a:latin typeface="Times New Roman" pitchFamily="18" charset="0"/>
                <a:ea typeface="楷体_GB2312"/>
                <a:cs typeface="楷体_GB2312"/>
              </a:endParaRPr>
            </a:p>
          </p:txBody>
        </p:sp>
        <p:cxnSp>
          <p:nvCxnSpPr>
            <p:cNvPr id="96316" name="直接连接符 30"/>
            <p:cNvCxnSpPr>
              <a:cxnSpLocks noChangeShapeType="1"/>
            </p:cNvCxnSpPr>
            <p:nvPr/>
          </p:nvCxnSpPr>
          <p:spPr bwMode="auto">
            <a:xfrm>
              <a:off x="1475656" y="3187115"/>
              <a:ext cx="255563" cy="287847"/>
            </a:xfrm>
            <a:prstGeom prst="line">
              <a:avLst/>
            </a:prstGeom>
            <a:noFill/>
            <a:ln w="38100" algn="ctr">
              <a:solidFill>
                <a:schemeClr val="tx1"/>
              </a:solidFill>
              <a:round/>
              <a:headEnd/>
              <a:tailEnd/>
            </a:ln>
          </p:spPr>
        </p:cxnSp>
      </p:grpSp>
      <p:sp>
        <p:nvSpPr>
          <p:cNvPr id="181" name="Oval 47"/>
          <p:cNvSpPr>
            <a:spLocks noChangeArrowheads="1"/>
          </p:cNvSpPr>
          <p:nvPr/>
        </p:nvSpPr>
        <p:spPr bwMode="auto">
          <a:xfrm>
            <a:off x="1619250" y="4084638"/>
            <a:ext cx="476250" cy="242887"/>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grpSp>
        <p:nvGrpSpPr>
          <p:cNvPr id="7" name="组合 186"/>
          <p:cNvGrpSpPr>
            <a:grpSpLocks/>
          </p:cNvGrpSpPr>
          <p:nvPr/>
        </p:nvGrpSpPr>
        <p:grpSpPr bwMode="auto">
          <a:xfrm>
            <a:off x="323850" y="2932113"/>
            <a:ext cx="4364038" cy="1660525"/>
            <a:chOff x="323528" y="2931790"/>
            <a:chExt cx="4363913" cy="1660629"/>
          </a:xfrm>
        </p:grpSpPr>
        <p:sp>
          <p:nvSpPr>
            <p:cNvPr id="96292" name="Oval 42"/>
            <p:cNvSpPr>
              <a:spLocks noChangeArrowheads="1"/>
            </p:cNvSpPr>
            <p:nvPr/>
          </p:nvSpPr>
          <p:spPr bwMode="auto">
            <a:xfrm>
              <a:off x="1043608" y="4011910"/>
              <a:ext cx="476900" cy="243349"/>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rgbClr val="FFFFFF"/>
                  </a:solidFill>
                </a:rPr>
                <a:t>5</a:t>
              </a:r>
              <a:endParaRPr lang="en-US" altLang="zh-CN" sz="1400" b="0">
                <a:latin typeface="Times New Roman" pitchFamily="18" charset="0"/>
                <a:ea typeface="楷体_GB2312"/>
                <a:cs typeface="楷体_GB2312"/>
              </a:endParaRPr>
            </a:p>
          </p:txBody>
        </p:sp>
        <p:sp>
          <p:nvSpPr>
            <p:cNvPr id="96293" name="Oval 54"/>
            <p:cNvSpPr>
              <a:spLocks noChangeArrowheads="1"/>
            </p:cNvSpPr>
            <p:nvPr/>
          </p:nvSpPr>
          <p:spPr bwMode="auto">
            <a:xfrm>
              <a:off x="323528" y="4011910"/>
              <a:ext cx="475481" cy="243349"/>
            </a:xfrm>
            <a:prstGeom prst="ellipse">
              <a:avLst/>
            </a:prstGeom>
            <a:solidFill>
              <a:srgbClr val="F60000"/>
            </a:solidFill>
            <a:ln w="28575">
              <a:solidFill>
                <a:schemeClr val="tx1"/>
              </a:solidFill>
              <a:round/>
              <a:headEnd type="none" w="sm" len="sm"/>
              <a:tailEnd type="none" w="sm" len="sm"/>
            </a:ln>
          </p:spPr>
          <p:txBody>
            <a:bodyPr anchor="ctr"/>
            <a:lstStyle/>
            <a:p>
              <a:pPr algn="ctr"/>
              <a:r>
                <a:rPr lang="en-US" altLang="zh-CN" sz="1400">
                  <a:solidFill>
                    <a:schemeClr val="bg2"/>
                  </a:solidFill>
                </a:rPr>
                <a:t>1</a:t>
              </a:r>
              <a:endParaRPr lang="en-US" altLang="zh-CN" sz="1400" b="0">
                <a:solidFill>
                  <a:schemeClr val="bg2"/>
                </a:solidFill>
                <a:latin typeface="Times New Roman" pitchFamily="18" charset="0"/>
                <a:ea typeface="楷体_GB2312"/>
                <a:cs typeface="楷体_GB2312"/>
              </a:endParaRPr>
            </a:p>
          </p:txBody>
        </p:sp>
        <p:sp>
          <p:nvSpPr>
            <p:cNvPr id="96294" name="Line 32"/>
            <p:cNvSpPr>
              <a:spLocks noChangeShapeType="1"/>
            </p:cNvSpPr>
            <p:nvPr/>
          </p:nvSpPr>
          <p:spPr bwMode="auto">
            <a:xfrm>
              <a:off x="2339752" y="3896743"/>
              <a:ext cx="72675" cy="235330"/>
            </a:xfrm>
            <a:prstGeom prst="line">
              <a:avLst/>
            </a:prstGeom>
            <a:noFill/>
            <a:ln w="28575">
              <a:solidFill>
                <a:schemeClr val="tx1"/>
              </a:solidFill>
              <a:round/>
              <a:headEnd/>
              <a:tailEnd/>
            </a:ln>
          </p:spPr>
          <p:txBody>
            <a:bodyPr lIns="0" rIns="0" anchor="ctr"/>
            <a:lstStyle/>
            <a:p>
              <a:endParaRPr lang="zh-CN" altLang="en-US"/>
            </a:p>
          </p:txBody>
        </p:sp>
        <p:sp>
          <p:nvSpPr>
            <p:cNvPr id="96295" name="Line 33"/>
            <p:cNvSpPr>
              <a:spLocks noChangeShapeType="1"/>
            </p:cNvSpPr>
            <p:nvPr/>
          </p:nvSpPr>
          <p:spPr bwMode="auto">
            <a:xfrm>
              <a:off x="4067945" y="4184775"/>
              <a:ext cx="216024" cy="216024"/>
            </a:xfrm>
            <a:prstGeom prst="line">
              <a:avLst/>
            </a:prstGeom>
            <a:noFill/>
            <a:ln w="28575">
              <a:solidFill>
                <a:schemeClr val="tx1"/>
              </a:solidFill>
              <a:round/>
              <a:headEnd/>
              <a:tailEnd/>
            </a:ln>
          </p:spPr>
          <p:txBody>
            <a:bodyPr lIns="0" rIns="0" anchor="ctr"/>
            <a:lstStyle/>
            <a:p>
              <a:endParaRPr lang="zh-CN" altLang="en-US"/>
            </a:p>
          </p:txBody>
        </p:sp>
        <p:sp>
          <p:nvSpPr>
            <p:cNvPr id="96296" name="Line 34"/>
            <p:cNvSpPr>
              <a:spLocks noChangeShapeType="1"/>
            </p:cNvSpPr>
            <p:nvPr/>
          </p:nvSpPr>
          <p:spPr bwMode="auto">
            <a:xfrm flipH="1">
              <a:off x="3707904" y="4112767"/>
              <a:ext cx="238450" cy="390593"/>
            </a:xfrm>
            <a:prstGeom prst="line">
              <a:avLst/>
            </a:prstGeom>
            <a:noFill/>
            <a:ln w="28575">
              <a:solidFill>
                <a:schemeClr val="tx1"/>
              </a:solidFill>
              <a:round/>
              <a:headEnd/>
              <a:tailEnd/>
            </a:ln>
          </p:spPr>
          <p:txBody>
            <a:bodyPr anchor="ctr"/>
            <a:lstStyle/>
            <a:p>
              <a:endParaRPr lang="zh-CN" altLang="en-US"/>
            </a:p>
          </p:txBody>
        </p:sp>
        <p:sp>
          <p:nvSpPr>
            <p:cNvPr id="96297" name="Line 35"/>
            <p:cNvSpPr>
              <a:spLocks noChangeShapeType="1"/>
            </p:cNvSpPr>
            <p:nvPr/>
          </p:nvSpPr>
          <p:spPr bwMode="auto">
            <a:xfrm flipH="1">
              <a:off x="3059831" y="3824735"/>
              <a:ext cx="147328" cy="288032"/>
            </a:xfrm>
            <a:prstGeom prst="line">
              <a:avLst/>
            </a:prstGeom>
            <a:noFill/>
            <a:ln w="28575">
              <a:solidFill>
                <a:schemeClr val="tx1"/>
              </a:solidFill>
              <a:round/>
              <a:headEnd/>
              <a:tailEnd/>
            </a:ln>
          </p:spPr>
          <p:txBody>
            <a:bodyPr lIns="0" rIns="0" anchor="ctr"/>
            <a:lstStyle/>
            <a:p>
              <a:endParaRPr lang="zh-CN" altLang="en-US"/>
            </a:p>
          </p:txBody>
        </p:sp>
        <p:sp>
          <p:nvSpPr>
            <p:cNvPr id="96298" name="Line 36"/>
            <p:cNvSpPr>
              <a:spLocks noChangeShapeType="1"/>
            </p:cNvSpPr>
            <p:nvPr/>
          </p:nvSpPr>
          <p:spPr bwMode="auto">
            <a:xfrm>
              <a:off x="1549843" y="3370876"/>
              <a:ext cx="97935" cy="384421"/>
            </a:xfrm>
            <a:prstGeom prst="line">
              <a:avLst/>
            </a:prstGeom>
            <a:noFill/>
            <a:ln w="28575">
              <a:solidFill>
                <a:schemeClr val="tx1"/>
              </a:solidFill>
              <a:round/>
              <a:headEnd/>
              <a:tailEnd/>
            </a:ln>
          </p:spPr>
          <p:txBody>
            <a:bodyPr anchor="ctr"/>
            <a:lstStyle/>
            <a:p>
              <a:endParaRPr lang="zh-CN" altLang="en-US"/>
            </a:p>
          </p:txBody>
        </p:sp>
        <p:sp>
          <p:nvSpPr>
            <p:cNvPr id="96299" name="Line 37"/>
            <p:cNvSpPr>
              <a:spLocks noChangeShapeType="1"/>
            </p:cNvSpPr>
            <p:nvPr/>
          </p:nvSpPr>
          <p:spPr bwMode="auto">
            <a:xfrm flipH="1">
              <a:off x="1947260" y="3321501"/>
              <a:ext cx="634448" cy="779422"/>
            </a:xfrm>
            <a:prstGeom prst="line">
              <a:avLst/>
            </a:prstGeom>
            <a:noFill/>
            <a:ln w="28575">
              <a:solidFill>
                <a:schemeClr val="tx1"/>
              </a:solidFill>
              <a:round/>
              <a:headEnd/>
              <a:tailEnd/>
            </a:ln>
          </p:spPr>
          <p:txBody>
            <a:bodyPr anchor="ctr"/>
            <a:lstStyle/>
            <a:p>
              <a:endParaRPr lang="zh-CN" altLang="en-US"/>
            </a:p>
          </p:txBody>
        </p:sp>
        <p:sp>
          <p:nvSpPr>
            <p:cNvPr id="96300" name="Line 38"/>
            <p:cNvSpPr>
              <a:spLocks noChangeShapeType="1"/>
            </p:cNvSpPr>
            <p:nvPr/>
          </p:nvSpPr>
          <p:spPr bwMode="auto">
            <a:xfrm>
              <a:off x="2267744" y="3159651"/>
              <a:ext cx="1734442" cy="953116"/>
            </a:xfrm>
            <a:prstGeom prst="line">
              <a:avLst/>
            </a:prstGeom>
            <a:noFill/>
            <a:ln w="28575">
              <a:solidFill>
                <a:schemeClr val="tx1"/>
              </a:solidFill>
              <a:round/>
              <a:headEnd/>
              <a:tailEnd/>
            </a:ln>
          </p:spPr>
          <p:txBody>
            <a:bodyPr anchor="ctr"/>
            <a:lstStyle/>
            <a:p>
              <a:endParaRPr lang="zh-CN" altLang="en-US"/>
            </a:p>
          </p:txBody>
        </p:sp>
        <p:sp>
          <p:nvSpPr>
            <p:cNvPr id="96301" name="Line 39"/>
            <p:cNvSpPr>
              <a:spLocks noChangeShapeType="1"/>
            </p:cNvSpPr>
            <p:nvPr/>
          </p:nvSpPr>
          <p:spPr bwMode="auto">
            <a:xfrm flipH="1">
              <a:off x="683567" y="2971467"/>
              <a:ext cx="1452466" cy="1040444"/>
            </a:xfrm>
            <a:prstGeom prst="line">
              <a:avLst/>
            </a:prstGeom>
            <a:noFill/>
            <a:ln w="28575">
              <a:solidFill>
                <a:schemeClr val="tx1"/>
              </a:solidFill>
              <a:round/>
              <a:headEnd/>
              <a:tailEnd/>
            </a:ln>
          </p:spPr>
          <p:txBody>
            <a:bodyPr anchor="ctr"/>
            <a:lstStyle/>
            <a:p>
              <a:endParaRPr lang="zh-CN" altLang="en-US"/>
            </a:p>
          </p:txBody>
        </p:sp>
        <p:sp>
          <p:nvSpPr>
            <p:cNvPr id="96302" name="Oval 40"/>
            <p:cNvSpPr>
              <a:spLocks noChangeArrowheads="1"/>
            </p:cNvSpPr>
            <p:nvPr/>
          </p:nvSpPr>
          <p:spPr bwMode="auto">
            <a:xfrm>
              <a:off x="1867777" y="2931790"/>
              <a:ext cx="475481"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96303" name="Oval 41"/>
            <p:cNvSpPr>
              <a:spLocks noChangeArrowheads="1"/>
            </p:cNvSpPr>
            <p:nvPr/>
          </p:nvSpPr>
          <p:spPr bwMode="auto">
            <a:xfrm>
              <a:off x="1396554" y="3580720"/>
              <a:ext cx="476900"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96304" name="Oval 44"/>
            <p:cNvSpPr>
              <a:spLocks noChangeArrowheads="1"/>
            </p:cNvSpPr>
            <p:nvPr/>
          </p:nvSpPr>
          <p:spPr bwMode="auto">
            <a:xfrm>
              <a:off x="1312813" y="3224514"/>
              <a:ext cx="475481" cy="243349"/>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96305" name="Oval 45"/>
            <p:cNvSpPr>
              <a:spLocks noChangeArrowheads="1"/>
            </p:cNvSpPr>
            <p:nvPr/>
          </p:nvSpPr>
          <p:spPr bwMode="auto">
            <a:xfrm>
              <a:off x="3059832" y="3608711"/>
              <a:ext cx="475481" cy="243349"/>
            </a:xfrm>
            <a:prstGeom prst="ellipse">
              <a:avLst/>
            </a:prstGeom>
            <a:solidFill>
              <a:srgbClr val="FF000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96306" name="Oval 46"/>
            <p:cNvSpPr>
              <a:spLocks noChangeArrowheads="1"/>
            </p:cNvSpPr>
            <p:nvPr/>
          </p:nvSpPr>
          <p:spPr bwMode="auto">
            <a:xfrm>
              <a:off x="2771800" y="4085442"/>
              <a:ext cx="475481"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96307" name="Oval 48"/>
            <p:cNvSpPr>
              <a:spLocks noChangeArrowheads="1"/>
            </p:cNvSpPr>
            <p:nvPr/>
          </p:nvSpPr>
          <p:spPr bwMode="auto">
            <a:xfrm>
              <a:off x="4211960" y="4328791"/>
              <a:ext cx="475481" cy="243349"/>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60</a:t>
              </a:r>
              <a:endParaRPr lang="en-US" altLang="zh-CN" sz="1400" b="0">
                <a:latin typeface="Times New Roman" pitchFamily="18" charset="0"/>
                <a:ea typeface="楷体_GB2312"/>
                <a:cs typeface="楷体_GB2312"/>
              </a:endParaRPr>
            </a:p>
          </p:txBody>
        </p:sp>
        <p:sp>
          <p:nvSpPr>
            <p:cNvPr id="96308" name="Oval 49"/>
            <p:cNvSpPr>
              <a:spLocks noChangeArrowheads="1"/>
            </p:cNvSpPr>
            <p:nvPr/>
          </p:nvSpPr>
          <p:spPr bwMode="auto">
            <a:xfrm>
              <a:off x="3707904" y="3968751"/>
              <a:ext cx="476900" cy="243349"/>
            </a:xfrm>
            <a:prstGeom prst="ellipse">
              <a:avLst/>
            </a:prstGeom>
            <a:solidFill>
              <a:srgbClr val="80808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b="0">
                <a:latin typeface="Times New Roman" pitchFamily="18" charset="0"/>
                <a:ea typeface="楷体_GB2312"/>
                <a:cs typeface="楷体_GB2312"/>
              </a:endParaRPr>
            </a:p>
          </p:txBody>
        </p:sp>
        <p:sp>
          <p:nvSpPr>
            <p:cNvPr id="96309" name="Oval 51"/>
            <p:cNvSpPr>
              <a:spLocks noChangeArrowheads="1"/>
            </p:cNvSpPr>
            <p:nvPr/>
          </p:nvSpPr>
          <p:spPr bwMode="auto">
            <a:xfrm>
              <a:off x="2368327" y="3248671"/>
              <a:ext cx="475481" cy="243349"/>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25</a:t>
              </a:r>
              <a:endParaRPr lang="en-US" altLang="zh-CN" sz="1400" b="0">
                <a:latin typeface="Times New Roman" pitchFamily="18" charset="0"/>
                <a:ea typeface="楷体_GB2312"/>
                <a:cs typeface="楷体_GB2312"/>
              </a:endParaRPr>
            </a:p>
          </p:txBody>
        </p:sp>
        <p:sp>
          <p:nvSpPr>
            <p:cNvPr id="96310" name="Oval 52"/>
            <p:cNvSpPr>
              <a:spLocks noChangeArrowheads="1"/>
            </p:cNvSpPr>
            <p:nvPr/>
          </p:nvSpPr>
          <p:spPr bwMode="auto">
            <a:xfrm>
              <a:off x="3440876" y="4349070"/>
              <a:ext cx="475481" cy="243349"/>
            </a:xfrm>
            <a:prstGeom prst="ellipse">
              <a:avLst/>
            </a:prstGeom>
            <a:solidFill>
              <a:srgbClr val="F60000"/>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30</a:t>
              </a:r>
              <a:endParaRPr lang="en-US" altLang="zh-CN" sz="1400" b="0">
                <a:latin typeface="Times New Roman" pitchFamily="18" charset="0"/>
                <a:ea typeface="楷体_GB2312"/>
                <a:cs typeface="楷体_GB2312"/>
              </a:endParaRPr>
            </a:p>
          </p:txBody>
        </p:sp>
        <p:sp>
          <p:nvSpPr>
            <p:cNvPr id="96311" name="Line 55"/>
            <p:cNvSpPr>
              <a:spLocks noChangeShapeType="1"/>
            </p:cNvSpPr>
            <p:nvPr/>
          </p:nvSpPr>
          <p:spPr bwMode="auto">
            <a:xfrm>
              <a:off x="1095653" y="3851402"/>
              <a:ext cx="193031" cy="159587"/>
            </a:xfrm>
            <a:prstGeom prst="line">
              <a:avLst/>
            </a:prstGeom>
            <a:noFill/>
            <a:ln w="28575">
              <a:solidFill>
                <a:schemeClr val="tx1"/>
              </a:solidFill>
              <a:round/>
              <a:headEnd/>
              <a:tailEnd/>
            </a:ln>
          </p:spPr>
          <p:txBody>
            <a:bodyPr/>
            <a:lstStyle/>
            <a:p>
              <a:endParaRPr lang="zh-CN" altLang="en-US"/>
            </a:p>
          </p:txBody>
        </p:sp>
        <p:sp>
          <p:nvSpPr>
            <p:cNvPr id="96312" name="Oval 43"/>
            <p:cNvSpPr>
              <a:spLocks noChangeArrowheads="1"/>
            </p:cNvSpPr>
            <p:nvPr/>
          </p:nvSpPr>
          <p:spPr bwMode="auto">
            <a:xfrm>
              <a:off x="827584" y="3651870"/>
              <a:ext cx="475481" cy="243349"/>
            </a:xfrm>
            <a:prstGeom prst="ellipse">
              <a:avLst/>
            </a:prstGeom>
            <a:solidFill>
              <a:srgbClr val="808080"/>
            </a:solidFill>
            <a:ln w="28575">
              <a:solidFill>
                <a:schemeClr val="tx1"/>
              </a:solidFill>
              <a:round/>
              <a:headEnd type="none" w="sm" len="sm"/>
              <a:tailEnd type="none" w="sm" len="sm"/>
            </a:ln>
          </p:spPr>
          <p:txBody>
            <a:bodyPr anchor="ctr"/>
            <a:lstStyle/>
            <a:p>
              <a:pPr algn="ctr"/>
              <a:r>
                <a:rPr lang="en-US" altLang="zh-CN" sz="1400">
                  <a:solidFill>
                    <a:schemeClr val="bg2"/>
                  </a:solidFill>
                </a:rPr>
                <a:t>3</a:t>
              </a:r>
              <a:endParaRPr lang="en-US" altLang="zh-CN" sz="1400" b="0">
                <a:solidFill>
                  <a:schemeClr val="bg2"/>
                </a:solidFill>
                <a:latin typeface="Times New Roman" pitchFamily="18" charset="0"/>
                <a:ea typeface="楷体_GB2312"/>
                <a:cs typeface="楷体_GB2312"/>
              </a:endParaRPr>
            </a:p>
          </p:txBody>
        </p:sp>
        <p:sp>
          <p:nvSpPr>
            <p:cNvPr id="96313" name="Oval 53"/>
            <p:cNvSpPr>
              <a:spLocks noChangeArrowheads="1"/>
            </p:cNvSpPr>
            <p:nvPr/>
          </p:nvSpPr>
          <p:spPr bwMode="auto">
            <a:xfrm>
              <a:off x="2195736" y="4085442"/>
              <a:ext cx="475481" cy="243349"/>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sp>
          <p:nvSpPr>
            <p:cNvPr id="96314" name="Oval 50"/>
            <p:cNvSpPr>
              <a:spLocks noChangeArrowheads="1"/>
            </p:cNvSpPr>
            <p:nvPr/>
          </p:nvSpPr>
          <p:spPr bwMode="auto">
            <a:xfrm>
              <a:off x="2051720" y="3608711"/>
              <a:ext cx="476900" cy="243349"/>
            </a:xfrm>
            <a:prstGeom prst="ellipse">
              <a:avLst/>
            </a:prstGeom>
            <a:solidFill>
              <a:srgbClr val="FF0000"/>
            </a:solidFill>
            <a:ln w="28575">
              <a:solidFill>
                <a:schemeClr val="tx1"/>
              </a:solidFill>
              <a:round/>
              <a:headEnd type="none" w="sm" len="sm"/>
              <a:tailEnd type="none" w="sm" len="sm"/>
            </a:ln>
          </p:spPr>
          <p:txBody>
            <a:bodyPr lIns="0" r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grpSp>
      <p:sp>
        <p:nvSpPr>
          <p:cNvPr id="188" name="TextBox 27"/>
          <p:cNvSpPr txBox="1">
            <a:spLocks noChangeArrowheads="1"/>
          </p:cNvSpPr>
          <p:nvPr/>
        </p:nvSpPr>
        <p:spPr bwMode="auto">
          <a:xfrm>
            <a:off x="5651500" y="3508375"/>
            <a:ext cx="1008063" cy="307975"/>
          </a:xfrm>
          <a:prstGeom prst="rect">
            <a:avLst/>
          </a:prstGeom>
          <a:noFill/>
          <a:ln w="9525">
            <a:noFill/>
            <a:miter lim="800000"/>
            <a:headEnd/>
            <a:tailEnd/>
          </a:ln>
        </p:spPr>
        <p:txBody>
          <a:bodyPr>
            <a:spAutoFit/>
          </a:bodyPr>
          <a:lstStyle/>
          <a:p>
            <a:pPr eaLnBrk="0" hangingPunct="0">
              <a:spcBef>
                <a:spcPct val="50000"/>
              </a:spcBef>
            </a:pPr>
            <a:r>
              <a:rPr lang="zh-CN" altLang="en-US" sz="1400"/>
              <a:t>插入</a:t>
            </a:r>
            <a:r>
              <a:rPr lang="en-US" altLang="zh-CN" sz="1400"/>
              <a:t>16</a:t>
            </a:r>
            <a:endParaRPr lang="zh-CN" altLang="en-US" sz="1400"/>
          </a:p>
        </p:txBody>
      </p:sp>
      <p:grpSp>
        <p:nvGrpSpPr>
          <p:cNvPr id="8" name="组合 31"/>
          <p:cNvGrpSpPr>
            <a:grpSpLocks/>
          </p:cNvGrpSpPr>
          <p:nvPr/>
        </p:nvGrpSpPr>
        <p:grpSpPr bwMode="auto">
          <a:xfrm>
            <a:off x="1476375" y="4659313"/>
            <a:ext cx="503238" cy="407987"/>
            <a:chOff x="1627604" y="3243753"/>
            <a:chExt cx="531818" cy="695404"/>
          </a:xfrm>
        </p:grpSpPr>
        <p:sp>
          <p:nvSpPr>
            <p:cNvPr id="96290" name="Oval 54"/>
            <p:cNvSpPr>
              <a:spLocks noChangeArrowheads="1"/>
            </p:cNvSpPr>
            <p:nvPr/>
          </p:nvSpPr>
          <p:spPr bwMode="auto">
            <a:xfrm>
              <a:off x="1627604" y="3501007"/>
              <a:ext cx="531814" cy="4381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chemeClr val="bg2"/>
                  </a:solidFill>
                </a:rPr>
                <a:t>16</a:t>
              </a:r>
              <a:endParaRPr lang="en-US" altLang="zh-CN" sz="1400" b="0">
                <a:solidFill>
                  <a:schemeClr val="bg2"/>
                </a:solidFill>
                <a:latin typeface="Times New Roman" pitchFamily="18" charset="0"/>
                <a:ea typeface="楷体_GB2312"/>
                <a:cs typeface="楷体_GB2312"/>
              </a:endParaRPr>
            </a:p>
          </p:txBody>
        </p:sp>
        <p:cxnSp>
          <p:nvCxnSpPr>
            <p:cNvPr id="96291" name="直接连接符 30"/>
            <p:cNvCxnSpPr>
              <a:cxnSpLocks noChangeShapeType="1"/>
            </p:cNvCxnSpPr>
            <p:nvPr/>
          </p:nvCxnSpPr>
          <p:spPr bwMode="auto">
            <a:xfrm flipH="1">
              <a:off x="1959144" y="3243753"/>
              <a:ext cx="200278" cy="238579"/>
            </a:xfrm>
            <a:prstGeom prst="line">
              <a:avLst/>
            </a:prstGeom>
            <a:noFill/>
            <a:ln w="38100" algn="ctr">
              <a:solidFill>
                <a:schemeClr val="tx1"/>
              </a:solidFill>
              <a:round/>
              <a:headEnd/>
              <a:tailEnd/>
            </a:ln>
          </p:spPr>
        </p:cxnSp>
      </p:grpSp>
      <p:sp>
        <p:nvSpPr>
          <p:cNvPr id="194" name="Text Box 30"/>
          <p:cNvSpPr txBox="1">
            <a:spLocks noChangeArrowheads="1"/>
          </p:cNvSpPr>
          <p:nvPr/>
        </p:nvSpPr>
        <p:spPr bwMode="auto">
          <a:xfrm>
            <a:off x="5724525" y="3795713"/>
            <a:ext cx="1331913"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属</a:t>
            </a:r>
            <a:r>
              <a:rPr lang="en-US" altLang="zh-CN" sz="1400">
                <a:latin typeface="Times New Roman" pitchFamily="18" charset="0"/>
                <a:ea typeface="楷体_GB2312"/>
                <a:cs typeface="楷体_GB2312"/>
              </a:rPr>
              <a:t>RLb</a:t>
            </a:r>
            <a:r>
              <a:rPr lang="zh-CN" altLang="en-US" sz="1400">
                <a:latin typeface="Times New Roman" pitchFamily="18" charset="0"/>
                <a:ea typeface="楷体_GB2312"/>
                <a:cs typeface="楷体_GB2312"/>
              </a:rPr>
              <a:t>的情况</a:t>
            </a:r>
          </a:p>
        </p:txBody>
      </p:sp>
      <p:grpSp>
        <p:nvGrpSpPr>
          <p:cNvPr id="9" name="组合 201"/>
          <p:cNvGrpSpPr>
            <a:grpSpLocks/>
          </p:cNvGrpSpPr>
          <p:nvPr/>
        </p:nvGrpSpPr>
        <p:grpSpPr bwMode="auto">
          <a:xfrm>
            <a:off x="1116013" y="4084638"/>
            <a:ext cx="1368425" cy="655637"/>
            <a:chOff x="5508104" y="4160242"/>
            <a:chExt cx="1368152" cy="656383"/>
          </a:xfrm>
        </p:grpSpPr>
        <p:grpSp>
          <p:nvGrpSpPr>
            <p:cNvPr id="96283" name="组合 31"/>
            <p:cNvGrpSpPr>
              <a:grpSpLocks/>
            </p:cNvGrpSpPr>
            <p:nvPr/>
          </p:nvGrpSpPr>
          <p:grpSpPr bwMode="auto">
            <a:xfrm>
              <a:off x="6372200" y="4376266"/>
              <a:ext cx="504056" cy="440359"/>
              <a:chOff x="1475656" y="3187115"/>
              <a:chExt cx="531813" cy="752043"/>
            </a:xfrm>
          </p:grpSpPr>
          <p:sp>
            <p:nvSpPr>
              <p:cNvPr id="96288" name="Oval 54"/>
              <p:cNvSpPr>
                <a:spLocks noChangeArrowheads="1"/>
              </p:cNvSpPr>
              <p:nvPr/>
            </p:nvSpPr>
            <p:spPr bwMode="auto">
              <a:xfrm>
                <a:off x="1475656" y="3501008"/>
                <a:ext cx="531813" cy="4381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chemeClr val="bg2"/>
                    </a:solidFill>
                  </a:rPr>
                  <a:t>18</a:t>
                </a:r>
                <a:endParaRPr lang="en-US" altLang="zh-CN" sz="1400" b="0">
                  <a:solidFill>
                    <a:schemeClr val="bg2"/>
                  </a:solidFill>
                  <a:latin typeface="Times New Roman" pitchFamily="18" charset="0"/>
                  <a:ea typeface="楷体_GB2312"/>
                  <a:cs typeface="楷体_GB2312"/>
                </a:endParaRPr>
              </a:p>
            </p:txBody>
          </p:sp>
          <p:cxnSp>
            <p:nvCxnSpPr>
              <p:cNvPr id="96289" name="直接连接符 30"/>
              <p:cNvCxnSpPr>
                <a:cxnSpLocks noChangeShapeType="1"/>
              </p:cNvCxnSpPr>
              <p:nvPr/>
            </p:nvCxnSpPr>
            <p:spPr bwMode="auto">
              <a:xfrm>
                <a:off x="1475656" y="3187115"/>
                <a:ext cx="255563" cy="287847"/>
              </a:xfrm>
              <a:prstGeom prst="line">
                <a:avLst/>
              </a:prstGeom>
              <a:noFill/>
              <a:ln w="38100" algn="ctr">
                <a:solidFill>
                  <a:schemeClr val="tx1"/>
                </a:solidFill>
                <a:round/>
                <a:headEnd/>
                <a:tailEnd/>
              </a:ln>
            </p:spPr>
          </p:cxnSp>
        </p:grpSp>
        <p:sp>
          <p:nvSpPr>
            <p:cNvPr id="96284" name="Oval 47"/>
            <p:cNvSpPr>
              <a:spLocks noChangeArrowheads="1"/>
            </p:cNvSpPr>
            <p:nvPr/>
          </p:nvSpPr>
          <p:spPr bwMode="auto">
            <a:xfrm>
              <a:off x="6012160" y="4160242"/>
              <a:ext cx="475481" cy="243349"/>
            </a:xfrm>
            <a:prstGeom prst="ellipse">
              <a:avLst/>
            </a:prstGeom>
            <a:solidFill>
              <a:srgbClr val="B2B2B2"/>
            </a:solidFill>
            <a:ln w="28575">
              <a:solidFill>
                <a:schemeClr val="tx1"/>
              </a:solidFill>
              <a:round/>
              <a:headEnd type="none" w="sm" len="sm"/>
              <a:tailEnd type="none" w="sm" len="sm"/>
            </a:ln>
          </p:spPr>
          <p:txBody>
            <a:bodyPr lIns="0" rIns="0" anchor="ctr"/>
            <a:lstStyle/>
            <a:p>
              <a:pPr algn="ctr"/>
              <a:r>
                <a:rPr lang="en-US" altLang="zh-CN" sz="1400">
                  <a:solidFill>
                    <a:srgbClr val="000000"/>
                  </a:solidFill>
                </a:rPr>
                <a:t>16</a:t>
              </a:r>
              <a:endParaRPr lang="en-US" altLang="zh-CN" sz="1400" b="0">
                <a:latin typeface="Times New Roman" pitchFamily="18" charset="0"/>
                <a:ea typeface="楷体_GB2312"/>
                <a:cs typeface="楷体_GB2312"/>
              </a:endParaRPr>
            </a:p>
          </p:txBody>
        </p:sp>
        <p:grpSp>
          <p:nvGrpSpPr>
            <p:cNvPr id="96285" name="组合 31"/>
            <p:cNvGrpSpPr>
              <a:grpSpLocks/>
            </p:cNvGrpSpPr>
            <p:nvPr/>
          </p:nvGrpSpPr>
          <p:grpSpPr bwMode="auto">
            <a:xfrm>
              <a:off x="5508104" y="4371950"/>
              <a:ext cx="504059" cy="407194"/>
              <a:chOff x="1627604" y="3243753"/>
              <a:chExt cx="531818" cy="695404"/>
            </a:xfrm>
          </p:grpSpPr>
          <p:sp>
            <p:nvSpPr>
              <p:cNvPr id="96286" name="Oval 54"/>
              <p:cNvSpPr>
                <a:spLocks noChangeArrowheads="1"/>
              </p:cNvSpPr>
              <p:nvPr/>
            </p:nvSpPr>
            <p:spPr bwMode="auto">
              <a:xfrm>
                <a:off x="1627604" y="3501007"/>
                <a:ext cx="531814" cy="4381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chemeClr val="bg2"/>
                    </a:solidFill>
                  </a:rPr>
                  <a:t>15</a:t>
                </a:r>
                <a:endParaRPr lang="en-US" altLang="zh-CN" sz="1400" b="0">
                  <a:solidFill>
                    <a:schemeClr val="bg2"/>
                  </a:solidFill>
                  <a:latin typeface="Times New Roman" pitchFamily="18" charset="0"/>
                  <a:ea typeface="楷体_GB2312"/>
                  <a:cs typeface="楷体_GB2312"/>
                </a:endParaRPr>
              </a:p>
            </p:txBody>
          </p:sp>
          <p:cxnSp>
            <p:nvCxnSpPr>
              <p:cNvPr id="96287" name="直接连接符 30"/>
              <p:cNvCxnSpPr>
                <a:cxnSpLocks noChangeShapeType="1"/>
              </p:cNvCxnSpPr>
              <p:nvPr/>
            </p:nvCxnSpPr>
            <p:spPr bwMode="auto">
              <a:xfrm flipH="1">
                <a:off x="1959144" y="3243753"/>
                <a:ext cx="200278" cy="238579"/>
              </a:xfrm>
              <a:prstGeom prst="line">
                <a:avLst/>
              </a:prstGeom>
              <a:noFill/>
              <a:ln w="38100" algn="ctr">
                <a:solidFill>
                  <a:schemeClr val="tx1"/>
                </a:solidFill>
                <a:round/>
                <a:headEnd/>
                <a:tailEnd/>
              </a:ln>
            </p:spPr>
          </p:cxnSp>
        </p:gr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horizontal)">
                                      <p:cBhvr>
                                        <p:cTn id="25" dur="500"/>
                                        <p:tgtEl>
                                          <p:spTgt spid="52"/>
                                        </p:tgtEl>
                                      </p:cBhvr>
                                    </p:animEffect>
                                  </p:childTnLst>
                                </p:cTn>
                              </p:par>
                              <p:par>
                                <p:cTn id="26" presetID="3"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blinds(horizontal)">
                                      <p:cBhvr>
                                        <p:cTn id="31" dur="500"/>
                                        <p:tgtEl>
                                          <p:spTgt spid="14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blinds(horizontal)">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blinds(horizontal)">
                                      <p:cBhvr>
                                        <p:cTn id="46" dur="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1" nodeType="clickEffect">
                                  <p:stCondLst>
                                    <p:cond delay="0"/>
                                  </p:stCondLst>
                                  <p:childTnLst>
                                    <p:animEffect transition="out" filter="blinds(horizontal)">
                                      <p:cBhvr>
                                        <p:cTn id="50" dur="500"/>
                                        <p:tgtEl>
                                          <p:spTgt spid="146"/>
                                        </p:tgtEl>
                                      </p:cBhvr>
                                    </p:animEffect>
                                    <p:set>
                                      <p:cBhvr>
                                        <p:cTn id="51" dur="1" fill="hold">
                                          <p:stCondLst>
                                            <p:cond delay="499"/>
                                          </p:stCondLst>
                                        </p:cTn>
                                        <p:tgtEl>
                                          <p:spTgt spid="146"/>
                                        </p:tgtEl>
                                        <p:attrNameLst>
                                          <p:attrName>style.visibility</p:attrName>
                                        </p:attrNameLst>
                                      </p:cBhvr>
                                      <p:to>
                                        <p:strVal val="hidden"/>
                                      </p:to>
                                    </p:se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1" nodeType="clickEffect">
                                  <p:stCondLst>
                                    <p:cond delay="0"/>
                                  </p:stCondLst>
                                  <p:childTnLst>
                                    <p:animEffect transition="out" filter="blinds(horizontal)">
                                      <p:cBhvr>
                                        <p:cTn id="59" dur="500"/>
                                        <p:tgtEl>
                                          <p:spTgt spid="52"/>
                                        </p:tgtEl>
                                      </p:cBhvr>
                                    </p:animEffect>
                                    <p:set>
                                      <p:cBhvr>
                                        <p:cTn id="60" dur="1" fill="hold">
                                          <p:stCondLst>
                                            <p:cond delay="499"/>
                                          </p:stCondLst>
                                        </p:cTn>
                                        <p:tgtEl>
                                          <p:spTgt spid="52"/>
                                        </p:tgtEl>
                                        <p:attrNameLst>
                                          <p:attrName>style.visibility</p:attrName>
                                        </p:attrNameLst>
                                      </p:cBhvr>
                                      <p:to>
                                        <p:strVal val="hidden"/>
                                      </p:to>
                                    </p:se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145"/>
                                        </p:tgtEl>
                                        <p:attrNameLst>
                                          <p:attrName>style.visibility</p:attrName>
                                        </p:attrNameLst>
                                      </p:cBhvr>
                                      <p:to>
                                        <p:strVal val="visible"/>
                                      </p:to>
                                    </p:set>
                                    <p:animEffect transition="in" filter="blinds(horizontal)">
                                      <p:cBhvr>
                                        <p:cTn id="64" dur="500"/>
                                        <p:tgtEl>
                                          <p:spTgt spid="14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46"/>
                                        </p:tgtEl>
                                      </p:cBhvr>
                                    </p:animEffect>
                                    <p:set>
                                      <p:cBhvr>
                                        <p:cTn id="69" dur="1" fill="hold">
                                          <p:stCondLst>
                                            <p:cond delay="499"/>
                                          </p:stCondLst>
                                        </p:cTn>
                                        <p:tgtEl>
                                          <p:spTgt spid="46"/>
                                        </p:tgtEl>
                                        <p:attrNameLst>
                                          <p:attrName>style.visibility</p:attrName>
                                        </p:attrNameLst>
                                      </p:cBhvr>
                                      <p:to>
                                        <p:strVal val="hidden"/>
                                      </p:to>
                                    </p:se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blinds(horizontal)">
                                      <p:cBhvr>
                                        <p:cTn id="73" dur="500"/>
                                        <p:tgtEl>
                                          <p:spTgt spid="14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51"/>
                                        </p:tgtEl>
                                        <p:attrNameLst>
                                          <p:attrName>style.visibility</p:attrName>
                                        </p:attrNameLst>
                                      </p:cBhvr>
                                      <p:to>
                                        <p:strVal val="visible"/>
                                      </p:to>
                                    </p:set>
                                    <p:animEffect transition="in" filter="blinds(horizontal)">
                                      <p:cBhvr>
                                        <p:cTn id="78" dur="500"/>
                                        <p:tgtEl>
                                          <p:spTgt spid="15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blinds(horizontal)">
                                      <p:cBhvr>
                                        <p:cTn id="83" dur="500"/>
                                        <p:tgtEl>
                                          <p:spTgt spid="15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blinds(horizontal)">
                                      <p:cBhvr>
                                        <p:cTn id="88" dur="500"/>
                                        <p:tgtEl>
                                          <p:spTgt spid="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81"/>
                                        </p:tgtEl>
                                        <p:attrNameLst>
                                          <p:attrName>style.visibility</p:attrName>
                                        </p:attrNameLst>
                                      </p:cBhvr>
                                      <p:to>
                                        <p:strVal val="visible"/>
                                      </p:to>
                                    </p:set>
                                    <p:animEffect transition="in" filter="blinds(horizontal)">
                                      <p:cBhvr>
                                        <p:cTn id="91" dur="500"/>
                                        <p:tgtEl>
                                          <p:spTgt spid="181"/>
                                        </p:tgtEl>
                                      </p:cBhvr>
                                    </p:animEffect>
                                  </p:childTnLst>
                                </p:cTn>
                              </p:par>
                              <p:par>
                                <p:cTn id="92" presetID="3" presetClass="entr" presetSubtype="10" fill="hold"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blinds(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88"/>
                                        </p:tgtEl>
                                        <p:attrNameLst>
                                          <p:attrName>style.visibility</p:attrName>
                                        </p:attrNameLst>
                                      </p:cBhvr>
                                      <p:to>
                                        <p:strVal val="visible"/>
                                      </p:to>
                                    </p:set>
                                    <p:animEffect transition="in" filter="blinds(horizontal)">
                                      <p:cBhvr>
                                        <p:cTn id="99" dur="500"/>
                                        <p:tgtEl>
                                          <p:spTgt spid="18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8"/>
                                        </p:tgtEl>
                                        <p:attrNameLst>
                                          <p:attrName>style.visibility</p:attrName>
                                        </p:attrNameLst>
                                      </p:cBhvr>
                                      <p:to>
                                        <p:strVal val="visible"/>
                                      </p:to>
                                    </p:set>
                                    <p:animEffect transition="in" filter="blinds(horizontal)">
                                      <p:cBhvr>
                                        <p:cTn id="104" dur="500"/>
                                        <p:tgtEl>
                                          <p:spTgt spid="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94"/>
                                        </p:tgtEl>
                                        <p:attrNameLst>
                                          <p:attrName>style.visibility</p:attrName>
                                        </p:attrNameLst>
                                      </p:cBhvr>
                                      <p:to>
                                        <p:strVal val="visible"/>
                                      </p:to>
                                    </p:set>
                                    <p:animEffect transition="in" filter="blinds(horizontal)">
                                      <p:cBhvr>
                                        <p:cTn id="109" dur="500"/>
                                        <p:tgtEl>
                                          <p:spTgt spid="19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6"/>
                                        </p:tgtEl>
                                      </p:cBhvr>
                                    </p:animEffect>
                                    <p:set>
                                      <p:cBhvr>
                                        <p:cTn id="114" dur="1" fill="hold">
                                          <p:stCondLst>
                                            <p:cond delay="499"/>
                                          </p:stCondLst>
                                        </p:cTn>
                                        <p:tgtEl>
                                          <p:spTgt spid="6"/>
                                        </p:tgtEl>
                                        <p:attrNameLst>
                                          <p:attrName>style.visibility</p:attrName>
                                        </p:attrNameLst>
                                      </p:cBhvr>
                                      <p:to>
                                        <p:strVal val="hidden"/>
                                      </p:to>
                                    </p:set>
                                  </p:childTnLst>
                                </p:cTn>
                              </p:par>
                              <p:par>
                                <p:cTn id="115" presetID="3" presetClass="exit" presetSubtype="10" fill="hold" grpId="1" nodeType="withEffect">
                                  <p:stCondLst>
                                    <p:cond delay="0"/>
                                  </p:stCondLst>
                                  <p:childTnLst>
                                    <p:animEffect transition="out" filter="blinds(horizontal)">
                                      <p:cBhvr>
                                        <p:cTn id="116" dur="500"/>
                                        <p:tgtEl>
                                          <p:spTgt spid="181"/>
                                        </p:tgtEl>
                                      </p:cBhvr>
                                    </p:animEffect>
                                    <p:set>
                                      <p:cBhvr>
                                        <p:cTn id="117" dur="1" fill="hold">
                                          <p:stCondLst>
                                            <p:cond delay="499"/>
                                          </p:stCondLst>
                                        </p:cTn>
                                        <p:tgtEl>
                                          <p:spTgt spid="181"/>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8"/>
                                        </p:tgtEl>
                                      </p:cBhvr>
                                    </p:animEffect>
                                    <p:set>
                                      <p:cBhvr>
                                        <p:cTn id="120" dur="1" fill="hold">
                                          <p:stCondLst>
                                            <p:cond delay="499"/>
                                          </p:stCondLst>
                                        </p:cTn>
                                        <p:tgtEl>
                                          <p:spTgt spid="8"/>
                                        </p:tgtEl>
                                        <p:attrNameLst>
                                          <p:attrName>style.visibility</p:attrName>
                                        </p:attrNameLst>
                                      </p:cBhvr>
                                      <p:to>
                                        <p:strVal val="hidden"/>
                                      </p:to>
                                    </p:set>
                                  </p:childTnLst>
                                </p:cTn>
                              </p:par>
                            </p:childTnLst>
                          </p:cTn>
                        </p:par>
                        <p:par>
                          <p:cTn id="121" fill="hold">
                            <p:stCondLst>
                              <p:cond delay="500"/>
                            </p:stCondLst>
                            <p:childTnLst>
                              <p:par>
                                <p:cTn id="122" presetID="3" presetClass="entr" presetSubtype="10" fill="hold" nodeType="after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blinds(horizontal)">
                                      <p:cBhvr>
                                        <p:cTn id="1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6" grpId="0" animBg="1"/>
      <p:bldP spid="46" grpId="1" animBg="1"/>
      <p:bldP spid="52" grpId="0" animBg="1"/>
      <p:bldP spid="52" grpId="1" animBg="1"/>
      <p:bldP spid="58" grpId="0"/>
      <p:bldP spid="59" grpId="0"/>
      <p:bldP spid="114" grpId="0"/>
      <p:bldP spid="144" grpId="0" animBg="1"/>
      <p:bldP spid="145" grpId="0" animBg="1"/>
      <p:bldP spid="151" grpId="0"/>
      <p:bldP spid="146" grpId="0" animBg="1"/>
      <p:bldP spid="146" grpId="1" animBg="1"/>
      <p:bldP spid="49" grpId="0" animBg="1"/>
      <p:bldP spid="153" grpId="0"/>
      <p:bldP spid="181" grpId="0" animBg="1"/>
      <p:bldP spid="181" grpId="1" animBg="1"/>
      <p:bldP spid="188" grpId="0"/>
      <p:bldP spid="19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矩形 34"/>
          <p:cNvSpPr>
            <a:spLocks noChangeArrowheads="1"/>
          </p:cNvSpPr>
          <p:nvPr/>
        </p:nvSpPr>
        <p:spPr bwMode="auto">
          <a:xfrm>
            <a:off x="451966" y="463699"/>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插入总结</a:t>
            </a:r>
          </a:p>
        </p:txBody>
      </p:sp>
      <p:sp>
        <p:nvSpPr>
          <p:cNvPr id="97284" name="文本框 28"/>
          <p:cNvSpPr txBox="1">
            <a:spLocks noChangeArrowheads="1"/>
          </p:cNvSpPr>
          <p:nvPr/>
        </p:nvSpPr>
        <p:spPr bwMode="auto">
          <a:xfrm>
            <a:off x="468313" y="1276350"/>
            <a:ext cx="6335712" cy="3342453"/>
          </a:xfrm>
          <a:prstGeom prst="rect">
            <a:avLst/>
          </a:prstGeom>
          <a:noFill/>
          <a:ln w="9525">
            <a:noFill/>
            <a:miter lim="800000"/>
            <a:headEnd/>
            <a:tailEnd/>
          </a:ln>
        </p:spPr>
        <p:txBody>
          <a:bodyPr>
            <a:spAutoFit/>
          </a:bodyPr>
          <a:lstStyle/>
          <a:p>
            <a:pPr eaLnBrk="0" hangingPunct="0">
              <a:lnSpc>
                <a:spcPct val="120000"/>
              </a:lnSpc>
              <a:spcBef>
                <a:spcPts val="1200"/>
              </a:spcBef>
              <a:buFontTx/>
              <a:buChar char="•"/>
            </a:pPr>
            <a:r>
              <a:rPr lang="zh-CN" altLang="en-US" sz="1800" dirty="0"/>
              <a:t>插入时父结点是黑色</a:t>
            </a:r>
            <a:r>
              <a:rPr lang="zh-CN" altLang="en-US" sz="1800" dirty="0" smtClean="0"/>
              <a:t>：不需调整</a:t>
            </a:r>
            <a:endParaRPr lang="en-US" altLang="zh-CN" sz="1800" dirty="0"/>
          </a:p>
          <a:p>
            <a:pPr eaLnBrk="0" hangingPunct="0">
              <a:lnSpc>
                <a:spcPct val="120000"/>
              </a:lnSpc>
              <a:spcBef>
                <a:spcPts val="1200"/>
              </a:spcBef>
              <a:buFontTx/>
              <a:buChar char="•"/>
            </a:pPr>
            <a:r>
              <a:rPr lang="zh-CN" altLang="en-US" sz="1800" dirty="0"/>
              <a:t>父结点是红色但它的兄弟是黑色：</a:t>
            </a:r>
            <a:endParaRPr lang="en-US" altLang="zh-CN" sz="1800" dirty="0"/>
          </a:p>
          <a:p>
            <a:pPr lvl="1" eaLnBrk="0" hangingPunct="0">
              <a:lnSpc>
                <a:spcPct val="120000"/>
              </a:lnSpc>
              <a:spcBef>
                <a:spcPts val="1200"/>
              </a:spcBef>
              <a:buFont typeface="Wingdings" pitchFamily="2" charset="2"/>
              <a:buChar char="Ø"/>
            </a:pPr>
            <a:r>
              <a:rPr lang="zh-CN" altLang="en-US" sz="1800" dirty="0"/>
              <a:t>插入后对祖父结点执行一次旋转</a:t>
            </a:r>
            <a:endParaRPr lang="en-US" altLang="zh-CN" sz="1800" dirty="0"/>
          </a:p>
          <a:p>
            <a:pPr lvl="1" eaLnBrk="0" hangingPunct="0">
              <a:lnSpc>
                <a:spcPct val="120000"/>
              </a:lnSpc>
              <a:spcBef>
                <a:spcPts val="1200"/>
              </a:spcBef>
              <a:buFont typeface="Wingdings" pitchFamily="2" charset="2"/>
              <a:buChar char="Ø"/>
            </a:pPr>
            <a:r>
              <a:rPr lang="zh-CN" altLang="en-US" sz="1800" dirty="0"/>
              <a:t>由于是对祖父结点执行旋转，所以递归实现不太方便</a:t>
            </a:r>
            <a:endParaRPr lang="en-US" altLang="zh-CN" sz="1800" dirty="0"/>
          </a:p>
          <a:p>
            <a:pPr eaLnBrk="0" hangingPunct="0">
              <a:lnSpc>
                <a:spcPct val="120000"/>
              </a:lnSpc>
              <a:spcBef>
                <a:spcPts val="1200"/>
              </a:spcBef>
              <a:buFontTx/>
              <a:buChar char="•"/>
            </a:pPr>
            <a:r>
              <a:rPr lang="zh-CN" altLang="en-US" sz="1800" dirty="0"/>
              <a:t>父结点是红色，父亲的兄弟也是红色：</a:t>
            </a:r>
            <a:endParaRPr lang="en-US" altLang="zh-CN" sz="1800" dirty="0"/>
          </a:p>
          <a:p>
            <a:pPr lvl="1" eaLnBrk="0" hangingPunct="0">
              <a:lnSpc>
                <a:spcPct val="120000"/>
              </a:lnSpc>
              <a:spcBef>
                <a:spcPts val="1200"/>
              </a:spcBef>
              <a:buFont typeface="Wingdings" pitchFamily="2" charset="2"/>
              <a:buChar char="Ø"/>
            </a:pPr>
            <a:r>
              <a:rPr lang="zh-CN" altLang="en-US" sz="1800" dirty="0"/>
              <a:t>将父亲和叔叔改成黑色，祖父改成红色</a:t>
            </a:r>
            <a:endParaRPr lang="en-US" altLang="zh-CN" sz="1800" dirty="0"/>
          </a:p>
          <a:p>
            <a:pPr lvl="1" eaLnBrk="0" hangingPunct="0">
              <a:lnSpc>
                <a:spcPct val="120000"/>
              </a:lnSpc>
              <a:spcBef>
                <a:spcPts val="1200"/>
              </a:spcBef>
              <a:buFont typeface="Wingdings" pitchFamily="2" charset="2"/>
              <a:buChar char="Ø"/>
            </a:pPr>
            <a:r>
              <a:rPr lang="zh-CN" altLang="en-US" sz="1800" dirty="0"/>
              <a:t>需要回溯，要检查到根结点路径上的所有结点</a:t>
            </a:r>
            <a:endParaRPr lang="en-US" altLang="zh-CN" sz="1800" dirty="0"/>
          </a:p>
        </p:txBody>
      </p:sp>
    </p:spTree>
  </p:cSld>
  <p:clrMapOvr>
    <a:masterClrMapping/>
  </p:clrMapOvr>
  <p:transition spd="slow" advTm="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矩形 34"/>
          <p:cNvSpPr>
            <a:spLocks noChangeArrowheads="1"/>
          </p:cNvSpPr>
          <p:nvPr/>
        </p:nvSpPr>
        <p:spPr bwMode="auto">
          <a:xfrm>
            <a:off x="468313" y="339502"/>
            <a:ext cx="4127500" cy="523875"/>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问题</a:t>
            </a:r>
          </a:p>
        </p:txBody>
      </p:sp>
      <p:sp>
        <p:nvSpPr>
          <p:cNvPr id="91140" name="文本框 28"/>
          <p:cNvSpPr txBox="1">
            <a:spLocks noChangeArrowheads="1"/>
          </p:cNvSpPr>
          <p:nvPr/>
        </p:nvSpPr>
        <p:spPr bwMode="auto">
          <a:xfrm>
            <a:off x="468313" y="1276350"/>
            <a:ext cx="8064500" cy="2784475"/>
          </a:xfrm>
          <a:prstGeom prst="rect">
            <a:avLst/>
          </a:prstGeom>
          <a:noFill/>
          <a:ln w="9525">
            <a:noFill/>
            <a:miter lim="800000"/>
            <a:headEnd/>
            <a:tailEnd/>
          </a:ln>
        </p:spPr>
        <p:txBody>
          <a:bodyPr>
            <a:spAutoFit/>
          </a:bodyPr>
          <a:lstStyle/>
          <a:p>
            <a:pPr eaLnBrk="0" hangingPunct="0">
              <a:lnSpc>
                <a:spcPct val="150000"/>
              </a:lnSpc>
              <a:spcBef>
                <a:spcPts val="1200"/>
              </a:spcBef>
              <a:buFont typeface="Arial" pitchFamily="34" charset="0"/>
              <a:buChar char="•"/>
              <a:defRPr/>
            </a:pPr>
            <a:r>
              <a:rPr lang="zh-CN" altLang="en-US" sz="1800" dirty="0">
                <a:latin typeface="Arial" charset="0"/>
              </a:rPr>
              <a:t> 为什么要红黑树？调整比</a:t>
            </a:r>
            <a:r>
              <a:rPr lang="en-US" altLang="zh-CN" sz="1800" dirty="0">
                <a:latin typeface="Arial" charset="0"/>
              </a:rPr>
              <a:t>AVL</a:t>
            </a:r>
            <a:r>
              <a:rPr lang="zh-CN" altLang="en-US" sz="1800" dirty="0">
                <a:latin typeface="Arial" charset="0"/>
              </a:rPr>
              <a:t>复杂，性能不比</a:t>
            </a:r>
            <a:r>
              <a:rPr lang="en-US" altLang="zh-CN" sz="1800" dirty="0">
                <a:latin typeface="Arial" charset="0"/>
              </a:rPr>
              <a:t>AVL</a:t>
            </a:r>
            <a:r>
              <a:rPr lang="zh-CN" altLang="en-US" sz="1800" dirty="0">
                <a:latin typeface="Arial" charset="0"/>
              </a:rPr>
              <a:t>好</a:t>
            </a:r>
          </a:p>
          <a:p>
            <a:pPr eaLnBrk="0" hangingPunct="0">
              <a:lnSpc>
                <a:spcPct val="150000"/>
              </a:lnSpc>
              <a:spcBef>
                <a:spcPts val="1200"/>
              </a:spcBef>
              <a:buFont typeface="Arial" pitchFamily="34" charset="0"/>
              <a:buChar char="•"/>
              <a:defRPr/>
            </a:pPr>
            <a:r>
              <a:rPr lang="zh-CN" altLang="en-US" sz="1800" dirty="0">
                <a:latin typeface="Arial" charset="0"/>
              </a:rPr>
              <a:t> 注意两种情况：</a:t>
            </a:r>
            <a:endParaRPr lang="en-US" altLang="zh-CN" sz="1800" dirty="0">
              <a:latin typeface="Arial" charset="0"/>
            </a:endParaRPr>
          </a:p>
          <a:p>
            <a:pPr lvl="1" eaLnBrk="0" hangingPunct="0">
              <a:lnSpc>
                <a:spcPct val="150000"/>
              </a:lnSpc>
              <a:spcBef>
                <a:spcPts val="1200"/>
              </a:spcBef>
              <a:buFont typeface="Wingdings" pitchFamily="2" charset="2"/>
              <a:buChar char="Ø"/>
              <a:defRPr/>
            </a:pPr>
            <a:r>
              <a:rPr lang="zh-CN" altLang="en-US" sz="1800" dirty="0">
                <a:latin typeface="Arial" charset="0"/>
              </a:rPr>
              <a:t>如果插入位置的父节点是黑色，直接插入</a:t>
            </a:r>
            <a:endParaRPr lang="en-US" altLang="zh-CN" sz="1800" dirty="0">
              <a:latin typeface="Arial" charset="0"/>
            </a:endParaRPr>
          </a:p>
          <a:p>
            <a:pPr lvl="1" eaLnBrk="0" hangingPunct="0">
              <a:lnSpc>
                <a:spcPct val="150000"/>
              </a:lnSpc>
              <a:spcBef>
                <a:spcPts val="1200"/>
              </a:spcBef>
              <a:buFont typeface="Wingdings" pitchFamily="2" charset="2"/>
              <a:buChar char="Ø"/>
              <a:defRPr/>
            </a:pPr>
            <a:r>
              <a:rPr lang="zh-CN" altLang="en-US" sz="1800" dirty="0">
                <a:latin typeface="Arial" charset="0"/>
              </a:rPr>
              <a:t>如果插入位置的父节点是红色而父亲兄弟是黑色，只需要一次旋转</a:t>
            </a:r>
            <a:endParaRPr lang="en-US" altLang="zh-CN" sz="1800" dirty="0">
              <a:latin typeface="Arial" charset="0"/>
            </a:endParaRPr>
          </a:p>
          <a:p>
            <a:pPr eaLnBrk="0" hangingPunct="0">
              <a:lnSpc>
                <a:spcPct val="150000"/>
              </a:lnSpc>
              <a:spcBef>
                <a:spcPts val="1200"/>
              </a:spcBef>
              <a:buFont typeface="Arial" pitchFamily="34" charset="0"/>
              <a:buChar char="•"/>
              <a:defRPr/>
            </a:pPr>
            <a:r>
              <a:rPr lang="zh-CN" altLang="en-US" sz="1800" dirty="0">
                <a:latin typeface="Arial" charset="0"/>
              </a:rPr>
              <a:t> 能否保证插入时正好是上面两种状态之一？？？这样就不需要回溯了</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animEffect transition="in" filter="blinds(horizontal)">
                                      <p:cBhvr>
                                        <p:cTn id="7" dur="500"/>
                                        <p:tgtEl>
                                          <p:spTgt spid="9114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40">
                                            <p:txEl>
                                              <p:pRg st="2" end="2"/>
                                            </p:txEl>
                                          </p:spTgt>
                                        </p:tgtEl>
                                        <p:attrNameLst>
                                          <p:attrName>style.visibility</p:attrName>
                                        </p:attrNameLst>
                                      </p:cBhvr>
                                      <p:to>
                                        <p:strVal val="visible"/>
                                      </p:to>
                                    </p:set>
                                    <p:animEffect transition="in" filter="blinds(horizontal)">
                                      <p:cBhvr>
                                        <p:cTn id="10" dur="500"/>
                                        <p:tgtEl>
                                          <p:spTgt spid="9114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1140">
                                            <p:txEl>
                                              <p:pRg st="3" end="3"/>
                                            </p:txEl>
                                          </p:spTgt>
                                        </p:tgtEl>
                                        <p:attrNameLst>
                                          <p:attrName>style.visibility</p:attrName>
                                        </p:attrNameLst>
                                      </p:cBhvr>
                                      <p:to>
                                        <p:strVal val="visible"/>
                                      </p:to>
                                    </p:set>
                                    <p:animEffect transition="in" filter="blinds(horizontal)">
                                      <p:cBhvr>
                                        <p:cTn id="13" dur="500"/>
                                        <p:tgtEl>
                                          <p:spTgt spid="9114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1140">
                                            <p:txEl>
                                              <p:pRg st="4" end="4"/>
                                            </p:txEl>
                                          </p:spTgt>
                                        </p:tgtEl>
                                        <p:attrNameLst>
                                          <p:attrName>style.visibility</p:attrName>
                                        </p:attrNameLst>
                                      </p:cBhvr>
                                      <p:to>
                                        <p:strVal val="visible"/>
                                      </p:to>
                                    </p:set>
                                    <p:animEffect transition="in" filter="blinds(horizontal)">
                                      <p:cBhvr>
                                        <p:cTn id="18" dur="500"/>
                                        <p:tgtEl>
                                          <p:spTgt spid="91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矩形 34"/>
          <p:cNvSpPr>
            <a:spLocks noChangeArrowheads="1"/>
          </p:cNvSpPr>
          <p:nvPr/>
        </p:nvSpPr>
        <p:spPr bwMode="auto">
          <a:xfrm>
            <a:off x="539552" y="339502"/>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dirty="0">
                <a:latin typeface="微软雅黑" pitchFamily="34" charset="-122"/>
                <a:ea typeface="微软雅黑" pitchFamily="34" charset="-122"/>
              </a:rPr>
              <a:t>一个更好的解决方案</a:t>
            </a:r>
          </a:p>
        </p:txBody>
      </p:sp>
      <p:sp>
        <p:nvSpPr>
          <p:cNvPr id="99332" name="文本框 28"/>
          <p:cNvSpPr txBox="1">
            <a:spLocks noChangeArrowheads="1"/>
          </p:cNvSpPr>
          <p:nvPr/>
        </p:nvSpPr>
        <p:spPr bwMode="auto">
          <a:xfrm>
            <a:off x="468313" y="1276350"/>
            <a:ext cx="8064500" cy="3462486"/>
          </a:xfrm>
          <a:prstGeom prst="rect">
            <a:avLst/>
          </a:prstGeom>
          <a:noFill/>
          <a:ln w="9525">
            <a:noFill/>
            <a:miter lim="800000"/>
            <a:headEnd/>
            <a:tailEnd/>
          </a:ln>
        </p:spPr>
        <p:txBody>
          <a:bodyPr>
            <a:spAutoFit/>
          </a:bodyPr>
          <a:lstStyle/>
          <a:p>
            <a:pPr>
              <a:lnSpc>
                <a:spcPct val="150000"/>
              </a:lnSpc>
            </a:pPr>
            <a:r>
              <a:rPr lang="zh-CN" altLang="en-US" sz="1800" dirty="0">
                <a:latin typeface="微软雅黑" pitchFamily="34" charset="-122"/>
                <a:ea typeface="微软雅黑" pitchFamily="34" charset="-122"/>
              </a:rPr>
              <a:t>在自顶向下寻找插入位置时，将下一个被检查的结点调整为如下两种情况之一</a:t>
            </a:r>
            <a:endParaRPr lang="en-US" altLang="zh-CN" sz="1800" dirty="0">
              <a:latin typeface="微软雅黑" pitchFamily="34" charset="-122"/>
              <a:ea typeface="微软雅黑" pitchFamily="34" charset="-122"/>
            </a:endParaRPr>
          </a:p>
          <a:p>
            <a:pPr>
              <a:lnSpc>
                <a:spcPct val="150000"/>
              </a:lnSpc>
              <a:spcBef>
                <a:spcPts val="600"/>
              </a:spcBef>
            </a:pPr>
            <a:r>
              <a:rPr lang="zh-CN" altLang="en-US" sz="1400" b="0" dirty="0" smtClean="0">
                <a:latin typeface="微软雅黑" pitchFamily="34" charset="-122"/>
                <a:ea typeface="微软雅黑" pitchFamily="34" charset="-122"/>
              </a:rPr>
              <a:t>节点</a:t>
            </a:r>
            <a:r>
              <a:rPr lang="zh-CN" altLang="en-US" sz="1400" b="0" dirty="0">
                <a:latin typeface="微软雅黑" pitchFamily="34" charset="-122"/>
                <a:ea typeface="微软雅黑" pitchFamily="34" charset="-122"/>
              </a:rPr>
              <a:t>为黑色</a:t>
            </a:r>
            <a:endParaRPr lang="en-US" altLang="zh-CN" sz="1400" b="0" dirty="0">
              <a:latin typeface="微软雅黑" pitchFamily="34" charset="-122"/>
              <a:ea typeface="微软雅黑" pitchFamily="34" charset="-122"/>
            </a:endParaRPr>
          </a:p>
          <a:p>
            <a:pPr>
              <a:lnSpc>
                <a:spcPct val="150000"/>
              </a:lnSpc>
            </a:pPr>
            <a:r>
              <a:rPr lang="zh-CN" altLang="en-US" sz="1400" b="0" dirty="0" smtClean="0">
                <a:latin typeface="微软雅黑" pitchFamily="34" charset="-122"/>
                <a:ea typeface="微软雅黑" pitchFamily="34" charset="-122"/>
              </a:rPr>
              <a:t>节点</a:t>
            </a:r>
            <a:r>
              <a:rPr lang="zh-CN" altLang="en-US" sz="1400" b="0" dirty="0">
                <a:latin typeface="微软雅黑" pitchFamily="34" charset="-122"/>
                <a:ea typeface="微软雅黑" pitchFamily="34" charset="-122"/>
              </a:rPr>
              <a:t>是红色，而他的兄弟是黑色</a:t>
            </a:r>
            <a:endParaRPr lang="en-US" altLang="zh-CN" sz="1400" b="0" dirty="0">
              <a:latin typeface="微软雅黑" pitchFamily="34" charset="-122"/>
              <a:ea typeface="微软雅黑" pitchFamily="34" charset="-122"/>
            </a:endParaRPr>
          </a:p>
          <a:p>
            <a:pPr>
              <a:lnSpc>
                <a:spcPct val="150000"/>
              </a:lnSpc>
              <a:spcBef>
                <a:spcPts val="1200"/>
              </a:spcBef>
            </a:pPr>
            <a:r>
              <a:rPr lang="zh-CN" altLang="en-US" sz="1800" dirty="0">
                <a:latin typeface="微软雅黑" pitchFamily="34" charset="-122"/>
                <a:ea typeface="微软雅黑" pitchFamily="34" charset="-122"/>
              </a:rPr>
              <a:t>最终插入时可以不需要调整或只做一次旋转</a:t>
            </a:r>
            <a:endParaRPr lang="en-US" altLang="zh-CN" sz="1800" dirty="0">
              <a:latin typeface="微软雅黑" pitchFamily="34" charset="-122"/>
              <a:ea typeface="微软雅黑" pitchFamily="34" charset="-122"/>
            </a:endParaRPr>
          </a:p>
          <a:p>
            <a:pPr>
              <a:lnSpc>
                <a:spcPct val="150000"/>
              </a:lnSpc>
              <a:spcBef>
                <a:spcPts val="1200"/>
              </a:spcBef>
            </a:pPr>
            <a:endParaRPr lang="en-US" altLang="zh-CN" sz="1800" dirty="0">
              <a:latin typeface="微软雅黑" pitchFamily="34" charset="-122"/>
              <a:ea typeface="微软雅黑" pitchFamily="34" charset="-122"/>
            </a:endParaRPr>
          </a:p>
          <a:p>
            <a:pPr>
              <a:lnSpc>
                <a:spcPct val="150000"/>
              </a:lnSpc>
              <a:spcBef>
                <a:spcPts val="1200"/>
              </a:spcBef>
            </a:pPr>
            <a:r>
              <a:rPr lang="zh-CN" altLang="en-US" sz="1800" dirty="0">
                <a:latin typeface="微软雅黑" pitchFamily="34" charset="-122"/>
                <a:ea typeface="微软雅黑" pitchFamily="34" charset="-122"/>
              </a:rPr>
              <a:t>实现思想</a:t>
            </a:r>
            <a:endParaRPr lang="en-US" altLang="zh-CN" sz="1800" dirty="0">
              <a:latin typeface="微软雅黑" pitchFamily="34" charset="-122"/>
              <a:ea typeface="微软雅黑" pitchFamily="34" charset="-122"/>
            </a:endParaRPr>
          </a:p>
          <a:p>
            <a:pPr>
              <a:lnSpc>
                <a:spcPct val="150000"/>
              </a:lnSpc>
              <a:spcBef>
                <a:spcPts val="1200"/>
              </a:spcBef>
            </a:pPr>
            <a:r>
              <a:rPr lang="zh-CN" altLang="en-US" sz="1600" b="0" dirty="0">
                <a:latin typeface="微软雅黑" pitchFamily="34" charset="-122"/>
                <a:ea typeface="微软雅黑" pitchFamily="34" charset="-122"/>
              </a:rPr>
              <a:t>在自顶向下寻找插入位置时，把红结点往上移，黑结点往下移</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矩形 34"/>
          <p:cNvSpPr>
            <a:spLocks noChangeArrowheads="1"/>
          </p:cNvSpPr>
          <p:nvPr/>
        </p:nvSpPr>
        <p:spPr bwMode="auto">
          <a:xfrm>
            <a:off x="516508"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调整方法</a:t>
            </a:r>
          </a:p>
        </p:txBody>
      </p:sp>
      <p:sp>
        <p:nvSpPr>
          <p:cNvPr id="91140" name="文本框 28"/>
          <p:cNvSpPr txBox="1">
            <a:spLocks noChangeArrowheads="1"/>
          </p:cNvSpPr>
          <p:nvPr/>
        </p:nvSpPr>
        <p:spPr bwMode="auto">
          <a:xfrm>
            <a:off x="395536" y="1635646"/>
            <a:ext cx="4895850" cy="3370263"/>
          </a:xfrm>
          <a:prstGeom prst="rect">
            <a:avLst/>
          </a:prstGeom>
          <a:noFill/>
          <a:ln w="9525">
            <a:noFill/>
            <a:miter lim="800000"/>
            <a:headEnd/>
            <a:tailEnd/>
          </a:ln>
        </p:spPr>
        <p:txBody>
          <a:bodyPr>
            <a:spAutoFit/>
          </a:bodyPr>
          <a:lstStyle/>
          <a:p>
            <a:pPr>
              <a:spcBef>
                <a:spcPts val="1200"/>
              </a:spcBef>
            </a:pPr>
            <a:r>
              <a:rPr lang="zh-CN" altLang="en-US" sz="1800" dirty="0">
                <a:latin typeface="微软雅黑" pitchFamily="34" charset="-122"/>
                <a:ea typeface="微软雅黑" pitchFamily="34" charset="-122"/>
              </a:rPr>
              <a:t>情况一</a:t>
            </a:r>
            <a:endParaRPr lang="en-US" altLang="zh-CN" sz="1800" dirty="0">
              <a:latin typeface="微软雅黑" pitchFamily="34" charset="-122"/>
              <a:ea typeface="微软雅黑" pitchFamily="34" charset="-122"/>
            </a:endParaRPr>
          </a:p>
          <a:p>
            <a:pPr>
              <a:spcBef>
                <a:spcPts val="1200"/>
              </a:spcBef>
            </a:pPr>
            <a:r>
              <a:rPr lang="zh-CN" altLang="en-US" sz="1400" dirty="0"/>
              <a:t>如果当前</a:t>
            </a:r>
            <a:r>
              <a:rPr lang="zh-CN" altLang="zh-CN" sz="1400" dirty="0"/>
              <a:t>结点</a:t>
            </a:r>
            <a:r>
              <a:rPr lang="en-US" altLang="zh-CN" sz="1400" dirty="0"/>
              <a:t>X</a:t>
            </a:r>
            <a:r>
              <a:rPr lang="zh-CN" altLang="zh-CN" sz="1400" dirty="0"/>
              <a:t>的二个儿子结点是红色结点</a:t>
            </a:r>
            <a:r>
              <a:rPr lang="zh-CN" altLang="en-US" sz="1400" dirty="0"/>
              <a:t>：</a:t>
            </a:r>
            <a:r>
              <a:rPr lang="zh-CN" altLang="zh-CN" sz="1400" dirty="0"/>
              <a:t>将结点</a:t>
            </a:r>
            <a:r>
              <a:rPr lang="en-US" altLang="zh-CN" sz="1400" dirty="0"/>
              <a:t>X</a:t>
            </a:r>
            <a:r>
              <a:rPr lang="zh-CN" altLang="zh-CN" sz="1400" dirty="0"/>
              <a:t>着色为红色，而将它的二个儿子着色为黑色结点</a:t>
            </a:r>
            <a:r>
              <a:rPr lang="zh-CN" altLang="en-US" sz="1400" dirty="0"/>
              <a:t>。</a:t>
            </a:r>
            <a:endParaRPr lang="en-US" altLang="zh-CN" sz="1400" dirty="0"/>
          </a:p>
          <a:p>
            <a:pPr>
              <a:spcBef>
                <a:spcPts val="1200"/>
              </a:spcBef>
            </a:pPr>
            <a:r>
              <a:rPr lang="zh-CN" altLang="en-US" sz="1400" dirty="0"/>
              <a:t>如果</a:t>
            </a:r>
            <a:r>
              <a:rPr lang="en-US" altLang="zh-CN" sz="1400" dirty="0"/>
              <a:t>x</a:t>
            </a:r>
            <a:r>
              <a:rPr lang="zh-CN" altLang="en-US" sz="1400" dirty="0"/>
              <a:t>的父亲是红色，出现连续红结点。但</a:t>
            </a:r>
            <a:r>
              <a:rPr lang="en-US" altLang="zh-CN" sz="1400" dirty="0"/>
              <a:t>p</a:t>
            </a:r>
            <a:r>
              <a:rPr lang="zh-CN" altLang="en-US" sz="1400" dirty="0"/>
              <a:t>的兄弟一定是黑色，对</a:t>
            </a:r>
            <a:r>
              <a:rPr lang="en-US" altLang="zh-CN" sz="1400" dirty="0"/>
              <a:t>G</a:t>
            </a:r>
            <a:r>
              <a:rPr lang="zh-CN" altLang="en-US" sz="1400" dirty="0"/>
              <a:t>执行一次旋转可消除连续红结点</a:t>
            </a:r>
            <a:endParaRPr lang="en-US" altLang="zh-CN" sz="1400" dirty="0"/>
          </a:p>
          <a:p>
            <a:pPr>
              <a:spcBef>
                <a:spcPts val="1200"/>
              </a:spcBef>
            </a:pPr>
            <a:r>
              <a:rPr lang="zh-CN" altLang="en-US" sz="1400" dirty="0"/>
              <a:t>如果</a:t>
            </a:r>
            <a:r>
              <a:rPr lang="en-US" altLang="zh-CN" sz="1400" dirty="0"/>
              <a:t>X</a:t>
            </a:r>
            <a:r>
              <a:rPr lang="zh-CN" altLang="en-US" sz="1400" dirty="0"/>
              <a:t>的父亲是黑结点，则没有违反规则</a:t>
            </a:r>
            <a:endParaRPr lang="en-US" altLang="zh-CN" sz="1400" dirty="0"/>
          </a:p>
          <a:p>
            <a:pPr>
              <a:spcBef>
                <a:spcPts val="1800"/>
              </a:spcBef>
            </a:pPr>
            <a:r>
              <a:rPr lang="zh-CN" altLang="en-US" sz="1800" dirty="0">
                <a:latin typeface="微软雅黑" pitchFamily="34" charset="-122"/>
                <a:ea typeface="微软雅黑" pitchFamily="34" charset="-122"/>
              </a:rPr>
              <a:t>情况二</a:t>
            </a:r>
            <a:endParaRPr lang="en-US" altLang="zh-CN" sz="1800" dirty="0">
              <a:latin typeface="微软雅黑" pitchFamily="34" charset="-122"/>
              <a:ea typeface="微软雅黑" pitchFamily="34" charset="-122"/>
            </a:endParaRPr>
          </a:p>
          <a:p>
            <a:pPr>
              <a:spcBef>
                <a:spcPts val="1200"/>
              </a:spcBef>
            </a:pPr>
            <a:r>
              <a:rPr lang="zh-CN" altLang="zh-CN" sz="1400" dirty="0"/>
              <a:t>结点</a:t>
            </a:r>
            <a:r>
              <a:rPr lang="en-US" altLang="zh-CN" sz="1400" dirty="0"/>
              <a:t>X</a:t>
            </a:r>
            <a:r>
              <a:rPr lang="zh-CN" altLang="zh-CN" sz="1400" dirty="0"/>
              <a:t>的二个儿子结点</a:t>
            </a:r>
            <a:r>
              <a:rPr lang="zh-CN" altLang="en-US" sz="1400" dirty="0"/>
              <a:t>不全</a:t>
            </a:r>
            <a:r>
              <a:rPr lang="zh-CN" altLang="zh-CN" sz="1400" dirty="0"/>
              <a:t>是红色结点</a:t>
            </a:r>
            <a:r>
              <a:rPr lang="zh-CN" altLang="en-US" sz="1400" dirty="0"/>
              <a:t>：直接下降一层。</a:t>
            </a:r>
            <a:endParaRPr lang="en-US" altLang="zh-CN" sz="1400" dirty="0"/>
          </a:p>
          <a:p>
            <a:pPr>
              <a:spcBef>
                <a:spcPts val="1200"/>
              </a:spcBef>
            </a:pPr>
            <a:r>
              <a:rPr lang="zh-CN" altLang="en-US" sz="1400" dirty="0"/>
              <a:t>如果新的</a:t>
            </a:r>
            <a:r>
              <a:rPr lang="en-US" altLang="zh-CN" sz="1400" dirty="0"/>
              <a:t>x</a:t>
            </a:r>
            <a:r>
              <a:rPr lang="zh-CN" altLang="en-US" sz="1400" dirty="0"/>
              <a:t>是黑色，满足情况一。如果</a:t>
            </a:r>
            <a:r>
              <a:rPr lang="en-US" altLang="zh-CN" sz="1400" dirty="0"/>
              <a:t>x</a:t>
            </a:r>
            <a:r>
              <a:rPr lang="zh-CN" altLang="en-US" sz="1400" dirty="0"/>
              <a:t>是红色，它的兄弟一定是黑色，满足情况二，继续往下找</a:t>
            </a:r>
          </a:p>
        </p:txBody>
      </p:sp>
      <p:grpSp>
        <p:nvGrpSpPr>
          <p:cNvPr id="2" name="组合 41"/>
          <p:cNvGrpSpPr>
            <a:grpSpLocks/>
          </p:cNvGrpSpPr>
          <p:nvPr/>
        </p:nvGrpSpPr>
        <p:grpSpPr bwMode="auto">
          <a:xfrm>
            <a:off x="5580063" y="1563688"/>
            <a:ext cx="1512887" cy="1196975"/>
            <a:chOff x="6302375" y="692696"/>
            <a:chExt cx="2370138" cy="2100635"/>
          </a:xfrm>
        </p:grpSpPr>
        <p:sp>
          <p:nvSpPr>
            <p:cNvPr id="100391" name="Line 10"/>
            <p:cNvSpPr>
              <a:spLocks noChangeShapeType="1"/>
            </p:cNvSpPr>
            <p:nvPr/>
          </p:nvSpPr>
          <p:spPr bwMode="auto">
            <a:xfrm>
              <a:off x="7181850" y="2066256"/>
              <a:ext cx="328613" cy="420688"/>
            </a:xfrm>
            <a:prstGeom prst="line">
              <a:avLst/>
            </a:prstGeom>
            <a:noFill/>
            <a:ln w="28575">
              <a:solidFill>
                <a:schemeClr val="tx1"/>
              </a:solidFill>
              <a:round/>
              <a:headEnd/>
              <a:tailEnd/>
            </a:ln>
          </p:spPr>
          <p:txBody>
            <a:bodyPr tIns="0" bIns="0" anchor="ctr"/>
            <a:lstStyle/>
            <a:p>
              <a:endParaRPr lang="zh-CN" altLang="en-US"/>
            </a:p>
          </p:txBody>
        </p:sp>
        <p:sp>
          <p:nvSpPr>
            <p:cNvPr id="100392" name="Line 11"/>
            <p:cNvSpPr>
              <a:spLocks noChangeShapeType="1"/>
            </p:cNvSpPr>
            <p:nvPr/>
          </p:nvSpPr>
          <p:spPr bwMode="auto">
            <a:xfrm>
              <a:off x="8028384" y="1700808"/>
              <a:ext cx="144016" cy="144016"/>
            </a:xfrm>
            <a:prstGeom prst="line">
              <a:avLst/>
            </a:prstGeom>
            <a:noFill/>
            <a:ln w="28575">
              <a:solidFill>
                <a:schemeClr val="tx1"/>
              </a:solidFill>
              <a:round/>
              <a:headEnd/>
              <a:tailEnd/>
            </a:ln>
          </p:spPr>
          <p:txBody>
            <a:bodyPr tIns="0" bIns="0" anchor="ctr"/>
            <a:lstStyle/>
            <a:p>
              <a:endParaRPr lang="zh-CN" altLang="en-US"/>
            </a:p>
          </p:txBody>
        </p:sp>
        <p:sp>
          <p:nvSpPr>
            <p:cNvPr id="100393" name="Line 12"/>
            <p:cNvSpPr>
              <a:spLocks noChangeShapeType="1"/>
            </p:cNvSpPr>
            <p:nvPr/>
          </p:nvSpPr>
          <p:spPr bwMode="auto">
            <a:xfrm flipH="1">
              <a:off x="6732239" y="1700808"/>
              <a:ext cx="792087" cy="792088"/>
            </a:xfrm>
            <a:prstGeom prst="line">
              <a:avLst/>
            </a:prstGeom>
            <a:noFill/>
            <a:ln w="28575">
              <a:solidFill>
                <a:schemeClr val="tx1"/>
              </a:solidFill>
              <a:round/>
              <a:headEnd/>
              <a:tailEnd/>
            </a:ln>
          </p:spPr>
          <p:txBody>
            <a:bodyPr tIns="0" bIns="0" anchor="ctr"/>
            <a:lstStyle/>
            <a:p>
              <a:endParaRPr lang="zh-CN" altLang="en-US"/>
            </a:p>
          </p:txBody>
        </p:sp>
        <p:sp>
          <p:nvSpPr>
            <p:cNvPr id="100394" name="Oval 13"/>
            <p:cNvSpPr>
              <a:spLocks noChangeArrowheads="1"/>
            </p:cNvSpPr>
            <p:nvPr/>
          </p:nvSpPr>
          <p:spPr bwMode="auto">
            <a:xfrm>
              <a:off x="7539037" y="1340768"/>
              <a:ext cx="534988" cy="404813"/>
            </a:xfrm>
            <a:prstGeom prst="ellipse">
              <a:avLst/>
            </a:prstGeom>
            <a:no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P</a:t>
              </a:r>
            </a:p>
          </p:txBody>
        </p:sp>
        <p:sp>
          <p:nvSpPr>
            <p:cNvPr id="100395" name="Oval 14"/>
            <p:cNvSpPr>
              <a:spLocks noChangeArrowheads="1"/>
            </p:cNvSpPr>
            <p:nvPr/>
          </p:nvSpPr>
          <p:spPr bwMode="auto">
            <a:xfrm>
              <a:off x="8137525" y="1785268"/>
              <a:ext cx="534988" cy="403225"/>
            </a:xfrm>
            <a:prstGeom prst="ellipse">
              <a:avLst/>
            </a:prstGeom>
            <a:noFill/>
            <a:ln w="28575">
              <a:solidFill>
                <a:schemeClr val="tx1"/>
              </a:solidFill>
              <a:round/>
              <a:headEnd type="none" w="sm" len="sm"/>
              <a:tailEnd type="none" w="sm" len="sm"/>
            </a:ln>
          </p:spPr>
          <p:txBody>
            <a:bodyPr tIns="0" bIns="0" anchor="ctr"/>
            <a:lstStyle/>
            <a:p>
              <a:pPr algn="ctr"/>
              <a:r>
                <a:rPr lang="en-US" altLang="zh-CN" sz="1400"/>
                <a:t>S</a:t>
              </a:r>
              <a:endParaRPr lang="en-US" altLang="zh-CN" sz="1400">
                <a:latin typeface="Times New Roman" pitchFamily="18" charset="0"/>
                <a:ea typeface="楷体_GB2312"/>
                <a:cs typeface="楷体_GB2312"/>
              </a:endParaRPr>
            </a:p>
          </p:txBody>
        </p:sp>
        <p:sp>
          <p:nvSpPr>
            <p:cNvPr id="100396" name="Oval 17"/>
            <p:cNvSpPr>
              <a:spLocks noChangeArrowheads="1"/>
            </p:cNvSpPr>
            <p:nvPr/>
          </p:nvSpPr>
          <p:spPr bwMode="auto">
            <a:xfrm>
              <a:off x="6302375" y="2390106"/>
              <a:ext cx="533400" cy="4032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L</a:t>
              </a:r>
              <a:endParaRPr lang="en-US" altLang="zh-CN" sz="1400">
                <a:latin typeface="Times New Roman" pitchFamily="18" charset="0"/>
                <a:ea typeface="楷体_GB2312"/>
                <a:cs typeface="楷体_GB2312"/>
              </a:endParaRPr>
            </a:p>
          </p:txBody>
        </p:sp>
        <p:sp>
          <p:nvSpPr>
            <p:cNvPr id="100397" name="Oval 18"/>
            <p:cNvSpPr>
              <a:spLocks noChangeArrowheads="1"/>
            </p:cNvSpPr>
            <p:nvPr/>
          </p:nvSpPr>
          <p:spPr bwMode="auto">
            <a:xfrm>
              <a:off x="6916737" y="1823368"/>
              <a:ext cx="533400" cy="404813"/>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X</a:t>
              </a:r>
            </a:p>
          </p:txBody>
        </p:sp>
        <p:sp>
          <p:nvSpPr>
            <p:cNvPr id="100398" name="Oval 17"/>
            <p:cNvSpPr>
              <a:spLocks noChangeArrowheads="1"/>
            </p:cNvSpPr>
            <p:nvPr/>
          </p:nvSpPr>
          <p:spPr bwMode="auto">
            <a:xfrm>
              <a:off x="7236296" y="2377703"/>
              <a:ext cx="533400" cy="4032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R</a:t>
              </a:r>
            </a:p>
          </p:txBody>
        </p:sp>
        <p:sp>
          <p:nvSpPr>
            <p:cNvPr id="100399" name="Oval 17"/>
            <p:cNvSpPr>
              <a:spLocks noChangeArrowheads="1"/>
            </p:cNvSpPr>
            <p:nvPr/>
          </p:nvSpPr>
          <p:spPr bwMode="auto">
            <a:xfrm>
              <a:off x="8100392" y="692696"/>
              <a:ext cx="533400" cy="403225"/>
            </a:xfrm>
            <a:prstGeom prst="ellipse">
              <a:avLst/>
            </a:prstGeom>
            <a:no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G</a:t>
              </a:r>
            </a:p>
          </p:txBody>
        </p:sp>
        <p:cxnSp>
          <p:nvCxnSpPr>
            <p:cNvPr id="100400" name="直接连接符 37"/>
            <p:cNvCxnSpPr>
              <a:cxnSpLocks noChangeShapeType="1"/>
            </p:cNvCxnSpPr>
            <p:nvPr/>
          </p:nvCxnSpPr>
          <p:spPr bwMode="auto">
            <a:xfrm flipH="1">
              <a:off x="7812360" y="1052736"/>
              <a:ext cx="371976" cy="303898"/>
            </a:xfrm>
            <a:prstGeom prst="line">
              <a:avLst/>
            </a:prstGeom>
            <a:noFill/>
            <a:ln w="38100" algn="ctr">
              <a:solidFill>
                <a:schemeClr val="tx1"/>
              </a:solidFill>
              <a:round/>
              <a:headEnd/>
              <a:tailEnd/>
            </a:ln>
          </p:spPr>
        </p:cxnSp>
      </p:grpSp>
      <p:grpSp>
        <p:nvGrpSpPr>
          <p:cNvPr id="3" name="组合 42"/>
          <p:cNvGrpSpPr>
            <a:grpSpLocks/>
          </p:cNvGrpSpPr>
          <p:nvPr/>
        </p:nvGrpSpPr>
        <p:grpSpPr bwMode="auto">
          <a:xfrm>
            <a:off x="7308850" y="1635125"/>
            <a:ext cx="1655763" cy="1081088"/>
            <a:chOff x="6117878" y="3300850"/>
            <a:chExt cx="2449735" cy="2043543"/>
          </a:xfrm>
        </p:grpSpPr>
        <p:sp>
          <p:nvSpPr>
            <p:cNvPr id="100381" name="Line 24"/>
            <p:cNvSpPr>
              <a:spLocks noChangeShapeType="1"/>
            </p:cNvSpPr>
            <p:nvPr/>
          </p:nvSpPr>
          <p:spPr bwMode="auto">
            <a:xfrm>
              <a:off x="6998940" y="4607991"/>
              <a:ext cx="328613" cy="419100"/>
            </a:xfrm>
            <a:prstGeom prst="line">
              <a:avLst/>
            </a:prstGeom>
            <a:noFill/>
            <a:ln w="28575">
              <a:solidFill>
                <a:schemeClr val="tx1"/>
              </a:solidFill>
              <a:round/>
              <a:headEnd/>
              <a:tailEnd/>
            </a:ln>
          </p:spPr>
          <p:txBody>
            <a:bodyPr tIns="0" bIns="0" anchor="ctr"/>
            <a:lstStyle/>
            <a:p>
              <a:endParaRPr lang="zh-CN" altLang="en-US"/>
            </a:p>
          </p:txBody>
        </p:sp>
        <p:sp>
          <p:nvSpPr>
            <p:cNvPr id="100382" name="Line 25"/>
            <p:cNvSpPr>
              <a:spLocks noChangeShapeType="1"/>
            </p:cNvSpPr>
            <p:nvPr/>
          </p:nvSpPr>
          <p:spPr bwMode="auto">
            <a:xfrm>
              <a:off x="7740352" y="4221088"/>
              <a:ext cx="316656" cy="242888"/>
            </a:xfrm>
            <a:prstGeom prst="line">
              <a:avLst/>
            </a:prstGeom>
            <a:noFill/>
            <a:ln w="28575">
              <a:solidFill>
                <a:schemeClr val="tx1"/>
              </a:solidFill>
              <a:round/>
              <a:headEnd/>
              <a:tailEnd/>
            </a:ln>
          </p:spPr>
          <p:txBody>
            <a:bodyPr tIns="0" bIns="0" anchor="ctr"/>
            <a:lstStyle/>
            <a:p>
              <a:endParaRPr lang="zh-CN" altLang="en-US"/>
            </a:p>
          </p:txBody>
        </p:sp>
        <p:sp>
          <p:nvSpPr>
            <p:cNvPr id="100383" name="Line 26"/>
            <p:cNvSpPr>
              <a:spLocks noChangeShapeType="1"/>
            </p:cNvSpPr>
            <p:nvPr/>
          </p:nvSpPr>
          <p:spPr bwMode="auto">
            <a:xfrm flipH="1">
              <a:off x="6588224" y="4221087"/>
              <a:ext cx="792088" cy="720081"/>
            </a:xfrm>
            <a:prstGeom prst="line">
              <a:avLst/>
            </a:prstGeom>
            <a:noFill/>
            <a:ln w="28575">
              <a:solidFill>
                <a:schemeClr val="tx1"/>
              </a:solidFill>
              <a:round/>
              <a:headEnd/>
              <a:tailEnd/>
            </a:ln>
          </p:spPr>
          <p:txBody>
            <a:bodyPr tIns="0" bIns="0" anchor="ctr"/>
            <a:lstStyle/>
            <a:p>
              <a:endParaRPr lang="zh-CN" altLang="en-US"/>
            </a:p>
          </p:txBody>
        </p:sp>
        <p:sp>
          <p:nvSpPr>
            <p:cNvPr id="100384" name="Oval 27"/>
            <p:cNvSpPr>
              <a:spLocks noChangeArrowheads="1"/>
            </p:cNvSpPr>
            <p:nvPr/>
          </p:nvSpPr>
          <p:spPr bwMode="auto">
            <a:xfrm>
              <a:off x="7354540" y="3884091"/>
              <a:ext cx="534988" cy="404813"/>
            </a:xfrm>
            <a:prstGeom prst="ellipse">
              <a:avLst/>
            </a:prstGeom>
            <a:no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P</a:t>
              </a:r>
            </a:p>
          </p:txBody>
        </p:sp>
        <p:sp>
          <p:nvSpPr>
            <p:cNvPr id="100385" name="Oval 28"/>
            <p:cNvSpPr>
              <a:spLocks noChangeArrowheads="1"/>
            </p:cNvSpPr>
            <p:nvPr/>
          </p:nvSpPr>
          <p:spPr bwMode="auto">
            <a:xfrm>
              <a:off x="7954615" y="4327004"/>
              <a:ext cx="534988" cy="403225"/>
            </a:xfrm>
            <a:prstGeom prst="ellipse">
              <a:avLst/>
            </a:prstGeom>
            <a:noFill/>
            <a:ln w="28575">
              <a:solidFill>
                <a:schemeClr val="tx1"/>
              </a:solidFill>
              <a:round/>
              <a:headEnd type="none" w="sm" len="sm"/>
              <a:tailEnd type="none" w="sm" len="sm"/>
            </a:ln>
          </p:spPr>
          <p:txBody>
            <a:bodyPr tIns="0" bIns="0" anchor="ctr"/>
            <a:lstStyle/>
            <a:p>
              <a:pPr algn="ctr"/>
              <a:r>
                <a:rPr lang="en-US" altLang="zh-CN" sz="1400">
                  <a:solidFill>
                    <a:srgbClr val="FFFFFF"/>
                  </a:solidFill>
                </a:rPr>
                <a:t>S</a:t>
              </a:r>
              <a:endParaRPr lang="en-US" altLang="zh-CN" sz="1400">
                <a:latin typeface="Times New Roman" pitchFamily="18" charset="0"/>
                <a:ea typeface="楷体_GB2312"/>
                <a:cs typeface="楷体_GB2312"/>
              </a:endParaRPr>
            </a:p>
          </p:txBody>
        </p:sp>
        <p:sp>
          <p:nvSpPr>
            <p:cNvPr id="100386" name="Oval 31"/>
            <p:cNvSpPr>
              <a:spLocks noChangeArrowheads="1"/>
            </p:cNvSpPr>
            <p:nvPr/>
          </p:nvSpPr>
          <p:spPr bwMode="auto">
            <a:xfrm>
              <a:off x="6117878" y="4930254"/>
              <a:ext cx="533400" cy="404813"/>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L</a:t>
              </a:r>
            </a:p>
          </p:txBody>
        </p:sp>
        <p:sp>
          <p:nvSpPr>
            <p:cNvPr id="100387" name="Oval 32"/>
            <p:cNvSpPr>
              <a:spLocks noChangeArrowheads="1"/>
            </p:cNvSpPr>
            <p:nvPr/>
          </p:nvSpPr>
          <p:spPr bwMode="auto">
            <a:xfrm>
              <a:off x="6732240" y="4365104"/>
              <a:ext cx="534988" cy="4032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X</a:t>
              </a:r>
            </a:p>
          </p:txBody>
        </p:sp>
        <p:sp>
          <p:nvSpPr>
            <p:cNvPr id="100388" name="Oval 17"/>
            <p:cNvSpPr>
              <a:spLocks noChangeArrowheads="1"/>
            </p:cNvSpPr>
            <p:nvPr/>
          </p:nvSpPr>
          <p:spPr bwMode="auto">
            <a:xfrm>
              <a:off x="7164288" y="4941168"/>
              <a:ext cx="533400" cy="403225"/>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R</a:t>
              </a:r>
            </a:p>
          </p:txBody>
        </p:sp>
        <p:sp>
          <p:nvSpPr>
            <p:cNvPr id="100389" name="Oval 17"/>
            <p:cNvSpPr>
              <a:spLocks noChangeArrowheads="1"/>
            </p:cNvSpPr>
            <p:nvPr/>
          </p:nvSpPr>
          <p:spPr bwMode="auto">
            <a:xfrm>
              <a:off x="8034213" y="3300850"/>
              <a:ext cx="533400" cy="403225"/>
            </a:xfrm>
            <a:prstGeom prst="ellipse">
              <a:avLst/>
            </a:prstGeom>
            <a:no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G</a:t>
              </a:r>
            </a:p>
          </p:txBody>
        </p:sp>
        <p:cxnSp>
          <p:nvCxnSpPr>
            <p:cNvPr id="100390" name="直接连接符 40"/>
            <p:cNvCxnSpPr>
              <a:cxnSpLocks noChangeShapeType="1"/>
              <a:stCxn id="100389" idx="3"/>
            </p:cNvCxnSpPr>
            <p:nvPr/>
          </p:nvCxnSpPr>
          <p:spPr bwMode="auto">
            <a:xfrm flipH="1">
              <a:off x="7740352" y="3645024"/>
              <a:ext cx="371976" cy="303898"/>
            </a:xfrm>
            <a:prstGeom prst="line">
              <a:avLst/>
            </a:prstGeom>
            <a:noFill/>
            <a:ln w="38100" algn="ctr">
              <a:solidFill>
                <a:schemeClr val="tx1"/>
              </a:solidFill>
              <a:round/>
              <a:headEnd/>
              <a:tailEnd/>
            </a:ln>
          </p:spPr>
        </p:cxnSp>
      </p:grpSp>
      <p:grpSp>
        <p:nvGrpSpPr>
          <p:cNvPr id="4" name="组合 4"/>
          <p:cNvGrpSpPr>
            <a:grpSpLocks/>
          </p:cNvGrpSpPr>
          <p:nvPr/>
        </p:nvGrpSpPr>
        <p:grpSpPr bwMode="auto">
          <a:xfrm>
            <a:off x="6156176" y="3435846"/>
            <a:ext cx="1727200" cy="1368425"/>
            <a:chOff x="6302375" y="692696"/>
            <a:chExt cx="2370138" cy="2100635"/>
          </a:xfrm>
        </p:grpSpPr>
        <p:sp>
          <p:nvSpPr>
            <p:cNvPr id="100371" name="Line 10"/>
            <p:cNvSpPr>
              <a:spLocks noChangeShapeType="1"/>
            </p:cNvSpPr>
            <p:nvPr/>
          </p:nvSpPr>
          <p:spPr bwMode="auto">
            <a:xfrm>
              <a:off x="7181850" y="2066256"/>
              <a:ext cx="328613" cy="420688"/>
            </a:xfrm>
            <a:prstGeom prst="line">
              <a:avLst/>
            </a:prstGeom>
            <a:noFill/>
            <a:ln w="28575">
              <a:solidFill>
                <a:schemeClr val="tx1"/>
              </a:solidFill>
              <a:round/>
              <a:headEnd/>
              <a:tailEnd/>
            </a:ln>
          </p:spPr>
          <p:txBody>
            <a:bodyPr tIns="0" bIns="0" anchor="ctr"/>
            <a:lstStyle/>
            <a:p>
              <a:endParaRPr lang="zh-CN" altLang="en-US"/>
            </a:p>
          </p:txBody>
        </p:sp>
        <p:sp>
          <p:nvSpPr>
            <p:cNvPr id="100372" name="Line 11"/>
            <p:cNvSpPr>
              <a:spLocks noChangeShapeType="1"/>
            </p:cNvSpPr>
            <p:nvPr/>
          </p:nvSpPr>
          <p:spPr bwMode="auto">
            <a:xfrm>
              <a:off x="8028384" y="1700808"/>
              <a:ext cx="144016" cy="144016"/>
            </a:xfrm>
            <a:prstGeom prst="line">
              <a:avLst/>
            </a:prstGeom>
            <a:noFill/>
            <a:ln w="28575">
              <a:solidFill>
                <a:schemeClr val="tx1"/>
              </a:solidFill>
              <a:round/>
              <a:headEnd/>
              <a:tailEnd/>
            </a:ln>
          </p:spPr>
          <p:txBody>
            <a:bodyPr tIns="0" bIns="0" anchor="ctr"/>
            <a:lstStyle/>
            <a:p>
              <a:endParaRPr lang="zh-CN" altLang="en-US"/>
            </a:p>
          </p:txBody>
        </p:sp>
        <p:sp>
          <p:nvSpPr>
            <p:cNvPr id="100373" name="Line 12"/>
            <p:cNvSpPr>
              <a:spLocks noChangeShapeType="1"/>
            </p:cNvSpPr>
            <p:nvPr/>
          </p:nvSpPr>
          <p:spPr bwMode="auto">
            <a:xfrm flipH="1">
              <a:off x="6732239" y="1700808"/>
              <a:ext cx="792087" cy="792088"/>
            </a:xfrm>
            <a:prstGeom prst="line">
              <a:avLst/>
            </a:prstGeom>
            <a:noFill/>
            <a:ln w="28575">
              <a:solidFill>
                <a:schemeClr val="tx1"/>
              </a:solidFill>
              <a:round/>
              <a:headEnd/>
              <a:tailEnd/>
            </a:ln>
          </p:spPr>
          <p:txBody>
            <a:bodyPr tIns="0" bIns="0" anchor="ctr"/>
            <a:lstStyle/>
            <a:p>
              <a:endParaRPr lang="zh-CN" altLang="en-US"/>
            </a:p>
          </p:txBody>
        </p:sp>
        <p:sp>
          <p:nvSpPr>
            <p:cNvPr id="100374" name="Oval 13"/>
            <p:cNvSpPr>
              <a:spLocks noChangeArrowheads="1"/>
            </p:cNvSpPr>
            <p:nvPr/>
          </p:nvSpPr>
          <p:spPr bwMode="auto">
            <a:xfrm>
              <a:off x="7539037" y="1340768"/>
              <a:ext cx="534988" cy="404813"/>
            </a:xfrm>
            <a:prstGeom prst="ellipse">
              <a:avLst/>
            </a:prstGeom>
            <a:no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P</a:t>
              </a:r>
            </a:p>
          </p:txBody>
        </p:sp>
        <p:sp>
          <p:nvSpPr>
            <p:cNvPr id="100375" name="Oval 14"/>
            <p:cNvSpPr>
              <a:spLocks noChangeArrowheads="1"/>
            </p:cNvSpPr>
            <p:nvPr/>
          </p:nvSpPr>
          <p:spPr bwMode="auto">
            <a:xfrm>
              <a:off x="8137525" y="1785268"/>
              <a:ext cx="534988" cy="403225"/>
            </a:xfrm>
            <a:prstGeom prst="ellipse">
              <a:avLst/>
            </a:prstGeom>
            <a:noFill/>
            <a:ln w="28575">
              <a:solidFill>
                <a:schemeClr val="tx1"/>
              </a:solidFill>
              <a:round/>
              <a:headEnd type="none" w="sm" len="sm"/>
              <a:tailEnd type="none" w="sm" len="sm"/>
            </a:ln>
          </p:spPr>
          <p:txBody>
            <a:bodyPr tIns="0" bIns="0" anchor="ctr"/>
            <a:lstStyle/>
            <a:p>
              <a:pPr algn="ctr"/>
              <a:r>
                <a:rPr lang="en-US" altLang="zh-CN" sz="1400"/>
                <a:t>S</a:t>
              </a:r>
              <a:endParaRPr lang="en-US" altLang="zh-CN" sz="1400">
                <a:latin typeface="Times New Roman" pitchFamily="18" charset="0"/>
                <a:ea typeface="楷体_GB2312"/>
                <a:cs typeface="楷体_GB2312"/>
              </a:endParaRPr>
            </a:p>
          </p:txBody>
        </p:sp>
        <p:sp>
          <p:nvSpPr>
            <p:cNvPr id="100376" name="Oval 17"/>
            <p:cNvSpPr>
              <a:spLocks noChangeArrowheads="1"/>
            </p:cNvSpPr>
            <p:nvPr/>
          </p:nvSpPr>
          <p:spPr bwMode="auto">
            <a:xfrm>
              <a:off x="6302375" y="2390106"/>
              <a:ext cx="533400" cy="4032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L</a:t>
              </a:r>
              <a:endParaRPr lang="en-US" altLang="zh-CN" sz="1400">
                <a:latin typeface="Times New Roman" pitchFamily="18" charset="0"/>
                <a:ea typeface="楷体_GB2312"/>
                <a:cs typeface="楷体_GB2312"/>
              </a:endParaRPr>
            </a:p>
          </p:txBody>
        </p:sp>
        <p:sp>
          <p:nvSpPr>
            <p:cNvPr id="100377" name="Oval 18"/>
            <p:cNvSpPr>
              <a:spLocks noChangeArrowheads="1"/>
            </p:cNvSpPr>
            <p:nvPr/>
          </p:nvSpPr>
          <p:spPr bwMode="auto">
            <a:xfrm>
              <a:off x="6916737" y="1823368"/>
              <a:ext cx="533400" cy="404813"/>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X</a:t>
              </a:r>
            </a:p>
          </p:txBody>
        </p:sp>
        <p:sp>
          <p:nvSpPr>
            <p:cNvPr id="100378" name="Oval 17"/>
            <p:cNvSpPr>
              <a:spLocks noChangeArrowheads="1"/>
            </p:cNvSpPr>
            <p:nvPr/>
          </p:nvSpPr>
          <p:spPr bwMode="auto">
            <a:xfrm>
              <a:off x="7236296" y="2377703"/>
              <a:ext cx="533400" cy="403225"/>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R</a:t>
              </a:r>
            </a:p>
          </p:txBody>
        </p:sp>
        <p:sp>
          <p:nvSpPr>
            <p:cNvPr id="100379" name="Oval 17"/>
            <p:cNvSpPr>
              <a:spLocks noChangeArrowheads="1"/>
            </p:cNvSpPr>
            <p:nvPr/>
          </p:nvSpPr>
          <p:spPr bwMode="auto">
            <a:xfrm>
              <a:off x="8100392" y="692696"/>
              <a:ext cx="533400" cy="403225"/>
            </a:xfrm>
            <a:prstGeom prst="ellipse">
              <a:avLst/>
            </a:prstGeom>
            <a:noFill/>
            <a:ln w="28575">
              <a:solidFill>
                <a:schemeClr val="tx1"/>
              </a:solidFill>
              <a:round/>
              <a:headEnd type="none" w="sm" len="sm"/>
              <a:tailEnd type="none" w="sm" len="sm"/>
            </a:ln>
          </p:spPr>
          <p:txBody>
            <a:bodyPr lIns="0" tIns="0" rIns="0" bIns="0" anchor="ctr"/>
            <a:lstStyle/>
            <a:p>
              <a:pPr algn="ctr"/>
              <a:r>
                <a:rPr lang="en-US" altLang="zh-CN" sz="1400" dirty="0">
                  <a:latin typeface="Times New Roman" pitchFamily="18" charset="0"/>
                  <a:ea typeface="楷体_GB2312"/>
                  <a:cs typeface="楷体_GB2312"/>
                </a:rPr>
                <a:t>GP</a:t>
              </a:r>
            </a:p>
          </p:txBody>
        </p:sp>
        <p:cxnSp>
          <p:nvCxnSpPr>
            <p:cNvPr id="100380" name="直接连接符 14"/>
            <p:cNvCxnSpPr>
              <a:cxnSpLocks noChangeShapeType="1"/>
            </p:cNvCxnSpPr>
            <p:nvPr/>
          </p:nvCxnSpPr>
          <p:spPr bwMode="auto">
            <a:xfrm flipH="1">
              <a:off x="7812360" y="1052736"/>
              <a:ext cx="371976" cy="303898"/>
            </a:xfrm>
            <a:prstGeom prst="line">
              <a:avLst/>
            </a:prstGeom>
            <a:noFill/>
            <a:ln w="38100" algn="ctr">
              <a:solidFill>
                <a:schemeClr val="tx1"/>
              </a:solidFill>
              <a:round/>
              <a:headEnd/>
              <a:tailEnd/>
            </a:ln>
          </p:spPr>
        </p:cxnSp>
      </p:grpSp>
      <p:sp>
        <p:nvSpPr>
          <p:cNvPr id="38" name="TextBox 37"/>
          <p:cNvSpPr txBox="1"/>
          <p:nvPr/>
        </p:nvSpPr>
        <p:spPr>
          <a:xfrm>
            <a:off x="467544" y="915566"/>
            <a:ext cx="4176464" cy="646331"/>
          </a:xfrm>
          <a:prstGeom prst="rect">
            <a:avLst/>
          </a:prstGeom>
          <a:noFill/>
        </p:spPr>
        <p:txBody>
          <a:bodyPr wrap="square" rtlCol="0">
            <a:spAutoFit/>
          </a:bodyPr>
          <a:lstStyle/>
          <a:p>
            <a:r>
              <a:rPr lang="zh-CN" altLang="en-US" sz="1800" dirty="0"/>
              <a:t>当前结点是红结点，直接往下走一层</a:t>
            </a:r>
            <a:endParaRPr lang="en-US" altLang="zh-CN" sz="1800" dirty="0"/>
          </a:p>
          <a:p>
            <a:r>
              <a:rPr lang="zh-CN" altLang="en-US" sz="1800" dirty="0"/>
              <a:t>当前结点是黑结点</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blinds(horizontal)">
                                      <p:cBhvr>
                                        <p:cTn id="7" dur="500"/>
                                        <p:tgtEl>
                                          <p:spTgt spid="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40">
                                            <p:txEl>
                                              <p:pRg st="0" end="0"/>
                                            </p:txEl>
                                          </p:spTgt>
                                        </p:tgtEl>
                                        <p:attrNameLst>
                                          <p:attrName>style.visibility</p:attrName>
                                        </p:attrNameLst>
                                      </p:cBhvr>
                                      <p:to>
                                        <p:strVal val="visible"/>
                                      </p:to>
                                    </p:set>
                                    <p:animEffect transition="in" filter="blinds(horizontal)">
                                      <p:cBhvr>
                                        <p:cTn id="12" dur="500"/>
                                        <p:tgtEl>
                                          <p:spTgt spid="9114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1140">
                                            <p:txEl>
                                              <p:pRg st="1" end="1"/>
                                            </p:txEl>
                                          </p:spTgt>
                                        </p:tgtEl>
                                        <p:attrNameLst>
                                          <p:attrName>style.visibility</p:attrName>
                                        </p:attrNameLst>
                                      </p:cBhvr>
                                      <p:to>
                                        <p:strVal val="visible"/>
                                      </p:to>
                                    </p:set>
                                    <p:animEffect transition="in" filter="blinds(horizontal)">
                                      <p:cBhvr>
                                        <p:cTn id="15" dur="500"/>
                                        <p:tgtEl>
                                          <p:spTgt spid="91140">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1140">
                                            <p:txEl>
                                              <p:pRg st="2" end="2"/>
                                            </p:txEl>
                                          </p:spTgt>
                                        </p:tgtEl>
                                        <p:attrNameLst>
                                          <p:attrName>style.visibility</p:attrName>
                                        </p:attrNameLst>
                                      </p:cBhvr>
                                      <p:to>
                                        <p:strVal val="visible"/>
                                      </p:to>
                                    </p:set>
                                    <p:animEffect transition="in" filter="blinds(horizontal)">
                                      <p:cBhvr>
                                        <p:cTn id="18" dur="500"/>
                                        <p:tgtEl>
                                          <p:spTgt spid="91140">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1140">
                                            <p:txEl>
                                              <p:pRg st="3" end="3"/>
                                            </p:txEl>
                                          </p:spTgt>
                                        </p:tgtEl>
                                        <p:attrNameLst>
                                          <p:attrName>style.visibility</p:attrName>
                                        </p:attrNameLst>
                                      </p:cBhvr>
                                      <p:to>
                                        <p:strVal val="visible"/>
                                      </p:to>
                                    </p:set>
                                    <p:animEffect transition="in" filter="blinds(horizontal)">
                                      <p:cBhvr>
                                        <p:cTn id="21" dur="500"/>
                                        <p:tgtEl>
                                          <p:spTgt spid="9114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1140">
                                            <p:txEl>
                                              <p:pRg st="4" end="4"/>
                                            </p:txEl>
                                          </p:spTgt>
                                        </p:tgtEl>
                                        <p:attrNameLst>
                                          <p:attrName>style.visibility</p:attrName>
                                        </p:attrNameLst>
                                      </p:cBhvr>
                                      <p:to>
                                        <p:strVal val="visible"/>
                                      </p:to>
                                    </p:set>
                                    <p:animEffect transition="in" filter="blinds(horizontal)">
                                      <p:cBhvr>
                                        <p:cTn id="36" dur="500"/>
                                        <p:tgtEl>
                                          <p:spTgt spid="91140">
                                            <p:txEl>
                                              <p:pRg st="4" end="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1140">
                                            <p:txEl>
                                              <p:pRg st="5" end="5"/>
                                            </p:txEl>
                                          </p:spTgt>
                                        </p:tgtEl>
                                        <p:attrNameLst>
                                          <p:attrName>style.visibility</p:attrName>
                                        </p:attrNameLst>
                                      </p:cBhvr>
                                      <p:to>
                                        <p:strVal val="visible"/>
                                      </p:to>
                                    </p:set>
                                    <p:animEffect transition="in" filter="blinds(horizontal)">
                                      <p:cBhvr>
                                        <p:cTn id="39" dur="500"/>
                                        <p:tgtEl>
                                          <p:spTgt spid="91140">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91140">
                                            <p:txEl>
                                              <p:pRg st="6" end="6"/>
                                            </p:txEl>
                                          </p:spTgt>
                                        </p:tgtEl>
                                        <p:attrNameLst>
                                          <p:attrName>style.visibility</p:attrName>
                                        </p:attrNameLst>
                                      </p:cBhvr>
                                      <p:to>
                                        <p:strVal val="visible"/>
                                      </p:to>
                                    </p:set>
                                    <p:animEffect transition="in" filter="blinds(horizontal)">
                                      <p:cBhvr>
                                        <p:cTn id="42" dur="500"/>
                                        <p:tgtEl>
                                          <p:spTgt spid="9114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矩形 34"/>
          <p:cNvSpPr>
            <a:spLocks noChangeArrowheads="1"/>
          </p:cNvSpPr>
          <p:nvPr/>
        </p:nvSpPr>
        <p:spPr bwMode="auto">
          <a:xfrm>
            <a:off x="528678" y="306852"/>
            <a:ext cx="4127500" cy="522288"/>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ea typeface="楷体_GB2312"/>
                <a:cs typeface="楷体_GB2312"/>
              </a:rPr>
              <a:t>插入</a:t>
            </a:r>
            <a:r>
              <a:rPr lang="en-US" altLang="zh-CN">
                <a:latin typeface="Times New Roman" pitchFamily="18" charset="0"/>
                <a:ea typeface="楷体_GB2312"/>
                <a:cs typeface="楷体_GB2312"/>
              </a:rPr>
              <a:t>24</a:t>
            </a:r>
          </a:p>
        </p:txBody>
      </p:sp>
      <p:grpSp>
        <p:nvGrpSpPr>
          <p:cNvPr id="101380" name="组合 5"/>
          <p:cNvGrpSpPr>
            <a:grpSpLocks/>
          </p:cNvGrpSpPr>
          <p:nvPr/>
        </p:nvGrpSpPr>
        <p:grpSpPr bwMode="auto">
          <a:xfrm>
            <a:off x="468313" y="1058863"/>
            <a:ext cx="3311525" cy="1584325"/>
            <a:chOff x="468313" y="681038"/>
            <a:chExt cx="3816350" cy="1709737"/>
          </a:xfrm>
        </p:grpSpPr>
        <p:sp>
          <p:nvSpPr>
            <p:cNvPr id="101467" name="Line 5"/>
            <p:cNvSpPr>
              <a:spLocks noChangeShapeType="1"/>
            </p:cNvSpPr>
            <p:nvPr/>
          </p:nvSpPr>
          <p:spPr bwMode="auto">
            <a:xfrm>
              <a:off x="2046288" y="1841500"/>
              <a:ext cx="393700" cy="438150"/>
            </a:xfrm>
            <a:prstGeom prst="line">
              <a:avLst/>
            </a:prstGeom>
            <a:noFill/>
            <a:ln w="28575">
              <a:solidFill>
                <a:schemeClr val="tx1"/>
              </a:solidFill>
              <a:round/>
              <a:headEnd/>
              <a:tailEnd/>
            </a:ln>
          </p:spPr>
          <p:txBody>
            <a:bodyPr lIns="0" rIns="0" anchor="ctr"/>
            <a:lstStyle/>
            <a:p>
              <a:endParaRPr lang="zh-CN" altLang="en-US"/>
            </a:p>
          </p:txBody>
        </p:sp>
        <p:sp>
          <p:nvSpPr>
            <p:cNvPr id="101468" name="Line 6"/>
            <p:cNvSpPr>
              <a:spLocks noChangeShapeType="1"/>
            </p:cNvSpPr>
            <p:nvPr/>
          </p:nvSpPr>
          <p:spPr bwMode="auto">
            <a:xfrm>
              <a:off x="2414588" y="1476375"/>
              <a:ext cx="288925" cy="438150"/>
            </a:xfrm>
            <a:prstGeom prst="line">
              <a:avLst/>
            </a:prstGeom>
            <a:noFill/>
            <a:ln w="28575">
              <a:solidFill>
                <a:schemeClr val="tx1"/>
              </a:solidFill>
              <a:round/>
              <a:headEnd/>
              <a:tailEnd/>
            </a:ln>
          </p:spPr>
          <p:txBody>
            <a:bodyPr lIns="0" rIns="0" anchor="ctr"/>
            <a:lstStyle/>
            <a:p>
              <a:endParaRPr lang="zh-CN" altLang="en-US"/>
            </a:p>
          </p:txBody>
        </p:sp>
        <p:sp>
          <p:nvSpPr>
            <p:cNvPr id="101469" name="Line 7"/>
            <p:cNvSpPr>
              <a:spLocks noChangeShapeType="1"/>
            </p:cNvSpPr>
            <p:nvPr/>
          </p:nvSpPr>
          <p:spPr bwMode="auto">
            <a:xfrm flipH="1">
              <a:off x="3228975" y="1476375"/>
              <a:ext cx="238125" cy="412750"/>
            </a:xfrm>
            <a:prstGeom prst="line">
              <a:avLst/>
            </a:prstGeom>
            <a:noFill/>
            <a:ln w="28575">
              <a:solidFill>
                <a:schemeClr val="tx1"/>
              </a:solidFill>
              <a:round/>
              <a:headEnd/>
              <a:tailEnd/>
            </a:ln>
          </p:spPr>
          <p:txBody>
            <a:bodyPr lIns="0" rIns="0" anchor="ctr"/>
            <a:lstStyle/>
            <a:p>
              <a:endParaRPr lang="zh-CN" altLang="en-US"/>
            </a:p>
          </p:txBody>
        </p:sp>
        <p:sp>
          <p:nvSpPr>
            <p:cNvPr id="101470" name="Line 8"/>
            <p:cNvSpPr>
              <a:spLocks noChangeShapeType="1"/>
            </p:cNvSpPr>
            <p:nvPr/>
          </p:nvSpPr>
          <p:spPr bwMode="auto">
            <a:xfrm flipH="1">
              <a:off x="1651000" y="1928813"/>
              <a:ext cx="365125" cy="350837"/>
            </a:xfrm>
            <a:prstGeom prst="line">
              <a:avLst/>
            </a:prstGeom>
            <a:noFill/>
            <a:ln w="28575">
              <a:solidFill>
                <a:schemeClr val="tx1"/>
              </a:solidFill>
              <a:round/>
              <a:headEnd/>
              <a:tailEnd/>
            </a:ln>
          </p:spPr>
          <p:txBody>
            <a:bodyPr lIns="0" rIns="0" anchor="ctr"/>
            <a:lstStyle/>
            <a:p>
              <a:endParaRPr lang="zh-CN" altLang="en-US"/>
            </a:p>
          </p:txBody>
        </p:sp>
        <p:sp>
          <p:nvSpPr>
            <p:cNvPr id="101471" name="Line 9"/>
            <p:cNvSpPr>
              <a:spLocks noChangeShapeType="1"/>
            </p:cNvSpPr>
            <p:nvPr/>
          </p:nvSpPr>
          <p:spPr bwMode="auto">
            <a:xfrm>
              <a:off x="1649413" y="1144588"/>
              <a:ext cx="96837" cy="404812"/>
            </a:xfrm>
            <a:prstGeom prst="line">
              <a:avLst/>
            </a:prstGeom>
            <a:noFill/>
            <a:ln w="28575">
              <a:solidFill>
                <a:schemeClr val="tx1"/>
              </a:solidFill>
              <a:round/>
              <a:headEnd/>
              <a:tailEnd/>
            </a:ln>
          </p:spPr>
          <p:txBody>
            <a:bodyPr lIns="0" rIns="0" anchor="ctr"/>
            <a:lstStyle/>
            <a:p>
              <a:endParaRPr lang="zh-CN" altLang="en-US"/>
            </a:p>
          </p:txBody>
        </p:sp>
        <p:sp>
          <p:nvSpPr>
            <p:cNvPr id="101472" name="Line 10"/>
            <p:cNvSpPr>
              <a:spLocks noChangeShapeType="1"/>
            </p:cNvSpPr>
            <p:nvPr/>
          </p:nvSpPr>
          <p:spPr bwMode="auto">
            <a:xfrm flipH="1">
              <a:off x="2046288" y="1093788"/>
              <a:ext cx="633412" cy="820737"/>
            </a:xfrm>
            <a:prstGeom prst="line">
              <a:avLst/>
            </a:prstGeom>
            <a:noFill/>
            <a:ln w="28575">
              <a:solidFill>
                <a:schemeClr val="tx1"/>
              </a:solidFill>
              <a:round/>
              <a:headEnd/>
              <a:tailEnd/>
            </a:ln>
          </p:spPr>
          <p:txBody>
            <a:bodyPr lIns="0" rIns="0" anchor="ctr"/>
            <a:lstStyle/>
            <a:p>
              <a:endParaRPr lang="zh-CN" altLang="en-US"/>
            </a:p>
          </p:txBody>
        </p:sp>
        <p:sp>
          <p:nvSpPr>
            <p:cNvPr id="101473" name="Line 11"/>
            <p:cNvSpPr>
              <a:spLocks noChangeShapeType="1"/>
            </p:cNvSpPr>
            <p:nvPr/>
          </p:nvSpPr>
          <p:spPr bwMode="auto">
            <a:xfrm>
              <a:off x="2284413" y="835025"/>
              <a:ext cx="1733550" cy="1006475"/>
            </a:xfrm>
            <a:prstGeom prst="line">
              <a:avLst/>
            </a:prstGeom>
            <a:noFill/>
            <a:ln w="28575">
              <a:solidFill>
                <a:schemeClr val="tx1"/>
              </a:solidFill>
              <a:round/>
              <a:headEnd/>
              <a:tailEnd/>
            </a:ln>
          </p:spPr>
          <p:txBody>
            <a:bodyPr lIns="0" rIns="0" anchor="ctr"/>
            <a:lstStyle/>
            <a:p>
              <a:endParaRPr lang="zh-CN" altLang="en-US"/>
            </a:p>
          </p:txBody>
        </p:sp>
        <p:sp>
          <p:nvSpPr>
            <p:cNvPr id="101474" name="Line 12"/>
            <p:cNvSpPr>
              <a:spLocks noChangeShapeType="1"/>
            </p:cNvSpPr>
            <p:nvPr/>
          </p:nvSpPr>
          <p:spPr bwMode="auto">
            <a:xfrm flipH="1">
              <a:off x="600075" y="777875"/>
              <a:ext cx="1446213" cy="1144588"/>
            </a:xfrm>
            <a:prstGeom prst="line">
              <a:avLst/>
            </a:prstGeom>
            <a:noFill/>
            <a:ln w="28575">
              <a:solidFill>
                <a:schemeClr val="tx1"/>
              </a:solidFill>
              <a:round/>
              <a:headEnd/>
              <a:tailEnd/>
            </a:ln>
          </p:spPr>
          <p:txBody>
            <a:bodyPr lIns="0" rIns="0" anchor="ctr"/>
            <a:lstStyle/>
            <a:p>
              <a:endParaRPr lang="zh-CN" altLang="en-US"/>
            </a:p>
          </p:txBody>
        </p:sp>
        <p:sp>
          <p:nvSpPr>
            <p:cNvPr id="101475" name="Oval 13"/>
            <p:cNvSpPr>
              <a:spLocks noChangeArrowheads="1"/>
            </p:cNvSpPr>
            <p:nvPr/>
          </p:nvSpPr>
          <p:spPr bwMode="auto">
            <a:xfrm>
              <a:off x="1963738" y="681038"/>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01476" name="Oval 14"/>
            <p:cNvSpPr>
              <a:spLocks noChangeArrowheads="1"/>
            </p:cNvSpPr>
            <p:nvPr/>
          </p:nvSpPr>
          <p:spPr bwMode="auto">
            <a:xfrm>
              <a:off x="1570038" y="1379538"/>
              <a:ext cx="476250" cy="25876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1477" name="Oval 15"/>
            <p:cNvSpPr>
              <a:spLocks noChangeArrowheads="1"/>
            </p:cNvSpPr>
            <p:nvPr/>
          </p:nvSpPr>
          <p:spPr bwMode="auto">
            <a:xfrm>
              <a:off x="862013" y="1349375"/>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1478" name="Oval 16"/>
            <p:cNvSpPr>
              <a:spLocks noChangeArrowheads="1"/>
            </p:cNvSpPr>
            <p:nvPr/>
          </p:nvSpPr>
          <p:spPr bwMode="auto">
            <a:xfrm>
              <a:off x="1123950" y="1776413"/>
              <a:ext cx="474663" cy="255587"/>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01479" name="Oval 17"/>
            <p:cNvSpPr>
              <a:spLocks noChangeArrowheads="1"/>
            </p:cNvSpPr>
            <p:nvPr/>
          </p:nvSpPr>
          <p:spPr bwMode="auto">
            <a:xfrm>
              <a:off x="1412875" y="989013"/>
              <a:ext cx="474663"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1480" name="Oval 18"/>
            <p:cNvSpPr>
              <a:spLocks noChangeArrowheads="1"/>
            </p:cNvSpPr>
            <p:nvPr/>
          </p:nvSpPr>
          <p:spPr bwMode="auto">
            <a:xfrm>
              <a:off x="2500313" y="963613"/>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1481" name="Oval 19"/>
            <p:cNvSpPr>
              <a:spLocks noChangeArrowheads="1"/>
            </p:cNvSpPr>
            <p:nvPr/>
          </p:nvSpPr>
          <p:spPr bwMode="auto">
            <a:xfrm>
              <a:off x="2439988" y="1770063"/>
              <a:ext cx="476250" cy="255587"/>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1482" name="Oval 20"/>
            <p:cNvSpPr>
              <a:spLocks noChangeArrowheads="1"/>
            </p:cNvSpPr>
            <p:nvPr/>
          </p:nvSpPr>
          <p:spPr bwMode="auto">
            <a:xfrm>
              <a:off x="1519238" y="2135188"/>
              <a:ext cx="476250" cy="255587"/>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sp>
          <p:nvSpPr>
            <p:cNvPr id="101483" name="Oval 21"/>
            <p:cNvSpPr>
              <a:spLocks noChangeArrowheads="1"/>
            </p:cNvSpPr>
            <p:nvPr/>
          </p:nvSpPr>
          <p:spPr bwMode="auto">
            <a:xfrm>
              <a:off x="3808413" y="1708150"/>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1484" name="Oval 22"/>
            <p:cNvSpPr>
              <a:spLocks noChangeArrowheads="1"/>
            </p:cNvSpPr>
            <p:nvPr/>
          </p:nvSpPr>
          <p:spPr bwMode="auto">
            <a:xfrm>
              <a:off x="3228975" y="1365250"/>
              <a:ext cx="476250" cy="25558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1485" name="Oval 23"/>
            <p:cNvSpPr>
              <a:spLocks noChangeArrowheads="1"/>
            </p:cNvSpPr>
            <p:nvPr/>
          </p:nvSpPr>
          <p:spPr bwMode="auto">
            <a:xfrm>
              <a:off x="1782763" y="1760538"/>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1486" name="Oval 24"/>
            <p:cNvSpPr>
              <a:spLocks noChangeArrowheads="1"/>
            </p:cNvSpPr>
            <p:nvPr/>
          </p:nvSpPr>
          <p:spPr bwMode="auto">
            <a:xfrm>
              <a:off x="2205038" y="1349375"/>
              <a:ext cx="474662" cy="2571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1487" name="Oval 25"/>
            <p:cNvSpPr>
              <a:spLocks noChangeArrowheads="1"/>
            </p:cNvSpPr>
            <p:nvPr/>
          </p:nvSpPr>
          <p:spPr bwMode="auto">
            <a:xfrm>
              <a:off x="2967038" y="1731963"/>
              <a:ext cx="474662" cy="255587"/>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01488" name="Oval 26"/>
            <p:cNvSpPr>
              <a:spLocks noChangeArrowheads="1"/>
            </p:cNvSpPr>
            <p:nvPr/>
          </p:nvSpPr>
          <p:spPr bwMode="auto">
            <a:xfrm>
              <a:off x="2178050" y="2135188"/>
              <a:ext cx="474663" cy="255587"/>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sp>
          <p:nvSpPr>
            <p:cNvPr id="101489" name="Oval 27"/>
            <p:cNvSpPr>
              <a:spLocks noChangeArrowheads="1"/>
            </p:cNvSpPr>
            <p:nvPr/>
          </p:nvSpPr>
          <p:spPr bwMode="auto">
            <a:xfrm>
              <a:off x="468313" y="1776413"/>
              <a:ext cx="476250" cy="255587"/>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01490" name="Line 28"/>
            <p:cNvSpPr>
              <a:spLocks noChangeShapeType="1"/>
            </p:cNvSpPr>
            <p:nvPr/>
          </p:nvSpPr>
          <p:spPr bwMode="auto">
            <a:xfrm>
              <a:off x="1212850" y="1616075"/>
              <a:ext cx="131763" cy="144463"/>
            </a:xfrm>
            <a:prstGeom prst="line">
              <a:avLst/>
            </a:prstGeom>
            <a:noFill/>
            <a:ln w="28575">
              <a:solidFill>
                <a:schemeClr val="tx1"/>
              </a:solidFill>
              <a:round/>
              <a:headEnd/>
              <a:tailEnd/>
            </a:ln>
          </p:spPr>
          <p:txBody>
            <a:bodyPr lIns="0" rIns="0"/>
            <a:lstStyle/>
            <a:p>
              <a:endParaRPr lang="zh-CN" altLang="en-US"/>
            </a:p>
          </p:txBody>
        </p:sp>
        <p:sp>
          <p:nvSpPr>
            <p:cNvPr id="101491" name="Oval 29"/>
            <p:cNvSpPr>
              <a:spLocks noChangeArrowheads="1"/>
            </p:cNvSpPr>
            <p:nvPr/>
          </p:nvSpPr>
          <p:spPr bwMode="auto">
            <a:xfrm>
              <a:off x="3360738" y="2097088"/>
              <a:ext cx="476250" cy="2571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01492" name="Line 30"/>
            <p:cNvSpPr>
              <a:spLocks noChangeShapeType="1"/>
            </p:cNvSpPr>
            <p:nvPr/>
          </p:nvSpPr>
          <p:spPr bwMode="auto">
            <a:xfrm flipH="1">
              <a:off x="3733800" y="1922463"/>
              <a:ext cx="131763" cy="219075"/>
            </a:xfrm>
            <a:prstGeom prst="line">
              <a:avLst/>
            </a:prstGeom>
            <a:noFill/>
            <a:ln w="28575">
              <a:solidFill>
                <a:schemeClr val="tx1"/>
              </a:solidFill>
              <a:round/>
              <a:headEnd/>
              <a:tailEnd/>
            </a:ln>
          </p:spPr>
          <p:txBody>
            <a:bodyPr lIns="0" rIns="0"/>
            <a:lstStyle/>
            <a:p>
              <a:endParaRPr lang="zh-CN" altLang="en-US"/>
            </a:p>
          </p:txBody>
        </p:sp>
      </p:grpSp>
      <p:sp>
        <p:nvSpPr>
          <p:cNvPr id="33" name="Text Box 64"/>
          <p:cNvSpPr txBox="1">
            <a:spLocks noChangeArrowheads="1"/>
          </p:cNvSpPr>
          <p:nvPr/>
        </p:nvSpPr>
        <p:spPr bwMode="auto">
          <a:xfrm>
            <a:off x="4716463" y="195263"/>
            <a:ext cx="3529012" cy="307975"/>
          </a:xfrm>
          <a:prstGeom prst="rect">
            <a:avLst/>
          </a:prstGeom>
          <a:noFill/>
          <a:ln w="9525" algn="ctr">
            <a:noFill/>
            <a:miter lim="800000"/>
            <a:headEnd/>
            <a:tailEnd/>
          </a:ln>
        </p:spPr>
        <p:txBody>
          <a:bodyPr>
            <a:spAutoFit/>
          </a:bodyPr>
          <a:lstStyle/>
          <a:p>
            <a:pPr>
              <a:spcBef>
                <a:spcPct val="50000"/>
              </a:spcBef>
            </a:pPr>
            <a:r>
              <a:rPr lang="en-US" altLang="zh-CN" sz="1400">
                <a:latin typeface="Times New Roman" pitchFamily="18" charset="0"/>
                <a:ea typeface="楷体_GB2312"/>
                <a:cs typeface="楷体_GB2312"/>
              </a:rPr>
              <a:t>28</a:t>
            </a:r>
            <a:r>
              <a:rPr lang="zh-CN" altLang="en-US" sz="1400">
                <a:latin typeface="Times New Roman" pitchFamily="18" charset="0"/>
                <a:ea typeface="楷体_GB2312"/>
                <a:cs typeface="楷体_GB2312"/>
              </a:rPr>
              <a:t>重新着色</a:t>
            </a:r>
          </a:p>
        </p:txBody>
      </p:sp>
      <p:grpSp>
        <p:nvGrpSpPr>
          <p:cNvPr id="3" name="组合 113"/>
          <p:cNvGrpSpPr>
            <a:grpSpLocks/>
          </p:cNvGrpSpPr>
          <p:nvPr/>
        </p:nvGrpSpPr>
        <p:grpSpPr bwMode="auto">
          <a:xfrm>
            <a:off x="4716463" y="842963"/>
            <a:ext cx="3168650" cy="1503362"/>
            <a:chOff x="4716463" y="908050"/>
            <a:chExt cx="3816350" cy="2219325"/>
          </a:xfrm>
        </p:grpSpPr>
        <p:sp>
          <p:nvSpPr>
            <p:cNvPr id="101441" name="Line 36"/>
            <p:cNvSpPr>
              <a:spLocks noChangeShapeType="1"/>
            </p:cNvSpPr>
            <p:nvPr/>
          </p:nvSpPr>
          <p:spPr bwMode="auto">
            <a:xfrm>
              <a:off x="6294438" y="2414588"/>
              <a:ext cx="393700" cy="568325"/>
            </a:xfrm>
            <a:prstGeom prst="line">
              <a:avLst/>
            </a:prstGeom>
            <a:noFill/>
            <a:ln w="28575">
              <a:solidFill>
                <a:schemeClr val="tx1"/>
              </a:solidFill>
              <a:round/>
              <a:headEnd/>
              <a:tailEnd/>
            </a:ln>
          </p:spPr>
          <p:txBody>
            <a:bodyPr lIns="0" rIns="0" anchor="ctr"/>
            <a:lstStyle/>
            <a:p>
              <a:endParaRPr lang="zh-CN" altLang="en-US"/>
            </a:p>
          </p:txBody>
        </p:sp>
        <p:sp>
          <p:nvSpPr>
            <p:cNvPr id="101442" name="Line 37"/>
            <p:cNvSpPr>
              <a:spLocks noChangeShapeType="1"/>
            </p:cNvSpPr>
            <p:nvPr/>
          </p:nvSpPr>
          <p:spPr bwMode="auto">
            <a:xfrm>
              <a:off x="6662738" y="1939925"/>
              <a:ext cx="288925" cy="568325"/>
            </a:xfrm>
            <a:prstGeom prst="line">
              <a:avLst/>
            </a:prstGeom>
            <a:noFill/>
            <a:ln w="28575">
              <a:solidFill>
                <a:schemeClr val="tx1"/>
              </a:solidFill>
              <a:round/>
              <a:headEnd/>
              <a:tailEnd/>
            </a:ln>
          </p:spPr>
          <p:txBody>
            <a:bodyPr lIns="0" rIns="0" anchor="ctr"/>
            <a:lstStyle/>
            <a:p>
              <a:endParaRPr lang="zh-CN" altLang="en-US"/>
            </a:p>
          </p:txBody>
        </p:sp>
        <p:sp>
          <p:nvSpPr>
            <p:cNvPr id="101443" name="Line 38"/>
            <p:cNvSpPr>
              <a:spLocks noChangeShapeType="1"/>
            </p:cNvSpPr>
            <p:nvPr/>
          </p:nvSpPr>
          <p:spPr bwMode="auto">
            <a:xfrm flipH="1">
              <a:off x="7477125" y="1939925"/>
              <a:ext cx="238125" cy="534988"/>
            </a:xfrm>
            <a:prstGeom prst="line">
              <a:avLst/>
            </a:prstGeom>
            <a:noFill/>
            <a:ln w="28575">
              <a:solidFill>
                <a:schemeClr val="tx1"/>
              </a:solidFill>
              <a:round/>
              <a:headEnd/>
              <a:tailEnd/>
            </a:ln>
          </p:spPr>
          <p:txBody>
            <a:bodyPr lIns="0" rIns="0" anchor="ctr"/>
            <a:lstStyle/>
            <a:p>
              <a:endParaRPr lang="zh-CN" altLang="en-US"/>
            </a:p>
          </p:txBody>
        </p:sp>
        <p:sp>
          <p:nvSpPr>
            <p:cNvPr id="101444" name="Line 39"/>
            <p:cNvSpPr>
              <a:spLocks noChangeShapeType="1"/>
            </p:cNvSpPr>
            <p:nvPr/>
          </p:nvSpPr>
          <p:spPr bwMode="auto">
            <a:xfrm flipH="1">
              <a:off x="5899150" y="2527300"/>
              <a:ext cx="365125" cy="455613"/>
            </a:xfrm>
            <a:prstGeom prst="line">
              <a:avLst/>
            </a:prstGeom>
            <a:noFill/>
            <a:ln w="28575">
              <a:solidFill>
                <a:schemeClr val="tx1"/>
              </a:solidFill>
              <a:round/>
              <a:headEnd/>
              <a:tailEnd/>
            </a:ln>
          </p:spPr>
          <p:txBody>
            <a:bodyPr lIns="0" rIns="0" anchor="ctr"/>
            <a:lstStyle/>
            <a:p>
              <a:endParaRPr lang="zh-CN" altLang="en-US"/>
            </a:p>
          </p:txBody>
        </p:sp>
        <p:sp>
          <p:nvSpPr>
            <p:cNvPr id="101445" name="Line 40"/>
            <p:cNvSpPr>
              <a:spLocks noChangeShapeType="1"/>
            </p:cNvSpPr>
            <p:nvPr/>
          </p:nvSpPr>
          <p:spPr bwMode="auto">
            <a:xfrm>
              <a:off x="5897563" y="1508125"/>
              <a:ext cx="96837" cy="525463"/>
            </a:xfrm>
            <a:prstGeom prst="line">
              <a:avLst/>
            </a:prstGeom>
            <a:noFill/>
            <a:ln w="28575">
              <a:solidFill>
                <a:schemeClr val="tx1"/>
              </a:solidFill>
              <a:round/>
              <a:headEnd/>
              <a:tailEnd/>
            </a:ln>
          </p:spPr>
          <p:txBody>
            <a:bodyPr lIns="0" rIns="0" anchor="ctr"/>
            <a:lstStyle/>
            <a:p>
              <a:endParaRPr lang="zh-CN" altLang="en-US"/>
            </a:p>
          </p:txBody>
        </p:sp>
        <p:sp>
          <p:nvSpPr>
            <p:cNvPr id="101446" name="Line 41"/>
            <p:cNvSpPr>
              <a:spLocks noChangeShapeType="1"/>
            </p:cNvSpPr>
            <p:nvPr/>
          </p:nvSpPr>
          <p:spPr bwMode="auto">
            <a:xfrm flipH="1">
              <a:off x="6294438" y="1441450"/>
              <a:ext cx="633412" cy="1066800"/>
            </a:xfrm>
            <a:prstGeom prst="line">
              <a:avLst/>
            </a:prstGeom>
            <a:noFill/>
            <a:ln w="28575">
              <a:solidFill>
                <a:schemeClr val="tx1"/>
              </a:solidFill>
              <a:round/>
              <a:headEnd/>
              <a:tailEnd/>
            </a:ln>
          </p:spPr>
          <p:txBody>
            <a:bodyPr lIns="0" rIns="0" anchor="ctr"/>
            <a:lstStyle/>
            <a:p>
              <a:endParaRPr lang="zh-CN" altLang="en-US"/>
            </a:p>
          </p:txBody>
        </p:sp>
        <p:sp>
          <p:nvSpPr>
            <p:cNvPr id="101447" name="Line 42"/>
            <p:cNvSpPr>
              <a:spLocks noChangeShapeType="1"/>
            </p:cNvSpPr>
            <p:nvPr/>
          </p:nvSpPr>
          <p:spPr bwMode="auto">
            <a:xfrm>
              <a:off x="6532563" y="1106488"/>
              <a:ext cx="1733550" cy="1308100"/>
            </a:xfrm>
            <a:prstGeom prst="line">
              <a:avLst/>
            </a:prstGeom>
            <a:noFill/>
            <a:ln w="28575">
              <a:solidFill>
                <a:schemeClr val="tx1"/>
              </a:solidFill>
              <a:round/>
              <a:headEnd/>
              <a:tailEnd/>
            </a:ln>
          </p:spPr>
          <p:txBody>
            <a:bodyPr lIns="0" rIns="0" anchor="ctr"/>
            <a:lstStyle/>
            <a:p>
              <a:endParaRPr lang="zh-CN" altLang="en-US"/>
            </a:p>
          </p:txBody>
        </p:sp>
        <p:sp>
          <p:nvSpPr>
            <p:cNvPr id="101448" name="Line 43"/>
            <p:cNvSpPr>
              <a:spLocks noChangeShapeType="1"/>
            </p:cNvSpPr>
            <p:nvPr/>
          </p:nvSpPr>
          <p:spPr bwMode="auto">
            <a:xfrm flipH="1">
              <a:off x="4848225" y="1031875"/>
              <a:ext cx="1446213" cy="1485900"/>
            </a:xfrm>
            <a:prstGeom prst="line">
              <a:avLst/>
            </a:prstGeom>
            <a:noFill/>
            <a:ln w="28575">
              <a:solidFill>
                <a:schemeClr val="tx1"/>
              </a:solidFill>
              <a:round/>
              <a:headEnd/>
              <a:tailEnd/>
            </a:ln>
          </p:spPr>
          <p:txBody>
            <a:bodyPr lIns="0" rIns="0" anchor="ctr"/>
            <a:lstStyle/>
            <a:p>
              <a:endParaRPr lang="zh-CN" altLang="en-US"/>
            </a:p>
          </p:txBody>
        </p:sp>
        <p:sp>
          <p:nvSpPr>
            <p:cNvPr id="101449" name="Oval 44"/>
            <p:cNvSpPr>
              <a:spLocks noChangeArrowheads="1"/>
            </p:cNvSpPr>
            <p:nvPr/>
          </p:nvSpPr>
          <p:spPr bwMode="auto">
            <a:xfrm>
              <a:off x="6211888" y="908050"/>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101450" name="Oval 45"/>
            <p:cNvSpPr>
              <a:spLocks noChangeArrowheads="1"/>
            </p:cNvSpPr>
            <p:nvPr/>
          </p:nvSpPr>
          <p:spPr bwMode="auto">
            <a:xfrm>
              <a:off x="5818188" y="1814513"/>
              <a:ext cx="476250" cy="33496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101451" name="Oval 46"/>
            <p:cNvSpPr>
              <a:spLocks noChangeArrowheads="1"/>
            </p:cNvSpPr>
            <p:nvPr/>
          </p:nvSpPr>
          <p:spPr bwMode="auto">
            <a:xfrm>
              <a:off x="5110163" y="1774825"/>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b="0">
                <a:latin typeface="Times New Roman" pitchFamily="18" charset="0"/>
                <a:ea typeface="楷体_GB2312"/>
                <a:cs typeface="楷体_GB2312"/>
              </a:endParaRPr>
            </a:p>
          </p:txBody>
        </p:sp>
        <p:sp>
          <p:nvSpPr>
            <p:cNvPr id="101452" name="Oval 47"/>
            <p:cNvSpPr>
              <a:spLocks noChangeArrowheads="1"/>
            </p:cNvSpPr>
            <p:nvPr/>
          </p:nvSpPr>
          <p:spPr bwMode="auto">
            <a:xfrm>
              <a:off x="5372100" y="2328863"/>
              <a:ext cx="474663"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01453" name="Oval 48"/>
            <p:cNvSpPr>
              <a:spLocks noChangeArrowheads="1"/>
            </p:cNvSpPr>
            <p:nvPr/>
          </p:nvSpPr>
          <p:spPr bwMode="auto">
            <a:xfrm>
              <a:off x="5661025" y="1308100"/>
              <a:ext cx="474663"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101454" name="Oval 49"/>
            <p:cNvSpPr>
              <a:spLocks noChangeArrowheads="1"/>
            </p:cNvSpPr>
            <p:nvPr/>
          </p:nvSpPr>
          <p:spPr bwMode="auto">
            <a:xfrm>
              <a:off x="6748463" y="1274763"/>
              <a:ext cx="476250" cy="33496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101455" name="Oval 50"/>
            <p:cNvSpPr>
              <a:spLocks noChangeArrowheads="1"/>
            </p:cNvSpPr>
            <p:nvPr/>
          </p:nvSpPr>
          <p:spPr bwMode="auto">
            <a:xfrm>
              <a:off x="6688138" y="2319338"/>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101456" name="Oval 51"/>
            <p:cNvSpPr>
              <a:spLocks noChangeArrowheads="1"/>
            </p:cNvSpPr>
            <p:nvPr/>
          </p:nvSpPr>
          <p:spPr bwMode="auto">
            <a:xfrm>
              <a:off x="5767388" y="2794000"/>
              <a:ext cx="476250" cy="3333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101457" name="Oval 52"/>
            <p:cNvSpPr>
              <a:spLocks noChangeArrowheads="1"/>
            </p:cNvSpPr>
            <p:nvPr/>
          </p:nvSpPr>
          <p:spPr bwMode="auto">
            <a:xfrm>
              <a:off x="8056563" y="2241550"/>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b="0">
                <a:latin typeface="Times New Roman" pitchFamily="18" charset="0"/>
                <a:ea typeface="楷体_GB2312"/>
                <a:cs typeface="楷体_GB2312"/>
              </a:endParaRPr>
            </a:p>
          </p:txBody>
        </p:sp>
        <p:sp>
          <p:nvSpPr>
            <p:cNvPr id="101458" name="Oval 53"/>
            <p:cNvSpPr>
              <a:spLocks noChangeArrowheads="1"/>
            </p:cNvSpPr>
            <p:nvPr/>
          </p:nvSpPr>
          <p:spPr bwMode="auto">
            <a:xfrm>
              <a:off x="7477125" y="1793875"/>
              <a:ext cx="476250"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01459" name="Oval 54"/>
            <p:cNvSpPr>
              <a:spLocks noChangeArrowheads="1"/>
            </p:cNvSpPr>
            <p:nvPr/>
          </p:nvSpPr>
          <p:spPr bwMode="auto">
            <a:xfrm>
              <a:off x="6030913" y="2308225"/>
              <a:ext cx="476250"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101460" name="Oval 55"/>
            <p:cNvSpPr>
              <a:spLocks noChangeArrowheads="1"/>
            </p:cNvSpPr>
            <p:nvPr/>
          </p:nvSpPr>
          <p:spPr bwMode="auto">
            <a:xfrm>
              <a:off x="6453188" y="1774825"/>
              <a:ext cx="474662"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8F8F8"/>
                  </a:solidFill>
                </a:rPr>
                <a:t>25</a:t>
              </a:r>
              <a:endParaRPr lang="en-US" altLang="zh-CN" sz="1400" b="0">
                <a:solidFill>
                  <a:srgbClr val="F8F8F8"/>
                </a:solidFill>
                <a:latin typeface="Times New Roman" pitchFamily="18" charset="0"/>
                <a:ea typeface="楷体_GB2312"/>
                <a:cs typeface="楷体_GB2312"/>
              </a:endParaRPr>
            </a:p>
          </p:txBody>
        </p:sp>
        <p:sp>
          <p:nvSpPr>
            <p:cNvPr id="101461" name="Oval 56"/>
            <p:cNvSpPr>
              <a:spLocks noChangeArrowheads="1"/>
            </p:cNvSpPr>
            <p:nvPr/>
          </p:nvSpPr>
          <p:spPr bwMode="auto">
            <a:xfrm>
              <a:off x="7215188" y="2270125"/>
              <a:ext cx="474662"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b="0">
                <a:latin typeface="Times New Roman" pitchFamily="18" charset="0"/>
                <a:ea typeface="楷体_GB2312"/>
                <a:cs typeface="楷体_GB2312"/>
              </a:endParaRPr>
            </a:p>
          </p:txBody>
        </p:sp>
        <p:sp>
          <p:nvSpPr>
            <p:cNvPr id="101462" name="Oval 57"/>
            <p:cNvSpPr>
              <a:spLocks noChangeArrowheads="1"/>
            </p:cNvSpPr>
            <p:nvPr/>
          </p:nvSpPr>
          <p:spPr bwMode="auto">
            <a:xfrm>
              <a:off x="6426200" y="2794000"/>
              <a:ext cx="474663" cy="3333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sp>
          <p:nvSpPr>
            <p:cNvPr id="101463" name="Oval 58"/>
            <p:cNvSpPr>
              <a:spLocks noChangeArrowheads="1"/>
            </p:cNvSpPr>
            <p:nvPr/>
          </p:nvSpPr>
          <p:spPr bwMode="auto">
            <a:xfrm>
              <a:off x="4716463" y="2328863"/>
              <a:ext cx="476250"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b="0">
                <a:latin typeface="Times New Roman" pitchFamily="18" charset="0"/>
                <a:ea typeface="楷体_GB2312"/>
                <a:cs typeface="楷体_GB2312"/>
              </a:endParaRPr>
            </a:p>
          </p:txBody>
        </p:sp>
        <p:sp>
          <p:nvSpPr>
            <p:cNvPr id="101464" name="Line 59"/>
            <p:cNvSpPr>
              <a:spLocks noChangeShapeType="1"/>
            </p:cNvSpPr>
            <p:nvPr/>
          </p:nvSpPr>
          <p:spPr bwMode="auto">
            <a:xfrm>
              <a:off x="5461000" y="2120900"/>
              <a:ext cx="131763" cy="188913"/>
            </a:xfrm>
            <a:prstGeom prst="line">
              <a:avLst/>
            </a:prstGeom>
            <a:noFill/>
            <a:ln w="28575">
              <a:solidFill>
                <a:schemeClr val="tx1"/>
              </a:solidFill>
              <a:round/>
              <a:headEnd/>
              <a:tailEnd/>
            </a:ln>
          </p:spPr>
          <p:txBody>
            <a:bodyPr lIns="0" rIns="0"/>
            <a:lstStyle/>
            <a:p>
              <a:endParaRPr lang="zh-CN" altLang="en-US"/>
            </a:p>
          </p:txBody>
        </p:sp>
        <p:sp>
          <p:nvSpPr>
            <p:cNvPr id="101465" name="Oval 60"/>
            <p:cNvSpPr>
              <a:spLocks noChangeArrowheads="1"/>
            </p:cNvSpPr>
            <p:nvPr/>
          </p:nvSpPr>
          <p:spPr bwMode="auto">
            <a:xfrm>
              <a:off x="7608888" y="2744788"/>
              <a:ext cx="476250"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b="0">
                <a:latin typeface="Times New Roman" pitchFamily="18" charset="0"/>
                <a:ea typeface="楷体_GB2312"/>
                <a:cs typeface="楷体_GB2312"/>
              </a:endParaRPr>
            </a:p>
          </p:txBody>
        </p:sp>
        <p:sp>
          <p:nvSpPr>
            <p:cNvPr id="101466" name="Line 61"/>
            <p:cNvSpPr>
              <a:spLocks noChangeShapeType="1"/>
            </p:cNvSpPr>
            <p:nvPr/>
          </p:nvSpPr>
          <p:spPr bwMode="auto">
            <a:xfrm flipH="1">
              <a:off x="7981950" y="2517775"/>
              <a:ext cx="131763" cy="284163"/>
            </a:xfrm>
            <a:prstGeom prst="line">
              <a:avLst/>
            </a:prstGeom>
            <a:noFill/>
            <a:ln w="28575">
              <a:solidFill>
                <a:schemeClr val="tx1"/>
              </a:solidFill>
              <a:round/>
              <a:headEnd/>
              <a:tailEnd/>
            </a:ln>
          </p:spPr>
          <p:txBody>
            <a:bodyPr lIns="0" rIns="0"/>
            <a:lstStyle/>
            <a:p>
              <a:endParaRPr lang="zh-CN" altLang="en-US"/>
            </a:p>
          </p:txBody>
        </p:sp>
      </p:grpSp>
      <p:sp>
        <p:nvSpPr>
          <p:cNvPr id="61" name="Text Box 65"/>
          <p:cNvSpPr txBox="1">
            <a:spLocks noChangeArrowheads="1"/>
          </p:cNvSpPr>
          <p:nvPr/>
        </p:nvSpPr>
        <p:spPr bwMode="auto">
          <a:xfrm>
            <a:off x="323850" y="2787650"/>
            <a:ext cx="2735263" cy="307975"/>
          </a:xfrm>
          <a:prstGeom prst="rect">
            <a:avLst/>
          </a:prstGeom>
          <a:noFill/>
          <a:ln w="9525" algn="ctr">
            <a:noFill/>
            <a:miter lim="800000"/>
            <a:headEnd/>
            <a:tailEnd/>
          </a:ln>
        </p:spPr>
        <p:txBody>
          <a:bodyPr>
            <a:spAutoFit/>
          </a:bodyPr>
          <a:lstStyle/>
          <a:p>
            <a:pPr>
              <a:spcBef>
                <a:spcPct val="50000"/>
              </a:spcBef>
            </a:pPr>
            <a:r>
              <a:rPr lang="en-US" altLang="zh-CN" sz="1400">
                <a:latin typeface="Times New Roman" pitchFamily="18" charset="0"/>
                <a:ea typeface="楷体_GB2312"/>
                <a:cs typeface="楷体_GB2312"/>
              </a:rPr>
              <a:t>20</a:t>
            </a:r>
            <a:r>
              <a:rPr lang="zh-CN" altLang="en-US" sz="1400">
                <a:latin typeface="Times New Roman" pitchFamily="18" charset="0"/>
                <a:ea typeface="楷体_GB2312"/>
                <a:cs typeface="楷体_GB2312"/>
              </a:rPr>
              <a:t>重新着色</a:t>
            </a:r>
          </a:p>
        </p:txBody>
      </p:sp>
      <p:grpSp>
        <p:nvGrpSpPr>
          <p:cNvPr id="4" name="组合 114"/>
          <p:cNvGrpSpPr>
            <a:grpSpLocks/>
          </p:cNvGrpSpPr>
          <p:nvPr/>
        </p:nvGrpSpPr>
        <p:grpSpPr bwMode="auto">
          <a:xfrm>
            <a:off x="395288" y="3292475"/>
            <a:ext cx="3168650" cy="1446213"/>
            <a:chOff x="395288" y="4194175"/>
            <a:chExt cx="3816350" cy="2219325"/>
          </a:xfrm>
        </p:grpSpPr>
        <p:sp>
          <p:nvSpPr>
            <p:cNvPr id="101415" name="Line 67"/>
            <p:cNvSpPr>
              <a:spLocks noChangeShapeType="1"/>
            </p:cNvSpPr>
            <p:nvPr/>
          </p:nvSpPr>
          <p:spPr bwMode="auto">
            <a:xfrm>
              <a:off x="1973263" y="5700713"/>
              <a:ext cx="393700" cy="568325"/>
            </a:xfrm>
            <a:prstGeom prst="line">
              <a:avLst/>
            </a:prstGeom>
            <a:noFill/>
            <a:ln w="28575">
              <a:solidFill>
                <a:schemeClr val="tx1"/>
              </a:solidFill>
              <a:round/>
              <a:headEnd/>
              <a:tailEnd/>
            </a:ln>
          </p:spPr>
          <p:txBody>
            <a:bodyPr lIns="0" rIns="0" anchor="ctr"/>
            <a:lstStyle/>
            <a:p>
              <a:endParaRPr lang="zh-CN" altLang="en-US"/>
            </a:p>
          </p:txBody>
        </p:sp>
        <p:sp>
          <p:nvSpPr>
            <p:cNvPr id="101416" name="Line 68"/>
            <p:cNvSpPr>
              <a:spLocks noChangeShapeType="1"/>
            </p:cNvSpPr>
            <p:nvPr/>
          </p:nvSpPr>
          <p:spPr bwMode="auto">
            <a:xfrm>
              <a:off x="2341563" y="5226050"/>
              <a:ext cx="288925" cy="568325"/>
            </a:xfrm>
            <a:prstGeom prst="line">
              <a:avLst/>
            </a:prstGeom>
            <a:noFill/>
            <a:ln w="28575">
              <a:solidFill>
                <a:schemeClr val="tx1"/>
              </a:solidFill>
              <a:round/>
              <a:headEnd/>
              <a:tailEnd/>
            </a:ln>
          </p:spPr>
          <p:txBody>
            <a:bodyPr lIns="0" rIns="0" anchor="ctr"/>
            <a:lstStyle/>
            <a:p>
              <a:endParaRPr lang="zh-CN" altLang="en-US"/>
            </a:p>
          </p:txBody>
        </p:sp>
        <p:sp>
          <p:nvSpPr>
            <p:cNvPr id="101417" name="Line 69"/>
            <p:cNvSpPr>
              <a:spLocks noChangeShapeType="1"/>
            </p:cNvSpPr>
            <p:nvPr/>
          </p:nvSpPr>
          <p:spPr bwMode="auto">
            <a:xfrm flipH="1">
              <a:off x="3155950" y="5226050"/>
              <a:ext cx="238125" cy="534988"/>
            </a:xfrm>
            <a:prstGeom prst="line">
              <a:avLst/>
            </a:prstGeom>
            <a:noFill/>
            <a:ln w="28575">
              <a:solidFill>
                <a:schemeClr val="tx1"/>
              </a:solidFill>
              <a:round/>
              <a:headEnd/>
              <a:tailEnd/>
            </a:ln>
          </p:spPr>
          <p:txBody>
            <a:bodyPr lIns="0" rIns="0" anchor="ctr"/>
            <a:lstStyle/>
            <a:p>
              <a:endParaRPr lang="zh-CN" altLang="en-US"/>
            </a:p>
          </p:txBody>
        </p:sp>
        <p:sp>
          <p:nvSpPr>
            <p:cNvPr id="101418" name="Line 70"/>
            <p:cNvSpPr>
              <a:spLocks noChangeShapeType="1"/>
            </p:cNvSpPr>
            <p:nvPr/>
          </p:nvSpPr>
          <p:spPr bwMode="auto">
            <a:xfrm flipH="1">
              <a:off x="1577975" y="5813425"/>
              <a:ext cx="365125" cy="455613"/>
            </a:xfrm>
            <a:prstGeom prst="line">
              <a:avLst/>
            </a:prstGeom>
            <a:noFill/>
            <a:ln w="28575">
              <a:solidFill>
                <a:schemeClr val="tx1"/>
              </a:solidFill>
              <a:round/>
              <a:headEnd/>
              <a:tailEnd/>
            </a:ln>
          </p:spPr>
          <p:txBody>
            <a:bodyPr lIns="0" rIns="0" anchor="ctr"/>
            <a:lstStyle/>
            <a:p>
              <a:endParaRPr lang="zh-CN" altLang="en-US"/>
            </a:p>
          </p:txBody>
        </p:sp>
        <p:sp>
          <p:nvSpPr>
            <p:cNvPr id="101419" name="Line 71"/>
            <p:cNvSpPr>
              <a:spLocks noChangeShapeType="1"/>
            </p:cNvSpPr>
            <p:nvPr/>
          </p:nvSpPr>
          <p:spPr bwMode="auto">
            <a:xfrm>
              <a:off x="1576388" y="4794250"/>
              <a:ext cx="96837" cy="525463"/>
            </a:xfrm>
            <a:prstGeom prst="line">
              <a:avLst/>
            </a:prstGeom>
            <a:noFill/>
            <a:ln w="28575">
              <a:solidFill>
                <a:schemeClr val="tx1"/>
              </a:solidFill>
              <a:round/>
              <a:headEnd/>
              <a:tailEnd/>
            </a:ln>
          </p:spPr>
          <p:txBody>
            <a:bodyPr lIns="0" rIns="0" anchor="ctr"/>
            <a:lstStyle/>
            <a:p>
              <a:endParaRPr lang="zh-CN" altLang="en-US"/>
            </a:p>
          </p:txBody>
        </p:sp>
        <p:sp>
          <p:nvSpPr>
            <p:cNvPr id="101420" name="Line 72"/>
            <p:cNvSpPr>
              <a:spLocks noChangeShapeType="1"/>
            </p:cNvSpPr>
            <p:nvPr/>
          </p:nvSpPr>
          <p:spPr bwMode="auto">
            <a:xfrm flipH="1">
              <a:off x="1973263" y="4727575"/>
              <a:ext cx="633412" cy="1066800"/>
            </a:xfrm>
            <a:prstGeom prst="line">
              <a:avLst/>
            </a:prstGeom>
            <a:noFill/>
            <a:ln w="28575">
              <a:solidFill>
                <a:schemeClr val="tx1"/>
              </a:solidFill>
              <a:round/>
              <a:headEnd/>
              <a:tailEnd/>
            </a:ln>
          </p:spPr>
          <p:txBody>
            <a:bodyPr lIns="0" rIns="0" anchor="ctr"/>
            <a:lstStyle/>
            <a:p>
              <a:endParaRPr lang="zh-CN" altLang="en-US"/>
            </a:p>
          </p:txBody>
        </p:sp>
        <p:sp>
          <p:nvSpPr>
            <p:cNvPr id="101421" name="Line 73"/>
            <p:cNvSpPr>
              <a:spLocks noChangeShapeType="1"/>
            </p:cNvSpPr>
            <p:nvPr/>
          </p:nvSpPr>
          <p:spPr bwMode="auto">
            <a:xfrm>
              <a:off x="2211388" y="4392613"/>
              <a:ext cx="1733550" cy="1308100"/>
            </a:xfrm>
            <a:prstGeom prst="line">
              <a:avLst/>
            </a:prstGeom>
            <a:noFill/>
            <a:ln w="28575">
              <a:solidFill>
                <a:schemeClr val="tx1"/>
              </a:solidFill>
              <a:round/>
              <a:headEnd/>
              <a:tailEnd/>
            </a:ln>
          </p:spPr>
          <p:txBody>
            <a:bodyPr lIns="0" rIns="0" anchor="ctr"/>
            <a:lstStyle/>
            <a:p>
              <a:endParaRPr lang="zh-CN" altLang="en-US"/>
            </a:p>
          </p:txBody>
        </p:sp>
        <p:sp>
          <p:nvSpPr>
            <p:cNvPr id="101422" name="Line 74"/>
            <p:cNvSpPr>
              <a:spLocks noChangeShapeType="1"/>
            </p:cNvSpPr>
            <p:nvPr/>
          </p:nvSpPr>
          <p:spPr bwMode="auto">
            <a:xfrm flipH="1">
              <a:off x="527050" y="4318000"/>
              <a:ext cx="1446213" cy="1485900"/>
            </a:xfrm>
            <a:prstGeom prst="line">
              <a:avLst/>
            </a:prstGeom>
            <a:noFill/>
            <a:ln w="28575">
              <a:solidFill>
                <a:schemeClr val="tx1"/>
              </a:solidFill>
              <a:round/>
              <a:headEnd/>
              <a:tailEnd/>
            </a:ln>
          </p:spPr>
          <p:txBody>
            <a:bodyPr lIns="0" rIns="0" anchor="ctr"/>
            <a:lstStyle/>
            <a:p>
              <a:endParaRPr lang="zh-CN" altLang="en-US"/>
            </a:p>
          </p:txBody>
        </p:sp>
        <p:sp>
          <p:nvSpPr>
            <p:cNvPr id="101423" name="Oval 75"/>
            <p:cNvSpPr>
              <a:spLocks noChangeArrowheads="1"/>
            </p:cNvSpPr>
            <p:nvPr/>
          </p:nvSpPr>
          <p:spPr bwMode="auto">
            <a:xfrm>
              <a:off x="1890713" y="4194175"/>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101424" name="Oval 76"/>
            <p:cNvSpPr>
              <a:spLocks noChangeArrowheads="1"/>
            </p:cNvSpPr>
            <p:nvPr/>
          </p:nvSpPr>
          <p:spPr bwMode="auto">
            <a:xfrm>
              <a:off x="1497013" y="5100638"/>
              <a:ext cx="476250" cy="33496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101425" name="Oval 77"/>
            <p:cNvSpPr>
              <a:spLocks noChangeArrowheads="1"/>
            </p:cNvSpPr>
            <p:nvPr/>
          </p:nvSpPr>
          <p:spPr bwMode="auto">
            <a:xfrm>
              <a:off x="788988" y="5060950"/>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b="0">
                <a:latin typeface="Times New Roman" pitchFamily="18" charset="0"/>
                <a:ea typeface="楷体_GB2312"/>
                <a:cs typeface="楷体_GB2312"/>
              </a:endParaRPr>
            </a:p>
          </p:txBody>
        </p:sp>
        <p:sp>
          <p:nvSpPr>
            <p:cNvPr id="101426" name="Oval 78"/>
            <p:cNvSpPr>
              <a:spLocks noChangeArrowheads="1"/>
            </p:cNvSpPr>
            <p:nvPr/>
          </p:nvSpPr>
          <p:spPr bwMode="auto">
            <a:xfrm>
              <a:off x="1050925" y="5614988"/>
              <a:ext cx="474663"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01427" name="Oval 79"/>
            <p:cNvSpPr>
              <a:spLocks noChangeArrowheads="1"/>
            </p:cNvSpPr>
            <p:nvPr/>
          </p:nvSpPr>
          <p:spPr bwMode="auto">
            <a:xfrm>
              <a:off x="1339850" y="4594225"/>
              <a:ext cx="474663"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101428" name="Oval 80"/>
            <p:cNvSpPr>
              <a:spLocks noChangeArrowheads="1"/>
            </p:cNvSpPr>
            <p:nvPr/>
          </p:nvSpPr>
          <p:spPr bwMode="auto">
            <a:xfrm>
              <a:off x="2427288" y="4560888"/>
              <a:ext cx="476250" cy="334962"/>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101429" name="Oval 81"/>
            <p:cNvSpPr>
              <a:spLocks noChangeArrowheads="1"/>
            </p:cNvSpPr>
            <p:nvPr/>
          </p:nvSpPr>
          <p:spPr bwMode="auto">
            <a:xfrm>
              <a:off x="2366963" y="5605463"/>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101430" name="Oval 82"/>
            <p:cNvSpPr>
              <a:spLocks noChangeArrowheads="1"/>
            </p:cNvSpPr>
            <p:nvPr/>
          </p:nvSpPr>
          <p:spPr bwMode="auto">
            <a:xfrm>
              <a:off x="1446213" y="6080125"/>
              <a:ext cx="476250"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101431" name="Oval 83"/>
            <p:cNvSpPr>
              <a:spLocks noChangeArrowheads="1"/>
            </p:cNvSpPr>
            <p:nvPr/>
          </p:nvSpPr>
          <p:spPr bwMode="auto">
            <a:xfrm>
              <a:off x="3735388" y="5527675"/>
              <a:ext cx="476250"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b="0">
                <a:latin typeface="Times New Roman" pitchFamily="18" charset="0"/>
                <a:ea typeface="楷体_GB2312"/>
                <a:cs typeface="楷体_GB2312"/>
              </a:endParaRPr>
            </a:p>
          </p:txBody>
        </p:sp>
        <p:sp>
          <p:nvSpPr>
            <p:cNvPr id="101432" name="Oval 84"/>
            <p:cNvSpPr>
              <a:spLocks noChangeArrowheads="1"/>
            </p:cNvSpPr>
            <p:nvPr/>
          </p:nvSpPr>
          <p:spPr bwMode="auto">
            <a:xfrm>
              <a:off x="3155950" y="5080000"/>
              <a:ext cx="476250"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01433" name="Oval 85"/>
            <p:cNvSpPr>
              <a:spLocks noChangeArrowheads="1"/>
            </p:cNvSpPr>
            <p:nvPr/>
          </p:nvSpPr>
          <p:spPr bwMode="auto">
            <a:xfrm>
              <a:off x="1709738" y="5594350"/>
              <a:ext cx="476250"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101434" name="Oval 86"/>
            <p:cNvSpPr>
              <a:spLocks noChangeArrowheads="1"/>
            </p:cNvSpPr>
            <p:nvPr/>
          </p:nvSpPr>
          <p:spPr bwMode="auto">
            <a:xfrm>
              <a:off x="2132013" y="5060950"/>
              <a:ext cx="474662"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01435" name="Oval 87"/>
            <p:cNvSpPr>
              <a:spLocks noChangeArrowheads="1"/>
            </p:cNvSpPr>
            <p:nvPr/>
          </p:nvSpPr>
          <p:spPr bwMode="auto">
            <a:xfrm>
              <a:off x="2894013" y="5556250"/>
              <a:ext cx="474662" cy="3333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b="0">
                <a:latin typeface="Times New Roman" pitchFamily="18" charset="0"/>
                <a:ea typeface="楷体_GB2312"/>
                <a:cs typeface="楷体_GB2312"/>
              </a:endParaRPr>
            </a:p>
          </p:txBody>
        </p:sp>
        <p:sp>
          <p:nvSpPr>
            <p:cNvPr id="101436" name="Oval 88"/>
            <p:cNvSpPr>
              <a:spLocks noChangeArrowheads="1"/>
            </p:cNvSpPr>
            <p:nvPr/>
          </p:nvSpPr>
          <p:spPr bwMode="auto">
            <a:xfrm>
              <a:off x="2105025" y="6080125"/>
              <a:ext cx="474663" cy="3333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sp>
          <p:nvSpPr>
            <p:cNvPr id="101437" name="Oval 89"/>
            <p:cNvSpPr>
              <a:spLocks noChangeArrowheads="1"/>
            </p:cNvSpPr>
            <p:nvPr/>
          </p:nvSpPr>
          <p:spPr bwMode="auto">
            <a:xfrm>
              <a:off x="395288" y="5614988"/>
              <a:ext cx="476250"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b="0">
                <a:latin typeface="Times New Roman" pitchFamily="18" charset="0"/>
                <a:ea typeface="楷体_GB2312"/>
                <a:cs typeface="楷体_GB2312"/>
              </a:endParaRPr>
            </a:p>
          </p:txBody>
        </p:sp>
        <p:sp>
          <p:nvSpPr>
            <p:cNvPr id="101438" name="Line 90"/>
            <p:cNvSpPr>
              <a:spLocks noChangeShapeType="1"/>
            </p:cNvSpPr>
            <p:nvPr/>
          </p:nvSpPr>
          <p:spPr bwMode="auto">
            <a:xfrm>
              <a:off x="1139825" y="5407025"/>
              <a:ext cx="131763" cy="188913"/>
            </a:xfrm>
            <a:prstGeom prst="line">
              <a:avLst/>
            </a:prstGeom>
            <a:noFill/>
            <a:ln w="28575">
              <a:solidFill>
                <a:schemeClr val="tx1"/>
              </a:solidFill>
              <a:round/>
              <a:headEnd/>
              <a:tailEnd/>
            </a:ln>
          </p:spPr>
          <p:txBody>
            <a:bodyPr lIns="0" rIns="0"/>
            <a:lstStyle/>
            <a:p>
              <a:endParaRPr lang="zh-CN" altLang="en-US"/>
            </a:p>
          </p:txBody>
        </p:sp>
        <p:sp>
          <p:nvSpPr>
            <p:cNvPr id="101439" name="Oval 91"/>
            <p:cNvSpPr>
              <a:spLocks noChangeArrowheads="1"/>
            </p:cNvSpPr>
            <p:nvPr/>
          </p:nvSpPr>
          <p:spPr bwMode="auto">
            <a:xfrm>
              <a:off x="3287713" y="6030913"/>
              <a:ext cx="476250" cy="3333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b="0">
                <a:latin typeface="Times New Roman" pitchFamily="18" charset="0"/>
                <a:ea typeface="楷体_GB2312"/>
                <a:cs typeface="楷体_GB2312"/>
              </a:endParaRPr>
            </a:p>
          </p:txBody>
        </p:sp>
        <p:sp>
          <p:nvSpPr>
            <p:cNvPr id="101440" name="Line 92"/>
            <p:cNvSpPr>
              <a:spLocks noChangeShapeType="1"/>
            </p:cNvSpPr>
            <p:nvPr/>
          </p:nvSpPr>
          <p:spPr bwMode="auto">
            <a:xfrm flipH="1">
              <a:off x="3660775" y="5803900"/>
              <a:ext cx="131763" cy="284163"/>
            </a:xfrm>
            <a:prstGeom prst="line">
              <a:avLst/>
            </a:prstGeom>
            <a:noFill/>
            <a:ln w="28575">
              <a:solidFill>
                <a:schemeClr val="tx1"/>
              </a:solidFill>
              <a:round/>
              <a:headEnd/>
              <a:tailEnd/>
            </a:ln>
          </p:spPr>
          <p:txBody>
            <a:bodyPr lIns="0" rIns="0"/>
            <a:lstStyle/>
            <a:p>
              <a:endParaRPr lang="zh-CN" altLang="en-US"/>
            </a:p>
          </p:txBody>
        </p:sp>
      </p:grpSp>
      <p:sp>
        <p:nvSpPr>
          <p:cNvPr id="89" name="Text Box 65"/>
          <p:cNvSpPr txBox="1">
            <a:spLocks noChangeArrowheads="1"/>
          </p:cNvSpPr>
          <p:nvPr/>
        </p:nvSpPr>
        <p:spPr bwMode="auto">
          <a:xfrm>
            <a:off x="3635375" y="2787650"/>
            <a:ext cx="2735263" cy="307975"/>
          </a:xfrm>
          <a:prstGeom prst="rect">
            <a:avLst/>
          </a:prstGeom>
          <a:noFill/>
          <a:ln w="9525" algn="ctr">
            <a:noFill/>
            <a:miter lim="800000"/>
            <a:headEnd/>
            <a:tailEnd/>
          </a:ln>
        </p:spPr>
        <p:txBody>
          <a:bodyPr>
            <a:spAutoFit/>
          </a:bodyPr>
          <a:lstStyle/>
          <a:p>
            <a:pPr>
              <a:spcBef>
                <a:spcPct val="50000"/>
              </a:spcBef>
            </a:pPr>
            <a:r>
              <a:rPr lang="zh-CN" altLang="en-US" sz="1400">
                <a:latin typeface="Times New Roman" pitchFamily="18" charset="0"/>
                <a:ea typeface="楷体_GB2312"/>
                <a:cs typeface="楷体_GB2312"/>
              </a:rPr>
              <a:t>插入在黑结点</a:t>
            </a:r>
            <a:r>
              <a:rPr lang="en-US" altLang="zh-CN" sz="1400">
                <a:latin typeface="Times New Roman" pitchFamily="18" charset="0"/>
                <a:ea typeface="楷体_GB2312"/>
                <a:cs typeface="楷体_GB2312"/>
              </a:rPr>
              <a:t>23</a:t>
            </a:r>
            <a:r>
              <a:rPr lang="zh-CN" altLang="en-US" sz="1400">
                <a:latin typeface="Times New Roman" pitchFamily="18" charset="0"/>
                <a:ea typeface="楷体_GB2312"/>
                <a:cs typeface="楷体_GB2312"/>
              </a:rPr>
              <a:t>的右孩子</a:t>
            </a:r>
          </a:p>
        </p:txBody>
      </p:sp>
      <p:grpSp>
        <p:nvGrpSpPr>
          <p:cNvPr id="5" name="Group 66"/>
          <p:cNvGrpSpPr>
            <a:grpSpLocks/>
          </p:cNvGrpSpPr>
          <p:nvPr/>
        </p:nvGrpSpPr>
        <p:grpSpPr bwMode="auto">
          <a:xfrm>
            <a:off x="5076825" y="3219450"/>
            <a:ext cx="3240088" cy="1782763"/>
            <a:chOff x="431" y="618"/>
            <a:chExt cx="2404" cy="1678"/>
          </a:xfrm>
        </p:grpSpPr>
        <p:sp>
          <p:nvSpPr>
            <p:cNvPr id="101387" name="Line 67"/>
            <p:cNvSpPr>
              <a:spLocks noChangeShapeType="1"/>
            </p:cNvSpPr>
            <p:nvPr/>
          </p:nvSpPr>
          <p:spPr bwMode="auto">
            <a:xfrm>
              <a:off x="1425" y="1567"/>
              <a:ext cx="248" cy="358"/>
            </a:xfrm>
            <a:prstGeom prst="line">
              <a:avLst/>
            </a:prstGeom>
            <a:noFill/>
            <a:ln w="28575">
              <a:solidFill>
                <a:schemeClr val="tx1"/>
              </a:solidFill>
              <a:round/>
              <a:headEnd/>
              <a:tailEnd/>
            </a:ln>
          </p:spPr>
          <p:txBody>
            <a:bodyPr lIns="0" rIns="0" anchor="ctr"/>
            <a:lstStyle/>
            <a:p>
              <a:endParaRPr lang="zh-CN" altLang="en-US"/>
            </a:p>
          </p:txBody>
        </p:sp>
        <p:sp>
          <p:nvSpPr>
            <p:cNvPr id="101388" name="Line 68"/>
            <p:cNvSpPr>
              <a:spLocks noChangeShapeType="1"/>
            </p:cNvSpPr>
            <p:nvPr/>
          </p:nvSpPr>
          <p:spPr bwMode="auto">
            <a:xfrm>
              <a:off x="1657" y="1268"/>
              <a:ext cx="182" cy="358"/>
            </a:xfrm>
            <a:prstGeom prst="line">
              <a:avLst/>
            </a:prstGeom>
            <a:noFill/>
            <a:ln w="28575">
              <a:solidFill>
                <a:schemeClr val="tx1"/>
              </a:solidFill>
              <a:round/>
              <a:headEnd/>
              <a:tailEnd/>
            </a:ln>
          </p:spPr>
          <p:txBody>
            <a:bodyPr lIns="0" rIns="0" anchor="ctr"/>
            <a:lstStyle/>
            <a:p>
              <a:endParaRPr lang="zh-CN" altLang="en-US"/>
            </a:p>
          </p:txBody>
        </p:sp>
        <p:sp>
          <p:nvSpPr>
            <p:cNvPr id="101389" name="Line 69"/>
            <p:cNvSpPr>
              <a:spLocks noChangeShapeType="1"/>
            </p:cNvSpPr>
            <p:nvPr/>
          </p:nvSpPr>
          <p:spPr bwMode="auto">
            <a:xfrm flipH="1">
              <a:off x="2170" y="1268"/>
              <a:ext cx="150" cy="337"/>
            </a:xfrm>
            <a:prstGeom prst="line">
              <a:avLst/>
            </a:prstGeom>
            <a:noFill/>
            <a:ln w="28575">
              <a:solidFill>
                <a:schemeClr val="tx1"/>
              </a:solidFill>
              <a:round/>
              <a:headEnd/>
              <a:tailEnd/>
            </a:ln>
          </p:spPr>
          <p:txBody>
            <a:bodyPr lIns="0" rIns="0" anchor="ctr"/>
            <a:lstStyle/>
            <a:p>
              <a:endParaRPr lang="zh-CN" altLang="en-US"/>
            </a:p>
          </p:txBody>
        </p:sp>
        <p:sp>
          <p:nvSpPr>
            <p:cNvPr id="101390" name="Line 70"/>
            <p:cNvSpPr>
              <a:spLocks noChangeShapeType="1"/>
            </p:cNvSpPr>
            <p:nvPr/>
          </p:nvSpPr>
          <p:spPr bwMode="auto">
            <a:xfrm flipH="1">
              <a:off x="1176" y="1638"/>
              <a:ext cx="230" cy="287"/>
            </a:xfrm>
            <a:prstGeom prst="line">
              <a:avLst/>
            </a:prstGeom>
            <a:noFill/>
            <a:ln w="28575">
              <a:solidFill>
                <a:schemeClr val="tx1"/>
              </a:solidFill>
              <a:round/>
              <a:headEnd/>
              <a:tailEnd/>
            </a:ln>
          </p:spPr>
          <p:txBody>
            <a:bodyPr lIns="0" rIns="0" anchor="ctr"/>
            <a:lstStyle/>
            <a:p>
              <a:endParaRPr lang="zh-CN" altLang="en-US"/>
            </a:p>
          </p:txBody>
        </p:sp>
        <p:sp>
          <p:nvSpPr>
            <p:cNvPr id="101391" name="Line 71"/>
            <p:cNvSpPr>
              <a:spLocks noChangeShapeType="1"/>
            </p:cNvSpPr>
            <p:nvPr/>
          </p:nvSpPr>
          <p:spPr bwMode="auto">
            <a:xfrm>
              <a:off x="1175" y="996"/>
              <a:ext cx="61" cy="331"/>
            </a:xfrm>
            <a:prstGeom prst="line">
              <a:avLst/>
            </a:prstGeom>
            <a:noFill/>
            <a:ln w="28575">
              <a:solidFill>
                <a:schemeClr val="tx1"/>
              </a:solidFill>
              <a:round/>
              <a:headEnd/>
              <a:tailEnd/>
            </a:ln>
          </p:spPr>
          <p:txBody>
            <a:bodyPr lIns="0" rIns="0" anchor="ctr"/>
            <a:lstStyle/>
            <a:p>
              <a:endParaRPr lang="zh-CN" altLang="en-US"/>
            </a:p>
          </p:txBody>
        </p:sp>
        <p:sp>
          <p:nvSpPr>
            <p:cNvPr id="101392" name="Line 72"/>
            <p:cNvSpPr>
              <a:spLocks noChangeShapeType="1"/>
            </p:cNvSpPr>
            <p:nvPr/>
          </p:nvSpPr>
          <p:spPr bwMode="auto">
            <a:xfrm flipH="1">
              <a:off x="1425" y="954"/>
              <a:ext cx="399" cy="672"/>
            </a:xfrm>
            <a:prstGeom prst="line">
              <a:avLst/>
            </a:prstGeom>
            <a:noFill/>
            <a:ln w="28575">
              <a:solidFill>
                <a:schemeClr val="tx1"/>
              </a:solidFill>
              <a:round/>
              <a:headEnd/>
              <a:tailEnd/>
            </a:ln>
          </p:spPr>
          <p:txBody>
            <a:bodyPr lIns="0" rIns="0" anchor="ctr"/>
            <a:lstStyle/>
            <a:p>
              <a:endParaRPr lang="zh-CN" altLang="en-US"/>
            </a:p>
          </p:txBody>
        </p:sp>
        <p:sp>
          <p:nvSpPr>
            <p:cNvPr id="101393" name="Line 73"/>
            <p:cNvSpPr>
              <a:spLocks noChangeShapeType="1"/>
            </p:cNvSpPr>
            <p:nvPr/>
          </p:nvSpPr>
          <p:spPr bwMode="auto">
            <a:xfrm>
              <a:off x="1575" y="743"/>
              <a:ext cx="1092" cy="824"/>
            </a:xfrm>
            <a:prstGeom prst="line">
              <a:avLst/>
            </a:prstGeom>
            <a:noFill/>
            <a:ln w="28575">
              <a:solidFill>
                <a:schemeClr val="tx1"/>
              </a:solidFill>
              <a:round/>
              <a:headEnd/>
              <a:tailEnd/>
            </a:ln>
          </p:spPr>
          <p:txBody>
            <a:bodyPr lIns="0" rIns="0" anchor="ctr"/>
            <a:lstStyle/>
            <a:p>
              <a:endParaRPr lang="zh-CN" altLang="en-US"/>
            </a:p>
          </p:txBody>
        </p:sp>
        <p:sp>
          <p:nvSpPr>
            <p:cNvPr id="101394" name="Line 74"/>
            <p:cNvSpPr>
              <a:spLocks noChangeShapeType="1"/>
            </p:cNvSpPr>
            <p:nvPr/>
          </p:nvSpPr>
          <p:spPr bwMode="auto">
            <a:xfrm flipH="1">
              <a:off x="514" y="696"/>
              <a:ext cx="911" cy="936"/>
            </a:xfrm>
            <a:prstGeom prst="line">
              <a:avLst/>
            </a:prstGeom>
            <a:noFill/>
            <a:ln w="28575">
              <a:solidFill>
                <a:schemeClr val="tx1"/>
              </a:solidFill>
              <a:round/>
              <a:headEnd/>
              <a:tailEnd/>
            </a:ln>
          </p:spPr>
          <p:txBody>
            <a:bodyPr lIns="0" rIns="0" anchor="ctr"/>
            <a:lstStyle/>
            <a:p>
              <a:endParaRPr lang="zh-CN" altLang="en-US"/>
            </a:p>
          </p:txBody>
        </p:sp>
        <p:sp>
          <p:nvSpPr>
            <p:cNvPr id="101395" name="Oval 75"/>
            <p:cNvSpPr>
              <a:spLocks noChangeArrowheads="1"/>
            </p:cNvSpPr>
            <p:nvPr/>
          </p:nvSpPr>
          <p:spPr bwMode="auto">
            <a:xfrm>
              <a:off x="1373" y="618"/>
              <a:ext cx="300"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b="0">
                <a:latin typeface="Times New Roman" pitchFamily="18" charset="0"/>
                <a:ea typeface="楷体_GB2312"/>
                <a:cs typeface="楷体_GB2312"/>
              </a:endParaRPr>
            </a:p>
          </p:txBody>
        </p:sp>
        <p:sp>
          <p:nvSpPr>
            <p:cNvPr id="101396" name="Oval 76"/>
            <p:cNvSpPr>
              <a:spLocks noChangeArrowheads="1"/>
            </p:cNvSpPr>
            <p:nvPr/>
          </p:nvSpPr>
          <p:spPr bwMode="auto">
            <a:xfrm>
              <a:off x="1125" y="1189"/>
              <a:ext cx="300" cy="211"/>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b="0">
                <a:latin typeface="Times New Roman" pitchFamily="18" charset="0"/>
                <a:ea typeface="楷体_GB2312"/>
                <a:cs typeface="楷体_GB2312"/>
              </a:endParaRPr>
            </a:p>
          </p:txBody>
        </p:sp>
        <p:sp>
          <p:nvSpPr>
            <p:cNvPr id="101397" name="Oval 77"/>
            <p:cNvSpPr>
              <a:spLocks noChangeArrowheads="1"/>
            </p:cNvSpPr>
            <p:nvPr/>
          </p:nvSpPr>
          <p:spPr bwMode="auto">
            <a:xfrm>
              <a:off x="679" y="1164"/>
              <a:ext cx="300"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b="0">
                <a:latin typeface="Times New Roman" pitchFamily="18" charset="0"/>
                <a:ea typeface="楷体_GB2312"/>
                <a:cs typeface="楷体_GB2312"/>
              </a:endParaRPr>
            </a:p>
          </p:txBody>
        </p:sp>
        <p:sp>
          <p:nvSpPr>
            <p:cNvPr id="101398" name="Oval 78"/>
            <p:cNvSpPr>
              <a:spLocks noChangeArrowheads="1"/>
            </p:cNvSpPr>
            <p:nvPr/>
          </p:nvSpPr>
          <p:spPr bwMode="auto">
            <a:xfrm>
              <a:off x="844" y="1513"/>
              <a:ext cx="299" cy="21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b="0">
                <a:latin typeface="Times New Roman" pitchFamily="18" charset="0"/>
                <a:ea typeface="楷体_GB2312"/>
                <a:cs typeface="楷体_GB2312"/>
              </a:endParaRPr>
            </a:p>
          </p:txBody>
        </p:sp>
        <p:sp>
          <p:nvSpPr>
            <p:cNvPr id="101399" name="Oval 79"/>
            <p:cNvSpPr>
              <a:spLocks noChangeArrowheads="1"/>
            </p:cNvSpPr>
            <p:nvPr/>
          </p:nvSpPr>
          <p:spPr bwMode="auto">
            <a:xfrm>
              <a:off x="1026" y="870"/>
              <a:ext cx="299"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b="0">
                <a:latin typeface="Times New Roman" pitchFamily="18" charset="0"/>
                <a:ea typeface="楷体_GB2312"/>
                <a:cs typeface="楷体_GB2312"/>
              </a:endParaRPr>
            </a:p>
          </p:txBody>
        </p:sp>
        <p:sp>
          <p:nvSpPr>
            <p:cNvPr id="101400" name="Oval 80"/>
            <p:cNvSpPr>
              <a:spLocks noChangeArrowheads="1"/>
            </p:cNvSpPr>
            <p:nvPr/>
          </p:nvSpPr>
          <p:spPr bwMode="auto">
            <a:xfrm>
              <a:off x="1711" y="849"/>
              <a:ext cx="300" cy="211"/>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b="0">
                <a:latin typeface="Times New Roman" pitchFamily="18" charset="0"/>
                <a:ea typeface="楷体_GB2312"/>
                <a:cs typeface="楷体_GB2312"/>
              </a:endParaRPr>
            </a:p>
          </p:txBody>
        </p:sp>
        <p:sp>
          <p:nvSpPr>
            <p:cNvPr id="101401" name="Oval 81"/>
            <p:cNvSpPr>
              <a:spLocks noChangeArrowheads="1"/>
            </p:cNvSpPr>
            <p:nvPr/>
          </p:nvSpPr>
          <p:spPr bwMode="auto">
            <a:xfrm>
              <a:off x="1673" y="1507"/>
              <a:ext cx="300"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b="0">
                <a:latin typeface="Times New Roman" pitchFamily="18" charset="0"/>
                <a:ea typeface="楷体_GB2312"/>
                <a:cs typeface="楷体_GB2312"/>
              </a:endParaRPr>
            </a:p>
          </p:txBody>
        </p:sp>
        <p:sp>
          <p:nvSpPr>
            <p:cNvPr id="101402" name="Oval 82"/>
            <p:cNvSpPr>
              <a:spLocks noChangeArrowheads="1"/>
            </p:cNvSpPr>
            <p:nvPr/>
          </p:nvSpPr>
          <p:spPr bwMode="auto">
            <a:xfrm>
              <a:off x="1093" y="1806"/>
              <a:ext cx="300" cy="21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b="0">
                <a:latin typeface="Times New Roman" pitchFamily="18" charset="0"/>
                <a:ea typeface="楷体_GB2312"/>
                <a:cs typeface="楷体_GB2312"/>
              </a:endParaRPr>
            </a:p>
          </p:txBody>
        </p:sp>
        <p:sp>
          <p:nvSpPr>
            <p:cNvPr id="101403" name="Oval 83"/>
            <p:cNvSpPr>
              <a:spLocks noChangeArrowheads="1"/>
            </p:cNvSpPr>
            <p:nvPr/>
          </p:nvSpPr>
          <p:spPr bwMode="auto">
            <a:xfrm>
              <a:off x="2535" y="1458"/>
              <a:ext cx="300"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b="0">
                <a:latin typeface="Times New Roman" pitchFamily="18" charset="0"/>
                <a:ea typeface="楷体_GB2312"/>
                <a:cs typeface="楷体_GB2312"/>
              </a:endParaRPr>
            </a:p>
          </p:txBody>
        </p:sp>
        <p:sp>
          <p:nvSpPr>
            <p:cNvPr id="101404" name="Oval 84"/>
            <p:cNvSpPr>
              <a:spLocks noChangeArrowheads="1"/>
            </p:cNvSpPr>
            <p:nvPr/>
          </p:nvSpPr>
          <p:spPr bwMode="auto">
            <a:xfrm>
              <a:off x="2170" y="1176"/>
              <a:ext cx="300" cy="21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b="0">
                <a:latin typeface="Times New Roman" pitchFamily="18" charset="0"/>
                <a:ea typeface="楷体_GB2312"/>
                <a:cs typeface="楷体_GB2312"/>
              </a:endParaRPr>
            </a:p>
          </p:txBody>
        </p:sp>
        <p:sp>
          <p:nvSpPr>
            <p:cNvPr id="101405" name="Oval 85"/>
            <p:cNvSpPr>
              <a:spLocks noChangeArrowheads="1"/>
            </p:cNvSpPr>
            <p:nvPr/>
          </p:nvSpPr>
          <p:spPr bwMode="auto">
            <a:xfrm>
              <a:off x="1259" y="1500"/>
              <a:ext cx="300" cy="21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b="0">
                <a:latin typeface="Times New Roman" pitchFamily="18" charset="0"/>
                <a:ea typeface="楷体_GB2312"/>
                <a:cs typeface="楷体_GB2312"/>
              </a:endParaRPr>
            </a:p>
          </p:txBody>
        </p:sp>
        <p:sp>
          <p:nvSpPr>
            <p:cNvPr id="101406" name="Oval 86"/>
            <p:cNvSpPr>
              <a:spLocks noChangeArrowheads="1"/>
            </p:cNvSpPr>
            <p:nvPr/>
          </p:nvSpPr>
          <p:spPr bwMode="auto">
            <a:xfrm>
              <a:off x="1525" y="1164"/>
              <a:ext cx="299" cy="21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25</a:t>
              </a:r>
              <a:endParaRPr lang="en-US" altLang="zh-CN" sz="1400" b="0">
                <a:latin typeface="Times New Roman" pitchFamily="18" charset="0"/>
                <a:ea typeface="楷体_GB2312"/>
                <a:cs typeface="楷体_GB2312"/>
              </a:endParaRPr>
            </a:p>
          </p:txBody>
        </p:sp>
        <p:sp>
          <p:nvSpPr>
            <p:cNvPr id="101407" name="Oval 87"/>
            <p:cNvSpPr>
              <a:spLocks noChangeArrowheads="1"/>
            </p:cNvSpPr>
            <p:nvPr/>
          </p:nvSpPr>
          <p:spPr bwMode="auto">
            <a:xfrm>
              <a:off x="2005" y="1476"/>
              <a:ext cx="299" cy="21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b="0">
                <a:latin typeface="Times New Roman" pitchFamily="18" charset="0"/>
                <a:ea typeface="楷体_GB2312"/>
                <a:cs typeface="楷体_GB2312"/>
              </a:endParaRPr>
            </a:p>
          </p:txBody>
        </p:sp>
        <p:sp>
          <p:nvSpPr>
            <p:cNvPr id="101408" name="Oval 88"/>
            <p:cNvSpPr>
              <a:spLocks noChangeArrowheads="1"/>
            </p:cNvSpPr>
            <p:nvPr/>
          </p:nvSpPr>
          <p:spPr bwMode="auto">
            <a:xfrm>
              <a:off x="1508" y="1806"/>
              <a:ext cx="299" cy="21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b="0">
                <a:latin typeface="Times New Roman" pitchFamily="18" charset="0"/>
                <a:ea typeface="楷体_GB2312"/>
                <a:cs typeface="楷体_GB2312"/>
              </a:endParaRPr>
            </a:p>
          </p:txBody>
        </p:sp>
        <p:sp>
          <p:nvSpPr>
            <p:cNvPr id="101409" name="Oval 89"/>
            <p:cNvSpPr>
              <a:spLocks noChangeArrowheads="1"/>
            </p:cNvSpPr>
            <p:nvPr/>
          </p:nvSpPr>
          <p:spPr bwMode="auto">
            <a:xfrm>
              <a:off x="431" y="1513"/>
              <a:ext cx="300" cy="21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b="0">
                <a:latin typeface="Times New Roman" pitchFamily="18" charset="0"/>
                <a:ea typeface="楷体_GB2312"/>
                <a:cs typeface="楷体_GB2312"/>
              </a:endParaRPr>
            </a:p>
          </p:txBody>
        </p:sp>
        <p:sp>
          <p:nvSpPr>
            <p:cNvPr id="101410" name="Line 90"/>
            <p:cNvSpPr>
              <a:spLocks noChangeShapeType="1"/>
            </p:cNvSpPr>
            <p:nvPr/>
          </p:nvSpPr>
          <p:spPr bwMode="auto">
            <a:xfrm>
              <a:off x="900" y="1382"/>
              <a:ext cx="83" cy="119"/>
            </a:xfrm>
            <a:prstGeom prst="line">
              <a:avLst/>
            </a:prstGeom>
            <a:noFill/>
            <a:ln w="28575">
              <a:solidFill>
                <a:schemeClr val="tx1"/>
              </a:solidFill>
              <a:round/>
              <a:headEnd/>
              <a:tailEnd/>
            </a:ln>
          </p:spPr>
          <p:txBody>
            <a:bodyPr lIns="0" rIns="0"/>
            <a:lstStyle/>
            <a:p>
              <a:endParaRPr lang="zh-CN" altLang="en-US"/>
            </a:p>
          </p:txBody>
        </p:sp>
        <p:sp>
          <p:nvSpPr>
            <p:cNvPr id="101411" name="Oval 91"/>
            <p:cNvSpPr>
              <a:spLocks noChangeArrowheads="1"/>
            </p:cNvSpPr>
            <p:nvPr/>
          </p:nvSpPr>
          <p:spPr bwMode="auto">
            <a:xfrm>
              <a:off x="2253" y="1775"/>
              <a:ext cx="300" cy="21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b="0">
                <a:latin typeface="Times New Roman" pitchFamily="18" charset="0"/>
                <a:ea typeface="楷体_GB2312"/>
                <a:cs typeface="楷体_GB2312"/>
              </a:endParaRPr>
            </a:p>
          </p:txBody>
        </p:sp>
        <p:sp>
          <p:nvSpPr>
            <p:cNvPr id="101412" name="Line 92"/>
            <p:cNvSpPr>
              <a:spLocks noChangeShapeType="1"/>
            </p:cNvSpPr>
            <p:nvPr/>
          </p:nvSpPr>
          <p:spPr bwMode="auto">
            <a:xfrm flipH="1">
              <a:off x="2488" y="1632"/>
              <a:ext cx="83" cy="179"/>
            </a:xfrm>
            <a:prstGeom prst="line">
              <a:avLst/>
            </a:prstGeom>
            <a:noFill/>
            <a:ln w="28575">
              <a:solidFill>
                <a:schemeClr val="tx1"/>
              </a:solidFill>
              <a:round/>
              <a:headEnd/>
              <a:tailEnd/>
            </a:ln>
          </p:spPr>
          <p:txBody>
            <a:bodyPr lIns="0" rIns="0"/>
            <a:lstStyle/>
            <a:p>
              <a:endParaRPr lang="zh-CN" altLang="en-US"/>
            </a:p>
          </p:txBody>
        </p:sp>
        <p:sp>
          <p:nvSpPr>
            <p:cNvPr id="101413" name="Oval 93"/>
            <p:cNvSpPr>
              <a:spLocks noChangeArrowheads="1"/>
            </p:cNvSpPr>
            <p:nvPr/>
          </p:nvSpPr>
          <p:spPr bwMode="auto">
            <a:xfrm>
              <a:off x="1736" y="2086"/>
              <a:ext cx="300" cy="21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24</a:t>
              </a:r>
              <a:endParaRPr lang="en-US" altLang="zh-CN" sz="1400" b="0">
                <a:latin typeface="Times New Roman" pitchFamily="18" charset="0"/>
                <a:ea typeface="楷体_GB2312"/>
                <a:cs typeface="楷体_GB2312"/>
              </a:endParaRPr>
            </a:p>
          </p:txBody>
        </p:sp>
        <p:sp>
          <p:nvSpPr>
            <p:cNvPr id="101414" name="Line 94"/>
            <p:cNvSpPr>
              <a:spLocks noChangeShapeType="1"/>
            </p:cNvSpPr>
            <p:nvPr/>
          </p:nvSpPr>
          <p:spPr bwMode="auto">
            <a:xfrm>
              <a:off x="1725" y="1995"/>
              <a:ext cx="83" cy="119"/>
            </a:xfrm>
            <a:prstGeom prst="line">
              <a:avLst/>
            </a:prstGeom>
            <a:noFill/>
            <a:ln w="28575">
              <a:solidFill>
                <a:schemeClr val="tx1"/>
              </a:solidFill>
              <a:round/>
              <a:headEnd/>
              <a:tailEnd/>
            </a:ln>
          </p:spPr>
          <p:txBody>
            <a:bodyPr lIns="0" rIns="0"/>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linds(horizont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linds(horizontal)">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1" grpId="0"/>
      <p:bldP spid="8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矩形 34"/>
          <p:cNvSpPr>
            <a:spLocks noChangeArrowheads="1"/>
          </p:cNvSpPr>
          <p:nvPr/>
        </p:nvSpPr>
        <p:spPr bwMode="auto">
          <a:xfrm>
            <a:off x="399634" y="258824"/>
            <a:ext cx="4127500" cy="522288"/>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ea typeface="楷体_GB2312"/>
                <a:cs typeface="楷体_GB2312"/>
              </a:rPr>
              <a:t>插入</a:t>
            </a:r>
            <a:r>
              <a:rPr lang="en-US" altLang="zh-CN">
                <a:latin typeface="Times New Roman" pitchFamily="18" charset="0"/>
                <a:ea typeface="楷体_GB2312"/>
                <a:cs typeface="楷体_GB2312"/>
              </a:rPr>
              <a:t>24</a:t>
            </a:r>
          </a:p>
        </p:txBody>
      </p:sp>
      <p:grpSp>
        <p:nvGrpSpPr>
          <p:cNvPr id="102404" name="组合 118"/>
          <p:cNvGrpSpPr>
            <a:grpSpLocks/>
          </p:cNvGrpSpPr>
          <p:nvPr/>
        </p:nvGrpSpPr>
        <p:grpSpPr bwMode="auto">
          <a:xfrm>
            <a:off x="323850" y="1203325"/>
            <a:ext cx="2303463" cy="1152525"/>
            <a:chOff x="862013" y="681038"/>
            <a:chExt cx="3422650" cy="1344612"/>
          </a:xfrm>
        </p:grpSpPr>
        <p:sp>
          <p:nvSpPr>
            <p:cNvPr id="102504" name="Line 6"/>
            <p:cNvSpPr>
              <a:spLocks noChangeShapeType="1"/>
            </p:cNvSpPr>
            <p:nvPr/>
          </p:nvSpPr>
          <p:spPr bwMode="auto">
            <a:xfrm>
              <a:off x="2414588" y="1476375"/>
              <a:ext cx="288925" cy="438150"/>
            </a:xfrm>
            <a:prstGeom prst="line">
              <a:avLst/>
            </a:prstGeom>
            <a:noFill/>
            <a:ln w="28575">
              <a:solidFill>
                <a:schemeClr val="tx1"/>
              </a:solidFill>
              <a:round/>
              <a:headEnd/>
              <a:tailEnd/>
            </a:ln>
          </p:spPr>
          <p:txBody>
            <a:bodyPr lIns="0" rIns="0" anchor="ctr"/>
            <a:lstStyle/>
            <a:p>
              <a:endParaRPr lang="zh-CN" altLang="en-US"/>
            </a:p>
          </p:txBody>
        </p:sp>
        <p:sp>
          <p:nvSpPr>
            <p:cNvPr id="102505" name="Line 7"/>
            <p:cNvSpPr>
              <a:spLocks noChangeShapeType="1"/>
            </p:cNvSpPr>
            <p:nvPr/>
          </p:nvSpPr>
          <p:spPr bwMode="auto">
            <a:xfrm flipH="1">
              <a:off x="3228975" y="1476375"/>
              <a:ext cx="238125" cy="412750"/>
            </a:xfrm>
            <a:prstGeom prst="line">
              <a:avLst/>
            </a:prstGeom>
            <a:noFill/>
            <a:ln w="28575">
              <a:solidFill>
                <a:schemeClr val="tx1"/>
              </a:solidFill>
              <a:round/>
              <a:headEnd/>
              <a:tailEnd/>
            </a:ln>
          </p:spPr>
          <p:txBody>
            <a:bodyPr lIns="0" rIns="0" anchor="ctr"/>
            <a:lstStyle/>
            <a:p>
              <a:endParaRPr lang="zh-CN" altLang="en-US"/>
            </a:p>
          </p:txBody>
        </p:sp>
        <p:sp>
          <p:nvSpPr>
            <p:cNvPr id="102506" name="Line 9"/>
            <p:cNvSpPr>
              <a:spLocks noChangeShapeType="1"/>
            </p:cNvSpPr>
            <p:nvPr/>
          </p:nvSpPr>
          <p:spPr bwMode="auto">
            <a:xfrm>
              <a:off x="1649413" y="1144588"/>
              <a:ext cx="96837" cy="404812"/>
            </a:xfrm>
            <a:prstGeom prst="line">
              <a:avLst/>
            </a:prstGeom>
            <a:noFill/>
            <a:ln w="28575">
              <a:solidFill>
                <a:schemeClr val="tx1"/>
              </a:solidFill>
              <a:round/>
              <a:headEnd/>
              <a:tailEnd/>
            </a:ln>
          </p:spPr>
          <p:txBody>
            <a:bodyPr lIns="0" rIns="0" anchor="ctr"/>
            <a:lstStyle/>
            <a:p>
              <a:endParaRPr lang="zh-CN" altLang="en-US"/>
            </a:p>
          </p:txBody>
        </p:sp>
        <p:sp>
          <p:nvSpPr>
            <p:cNvPr id="102507" name="Line 10"/>
            <p:cNvSpPr>
              <a:spLocks noChangeShapeType="1"/>
            </p:cNvSpPr>
            <p:nvPr/>
          </p:nvSpPr>
          <p:spPr bwMode="auto">
            <a:xfrm flipH="1">
              <a:off x="2046288" y="1093788"/>
              <a:ext cx="633412" cy="820737"/>
            </a:xfrm>
            <a:prstGeom prst="line">
              <a:avLst/>
            </a:prstGeom>
            <a:noFill/>
            <a:ln w="28575">
              <a:solidFill>
                <a:schemeClr val="tx1"/>
              </a:solidFill>
              <a:round/>
              <a:headEnd/>
              <a:tailEnd/>
            </a:ln>
          </p:spPr>
          <p:txBody>
            <a:bodyPr lIns="0" rIns="0" anchor="ctr"/>
            <a:lstStyle/>
            <a:p>
              <a:endParaRPr lang="zh-CN" altLang="en-US"/>
            </a:p>
          </p:txBody>
        </p:sp>
        <p:sp>
          <p:nvSpPr>
            <p:cNvPr id="102508" name="Line 11"/>
            <p:cNvSpPr>
              <a:spLocks noChangeShapeType="1"/>
            </p:cNvSpPr>
            <p:nvPr/>
          </p:nvSpPr>
          <p:spPr bwMode="auto">
            <a:xfrm>
              <a:off x="2284413" y="835025"/>
              <a:ext cx="1733550" cy="1006475"/>
            </a:xfrm>
            <a:prstGeom prst="line">
              <a:avLst/>
            </a:prstGeom>
            <a:noFill/>
            <a:ln w="28575">
              <a:solidFill>
                <a:schemeClr val="tx1"/>
              </a:solidFill>
              <a:round/>
              <a:headEnd/>
              <a:tailEnd/>
            </a:ln>
          </p:spPr>
          <p:txBody>
            <a:bodyPr lIns="0" rIns="0" anchor="ctr"/>
            <a:lstStyle/>
            <a:p>
              <a:endParaRPr lang="zh-CN" altLang="en-US"/>
            </a:p>
          </p:txBody>
        </p:sp>
        <p:sp>
          <p:nvSpPr>
            <p:cNvPr id="102509" name="Line 12"/>
            <p:cNvSpPr>
              <a:spLocks noChangeShapeType="1"/>
            </p:cNvSpPr>
            <p:nvPr/>
          </p:nvSpPr>
          <p:spPr bwMode="auto">
            <a:xfrm flipH="1">
              <a:off x="1258888" y="777875"/>
              <a:ext cx="787400" cy="606425"/>
            </a:xfrm>
            <a:prstGeom prst="line">
              <a:avLst/>
            </a:prstGeom>
            <a:noFill/>
            <a:ln w="28575">
              <a:solidFill>
                <a:schemeClr val="tx1"/>
              </a:solidFill>
              <a:round/>
              <a:headEnd/>
              <a:tailEnd/>
            </a:ln>
          </p:spPr>
          <p:txBody>
            <a:bodyPr lIns="0" rIns="0" anchor="ctr"/>
            <a:lstStyle/>
            <a:p>
              <a:endParaRPr lang="zh-CN" altLang="en-US"/>
            </a:p>
          </p:txBody>
        </p:sp>
        <p:sp>
          <p:nvSpPr>
            <p:cNvPr id="102510" name="Oval 13"/>
            <p:cNvSpPr>
              <a:spLocks noChangeArrowheads="1"/>
            </p:cNvSpPr>
            <p:nvPr/>
          </p:nvSpPr>
          <p:spPr bwMode="auto">
            <a:xfrm>
              <a:off x="1963738" y="681038"/>
              <a:ext cx="476250"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02511" name="Oval 14"/>
            <p:cNvSpPr>
              <a:spLocks noChangeArrowheads="1"/>
            </p:cNvSpPr>
            <p:nvPr/>
          </p:nvSpPr>
          <p:spPr bwMode="auto">
            <a:xfrm>
              <a:off x="1570038" y="1379538"/>
              <a:ext cx="476250" cy="25876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512" name="Oval 15"/>
            <p:cNvSpPr>
              <a:spLocks noChangeArrowheads="1"/>
            </p:cNvSpPr>
            <p:nvPr/>
          </p:nvSpPr>
          <p:spPr bwMode="auto">
            <a:xfrm>
              <a:off x="862013" y="1349375"/>
              <a:ext cx="476250" cy="2571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513" name="Oval 17"/>
            <p:cNvSpPr>
              <a:spLocks noChangeArrowheads="1"/>
            </p:cNvSpPr>
            <p:nvPr/>
          </p:nvSpPr>
          <p:spPr bwMode="auto">
            <a:xfrm>
              <a:off x="1412875" y="989013"/>
              <a:ext cx="474663" cy="257175"/>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514" name="Oval 18"/>
            <p:cNvSpPr>
              <a:spLocks noChangeArrowheads="1"/>
            </p:cNvSpPr>
            <p:nvPr/>
          </p:nvSpPr>
          <p:spPr bwMode="auto">
            <a:xfrm>
              <a:off x="2500313" y="963613"/>
              <a:ext cx="476250" cy="2571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515" name="Oval 19"/>
            <p:cNvSpPr>
              <a:spLocks noChangeArrowheads="1"/>
            </p:cNvSpPr>
            <p:nvPr/>
          </p:nvSpPr>
          <p:spPr bwMode="auto">
            <a:xfrm>
              <a:off x="2439988" y="1770063"/>
              <a:ext cx="476250" cy="255587"/>
            </a:xfrm>
            <a:prstGeom prst="ellipse">
              <a:avLst/>
            </a:prstGeom>
            <a:solidFill>
              <a:srgbClr val="FF0000"/>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516" name="Oval 21"/>
            <p:cNvSpPr>
              <a:spLocks noChangeArrowheads="1"/>
            </p:cNvSpPr>
            <p:nvPr/>
          </p:nvSpPr>
          <p:spPr bwMode="auto">
            <a:xfrm>
              <a:off x="3808413" y="1708150"/>
              <a:ext cx="476250" cy="2571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517" name="Oval 22"/>
            <p:cNvSpPr>
              <a:spLocks noChangeArrowheads="1"/>
            </p:cNvSpPr>
            <p:nvPr/>
          </p:nvSpPr>
          <p:spPr bwMode="auto">
            <a:xfrm>
              <a:off x="3228975" y="1365250"/>
              <a:ext cx="476250" cy="255588"/>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518" name="Oval 23"/>
            <p:cNvSpPr>
              <a:spLocks noChangeArrowheads="1"/>
            </p:cNvSpPr>
            <p:nvPr/>
          </p:nvSpPr>
          <p:spPr bwMode="auto">
            <a:xfrm>
              <a:off x="1782763" y="1760538"/>
              <a:ext cx="476250" cy="257175"/>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519" name="Oval 24"/>
            <p:cNvSpPr>
              <a:spLocks noChangeArrowheads="1"/>
            </p:cNvSpPr>
            <p:nvPr/>
          </p:nvSpPr>
          <p:spPr bwMode="auto">
            <a:xfrm>
              <a:off x="2205038" y="1349375"/>
              <a:ext cx="474662" cy="257175"/>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520" name="Oval 25"/>
            <p:cNvSpPr>
              <a:spLocks noChangeArrowheads="1"/>
            </p:cNvSpPr>
            <p:nvPr/>
          </p:nvSpPr>
          <p:spPr bwMode="auto">
            <a:xfrm>
              <a:off x="2967038" y="1731963"/>
              <a:ext cx="474662" cy="255587"/>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sp>
        <p:nvSpPr>
          <p:cNvPr id="137" name="Text Box 64"/>
          <p:cNvSpPr txBox="1">
            <a:spLocks noChangeArrowheads="1"/>
          </p:cNvSpPr>
          <p:nvPr/>
        </p:nvSpPr>
        <p:spPr bwMode="auto">
          <a:xfrm>
            <a:off x="2771775" y="627063"/>
            <a:ext cx="3025775" cy="307975"/>
          </a:xfrm>
          <a:prstGeom prst="rect">
            <a:avLst/>
          </a:prstGeom>
          <a:noFill/>
          <a:ln w="9525" algn="ctr">
            <a:noFill/>
            <a:miter lim="800000"/>
            <a:headEnd/>
            <a:tailEnd/>
          </a:ln>
        </p:spPr>
        <p:txBody>
          <a:bodyPr>
            <a:spAutoFit/>
          </a:bodyPr>
          <a:lstStyle/>
          <a:p>
            <a:pPr>
              <a:spcBef>
                <a:spcPct val="50000"/>
              </a:spcBef>
            </a:pPr>
            <a:r>
              <a:rPr lang="en-US" altLang="zh-CN" sz="1400" b="0">
                <a:latin typeface="Times New Roman" pitchFamily="18" charset="0"/>
                <a:ea typeface="楷体_GB2312"/>
                <a:cs typeface="楷体_GB2312"/>
              </a:rPr>
              <a:t>25</a:t>
            </a:r>
            <a:r>
              <a:rPr lang="zh-CN" altLang="en-US" sz="1400" b="0">
                <a:latin typeface="Times New Roman" pitchFamily="18" charset="0"/>
                <a:ea typeface="楷体_GB2312"/>
                <a:cs typeface="楷体_GB2312"/>
              </a:rPr>
              <a:t>重新着色，出现连续红结点</a:t>
            </a:r>
          </a:p>
        </p:txBody>
      </p:sp>
      <p:grpSp>
        <p:nvGrpSpPr>
          <p:cNvPr id="3" name="组合 76"/>
          <p:cNvGrpSpPr>
            <a:grpSpLocks/>
          </p:cNvGrpSpPr>
          <p:nvPr/>
        </p:nvGrpSpPr>
        <p:grpSpPr bwMode="auto">
          <a:xfrm>
            <a:off x="2916238" y="1058863"/>
            <a:ext cx="2592387" cy="1290637"/>
            <a:chOff x="5026025" y="862013"/>
            <a:chExt cx="3422650" cy="1790700"/>
          </a:xfrm>
        </p:grpSpPr>
        <p:sp>
          <p:nvSpPr>
            <p:cNvPr id="102487" name="Line 6"/>
            <p:cNvSpPr>
              <a:spLocks noChangeShapeType="1"/>
            </p:cNvSpPr>
            <p:nvPr/>
          </p:nvSpPr>
          <p:spPr bwMode="auto">
            <a:xfrm>
              <a:off x="6578600" y="1920875"/>
              <a:ext cx="288925" cy="584200"/>
            </a:xfrm>
            <a:prstGeom prst="line">
              <a:avLst/>
            </a:prstGeom>
            <a:noFill/>
            <a:ln w="28575">
              <a:solidFill>
                <a:schemeClr val="tx1"/>
              </a:solidFill>
              <a:round/>
              <a:headEnd/>
              <a:tailEnd/>
            </a:ln>
          </p:spPr>
          <p:txBody>
            <a:bodyPr lIns="0" rIns="0" anchor="ctr"/>
            <a:lstStyle/>
            <a:p>
              <a:endParaRPr lang="zh-CN" altLang="en-US"/>
            </a:p>
          </p:txBody>
        </p:sp>
        <p:sp>
          <p:nvSpPr>
            <p:cNvPr id="102488" name="Line 7"/>
            <p:cNvSpPr>
              <a:spLocks noChangeShapeType="1"/>
            </p:cNvSpPr>
            <p:nvPr/>
          </p:nvSpPr>
          <p:spPr bwMode="auto">
            <a:xfrm flipH="1">
              <a:off x="7392988" y="1920875"/>
              <a:ext cx="238125" cy="549275"/>
            </a:xfrm>
            <a:prstGeom prst="line">
              <a:avLst/>
            </a:prstGeom>
            <a:noFill/>
            <a:ln w="28575">
              <a:solidFill>
                <a:schemeClr val="tx1"/>
              </a:solidFill>
              <a:round/>
              <a:headEnd/>
              <a:tailEnd/>
            </a:ln>
          </p:spPr>
          <p:txBody>
            <a:bodyPr lIns="0" rIns="0" anchor="ctr"/>
            <a:lstStyle/>
            <a:p>
              <a:endParaRPr lang="zh-CN" altLang="en-US"/>
            </a:p>
          </p:txBody>
        </p:sp>
        <p:sp>
          <p:nvSpPr>
            <p:cNvPr id="102489" name="Line 9"/>
            <p:cNvSpPr>
              <a:spLocks noChangeShapeType="1"/>
            </p:cNvSpPr>
            <p:nvPr/>
          </p:nvSpPr>
          <p:spPr bwMode="auto">
            <a:xfrm>
              <a:off x="5813425" y="1477963"/>
              <a:ext cx="96838" cy="539750"/>
            </a:xfrm>
            <a:prstGeom prst="line">
              <a:avLst/>
            </a:prstGeom>
            <a:noFill/>
            <a:ln w="28575">
              <a:solidFill>
                <a:schemeClr val="tx1"/>
              </a:solidFill>
              <a:round/>
              <a:headEnd/>
              <a:tailEnd/>
            </a:ln>
          </p:spPr>
          <p:txBody>
            <a:bodyPr lIns="0" rIns="0" anchor="ctr"/>
            <a:lstStyle/>
            <a:p>
              <a:endParaRPr lang="zh-CN" altLang="en-US"/>
            </a:p>
          </p:txBody>
        </p:sp>
        <p:sp>
          <p:nvSpPr>
            <p:cNvPr id="102490" name="Line 10"/>
            <p:cNvSpPr>
              <a:spLocks noChangeShapeType="1"/>
            </p:cNvSpPr>
            <p:nvPr/>
          </p:nvSpPr>
          <p:spPr bwMode="auto">
            <a:xfrm flipH="1">
              <a:off x="6210300" y="1409700"/>
              <a:ext cx="633413" cy="1095375"/>
            </a:xfrm>
            <a:prstGeom prst="line">
              <a:avLst/>
            </a:prstGeom>
            <a:noFill/>
            <a:ln w="28575">
              <a:solidFill>
                <a:schemeClr val="tx1"/>
              </a:solidFill>
              <a:round/>
              <a:headEnd/>
              <a:tailEnd/>
            </a:ln>
          </p:spPr>
          <p:txBody>
            <a:bodyPr lIns="0" rIns="0" anchor="ctr"/>
            <a:lstStyle/>
            <a:p>
              <a:endParaRPr lang="zh-CN" altLang="en-US"/>
            </a:p>
          </p:txBody>
        </p:sp>
        <p:sp>
          <p:nvSpPr>
            <p:cNvPr id="102491" name="Line 11"/>
            <p:cNvSpPr>
              <a:spLocks noChangeShapeType="1"/>
            </p:cNvSpPr>
            <p:nvPr/>
          </p:nvSpPr>
          <p:spPr bwMode="auto">
            <a:xfrm>
              <a:off x="6448425" y="1065213"/>
              <a:ext cx="1733550" cy="1343025"/>
            </a:xfrm>
            <a:prstGeom prst="line">
              <a:avLst/>
            </a:prstGeom>
            <a:noFill/>
            <a:ln w="28575">
              <a:solidFill>
                <a:schemeClr val="tx1"/>
              </a:solidFill>
              <a:round/>
              <a:headEnd/>
              <a:tailEnd/>
            </a:ln>
          </p:spPr>
          <p:txBody>
            <a:bodyPr lIns="0" rIns="0" anchor="ctr"/>
            <a:lstStyle/>
            <a:p>
              <a:endParaRPr lang="zh-CN" altLang="en-US"/>
            </a:p>
          </p:txBody>
        </p:sp>
        <p:sp>
          <p:nvSpPr>
            <p:cNvPr id="102492" name="Line 12"/>
            <p:cNvSpPr>
              <a:spLocks noChangeShapeType="1"/>
            </p:cNvSpPr>
            <p:nvPr/>
          </p:nvSpPr>
          <p:spPr bwMode="auto">
            <a:xfrm flipH="1">
              <a:off x="5435600" y="989013"/>
              <a:ext cx="774700" cy="855662"/>
            </a:xfrm>
            <a:prstGeom prst="line">
              <a:avLst/>
            </a:prstGeom>
            <a:noFill/>
            <a:ln w="28575">
              <a:solidFill>
                <a:schemeClr val="tx1"/>
              </a:solidFill>
              <a:round/>
              <a:headEnd/>
              <a:tailEnd/>
            </a:ln>
          </p:spPr>
          <p:txBody>
            <a:bodyPr lIns="0" rIns="0" anchor="ctr"/>
            <a:lstStyle/>
            <a:p>
              <a:endParaRPr lang="zh-CN" altLang="en-US"/>
            </a:p>
          </p:txBody>
        </p:sp>
        <p:sp>
          <p:nvSpPr>
            <p:cNvPr id="102493" name="Oval 13"/>
            <p:cNvSpPr>
              <a:spLocks noChangeArrowheads="1"/>
            </p:cNvSpPr>
            <p:nvPr/>
          </p:nvSpPr>
          <p:spPr bwMode="auto">
            <a:xfrm>
              <a:off x="6127750" y="862013"/>
              <a:ext cx="476250" cy="34131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02494" name="Oval 14"/>
            <p:cNvSpPr>
              <a:spLocks noChangeArrowheads="1"/>
            </p:cNvSpPr>
            <p:nvPr/>
          </p:nvSpPr>
          <p:spPr bwMode="auto">
            <a:xfrm>
              <a:off x="5734050" y="1792288"/>
              <a:ext cx="476250" cy="344487"/>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495" name="Oval 15"/>
            <p:cNvSpPr>
              <a:spLocks noChangeArrowheads="1"/>
            </p:cNvSpPr>
            <p:nvPr/>
          </p:nvSpPr>
          <p:spPr bwMode="auto">
            <a:xfrm>
              <a:off x="5026025" y="1751013"/>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496" name="Oval 17"/>
            <p:cNvSpPr>
              <a:spLocks noChangeArrowheads="1"/>
            </p:cNvSpPr>
            <p:nvPr/>
          </p:nvSpPr>
          <p:spPr bwMode="auto">
            <a:xfrm>
              <a:off x="5576888" y="1271588"/>
              <a:ext cx="474662"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497" name="Oval 18"/>
            <p:cNvSpPr>
              <a:spLocks noChangeArrowheads="1"/>
            </p:cNvSpPr>
            <p:nvPr/>
          </p:nvSpPr>
          <p:spPr bwMode="auto">
            <a:xfrm>
              <a:off x="6664325" y="1238250"/>
              <a:ext cx="476250" cy="344488"/>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498" name="Oval 19"/>
            <p:cNvSpPr>
              <a:spLocks noChangeArrowheads="1"/>
            </p:cNvSpPr>
            <p:nvPr/>
          </p:nvSpPr>
          <p:spPr bwMode="auto">
            <a:xfrm>
              <a:off x="6604000" y="2311400"/>
              <a:ext cx="476250" cy="341313"/>
            </a:xfrm>
            <a:prstGeom prst="ellipse">
              <a:avLst/>
            </a:prstGeom>
            <a:solidFill>
              <a:srgbClr val="969696"/>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499" name="Oval 21"/>
            <p:cNvSpPr>
              <a:spLocks noChangeArrowheads="1"/>
            </p:cNvSpPr>
            <p:nvPr/>
          </p:nvSpPr>
          <p:spPr bwMode="auto">
            <a:xfrm>
              <a:off x="7972425" y="2230438"/>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500" name="Oval 22"/>
            <p:cNvSpPr>
              <a:spLocks noChangeArrowheads="1"/>
            </p:cNvSpPr>
            <p:nvPr/>
          </p:nvSpPr>
          <p:spPr bwMode="auto">
            <a:xfrm>
              <a:off x="7392988" y="1771650"/>
              <a:ext cx="476250" cy="341313"/>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501" name="Oval 23"/>
            <p:cNvSpPr>
              <a:spLocks noChangeArrowheads="1"/>
            </p:cNvSpPr>
            <p:nvPr/>
          </p:nvSpPr>
          <p:spPr bwMode="auto">
            <a:xfrm>
              <a:off x="5946775" y="2300288"/>
              <a:ext cx="476250" cy="341312"/>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502" name="Oval 24"/>
            <p:cNvSpPr>
              <a:spLocks noChangeArrowheads="1"/>
            </p:cNvSpPr>
            <p:nvPr/>
          </p:nvSpPr>
          <p:spPr bwMode="auto">
            <a:xfrm>
              <a:off x="6369050" y="1751013"/>
              <a:ext cx="474663"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503" name="Oval 25"/>
            <p:cNvSpPr>
              <a:spLocks noChangeArrowheads="1"/>
            </p:cNvSpPr>
            <p:nvPr/>
          </p:nvSpPr>
          <p:spPr bwMode="auto">
            <a:xfrm>
              <a:off x="7131050" y="2260600"/>
              <a:ext cx="474663"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sp>
        <p:nvSpPr>
          <p:cNvPr id="156" name="Text Box 64"/>
          <p:cNvSpPr txBox="1">
            <a:spLocks noChangeArrowheads="1"/>
          </p:cNvSpPr>
          <p:nvPr/>
        </p:nvSpPr>
        <p:spPr bwMode="auto">
          <a:xfrm>
            <a:off x="6732588" y="555625"/>
            <a:ext cx="1871662" cy="307975"/>
          </a:xfrm>
          <a:prstGeom prst="rect">
            <a:avLst/>
          </a:prstGeom>
          <a:noFill/>
          <a:ln w="9525" algn="ctr">
            <a:noFill/>
            <a:miter lim="800000"/>
            <a:headEnd/>
            <a:tailEnd/>
          </a:ln>
        </p:spPr>
        <p:txBody>
          <a:bodyPr>
            <a:spAutoFit/>
          </a:bodyPr>
          <a:lstStyle/>
          <a:p>
            <a:pPr>
              <a:spcBef>
                <a:spcPct val="50000"/>
              </a:spcBef>
            </a:pPr>
            <a:r>
              <a:rPr lang="en-US" altLang="zh-CN" sz="1400" b="0">
                <a:latin typeface="Times New Roman" pitchFamily="18" charset="0"/>
                <a:ea typeface="楷体_GB2312"/>
                <a:cs typeface="楷体_GB2312"/>
              </a:rPr>
              <a:t>14</a:t>
            </a:r>
            <a:r>
              <a:rPr lang="zh-CN" altLang="en-US" sz="1400" b="0">
                <a:latin typeface="Times New Roman" pitchFamily="18" charset="0"/>
                <a:ea typeface="楷体_GB2312"/>
                <a:cs typeface="楷体_GB2312"/>
              </a:rPr>
              <a:t>执行</a:t>
            </a:r>
            <a:r>
              <a:rPr lang="en-US" altLang="zh-CN" sz="1400" b="0">
                <a:latin typeface="Times New Roman" pitchFamily="18" charset="0"/>
                <a:ea typeface="楷体_GB2312"/>
                <a:cs typeface="楷体_GB2312"/>
              </a:rPr>
              <a:t>RLb</a:t>
            </a:r>
            <a:r>
              <a:rPr lang="zh-CN" altLang="en-US" sz="1400" b="0">
                <a:latin typeface="Times New Roman" pitchFamily="18" charset="0"/>
                <a:ea typeface="楷体_GB2312"/>
                <a:cs typeface="楷体_GB2312"/>
              </a:rPr>
              <a:t>旋转</a:t>
            </a:r>
          </a:p>
        </p:txBody>
      </p:sp>
      <p:grpSp>
        <p:nvGrpSpPr>
          <p:cNvPr id="4" name="组合 77"/>
          <p:cNvGrpSpPr>
            <a:grpSpLocks/>
          </p:cNvGrpSpPr>
          <p:nvPr/>
        </p:nvGrpSpPr>
        <p:grpSpPr bwMode="auto">
          <a:xfrm>
            <a:off x="6084888" y="1131888"/>
            <a:ext cx="2709862" cy="1062037"/>
            <a:chOff x="204788" y="4292600"/>
            <a:chExt cx="4051300" cy="1800225"/>
          </a:xfrm>
        </p:grpSpPr>
        <p:sp>
          <p:nvSpPr>
            <p:cNvPr id="102470" name="Line 6"/>
            <p:cNvSpPr>
              <a:spLocks noChangeShapeType="1"/>
            </p:cNvSpPr>
            <p:nvPr/>
          </p:nvSpPr>
          <p:spPr bwMode="auto">
            <a:xfrm>
              <a:off x="1619250" y="5013325"/>
              <a:ext cx="288925" cy="584200"/>
            </a:xfrm>
            <a:prstGeom prst="line">
              <a:avLst/>
            </a:prstGeom>
            <a:noFill/>
            <a:ln w="28575">
              <a:solidFill>
                <a:schemeClr val="tx1"/>
              </a:solidFill>
              <a:round/>
              <a:headEnd/>
              <a:tailEnd/>
            </a:ln>
          </p:spPr>
          <p:txBody>
            <a:bodyPr lIns="0" rIns="0" anchor="ctr"/>
            <a:lstStyle/>
            <a:p>
              <a:endParaRPr lang="zh-CN" altLang="en-US"/>
            </a:p>
          </p:txBody>
        </p:sp>
        <p:sp>
          <p:nvSpPr>
            <p:cNvPr id="102471" name="Line 7"/>
            <p:cNvSpPr>
              <a:spLocks noChangeShapeType="1"/>
            </p:cNvSpPr>
            <p:nvPr/>
          </p:nvSpPr>
          <p:spPr bwMode="auto">
            <a:xfrm flipH="1">
              <a:off x="3200400" y="5351463"/>
              <a:ext cx="238125" cy="549275"/>
            </a:xfrm>
            <a:prstGeom prst="line">
              <a:avLst/>
            </a:prstGeom>
            <a:noFill/>
            <a:ln w="28575">
              <a:solidFill>
                <a:schemeClr val="tx1"/>
              </a:solidFill>
              <a:round/>
              <a:headEnd/>
              <a:tailEnd/>
            </a:ln>
          </p:spPr>
          <p:txBody>
            <a:bodyPr lIns="0" rIns="0" anchor="ctr"/>
            <a:lstStyle/>
            <a:p>
              <a:endParaRPr lang="zh-CN" altLang="en-US"/>
            </a:p>
          </p:txBody>
        </p:sp>
        <p:sp>
          <p:nvSpPr>
            <p:cNvPr id="102472" name="Line 9"/>
            <p:cNvSpPr>
              <a:spLocks noChangeShapeType="1"/>
            </p:cNvSpPr>
            <p:nvPr/>
          </p:nvSpPr>
          <p:spPr bwMode="auto">
            <a:xfrm>
              <a:off x="992188" y="5434013"/>
              <a:ext cx="96837" cy="539750"/>
            </a:xfrm>
            <a:prstGeom prst="line">
              <a:avLst/>
            </a:prstGeom>
            <a:noFill/>
            <a:ln w="28575">
              <a:solidFill>
                <a:schemeClr val="tx1"/>
              </a:solidFill>
              <a:round/>
              <a:headEnd/>
              <a:tailEnd/>
            </a:ln>
          </p:spPr>
          <p:txBody>
            <a:bodyPr lIns="0" rIns="0" anchor="ctr"/>
            <a:lstStyle/>
            <a:p>
              <a:endParaRPr lang="zh-CN" altLang="en-US"/>
            </a:p>
          </p:txBody>
        </p:sp>
        <p:sp>
          <p:nvSpPr>
            <p:cNvPr id="102473" name="Line 10"/>
            <p:cNvSpPr>
              <a:spLocks noChangeShapeType="1"/>
            </p:cNvSpPr>
            <p:nvPr/>
          </p:nvSpPr>
          <p:spPr bwMode="auto">
            <a:xfrm flipH="1">
              <a:off x="2555875" y="5084763"/>
              <a:ext cx="128588" cy="215900"/>
            </a:xfrm>
            <a:prstGeom prst="line">
              <a:avLst/>
            </a:prstGeom>
            <a:noFill/>
            <a:ln w="28575">
              <a:solidFill>
                <a:schemeClr val="tx1"/>
              </a:solidFill>
              <a:round/>
              <a:headEnd/>
              <a:tailEnd/>
            </a:ln>
          </p:spPr>
          <p:txBody>
            <a:bodyPr lIns="0" rIns="0" anchor="ctr"/>
            <a:lstStyle/>
            <a:p>
              <a:endParaRPr lang="zh-CN" altLang="en-US"/>
            </a:p>
          </p:txBody>
        </p:sp>
        <p:sp>
          <p:nvSpPr>
            <p:cNvPr id="102474" name="Line 11"/>
            <p:cNvSpPr>
              <a:spLocks noChangeShapeType="1"/>
            </p:cNvSpPr>
            <p:nvPr/>
          </p:nvSpPr>
          <p:spPr bwMode="auto">
            <a:xfrm>
              <a:off x="2124075" y="4508500"/>
              <a:ext cx="1800225" cy="1296988"/>
            </a:xfrm>
            <a:prstGeom prst="line">
              <a:avLst/>
            </a:prstGeom>
            <a:noFill/>
            <a:ln w="28575">
              <a:solidFill>
                <a:schemeClr val="tx1"/>
              </a:solidFill>
              <a:round/>
              <a:headEnd/>
              <a:tailEnd/>
            </a:ln>
          </p:spPr>
          <p:txBody>
            <a:bodyPr lIns="0" rIns="0" anchor="ctr"/>
            <a:lstStyle/>
            <a:p>
              <a:endParaRPr lang="zh-CN" altLang="en-US"/>
            </a:p>
          </p:txBody>
        </p:sp>
        <p:sp>
          <p:nvSpPr>
            <p:cNvPr id="102475" name="Line 12"/>
            <p:cNvSpPr>
              <a:spLocks noChangeShapeType="1"/>
            </p:cNvSpPr>
            <p:nvPr/>
          </p:nvSpPr>
          <p:spPr bwMode="auto">
            <a:xfrm flipH="1">
              <a:off x="539750" y="4292600"/>
              <a:ext cx="1446213" cy="1527175"/>
            </a:xfrm>
            <a:prstGeom prst="line">
              <a:avLst/>
            </a:prstGeom>
            <a:noFill/>
            <a:ln w="28575">
              <a:solidFill>
                <a:schemeClr val="tx1"/>
              </a:solidFill>
              <a:round/>
              <a:headEnd/>
              <a:tailEnd/>
            </a:ln>
          </p:spPr>
          <p:txBody>
            <a:bodyPr lIns="0" rIns="0" anchor="ctr"/>
            <a:lstStyle/>
            <a:p>
              <a:endParaRPr lang="zh-CN" altLang="en-US"/>
            </a:p>
          </p:txBody>
        </p:sp>
        <p:sp>
          <p:nvSpPr>
            <p:cNvPr id="102476" name="Oval 13"/>
            <p:cNvSpPr>
              <a:spLocks noChangeArrowheads="1"/>
            </p:cNvSpPr>
            <p:nvPr/>
          </p:nvSpPr>
          <p:spPr bwMode="auto">
            <a:xfrm>
              <a:off x="1187450" y="4724400"/>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14</a:t>
              </a:r>
            </a:p>
          </p:txBody>
        </p:sp>
        <p:sp>
          <p:nvSpPr>
            <p:cNvPr id="102477" name="Oval 14"/>
            <p:cNvSpPr>
              <a:spLocks noChangeArrowheads="1"/>
            </p:cNvSpPr>
            <p:nvPr/>
          </p:nvSpPr>
          <p:spPr bwMode="auto">
            <a:xfrm>
              <a:off x="912813" y="5749925"/>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478" name="Oval 15"/>
            <p:cNvSpPr>
              <a:spLocks noChangeArrowheads="1"/>
            </p:cNvSpPr>
            <p:nvPr/>
          </p:nvSpPr>
          <p:spPr bwMode="auto">
            <a:xfrm>
              <a:off x="204788" y="5708650"/>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479" name="Oval 17"/>
            <p:cNvSpPr>
              <a:spLocks noChangeArrowheads="1"/>
            </p:cNvSpPr>
            <p:nvPr/>
          </p:nvSpPr>
          <p:spPr bwMode="auto">
            <a:xfrm>
              <a:off x="755650" y="5229225"/>
              <a:ext cx="474663"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480" name="Oval 18"/>
            <p:cNvSpPr>
              <a:spLocks noChangeArrowheads="1"/>
            </p:cNvSpPr>
            <p:nvPr/>
          </p:nvSpPr>
          <p:spPr bwMode="auto">
            <a:xfrm>
              <a:off x="2484438" y="4724400"/>
              <a:ext cx="476250" cy="344488"/>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481" name="Oval 19"/>
            <p:cNvSpPr>
              <a:spLocks noChangeArrowheads="1"/>
            </p:cNvSpPr>
            <p:nvPr/>
          </p:nvSpPr>
          <p:spPr bwMode="auto">
            <a:xfrm>
              <a:off x="2268538" y="5300663"/>
              <a:ext cx="476250" cy="342900"/>
            </a:xfrm>
            <a:prstGeom prst="ellipse">
              <a:avLst/>
            </a:prstGeom>
            <a:solidFill>
              <a:srgbClr val="969696"/>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482" name="Oval 21"/>
            <p:cNvSpPr>
              <a:spLocks noChangeArrowheads="1"/>
            </p:cNvSpPr>
            <p:nvPr/>
          </p:nvSpPr>
          <p:spPr bwMode="auto">
            <a:xfrm>
              <a:off x="3779838" y="5661025"/>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483" name="Oval 22"/>
            <p:cNvSpPr>
              <a:spLocks noChangeArrowheads="1"/>
            </p:cNvSpPr>
            <p:nvPr/>
          </p:nvSpPr>
          <p:spPr bwMode="auto">
            <a:xfrm>
              <a:off x="3200400" y="5200650"/>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484" name="Oval 23"/>
            <p:cNvSpPr>
              <a:spLocks noChangeArrowheads="1"/>
            </p:cNvSpPr>
            <p:nvPr/>
          </p:nvSpPr>
          <p:spPr bwMode="auto">
            <a:xfrm>
              <a:off x="1692275" y="5300663"/>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485" name="Oval 24"/>
            <p:cNvSpPr>
              <a:spLocks noChangeArrowheads="1"/>
            </p:cNvSpPr>
            <p:nvPr/>
          </p:nvSpPr>
          <p:spPr bwMode="auto">
            <a:xfrm>
              <a:off x="1692275" y="4292600"/>
              <a:ext cx="474663"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486" name="Oval 25"/>
            <p:cNvSpPr>
              <a:spLocks noChangeArrowheads="1"/>
            </p:cNvSpPr>
            <p:nvPr/>
          </p:nvSpPr>
          <p:spPr bwMode="auto">
            <a:xfrm>
              <a:off x="2938463" y="5691188"/>
              <a:ext cx="474662" cy="34131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sp>
        <p:nvSpPr>
          <p:cNvPr id="175" name="Text Box 64"/>
          <p:cNvSpPr txBox="1">
            <a:spLocks noChangeArrowheads="1"/>
          </p:cNvSpPr>
          <p:nvPr/>
        </p:nvSpPr>
        <p:spPr bwMode="auto">
          <a:xfrm>
            <a:off x="179388" y="2643188"/>
            <a:ext cx="2447925" cy="523875"/>
          </a:xfrm>
          <a:prstGeom prst="rect">
            <a:avLst/>
          </a:prstGeom>
          <a:noFill/>
          <a:ln w="9525" algn="ctr">
            <a:noFill/>
            <a:miter lim="800000"/>
            <a:headEnd/>
            <a:tailEnd/>
          </a:ln>
        </p:spPr>
        <p:txBody>
          <a:bodyPr>
            <a:spAutoFit/>
          </a:bodyPr>
          <a:lstStyle/>
          <a:p>
            <a:pPr>
              <a:spcBef>
                <a:spcPct val="50000"/>
              </a:spcBef>
            </a:pPr>
            <a:r>
              <a:rPr lang="zh-CN" altLang="en-US" sz="1400" b="0">
                <a:latin typeface="Times New Roman" pitchFamily="18" charset="0"/>
                <a:ea typeface="楷体_GB2312"/>
                <a:cs typeface="楷体_GB2312"/>
              </a:rPr>
              <a:t>继续从</a:t>
            </a:r>
            <a:r>
              <a:rPr lang="en-US" altLang="zh-CN" sz="1400" b="0">
                <a:latin typeface="Times New Roman" pitchFamily="18" charset="0"/>
                <a:ea typeface="楷体_GB2312"/>
                <a:cs typeface="楷体_GB2312"/>
              </a:rPr>
              <a:t>25</a:t>
            </a:r>
            <a:r>
              <a:rPr lang="zh-CN" altLang="en-US" sz="1400" b="0">
                <a:latin typeface="Times New Roman" pitchFamily="18" charset="0"/>
                <a:ea typeface="楷体_GB2312"/>
                <a:cs typeface="楷体_GB2312"/>
              </a:rPr>
              <a:t>往下寻找，</a:t>
            </a:r>
            <a:r>
              <a:rPr lang="en-US" altLang="zh-CN" sz="1400" b="0">
                <a:latin typeface="Times New Roman" pitchFamily="18" charset="0"/>
                <a:ea typeface="楷体_GB2312"/>
                <a:cs typeface="楷体_GB2312"/>
              </a:rPr>
              <a:t>25</a:t>
            </a:r>
            <a:r>
              <a:rPr lang="zh-CN" altLang="en-US" sz="1400" b="0">
                <a:latin typeface="Times New Roman" pitchFamily="18" charset="0"/>
                <a:ea typeface="楷体_GB2312"/>
                <a:cs typeface="楷体_GB2312"/>
              </a:rPr>
              <a:t>的两孩子都是红的，重新着色</a:t>
            </a:r>
          </a:p>
        </p:txBody>
      </p:sp>
      <p:grpSp>
        <p:nvGrpSpPr>
          <p:cNvPr id="5" name="组合 78"/>
          <p:cNvGrpSpPr>
            <a:grpSpLocks/>
          </p:cNvGrpSpPr>
          <p:nvPr/>
        </p:nvGrpSpPr>
        <p:grpSpPr bwMode="auto">
          <a:xfrm>
            <a:off x="179388" y="3579813"/>
            <a:ext cx="2663825" cy="1223962"/>
            <a:chOff x="4597400" y="4076700"/>
            <a:chExt cx="4051300" cy="1800225"/>
          </a:xfrm>
        </p:grpSpPr>
        <p:sp>
          <p:nvSpPr>
            <p:cNvPr id="102453" name="Line 6"/>
            <p:cNvSpPr>
              <a:spLocks noChangeShapeType="1"/>
            </p:cNvSpPr>
            <p:nvPr/>
          </p:nvSpPr>
          <p:spPr bwMode="auto">
            <a:xfrm>
              <a:off x="6011863" y="4797425"/>
              <a:ext cx="288925" cy="511175"/>
            </a:xfrm>
            <a:prstGeom prst="line">
              <a:avLst/>
            </a:prstGeom>
            <a:noFill/>
            <a:ln w="28575">
              <a:solidFill>
                <a:schemeClr val="tx1"/>
              </a:solidFill>
              <a:round/>
              <a:headEnd/>
              <a:tailEnd/>
            </a:ln>
          </p:spPr>
          <p:txBody>
            <a:bodyPr lIns="0" rIns="0" anchor="ctr"/>
            <a:lstStyle/>
            <a:p>
              <a:endParaRPr lang="zh-CN" altLang="en-US"/>
            </a:p>
          </p:txBody>
        </p:sp>
        <p:sp>
          <p:nvSpPr>
            <p:cNvPr id="102454" name="Line 7"/>
            <p:cNvSpPr>
              <a:spLocks noChangeShapeType="1"/>
            </p:cNvSpPr>
            <p:nvPr/>
          </p:nvSpPr>
          <p:spPr bwMode="auto">
            <a:xfrm flipH="1">
              <a:off x="7593013" y="5135563"/>
              <a:ext cx="238125" cy="549275"/>
            </a:xfrm>
            <a:prstGeom prst="line">
              <a:avLst/>
            </a:prstGeom>
            <a:noFill/>
            <a:ln w="28575">
              <a:solidFill>
                <a:schemeClr val="tx1"/>
              </a:solidFill>
              <a:round/>
              <a:headEnd/>
              <a:tailEnd/>
            </a:ln>
          </p:spPr>
          <p:txBody>
            <a:bodyPr lIns="0" rIns="0" anchor="ctr"/>
            <a:lstStyle/>
            <a:p>
              <a:endParaRPr lang="zh-CN" altLang="en-US"/>
            </a:p>
          </p:txBody>
        </p:sp>
        <p:sp>
          <p:nvSpPr>
            <p:cNvPr id="102455" name="Line 9"/>
            <p:cNvSpPr>
              <a:spLocks noChangeShapeType="1"/>
            </p:cNvSpPr>
            <p:nvPr/>
          </p:nvSpPr>
          <p:spPr bwMode="auto">
            <a:xfrm>
              <a:off x="5384800" y="5218113"/>
              <a:ext cx="96838" cy="539750"/>
            </a:xfrm>
            <a:prstGeom prst="line">
              <a:avLst/>
            </a:prstGeom>
            <a:noFill/>
            <a:ln w="28575">
              <a:solidFill>
                <a:schemeClr val="tx1"/>
              </a:solidFill>
              <a:round/>
              <a:headEnd/>
              <a:tailEnd/>
            </a:ln>
          </p:spPr>
          <p:txBody>
            <a:bodyPr lIns="0" rIns="0" anchor="ctr"/>
            <a:lstStyle/>
            <a:p>
              <a:endParaRPr lang="zh-CN" altLang="en-US"/>
            </a:p>
          </p:txBody>
        </p:sp>
        <p:sp>
          <p:nvSpPr>
            <p:cNvPr id="102456" name="Line 10"/>
            <p:cNvSpPr>
              <a:spLocks noChangeShapeType="1"/>
            </p:cNvSpPr>
            <p:nvPr/>
          </p:nvSpPr>
          <p:spPr bwMode="auto">
            <a:xfrm flipH="1">
              <a:off x="6948488" y="4868863"/>
              <a:ext cx="128587" cy="215900"/>
            </a:xfrm>
            <a:prstGeom prst="line">
              <a:avLst/>
            </a:prstGeom>
            <a:noFill/>
            <a:ln w="28575">
              <a:solidFill>
                <a:schemeClr val="tx1"/>
              </a:solidFill>
              <a:round/>
              <a:headEnd/>
              <a:tailEnd/>
            </a:ln>
          </p:spPr>
          <p:txBody>
            <a:bodyPr lIns="0" rIns="0" anchor="ctr"/>
            <a:lstStyle/>
            <a:p>
              <a:endParaRPr lang="zh-CN" altLang="en-US"/>
            </a:p>
          </p:txBody>
        </p:sp>
        <p:sp>
          <p:nvSpPr>
            <p:cNvPr id="102457" name="Line 11"/>
            <p:cNvSpPr>
              <a:spLocks noChangeShapeType="1"/>
            </p:cNvSpPr>
            <p:nvPr/>
          </p:nvSpPr>
          <p:spPr bwMode="auto">
            <a:xfrm>
              <a:off x="6516688" y="4292600"/>
              <a:ext cx="1800225" cy="1296988"/>
            </a:xfrm>
            <a:prstGeom prst="line">
              <a:avLst/>
            </a:prstGeom>
            <a:noFill/>
            <a:ln w="28575">
              <a:solidFill>
                <a:schemeClr val="tx1"/>
              </a:solidFill>
              <a:round/>
              <a:headEnd/>
              <a:tailEnd/>
            </a:ln>
          </p:spPr>
          <p:txBody>
            <a:bodyPr lIns="0" rIns="0" anchor="ctr"/>
            <a:lstStyle/>
            <a:p>
              <a:endParaRPr lang="zh-CN" altLang="en-US"/>
            </a:p>
          </p:txBody>
        </p:sp>
        <p:sp>
          <p:nvSpPr>
            <p:cNvPr id="102458" name="Line 12"/>
            <p:cNvSpPr>
              <a:spLocks noChangeShapeType="1"/>
            </p:cNvSpPr>
            <p:nvPr/>
          </p:nvSpPr>
          <p:spPr bwMode="auto">
            <a:xfrm flipH="1">
              <a:off x="4932363" y="4076700"/>
              <a:ext cx="1446212" cy="1527175"/>
            </a:xfrm>
            <a:prstGeom prst="line">
              <a:avLst/>
            </a:prstGeom>
            <a:noFill/>
            <a:ln w="28575">
              <a:solidFill>
                <a:schemeClr val="tx1"/>
              </a:solidFill>
              <a:round/>
              <a:headEnd/>
              <a:tailEnd/>
            </a:ln>
          </p:spPr>
          <p:txBody>
            <a:bodyPr lIns="0" rIns="0" anchor="ctr"/>
            <a:lstStyle/>
            <a:p>
              <a:endParaRPr lang="zh-CN" altLang="en-US"/>
            </a:p>
          </p:txBody>
        </p:sp>
        <p:sp>
          <p:nvSpPr>
            <p:cNvPr id="102459" name="Oval 13"/>
            <p:cNvSpPr>
              <a:spLocks noChangeArrowheads="1"/>
            </p:cNvSpPr>
            <p:nvPr/>
          </p:nvSpPr>
          <p:spPr bwMode="auto">
            <a:xfrm>
              <a:off x="5580063" y="4508500"/>
              <a:ext cx="476250"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14</a:t>
              </a:r>
            </a:p>
          </p:txBody>
        </p:sp>
        <p:sp>
          <p:nvSpPr>
            <p:cNvPr id="102460" name="Oval 14"/>
            <p:cNvSpPr>
              <a:spLocks noChangeArrowheads="1"/>
            </p:cNvSpPr>
            <p:nvPr/>
          </p:nvSpPr>
          <p:spPr bwMode="auto">
            <a:xfrm>
              <a:off x="5305425" y="5534025"/>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461" name="Oval 15"/>
            <p:cNvSpPr>
              <a:spLocks noChangeArrowheads="1"/>
            </p:cNvSpPr>
            <p:nvPr/>
          </p:nvSpPr>
          <p:spPr bwMode="auto">
            <a:xfrm>
              <a:off x="4597400" y="5492750"/>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462" name="Oval 17"/>
            <p:cNvSpPr>
              <a:spLocks noChangeArrowheads="1"/>
            </p:cNvSpPr>
            <p:nvPr/>
          </p:nvSpPr>
          <p:spPr bwMode="auto">
            <a:xfrm>
              <a:off x="5148263" y="5013325"/>
              <a:ext cx="474662"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463" name="Oval 18"/>
            <p:cNvSpPr>
              <a:spLocks noChangeArrowheads="1"/>
            </p:cNvSpPr>
            <p:nvPr/>
          </p:nvSpPr>
          <p:spPr bwMode="auto">
            <a:xfrm>
              <a:off x="6875463" y="4508500"/>
              <a:ext cx="476250" cy="344488"/>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464" name="Oval 19"/>
            <p:cNvSpPr>
              <a:spLocks noChangeArrowheads="1"/>
            </p:cNvSpPr>
            <p:nvPr/>
          </p:nvSpPr>
          <p:spPr bwMode="auto">
            <a:xfrm>
              <a:off x="6659563" y="5084763"/>
              <a:ext cx="476250" cy="342900"/>
            </a:xfrm>
            <a:prstGeom prst="ellipse">
              <a:avLst/>
            </a:prstGeom>
            <a:solidFill>
              <a:srgbClr val="969696"/>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465" name="Oval 21"/>
            <p:cNvSpPr>
              <a:spLocks noChangeArrowheads="1"/>
            </p:cNvSpPr>
            <p:nvPr/>
          </p:nvSpPr>
          <p:spPr bwMode="auto">
            <a:xfrm>
              <a:off x="8172450" y="5445125"/>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466" name="Oval 22"/>
            <p:cNvSpPr>
              <a:spLocks noChangeArrowheads="1"/>
            </p:cNvSpPr>
            <p:nvPr/>
          </p:nvSpPr>
          <p:spPr bwMode="auto">
            <a:xfrm>
              <a:off x="7593013" y="4984750"/>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467" name="Oval 23"/>
            <p:cNvSpPr>
              <a:spLocks noChangeArrowheads="1"/>
            </p:cNvSpPr>
            <p:nvPr/>
          </p:nvSpPr>
          <p:spPr bwMode="auto">
            <a:xfrm>
              <a:off x="6084888" y="5084763"/>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468" name="Oval 24"/>
            <p:cNvSpPr>
              <a:spLocks noChangeArrowheads="1"/>
            </p:cNvSpPr>
            <p:nvPr/>
          </p:nvSpPr>
          <p:spPr bwMode="auto">
            <a:xfrm>
              <a:off x="6084888" y="4076700"/>
              <a:ext cx="474662" cy="34290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469" name="Oval 25"/>
            <p:cNvSpPr>
              <a:spLocks noChangeArrowheads="1"/>
            </p:cNvSpPr>
            <p:nvPr/>
          </p:nvSpPr>
          <p:spPr bwMode="auto">
            <a:xfrm>
              <a:off x="7331075" y="5475288"/>
              <a:ext cx="474663" cy="34131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sp>
        <p:nvSpPr>
          <p:cNvPr id="194" name="TextBox 21"/>
          <p:cNvSpPr txBox="1">
            <a:spLocks noChangeArrowheads="1"/>
          </p:cNvSpPr>
          <p:nvPr/>
        </p:nvSpPr>
        <p:spPr bwMode="auto">
          <a:xfrm>
            <a:off x="2771775" y="2716213"/>
            <a:ext cx="3313113" cy="522287"/>
          </a:xfrm>
          <a:prstGeom prst="rect">
            <a:avLst/>
          </a:prstGeom>
          <a:noFill/>
          <a:ln w="9525">
            <a:noFill/>
            <a:miter lim="800000"/>
            <a:headEnd/>
            <a:tailEnd/>
          </a:ln>
        </p:spPr>
        <p:txBody>
          <a:bodyPr>
            <a:spAutoFit/>
          </a:bodyPr>
          <a:lstStyle/>
          <a:p>
            <a:pPr eaLnBrk="0" hangingPunct="0">
              <a:spcBef>
                <a:spcPct val="50000"/>
              </a:spcBef>
            </a:pPr>
            <a:r>
              <a:rPr lang="zh-CN" altLang="en-US" sz="1400"/>
              <a:t>继续往下，经过</a:t>
            </a:r>
            <a:r>
              <a:rPr lang="en-US" altLang="zh-CN" sz="1400"/>
              <a:t>14 </a:t>
            </a:r>
            <a:r>
              <a:rPr lang="zh-CN" altLang="en-US" sz="1400"/>
              <a:t>、</a:t>
            </a:r>
            <a:r>
              <a:rPr lang="en-US" altLang="zh-CN" sz="1400"/>
              <a:t>20</a:t>
            </a:r>
            <a:r>
              <a:rPr lang="zh-CN" altLang="en-US" sz="1400"/>
              <a:t>，将</a:t>
            </a:r>
            <a:r>
              <a:rPr lang="en-US" altLang="zh-CN" sz="1400"/>
              <a:t>24</a:t>
            </a:r>
            <a:r>
              <a:rPr lang="zh-CN" altLang="en-US" sz="1400"/>
              <a:t>插入成</a:t>
            </a:r>
            <a:r>
              <a:rPr lang="en-US" altLang="zh-CN" sz="1400"/>
              <a:t>20</a:t>
            </a:r>
            <a:r>
              <a:rPr lang="zh-CN" altLang="en-US" sz="1400"/>
              <a:t>的右孩子</a:t>
            </a:r>
          </a:p>
        </p:txBody>
      </p:sp>
      <p:grpSp>
        <p:nvGrpSpPr>
          <p:cNvPr id="6" name="组合 42"/>
          <p:cNvGrpSpPr>
            <a:grpSpLocks/>
          </p:cNvGrpSpPr>
          <p:nvPr/>
        </p:nvGrpSpPr>
        <p:grpSpPr bwMode="auto">
          <a:xfrm>
            <a:off x="3132138" y="3363913"/>
            <a:ext cx="2663825" cy="1368425"/>
            <a:chOff x="1716360" y="1124744"/>
            <a:chExt cx="4051300" cy="1928813"/>
          </a:xfrm>
        </p:grpSpPr>
        <p:sp>
          <p:nvSpPr>
            <p:cNvPr id="102434" name="Line 6"/>
            <p:cNvSpPr>
              <a:spLocks noChangeShapeType="1"/>
            </p:cNvSpPr>
            <p:nvPr/>
          </p:nvSpPr>
          <p:spPr bwMode="auto">
            <a:xfrm>
              <a:off x="3130823" y="1845469"/>
              <a:ext cx="288925" cy="511175"/>
            </a:xfrm>
            <a:prstGeom prst="line">
              <a:avLst/>
            </a:prstGeom>
            <a:noFill/>
            <a:ln w="28575">
              <a:solidFill>
                <a:schemeClr val="tx1"/>
              </a:solidFill>
              <a:round/>
              <a:headEnd/>
              <a:tailEnd/>
            </a:ln>
          </p:spPr>
          <p:txBody>
            <a:bodyPr lIns="0" rIns="0" anchor="ctr"/>
            <a:lstStyle/>
            <a:p>
              <a:endParaRPr lang="zh-CN" altLang="en-US"/>
            </a:p>
          </p:txBody>
        </p:sp>
        <p:sp>
          <p:nvSpPr>
            <p:cNvPr id="102435" name="Line 7"/>
            <p:cNvSpPr>
              <a:spLocks noChangeShapeType="1"/>
            </p:cNvSpPr>
            <p:nvPr/>
          </p:nvSpPr>
          <p:spPr bwMode="auto">
            <a:xfrm flipH="1">
              <a:off x="4711973" y="2183607"/>
              <a:ext cx="238125" cy="549275"/>
            </a:xfrm>
            <a:prstGeom prst="line">
              <a:avLst/>
            </a:prstGeom>
            <a:noFill/>
            <a:ln w="28575">
              <a:solidFill>
                <a:schemeClr val="tx1"/>
              </a:solidFill>
              <a:round/>
              <a:headEnd/>
              <a:tailEnd/>
            </a:ln>
          </p:spPr>
          <p:txBody>
            <a:bodyPr lIns="0" rIns="0" anchor="ctr"/>
            <a:lstStyle/>
            <a:p>
              <a:endParaRPr lang="zh-CN" altLang="en-US"/>
            </a:p>
          </p:txBody>
        </p:sp>
        <p:sp>
          <p:nvSpPr>
            <p:cNvPr id="102436" name="Line 9"/>
            <p:cNvSpPr>
              <a:spLocks noChangeShapeType="1"/>
            </p:cNvSpPr>
            <p:nvPr/>
          </p:nvSpPr>
          <p:spPr bwMode="auto">
            <a:xfrm>
              <a:off x="2503760" y="2266157"/>
              <a:ext cx="96838" cy="539750"/>
            </a:xfrm>
            <a:prstGeom prst="line">
              <a:avLst/>
            </a:prstGeom>
            <a:noFill/>
            <a:ln w="28575">
              <a:solidFill>
                <a:schemeClr val="tx1"/>
              </a:solidFill>
              <a:round/>
              <a:headEnd/>
              <a:tailEnd/>
            </a:ln>
          </p:spPr>
          <p:txBody>
            <a:bodyPr lIns="0" rIns="0" anchor="ctr"/>
            <a:lstStyle/>
            <a:p>
              <a:endParaRPr lang="zh-CN" altLang="en-US"/>
            </a:p>
          </p:txBody>
        </p:sp>
        <p:sp>
          <p:nvSpPr>
            <p:cNvPr id="102437" name="Line 10"/>
            <p:cNvSpPr>
              <a:spLocks noChangeShapeType="1"/>
            </p:cNvSpPr>
            <p:nvPr/>
          </p:nvSpPr>
          <p:spPr bwMode="auto">
            <a:xfrm flipH="1">
              <a:off x="4067448" y="1916907"/>
              <a:ext cx="128587" cy="215900"/>
            </a:xfrm>
            <a:prstGeom prst="line">
              <a:avLst/>
            </a:prstGeom>
            <a:noFill/>
            <a:ln w="28575">
              <a:solidFill>
                <a:schemeClr val="tx1"/>
              </a:solidFill>
              <a:round/>
              <a:headEnd/>
              <a:tailEnd/>
            </a:ln>
          </p:spPr>
          <p:txBody>
            <a:bodyPr lIns="0" rIns="0" anchor="ctr"/>
            <a:lstStyle/>
            <a:p>
              <a:endParaRPr lang="zh-CN" altLang="en-US"/>
            </a:p>
          </p:txBody>
        </p:sp>
        <p:sp>
          <p:nvSpPr>
            <p:cNvPr id="102438" name="Line 11"/>
            <p:cNvSpPr>
              <a:spLocks noChangeShapeType="1"/>
            </p:cNvSpPr>
            <p:nvPr/>
          </p:nvSpPr>
          <p:spPr bwMode="auto">
            <a:xfrm>
              <a:off x="3635648" y="1340644"/>
              <a:ext cx="1800225" cy="1296988"/>
            </a:xfrm>
            <a:prstGeom prst="line">
              <a:avLst/>
            </a:prstGeom>
            <a:noFill/>
            <a:ln w="28575">
              <a:solidFill>
                <a:schemeClr val="tx1"/>
              </a:solidFill>
              <a:round/>
              <a:headEnd/>
              <a:tailEnd/>
            </a:ln>
          </p:spPr>
          <p:txBody>
            <a:bodyPr lIns="0" rIns="0" anchor="ctr"/>
            <a:lstStyle/>
            <a:p>
              <a:endParaRPr lang="zh-CN" altLang="en-US"/>
            </a:p>
          </p:txBody>
        </p:sp>
        <p:sp>
          <p:nvSpPr>
            <p:cNvPr id="102439" name="Line 12"/>
            <p:cNvSpPr>
              <a:spLocks noChangeShapeType="1"/>
            </p:cNvSpPr>
            <p:nvPr/>
          </p:nvSpPr>
          <p:spPr bwMode="auto">
            <a:xfrm flipH="1">
              <a:off x="2051323" y="1124744"/>
              <a:ext cx="1446212" cy="1527175"/>
            </a:xfrm>
            <a:prstGeom prst="line">
              <a:avLst/>
            </a:prstGeom>
            <a:noFill/>
            <a:ln w="28575">
              <a:solidFill>
                <a:schemeClr val="tx1"/>
              </a:solidFill>
              <a:round/>
              <a:headEnd/>
              <a:tailEnd/>
            </a:ln>
          </p:spPr>
          <p:txBody>
            <a:bodyPr lIns="0" rIns="0" anchor="ctr"/>
            <a:lstStyle/>
            <a:p>
              <a:endParaRPr lang="zh-CN" altLang="en-US"/>
            </a:p>
          </p:txBody>
        </p:sp>
        <p:sp>
          <p:nvSpPr>
            <p:cNvPr id="102440" name="Oval 13"/>
            <p:cNvSpPr>
              <a:spLocks noChangeArrowheads="1"/>
            </p:cNvSpPr>
            <p:nvPr/>
          </p:nvSpPr>
          <p:spPr bwMode="auto">
            <a:xfrm>
              <a:off x="2699023" y="1556544"/>
              <a:ext cx="476250"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14</a:t>
              </a:r>
            </a:p>
          </p:txBody>
        </p:sp>
        <p:sp>
          <p:nvSpPr>
            <p:cNvPr id="102441" name="Oval 14"/>
            <p:cNvSpPr>
              <a:spLocks noChangeArrowheads="1"/>
            </p:cNvSpPr>
            <p:nvPr/>
          </p:nvSpPr>
          <p:spPr bwMode="auto">
            <a:xfrm>
              <a:off x="2424385" y="2582069"/>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442" name="Oval 15"/>
            <p:cNvSpPr>
              <a:spLocks noChangeArrowheads="1"/>
            </p:cNvSpPr>
            <p:nvPr/>
          </p:nvSpPr>
          <p:spPr bwMode="auto">
            <a:xfrm>
              <a:off x="1716360" y="2540794"/>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443" name="Oval 17"/>
            <p:cNvSpPr>
              <a:spLocks noChangeArrowheads="1"/>
            </p:cNvSpPr>
            <p:nvPr/>
          </p:nvSpPr>
          <p:spPr bwMode="auto">
            <a:xfrm>
              <a:off x="2267223" y="2061369"/>
              <a:ext cx="474662"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444" name="Oval 18"/>
            <p:cNvSpPr>
              <a:spLocks noChangeArrowheads="1"/>
            </p:cNvSpPr>
            <p:nvPr/>
          </p:nvSpPr>
          <p:spPr bwMode="auto">
            <a:xfrm>
              <a:off x="3994423" y="1556544"/>
              <a:ext cx="476250" cy="344488"/>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445" name="Oval 19"/>
            <p:cNvSpPr>
              <a:spLocks noChangeArrowheads="1"/>
            </p:cNvSpPr>
            <p:nvPr/>
          </p:nvSpPr>
          <p:spPr bwMode="auto">
            <a:xfrm>
              <a:off x="3778523" y="2132807"/>
              <a:ext cx="476250" cy="342900"/>
            </a:xfrm>
            <a:prstGeom prst="ellipse">
              <a:avLst/>
            </a:prstGeom>
            <a:solidFill>
              <a:srgbClr val="969696"/>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446" name="Oval 21"/>
            <p:cNvSpPr>
              <a:spLocks noChangeArrowheads="1"/>
            </p:cNvSpPr>
            <p:nvPr/>
          </p:nvSpPr>
          <p:spPr bwMode="auto">
            <a:xfrm>
              <a:off x="5291410" y="2493169"/>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447" name="Oval 22"/>
            <p:cNvSpPr>
              <a:spLocks noChangeArrowheads="1"/>
            </p:cNvSpPr>
            <p:nvPr/>
          </p:nvSpPr>
          <p:spPr bwMode="auto">
            <a:xfrm>
              <a:off x="4711973" y="2032794"/>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448" name="Oval 23"/>
            <p:cNvSpPr>
              <a:spLocks noChangeArrowheads="1"/>
            </p:cNvSpPr>
            <p:nvPr/>
          </p:nvSpPr>
          <p:spPr bwMode="auto">
            <a:xfrm>
              <a:off x="3203848" y="2132807"/>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449" name="Oval 24"/>
            <p:cNvSpPr>
              <a:spLocks noChangeArrowheads="1"/>
            </p:cNvSpPr>
            <p:nvPr/>
          </p:nvSpPr>
          <p:spPr bwMode="auto">
            <a:xfrm>
              <a:off x="3203848" y="1124744"/>
              <a:ext cx="474662" cy="34290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450" name="Oval 25"/>
            <p:cNvSpPr>
              <a:spLocks noChangeArrowheads="1"/>
            </p:cNvSpPr>
            <p:nvPr/>
          </p:nvSpPr>
          <p:spPr bwMode="auto">
            <a:xfrm>
              <a:off x="4450035" y="2523332"/>
              <a:ext cx="474663" cy="34131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02451" name="Oval 14"/>
            <p:cNvSpPr>
              <a:spLocks noChangeArrowheads="1"/>
            </p:cNvSpPr>
            <p:nvPr/>
          </p:nvSpPr>
          <p:spPr bwMode="auto">
            <a:xfrm>
              <a:off x="3562623" y="2709069"/>
              <a:ext cx="476250" cy="344488"/>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24</a:t>
              </a:r>
              <a:endParaRPr lang="en-US" altLang="zh-CN" sz="1400">
                <a:latin typeface="Times New Roman" pitchFamily="18" charset="0"/>
                <a:ea typeface="楷体_GB2312"/>
                <a:cs typeface="楷体_GB2312"/>
              </a:endParaRPr>
            </a:p>
          </p:txBody>
        </p:sp>
        <p:sp>
          <p:nvSpPr>
            <p:cNvPr id="102452" name="Line 6"/>
            <p:cNvSpPr>
              <a:spLocks noChangeShapeType="1"/>
            </p:cNvSpPr>
            <p:nvPr/>
          </p:nvSpPr>
          <p:spPr bwMode="auto">
            <a:xfrm>
              <a:off x="3562623" y="2485232"/>
              <a:ext cx="144462" cy="223837"/>
            </a:xfrm>
            <a:prstGeom prst="line">
              <a:avLst/>
            </a:prstGeom>
            <a:noFill/>
            <a:ln w="28575">
              <a:solidFill>
                <a:schemeClr val="tx1"/>
              </a:solidFill>
              <a:round/>
              <a:headEnd/>
              <a:tailEnd/>
            </a:ln>
          </p:spPr>
          <p:txBody>
            <a:bodyPr lIns="0" rIns="0" anchor="ctr"/>
            <a:lstStyle/>
            <a:p>
              <a:endParaRPr lang="zh-CN" altLang="en-US"/>
            </a:p>
          </p:txBody>
        </p:sp>
      </p:grpSp>
      <p:sp>
        <p:nvSpPr>
          <p:cNvPr id="215" name="TextBox 214"/>
          <p:cNvSpPr txBox="1">
            <a:spLocks noChangeArrowheads="1"/>
          </p:cNvSpPr>
          <p:nvPr/>
        </p:nvSpPr>
        <p:spPr bwMode="auto">
          <a:xfrm>
            <a:off x="6443663" y="2787650"/>
            <a:ext cx="2232025" cy="307975"/>
          </a:xfrm>
          <a:prstGeom prst="rect">
            <a:avLst/>
          </a:prstGeom>
          <a:noFill/>
          <a:ln w="9525">
            <a:noFill/>
            <a:miter lim="800000"/>
            <a:headEnd/>
            <a:tailEnd/>
          </a:ln>
        </p:spPr>
        <p:txBody>
          <a:bodyPr>
            <a:spAutoFit/>
          </a:bodyPr>
          <a:lstStyle/>
          <a:p>
            <a:pPr eaLnBrk="0" hangingPunct="0">
              <a:spcBef>
                <a:spcPct val="50000"/>
              </a:spcBef>
            </a:pPr>
            <a:r>
              <a:rPr lang="zh-CN" altLang="en-US" sz="1400"/>
              <a:t>最后将根结点染成黑色</a:t>
            </a:r>
          </a:p>
        </p:txBody>
      </p:sp>
      <p:grpSp>
        <p:nvGrpSpPr>
          <p:cNvPr id="7" name="组合 43"/>
          <p:cNvGrpSpPr>
            <a:grpSpLocks/>
          </p:cNvGrpSpPr>
          <p:nvPr/>
        </p:nvGrpSpPr>
        <p:grpSpPr bwMode="auto">
          <a:xfrm>
            <a:off x="6084888" y="3219450"/>
            <a:ext cx="2879725" cy="1368425"/>
            <a:chOff x="1716360" y="1124744"/>
            <a:chExt cx="4051300" cy="1928813"/>
          </a:xfrm>
        </p:grpSpPr>
        <p:sp>
          <p:nvSpPr>
            <p:cNvPr id="102415" name="Line 6"/>
            <p:cNvSpPr>
              <a:spLocks noChangeShapeType="1"/>
            </p:cNvSpPr>
            <p:nvPr/>
          </p:nvSpPr>
          <p:spPr bwMode="auto">
            <a:xfrm>
              <a:off x="3130823" y="1845469"/>
              <a:ext cx="288925" cy="511175"/>
            </a:xfrm>
            <a:prstGeom prst="line">
              <a:avLst/>
            </a:prstGeom>
            <a:noFill/>
            <a:ln w="28575">
              <a:solidFill>
                <a:schemeClr val="tx1"/>
              </a:solidFill>
              <a:round/>
              <a:headEnd/>
              <a:tailEnd/>
            </a:ln>
          </p:spPr>
          <p:txBody>
            <a:bodyPr lIns="0" rIns="0" anchor="ctr"/>
            <a:lstStyle/>
            <a:p>
              <a:endParaRPr lang="zh-CN" altLang="en-US"/>
            </a:p>
          </p:txBody>
        </p:sp>
        <p:sp>
          <p:nvSpPr>
            <p:cNvPr id="102416" name="Line 7"/>
            <p:cNvSpPr>
              <a:spLocks noChangeShapeType="1"/>
            </p:cNvSpPr>
            <p:nvPr/>
          </p:nvSpPr>
          <p:spPr bwMode="auto">
            <a:xfrm flipH="1">
              <a:off x="4711973" y="2183607"/>
              <a:ext cx="238125" cy="549275"/>
            </a:xfrm>
            <a:prstGeom prst="line">
              <a:avLst/>
            </a:prstGeom>
            <a:noFill/>
            <a:ln w="28575">
              <a:solidFill>
                <a:schemeClr val="tx1"/>
              </a:solidFill>
              <a:round/>
              <a:headEnd/>
              <a:tailEnd/>
            </a:ln>
          </p:spPr>
          <p:txBody>
            <a:bodyPr lIns="0" rIns="0" anchor="ctr"/>
            <a:lstStyle/>
            <a:p>
              <a:endParaRPr lang="zh-CN" altLang="en-US"/>
            </a:p>
          </p:txBody>
        </p:sp>
        <p:sp>
          <p:nvSpPr>
            <p:cNvPr id="102417" name="Line 9"/>
            <p:cNvSpPr>
              <a:spLocks noChangeShapeType="1"/>
            </p:cNvSpPr>
            <p:nvPr/>
          </p:nvSpPr>
          <p:spPr bwMode="auto">
            <a:xfrm>
              <a:off x="2503760" y="2266157"/>
              <a:ext cx="96838" cy="539750"/>
            </a:xfrm>
            <a:prstGeom prst="line">
              <a:avLst/>
            </a:prstGeom>
            <a:noFill/>
            <a:ln w="28575">
              <a:solidFill>
                <a:schemeClr val="tx1"/>
              </a:solidFill>
              <a:round/>
              <a:headEnd/>
              <a:tailEnd/>
            </a:ln>
          </p:spPr>
          <p:txBody>
            <a:bodyPr lIns="0" rIns="0" anchor="ctr"/>
            <a:lstStyle/>
            <a:p>
              <a:endParaRPr lang="zh-CN" altLang="en-US"/>
            </a:p>
          </p:txBody>
        </p:sp>
        <p:sp>
          <p:nvSpPr>
            <p:cNvPr id="102418" name="Line 10"/>
            <p:cNvSpPr>
              <a:spLocks noChangeShapeType="1"/>
            </p:cNvSpPr>
            <p:nvPr/>
          </p:nvSpPr>
          <p:spPr bwMode="auto">
            <a:xfrm flipH="1">
              <a:off x="4067448" y="1916907"/>
              <a:ext cx="128587" cy="215900"/>
            </a:xfrm>
            <a:prstGeom prst="line">
              <a:avLst/>
            </a:prstGeom>
            <a:noFill/>
            <a:ln w="28575">
              <a:solidFill>
                <a:schemeClr val="tx1"/>
              </a:solidFill>
              <a:round/>
              <a:headEnd/>
              <a:tailEnd/>
            </a:ln>
          </p:spPr>
          <p:txBody>
            <a:bodyPr lIns="0" rIns="0" anchor="ctr"/>
            <a:lstStyle/>
            <a:p>
              <a:endParaRPr lang="zh-CN" altLang="en-US"/>
            </a:p>
          </p:txBody>
        </p:sp>
        <p:sp>
          <p:nvSpPr>
            <p:cNvPr id="102419" name="Line 11"/>
            <p:cNvSpPr>
              <a:spLocks noChangeShapeType="1"/>
            </p:cNvSpPr>
            <p:nvPr/>
          </p:nvSpPr>
          <p:spPr bwMode="auto">
            <a:xfrm>
              <a:off x="3635648" y="1340644"/>
              <a:ext cx="1800225" cy="1296988"/>
            </a:xfrm>
            <a:prstGeom prst="line">
              <a:avLst/>
            </a:prstGeom>
            <a:noFill/>
            <a:ln w="28575">
              <a:solidFill>
                <a:schemeClr val="tx1"/>
              </a:solidFill>
              <a:round/>
              <a:headEnd/>
              <a:tailEnd/>
            </a:ln>
          </p:spPr>
          <p:txBody>
            <a:bodyPr lIns="0" rIns="0" anchor="ctr"/>
            <a:lstStyle/>
            <a:p>
              <a:endParaRPr lang="zh-CN" altLang="en-US"/>
            </a:p>
          </p:txBody>
        </p:sp>
        <p:sp>
          <p:nvSpPr>
            <p:cNvPr id="102420" name="Line 12"/>
            <p:cNvSpPr>
              <a:spLocks noChangeShapeType="1"/>
            </p:cNvSpPr>
            <p:nvPr/>
          </p:nvSpPr>
          <p:spPr bwMode="auto">
            <a:xfrm flipH="1">
              <a:off x="2051323" y="1124744"/>
              <a:ext cx="1446212" cy="1527175"/>
            </a:xfrm>
            <a:prstGeom prst="line">
              <a:avLst/>
            </a:prstGeom>
            <a:noFill/>
            <a:ln w="28575">
              <a:solidFill>
                <a:schemeClr val="tx1"/>
              </a:solidFill>
              <a:round/>
              <a:headEnd/>
              <a:tailEnd/>
            </a:ln>
          </p:spPr>
          <p:txBody>
            <a:bodyPr lIns="0" rIns="0" anchor="ctr"/>
            <a:lstStyle/>
            <a:p>
              <a:endParaRPr lang="zh-CN" altLang="en-US"/>
            </a:p>
          </p:txBody>
        </p:sp>
        <p:sp>
          <p:nvSpPr>
            <p:cNvPr id="102421" name="Oval 13"/>
            <p:cNvSpPr>
              <a:spLocks noChangeArrowheads="1"/>
            </p:cNvSpPr>
            <p:nvPr/>
          </p:nvSpPr>
          <p:spPr bwMode="auto">
            <a:xfrm>
              <a:off x="2699023" y="1556544"/>
              <a:ext cx="476250"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latin typeface="Times New Roman" pitchFamily="18" charset="0"/>
                  <a:ea typeface="楷体_GB2312"/>
                  <a:cs typeface="楷体_GB2312"/>
                </a:rPr>
                <a:t>14</a:t>
              </a:r>
            </a:p>
          </p:txBody>
        </p:sp>
        <p:sp>
          <p:nvSpPr>
            <p:cNvPr id="102422" name="Oval 14"/>
            <p:cNvSpPr>
              <a:spLocks noChangeArrowheads="1"/>
            </p:cNvSpPr>
            <p:nvPr/>
          </p:nvSpPr>
          <p:spPr bwMode="auto">
            <a:xfrm>
              <a:off x="2424385" y="2582069"/>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02423" name="Oval 15"/>
            <p:cNvSpPr>
              <a:spLocks noChangeArrowheads="1"/>
            </p:cNvSpPr>
            <p:nvPr/>
          </p:nvSpPr>
          <p:spPr bwMode="auto">
            <a:xfrm>
              <a:off x="1716360" y="2540794"/>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02424" name="Oval 17"/>
            <p:cNvSpPr>
              <a:spLocks noChangeArrowheads="1"/>
            </p:cNvSpPr>
            <p:nvPr/>
          </p:nvSpPr>
          <p:spPr bwMode="auto">
            <a:xfrm>
              <a:off x="2267223" y="2061369"/>
              <a:ext cx="474662"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02425" name="Oval 18"/>
            <p:cNvSpPr>
              <a:spLocks noChangeArrowheads="1"/>
            </p:cNvSpPr>
            <p:nvPr/>
          </p:nvSpPr>
          <p:spPr bwMode="auto">
            <a:xfrm>
              <a:off x="3994423" y="1556544"/>
              <a:ext cx="476250" cy="344488"/>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102426" name="Oval 19"/>
            <p:cNvSpPr>
              <a:spLocks noChangeArrowheads="1"/>
            </p:cNvSpPr>
            <p:nvPr/>
          </p:nvSpPr>
          <p:spPr bwMode="auto">
            <a:xfrm>
              <a:off x="3778523" y="2132807"/>
              <a:ext cx="476250" cy="342900"/>
            </a:xfrm>
            <a:prstGeom prst="ellipse">
              <a:avLst/>
            </a:prstGeom>
            <a:solidFill>
              <a:srgbClr val="969696"/>
            </a:solidFill>
            <a:ln w="28575">
              <a:solidFill>
                <a:srgbClr val="F8F8F8"/>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2427" name="Oval 21"/>
            <p:cNvSpPr>
              <a:spLocks noChangeArrowheads="1"/>
            </p:cNvSpPr>
            <p:nvPr/>
          </p:nvSpPr>
          <p:spPr bwMode="auto">
            <a:xfrm>
              <a:off x="5291410" y="2493169"/>
              <a:ext cx="476250" cy="342900"/>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02428" name="Oval 22"/>
            <p:cNvSpPr>
              <a:spLocks noChangeArrowheads="1"/>
            </p:cNvSpPr>
            <p:nvPr/>
          </p:nvSpPr>
          <p:spPr bwMode="auto">
            <a:xfrm>
              <a:off x="4711973" y="2032794"/>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102429" name="Oval 23"/>
            <p:cNvSpPr>
              <a:spLocks noChangeArrowheads="1"/>
            </p:cNvSpPr>
            <p:nvPr/>
          </p:nvSpPr>
          <p:spPr bwMode="auto">
            <a:xfrm>
              <a:off x="3203848" y="2132807"/>
              <a:ext cx="476250" cy="342900"/>
            </a:xfrm>
            <a:prstGeom prst="ellipse">
              <a:avLst/>
            </a:prstGeom>
            <a:solidFill>
              <a:srgbClr val="969696"/>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102430" name="Oval 24"/>
            <p:cNvSpPr>
              <a:spLocks noChangeArrowheads="1"/>
            </p:cNvSpPr>
            <p:nvPr/>
          </p:nvSpPr>
          <p:spPr bwMode="auto">
            <a:xfrm>
              <a:off x="3203848" y="1124744"/>
              <a:ext cx="474662" cy="34290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102431" name="Oval 25"/>
            <p:cNvSpPr>
              <a:spLocks noChangeArrowheads="1"/>
            </p:cNvSpPr>
            <p:nvPr/>
          </p:nvSpPr>
          <p:spPr bwMode="auto">
            <a:xfrm>
              <a:off x="4450035" y="2523332"/>
              <a:ext cx="474663" cy="341312"/>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02432" name="Oval 14"/>
            <p:cNvSpPr>
              <a:spLocks noChangeArrowheads="1"/>
            </p:cNvSpPr>
            <p:nvPr/>
          </p:nvSpPr>
          <p:spPr bwMode="auto">
            <a:xfrm>
              <a:off x="3562623" y="2709069"/>
              <a:ext cx="476250" cy="344488"/>
            </a:xfrm>
            <a:prstGeom prst="ellipse">
              <a:avLst/>
            </a:prstGeom>
            <a:solidFill>
              <a:srgbClr val="FF000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24</a:t>
              </a:r>
              <a:endParaRPr lang="en-US" altLang="zh-CN" sz="1400">
                <a:latin typeface="Times New Roman" pitchFamily="18" charset="0"/>
                <a:ea typeface="楷体_GB2312"/>
                <a:cs typeface="楷体_GB2312"/>
              </a:endParaRPr>
            </a:p>
          </p:txBody>
        </p:sp>
        <p:sp>
          <p:nvSpPr>
            <p:cNvPr id="102433" name="Line 6"/>
            <p:cNvSpPr>
              <a:spLocks noChangeShapeType="1"/>
            </p:cNvSpPr>
            <p:nvPr/>
          </p:nvSpPr>
          <p:spPr bwMode="auto">
            <a:xfrm>
              <a:off x="3562623" y="2485232"/>
              <a:ext cx="144462" cy="223837"/>
            </a:xfrm>
            <a:prstGeom prst="line">
              <a:avLst/>
            </a:prstGeom>
            <a:noFill/>
            <a:ln w="28575">
              <a:solidFill>
                <a:schemeClr val="tx1"/>
              </a:solidFill>
              <a:round/>
              <a:headEnd/>
              <a:tailEnd/>
            </a:ln>
          </p:spPr>
          <p:txBody>
            <a:bodyPr lIns="0" rIns="0" anchor="ctr"/>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blinds(horizontal)">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blinds(horizontal)">
                                      <p:cBhvr>
                                        <p:cTn id="17" dur="500"/>
                                        <p:tgtEl>
                                          <p:spTgt spid="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blinds(horizontal)">
                                      <p:cBhvr>
                                        <p:cTn id="27" dur="500"/>
                                        <p:tgtEl>
                                          <p:spTgt spid="1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blinds(horizontal)">
                                      <p:cBhvr>
                                        <p:cTn id="37" dur="500"/>
                                        <p:tgtEl>
                                          <p:spTgt spid="1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5"/>
                                        </p:tgtEl>
                                        <p:attrNameLst>
                                          <p:attrName>style.visibility</p:attrName>
                                        </p:attrNameLst>
                                      </p:cBhvr>
                                      <p:to>
                                        <p:strVal val="visible"/>
                                      </p:to>
                                    </p:set>
                                    <p:animEffect transition="in" filter="blinds(horizontal)">
                                      <p:cBhvr>
                                        <p:cTn id="47" dur="500"/>
                                        <p:tgtEl>
                                          <p:spTgt spid="215"/>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56" grpId="0"/>
      <p:bldP spid="175" grpId="0"/>
      <p:bldP spid="194" grpId="0"/>
      <p:bldP spid="21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矩形 34"/>
          <p:cNvSpPr>
            <a:spLocks noChangeArrowheads="1"/>
          </p:cNvSpPr>
          <p:nvPr/>
        </p:nvSpPr>
        <p:spPr bwMode="auto">
          <a:xfrm>
            <a:off x="395536" y="297777"/>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红黑树的删除</a:t>
            </a:r>
          </a:p>
        </p:txBody>
      </p:sp>
      <p:sp>
        <p:nvSpPr>
          <p:cNvPr id="103428" name="文本框 28"/>
          <p:cNvSpPr txBox="1">
            <a:spLocks noChangeArrowheads="1"/>
          </p:cNvSpPr>
          <p:nvPr/>
        </p:nvSpPr>
        <p:spPr bwMode="auto">
          <a:xfrm>
            <a:off x="467544" y="987574"/>
            <a:ext cx="7848600" cy="1083374"/>
          </a:xfrm>
          <a:prstGeom prst="rect">
            <a:avLst/>
          </a:prstGeom>
          <a:noFill/>
          <a:ln w="9525">
            <a:noFill/>
            <a:miter lim="800000"/>
            <a:headEnd/>
            <a:tailEnd/>
          </a:ln>
        </p:spPr>
        <p:txBody>
          <a:bodyPr>
            <a:spAutoFit/>
          </a:bodyPr>
          <a:lstStyle/>
          <a:p>
            <a:pPr>
              <a:lnSpc>
                <a:spcPct val="140000"/>
              </a:lnSpc>
            </a:pPr>
            <a:r>
              <a:rPr lang="zh-CN" altLang="en-US" sz="1800" dirty="0">
                <a:latin typeface="楷体_GB2312"/>
                <a:ea typeface="楷体_GB2312"/>
                <a:cs typeface="楷体_GB2312"/>
              </a:rPr>
              <a:t>直观的删除过程</a:t>
            </a:r>
            <a:endParaRPr lang="en-US" altLang="zh-CN" sz="1800" dirty="0">
              <a:latin typeface="楷体_GB2312"/>
              <a:ea typeface="楷体_GB2312"/>
              <a:cs typeface="楷体_GB2312"/>
            </a:endParaRPr>
          </a:p>
          <a:p>
            <a:pPr>
              <a:lnSpc>
                <a:spcPct val="140000"/>
              </a:lnSpc>
            </a:pPr>
            <a:r>
              <a:rPr lang="zh-CN" altLang="en-US" sz="1400" b="0" dirty="0">
                <a:latin typeface="楷体_GB2312"/>
                <a:ea typeface="楷体_GB2312"/>
                <a:cs typeface="楷体_GB2312"/>
              </a:rPr>
              <a:t>首先使用普通的二叉查找树的删除算法删除结点，然后进行旋转及颜色的调整。</a:t>
            </a:r>
          </a:p>
          <a:p>
            <a:pPr>
              <a:lnSpc>
                <a:spcPct val="140000"/>
              </a:lnSpc>
            </a:pPr>
            <a:r>
              <a:rPr lang="zh-CN" altLang="en-US" sz="1400" b="0" dirty="0">
                <a:latin typeface="楷体_GB2312"/>
                <a:ea typeface="楷体_GB2312"/>
                <a:cs typeface="楷体_GB2312"/>
              </a:rPr>
              <a:t>在二叉查找树的删除中，最终可以归结到两种情况：删除叶结点和删除只有一个儿子的结点。</a:t>
            </a:r>
            <a:endParaRPr lang="en-US" altLang="zh-CN" sz="1400" b="0" dirty="0">
              <a:latin typeface="楷体_GB2312"/>
              <a:ea typeface="楷体_GB2312"/>
              <a:cs typeface="楷体_GB2312"/>
            </a:endParaRPr>
          </a:p>
        </p:txBody>
      </p:sp>
      <p:sp>
        <p:nvSpPr>
          <p:cNvPr id="103429" name="矩形 36"/>
          <p:cNvSpPr>
            <a:spLocks noChangeArrowheads="1"/>
          </p:cNvSpPr>
          <p:nvPr/>
        </p:nvSpPr>
        <p:spPr bwMode="auto">
          <a:xfrm>
            <a:off x="395536" y="2139702"/>
            <a:ext cx="4392488" cy="1572738"/>
          </a:xfrm>
          <a:prstGeom prst="rect">
            <a:avLst/>
          </a:prstGeom>
          <a:noFill/>
          <a:ln w="9525">
            <a:noFill/>
            <a:miter lim="800000"/>
            <a:headEnd/>
            <a:tailEnd/>
          </a:ln>
        </p:spPr>
        <p:txBody>
          <a:bodyPr wrap="square">
            <a:spAutoFit/>
          </a:bodyPr>
          <a:lstStyle/>
          <a:p>
            <a:pPr>
              <a:lnSpc>
                <a:spcPct val="140000"/>
              </a:lnSpc>
              <a:spcBef>
                <a:spcPts val="1200"/>
              </a:spcBef>
            </a:pPr>
            <a:r>
              <a:rPr lang="zh-CN" altLang="en-US" sz="1800" dirty="0">
                <a:latin typeface="微软雅黑" pitchFamily="34" charset="-122"/>
                <a:ea typeface="微软雅黑" pitchFamily="34" charset="-122"/>
                <a:cs typeface="楷体_GB2312"/>
              </a:rPr>
              <a:t>被删结点的情况</a:t>
            </a:r>
            <a:endParaRPr lang="en-US" altLang="zh-CN" sz="1800" dirty="0">
              <a:latin typeface="微软雅黑" pitchFamily="34" charset="-122"/>
              <a:ea typeface="微软雅黑" pitchFamily="34" charset="-122"/>
              <a:cs typeface="楷体_GB2312"/>
            </a:endParaRPr>
          </a:p>
          <a:p>
            <a:pPr>
              <a:spcBef>
                <a:spcPts val="600"/>
              </a:spcBef>
            </a:pPr>
            <a:r>
              <a:rPr lang="zh-CN" altLang="en-US" sz="1400" b="0" dirty="0">
                <a:latin typeface="楷体_GB2312"/>
                <a:ea typeface="微软雅黑" pitchFamily="34" charset="-122"/>
                <a:cs typeface="楷体_GB2312"/>
              </a:rPr>
              <a:t>红色的叶结点：直接删除</a:t>
            </a:r>
            <a:endParaRPr lang="en-US" altLang="zh-CN" sz="1400" b="0" dirty="0">
              <a:latin typeface="楷体_GB2312"/>
              <a:ea typeface="微软雅黑" pitchFamily="34" charset="-122"/>
              <a:cs typeface="楷体_GB2312"/>
            </a:endParaRPr>
          </a:p>
          <a:p>
            <a:pPr>
              <a:spcBef>
                <a:spcPts val="600"/>
              </a:spcBef>
            </a:pPr>
            <a:r>
              <a:rPr lang="zh-CN" altLang="en-US" sz="1400" b="0" dirty="0">
                <a:latin typeface="楷体_GB2312"/>
                <a:ea typeface="微软雅黑" pitchFamily="34" charset="-122"/>
                <a:cs typeface="楷体_GB2312"/>
              </a:rPr>
              <a:t>只有一个儿子的结点：肯定是黑结点，儿子是红结点，修改儿子为黑色</a:t>
            </a:r>
            <a:endParaRPr lang="en-US" altLang="zh-CN" sz="1400" b="0" dirty="0">
              <a:latin typeface="楷体_GB2312"/>
              <a:ea typeface="微软雅黑" pitchFamily="34" charset="-122"/>
              <a:cs typeface="楷体_GB2312"/>
            </a:endParaRPr>
          </a:p>
          <a:p>
            <a:pPr>
              <a:spcBef>
                <a:spcPts val="600"/>
              </a:spcBef>
            </a:pPr>
            <a:r>
              <a:rPr lang="zh-CN" altLang="en-US" sz="1400" b="0" dirty="0">
                <a:latin typeface="楷体_GB2312"/>
                <a:ea typeface="微软雅黑" pitchFamily="34" charset="-122"/>
                <a:cs typeface="楷体_GB2312"/>
              </a:rPr>
              <a:t>黑色叶结点：导致该路径少了一个黑结点，需要调整</a:t>
            </a:r>
          </a:p>
        </p:txBody>
      </p:sp>
      <p:sp>
        <p:nvSpPr>
          <p:cNvPr id="71" name="TextBox 30"/>
          <p:cNvSpPr txBox="1">
            <a:spLocks noChangeArrowheads="1"/>
          </p:cNvSpPr>
          <p:nvPr/>
        </p:nvSpPr>
        <p:spPr bwMode="auto">
          <a:xfrm>
            <a:off x="755650" y="3867150"/>
            <a:ext cx="792163"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5</a:t>
            </a:r>
            <a:endParaRPr lang="zh-CN" altLang="en-US" sz="1400" dirty="0"/>
          </a:p>
        </p:txBody>
      </p:sp>
      <p:sp>
        <p:nvSpPr>
          <p:cNvPr id="72" name="TextBox 71"/>
          <p:cNvSpPr txBox="1">
            <a:spLocks noChangeArrowheads="1"/>
          </p:cNvSpPr>
          <p:nvPr/>
        </p:nvSpPr>
        <p:spPr bwMode="auto">
          <a:xfrm>
            <a:off x="756196" y="4155926"/>
            <a:ext cx="1079500"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60</a:t>
            </a:r>
            <a:endParaRPr lang="zh-CN" altLang="en-US" sz="1400" dirty="0"/>
          </a:p>
        </p:txBody>
      </p:sp>
      <p:sp>
        <p:nvSpPr>
          <p:cNvPr id="73" name="TextBox 72"/>
          <p:cNvSpPr txBox="1">
            <a:spLocks noChangeArrowheads="1"/>
          </p:cNvSpPr>
          <p:nvPr/>
        </p:nvSpPr>
        <p:spPr bwMode="auto">
          <a:xfrm>
            <a:off x="755055" y="4443958"/>
            <a:ext cx="936625"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删除</a:t>
            </a:r>
            <a:r>
              <a:rPr lang="en-US" altLang="zh-CN" sz="1400" dirty="0"/>
              <a:t>25</a:t>
            </a:r>
            <a:endParaRPr lang="zh-CN" altLang="en-US" sz="1400" dirty="0"/>
          </a:p>
        </p:txBody>
      </p:sp>
      <p:sp>
        <p:nvSpPr>
          <p:cNvPr id="74" name="TextBox 73"/>
          <p:cNvSpPr txBox="1">
            <a:spLocks noChangeArrowheads="1"/>
          </p:cNvSpPr>
          <p:nvPr/>
        </p:nvSpPr>
        <p:spPr bwMode="auto">
          <a:xfrm>
            <a:off x="2123728" y="4227934"/>
            <a:ext cx="3097212"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这条路径上少了一个黑结点！！！</a:t>
            </a:r>
          </a:p>
        </p:txBody>
      </p:sp>
      <p:sp>
        <p:nvSpPr>
          <p:cNvPr id="75" name="矩形 74"/>
          <p:cNvSpPr>
            <a:spLocks noChangeArrowheads="1"/>
          </p:cNvSpPr>
          <p:nvPr/>
        </p:nvSpPr>
        <p:spPr bwMode="auto">
          <a:xfrm>
            <a:off x="2195513" y="3940175"/>
            <a:ext cx="742950" cy="307975"/>
          </a:xfrm>
          <a:prstGeom prst="rect">
            <a:avLst/>
          </a:prstGeom>
          <a:noFill/>
          <a:ln w="9525">
            <a:noFill/>
            <a:miter lim="800000"/>
            <a:headEnd/>
            <a:tailEnd/>
          </a:ln>
        </p:spPr>
        <p:txBody>
          <a:bodyPr wrap="none">
            <a:spAutoFit/>
          </a:bodyPr>
          <a:lstStyle/>
          <a:p>
            <a:pPr eaLnBrk="0" hangingPunct="0">
              <a:spcBef>
                <a:spcPct val="50000"/>
              </a:spcBef>
            </a:pPr>
            <a:r>
              <a:rPr lang="zh-CN" altLang="en-US" sz="1400" dirty="0"/>
              <a:t>删除</a:t>
            </a:r>
            <a:r>
              <a:rPr lang="en-US" altLang="zh-CN" sz="1400" dirty="0"/>
              <a:t>30</a:t>
            </a:r>
            <a:endParaRPr lang="zh-CN" altLang="en-US" sz="1400" dirty="0"/>
          </a:p>
        </p:txBody>
      </p:sp>
      <p:sp>
        <p:nvSpPr>
          <p:cNvPr id="57" name="Oval 21"/>
          <p:cNvSpPr>
            <a:spLocks noChangeArrowheads="1"/>
          </p:cNvSpPr>
          <p:nvPr/>
        </p:nvSpPr>
        <p:spPr bwMode="auto">
          <a:xfrm>
            <a:off x="8532440" y="3651870"/>
            <a:ext cx="466725"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66" name="Oval 29"/>
          <p:cNvSpPr>
            <a:spLocks noChangeArrowheads="1"/>
          </p:cNvSpPr>
          <p:nvPr/>
        </p:nvSpPr>
        <p:spPr bwMode="auto">
          <a:xfrm>
            <a:off x="8172400" y="4083918"/>
            <a:ext cx="468312" cy="26193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67" name="Line 30"/>
          <p:cNvSpPr>
            <a:spLocks noChangeShapeType="1"/>
          </p:cNvSpPr>
          <p:nvPr/>
        </p:nvSpPr>
        <p:spPr bwMode="auto">
          <a:xfrm flipH="1">
            <a:off x="8496498" y="3948980"/>
            <a:ext cx="107950" cy="134938"/>
          </a:xfrm>
          <a:prstGeom prst="line">
            <a:avLst/>
          </a:prstGeom>
          <a:noFill/>
          <a:ln w="28575">
            <a:solidFill>
              <a:schemeClr val="tx1"/>
            </a:solidFill>
            <a:round/>
            <a:headEnd/>
            <a:tailEnd/>
          </a:ln>
        </p:spPr>
        <p:txBody>
          <a:bodyPr lIns="0" rIns="0"/>
          <a:lstStyle/>
          <a:p>
            <a:endParaRPr lang="zh-CN" altLang="en-US"/>
          </a:p>
        </p:txBody>
      </p:sp>
      <p:sp>
        <p:nvSpPr>
          <p:cNvPr id="68" name="Oval 21"/>
          <p:cNvSpPr>
            <a:spLocks noChangeArrowheads="1"/>
          </p:cNvSpPr>
          <p:nvPr/>
        </p:nvSpPr>
        <p:spPr bwMode="auto">
          <a:xfrm>
            <a:off x="8532440" y="3651870"/>
            <a:ext cx="466725"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55</a:t>
            </a:r>
            <a:endParaRPr lang="en-US" altLang="zh-CN" sz="1400">
              <a:latin typeface="Times New Roman" pitchFamily="18" charset="0"/>
              <a:ea typeface="楷体_GB2312"/>
              <a:cs typeface="楷体_GB2312"/>
            </a:endParaRPr>
          </a:p>
        </p:txBody>
      </p:sp>
      <p:grpSp>
        <p:nvGrpSpPr>
          <p:cNvPr id="3" name="组合 82"/>
          <p:cNvGrpSpPr>
            <a:grpSpLocks/>
          </p:cNvGrpSpPr>
          <p:nvPr/>
        </p:nvGrpSpPr>
        <p:grpSpPr bwMode="auto">
          <a:xfrm>
            <a:off x="7740352" y="3435846"/>
            <a:ext cx="490537" cy="517525"/>
            <a:chOff x="7164288" y="4042013"/>
            <a:chExt cx="490995" cy="516853"/>
          </a:xfrm>
        </p:grpSpPr>
        <p:sp>
          <p:nvSpPr>
            <p:cNvPr id="103462" name="Line 7"/>
            <p:cNvSpPr>
              <a:spLocks noChangeShapeType="1"/>
            </p:cNvSpPr>
            <p:nvPr/>
          </p:nvSpPr>
          <p:spPr bwMode="auto">
            <a:xfrm flipH="1">
              <a:off x="7421738" y="4042013"/>
              <a:ext cx="233545" cy="416270"/>
            </a:xfrm>
            <a:prstGeom prst="line">
              <a:avLst/>
            </a:prstGeom>
            <a:noFill/>
            <a:ln w="28575">
              <a:solidFill>
                <a:schemeClr val="tx1"/>
              </a:solidFill>
              <a:round/>
              <a:headEnd/>
              <a:tailEnd/>
            </a:ln>
          </p:spPr>
          <p:txBody>
            <a:bodyPr lIns="0" rIns="0" anchor="ctr"/>
            <a:lstStyle/>
            <a:p>
              <a:endParaRPr lang="zh-CN" altLang="en-US"/>
            </a:p>
          </p:txBody>
        </p:sp>
        <p:sp>
          <p:nvSpPr>
            <p:cNvPr id="103463" name="Oval 25"/>
            <p:cNvSpPr>
              <a:spLocks noChangeArrowheads="1"/>
            </p:cNvSpPr>
            <p:nvPr/>
          </p:nvSpPr>
          <p:spPr bwMode="auto">
            <a:xfrm>
              <a:off x="7164288" y="4299942"/>
              <a:ext cx="466170" cy="258924"/>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grpSp>
        <p:nvGrpSpPr>
          <p:cNvPr id="2" name="组合 83"/>
          <p:cNvGrpSpPr>
            <a:grpSpLocks/>
          </p:cNvGrpSpPr>
          <p:nvPr/>
        </p:nvGrpSpPr>
        <p:grpSpPr bwMode="auto">
          <a:xfrm>
            <a:off x="6876256" y="3795886"/>
            <a:ext cx="536571" cy="474660"/>
            <a:chOff x="6516220" y="4371952"/>
            <a:chExt cx="537254" cy="473950"/>
          </a:xfrm>
        </p:grpSpPr>
        <p:sp>
          <p:nvSpPr>
            <p:cNvPr id="103464" name="Oval 26"/>
            <p:cNvSpPr>
              <a:spLocks noChangeArrowheads="1"/>
            </p:cNvSpPr>
            <p:nvPr/>
          </p:nvSpPr>
          <p:spPr bwMode="auto">
            <a:xfrm>
              <a:off x="6588224" y="4587974"/>
              <a:ext cx="465250" cy="25792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dirty="0">
                  <a:solidFill>
                    <a:srgbClr val="000000"/>
                  </a:solidFill>
                </a:rPr>
                <a:t>23</a:t>
              </a:r>
              <a:endParaRPr lang="en-US" altLang="zh-CN" sz="1400" dirty="0">
                <a:latin typeface="Times New Roman" pitchFamily="18" charset="0"/>
                <a:ea typeface="楷体_GB2312"/>
                <a:cs typeface="楷体_GB2312"/>
              </a:endParaRPr>
            </a:p>
          </p:txBody>
        </p:sp>
        <p:sp>
          <p:nvSpPr>
            <p:cNvPr id="103465" name="Line 5"/>
            <p:cNvSpPr>
              <a:spLocks noChangeShapeType="1"/>
            </p:cNvSpPr>
            <p:nvPr/>
          </p:nvSpPr>
          <p:spPr bwMode="auto">
            <a:xfrm>
              <a:off x="6516220" y="4371952"/>
              <a:ext cx="251818" cy="267035"/>
            </a:xfrm>
            <a:prstGeom prst="line">
              <a:avLst/>
            </a:prstGeom>
            <a:noFill/>
            <a:ln w="28575">
              <a:solidFill>
                <a:schemeClr val="tx1"/>
              </a:solidFill>
              <a:round/>
              <a:headEnd/>
              <a:tailEnd/>
            </a:ln>
          </p:spPr>
          <p:txBody>
            <a:bodyPr lIns="0" rIns="0" anchor="ctr"/>
            <a:lstStyle/>
            <a:p>
              <a:endParaRPr lang="zh-CN" altLang="en-US"/>
            </a:p>
          </p:txBody>
        </p:sp>
      </p:grpSp>
      <p:grpSp>
        <p:nvGrpSpPr>
          <p:cNvPr id="4" name="组合 81"/>
          <p:cNvGrpSpPr>
            <a:grpSpLocks/>
          </p:cNvGrpSpPr>
          <p:nvPr/>
        </p:nvGrpSpPr>
        <p:grpSpPr bwMode="auto">
          <a:xfrm>
            <a:off x="5868144" y="3435846"/>
            <a:ext cx="465138" cy="474663"/>
            <a:chOff x="5220072" y="4236902"/>
            <a:chExt cx="465250" cy="473952"/>
          </a:xfrm>
        </p:grpSpPr>
        <p:sp>
          <p:nvSpPr>
            <p:cNvPr id="103460" name="Oval 16"/>
            <p:cNvSpPr>
              <a:spLocks noChangeArrowheads="1"/>
            </p:cNvSpPr>
            <p:nvPr/>
          </p:nvSpPr>
          <p:spPr bwMode="auto">
            <a:xfrm>
              <a:off x="5220072" y="4452926"/>
              <a:ext cx="465250" cy="25792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03461" name="Line 28"/>
            <p:cNvSpPr>
              <a:spLocks noChangeShapeType="1"/>
            </p:cNvSpPr>
            <p:nvPr/>
          </p:nvSpPr>
          <p:spPr bwMode="auto">
            <a:xfrm>
              <a:off x="5364088" y="4236902"/>
              <a:ext cx="72008" cy="216024"/>
            </a:xfrm>
            <a:prstGeom prst="line">
              <a:avLst/>
            </a:prstGeom>
            <a:noFill/>
            <a:ln w="28575">
              <a:solidFill>
                <a:schemeClr val="tx1"/>
              </a:solidFill>
              <a:round/>
              <a:headEnd/>
              <a:tailEnd/>
            </a:ln>
          </p:spPr>
          <p:txBody>
            <a:bodyPr lIns="0" rIns="0"/>
            <a:lstStyle/>
            <a:p>
              <a:endParaRPr lang="zh-CN" altLang="en-US"/>
            </a:p>
          </p:txBody>
        </p:sp>
      </p:grpSp>
      <p:grpSp>
        <p:nvGrpSpPr>
          <p:cNvPr id="59" name="组合 58"/>
          <p:cNvGrpSpPr/>
          <p:nvPr/>
        </p:nvGrpSpPr>
        <p:grpSpPr>
          <a:xfrm>
            <a:off x="5292080" y="2500313"/>
            <a:ext cx="3311525" cy="1727200"/>
            <a:chOff x="5292080" y="2500313"/>
            <a:chExt cx="3311525" cy="1727200"/>
          </a:xfrm>
        </p:grpSpPr>
        <p:sp>
          <p:nvSpPr>
            <p:cNvPr id="40" name="Line 6"/>
            <p:cNvSpPr>
              <a:spLocks noChangeShapeType="1"/>
            </p:cNvSpPr>
            <p:nvPr/>
          </p:nvSpPr>
          <p:spPr bwMode="auto">
            <a:xfrm>
              <a:off x="7201842" y="3303588"/>
              <a:ext cx="282575" cy="442912"/>
            </a:xfrm>
            <a:prstGeom prst="line">
              <a:avLst/>
            </a:prstGeom>
            <a:noFill/>
            <a:ln w="28575">
              <a:solidFill>
                <a:schemeClr val="tx1"/>
              </a:solidFill>
              <a:round/>
              <a:headEnd/>
              <a:tailEnd/>
            </a:ln>
          </p:spPr>
          <p:txBody>
            <a:bodyPr lIns="0" rIns="0" anchor="ctr"/>
            <a:lstStyle/>
            <a:p>
              <a:endParaRPr lang="zh-CN" altLang="en-US"/>
            </a:p>
          </p:txBody>
        </p:sp>
        <p:sp>
          <p:nvSpPr>
            <p:cNvPr id="42" name="Line 8"/>
            <p:cNvSpPr>
              <a:spLocks noChangeShapeType="1"/>
            </p:cNvSpPr>
            <p:nvPr/>
          </p:nvSpPr>
          <p:spPr bwMode="auto">
            <a:xfrm flipH="1">
              <a:off x="6452542" y="3760788"/>
              <a:ext cx="358775" cy="355600"/>
            </a:xfrm>
            <a:prstGeom prst="line">
              <a:avLst/>
            </a:prstGeom>
            <a:noFill/>
            <a:ln w="28575">
              <a:solidFill>
                <a:schemeClr val="tx1"/>
              </a:solidFill>
              <a:round/>
              <a:headEnd/>
              <a:tailEnd/>
            </a:ln>
          </p:spPr>
          <p:txBody>
            <a:bodyPr lIns="0" rIns="0" anchor="ctr"/>
            <a:lstStyle/>
            <a:p>
              <a:endParaRPr lang="zh-CN" altLang="en-US"/>
            </a:p>
          </p:txBody>
        </p:sp>
        <p:sp>
          <p:nvSpPr>
            <p:cNvPr id="43" name="Line 9"/>
            <p:cNvSpPr>
              <a:spLocks noChangeShapeType="1"/>
            </p:cNvSpPr>
            <p:nvPr/>
          </p:nvSpPr>
          <p:spPr bwMode="auto">
            <a:xfrm>
              <a:off x="6450955" y="2968625"/>
              <a:ext cx="95250" cy="407988"/>
            </a:xfrm>
            <a:prstGeom prst="line">
              <a:avLst/>
            </a:prstGeom>
            <a:noFill/>
            <a:ln w="28575">
              <a:solidFill>
                <a:schemeClr val="tx1"/>
              </a:solidFill>
              <a:round/>
              <a:headEnd/>
              <a:tailEnd/>
            </a:ln>
          </p:spPr>
          <p:txBody>
            <a:bodyPr lIns="0" rIns="0" anchor="ctr"/>
            <a:lstStyle/>
            <a:p>
              <a:endParaRPr lang="zh-CN" altLang="en-US"/>
            </a:p>
          </p:txBody>
        </p:sp>
        <p:sp>
          <p:nvSpPr>
            <p:cNvPr id="44" name="Line 10"/>
            <p:cNvSpPr>
              <a:spLocks noChangeShapeType="1"/>
            </p:cNvSpPr>
            <p:nvPr/>
          </p:nvSpPr>
          <p:spPr bwMode="auto">
            <a:xfrm flipH="1">
              <a:off x="6839892" y="2916238"/>
              <a:ext cx="622300" cy="830262"/>
            </a:xfrm>
            <a:prstGeom prst="line">
              <a:avLst/>
            </a:prstGeom>
            <a:noFill/>
            <a:ln w="28575">
              <a:solidFill>
                <a:schemeClr val="tx1"/>
              </a:solidFill>
              <a:round/>
              <a:headEnd/>
              <a:tailEnd/>
            </a:ln>
          </p:spPr>
          <p:txBody>
            <a:bodyPr lIns="0" rIns="0" anchor="ctr"/>
            <a:lstStyle/>
            <a:p>
              <a:endParaRPr lang="zh-CN" altLang="en-US"/>
            </a:p>
          </p:txBody>
        </p:sp>
        <p:sp>
          <p:nvSpPr>
            <p:cNvPr id="45" name="Line 11"/>
            <p:cNvSpPr>
              <a:spLocks noChangeShapeType="1"/>
            </p:cNvSpPr>
            <p:nvPr/>
          </p:nvSpPr>
          <p:spPr bwMode="auto">
            <a:xfrm>
              <a:off x="7073255" y="2655888"/>
              <a:ext cx="1530350" cy="1068387"/>
            </a:xfrm>
            <a:prstGeom prst="line">
              <a:avLst/>
            </a:prstGeom>
            <a:noFill/>
            <a:ln w="28575">
              <a:solidFill>
                <a:schemeClr val="tx1"/>
              </a:solidFill>
              <a:round/>
              <a:headEnd/>
              <a:tailEnd/>
            </a:ln>
          </p:spPr>
          <p:txBody>
            <a:bodyPr lIns="0" rIns="0" anchor="ctr"/>
            <a:lstStyle/>
            <a:p>
              <a:endParaRPr lang="zh-CN" altLang="en-US"/>
            </a:p>
          </p:txBody>
        </p:sp>
        <p:sp>
          <p:nvSpPr>
            <p:cNvPr id="46" name="Line 12"/>
            <p:cNvSpPr>
              <a:spLocks noChangeShapeType="1"/>
            </p:cNvSpPr>
            <p:nvPr/>
          </p:nvSpPr>
          <p:spPr bwMode="auto">
            <a:xfrm flipH="1">
              <a:off x="5420667" y="2597150"/>
              <a:ext cx="1419225" cy="1157288"/>
            </a:xfrm>
            <a:prstGeom prst="line">
              <a:avLst/>
            </a:prstGeom>
            <a:noFill/>
            <a:ln w="28575">
              <a:solidFill>
                <a:schemeClr val="tx1"/>
              </a:solidFill>
              <a:round/>
              <a:headEnd/>
              <a:tailEnd/>
            </a:ln>
          </p:spPr>
          <p:txBody>
            <a:bodyPr lIns="0" rIns="0" anchor="ctr"/>
            <a:lstStyle/>
            <a:p>
              <a:endParaRPr lang="zh-CN" altLang="en-US"/>
            </a:p>
          </p:txBody>
        </p:sp>
        <p:sp>
          <p:nvSpPr>
            <p:cNvPr id="47" name="Oval 13"/>
            <p:cNvSpPr>
              <a:spLocks noChangeArrowheads="1"/>
            </p:cNvSpPr>
            <p:nvPr/>
          </p:nvSpPr>
          <p:spPr bwMode="auto">
            <a:xfrm>
              <a:off x="6758930" y="2500313"/>
              <a:ext cx="466725" cy="25876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48" name="Oval 14"/>
            <p:cNvSpPr>
              <a:spLocks noChangeArrowheads="1"/>
            </p:cNvSpPr>
            <p:nvPr/>
          </p:nvSpPr>
          <p:spPr bwMode="auto">
            <a:xfrm>
              <a:off x="6373167" y="3206750"/>
              <a:ext cx="466725"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49" name="Oval 15"/>
            <p:cNvSpPr>
              <a:spLocks noChangeArrowheads="1"/>
            </p:cNvSpPr>
            <p:nvPr/>
          </p:nvSpPr>
          <p:spPr bwMode="auto">
            <a:xfrm>
              <a:off x="5677842" y="3175000"/>
              <a:ext cx="468313"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52" name="Oval 17"/>
            <p:cNvSpPr>
              <a:spLocks noChangeArrowheads="1"/>
            </p:cNvSpPr>
            <p:nvPr/>
          </p:nvSpPr>
          <p:spPr bwMode="auto">
            <a:xfrm>
              <a:off x="6219180" y="2811463"/>
              <a:ext cx="465137"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53" name="Oval 18"/>
            <p:cNvSpPr>
              <a:spLocks noChangeArrowheads="1"/>
            </p:cNvSpPr>
            <p:nvPr/>
          </p:nvSpPr>
          <p:spPr bwMode="auto">
            <a:xfrm>
              <a:off x="7284392" y="2786063"/>
              <a:ext cx="468313"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54" name="Oval 19"/>
            <p:cNvSpPr>
              <a:spLocks noChangeArrowheads="1"/>
            </p:cNvSpPr>
            <p:nvPr/>
          </p:nvSpPr>
          <p:spPr bwMode="auto">
            <a:xfrm>
              <a:off x="7190730" y="3651250"/>
              <a:ext cx="468312"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58" name="Oval 22"/>
            <p:cNvSpPr>
              <a:spLocks noChangeArrowheads="1"/>
            </p:cNvSpPr>
            <p:nvPr/>
          </p:nvSpPr>
          <p:spPr bwMode="auto">
            <a:xfrm>
              <a:off x="8027342" y="3292475"/>
              <a:ext cx="468313" cy="258763"/>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60" name="Oval 23"/>
            <p:cNvSpPr>
              <a:spLocks noChangeArrowheads="1"/>
            </p:cNvSpPr>
            <p:nvPr/>
          </p:nvSpPr>
          <p:spPr bwMode="auto">
            <a:xfrm>
              <a:off x="6581130" y="3590925"/>
              <a:ext cx="468312" cy="258763"/>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sp>
          <p:nvSpPr>
            <p:cNvPr id="64" name="Oval 27"/>
            <p:cNvSpPr>
              <a:spLocks noChangeArrowheads="1"/>
            </p:cNvSpPr>
            <p:nvPr/>
          </p:nvSpPr>
          <p:spPr bwMode="auto">
            <a:xfrm>
              <a:off x="5292080" y="3606800"/>
              <a:ext cx="468312" cy="258763"/>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56" name="Oval 20"/>
            <p:cNvSpPr>
              <a:spLocks noChangeArrowheads="1"/>
            </p:cNvSpPr>
            <p:nvPr/>
          </p:nvSpPr>
          <p:spPr bwMode="auto">
            <a:xfrm>
              <a:off x="6295380" y="3970338"/>
              <a:ext cx="468312" cy="2571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grpSp>
      <p:sp>
        <p:nvSpPr>
          <p:cNvPr id="61" name="Oval 24"/>
          <p:cNvSpPr>
            <a:spLocks noChangeArrowheads="1"/>
          </p:cNvSpPr>
          <p:nvPr/>
        </p:nvSpPr>
        <p:spPr bwMode="auto">
          <a:xfrm>
            <a:off x="6948264" y="3219822"/>
            <a:ext cx="466725" cy="2603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sp>
        <p:nvSpPr>
          <p:cNvPr id="69" name="Oval 26"/>
          <p:cNvSpPr>
            <a:spLocks noChangeArrowheads="1"/>
          </p:cNvSpPr>
          <p:nvPr/>
        </p:nvSpPr>
        <p:spPr bwMode="auto">
          <a:xfrm>
            <a:off x="6948264" y="3219822"/>
            <a:ext cx="465138" cy="258762"/>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linds(horizontal)">
                                      <p:cBhvr>
                                        <p:cTn id="15" dur="500"/>
                                        <p:tgtEl>
                                          <p:spTgt spid="61"/>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blinds(horizontal)">
                                      <p:cBhvr>
                                        <p:cTn id="31" dur="500"/>
                                        <p:tgtEl>
                                          <p:spTgt spid="66"/>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blinds(horizontal)">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blinds(horizontal)">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57"/>
                                        </p:tgtEl>
                                      </p:cBhvr>
                                    </p:animEffect>
                                    <p:set>
                                      <p:cBhvr>
                                        <p:cTn id="55" dur="1" fill="hold">
                                          <p:stCondLst>
                                            <p:cond delay="499"/>
                                          </p:stCondLst>
                                        </p:cTn>
                                        <p:tgtEl>
                                          <p:spTgt spid="57"/>
                                        </p:tgtEl>
                                        <p:attrNameLst>
                                          <p:attrName>style.visibility</p:attrName>
                                        </p:attrNameLst>
                                      </p:cBhvr>
                                      <p:to>
                                        <p:strVal val="hidden"/>
                                      </p:to>
                                    </p:set>
                                  </p:childTnLst>
                                </p:cTn>
                              </p:par>
                            </p:childTnLst>
                          </p:cTn>
                        </p:par>
                        <p:par>
                          <p:cTn id="56" fill="hold">
                            <p:stCondLst>
                              <p:cond delay="500"/>
                            </p:stCondLst>
                            <p:childTnLst>
                              <p:par>
                                <p:cTn id="57" presetID="0" presetClass="path" presetSubtype="0" accel="50000" decel="50000" fill="hold" grpId="1" nodeType="afterEffect">
                                  <p:stCondLst>
                                    <p:cond delay="0"/>
                                  </p:stCondLst>
                                  <p:childTnLst>
                                    <p:animMotion origin="layout" path="M -1.11111E-6 -3.58025E-6 L 0.03941 -0.07006 " pathEditMode="relative" rAng="0" ptsTypes="AA">
                                      <p:cBhvr>
                                        <p:cTn id="58" dur="2000" fill="hold"/>
                                        <p:tgtEl>
                                          <p:spTgt spid="66"/>
                                        </p:tgtEl>
                                        <p:attrNameLst>
                                          <p:attrName>ppt_x</p:attrName>
                                          <p:attrName>ppt_y</p:attrName>
                                        </p:attrNameLst>
                                      </p:cBhvr>
                                      <p:rCtr x="2000" y="-3500"/>
                                    </p:animMotion>
                                  </p:childTnLst>
                                </p:cTn>
                              </p:par>
                            </p:childTnLst>
                          </p:cTn>
                        </p:par>
                        <p:par>
                          <p:cTn id="59" fill="hold">
                            <p:stCondLst>
                              <p:cond delay="2500"/>
                            </p:stCondLst>
                            <p:childTnLst>
                              <p:par>
                                <p:cTn id="60" presetID="3" presetClass="exit" presetSubtype="10" fill="hold" grpId="1" nodeType="afterEffect">
                                  <p:stCondLst>
                                    <p:cond delay="0"/>
                                  </p:stCondLst>
                                  <p:childTnLst>
                                    <p:animEffect transition="out" filter="blinds(horizontal)">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childTnLst>
                          </p:cTn>
                        </p:par>
                        <p:par>
                          <p:cTn id="63" fill="hold">
                            <p:stCondLst>
                              <p:cond delay="3000"/>
                            </p:stCondLst>
                            <p:childTnLst>
                              <p:par>
                                <p:cTn id="64" presetID="3" presetClass="exit" presetSubtype="10" fill="hold" grpId="2" nodeType="afterEffect">
                                  <p:stCondLst>
                                    <p:cond delay="0"/>
                                  </p:stCondLst>
                                  <p:childTnLst>
                                    <p:animEffect transition="out" filter="blinds(horizontal)">
                                      <p:cBhvr>
                                        <p:cTn id="65" dur="500"/>
                                        <p:tgtEl>
                                          <p:spTgt spid="66"/>
                                        </p:tgtEl>
                                      </p:cBhvr>
                                    </p:animEffect>
                                    <p:set>
                                      <p:cBhvr>
                                        <p:cTn id="66" dur="1" fill="hold">
                                          <p:stCondLst>
                                            <p:cond delay="499"/>
                                          </p:stCondLst>
                                        </p:cTn>
                                        <p:tgtEl>
                                          <p:spTgt spid="66"/>
                                        </p:tgtEl>
                                        <p:attrNameLst>
                                          <p:attrName>style.visibility</p:attrName>
                                        </p:attrNameLst>
                                      </p:cBhvr>
                                      <p:to>
                                        <p:strVal val="hidden"/>
                                      </p:to>
                                    </p:set>
                                  </p:childTnLst>
                                </p:cTn>
                              </p:par>
                            </p:childTnLst>
                          </p:cTn>
                        </p:par>
                        <p:par>
                          <p:cTn id="67" fill="hold">
                            <p:stCondLst>
                              <p:cond delay="3500"/>
                            </p:stCondLst>
                            <p:childTnLst>
                              <p:par>
                                <p:cTn id="68" presetID="3" presetClass="entr" presetSubtype="1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linds(horizontal)">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blinds(horizontal)">
                                      <p:cBhvr>
                                        <p:cTn id="75" dur="500"/>
                                        <p:tgtEl>
                                          <p:spTgt spid="7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61"/>
                                        </p:tgtEl>
                                      </p:cBhvr>
                                    </p:animEffect>
                                    <p:set>
                                      <p:cBhvr>
                                        <p:cTn id="80" dur="1" fill="hold">
                                          <p:stCondLst>
                                            <p:cond delay="499"/>
                                          </p:stCondLst>
                                        </p:cTn>
                                        <p:tgtEl>
                                          <p:spTgt spid="6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blinds(horizontal)">
                                      <p:cBhvr>
                                        <p:cTn id="85" dur="500"/>
                                        <p:tgtEl>
                                          <p:spTgt spid="6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nodeType="clickEffect">
                                  <p:stCondLst>
                                    <p:cond delay="0"/>
                                  </p:stCondLst>
                                  <p:childTnLst>
                                    <p:animEffect transition="out" filter="blinds(horizontal)">
                                      <p:cBhvr>
                                        <p:cTn id="89" dur="500"/>
                                        <p:tgtEl>
                                          <p:spTgt spid="2"/>
                                        </p:tgtEl>
                                      </p:cBhvr>
                                    </p:animEffect>
                                    <p:set>
                                      <p:cBhvr>
                                        <p:cTn id="90" dur="1" fill="hold">
                                          <p:stCondLst>
                                            <p:cond delay="499"/>
                                          </p:stCondLst>
                                        </p:cTn>
                                        <p:tgtEl>
                                          <p:spTgt spid="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blinds(horizontal)">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3"/>
                                        </p:tgtEl>
                                      </p:cBhvr>
                                    </p:animEffect>
                                    <p:set>
                                      <p:cBhvr>
                                        <p:cTn id="100" dur="1" fill="hold">
                                          <p:stCondLst>
                                            <p:cond delay="499"/>
                                          </p:stCondLst>
                                        </p:cTn>
                                        <p:tgtEl>
                                          <p:spTgt spid="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blinds(horizontal)">
                                      <p:cBhvr>
                                        <p:cTn id="10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57" grpId="0" animBg="1"/>
      <p:bldP spid="57" grpId="1" animBg="1"/>
      <p:bldP spid="66" grpId="0" animBg="1"/>
      <p:bldP spid="66" grpId="1" animBg="1"/>
      <p:bldP spid="66" grpId="2" animBg="1"/>
      <p:bldP spid="67" grpId="0" animBg="1"/>
      <p:bldP spid="67" grpId="1" animBg="1"/>
      <p:bldP spid="68" grpId="0" animBg="1"/>
      <p:bldP spid="61" grpId="0" animBg="1"/>
      <p:bldP spid="61" grpId="1" animBg="1"/>
      <p:bldP spid="6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矩形 34"/>
          <p:cNvSpPr>
            <a:spLocks noChangeArrowheads="1"/>
          </p:cNvSpPr>
          <p:nvPr/>
        </p:nvSpPr>
        <p:spPr bwMode="auto">
          <a:xfrm>
            <a:off x="539552" y="267494"/>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删除调整</a:t>
            </a:r>
          </a:p>
        </p:txBody>
      </p:sp>
      <p:sp>
        <p:nvSpPr>
          <p:cNvPr id="104452" name="文本框 28"/>
          <p:cNvSpPr txBox="1">
            <a:spLocks noChangeArrowheads="1"/>
          </p:cNvSpPr>
          <p:nvPr/>
        </p:nvSpPr>
        <p:spPr bwMode="auto">
          <a:xfrm>
            <a:off x="468313" y="1131888"/>
            <a:ext cx="4895775" cy="3416320"/>
          </a:xfrm>
          <a:prstGeom prst="rect">
            <a:avLst/>
          </a:prstGeom>
          <a:noFill/>
          <a:ln w="9525">
            <a:noFill/>
            <a:miter lim="800000"/>
            <a:headEnd/>
            <a:tailEnd/>
          </a:ln>
        </p:spPr>
        <p:txBody>
          <a:bodyPr wrap="square">
            <a:spAutoFit/>
          </a:bodyPr>
          <a:lstStyle/>
          <a:p>
            <a:pPr>
              <a:lnSpc>
                <a:spcPct val="150000"/>
              </a:lnSpc>
            </a:pPr>
            <a:r>
              <a:rPr lang="zh-CN" altLang="en-US" sz="1800" b="0" dirty="0">
                <a:ea typeface="幼圆" pitchFamily="49" charset="-122"/>
              </a:rPr>
              <a:t>少了一个黑结点的子树根称为被调整结点 </a:t>
            </a:r>
            <a:r>
              <a:rPr lang="en-US" altLang="zh-CN" sz="1800" b="0" dirty="0">
                <a:ea typeface="幼圆" pitchFamily="49" charset="-122"/>
              </a:rPr>
              <a:t>z</a:t>
            </a:r>
          </a:p>
          <a:p>
            <a:pPr>
              <a:lnSpc>
                <a:spcPct val="150000"/>
              </a:lnSpc>
            </a:pPr>
            <a:r>
              <a:rPr lang="zh-CN" altLang="en-US" sz="1800" b="0" dirty="0">
                <a:ea typeface="幼圆" pitchFamily="49" charset="-122"/>
              </a:rPr>
              <a:t>调整时涉及的节点有：</a:t>
            </a:r>
            <a:r>
              <a:rPr lang="en-US" altLang="zh-CN" sz="1800" b="0" dirty="0">
                <a:ea typeface="幼圆" pitchFamily="49" charset="-122"/>
              </a:rPr>
              <a:t>z</a:t>
            </a:r>
            <a:r>
              <a:rPr lang="zh-CN" altLang="en-US" sz="1800" b="0" dirty="0">
                <a:ea typeface="幼圆" pitchFamily="49" charset="-122"/>
              </a:rPr>
              <a:t>、</a:t>
            </a:r>
            <a:r>
              <a:rPr lang="en-US" altLang="zh-CN" sz="1800" b="0" dirty="0">
                <a:ea typeface="幼圆" pitchFamily="49" charset="-122"/>
              </a:rPr>
              <a:t>z</a:t>
            </a:r>
            <a:r>
              <a:rPr lang="zh-CN" altLang="en-US" sz="1800" b="0" dirty="0">
                <a:ea typeface="幼圆" pitchFamily="49" charset="-122"/>
              </a:rPr>
              <a:t>的父亲、</a:t>
            </a:r>
            <a:r>
              <a:rPr lang="en-US" altLang="zh-CN" sz="1800" b="0" dirty="0">
                <a:ea typeface="幼圆" pitchFamily="49" charset="-122"/>
              </a:rPr>
              <a:t>z</a:t>
            </a:r>
            <a:r>
              <a:rPr lang="zh-CN" altLang="en-US" sz="1800" b="0" dirty="0">
                <a:ea typeface="幼圆" pitchFamily="49" charset="-122"/>
              </a:rPr>
              <a:t>的兄弟、</a:t>
            </a:r>
            <a:r>
              <a:rPr lang="en-US" altLang="zh-CN" sz="1800" b="0" dirty="0">
                <a:ea typeface="幼圆" pitchFamily="49" charset="-122"/>
              </a:rPr>
              <a:t>z</a:t>
            </a:r>
            <a:r>
              <a:rPr lang="zh-CN" altLang="en-US" sz="1800" b="0" dirty="0">
                <a:ea typeface="幼圆" pitchFamily="49" charset="-122"/>
              </a:rPr>
              <a:t>的兄弟的儿子</a:t>
            </a:r>
            <a:endParaRPr lang="en-US" altLang="zh-CN" sz="1800" b="0" dirty="0">
              <a:ea typeface="幼圆" pitchFamily="49" charset="-122"/>
            </a:endParaRPr>
          </a:p>
          <a:p>
            <a:pPr>
              <a:lnSpc>
                <a:spcPct val="150000"/>
              </a:lnSpc>
            </a:pPr>
            <a:r>
              <a:rPr lang="zh-CN" altLang="en-US" sz="1800" b="0" dirty="0">
                <a:ea typeface="幼圆" pitchFamily="49" charset="-122"/>
              </a:rPr>
              <a:t>调整的思想是让兄弟的某个红孩子转移到这条路径上，并改为黑结点</a:t>
            </a:r>
            <a:endParaRPr lang="en-US" altLang="zh-CN" sz="1800" b="0" dirty="0">
              <a:ea typeface="幼圆" pitchFamily="49" charset="-122"/>
            </a:endParaRPr>
          </a:p>
          <a:p>
            <a:pPr>
              <a:lnSpc>
                <a:spcPct val="150000"/>
              </a:lnSpc>
            </a:pPr>
            <a:r>
              <a:rPr lang="zh-CN" altLang="en-US" sz="1800" b="0" dirty="0">
                <a:ea typeface="幼圆" pitchFamily="49" charset="-122"/>
              </a:rPr>
              <a:t>调整过程可能波及到所有祖先结点</a:t>
            </a:r>
            <a:endParaRPr lang="en-US" altLang="zh-CN" sz="1800" b="0" dirty="0">
              <a:ea typeface="幼圆" pitchFamily="49" charset="-122"/>
            </a:endParaRPr>
          </a:p>
          <a:p>
            <a:pPr>
              <a:lnSpc>
                <a:spcPct val="150000"/>
              </a:lnSpc>
            </a:pPr>
            <a:r>
              <a:rPr lang="zh-CN" altLang="en-US" sz="1800" b="0" dirty="0">
                <a:latin typeface="楷体_GB2312"/>
                <a:ea typeface="楷体_GB2312"/>
                <a:cs typeface="楷体_GB2312"/>
              </a:rPr>
              <a:t>调整方法：</a:t>
            </a:r>
            <a:r>
              <a:rPr lang="zh-CN" altLang="en-US" sz="1800" b="0" dirty="0">
                <a:latin typeface="Times New Roman" pitchFamily="18" charset="0"/>
                <a:ea typeface="幼圆" pitchFamily="49" charset="-122"/>
              </a:rPr>
              <a:t>取决于</a:t>
            </a:r>
            <a:r>
              <a:rPr lang="en-US" altLang="zh-CN" sz="1800" b="0" dirty="0">
                <a:latin typeface="Times New Roman" pitchFamily="18" charset="0"/>
                <a:ea typeface="幼圆" pitchFamily="49" charset="-122"/>
              </a:rPr>
              <a:t>z</a:t>
            </a:r>
            <a:r>
              <a:rPr lang="zh-CN" altLang="en-US" sz="1800" b="0" dirty="0">
                <a:latin typeface="Times New Roman" pitchFamily="18" charset="0"/>
                <a:ea typeface="幼圆" pitchFamily="49" charset="-122"/>
              </a:rPr>
              <a:t>的兄弟的颜色，如果没有兄弟，则认为兄弟是黑色的</a:t>
            </a:r>
            <a:endParaRPr lang="zh-CN" altLang="en-US" sz="1800" b="0" dirty="0"/>
          </a:p>
        </p:txBody>
      </p:sp>
      <p:grpSp>
        <p:nvGrpSpPr>
          <p:cNvPr id="25" name="组合 82"/>
          <p:cNvGrpSpPr>
            <a:grpSpLocks/>
          </p:cNvGrpSpPr>
          <p:nvPr/>
        </p:nvGrpSpPr>
        <p:grpSpPr bwMode="auto">
          <a:xfrm>
            <a:off x="7740352" y="3003798"/>
            <a:ext cx="454091" cy="517525"/>
            <a:chOff x="7164288" y="4042013"/>
            <a:chExt cx="490995" cy="516853"/>
          </a:xfrm>
        </p:grpSpPr>
        <p:sp>
          <p:nvSpPr>
            <p:cNvPr id="26" name="Line 7"/>
            <p:cNvSpPr>
              <a:spLocks noChangeShapeType="1"/>
            </p:cNvSpPr>
            <p:nvPr/>
          </p:nvSpPr>
          <p:spPr bwMode="auto">
            <a:xfrm flipH="1">
              <a:off x="7421738" y="4042013"/>
              <a:ext cx="233545" cy="416270"/>
            </a:xfrm>
            <a:prstGeom prst="line">
              <a:avLst/>
            </a:prstGeom>
            <a:noFill/>
            <a:ln w="28575">
              <a:solidFill>
                <a:schemeClr val="tx1"/>
              </a:solidFill>
              <a:round/>
              <a:headEnd/>
              <a:tailEnd/>
            </a:ln>
          </p:spPr>
          <p:txBody>
            <a:bodyPr lIns="0" rIns="0" anchor="ctr"/>
            <a:lstStyle/>
            <a:p>
              <a:endParaRPr lang="zh-CN" altLang="en-US"/>
            </a:p>
          </p:txBody>
        </p:sp>
        <p:sp>
          <p:nvSpPr>
            <p:cNvPr id="27" name="Oval 25"/>
            <p:cNvSpPr>
              <a:spLocks noChangeArrowheads="1"/>
            </p:cNvSpPr>
            <p:nvPr/>
          </p:nvSpPr>
          <p:spPr bwMode="auto">
            <a:xfrm>
              <a:off x="7164288" y="4299942"/>
              <a:ext cx="466170" cy="258924"/>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grpSp>
      <p:grpSp>
        <p:nvGrpSpPr>
          <p:cNvPr id="36" name="组合 35"/>
          <p:cNvGrpSpPr/>
          <p:nvPr/>
        </p:nvGrpSpPr>
        <p:grpSpPr>
          <a:xfrm>
            <a:off x="5291781" y="2046660"/>
            <a:ext cx="3600699" cy="1800225"/>
            <a:chOff x="5291781" y="2046660"/>
            <a:chExt cx="3600699" cy="1800225"/>
          </a:xfrm>
        </p:grpSpPr>
        <p:sp>
          <p:nvSpPr>
            <p:cNvPr id="5" name="Oval 21"/>
            <p:cNvSpPr>
              <a:spLocks noChangeArrowheads="1"/>
            </p:cNvSpPr>
            <p:nvPr/>
          </p:nvSpPr>
          <p:spPr bwMode="auto">
            <a:xfrm>
              <a:off x="8460432" y="3219822"/>
              <a:ext cx="43204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55</a:t>
              </a:r>
              <a:endParaRPr lang="en-US" altLang="zh-CN" sz="1400">
                <a:latin typeface="Times New Roman" pitchFamily="18" charset="0"/>
                <a:ea typeface="楷体_GB2312"/>
                <a:cs typeface="楷体_GB2312"/>
              </a:endParaRPr>
            </a:p>
          </p:txBody>
        </p:sp>
        <p:sp>
          <p:nvSpPr>
            <p:cNvPr id="6" name="Oval 21"/>
            <p:cNvSpPr>
              <a:spLocks noChangeArrowheads="1"/>
            </p:cNvSpPr>
            <p:nvPr/>
          </p:nvSpPr>
          <p:spPr bwMode="auto">
            <a:xfrm>
              <a:off x="8460432" y="3224585"/>
              <a:ext cx="43204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7" name="Oval 29"/>
            <p:cNvSpPr>
              <a:spLocks noChangeArrowheads="1"/>
            </p:cNvSpPr>
            <p:nvPr/>
          </p:nvSpPr>
          <p:spPr bwMode="auto">
            <a:xfrm>
              <a:off x="8171506" y="3584947"/>
              <a:ext cx="433517" cy="26193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grpSp>
          <p:nvGrpSpPr>
            <p:cNvPr id="8" name="组合 83"/>
            <p:cNvGrpSpPr>
              <a:grpSpLocks/>
            </p:cNvGrpSpPr>
            <p:nvPr/>
          </p:nvGrpSpPr>
          <p:grpSpPr bwMode="auto">
            <a:xfrm>
              <a:off x="6947544" y="3342060"/>
              <a:ext cx="496708" cy="474662"/>
              <a:chOff x="6516216" y="4371950"/>
              <a:chExt cx="537258" cy="473952"/>
            </a:xfrm>
          </p:grpSpPr>
          <p:sp>
            <p:nvSpPr>
              <p:cNvPr id="9" name="Oval 26"/>
              <p:cNvSpPr>
                <a:spLocks noChangeArrowheads="1"/>
              </p:cNvSpPr>
              <p:nvPr/>
            </p:nvSpPr>
            <p:spPr bwMode="auto">
              <a:xfrm>
                <a:off x="6588224" y="4587974"/>
                <a:ext cx="465250" cy="25792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sp>
            <p:nvSpPr>
              <p:cNvPr id="10" name="Line 5"/>
              <p:cNvSpPr>
                <a:spLocks noChangeShapeType="1"/>
              </p:cNvSpPr>
              <p:nvPr/>
            </p:nvSpPr>
            <p:spPr bwMode="auto">
              <a:xfrm>
                <a:off x="6516216" y="4371950"/>
                <a:ext cx="251818" cy="267035"/>
              </a:xfrm>
              <a:prstGeom prst="line">
                <a:avLst/>
              </a:prstGeom>
              <a:noFill/>
              <a:ln w="28575">
                <a:solidFill>
                  <a:schemeClr val="tx1"/>
                </a:solidFill>
                <a:round/>
                <a:headEnd/>
                <a:tailEnd/>
              </a:ln>
            </p:spPr>
            <p:txBody>
              <a:bodyPr lIns="0" rIns="0" anchor="ctr"/>
              <a:lstStyle/>
              <a:p>
                <a:endParaRPr lang="zh-CN" altLang="en-US"/>
              </a:p>
            </p:txBody>
          </p:sp>
        </p:grpSp>
        <p:sp>
          <p:nvSpPr>
            <p:cNvPr id="11" name="Line 6"/>
            <p:cNvSpPr>
              <a:spLocks noChangeShapeType="1"/>
            </p:cNvSpPr>
            <p:nvPr/>
          </p:nvSpPr>
          <p:spPr bwMode="auto">
            <a:xfrm>
              <a:off x="7201544" y="2849935"/>
              <a:ext cx="261580" cy="442912"/>
            </a:xfrm>
            <a:prstGeom prst="line">
              <a:avLst/>
            </a:prstGeom>
            <a:noFill/>
            <a:ln w="28575">
              <a:solidFill>
                <a:schemeClr val="tx1"/>
              </a:solidFill>
              <a:round/>
              <a:headEnd/>
              <a:tailEnd/>
            </a:ln>
          </p:spPr>
          <p:txBody>
            <a:bodyPr lIns="0" rIns="0" anchor="ctr"/>
            <a:lstStyle/>
            <a:p>
              <a:endParaRPr lang="zh-CN" altLang="en-US"/>
            </a:p>
          </p:txBody>
        </p:sp>
        <p:sp>
          <p:nvSpPr>
            <p:cNvPr id="12" name="Line 8"/>
            <p:cNvSpPr>
              <a:spLocks noChangeShapeType="1"/>
            </p:cNvSpPr>
            <p:nvPr/>
          </p:nvSpPr>
          <p:spPr bwMode="auto">
            <a:xfrm flipH="1">
              <a:off x="6452242" y="3307135"/>
              <a:ext cx="332119" cy="355600"/>
            </a:xfrm>
            <a:prstGeom prst="line">
              <a:avLst/>
            </a:prstGeom>
            <a:noFill/>
            <a:ln w="28575">
              <a:solidFill>
                <a:schemeClr val="tx1"/>
              </a:solidFill>
              <a:round/>
              <a:headEnd/>
              <a:tailEnd/>
            </a:ln>
          </p:spPr>
          <p:txBody>
            <a:bodyPr lIns="0" rIns="0" anchor="ctr"/>
            <a:lstStyle/>
            <a:p>
              <a:endParaRPr lang="zh-CN" altLang="en-US"/>
            </a:p>
          </p:txBody>
        </p:sp>
        <p:sp>
          <p:nvSpPr>
            <p:cNvPr id="13" name="Line 9"/>
            <p:cNvSpPr>
              <a:spLocks noChangeShapeType="1"/>
            </p:cNvSpPr>
            <p:nvPr/>
          </p:nvSpPr>
          <p:spPr bwMode="auto">
            <a:xfrm>
              <a:off x="6450656" y="2514972"/>
              <a:ext cx="88173" cy="407988"/>
            </a:xfrm>
            <a:prstGeom prst="line">
              <a:avLst/>
            </a:prstGeom>
            <a:noFill/>
            <a:ln w="28575">
              <a:solidFill>
                <a:schemeClr val="tx1"/>
              </a:solidFill>
              <a:round/>
              <a:headEnd/>
              <a:tailEnd/>
            </a:ln>
          </p:spPr>
          <p:txBody>
            <a:bodyPr lIns="0" rIns="0" anchor="ctr"/>
            <a:lstStyle/>
            <a:p>
              <a:endParaRPr lang="zh-CN" altLang="en-US"/>
            </a:p>
          </p:txBody>
        </p:sp>
        <p:sp>
          <p:nvSpPr>
            <p:cNvPr id="14" name="Line 10"/>
            <p:cNvSpPr>
              <a:spLocks noChangeShapeType="1"/>
            </p:cNvSpPr>
            <p:nvPr/>
          </p:nvSpPr>
          <p:spPr bwMode="auto">
            <a:xfrm flipH="1">
              <a:off x="6839593" y="2462585"/>
              <a:ext cx="576064" cy="830262"/>
            </a:xfrm>
            <a:prstGeom prst="line">
              <a:avLst/>
            </a:prstGeom>
            <a:noFill/>
            <a:ln w="28575">
              <a:solidFill>
                <a:schemeClr val="tx1"/>
              </a:solidFill>
              <a:round/>
              <a:headEnd/>
              <a:tailEnd/>
            </a:ln>
          </p:spPr>
          <p:txBody>
            <a:bodyPr lIns="0" rIns="0" anchor="ctr"/>
            <a:lstStyle/>
            <a:p>
              <a:endParaRPr lang="zh-CN" altLang="en-US"/>
            </a:p>
          </p:txBody>
        </p:sp>
        <p:sp>
          <p:nvSpPr>
            <p:cNvPr id="15" name="Line 11"/>
            <p:cNvSpPr>
              <a:spLocks noChangeShapeType="1"/>
            </p:cNvSpPr>
            <p:nvPr/>
          </p:nvSpPr>
          <p:spPr bwMode="auto">
            <a:xfrm>
              <a:off x="7118671" y="2262684"/>
              <a:ext cx="1370932" cy="1007938"/>
            </a:xfrm>
            <a:prstGeom prst="line">
              <a:avLst/>
            </a:prstGeom>
            <a:noFill/>
            <a:ln w="28575">
              <a:solidFill>
                <a:schemeClr val="tx1"/>
              </a:solidFill>
              <a:round/>
              <a:headEnd/>
              <a:tailEnd/>
            </a:ln>
          </p:spPr>
          <p:txBody>
            <a:bodyPr lIns="0" rIns="0" anchor="ctr"/>
            <a:lstStyle/>
            <a:p>
              <a:endParaRPr lang="zh-CN" altLang="en-US"/>
            </a:p>
          </p:txBody>
        </p:sp>
        <p:sp>
          <p:nvSpPr>
            <p:cNvPr id="16" name="Line 12"/>
            <p:cNvSpPr>
              <a:spLocks noChangeShapeType="1"/>
            </p:cNvSpPr>
            <p:nvPr/>
          </p:nvSpPr>
          <p:spPr bwMode="auto">
            <a:xfrm flipH="1">
              <a:off x="5420367" y="2143497"/>
              <a:ext cx="1313779" cy="1157288"/>
            </a:xfrm>
            <a:prstGeom prst="line">
              <a:avLst/>
            </a:prstGeom>
            <a:noFill/>
            <a:ln w="28575">
              <a:solidFill>
                <a:schemeClr val="tx1"/>
              </a:solidFill>
              <a:round/>
              <a:headEnd/>
              <a:tailEnd/>
            </a:ln>
          </p:spPr>
          <p:txBody>
            <a:bodyPr lIns="0" rIns="0" anchor="ctr"/>
            <a:lstStyle/>
            <a:p>
              <a:endParaRPr lang="zh-CN" altLang="en-US"/>
            </a:p>
          </p:txBody>
        </p:sp>
        <p:sp>
          <p:nvSpPr>
            <p:cNvPr id="17" name="Oval 13"/>
            <p:cNvSpPr>
              <a:spLocks noChangeArrowheads="1"/>
            </p:cNvSpPr>
            <p:nvPr/>
          </p:nvSpPr>
          <p:spPr bwMode="auto">
            <a:xfrm>
              <a:off x="6758632" y="2046660"/>
              <a:ext cx="432048" cy="258762"/>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8" name="Oval 14"/>
            <p:cNvSpPr>
              <a:spLocks noChangeArrowheads="1"/>
            </p:cNvSpPr>
            <p:nvPr/>
          </p:nvSpPr>
          <p:spPr bwMode="auto">
            <a:xfrm>
              <a:off x="6372869" y="2753097"/>
              <a:ext cx="43204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9" name="Oval 15"/>
            <p:cNvSpPr>
              <a:spLocks noChangeArrowheads="1"/>
            </p:cNvSpPr>
            <p:nvPr/>
          </p:nvSpPr>
          <p:spPr bwMode="auto">
            <a:xfrm>
              <a:off x="5677544" y="2721347"/>
              <a:ext cx="43351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20" name="Oval 17"/>
            <p:cNvSpPr>
              <a:spLocks noChangeArrowheads="1"/>
            </p:cNvSpPr>
            <p:nvPr/>
          </p:nvSpPr>
          <p:spPr bwMode="auto">
            <a:xfrm>
              <a:off x="6218882" y="2357810"/>
              <a:ext cx="43057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21" name="Oval 18"/>
            <p:cNvSpPr>
              <a:spLocks noChangeArrowheads="1"/>
            </p:cNvSpPr>
            <p:nvPr/>
          </p:nvSpPr>
          <p:spPr bwMode="auto">
            <a:xfrm>
              <a:off x="7284094" y="2332410"/>
              <a:ext cx="433518"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28</a:t>
              </a:r>
              <a:endParaRPr lang="en-US" altLang="zh-CN" sz="1400">
                <a:latin typeface="Times New Roman" pitchFamily="18" charset="0"/>
                <a:ea typeface="楷体_GB2312"/>
                <a:cs typeface="楷体_GB2312"/>
              </a:endParaRPr>
            </a:p>
          </p:txBody>
        </p:sp>
        <p:sp>
          <p:nvSpPr>
            <p:cNvPr id="22" name="Oval 19"/>
            <p:cNvSpPr>
              <a:spLocks noChangeArrowheads="1"/>
            </p:cNvSpPr>
            <p:nvPr/>
          </p:nvSpPr>
          <p:spPr bwMode="auto">
            <a:xfrm>
              <a:off x="7190431" y="3197597"/>
              <a:ext cx="433517" cy="260350"/>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23" name="Oval 22"/>
            <p:cNvSpPr>
              <a:spLocks noChangeArrowheads="1"/>
            </p:cNvSpPr>
            <p:nvPr/>
          </p:nvSpPr>
          <p:spPr bwMode="auto">
            <a:xfrm>
              <a:off x="8027044" y="2838822"/>
              <a:ext cx="433518" cy="258763"/>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50</a:t>
              </a:r>
              <a:endParaRPr lang="en-US" altLang="zh-CN" sz="1400">
                <a:latin typeface="Times New Roman" pitchFamily="18" charset="0"/>
                <a:ea typeface="楷体_GB2312"/>
                <a:cs typeface="楷体_GB2312"/>
              </a:endParaRPr>
            </a:p>
          </p:txBody>
        </p:sp>
        <p:sp>
          <p:nvSpPr>
            <p:cNvPr id="24" name="Oval 23"/>
            <p:cNvSpPr>
              <a:spLocks noChangeArrowheads="1"/>
            </p:cNvSpPr>
            <p:nvPr/>
          </p:nvSpPr>
          <p:spPr bwMode="auto">
            <a:xfrm>
              <a:off x="6580831" y="3137272"/>
              <a:ext cx="433517" cy="258763"/>
            </a:xfrm>
            <a:prstGeom prst="ellipse">
              <a:avLst/>
            </a:prstGeom>
            <a:solidFill>
              <a:srgbClr val="808080"/>
            </a:solidFill>
            <a:ln w="28575">
              <a:solidFill>
                <a:schemeClr val="tx1"/>
              </a:solidFill>
              <a:round/>
              <a:headEnd type="none" w="sm" len="sm"/>
              <a:tailEnd type="none" w="sm" len="sm"/>
            </a:ln>
          </p:spPr>
          <p:txBody>
            <a:bodyPr lIns="0" tIns="0" rIns="0" bIns="0" anchor="ctr"/>
            <a:lstStyle/>
            <a:p>
              <a:pPr algn="ctr"/>
              <a:r>
                <a:rPr lang="en-US" altLang="zh-CN" sz="1400">
                  <a:solidFill>
                    <a:srgbClr val="FFFFFF"/>
                  </a:solidFill>
                </a:rPr>
                <a:t>20</a:t>
              </a:r>
              <a:endParaRPr lang="en-US" altLang="zh-CN" sz="1400">
                <a:latin typeface="Times New Roman" pitchFamily="18" charset="0"/>
                <a:ea typeface="楷体_GB2312"/>
                <a:cs typeface="楷体_GB2312"/>
              </a:endParaRPr>
            </a:p>
          </p:txBody>
        </p:sp>
        <p:grpSp>
          <p:nvGrpSpPr>
            <p:cNvPr id="28" name="组合 81"/>
            <p:cNvGrpSpPr>
              <a:grpSpLocks/>
            </p:cNvGrpSpPr>
            <p:nvPr/>
          </p:nvGrpSpPr>
          <p:grpSpPr bwMode="auto">
            <a:xfrm>
              <a:off x="5868043" y="2981697"/>
              <a:ext cx="430579" cy="474663"/>
              <a:chOff x="5220072" y="4236902"/>
              <a:chExt cx="465250" cy="473952"/>
            </a:xfrm>
          </p:grpSpPr>
          <p:sp>
            <p:nvSpPr>
              <p:cNvPr id="29" name="Oval 16"/>
              <p:cNvSpPr>
                <a:spLocks noChangeArrowheads="1"/>
              </p:cNvSpPr>
              <p:nvPr/>
            </p:nvSpPr>
            <p:spPr bwMode="auto">
              <a:xfrm>
                <a:off x="5220072" y="4452926"/>
                <a:ext cx="465250" cy="257928"/>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30" name="Line 28"/>
              <p:cNvSpPr>
                <a:spLocks noChangeShapeType="1"/>
              </p:cNvSpPr>
              <p:nvPr/>
            </p:nvSpPr>
            <p:spPr bwMode="auto">
              <a:xfrm>
                <a:off x="5364088" y="4236902"/>
                <a:ext cx="72008" cy="216024"/>
              </a:xfrm>
              <a:prstGeom prst="line">
                <a:avLst/>
              </a:prstGeom>
              <a:noFill/>
              <a:ln w="28575">
                <a:solidFill>
                  <a:schemeClr val="tx1"/>
                </a:solidFill>
                <a:round/>
                <a:headEnd/>
                <a:tailEnd/>
              </a:ln>
            </p:spPr>
            <p:txBody>
              <a:bodyPr lIns="0" rIns="0"/>
              <a:lstStyle/>
              <a:p>
                <a:endParaRPr lang="zh-CN" altLang="en-US"/>
              </a:p>
            </p:txBody>
          </p:sp>
        </p:grpSp>
        <p:sp>
          <p:nvSpPr>
            <p:cNvPr id="31" name="Line 30"/>
            <p:cNvSpPr>
              <a:spLocks noChangeShapeType="1"/>
            </p:cNvSpPr>
            <p:nvPr/>
          </p:nvSpPr>
          <p:spPr bwMode="auto">
            <a:xfrm flipH="1">
              <a:off x="8460133" y="3486249"/>
              <a:ext cx="99929" cy="134938"/>
            </a:xfrm>
            <a:prstGeom prst="line">
              <a:avLst/>
            </a:prstGeom>
            <a:noFill/>
            <a:ln w="28575">
              <a:solidFill>
                <a:schemeClr val="tx1"/>
              </a:solidFill>
              <a:round/>
              <a:headEnd/>
              <a:tailEnd/>
            </a:ln>
          </p:spPr>
          <p:txBody>
            <a:bodyPr lIns="0" rIns="0"/>
            <a:lstStyle/>
            <a:p>
              <a:endParaRPr lang="zh-CN" altLang="en-US"/>
            </a:p>
          </p:txBody>
        </p:sp>
        <p:sp>
          <p:nvSpPr>
            <p:cNvPr id="32" name="Oval 27"/>
            <p:cNvSpPr>
              <a:spLocks noChangeArrowheads="1"/>
            </p:cNvSpPr>
            <p:nvPr/>
          </p:nvSpPr>
          <p:spPr bwMode="auto">
            <a:xfrm>
              <a:off x="5291781" y="3153147"/>
              <a:ext cx="433517" cy="258763"/>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33" name="Oval 20"/>
            <p:cNvSpPr>
              <a:spLocks noChangeArrowheads="1"/>
            </p:cNvSpPr>
            <p:nvPr/>
          </p:nvSpPr>
          <p:spPr bwMode="auto">
            <a:xfrm>
              <a:off x="6295081" y="3516685"/>
              <a:ext cx="433517" cy="257175"/>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15</a:t>
              </a:r>
              <a:endParaRPr lang="en-US" altLang="zh-CN" sz="1400">
                <a:latin typeface="Times New Roman" pitchFamily="18" charset="0"/>
                <a:ea typeface="楷体_GB2312"/>
                <a:cs typeface="楷体_GB2312"/>
              </a:endParaRPr>
            </a:p>
          </p:txBody>
        </p:sp>
        <p:sp>
          <p:nvSpPr>
            <p:cNvPr id="34" name="Oval 26"/>
            <p:cNvSpPr>
              <a:spLocks noChangeArrowheads="1"/>
            </p:cNvSpPr>
            <p:nvPr/>
          </p:nvSpPr>
          <p:spPr bwMode="auto">
            <a:xfrm>
              <a:off x="6947543" y="2694360"/>
              <a:ext cx="430579" cy="258762"/>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23</a:t>
              </a:r>
              <a:endParaRPr lang="en-US" altLang="zh-CN" sz="1400">
                <a:latin typeface="Times New Roman" pitchFamily="18" charset="0"/>
                <a:ea typeface="楷体_GB2312"/>
                <a:cs typeface="楷体_GB2312"/>
              </a:endParaRPr>
            </a:p>
          </p:txBody>
        </p:sp>
        <p:sp>
          <p:nvSpPr>
            <p:cNvPr id="35" name="Oval 24"/>
            <p:cNvSpPr>
              <a:spLocks noChangeArrowheads="1"/>
            </p:cNvSpPr>
            <p:nvPr/>
          </p:nvSpPr>
          <p:spPr bwMode="auto">
            <a:xfrm>
              <a:off x="6947544" y="2694360"/>
              <a:ext cx="432048" cy="260350"/>
            </a:xfrm>
            <a:prstGeom prst="ellipse">
              <a:avLst/>
            </a:prstGeom>
            <a:solidFill>
              <a:srgbClr val="F60000"/>
            </a:solidFill>
            <a:ln w="28575">
              <a:solidFill>
                <a:schemeClr val="tx1"/>
              </a:solidFill>
              <a:round/>
              <a:headEnd type="none" w="sm" len="sm"/>
              <a:tailEnd type="none" w="sm" len="sm"/>
            </a:ln>
          </p:spPr>
          <p:txBody>
            <a:bodyPr lIns="0" tIns="0" rIns="0" bIns="0" anchor="ctr"/>
            <a:lstStyle/>
            <a:p>
              <a:pPr algn="ctr"/>
              <a:r>
                <a:rPr lang="en-US" altLang="zh-CN" sz="1400">
                  <a:solidFill>
                    <a:srgbClr val="000000"/>
                  </a:solidFill>
                </a:rPr>
                <a:t>25</a:t>
              </a:r>
              <a:endParaRPr lang="en-US" altLang="zh-CN" sz="1400">
                <a:latin typeface="Times New Roman" pitchFamily="18" charset="0"/>
                <a:ea typeface="楷体_GB2312"/>
                <a:cs typeface="楷体_GB2312"/>
              </a:endParaRPr>
            </a:p>
          </p:txBody>
        </p:sp>
      </p:grpSp>
      <p:grpSp>
        <p:nvGrpSpPr>
          <p:cNvPr id="37" name="组合 82"/>
          <p:cNvGrpSpPr>
            <a:grpSpLocks/>
          </p:cNvGrpSpPr>
          <p:nvPr/>
        </p:nvGrpSpPr>
        <p:grpSpPr bwMode="auto">
          <a:xfrm>
            <a:off x="7740352" y="3003798"/>
            <a:ext cx="454091" cy="517525"/>
            <a:chOff x="7164288" y="4042013"/>
            <a:chExt cx="490995" cy="516853"/>
          </a:xfrm>
        </p:grpSpPr>
        <p:sp>
          <p:nvSpPr>
            <p:cNvPr id="38" name="Line 7"/>
            <p:cNvSpPr>
              <a:spLocks noChangeShapeType="1"/>
            </p:cNvSpPr>
            <p:nvPr/>
          </p:nvSpPr>
          <p:spPr bwMode="auto">
            <a:xfrm flipH="1">
              <a:off x="7421738" y="4042013"/>
              <a:ext cx="233545" cy="416270"/>
            </a:xfrm>
            <a:prstGeom prst="line">
              <a:avLst/>
            </a:prstGeom>
            <a:noFill/>
            <a:ln w="28575">
              <a:solidFill>
                <a:schemeClr val="tx1"/>
              </a:solidFill>
              <a:round/>
              <a:headEnd/>
              <a:tailEnd/>
            </a:ln>
          </p:spPr>
          <p:txBody>
            <a:bodyPr lIns="0" rIns="0" anchor="ctr"/>
            <a:lstStyle/>
            <a:p>
              <a:endParaRPr lang="zh-CN" altLang="en-US"/>
            </a:p>
          </p:txBody>
        </p:sp>
        <p:sp>
          <p:nvSpPr>
            <p:cNvPr id="39" name="Oval 25"/>
            <p:cNvSpPr>
              <a:spLocks noChangeArrowheads="1"/>
            </p:cNvSpPr>
            <p:nvPr/>
          </p:nvSpPr>
          <p:spPr bwMode="auto">
            <a:xfrm>
              <a:off x="7164288" y="4299942"/>
              <a:ext cx="466170" cy="258924"/>
            </a:xfrm>
            <a:prstGeom prst="ellipse">
              <a:avLst/>
            </a:prstGeom>
            <a:solidFill>
              <a:srgbClr val="808080"/>
            </a:solidFill>
            <a:ln w="28575">
              <a:solidFill>
                <a:schemeClr val="tx1"/>
              </a:solidFill>
              <a:prstDash val="dash"/>
              <a:round/>
              <a:headEnd type="none" w="sm" len="sm"/>
              <a:tailEnd type="none" w="sm" len="sm"/>
            </a:ln>
          </p:spPr>
          <p:txBody>
            <a:bodyPr lIns="0" tIns="0" rIns="0" bIns="0" anchor="ctr"/>
            <a:lstStyle/>
            <a:p>
              <a:pPr algn="ctr"/>
              <a:r>
                <a:rPr lang="en-US" altLang="zh-CN" sz="1400" dirty="0">
                  <a:latin typeface="Times New Roman" pitchFamily="18" charset="0"/>
                  <a:ea typeface="楷体_GB2312"/>
                  <a:cs typeface="楷体_GB2312"/>
                </a:rPr>
                <a:t>z</a:t>
              </a: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4452">
                                            <p:txEl>
                                              <p:pRg st="1" end="1"/>
                                            </p:txEl>
                                          </p:spTgt>
                                        </p:tgtEl>
                                        <p:attrNameLst>
                                          <p:attrName>style.visibility</p:attrName>
                                        </p:attrNameLst>
                                      </p:cBhvr>
                                      <p:to>
                                        <p:strVal val="visible"/>
                                      </p:to>
                                    </p:set>
                                    <p:animEffect transition="in" filter="blinds(horizontal)">
                                      <p:cBhvr>
                                        <p:cTn id="25" dur="500"/>
                                        <p:tgtEl>
                                          <p:spTgt spid="10445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4452">
                                            <p:txEl>
                                              <p:pRg st="2" end="2"/>
                                            </p:txEl>
                                          </p:spTgt>
                                        </p:tgtEl>
                                        <p:attrNameLst>
                                          <p:attrName>style.visibility</p:attrName>
                                        </p:attrNameLst>
                                      </p:cBhvr>
                                      <p:to>
                                        <p:strVal val="visible"/>
                                      </p:to>
                                    </p:set>
                                    <p:animEffect transition="in" filter="blinds(horizontal)">
                                      <p:cBhvr>
                                        <p:cTn id="30" dur="500"/>
                                        <p:tgtEl>
                                          <p:spTgt spid="10445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4452">
                                            <p:txEl>
                                              <p:pRg st="3" end="3"/>
                                            </p:txEl>
                                          </p:spTgt>
                                        </p:tgtEl>
                                        <p:attrNameLst>
                                          <p:attrName>style.visibility</p:attrName>
                                        </p:attrNameLst>
                                      </p:cBhvr>
                                      <p:to>
                                        <p:strVal val="visible"/>
                                      </p:to>
                                    </p:set>
                                    <p:animEffect transition="in" filter="blinds(horizontal)">
                                      <p:cBhvr>
                                        <p:cTn id="35" dur="500"/>
                                        <p:tgtEl>
                                          <p:spTgt spid="104452">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4452">
                                            <p:txEl>
                                              <p:pRg st="4" end="4"/>
                                            </p:txEl>
                                          </p:spTgt>
                                        </p:tgtEl>
                                        <p:attrNameLst>
                                          <p:attrName>style.visibility</p:attrName>
                                        </p:attrNameLst>
                                      </p:cBhvr>
                                      <p:to>
                                        <p:strVal val="visible"/>
                                      </p:to>
                                    </p:set>
                                    <p:animEffect transition="in" filter="blinds(horizontal)">
                                      <p:cBhvr>
                                        <p:cTn id="38" dur="500"/>
                                        <p:tgtEl>
                                          <p:spTgt spid="1044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5"/>
          <p:cNvGrpSpPr>
            <a:grpSpLocks/>
          </p:cNvGrpSpPr>
          <p:nvPr/>
        </p:nvGrpSpPr>
        <p:grpSpPr bwMode="auto">
          <a:xfrm>
            <a:off x="309563" y="1779588"/>
            <a:ext cx="1525587" cy="2076450"/>
            <a:chOff x="1005545" y="2207188"/>
            <a:chExt cx="2322740" cy="3424453"/>
          </a:xfrm>
        </p:grpSpPr>
        <p:sp>
          <p:nvSpPr>
            <p:cNvPr id="30740" name="矩形 25"/>
            <p:cNvSpPr>
              <a:spLocks noChangeArrowheads="1"/>
            </p:cNvSpPr>
            <p:nvPr/>
          </p:nvSpPr>
          <p:spPr bwMode="auto">
            <a:xfrm>
              <a:off x="1026819" y="4565784"/>
              <a:ext cx="2301466" cy="1065857"/>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集合概念</a:t>
              </a:r>
            </a:p>
          </p:txBody>
        </p:sp>
        <p:sp>
          <p:nvSpPr>
            <p:cNvPr id="34" name="等腰三角形 33"/>
            <p:cNvSpPr/>
            <p:nvPr/>
          </p:nvSpPr>
          <p:spPr>
            <a:xfrm>
              <a:off x="1005545" y="2207188"/>
              <a:ext cx="2160801" cy="179862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eaLnBrk="0" hangingPunct="0">
                <a:defRPr/>
              </a:pPr>
              <a:r>
                <a:rPr lang="en-US" altLang="zh-CN" sz="4500"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30723" name="组合 37"/>
          <p:cNvGrpSpPr>
            <a:grpSpLocks/>
          </p:cNvGrpSpPr>
          <p:nvPr/>
        </p:nvGrpSpPr>
        <p:grpSpPr bwMode="auto">
          <a:xfrm>
            <a:off x="2051050" y="1779588"/>
            <a:ext cx="1525588" cy="2085975"/>
            <a:chOff x="970896" y="2207188"/>
            <a:chExt cx="2294208" cy="3441947"/>
          </a:xfrm>
        </p:grpSpPr>
        <p:sp>
          <p:nvSpPr>
            <p:cNvPr id="30737" name="矩形 38"/>
            <p:cNvSpPr>
              <a:spLocks noChangeArrowheads="1"/>
            </p:cNvSpPr>
            <p:nvPr/>
          </p:nvSpPr>
          <p:spPr bwMode="auto">
            <a:xfrm>
              <a:off x="970896" y="4582963"/>
              <a:ext cx="2294208" cy="1066172"/>
            </a:xfrm>
            <a:prstGeom prst="rect">
              <a:avLst/>
            </a:prstGeom>
            <a:noFill/>
            <a:ln w="9525">
              <a:noFill/>
              <a:miter lim="800000"/>
              <a:headEnd/>
              <a:tailEnd/>
            </a:ln>
          </p:spPr>
          <p:txBody>
            <a:bodyPr>
              <a:spAutoFit/>
            </a:bodyPr>
            <a:lstStyle/>
            <a:p>
              <a:pPr eaLnBrk="0" hangingPunct="0">
                <a:lnSpc>
                  <a:spcPct val="150000"/>
                </a:lnSpc>
              </a:pPr>
              <a:r>
                <a:rPr lang="zh-CN" altLang="en-US" sz="2400">
                  <a:latin typeface="微软雅黑" pitchFamily="34" charset="-122"/>
                  <a:ea typeface="微软雅黑" pitchFamily="34" charset="-122"/>
                </a:rPr>
                <a:t>查找操作</a:t>
              </a:r>
            </a:p>
          </p:txBody>
        </p:sp>
        <p:sp>
          <p:nvSpPr>
            <p:cNvPr id="40" name="等腰三角形 39"/>
            <p:cNvSpPr/>
            <p:nvPr/>
          </p:nvSpPr>
          <p:spPr>
            <a:xfrm>
              <a:off x="1006706" y="2207188"/>
              <a:ext cx="2160517" cy="18021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073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eaLnBrk="0" hangingPunct="0"/>
              <a:r>
                <a:rPr lang="en-US" altLang="zh-CN" sz="4500">
                  <a:solidFill>
                    <a:srgbClr val="00B0F0"/>
                  </a:solidFill>
                  <a:latin typeface="微软雅黑" pitchFamily="34" charset="-122"/>
                  <a:ea typeface="微软雅黑" pitchFamily="34" charset="-122"/>
                  <a:cs typeface="IrisUPC" pitchFamily="34" charset="-34"/>
                </a:rPr>
                <a:t>2</a:t>
              </a:r>
            </a:p>
          </p:txBody>
        </p:sp>
      </p:grpSp>
      <p:sp>
        <p:nvSpPr>
          <p:cNvPr id="30724" name="文本框 55"/>
          <p:cNvSpPr txBox="1">
            <a:spLocks noChangeArrowheads="1"/>
          </p:cNvSpPr>
          <p:nvPr/>
        </p:nvSpPr>
        <p:spPr bwMode="auto">
          <a:xfrm>
            <a:off x="1908175" y="411163"/>
            <a:ext cx="5543550" cy="762000"/>
          </a:xfrm>
          <a:prstGeom prst="rect">
            <a:avLst/>
          </a:prstGeom>
          <a:noFill/>
          <a:ln w="9525">
            <a:noFill/>
            <a:miter lim="800000"/>
            <a:headEnd/>
            <a:tailEnd/>
          </a:ln>
        </p:spPr>
        <p:txBody>
          <a:bodyPr lIns="68580" tIns="34290" rIns="68580" bIns="34290">
            <a:spAutoFit/>
          </a:bodyPr>
          <a:lstStyle/>
          <a:p>
            <a:pPr algn="ctr" eaLnBrk="0" hangingPunct="0">
              <a:lnSpc>
                <a:spcPct val="125000"/>
              </a:lnSpc>
            </a:pPr>
            <a:r>
              <a:rPr lang="zh-CN" altLang="en-US" sz="3600">
                <a:latin typeface="微软雅黑" pitchFamily="34" charset="-122"/>
                <a:ea typeface="微软雅黑" pitchFamily="34" charset="-122"/>
              </a:rPr>
              <a:t>第</a:t>
            </a:r>
            <a:r>
              <a:rPr lang="en-US" altLang="zh-CN" sz="3600">
                <a:latin typeface="微软雅黑" pitchFamily="34" charset="-122"/>
                <a:ea typeface="微软雅黑" pitchFamily="34" charset="-122"/>
              </a:rPr>
              <a:t>8</a:t>
            </a:r>
            <a:r>
              <a:rPr lang="zh-CN" altLang="en-US" sz="3600">
                <a:latin typeface="微软雅黑" pitchFamily="34" charset="-122"/>
                <a:ea typeface="微软雅黑" pitchFamily="34" charset="-122"/>
              </a:rPr>
              <a:t>章  集合与静态查找表</a:t>
            </a:r>
            <a:endParaRPr lang="en-US" altLang="zh-CN" sz="3600">
              <a:latin typeface="微软雅黑" pitchFamily="34" charset="-122"/>
              <a:ea typeface="微软雅黑" pitchFamily="34" charset="-122"/>
            </a:endParaRPr>
          </a:p>
        </p:txBody>
      </p:sp>
      <p:grpSp>
        <p:nvGrpSpPr>
          <p:cNvPr id="30725" name="组合 37"/>
          <p:cNvGrpSpPr>
            <a:grpSpLocks/>
          </p:cNvGrpSpPr>
          <p:nvPr/>
        </p:nvGrpSpPr>
        <p:grpSpPr bwMode="auto">
          <a:xfrm>
            <a:off x="3635375" y="1779588"/>
            <a:ext cx="1944688" cy="2017712"/>
            <a:chOff x="862444" y="2206370"/>
            <a:chExt cx="2921826" cy="3329397"/>
          </a:xfrm>
        </p:grpSpPr>
        <p:sp>
          <p:nvSpPr>
            <p:cNvPr id="3073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无序表查找</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073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a:t>
              </a:r>
              <a:r>
                <a:rPr lang="en-US" altLang="zh-CN" sz="4500">
                  <a:latin typeface="微软雅黑" pitchFamily="34" charset="-122"/>
                  <a:ea typeface="微软雅黑" pitchFamily="34" charset="-122"/>
                  <a:cs typeface="IrisUPC" pitchFamily="34" charset="-34"/>
                </a:rPr>
                <a:t>3</a:t>
              </a:r>
            </a:p>
          </p:txBody>
        </p:sp>
      </p:grpSp>
      <p:grpSp>
        <p:nvGrpSpPr>
          <p:cNvPr id="30726" name="组合 37"/>
          <p:cNvGrpSpPr>
            <a:grpSpLocks/>
          </p:cNvGrpSpPr>
          <p:nvPr/>
        </p:nvGrpSpPr>
        <p:grpSpPr bwMode="auto">
          <a:xfrm>
            <a:off x="5435600" y="1779588"/>
            <a:ext cx="1944688" cy="2017712"/>
            <a:chOff x="862444" y="2206370"/>
            <a:chExt cx="2921826" cy="3329409"/>
          </a:xfrm>
        </p:grpSpPr>
        <p:sp>
          <p:nvSpPr>
            <p:cNvPr id="30731" name="矩形 13"/>
            <p:cNvSpPr>
              <a:spLocks noChangeArrowheads="1"/>
            </p:cNvSpPr>
            <p:nvPr/>
          </p:nvSpPr>
          <p:spPr bwMode="auto">
            <a:xfrm>
              <a:off x="862444" y="4576985"/>
              <a:ext cx="2921826" cy="958794"/>
            </a:xfrm>
            <a:prstGeom prst="rect">
              <a:avLst/>
            </a:prstGeom>
            <a:noFill/>
            <a:ln w="9525">
              <a:noFill/>
              <a:miter lim="800000"/>
              <a:headEnd/>
              <a:tailEnd/>
            </a:ln>
          </p:spPr>
          <p:txBody>
            <a:bodyPr>
              <a:spAutoFit/>
            </a:bodyPr>
            <a:lstStyle/>
            <a:p>
              <a:pPr algn="ctr" eaLnBrk="0" hangingPunct="0">
                <a:lnSpc>
                  <a:spcPct val="150000"/>
                </a:lnSpc>
              </a:pPr>
              <a:r>
                <a:rPr lang="zh-CN" altLang="en-US" sz="2400">
                  <a:latin typeface="微软雅黑" pitchFamily="34" charset="-122"/>
                  <a:ea typeface="微软雅黑" pitchFamily="34" charset="-122"/>
                </a:rPr>
                <a:t>有序表查找</a:t>
              </a:r>
            </a:p>
          </p:txBody>
        </p:sp>
        <p:sp>
          <p:nvSpPr>
            <p:cNvPr id="18" name="等腰三角形 17"/>
            <p:cNvSpPr/>
            <p:nvPr/>
          </p:nvSpPr>
          <p:spPr>
            <a:xfrm>
              <a:off x="1229759" y="2206370"/>
              <a:ext cx="2158574" cy="180223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073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4</a:t>
              </a:r>
            </a:p>
          </p:txBody>
        </p:sp>
      </p:grpSp>
      <p:grpSp>
        <p:nvGrpSpPr>
          <p:cNvPr id="30727" name="组合 37"/>
          <p:cNvGrpSpPr>
            <a:grpSpLocks/>
          </p:cNvGrpSpPr>
          <p:nvPr/>
        </p:nvGrpSpPr>
        <p:grpSpPr bwMode="auto">
          <a:xfrm>
            <a:off x="7343775" y="1779588"/>
            <a:ext cx="1800225" cy="2640012"/>
            <a:chOff x="1024671" y="2206370"/>
            <a:chExt cx="2704739" cy="4357154"/>
          </a:xfrm>
        </p:grpSpPr>
        <p:sp>
          <p:nvSpPr>
            <p:cNvPr id="30728" name="矩形 13"/>
            <p:cNvSpPr>
              <a:spLocks noChangeArrowheads="1"/>
            </p:cNvSpPr>
            <p:nvPr/>
          </p:nvSpPr>
          <p:spPr bwMode="auto">
            <a:xfrm>
              <a:off x="1024671" y="4582879"/>
              <a:ext cx="2704739" cy="1980645"/>
            </a:xfrm>
            <a:prstGeom prst="rect">
              <a:avLst/>
            </a:prstGeom>
            <a:noFill/>
            <a:ln w="9525">
              <a:noFill/>
              <a:miter lim="800000"/>
              <a:headEnd/>
              <a:tailEnd/>
            </a:ln>
          </p:spPr>
          <p:txBody>
            <a:bodyPr>
              <a:spAutoFit/>
            </a:bodyPr>
            <a:lstStyle/>
            <a:p>
              <a:pPr algn="ctr" eaLnBrk="0" hangingPunct="0">
                <a:lnSpc>
                  <a:spcPct val="150000"/>
                </a:lnSpc>
              </a:pPr>
              <a:r>
                <a:rPr lang="en-US" altLang="zh-CN" sz="2400">
                  <a:latin typeface="微软雅黑" pitchFamily="34" charset="-122"/>
                  <a:ea typeface="微软雅黑" pitchFamily="34" charset="-122"/>
                </a:rPr>
                <a:t>STL</a:t>
              </a:r>
              <a:r>
                <a:rPr lang="zh-CN" altLang="en-US" sz="2400">
                  <a:latin typeface="微软雅黑" pitchFamily="34" charset="-122"/>
                  <a:ea typeface="微软雅黑" pitchFamily="34" charset="-122"/>
                </a:rPr>
                <a:t>中的静态查找表</a:t>
              </a:r>
            </a:p>
          </p:txBody>
        </p:sp>
        <p:sp>
          <p:nvSpPr>
            <p:cNvPr id="22" name="等腰三角形 21"/>
            <p:cNvSpPr/>
            <p:nvPr/>
          </p:nvSpPr>
          <p:spPr>
            <a:xfrm>
              <a:off x="1229792" y="2206370"/>
              <a:ext cx="2158545" cy="1802599"/>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073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eaLnBrk="0" hangingPunct="0"/>
              <a:r>
                <a:rPr lang="en-US" altLang="zh-CN" sz="4500">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矩形 34"/>
          <p:cNvSpPr>
            <a:spLocks noChangeArrowheads="1"/>
          </p:cNvSpPr>
          <p:nvPr/>
        </p:nvSpPr>
        <p:spPr bwMode="auto">
          <a:xfrm>
            <a:off x="438302" y="296862"/>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调整方法</a:t>
            </a:r>
          </a:p>
        </p:txBody>
      </p:sp>
      <p:sp>
        <p:nvSpPr>
          <p:cNvPr id="37" name="矩形 36"/>
          <p:cNvSpPr>
            <a:spLocks noChangeArrowheads="1"/>
          </p:cNvSpPr>
          <p:nvPr/>
        </p:nvSpPr>
        <p:spPr bwMode="auto">
          <a:xfrm>
            <a:off x="250825" y="915988"/>
            <a:ext cx="6193383" cy="3851439"/>
          </a:xfrm>
          <a:prstGeom prst="rect">
            <a:avLst/>
          </a:prstGeom>
          <a:noFill/>
          <a:ln w="9525">
            <a:noFill/>
            <a:miter lim="800000"/>
            <a:headEnd/>
            <a:tailEnd/>
          </a:ln>
        </p:spPr>
        <p:txBody>
          <a:bodyPr wrap="square">
            <a:spAutoFit/>
          </a:bodyPr>
          <a:lstStyle/>
          <a:p>
            <a:pPr>
              <a:lnSpc>
                <a:spcPct val="150000"/>
              </a:lnSpc>
            </a:pPr>
            <a:r>
              <a:rPr lang="zh-CN" altLang="en-US" sz="1800" dirty="0">
                <a:latin typeface="微软雅黑" pitchFamily="34" charset="-122"/>
                <a:ea typeface="微软雅黑" pitchFamily="34" charset="-122"/>
                <a:cs typeface="楷体_GB2312"/>
              </a:rPr>
              <a:t>被调整的结点的兄弟是红色的</a:t>
            </a:r>
            <a:endParaRPr lang="en-US" altLang="zh-CN" sz="1800" dirty="0">
              <a:latin typeface="微软雅黑" pitchFamily="34" charset="-122"/>
              <a:ea typeface="微软雅黑" pitchFamily="34" charset="-122"/>
              <a:cs typeface="楷体_GB2312"/>
            </a:endParaRPr>
          </a:p>
          <a:p>
            <a:pPr>
              <a:spcBef>
                <a:spcPts val="1200"/>
              </a:spcBef>
            </a:pPr>
            <a:r>
              <a:rPr lang="zh-CN" altLang="en-US" sz="1400" b="0" dirty="0">
                <a:latin typeface="楷体_GB2312"/>
                <a:ea typeface="微软雅黑" pitchFamily="34" charset="-122"/>
                <a:cs typeface="楷体_GB2312"/>
              </a:rPr>
              <a:t>对父结点执行单旋转，并重新着色</a:t>
            </a:r>
          </a:p>
          <a:p>
            <a:pPr>
              <a:spcBef>
                <a:spcPts val="600"/>
              </a:spcBef>
            </a:pPr>
            <a:r>
              <a:rPr lang="zh-CN" altLang="en-US" sz="1400" b="0" dirty="0">
                <a:latin typeface="楷体_GB2312"/>
                <a:ea typeface="微软雅黑" pitchFamily="34" charset="-122"/>
                <a:cs typeface="楷体_GB2312"/>
              </a:rPr>
              <a:t>被调整结点的兄弟结点变成了黑色。但以</a:t>
            </a:r>
            <a:r>
              <a:rPr lang="en-US" altLang="zh-CN" sz="1400" b="0" dirty="0">
                <a:latin typeface="楷体_GB2312"/>
                <a:ea typeface="微软雅黑" pitchFamily="34" charset="-122"/>
                <a:cs typeface="楷体_GB2312"/>
              </a:rPr>
              <a:t>z</a:t>
            </a:r>
            <a:r>
              <a:rPr lang="zh-CN" altLang="en-US" sz="1400" b="0" dirty="0">
                <a:latin typeface="楷体_GB2312"/>
                <a:ea typeface="微软雅黑" pitchFamily="34" charset="-122"/>
                <a:cs typeface="楷体_GB2312"/>
              </a:rPr>
              <a:t>为根的子树还是少一个黑结点</a:t>
            </a:r>
            <a:endParaRPr lang="en-US" altLang="zh-CN" sz="1400" b="0" dirty="0">
              <a:latin typeface="楷体_GB2312"/>
              <a:ea typeface="微软雅黑" pitchFamily="34" charset="-122"/>
              <a:cs typeface="楷体_GB2312"/>
            </a:endParaRPr>
          </a:p>
          <a:p>
            <a:pPr>
              <a:spcBef>
                <a:spcPts val="600"/>
              </a:spcBef>
            </a:pPr>
            <a:r>
              <a:rPr lang="zh-CN" altLang="en-US" sz="1600" b="0" dirty="0">
                <a:latin typeface="楷体_GB2312"/>
                <a:ea typeface="微软雅黑" pitchFamily="34" charset="-122"/>
                <a:cs typeface="楷体_GB2312"/>
              </a:rPr>
              <a:t>转换成了兄弟结点是黑色的情况</a:t>
            </a:r>
            <a:endParaRPr lang="en-US" altLang="zh-CN" sz="1600" dirty="0">
              <a:latin typeface="微软雅黑" pitchFamily="34" charset="-122"/>
              <a:ea typeface="微软雅黑" pitchFamily="34" charset="-122"/>
              <a:cs typeface="楷体_GB2312"/>
            </a:endParaRPr>
          </a:p>
          <a:p>
            <a:pPr>
              <a:lnSpc>
                <a:spcPct val="150000"/>
              </a:lnSpc>
            </a:pPr>
            <a:endParaRPr lang="zh-CN" altLang="en-US" sz="1600" dirty="0">
              <a:latin typeface="微软雅黑" pitchFamily="34" charset="-122"/>
              <a:ea typeface="微软雅黑" pitchFamily="34" charset="-122"/>
              <a:cs typeface="楷体_GB2312"/>
            </a:endParaRPr>
          </a:p>
          <a:p>
            <a:pPr>
              <a:lnSpc>
                <a:spcPct val="150000"/>
              </a:lnSpc>
            </a:pPr>
            <a:endParaRPr lang="en-US" altLang="zh-CN" sz="1600" dirty="0">
              <a:latin typeface="微软雅黑" pitchFamily="34" charset="-122"/>
              <a:ea typeface="微软雅黑" pitchFamily="34" charset="-122"/>
              <a:cs typeface="楷体_GB2312"/>
            </a:endParaRPr>
          </a:p>
          <a:p>
            <a:pPr>
              <a:lnSpc>
                <a:spcPct val="150000"/>
              </a:lnSpc>
            </a:pPr>
            <a:r>
              <a:rPr lang="zh-CN" altLang="en-US" sz="1600" dirty="0">
                <a:latin typeface="微软雅黑" pitchFamily="34" charset="-122"/>
                <a:ea typeface="微软雅黑" pitchFamily="34" charset="-122"/>
                <a:cs typeface="楷体_GB2312"/>
              </a:rPr>
              <a:t>被调整的结点的兄弟是黑色的</a:t>
            </a:r>
            <a:endParaRPr lang="en-US" altLang="zh-CN" sz="1600" dirty="0">
              <a:latin typeface="微软雅黑" pitchFamily="34" charset="-122"/>
              <a:ea typeface="微软雅黑" pitchFamily="34" charset="-122"/>
              <a:cs typeface="楷体_GB2312"/>
            </a:endParaRPr>
          </a:p>
          <a:p>
            <a:pPr>
              <a:lnSpc>
                <a:spcPct val="140000"/>
              </a:lnSpc>
              <a:spcBef>
                <a:spcPts val="600"/>
              </a:spcBef>
            </a:pPr>
            <a:r>
              <a:rPr lang="en-US" altLang="zh-CN" sz="1400" b="0" dirty="0">
                <a:latin typeface="楷体_GB2312"/>
                <a:ea typeface="微软雅黑" pitchFamily="34" charset="-122"/>
                <a:cs typeface="楷体_GB2312"/>
              </a:rPr>
              <a:t>L0</a:t>
            </a:r>
            <a:r>
              <a:rPr lang="zh-CN" altLang="en-US" sz="1400" b="0" dirty="0">
                <a:latin typeface="楷体_GB2312"/>
                <a:ea typeface="微软雅黑" pitchFamily="34" charset="-122"/>
                <a:cs typeface="楷体_GB2312"/>
              </a:rPr>
              <a:t>和</a:t>
            </a:r>
            <a:r>
              <a:rPr lang="en-US" altLang="zh-CN" sz="1400" b="0" dirty="0">
                <a:latin typeface="楷体_GB2312"/>
                <a:ea typeface="微软雅黑" pitchFamily="34" charset="-122"/>
                <a:cs typeface="楷体_GB2312"/>
              </a:rPr>
              <a:t>R0</a:t>
            </a:r>
            <a:r>
              <a:rPr lang="zh-CN" altLang="en-US" sz="1400" b="0" dirty="0">
                <a:latin typeface="楷体_GB2312"/>
                <a:ea typeface="微软雅黑" pitchFamily="34" charset="-122"/>
                <a:cs typeface="楷体_GB2312"/>
              </a:rPr>
              <a:t>：兄弟结点有</a:t>
            </a:r>
            <a:r>
              <a:rPr lang="en-US" altLang="zh-CN" sz="1400" b="0" dirty="0">
                <a:latin typeface="楷体_GB2312"/>
                <a:ea typeface="微软雅黑" pitchFamily="34" charset="-122"/>
                <a:cs typeface="楷体_GB2312"/>
              </a:rPr>
              <a:t>0</a:t>
            </a:r>
            <a:r>
              <a:rPr lang="zh-CN" altLang="en-US" sz="1400" b="0" dirty="0">
                <a:latin typeface="楷体_GB2312"/>
                <a:ea typeface="微软雅黑" pitchFamily="34" charset="-122"/>
                <a:cs typeface="楷体_GB2312"/>
              </a:rPr>
              <a:t>个红孩子 </a:t>
            </a:r>
          </a:p>
          <a:p>
            <a:pPr>
              <a:lnSpc>
                <a:spcPct val="140000"/>
              </a:lnSpc>
            </a:pPr>
            <a:r>
              <a:rPr lang="en-US" altLang="zh-CN" sz="1400" b="0" dirty="0">
                <a:latin typeface="楷体_GB2312"/>
                <a:ea typeface="微软雅黑" pitchFamily="34" charset="-122"/>
                <a:cs typeface="楷体_GB2312"/>
              </a:rPr>
              <a:t>L1L</a:t>
            </a:r>
            <a:r>
              <a:rPr lang="zh-CN" altLang="en-US" sz="1400" b="0" dirty="0">
                <a:latin typeface="楷体_GB2312"/>
                <a:ea typeface="微软雅黑" pitchFamily="34" charset="-122"/>
                <a:cs typeface="楷体_GB2312"/>
              </a:rPr>
              <a:t>和</a:t>
            </a:r>
            <a:r>
              <a:rPr lang="en-US" altLang="zh-CN" sz="1400" b="0" dirty="0">
                <a:latin typeface="楷体_GB2312"/>
                <a:ea typeface="微软雅黑" pitchFamily="34" charset="-122"/>
                <a:cs typeface="楷体_GB2312"/>
              </a:rPr>
              <a:t>R1R</a:t>
            </a:r>
            <a:r>
              <a:rPr lang="zh-CN" altLang="en-US" sz="1400" b="0" dirty="0">
                <a:latin typeface="楷体_GB2312"/>
                <a:ea typeface="微软雅黑" pitchFamily="34" charset="-122"/>
                <a:cs typeface="楷体_GB2312"/>
              </a:rPr>
              <a:t>：兄弟有一个红孩子，且为它的外侧的孩子 </a:t>
            </a:r>
          </a:p>
          <a:p>
            <a:pPr>
              <a:lnSpc>
                <a:spcPct val="140000"/>
              </a:lnSpc>
            </a:pPr>
            <a:r>
              <a:rPr lang="en-US" altLang="zh-CN" sz="1400" b="0" dirty="0">
                <a:latin typeface="楷体_GB2312"/>
                <a:ea typeface="微软雅黑" pitchFamily="34" charset="-122"/>
                <a:cs typeface="楷体_GB2312"/>
              </a:rPr>
              <a:t>L1R</a:t>
            </a:r>
            <a:r>
              <a:rPr lang="zh-CN" altLang="en-US" sz="1400" b="0" dirty="0">
                <a:latin typeface="楷体_GB2312"/>
                <a:ea typeface="微软雅黑" pitchFamily="34" charset="-122"/>
                <a:cs typeface="楷体_GB2312"/>
              </a:rPr>
              <a:t>和</a:t>
            </a:r>
            <a:r>
              <a:rPr lang="en-US" altLang="zh-CN" sz="1400" b="0" dirty="0">
                <a:latin typeface="楷体_GB2312"/>
                <a:ea typeface="微软雅黑" pitchFamily="34" charset="-122"/>
                <a:cs typeface="楷体_GB2312"/>
              </a:rPr>
              <a:t>R1L</a:t>
            </a:r>
            <a:r>
              <a:rPr lang="zh-CN" altLang="en-US" sz="1400" b="0" dirty="0">
                <a:latin typeface="楷体_GB2312"/>
                <a:ea typeface="微软雅黑" pitchFamily="34" charset="-122"/>
                <a:cs typeface="楷体_GB2312"/>
              </a:rPr>
              <a:t>：兄弟有一个红孩子，且为它的内侧的孩子 </a:t>
            </a:r>
          </a:p>
          <a:p>
            <a:pPr>
              <a:lnSpc>
                <a:spcPct val="140000"/>
              </a:lnSpc>
            </a:pPr>
            <a:r>
              <a:rPr lang="en-US" altLang="zh-CN" sz="1400" b="0" dirty="0">
                <a:latin typeface="楷体_GB2312"/>
                <a:ea typeface="微软雅黑" pitchFamily="34" charset="-122"/>
                <a:cs typeface="楷体_GB2312"/>
              </a:rPr>
              <a:t>L2</a:t>
            </a:r>
            <a:r>
              <a:rPr lang="zh-CN" altLang="en-US" sz="1400" b="0" dirty="0">
                <a:latin typeface="楷体_GB2312"/>
                <a:ea typeface="微软雅黑" pitchFamily="34" charset="-122"/>
                <a:cs typeface="楷体_GB2312"/>
              </a:rPr>
              <a:t>和</a:t>
            </a:r>
            <a:r>
              <a:rPr lang="en-US" altLang="zh-CN" sz="1400" b="0" dirty="0">
                <a:latin typeface="楷体_GB2312"/>
                <a:ea typeface="微软雅黑" pitchFamily="34" charset="-122"/>
                <a:cs typeface="楷体_GB2312"/>
              </a:rPr>
              <a:t>R2</a:t>
            </a:r>
            <a:r>
              <a:rPr lang="zh-CN" altLang="en-US" sz="1400" b="0" dirty="0">
                <a:latin typeface="楷体_GB2312"/>
                <a:ea typeface="微软雅黑" pitchFamily="34" charset="-122"/>
                <a:cs typeface="楷体_GB2312"/>
              </a:rPr>
              <a:t>：兄弟有两个红孩子 </a:t>
            </a:r>
            <a:endParaRPr lang="zh-CN" altLang="en-US" sz="1600" dirty="0">
              <a:latin typeface="微软雅黑" pitchFamily="34" charset="-122"/>
              <a:ea typeface="微软雅黑" pitchFamily="34" charset="-122"/>
              <a:cs typeface="楷体_GB2312"/>
            </a:endParaRPr>
          </a:p>
        </p:txBody>
      </p:sp>
      <p:grpSp>
        <p:nvGrpSpPr>
          <p:cNvPr id="2" name="组合 32"/>
          <p:cNvGrpSpPr>
            <a:grpSpLocks/>
          </p:cNvGrpSpPr>
          <p:nvPr/>
        </p:nvGrpSpPr>
        <p:grpSpPr bwMode="auto">
          <a:xfrm>
            <a:off x="4140200" y="2500313"/>
            <a:ext cx="4649788" cy="1435100"/>
            <a:chOff x="4139952" y="2499742"/>
            <a:chExt cx="4649537" cy="1435735"/>
          </a:xfrm>
        </p:grpSpPr>
        <p:sp>
          <p:nvSpPr>
            <p:cNvPr id="105478" name="Line 7"/>
            <p:cNvSpPr>
              <a:spLocks noChangeShapeType="1"/>
            </p:cNvSpPr>
            <p:nvPr/>
          </p:nvSpPr>
          <p:spPr bwMode="auto">
            <a:xfrm>
              <a:off x="4860032" y="3147814"/>
              <a:ext cx="166363" cy="182060"/>
            </a:xfrm>
            <a:prstGeom prst="line">
              <a:avLst/>
            </a:prstGeom>
            <a:noFill/>
            <a:ln w="12700">
              <a:solidFill>
                <a:schemeClr val="tx1"/>
              </a:solidFill>
              <a:round/>
              <a:headEnd/>
              <a:tailEnd/>
            </a:ln>
          </p:spPr>
          <p:txBody>
            <a:bodyPr tIns="0" bIns="0" anchor="ctr"/>
            <a:lstStyle/>
            <a:p>
              <a:endParaRPr lang="zh-CN" altLang="en-US"/>
            </a:p>
          </p:txBody>
        </p:sp>
        <p:sp>
          <p:nvSpPr>
            <p:cNvPr id="105479" name="Oval 8"/>
            <p:cNvSpPr>
              <a:spLocks noChangeArrowheads="1"/>
            </p:cNvSpPr>
            <p:nvPr/>
          </p:nvSpPr>
          <p:spPr bwMode="auto">
            <a:xfrm>
              <a:off x="5026396" y="2499742"/>
              <a:ext cx="402204" cy="283607"/>
            </a:xfrm>
            <a:prstGeom prst="ellipse">
              <a:avLst/>
            </a:prstGeom>
            <a:solidFill>
              <a:srgbClr val="808080"/>
            </a:solidFill>
            <a:ln w="12700">
              <a:solidFill>
                <a:schemeClr val="tx1"/>
              </a:solidFill>
              <a:round/>
              <a:headEnd type="none" w="sm" len="sm"/>
              <a:tailEnd type="none" w="sm" len="sm"/>
            </a:ln>
          </p:spPr>
          <p:txBody>
            <a:bodyPr tIns="0" bIns="0" anchor="ctr"/>
            <a:lstStyle/>
            <a:p>
              <a:pPr algn="just"/>
              <a:r>
                <a:rPr lang="en-US" altLang="zh-CN" sz="1400">
                  <a:solidFill>
                    <a:srgbClr val="FFFFFF"/>
                  </a:solidFill>
                  <a:latin typeface="Courier New" pitchFamily="49" charset="0"/>
                </a:rPr>
                <a:t>p</a:t>
              </a:r>
              <a:endParaRPr lang="en-US" altLang="zh-CN" sz="1400" b="0">
                <a:latin typeface="Times New Roman" pitchFamily="18" charset="0"/>
                <a:ea typeface="楷体_GB2312"/>
                <a:cs typeface="楷体_GB2312"/>
              </a:endParaRPr>
            </a:p>
          </p:txBody>
        </p:sp>
        <p:sp>
          <p:nvSpPr>
            <p:cNvPr id="105480" name="Oval 9"/>
            <p:cNvSpPr>
              <a:spLocks noChangeArrowheads="1"/>
            </p:cNvSpPr>
            <p:nvPr/>
          </p:nvSpPr>
          <p:spPr bwMode="auto">
            <a:xfrm>
              <a:off x="4570641" y="2863517"/>
              <a:ext cx="401065" cy="282745"/>
            </a:xfrm>
            <a:prstGeom prst="ellipse">
              <a:avLst/>
            </a:prstGeom>
            <a:solidFill>
              <a:srgbClr val="F60000"/>
            </a:solidFill>
            <a:ln w="12700">
              <a:solidFill>
                <a:schemeClr val="tx1"/>
              </a:solidFill>
              <a:round/>
              <a:headEnd type="none" w="sm" len="sm"/>
              <a:tailEnd type="none" w="sm" len="sm"/>
            </a:ln>
          </p:spPr>
          <p:txBody>
            <a:bodyPr tIns="0" bIns="0" anchor="ctr"/>
            <a:lstStyle/>
            <a:p>
              <a:pPr algn="just"/>
              <a:r>
                <a:rPr lang="en-US" altLang="zh-CN" sz="1400">
                  <a:latin typeface="Courier New" pitchFamily="49" charset="0"/>
                </a:rPr>
                <a:t>s</a:t>
              </a:r>
              <a:endParaRPr lang="en-US" altLang="zh-CN" sz="1400" b="0">
                <a:latin typeface="Times New Roman" pitchFamily="18" charset="0"/>
                <a:ea typeface="楷体_GB2312"/>
                <a:cs typeface="楷体_GB2312"/>
              </a:endParaRPr>
            </a:p>
          </p:txBody>
        </p:sp>
        <p:sp>
          <p:nvSpPr>
            <p:cNvPr id="105481" name="Line 10"/>
            <p:cNvSpPr>
              <a:spLocks noChangeShapeType="1"/>
            </p:cNvSpPr>
            <p:nvPr/>
          </p:nvSpPr>
          <p:spPr bwMode="auto">
            <a:xfrm flipH="1">
              <a:off x="4870300" y="2758350"/>
              <a:ext cx="221041" cy="161199"/>
            </a:xfrm>
            <a:prstGeom prst="line">
              <a:avLst/>
            </a:prstGeom>
            <a:noFill/>
            <a:ln w="12700">
              <a:solidFill>
                <a:schemeClr val="tx1"/>
              </a:solidFill>
              <a:round/>
              <a:headEnd/>
              <a:tailEnd/>
            </a:ln>
          </p:spPr>
          <p:txBody>
            <a:bodyPr tIns="0" bIns="0"/>
            <a:lstStyle/>
            <a:p>
              <a:endParaRPr lang="zh-CN" altLang="en-US"/>
            </a:p>
          </p:txBody>
        </p:sp>
        <p:sp>
          <p:nvSpPr>
            <p:cNvPr id="105482" name="Line 11"/>
            <p:cNvSpPr>
              <a:spLocks noChangeShapeType="1"/>
            </p:cNvSpPr>
            <p:nvPr/>
          </p:nvSpPr>
          <p:spPr bwMode="auto">
            <a:xfrm flipH="1">
              <a:off x="4362133" y="3088507"/>
              <a:ext cx="331562" cy="241368"/>
            </a:xfrm>
            <a:prstGeom prst="line">
              <a:avLst/>
            </a:prstGeom>
            <a:noFill/>
            <a:ln w="12700">
              <a:solidFill>
                <a:schemeClr val="tx1"/>
              </a:solidFill>
              <a:round/>
              <a:headEnd/>
              <a:tailEnd/>
            </a:ln>
          </p:spPr>
          <p:txBody>
            <a:bodyPr tIns="0" bIns="0"/>
            <a:lstStyle/>
            <a:p>
              <a:endParaRPr lang="zh-CN" altLang="en-US"/>
            </a:p>
          </p:txBody>
        </p:sp>
        <p:sp>
          <p:nvSpPr>
            <p:cNvPr id="105483" name="Oval 12"/>
            <p:cNvSpPr>
              <a:spLocks noChangeArrowheads="1"/>
            </p:cNvSpPr>
            <p:nvPr/>
          </p:nvSpPr>
          <p:spPr bwMode="auto">
            <a:xfrm>
              <a:off x="5508104" y="2859782"/>
              <a:ext cx="402204" cy="321536"/>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Times New Roman" pitchFamily="18" charset="0"/>
                </a:rPr>
                <a:t>  z</a:t>
              </a:r>
              <a:endParaRPr lang="en-US" altLang="zh-CN" sz="1400" b="0">
                <a:latin typeface="Times New Roman" pitchFamily="18" charset="0"/>
                <a:ea typeface="楷体_GB2312"/>
                <a:cs typeface="楷体_GB2312"/>
              </a:endParaRPr>
            </a:p>
          </p:txBody>
        </p:sp>
        <p:sp>
          <p:nvSpPr>
            <p:cNvPr id="105484" name="Line 13"/>
            <p:cNvSpPr>
              <a:spLocks noChangeShapeType="1"/>
            </p:cNvSpPr>
            <p:nvPr/>
          </p:nvSpPr>
          <p:spPr bwMode="auto">
            <a:xfrm>
              <a:off x="5359097" y="2702318"/>
              <a:ext cx="222181" cy="161199"/>
            </a:xfrm>
            <a:prstGeom prst="line">
              <a:avLst/>
            </a:prstGeom>
            <a:noFill/>
            <a:ln w="12700">
              <a:solidFill>
                <a:schemeClr val="tx1"/>
              </a:solidFill>
              <a:round/>
              <a:headEnd/>
              <a:tailEnd/>
            </a:ln>
          </p:spPr>
          <p:txBody>
            <a:bodyPr tIns="0" bIns="0"/>
            <a:lstStyle/>
            <a:p>
              <a:endParaRPr lang="zh-CN" altLang="en-US"/>
            </a:p>
          </p:txBody>
        </p:sp>
        <p:sp>
          <p:nvSpPr>
            <p:cNvPr id="105485" name="Oval 14"/>
            <p:cNvSpPr>
              <a:spLocks noChangeArrowheads="1"/>
            </p:cNvSpPr>
            <p:nvPr/>
          </p:nvSpPr>
          <p:spPr bwMode="auto">
            <a:xfrm>
              <a:off x="4139952" y="3296255"/>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sl</a:t>
              </a:r>
              <a:endParaRPr lang="en-US" altLang="zh-CN" sz="1400" b="0">
                <a:latin typeface="Times New Roman" pitchFamily="18" charset="0"/>
                <a:ea typeface="楷体_GB2312"/>
                <a:cs typeface="楷体_GB2312"/>
              </a:endParaRPr>
            </a:p>
          </p:txBody>
        </p:sp>
        <p:sp>
          <p:nvSpPr>
            <p:cNvPr id="105486" name="Oval 15"/>
            <p:cNvSpPr>
              <a:spLocks noChangeArrowheads="1"/>
            </p:cNvSpPr>
            <p:nvPr/>
          </p:nvSpPr>
          <p:spPr bwMode="auto">
            <a:xfrm>
              <a:off x="4788024" y="3291830"/>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a:t>
              </a:r>
              <a:endParaRPr lang="en-US" altLang="zh-CN" sz="1400" b="0">
                <a:latin typeface="Times New Roman" pitchFamily="18" charset="0"/>
                <a:ea typeface="楷体_GB2312"/>
                <a:cs typeface="楷体_GB2312"/>
              </a:endParaRPr>
            </a:p>
          </p:txBody>
        </p:sp>
        <p:sp>
          <p:nvSpPr>
            <p:cNvPr id="105487" name="Line 16"/>
            <p:cNvSpPr>
              <a:spLocks noChangeShapeType="1"/>
            </p:cNvSpPr>
            <p:nvPr/>
          </p:nvSpPr>
          <p:spPr bwMode="auto">
            <a:xfrm>
              <a:off x="8019567" y="3054887"/>
              <a:ext cx="265477" cy="296537"/>
            </a:xfrm>
            <a:prstGeom prst="line">
              <a:avLst/>
            </a:prstGeom>
            <a:noFill/>
            <a:ln w="12700">
              <a:solidFill>
                <a:schemeClr val="tx1"/>
              </a:solidFill>
              <a:round/>
              <a:headEnd/>
              <a:tailEnd/>
            </a:ln>
          </p:spPr>
          <p:txBody>
            <a:bodyPr tIns="0" bIns="0" anchor="ctr"/>
            <a:lstStyle/>
            <a:p>
              <a:endParaRPr lang="zh-CN" altLang="en-US"/>
            </a:p>
          </p:txBody>
        </p:sp>
        <p:sp>
          <p:nvSpPr>
            <p:cNvPr id="105488" name="Oval 17"/>
            <p:cNvSpPr>
              <a:spLocks noChangeArrowheads="1"/>
            </p:cNvSpPr>
            <p:nvPr/>
          </p:nvSpPr>
          <p:spPr bwMode="auto">
            <a:xfrm>
              <a:off x="7686866" y="2894550"/>
              <a:ext cx="402204" cy="282745"/>
            </a:xfrm>
            <a:prstGeom prst="ellipse">
              <a:avLst/>
            </a:prstGeom>
            <a:solidFill>
              <a:srgbClr val="F60000"/>
            </a:solidFill>
            <a:ln w="12700">
              <a:solidFill>
                <a:schemeClr val="tx1"/>
              </a:solidFill>
              <a:round/>
              <a:headEnd type="none" w="sm" len="sm"/>
              <a:tailEnd type="none" w="sm" len="sm"/>
            </a:ln>
          </p:spPr>
          <p:txBody>
            <a:bodyPr tIns="0" bIns="0" anchor="ctr"/>
            <a:lstStyle/>
            <a:p>
              <a:pPr algn="just"/>
              <a:r>
                <a:rPr lang="en-US" altLang="zh-CN" sz="1400">
                  <a:latin typeface="Courier New" pitchFamily="49" charset="0"/>
                </a:rPr>
                <a:t>p</a:t>
              </a:r>
              <a:endParaRPr lang="en-US" altLang="zh-CN" sz="1400" b="0">
                <a:latin typeface="Times New Roman" pitchFamily="18" charset="0"/>
                <a:ea typeface="楷体_GB2312"/>
                <a:cs typeface="楷体_GB2312"/>
              </a:endParaRPr>
            </a:p>
          </p:txBody>
        </p:sp>
        <p:sp>
          <p:nvSpPr>
            <p:cNvPr id="105489" name="Oval 18"/>
            <p:cNvSpPr>
              <a:spLocks noChangeArrowheads="1"/>
            </p:cNvSpPr>
            <p:nvPr/>
          </p:nvSpPr>
          <p:spPr bwMode="auto">
            <a:xfrm>
              <a:off x="7243644" y="2572152"/>
              <a:ext cx="401065" cy="283607"/>
            </a:xfrm>
            <a:prstGeom prst="ellipse">
              <a:avLst/>
            </a:prstGeom>
            <a:solidFill>
              <a:srgbClr val="808080"/>
            </a:solidFill>
            <a:ln w="12700">
              <a:solidFill>
                <a:schemeClr val="tx1"/>
              </a:solidFill>
              <a:round/>
              <a:headEnd type="none" w="sm" len="sm"/>
              <a:tailEnd type="none" w="sm" len="sm"/>
            </a:ln>
          </p:spPr>
          <p:txBody>
            <a:bodyPr tIns="0" bIns="0" anchor="ctr"/>
            <a:lstStyle/>
            <a:p>
              <a:pPr algn="just"/>
              <a:r>
                <a:rPr lang="en-US" altLang="zh-CN" sz="1400">
                  <a:solidFill>
                    <a:srgbClr val="FFFFFF"/>
                  </a:solidFill>
                  <a:latin typeface="Courier New" pitchFamily="49" charset="0"/>
                </a:rPr>
                <a:t>s</a:t>
              </a:r>
              <a:endParaRPr lang="en-US" altLang="zh-CN" sz="1400" b="0">
                <a:latin typeface="Times New Roman" pitchFamily="18" charset="0"/>
                <a:ea typeface="楷体_GB2312"/>
                <a:cs typeface="楷体_GB2312"/>
              </a:endParaRPr>
            </a:p>
          </p:txBody>
        </p:sp>
        <p:sp>
          <p:nvSpPr>
            <p:cNvPr id="105490" name="Line 19"/>
            <p:cNvSpPr>
              <a:spLocks noChangeShapeType="1"/>
            </p:cNvSpPr>
            <p:nvPr/>
          </p:nvSpPr>
          <p:spPr bwMode="auto">
            <a:xfrm flipH="1">
              <a:off x="7022603" y="2813520"/>
              <a:ext cx="221041" cy="161199"/>
            </a:xfrm>
            <a:prstGeom prst="line">
              <a:avLst/>
            </a:prstGeom>
            <a:noFill/>
            <a:ln w="12700">
              <a:solidFill>
                <a:schemeClr val="tx1"/>
              </a:solidFill>
              <a:round/>
              <a:headEnd/>
              <a:tailEnd/>
            </a:ln>
          </p:spPr>
          <p:txBody>
            <a:bodyPr tIns="0" bIns="0"/>
            <a:lstStyle/>
            <a:p>
              <a:endParaRPr lang="zh-CN" altLang="en-US"/>
            </a:p>
          </p:txBody>
        </p:sp>
        <p:sp>
          <p:nvSpPr>
            <p:cNvPr id="105491" name="Line 20"/>
            <p:cNvSpPr>
              <a:spLocks noChangeShapeType="1"/>
            </p:cNvSpPr>
            <p:nvPr/>
          </p:nvSpPr>
          <p:spPr bwMode="auto">
            <a:xfrm flipH="1">
              <a:off x="7465825" y="3135918"/>
              <a:ext cx="332701" cy="241368"/>
            </a:xfrm>
            <a:prstGeom prst="line">
              <a:avLst/>
            </a:prstGeom>
            <a:noFill/>
            <a:ln w="12700">
              <a:solidFill>
                <a:schemeClr val="tx1"/>
              </a:solidFill>
              <a:round/>
              <a:headEnd/>
              <a:tailEnd/>
            </a:ln>
          </p:spPr>
          <p:txBody>
            <a:bodyPr tIns="0" bIns="0"/>
            <a:lstStyle/>
            <a:p>
              <a:endParaRPr lang="zh-CN" altLang="en-US"/>
            </a:p>
          </p:txBody>
        </p:sp>
        <p:sp>
          <p:nvSpPr>
            <p:cNvPr id="105492" name="Oval 21"/>
            <p:cNvSpPr>
              <a:spLocks noChangeArrowheads="1"/>
            </p:cNvSpPr>
            <p:nvPr/>
          </p:nvSpPr>
          <p:spPr bwMode="auto">
            <a:xfrm>
              <a:off x="8131227" y="3216087"/>
              <a:ext cx="401065" cy="322398"/>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Times New Roman" pitchFamily="18" charset="0"/>
                </a:rPr>
                <a:t>  z</a:t>
              </a:r>
              <a:endParaRPr lang="en-US" altLang="zh-CN" sz="1400" b="0">
                <a:latin typeface="Times New Roman" pitchFamily="18" charset="0"/>
                <a:ea typeface="楷体_GB2312"/>
                <a:cs typeface="楷体_GB2312"/>
              </a:endParaRPr>
            </a:p>
          </p:txBody>
        </p:sp>
        <p:sp>
          <p:nvSpPr>
            <p:cNvPr id="105493" name="Line 22"/>
            <p:cNvSpPr>
              <a:spLocks noChangeShapeType="1"/>
            </p:cNvSpPr>
            <p:nvPr/>
          </p:nvSpPr>
          <p:spPr bwMode="auto">
            <a:xfrm>
              <a:off x="7623061" y="2733351"/>
              <a:ext cx="221041" cy="161199"/>
            </a:xfrm>
            <a:prstGeom prst="line">
              <a:avLst/>
            </a:prstGeom>
            <a:noFill/>
            <a:ln w="12700">
              <a:solidFill>
                <a:schemeClr val="tx1"/>
              </a:solidFill>
              <a:round/>
              <a:headEnd/>
              <a:tailEnd/>
            </a:ln>
          </p:spPr>
          <p:txBody>
            <a:bodyPr tIns="0" bIns="0"/>
            <a:lstStyle/>
            <a:p>
              <a:endParaRPr lang="zh-CN" altLang="en-US"/>
            </a:p>
          </p:txBody>
        </p:sp>
        <p:sp>
          <p:nvSpPr>
            <p:cNvPr id="105494" name="Oval 23"/>
            <p:cNvSpPr>
              <a:spLocks noChangeArrowheads="1"/>
            </p:cNvSpPr>
            <p:nvPr/>
          </p:nvSpPr>
          <p:spPr bwMode="auto">
            <a:xfrm>
              <a:off x="6689902" y="2894550"/>
              <a:ext cx="401065" cy="282745"/>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sl</a:t>
              </a:r>
              <a:endParaRPr lang="en-US" altLang="zh-CN" sz="1400" b="0">
                <a:latin typeface="Times New Roman" pitchFamily="18" charset="0"/>
                <a:ea typeface="楷体_GB2312"/>
                <a:cs typeface="楷体_GB2312"/>
              </a:endParaRPr>
            </a:p>
          </p:txBody>
        </p:sp>
        <p:sp>
          <p:nvSpPr>
            <p:cNvPr id="105495" name="Oval 24"/>
            <p:cNvSpPr>
              <a:spLocks noChangeArrowheads="1"/>
            </p:cNvSpPr>
            <p:nvPr/>
          </p:nvSpPr>
          <p:spPr bwMode="auto">
            <a:xfrm>
              <a:off x="7286941" y="3254878"/>
              <a:ext cx="39992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a:t>
              </a:r>
              <a:endParaRPr lang="en-US" altLang="zh-CN" sz="1400" b="0">
                <a:latin typeface="Times New Roman" pitchFamily="18" charset="0"/>
                <a:ea typeface="楷体_GB2312"/>
                <a:cs typeface="楷体_GB2312"/>
              </a:endParaRPr>
            </a:p>
          </p:txBody>
        </p:sp>
        <p:sp>
          <p:nvSpPr>
            <p:cNvPr id="105496" name="Line 11"/>
            <p:cNvSpPr>
              <a:spLocks noChangeShapeType="1"/>
            </p:cNvSpPr>
            <p:nvPr/>
          </p:nvSpPr>
          <p:spPr bwMode="auto">
            <a:xfrm flipH="1">
              <a:off x="5496931" y="3147814"/>
              <a:ext cx="155189" cy="177636"/>
            </a:xfrm>
            <a:prstGeom prst="line">
              <a:avLst/>
            </a:prstGeom>
            <a:noFill/>
            <a:ln w="12700">
              <a:solidFill>
                <a:schemeClr val="tx1"/>
              </a:solidFill>
              <a:round/>
              <a:headEnd/>
              <a:tailEnd/>
            </a:ln>
          </p:spPr>
          <p:txBody>
            <a:bodyPr tIns="0" bIns="0"/>
            <a:lstStyle/>
            <a:p>
              <a:endParaRPr lang="zh-CN" altLang="en-US"/>
            </a:p>
          </p:txBody>
        </p:sp>
        <p:sp>
          <p:nvSpPr>
            <p:cNvPr id="105497" name="Oval 14"/>
            <p:cNvSpPr>
              <a:spLocks noChangeArrowheads="1"/>
            </p:cNvSpPr>
            <p:nvPr/>
          </p:nvSpPr>
          <p:spPr bwMode="auto">
            <a:xfrm>
              <a:off x="5220072" y="3291830"/>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zl</a:t>
              </a:r>
              <a:endParaRPr lang="en-US" altLang="zh-CN" sz="1400" b="0">
                <a:latin typeface="Times New Roman" pitchFamily="18" charset="0"/>
                <a:ea typeface="楷体_GB2312"/>
                <a:cs typeface="楷体_GB2312"/>
              </a:endParaRPr>
            </a:p>
          </p:txBody>
        </p:sp>
        <p:sp>
          <p:nvSpPr>
            <p:cNvPr id="105498" name="Oval 15"/>
            <p:cNvSpPr>
              <a:spLocks noChangeArrowheads="1"/>
            </p:cNvSpPr>
            <p:nvPr/>
          </p:nvSpPr>
          <p:spPr bwMode="auto">
            <a:xfrm>
              <a:off x="5796136" y="3291830"/>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zr</a:t>
              </a:r>
              <a:endParaRPr lang="en-US" altLang="zh-CN" sz="1400" b="0">
                <a:latin typeface="Times New Roman" pitchFamily="18" charset="0"/>
                <a:ea typeface="楷体_GB2312"/>
                <a:cs typeface="楷体_GB2312"/>
              </a:endParaRPr>
            </a:p>
          </p:txBody>
        </p:sp>
        <p:sp>
          <p:nvSpPr>
            <p:cNvPr id="105499" name="Line 7"/>
            <p:cNvSpPr>
              <a:spLocks noChangeShapeType="1"/>
            </p:cNvSpPr>
            <p:nvPr/>
          </p:nvSpPr>
          <p:spPr bwMode="auto">
            <a:xfrm>
              <a:off x="5796136" y="3147814"/>
              <a:ext cx="166363" cy="182060"/>
            </a:xfrm>
            <a:prstGeom prst="line">
              <a:avLst/>
            </a:prstGeom>
            <a:noFill/>
            <a:ln w="12700">
              <a:solidFill>
                <a:schemeClr val="tx1"/>
              </a:solidFill>
              <a:round/>
              <a:headEnd/>
              <a:tailEnd/>
            </a:ln>
          </p:spPr>
          <p:txBody>
            <a:bodyPr tIns="0" bIns="0" anchor="ctr"/>
            <a:lstStyle/>
            <a:p>
              <a:endParaRPr lang="zh-CN" altLang="en-US"/>
            </a:p>
          </p:txBody>
        </p:sp>
        <p:sp>
          <p:nvSpPr>
            <p:cNvPr id="105500" name="Line 11"/>
            <p:cNvSpPr>
              <a:spLocks noChangeShapeType="1"/>
            </p:cNvSpPr>
            <p:nvPr/>
          </p:nvSpPr>
          <p:spPr bwMode="auto">
            <a:xfrm flipH="1">
              <a:off x="8089219" y="3507854"/>
              <a:ext cx="155189" cy="177636"/>
            </a:xfrm>
            <a:prstGeom prst="line">
              <a:avLst/>
            </a:prstGeom>
            <a:noFill/>
            <a:ln w="12700">
              <a:solidFill>
                <a:schemeClr val="tx1"/>
              </a:solidFill>
              <a:round/>
              <a:headEnd/>
              <a:tailEnd/>
            </a:ln>
          </p:spPr>
          <p:txBody>
            <a:bodyPr tIns="0" bIns="0"/>
            <a:lstStyle/>
            <a:p>
              <a:endParaRPr lang="zh-CN" altLang="en-US"/>
            </a:p>
          </p:txBody>
        </p:sp>
        <p:sp>
          <p:nvSpPr>
            <p:cNvPr id="105501" name="Oval 14"/>
            <p:cNvSpPr>
              <a:spLocks noChangeArrowheads="1"/>
            </p:cNvSpPr>
            <p:nvPr/>
          </p:nvSpPr>
          <p:spPr bwMode="auto">
            <a:xfrm>
              <a:off x="7812360" y="3651870"/>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zl</a:t>
              </a:r>
              <a:endParaRPr lang="en-US" altLang="zh-CN" sz="1400" b="0">
                <a:latin typeface="Times New Roman" pitchFamily="18" charset="0"/>
                <a:ea typeface="楷体_GB2312"/>
                <a:cs typeface="楷体_GB2312"/>
              </a:endParaRPr>
            </a:p>
          </p:txBody>
        </p:sp>
        <p:sp>
          <p:nvSpPr>
            <p:cNvPr id="105502" name="Oval 15"/>
            <p:cNvSpPr>
              <a:spLocks noChangeArrowheads="1"/>
            </p:cNvSpPr>
            <p:nvPr/>
          </p:nvSpPr>
          <p:spPr bwMode="auto">
            <a:xfrm>
              <a:off x="8388424" y="3651870"/>
              <a:ext cx="401065" cy="2836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zr</a:t>
              </a:r>
              <a:endParaRPr lang="en-US" altLang="zh-CN" sz="1400" b="0">
                <a:latin typeface="Times New Roman" pitchFamily="18" charset="0"/>
                <a:ea typeface="楷体_GB2312"/>
                <a:cs typeface="楷体_GB2312"/>
              </a:endParaRPr>
            </a:p>
          </p:txBody>
        </p:sp>
        <p:sp>
          <p:nvSpPr>
            <p:cNvPr id="105503" name="Line 7"/>
            <p:cNvSpPr>
              <a:spLocks noChangeShapeType="1"/>
            </p:cNvSpPr>
            <p:nvPr/>
          </p:nvSpPr>
          <p:spPr bwMode="auto">
            <a:xfrm>
              <a:off x="8388424" y="3507854"/>
              <a:ext cx="166363" cy="182060"/>
            </a:xfrm>
            <a:prstGeom prst="line">
              <a:avLst/>
            </a:prstGeom>
            <a:noFill/>
            <a:ln w="12700">
              <a:solidFill>
                <a:schemeClr val="tx1"/>
              </a:solidFill>
              <a:round/>
              <a:headEnd/>
              <a:tailEnd/>
            </a:ln>
          </p:spPr>
          <p:txBody>
            <a:bodyPr tIns="0" bIns="0" anchor="ctr"/>
            <a:lstStyle/>
            <a:p>
              <a:endParaRPr lang="zh-CN" altLang="en-US"/>
            </a:p>
          </p:txBody>
        </p:sp>
      </p:grpSp>
      <p:sp>
        <p:nvSpPr>
          <p:cNvPr id="3" name="文本框 2">
            <a:extLst>
              <a:ext uri="{FF2B5EF4-FFF2-40B4-BE49-F238E27FC236}">
                <a16:creationId xmlns="" xmlns:a16="http://schemas.microsoft.com/office/drawing/2014/main" id="{591DF84E-8E4F-4E1D-B908-0DD4AE4B7D4E}"/>
              </a:ext>
            </a:extLst>
          </p:cNvPr>
          <p:cNvSpPr txBox="1"/>
          <p:nvPr/>
        </p:nvSpPr>
        <p:spPr>
          <a:xfrm>
            <a:off x="3995936" y="978282"/>
            <a:ext cx="23042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先借一个过来</a:t>
            </a:r>
          </a:p>
        </p:txBody>
      </p:sp>
      <p:sp>
        <p:nvSpPr>
          <p:cNvPr id="33" name="文本框 32">
            <a:extLst>
              <a:ext uri="{FF2B5EF4-FFF2-40B4-BE49-F238E27FC236}">
                <a16:creationId xmlns="" xmlns:a16="http://schemas.microsoft.com/office/drawing/2014/main" id="{DCFB5464-015C-4DC2-A21E-AA0C99E827D4}"/>
              </a:ext>
            </a:extLst>
          </p:cNvPr>
          <p:cNvSpPr txBox="1"/>
          <p:nvPr/>
        </p:nvSpPr>
        <p:spPr>
          <a:xfrm>
            <a:off x="6372200" y="2067694"/>
            <a:ext cx="2736304" cy="307777"/>
          </a:xfrm>
          <a:prstGeom prst="rect">
            <a:avLst/>
          </a:prstGeom>
          <a:noFill/>
        </p:spPr>
        <p:txBody>
          <a:bodyPr wrap="square" rtlCol="0">
            <a:spAutoFit/>
          </a:bodyPr>
          <a:lstStyle/>
          <a:p>
            <a:r>
              <a:rPr lang="en-US" altLang="zh-CN" sz="1400" b="0" dirty="0" smtClean="0">
                <a:latin typeface="微软雅黑" panose="020B0503020204020204" pitchFamily="34" charset="-122"/>
                <a:ea typeface="微软雅黑" panose="020B0503020204020204" pitchFamily="34" charset="-122"/>
              </a:rPr>
              <a:t>p</a:t>
            </a:r>
            <a:r>
              <a:rPr lang="zh-CN" altLang="en-US" sz="1400" b="0" dirty="0" smtClean="0">
                <a:latin typeface="微软雅黑" panose="020B0503020204020204" pitchFamily="34" charset="-122"/>
                <a:ea typeface="微软雅黑" panose="020B0503020204020204" pitchFamily="34" charset="-122"/>
              </a:rPr>
              <a:t>的右子树依然少一个黑结点</a:t>
            </a:r>
            <a:endParaRPr lang="zh-CN" altLang="en-US" sz="1400" b="0" dirty="0">
              <a:latin typeface="微软雅黑" panose="020B0503020204020204" pitchFamily="34" charset="-122"/>
              <a:ea typeface="微软雅黑" panose="020B0503020204020204"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animEffect transition="in" filter="blinds(horizontal)">
                                      <p:cBhvr>
                                        <p:cTn id="11" dur="500"/>
                                        <p:tgtEl>
                                          <p:spTgt spid="37">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7">
                                            <p:txEl>
                                              <p:pRg st="2" end="2"/>
                                            </p:txEl>
                                          </p:spTgt>
                                        </p:tgtEl>
                                        <p:attrNameLst>
                                          <p:attrName>style.visibility</p:attrName>
                                        </p:attrNameLst>
                                      </p:cBhvr>
                                      <p:to>
                                        <p:strVal val="visible"/>
                                      </p:to>
                                    </p:set>
                                    <p:animEffect transition="in" filter="blinds(horizontal)">
                                      <p:cBhvr>
                                        <p:cTn id="14" dur="500"/>
                                        <p:tgtEl>
                                          <p:spTgt spid="3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
                                            <p:txEl>
                                              <p:pRg st="3" end="3"/>
                                            </p:txEl>
                                          </p:spTgt>
                                        </p:tgtEl>
                                        <p:attrNameLst>
                                          <p:attrName>style.visibility</p:attrName>
                                        </p:attrNameLst>
                                      </p:cBhvr>
                                      <p:to>
                                        <p:strVal val="visible"/>
                                      </p:to>
                                    </p:set>
                                    <p:animEffect transition="in" filter="blinds(horizontal)">
                                      <p:cBhvr>
                                        <p:cTn id="28" dur="500"/>
                                        <p:tgtEl>
                                          <p:spTgt spid="3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
                                            <p:txEl>
                                              <p:pRg st="7" end="7"/>
                                            </p:txEl>
                                          </p:spTgt>
                                        </p:tgtEl>
                                        <p:attrNameLst>
                                          <p:attrName>style.visibility</p:attrName>
                                        </p:attrNameLst>
                                      </p:cBhvr>
                                      <p:to>
                                        <p:strVal val="visible"/>
                                      </p:to>
                                    </p:set>
                                    <p:animEffect transition="in" filter="blinds(horizontal)">
                                      <p:cBhvr>
                                        <p:cTn id="33" dur="500"/>
                                        <p:tgtEl>
                                          <p:spTgt spid="37">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7">
                                            <p:txEl>
                                              <p:pRg st="8" end="8"/>
                                            </p:txEl>
                                          </p:spTgt>
                                        </p:tgtEl>
                                        <p:attrNameLst>
                                          <p:attrName>style.visibility</p:attrName>
                                        </p:attrNameLst>
                                      </p:cBhvr>
                                      <p:to>
                                        <p:strVal val="visible"/>
                                      </p:to>
                                    </p:set>
                                    <p:animEffect transition="in" filter="blinds(horizontal)">
                                      <p:cBhvr>
                                        <p:cTn id="36" dur="500"/>
                                        <p:tgtEl>
                                          <p:spTgt spid="37">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7">
                                            <p:txEl>
                                              <p:pRg st="9" end="9"/>
                                            </p:txEl>
                                          </p:spTgt>
                                        </p:tgtEl>
                                        <p:attrNameLst>
                                          <p:attrName>style.visibility</p:attrName>
                                        </p:attrNameLst>
                                      </p:cBhvr>
                                      <p:to>
                                        <p:strVal val="visible"/>
                                      </p:to>
                                    </p:set>
                                    <p:animEffect transition="in" filter="blinds(horizontal)">
                                      <p:cBhvr>
                                        <p:cTn id="39" dur="500"/>
                                        <p:tgtEl>
                                          <p:spTgt spid="37">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7">
                                            <p:txEl>
                                              <p:pRg st="10" end="10"/>
                                            </p:txEl>
                                          </p:spTgt>
                                        </p:tgtEl>
                                        <p:attrNameLst>
                                          <p:attrName>style.visibility</p:attrName>
                                        </p:attrNameLst>
                                      </p:cBhvr>
                                      <p:to>
                                        <p:strVal val="visible"/>
                                      </p:to>
                                    </p:set>
                                    <p:animEffect transition="in" filter="blinds(horizontal)">
                                      <p:cBhvr>
                                        <p:cTn id="42" dur="500"/>
                                        <p:tgtEl>
                                          <p:spTgt spid="3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矩形 34"/>
          <p:cNvSpPr>
            <a:spLocks noChangeArrowheads="1"/>
          </p:cNvSpPr>
          <p:nvPr/>
        </p:nvSpPr>
        <p:spPr bwMode="auto">
          <a:xfrm>
            <a:off x="611560" y="365125"/>
            <a:ext cx="4127500" cy="523875"/>
          </a:xfrm>
          <a:prstGeom prst="rect">
            <a:avLst/>
          </a:prstGeom>
          <a:noFill/>
          <a:ln w="9525">
            <a:noFill/>
            <a:miter lim="800000"/>
            <a:headEnd/>
            <a:tailEnd/>
          </a:ln>
        </p:spPr>
        <p:txBody>
          <a:bodyPr>
            <a:spAutoFit/>
          </a:bodyPr>
          <a:lstStyle/>
          <a:p>
            <a:pPr eaLnBrk="0" hangingPunct="0"/>
            <a:r>
              <a:rPr lang="en-US" altLang="zh-CN">
                <a:latin typeface="微软雅黑" pitchFamily="34" charset="-122"/>
                <a:ea typeface="微软雅黑" pitchFamily="34" charset="-122"/>
                <a:cs typeface="楷体_GB2312"/>
              </a:rPr>
              <a:t>L0</a:t>
            </a:r>
            <a:r>
              <a:rPr lang="zh-CN" altLang="en-US">
                <a:latin typeface="微软雅黑" pitchFamily="34" charset="-122"/>
                <a:ea typeface="微软雅黑" pitchFamily="34" charset="-122"/>
                <a:cs typeface="楷体_GB2312"/>
              </a:rPr>
              <a:t>和</a:t>
            </a:r>
            <a:r>
              <a:rPr lang="en-US" altLang="zh-CN">
                <a:latin typeface="微软雅黑" pitchFamily="34" charset="-122"/>
                <a:ea typeface="微软雅黑" pitchFamily="34" charset="-122"/>
                <a:cs typeface="楷体_GB2312"/>
              </a:rPr>
              <a:t>R0</a:t>
            </a:r>
            <a:endParaRPr lang="zh-CN" altLang="en-US">
              <a:latin typeface="微软雅黑" pitchFamily="34" charset="-122"/>
              <a:ea typeface="微软雅黑" pitchFamily="34" charset="-122"/>
              <a:cs typeface="楷体_GB2312"/>
            </a:endParaRPr>
          </a:p>
        </p:txBody>
      </p:sp>
      <p:sp>
        <p:nvSpPr>
          <p:cNvPr id="104452" name="文本框 28"/>
          <p:cNvSpPr txBox="1">
            <a:spLocks noChangeArrowheads="1"/>
          </p:cNvSpPr>
          <p:nvPr/>
        </p:nvSpPr>
        <p:spPr bwMode="auto">
          <a:xfrm>
            <a:off x="468313" y="987425"/>
            <a:ext cx="7991475" cy="2170113"/>
          </a:xfrm>
          <a:prstGeom prst="rect">
            <a:avLst/>
          </a:prstGeom>
          <a:noFill/>
          <a:ln w="9525">
            <a:noFill/>
            <a:miter lim="800000"/>
            <a:headEnd/>
            <a:tailEnd/>
          </a:ln>
        </p:spPr>
        <p:txBody>
          <a:bodyPr>
            <a:spAutoFit/>
          </a:bodyPr>
          <a:lstStyle/>
          <a:p>
            <a:pPr>
              <a:lnSpc>
                <a:spcPct val="120000"/>
              </a:lnSpc>
              <a:spcBef>
                <a:spcPct val="50000"/>
              </a:spcBef>
            </a:pPr>
            <a:r>
              <a:rPr lang="zh-CN" altLang="en-US" sz="1800" b="0">
                <a:latin typeface="Times New Roman" pitchFamily="18" charset="0"/>
                <a:ea typeface="楷体_GB2312"/>
                <a:cs typeface="楷体_GB2312"/>
              </a:rPr>
              <a:t>重新着色：父结点设为黑色，兄弟设成红色</a:t>
            </a:r>
            <a:endParaRPr lang="en-US" altLang="zh-CN" sz="1800" b="0">
              <a:latin typeface="Times New Roman" pitchFamily="18" charset="0"/>
              <a:ea typeface="楷体_GB2312"/>
              <a:cs typeface="楷体_GB2312"/>
            </a:endParaRPr>
          </a:p>
          <a:p>
            <a:pPr>
              <a:lnSpc>
                <a:spcPct val="120000"/>
              </a:lnSpc>
              <a:spcBef>
                <a:spcPct val="50000"/>
              </a:spcBef>
            </a:pPr>
            <a:r>
              <a:rPr lang="zh-CN" altLang="en-US" sz="1800" b="0">
                <a:latin typeface="Times New Roman" pitchFamily="18" charset="0"/>
                <a:ea typeface="楷体_GB2312"/>
                <a:cs typeface="楷体_GB2312"/>
              </a:rPr>
              <a:t>父节点原来可以为任意颜色</a:t>
            </a:r>
            <a:endParaRPr lang="en-US" altLang="zh-CN" sz="1800" b="0">
              <a:latin typeface="Times New Roman" pitchFamily="18" charset="0"/>
              <a:ea typeface="楷体_GB2312"/>
              <a:cs typeface="楷体_GB2312"/>
            </a:endParaRPr>
          </a:p>
          <a:p>
            <a:pPr>
              <a:lnSpc>
                <a:spcPct val="120000"/>
              </a:lnSpc>
              <a:spcBef>
                <a:spcPct val="50000"/>
              </a:spcBef>
            </a:pPr>
            <a:r>
              <a:rPr lang="zh-CN" altLang="en-US" sz="1800" b="0">
                <a:latin typeface="Times New Roman" pitchFamily="18" charset="0"/>
                <a:ea typeface="楷体_GB2312"/>
                <a:cs typeface="楷体_GB2312"/>
              </a:rPr>
              <a:t>如果父结点原来是红色的，现在变成了黑色，调整可以结束了。</a:t>
            </a:r>
            <a:endParaRPr lang="en-US" altLang="zh-CN" sz="1800" b="0">
              <a:latin typeface="Times New Roman" pitchFamily="18" charset="0"/>
              <a:ea typeface="楷体_GB2312"/>
              <a:cs typeface="楷体_GB2312"/>
            </a:endParaRPr>
          </a:p>
          <a:p>
            <a:pPr>
              <a:lnSpc>
                <a:spcPct val="120000"/>
              </a:lnSpc>
              <a:spcBef>
                <a:spcPct val="50000"/>
              </a:spcBef>
            </a:pPr>
            <a:r>
              <a:rPr lang="zh-CN" altLang="en-US" sz="1800" b="0">
                <a:latin typeface="Times New Roman" pitchFamily="18" charset="0"/>
                <a:ea typeface="楷体_GB2312"/>
                <a:cs typeface="楷体_GB2312"/>
              </a:rPr>
              <a:t>但如果父结点原来就是黑色的，现在经过父结点的所有路径都少了一个黑结点。于是继续调整。 </a:t>
            </a:r>
          </a:p>
        </p:txBody>
      </p:sp>
      <p:grpSp>
        <p:nvGrpSpPr>
          <p:cNvPr id="2" name="组合 70"/>
          <p:cNvGrpSpPr>
            <a:grpSpLocks/>
          </p:cNvGrpSpPr>
          <p:nvPr/>
        </p:nvGrpSpPr>
        <p:grpSpPr bwMode="auto">
          <a:xfrm>
            <a:off x="1692275" y="3292475"/>
            <a:ext cx="5472113" cy="1366838"/>
            <a:chOff x="395536" y="2643759"/>
            <a:chExt cx="6048672" cy="1368151"/>
          </a:xfrm>
        </p:grpSpPr>
        <p:grpSp>
          <p:nvGrpSpPr>
            <p:cNvPr id="106502" name="Group 23"/>
            <p:cNvGrpSpPr>
              <a:grpSpLocks/>
            </p:cNvGrpSpPr>
            <p:nvPr/>
          </p:nvGrpSpPr>
          <p:grpSpPr bwMode="auto">
            <a:xfrm>
              <a:off x="806619" y="2643759"/>
              <a:ext cx="5277146" cy="864095"/>
              <a:chOff x="1020" y="1298"/>
              <a:chExt cx="3906" cy="1452"/>
            </a:xfrm>
          </p:grpSpPr>
          <p:sp>
            <p:nvSpPr>
              <p:cNvPr id="106523" name="Line 5"/>
              <p:cNvSpPr>
                <a:spLocks noChangeShapeType="1"/>
              </p:cNvSpPr>
              <p:nvPr/>
            </p:nvSpPr>
            <p:spPr bwMode="auto">
              <a:xfrm>
                <a:off x="1645" y="1984"/>
                <a:ext cx="251" cy="380"/>
              </a:xfrm>
              <a:prstGeom prst="line">
                <a:avLst/>
              </a:prstGeom>
              <a:noFill/>
              <a:ln w="12700">
                <a:solidFill>
                  <a:schemeClr val="tx1"/>
                </a:solidFill>
                <a:round/>
                <a:headEnd/>
                <a:tailEnd/>
              </a:ln>
            </p:spPr>
            <p:txBody>
              <a:bodyPr anchor="ctr"/>
              <a:lstStyle/>
              <a:p>
                <a:endParaRPr lang="zh-CN" altLang="en-US"/>
              </a:p>
            </p:txBody>
          </p:sp>
          <p:sp>
            <p:nvSpPr>
              <p:cNvPr id="106524" name="Oval 6"/>
              <p:cNvSpPr>
                <a:spLocks noChangeArrowheads="1"/>
              </p:cNvSpPr>
              <p:nvPr/>
            </p:nvSpPr>
            <p:spPr bwMode="auto">
              <a:xfrm>
                <a:off x="1882" y="1298"/>
                <a:ext cx="379" cy="364"/>
              </a:xfrm>
              <a:prstGeom prst="ellipse">
                <a:avLst/>
              </a:prstGeom>
              <a:noFill/>
              <a:ln w="12700">
                <a:solidFill>
                  <a:schemeClr val="tx1"/>
                </a:solidFill>
                <a:round/>
                <a:headEnd type="none" w="sm" len="sm"/>
                <a:tailEnd type="none" w="sm" len="sm"/>
              </a:ln>
            </p:spPr>
            <p:txBody>
              <a:bodyPr lIns="0" tIns="0" rIns="0" bIns="0" anchor="ctr"/>
              <a:lstStyle/>
              <a:p>
                <a:pPr algn="ctr"/>
                <a:r>
                  <a:rPr lang="en-US" altLang="zh-CN" sz="1400">
                    <a:latin typeface="Courier New" pitchFamily="49" charset="0"/>
                  </a:rPr>
                  <a:t>p</a:t>
                </a:r>
                <a:endParaRPr lang="en-US" altLang="zh-CN" sz="1400" b="0">
                  <a:latin typeface="Times New Roman" pitchFamily="18" charset="0"/>
                  <a:ea typeface="楷体_GB2312"/>
                  <a:cs typeface="楷体_GB2312"/>
                </a:endParaRPr>
              </a:p>
            </p:txBody>
          </p:sp>
          <p:sp>
            <p:nvSpPr>
              <p:cNvPr id="106525" name="Oval 7"/>
              <p:cNvSpPr>
                <a:spLocks noChangeArrowheads="1"/>
              </p:cNvSpPr>
              <p:nvPr/>
            </p:nvSpPr>
            <p:spPr bwMode="auto">
              <a:xfrm>
                <a:off x="1726" y="2319"/>
                <a:ext cx="379" cy="364"/>
              </a:xfrm>
              <a:prstGeom prst="ellipse">
                <a:avLst/>
              </a:prstGeom>
              <a:solidFill>
                <a:srgbClr val="808080"/>
              </a:solidFill>
              <a:ln w="12700">
                <a:solidFill>
                  <a:schemeClr val="tx1"/>
                </a:solidFill>
                <a:round/>
                <a:headEnd type="none" w="sm" len="sm"/>
                <a:tailEnd type="none" w="sm" len="sm"/>
              </a:ln>
            </p:spPr>
            <p:txBody>
              <a:bodyPr anchor="ctr"/>
              <a:lstStyle/>
              <a:p>
                <a:pPr algn="ctr"/>
                <a:endParaRPr lang="zh-CN" altLang="zh-CN" sz="1400" b="0">
                  <a:latin typeface="Times New Roman" pitchFamily="18" charset="0"/>
                  <a:ea typeface="楷体_GB2312"/>
                  <a:cs typeface="楷体_GB2312"/>
                </a:endParaRPr>
              </a:p>
            </p:txBody>
          </p:sp>
          <p:sp>
            <p:nvSpPr>
              <p:cNvPr id="106526" name="Oval 8"/>
              <p:cNvSpPr>
                <a:spLocks noChangeArrowheads="1"/>
              </p:cNvSpPr>
              <p:nvPr/>
            </p:nvSpPr>
            <p:spPr bwMode="auto">
              <a:xfrm>
                <a:off x="1020" y="2332"/>
                <a:ext cx="378" cy="364"/>
              </a:xfrm>
              <a:prstGeom prst="ellipse">
                <a:avLst/>
              </a:prstGeom>
              <a:solidFill>
                <a:srgbClr val="808080"/>
              </a:solidFill>
              <a:ln w="12700">
                <a:solidFill>
                  <a:schemeClr val="tx1"/>
                </a:solidFill>
                <a:round/>
                <a:headEnd type="none" w="sm" len="sm"/>
                <a:tailEnd type="none" w="sm" len="sm"/>
              </a:ln>
            </p:spPr>
            <p:txBody>
              <a:bodyPr anchor="ctr"/>
              <a:lstStyle/>
              <a:p>
                <a:pPr algn="ctr"/>
                <a:endParaRPr lang="zh-CN" altLang="zh-CN" sz="1400" b="0">
                  <a:latin typeface="Times New Roman" pitchFamily="18" charset="0"/>
                  <a:ea typeface="楷体_GB2312"/>
                  <a:cs typeface="楷体_GB2312"/>
                </a:endParaRPr>
              </a:p>
            </p:txBody>
          </p:sp>
          <p:sp>
            <p:nvSpPr>
              <p:cNvPr id="106527" name="Oval 9"/>
              <p:cNvSpPr>
                <a:spLocks noChangeArrowheads="1"/>
              </p:cNvSpPr>
              <p:nvPr/>
            </p:nvSpPr>
            <p:spPr bwMode="auto">
              <a:xfrm>
                <a:off x="1465" y="1766"/>
                <a:ext cx="379" cy="36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chemeClr val="bg2"/>
                    </a:solidFill>
                    <a:latin typeface="Courier New" pitchFamily="49" charset="0"/>
                  </a:rPr>
                  <a:t> s</a:t>
                </a:r>
                <a:endParaRPr lang="en-US" altLang="zh-CN" sz="1400" b="0">
                  <a:solidFill>
                    <a:schemeClr val="bg2"/>
                  </a:solidFill>
                  <a:latin typeface="Times New Roman" pitchFamily="18" charset="0"/>
                  <a:ea typeface="楷体_GB2312"/>
                  <a:cs typeface="楷体_GB2312"/>
                </a:endParaRPr>
              </a:p>
            </p:txBody>
          </p:sp>
          <p:sp>
            <p:nvSpPr>
              <p:cNvPr id="106528" name="Line 10"/>
              <p:cNvSpPr>
                <a:spLocks noChangeShapeType="1"/>
              </p:cNvSpPr>
              <p:nvPr/>
            </p:nvSpPr>
            <p:spPr bwMode="auto">
              <a:xfrm flipH="1">
                <a:off x="1748" y="1631"/>
                <a:ext cx="209" cy="206"/>
              </a:xfrm>
              <a:prstGeom prst="line">
                <a:avLst/>
              </a:prstGeom>
              <a:noFill/>
              <a:ln w="12700">
                <a:solidFill>
                  <a:schemeClr val="tx1"/>
                </a:solidFill>
                <a:round/>
                <a:headEnd/>
                <a:tailEnd/>
              </a:ln>
            </p:spPr>
            <p:txBody>
              <a:bodyPr/>
              <a:lstStyle/>
              <a:p>
                <a:endParaRPr lang="zh-CN" altLang="en-US"/>
              </a:p>
            </p:txBody>
          </p:sp>
          <p:sp>
            <p:nvSpPr>
              <p:cNvPr id="106529" name="Line 11"/>
              <p:cNvSpPr>
                <a:spLocks noChangeShapeType="1"/>
              </p:cNvSpPr>
              <p:nvPr/>
            </p:nvSpPr>
            <p:spPr bwMode="auto">
              <a:xfrm flipH="1">
                <a:off x="1269" y="2054"/>
                <a:ext cx="313" cy="310"/>
              </a:xfrm>
              <a:prstGeom prst="line">
                <a:avLst/>
              </a:prstGeom>
              <a:noFill/>
              <a:ln w="12700">
                <a:solidFill>
                  <a:schemeClr val="tx1"/>
                </a:solidFill>
                <a:round/>
                <a:headEnd/>
                <a:tailEnd/>
              </a:ln>
            </p:spPr>
            <p:txBody>
              <a:bodyPr/>
              <a:lstStyle/>
              <a:p>
                <a:endParaRPr lang="zh-CN" altLang="en-US"/>
              </a:p>
            </p:txBody>
          </p:sp>
          <p:sp>
            <p:nvSpPr>
              <p:cNvPr id="106530" name="Oval 12"/>
              <p:cNvSpPr>
                <a:spLocks noChangeArrowheads="1"/>
              </p:cNvSpPr>
              <p:nvPr/>
            </p:nvSpPr>
            <p:spPr bwMode="auto">
              <a:xfrm>
                <a:off x="2309" y="1766"/>
                <a:ext cx="379" cy="41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chemeClr val="bg2"/>
                    </a:solidFill>
                    <a:latin typeface="Times New Roman" pitchFamily="18" charset="0"/>
                  </a:rPr>
                  <a:t>  z  </a:t>
                </a:r>
                <a:endParaRPr lang="en-US" altLang="zh-CN" sz="1400" b="0">
                  <a:solidFill>
                    <a:schemeClr val="bg2"/>
                  </a:solidFill>
                  <a:latin typeface="Times New Roman" pitchFamily="18" charset="0"/>
                  <a:ea typeface="楷体_GB2312"/>
                  <a:cs typeface="楷体_GB2312"/>
                </a:endParaRPr>
              </a:p>
            </p:txBody>
          </p:sp>
          <p:sp>
            <p:nvSpPr>
              <p:cNvPr id="106531" name="Line 13"/>
              <p:cNvSpPr>
                <a:spLocks noChangeShapeType="1"/>
              </p:cNvSpPr>
              <p:nvPr/>
            </p:nvSpPr>
            <p:spPr bwMode="auto">
              <a:xfrm>
                <a:off x="2210" y="1558"/>
                <a:ext cx="209" cy="208"/>
              </a:xfrm>
              <a:prstGeom prst="line">
                <a:avLst/>
              </a:prstGeom>
              <a:noFill/>
              <a:ln w="12700">
                <a:solidFill>
                  <a:schemeClr val="tx1"/>
                </a:solidFill>
                <a:round/>
                <a:headEnd/>
                <a:tailEnd/>
              </a:ln>
            </p:spPr>
            <p:txBody>
              <a:bodyPr lIns="0" tIns="0" rIns="0" bIns="0"/>
              <a:lstStyle/>
              <a:p>
                <a:endParaRPr lang="zh-CN" altLang="en-US"/>
              </a:p>
            </p:txBody>
          </p:sp>
          <p:sp>
            <p:nvSpPr>
              <p:cNvPr id="106532" name="Line 14"/>
              <p:cNvSpPr>
                <a:spLocks noChangeShapeType="1"/>
              </p:cNvSpPr>
              <p:nvPr/>
            </p:nvSpPr>
            <p:spPr bwMode="auto">
              <a:xfrm>
                <a:off x="3842" y="2038"/>
                <a:ext cx="251" cy="381"/>
              </a:xfrm>
              <a:prstGeom prst="line">
                <a:avLst/>
              </a:prstGeom>
              <a:noFill/>
              <a:ln w="12700">
                <a:solidFill>
                  <a:schemeClr val="tx1"/>
                </a:solidFill>
                <a:round/>
                <a:headEnd/>
                <a:tailEnd/>
              </a:ln>
            </p:spPr>
            <p:txBody>
              <a:bodyPr anchor="ctr"/>
              <a:lstStyle/>
              <a:p>
                <a:endParaRPr lang="zh-CN" altLang="en-US"/>
              </a:p>
            </p:txBody>
          </p:sp>
          <p:sp>
            <p:nvSpPr>
              <p:cNvPr id="106533" name="Oval 15"/>
              <p:cNvSpPr>
                <a:spLocks noChangeArrowheads="1"/>
              </p:cNvSpPr>
              <p:nvPr/>
            </p:nvSpPr>
            <p:spPr bwMode="auto">
              <a:xfrm>
                <a:off x="4093" y="1352"/>
                <a:ext cx="378" cy="364"/>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chemeClr val="bg2"/>
                    </a:solidFill>
                    <a:latin typeface="Courier New" pitchFamily="49" charset="0"/>
                  </a:rPr>
                  <a:t> p</a:t>
                </a:r>
                <a:endParaRPr lang="en-US" altLang="zh-CN" sz="1400" b="0">
                  <a:solidFill>
                    <a:schemeClr val="bg2"/>
                  </a:solidFill>
                  <a:latin typeface="Times New Roman" pitchFamily="18" charset="0"/>
                  <a:ea typeface="楷体_GB2312"/>
                  <a:cs typeface="楷体_GB2312"/>
                </a:endParaRPr>
              </a:p>
            </p:txBody>
          </p:sp>
          <p:sp>
            <p:nvSpPr>
              <p:cNvPr id="106534" name="Oval 16"/>
              <p:cNvSpPr>
                <a:spLocks noChangeArrowheads="1"/>
              </p:cNvSpPr>
              <p:nvPr/>
            </p:nvSpPr>
            <p:spPr bwMode="auto">
              <a:xfrm>
                <a:off x="3923" y="2373"/>
                <a:ext cx="378" cy="364"/>
              </a:xfrm>
              <a:prstGeom prst="ellipse">
                <a:avLst/>
              </a:prstGeom>
              <a:solidFill>
                <a:srgbClr val="808080"/>
              </a:solidFill>
              <a:ln w="12700">
                <a:solidFill>
                  <a:schemeClr val="tx1"/>
                </a:solidFill>
                <a:round/>
                <a:headEnd type="none" w="sm" len="sm"/>
                <a:tailEnd type="none" w="sm" len="sm"/>
              </a:ln>
            </p:spPr>
            <p:txBody>
              <a:bodyPr anchor="ctr"/>
              <a:lstStyle/>
              <a:p>
                <a:pPr algn="ctr"/>
                <a:endParaRPr lang="zh-CN" altLang="zh-CN" sz="1400" b="0">
                  <a:latin typeface="Times New Roman" pitchFamily="18" charset="0"/>
                  <a:ea typeface="楷体_GB2312"/>
                  <a:cs typeface="楷体_GB2312"/>
                </a:endParaRPr>
              </a:p>
            </p:txBody>
          </p:sp>
          <p:sp>
            <p:nvSpPr>
              <p:cNvPr id="106535" name="Oval 17"/>
              <p:cNvSpPr>
                <a:spLocks noChangeArrowheads="1"/>
              </p:cNvSpPr>
              <p:nvPr/>
            </p:nvSpPr>
            <p:spPr bwMode="auto">
              <a:xfrm>
                <a:off x="3216" y="2386"/>
                <a:ext cx="378" cy="364"/>
              </a:xfrm>
              <a:prstGeom prst="ellipse">
                <a:avLst/>
              </a:prstGeom>
              <a:solidFill>
                <a:srgbClr val="808080"/>
              </a:solidFill>
              <a:ln w="12700">
                <a:solidFill>
                  <a:schemeClr val="tx1"/>
                </a:solidFill>
                <a:round/>
                <a:headEnd type="none" w="sm" len="sm"/>
                <a:tailEnd type="none" w="sm" len="sm"/>
              </a:ln>
            </p:spPr>
            <p:txBody>
              <a:bodyPr anchor="ctr"/>
              <a:lstStyle/>
              <a:p>
                <a:pPr algn="ctr"/>
                <a:endParaRPr lang="zh-CN" altLang="zh-CN" sz="1400" b="0">
                  <a:latin typeface="Times New Roman" pitchFamily="18" charset="0"/>
                  <a:ea typeface="楷体_GB2312"/>
                  <a:cs typeface="楷体_GB2312"/>
                </a:endParaRPr>
              </a:p>
            </p:txBody>
          </p:sp>
          <p:sp>
            <p:nvSpPr>
              <p:cNvPr id="106536" name="Oval 18"/>
              <p:cNvSpPr>
                <a:spLocks noChangeArrowheads="1"/>
              </p:cNvSpPr>
              <p:nvPr/>
            </p:nvSpPr>
            <p:spPr bwMode="auto">
              <a:xfrm>
                <a:off x="3662" y="1819"/>
                <a:ext cx="378" cy="364"/>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just"/>
                <a:r>
                  <a:rPr lang="en-US" altLang="zh-CN" sz="1400">
                    <a:latin typeface="Courier New" pitchFamily="49" charset="0"/>
                  </a:rPr>
                  <a:t> s</a:t>
                </a:r>
                <a:endParaRPr lang="en-US" altLang="zh-CN" sz="1400" b="0">
                  <a:latin typeface="Times New Roman" pitchFamily="18" charset="0"/>
                  <a:ea typeface="楷体_GB2312"/>
                  <a:cs typeface="楷体_GB2312"/>
                </a:endParaRPr>
              </a:p>
            </p:txBody>
          </p:sp>
          <p:sp>
            <p:nvSpPr>
              <p:cNvPr id="106537" name="Line 19"/>
              <p:cNvSpPr>
                <a:spLocks noChangeShapeType="1"/>
              </p:cNvSpPr>
              <p:nvPr/>
            </p:nvSpPr>
            <p:spPr bwMode="auto">
              <a:xfrm flipH="1">
                <a:off x="3944" y="1684"/>
                <a:ext cx="209" cy="208"/>
              </a:xfrm>
              <a:prstGeom prst="line">
                <a:avLst/>
              </a:prstGeom>
              <a:noFill/>
              <a:ln w="12700">
                <a:solidFill>
                  <a:schemeClr val="tx1"/>
                </a:solidFill>
                <a:round/>
                <a:headEnd/>
                <a:tailEnd/>
              </a:ln>
            </p:spPr>
            <p:txBody>
              <a:bodyPr/>
              <a:lstStyle/>
              <a:p>
                <a:endParaRPr lang="zh-CN" altLang="en-US"/>
              </a:p>
            </p:txBody>
          </p:sp>
          <p:sp>
            <p:nvSpPr>
              <p:cNvPr id="106538" name="Line 20"/>
              <p:cNvSpPr>
                <a:spLocks noChangeShapeType="1"/>
              </p:cNvSpPr>
              <p:nvPr/>
            </p:nvSpPr>
            <p:spPr bwMode="auto">
              <a:xfrm flipH="1">
                <a:off x="3465" y="2108"/>
                <a:ext cx="314" cy="311"/>
              </a:xfrm>
              <a:prstGeom prst="line">
                <a:avLst/>
              </a:prstGeom>
              <a:noFill/>
              <a:ln w="12700">
                <a:solidFill>
                  <a:schemeClr val="tx1"/>
                </a:solidFill>
                <a:round/>
                <a:headEnd/>
                <a:tailEnd/>
              </a:ln>
            </p:spPr>
            <p:txBody>
              <a:bodyPr/>
              <a:lstStyle/>
              <a:p>
                <a:endParaRPr lang="zh-CN" altLang="en-US"/>
              </a:p>
            </p:txBody>
          </p:sp>
          <p:sp>
            <p:nvSpPr>
              <p:cNvPr id="106539" name="Oval 21"/>
              <p:cNvSpPr>
                <a:spLocks noChangeArrowheads="1"/>
              </p:cNvSpPr>
              <p:nvPr/>
            </p:nvSpPr>
            <p:spPr bwMode="auto">
              <a:xfrm>
                <a:off x="4547" y="1791"/>
                <a:ext cx="379" cy="414"/>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chemeClr val="bg2"/>
                    </a:solidFill>
                    <a:latin typeface="Times New Roman" pitchFamily="18" charset="0"/>
                  </a:rPr>
                  <a:t>  z</a:t>
                </a:r>
                <a:endParaRPr lang="en-US" altLang="zh-CN" sz="1400" b="0">
                  <a:solidFill>
                    <a:schemeClr val="bg2"/>
                  </a:solidFill>
                  <a:latin typeface="Times New Roman" pitchFamily="18" charset="0"/>
                  <a:ea typeface="楷体_GB2312"/>
                  <a:cs typeface="楷体_GB2312"/>
                </a:endParaRPr>
              </a:p>
            </p:txBody>
          </p:sp>
          <p:sp>
            <p:nvSpPr>
              <p:cNvPr id="106540" name="Line 22"/>
              <p:cNvSpPr>
                <a:spLocks noChangeShapeType="1"/>
              </p:cNvSpPr>
              <p:nvPr/>
            </p:nvSpPr>
            <p:spPr bwMode="auto">
              <a:xfrm>
                <a:off x="4406" y="1612"/>
                <a:ext cx="209" cy="207"/>
              </a:xfrm>
              <a:prstGeom prst="line">
                <a:avLst/>
              </a:prstGeom>
              <a:noFill/>
              <a:ln w="12700">
                <a:solidFill>
                  <a:schemeClr val="tx1"/>
                </a:solidFill>
                <a:round/>
                <a:headEnd/>
                <a:tailEnd/>
              </a:ln>
            </p:spPr>
            <p:txBody>
              <a:bodyPr/>
              <a:lstStyle/>
              <a:p>
                <a:endParaRPr lang="zh-CN" altLang="en-US"/>
              </a:p>
            </p:txBody>
          </p:sp>
        </p:grpSp>
        <p:cxnSp>
          <p:nvCxnSpPr>
            <p:cNvPr id="106503" name="直接连接符 89"/>
            <p:cNvCxnSpPr>
              <a:cxnSpLocks noChangeShapeType="1"/>
            </p:cNvCxnSpPr>
            <p:nvPr/>
          </p:nvCxnSpPr>
          <p:spPr bwMode="auto">
            <a:xfrm flipH="1">
              <a:off x="5569533" y="3168048"/>
              <a:ext cx="258614" cy="195790"/>
            </a:xfrm>
            <a:prstGeom prst="line">
              <a:avLst/>
            </a:prstGeom>
            <a:noFill/>
            <a:ln w="12700" algn="ctr">
              <a:solidFill>
                <a:schemeClr val="tx1"/>
              </a:solidFill>
              <a:round/>
              <a:headEnd/>
              <a:tailEnd/>
            </a:ln>
          </p:spPr>
        </p:cxnSp>
        <p:cxnSp>
          <p:nvCxnSpPr>
            <p:cNvPr id="106504" name="直接连接符 91"/>
            <p:cNvCxnSpPr>
              <a:cxnSpLocks noChangeShapeType="1"/>
            </p:cNvCxnSpPr>
            <p:nvPr/>
          </p:nvCxnSpPr>
          <p:spPr bwMode="auto">
            <a:xfrm>
              <a:off x="6009181" y="3132055"/>
              <a:ext cx="208424" cy="231783"/>
            </a:xfrm>
            <a:prstGeom prst="line">
              <a:avLst/>
            </a:prstGeom>
            <a:noFill/>
            <a:ln w="12700" algn="ctr">
              <a:solidFill>
                <a:schemeClr val="tx1"/>
              </a:solidFill>
              <a:round/>
              <a:headEnd/>
              <a:tailEnd/>
            </a:ln>
          </p:spPr>
        </p:cxnSp>
        <p:cxnSp>
          <p:nvCxnSpPr>
            <p:cNvPr id="106505" name="直接连接符 89"/>
            <p:cNvCxnSpPr>
              <a:cxnSpLocks noChangeShapeType="1"/>
            </p:cNvCxnSpPr>
            <p:nvPr/>
          </p:nvCxnSpPr>
          <p:spPr bwMode="auto">
            <a:xfrm flipH="1">
              <a:off x="650069" y="3493611"/>
              <a:ext cx="205872" cy="221892"/>
            </a:xfrm>
            <a:prstGeom prst="line">
              <a:avLst/>
            </a:prstGeom>
            <a:noFill/>
            <a:ln w="12700" algn="ctr">
              <a:solidFill>
                <a:schemeClr val="tx1"/>
              </a:solidFill>
              <a:round/>
              <a:headEnd/>
              <a:tailEnd/>
            </a:ln>
          </p:spPr>
        </p:cxnSp>
        <p:cxnSp>
          <p:nvCxnSpPr>
            <p:cNvPr id="106506" name="直接连接符 91"/>
            <p:cNvCxnSpPr>
              <a:cxnSpLocks noChangeShapeType="1"/>
            </p:cNvCxnSpPr>
            <p:nvPr/>
          </p:nvCxnSpPr>
          <p:spPr bwMode="auto">
            <a:xfrm>
              <a:off x="1115616" y="3507854"/>
              <a:ext cx="155908" cy="168181"/>
            </a:xfrm>
            <a:prstGeom prst="line">
              <a:avLst/>
            </a:prstGeom>
            <a:noFill/>
            <a:ln w="12700" algn="ctr">
              <a:solidFill>
                <a:schemeClr val="tx1"/>
              </a:solidFill>
              <a:round/>
              <a:headEnd/>
              <a:tailEnd/>
            </a:ln>
          </p:spPr>
        </p:cxnSp>
        <p:cxnSp>
          <p:nvCxnSpPr>
            <p:cNvPr id="106507" name="直接连接符 89"/>
            <p:cNvCxnSpPr>
              <a:cxnSpLocks noChangeShapeType="1"/>
            </p:cNvCxnSpPr>
            <p:nvPr/>
          </p:nvCxnSpPr>
          <p:spPr bwMode="auto">
            <a:xfrm flipH="1">
              <a:off x="1763688" y="3435846"/>
              <a:ext cx="205872" cy="221892"/>
            </a:xfrm>
            <a:prstGeom prst="line">
              <a:avLst/>
            </a:prstGeom>
            <a:noFill/>
            <a:ln w="12700" algn="ctr">
              <a:solidFill>
                <a:schemeClr val="tx1"/>
              </a:solidFill>
              <a:round/>
              <a:headEnd/>
              <a:tailEnd/>
            </a:ln>
          </p:spPr>
        </p:cxnSp>
        <p:cxnSp>
          <p:nvCxnSpPr>
            <p:cNvPr id="106508" name="直接连接符 91"/>
            <p:cNvCxnSpPr>
              <a:cxnSpLocks noChangeShapeType="1"/>
            </p:cNvCxnSpPr>
            <p:nvPr/>
          </p:nvCxnSpPr>
          <p:spPr bwMode="auto">
            <a:xfrm>
              <a:off x="2128118" y="3480770"/>
              <a:ext cx="310680" cy="235047"/>
            </a:xfrm>
            <a:prstGeom prst="line">
              <a:avLst/>
            </a:prstGeom>
            <a:noFill/>
            <a:ln w="12700" algn="ctr">
              <a:solidFill>
                <a:schemeClr val="tx1"/>
              </a:solidFill>
              <a:round/>
              <a:headEnd/>
              <a:tailEnd/>
            </a:ln>
          </p:spPr>
        </p:cxnSp>
        <p:sp>
          <p:nvSpPr>
            <p:cNvPr id="106509" name="爆炸形 2 53"/>
            <p:cNvSpPr>
              <a:spLocks noChangeArrowheads="1"/>
            </p:cNvSpPr>
            <p:nvPr/>
          </p:nvSpPr>
          <p:spPr bwMode="auto">
            <a:xfrm>
              <a:off x="395536" y="3651870"/>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10" name="爆炸形 2 54"/>
            <p:cNvSpPr>
              <a:spLocks noChangeArrowheads="1"/>
            </p:cNvSpPr>
            <p:nvPr/>
          </p:nvSpPr>
          <p:spPr bwMode="auto">
            <a:xfrm>
              <a:off x="971600" y="3579862"/>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11" name="爆炸形 2 55"/>
            <p:cNvSpPr>
              <a:spLocks noChangeArrowheads="1"/>
            </p:cNvSpPr>
            <p:nvPr/>
          </p:nvSpPr>
          <p:spPr bwMode="auto">
            <a:xfrm>
              <a:off x="1475656" y="3579862"/>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12" name="爆炸形 2 59"/>
            <p:cNvSpPr>
              <a:spLocks noChangeArrowheads="1"/>
            </p:cNvSpPr>
            <p:nvPr/>
          </p:nvSpPr>
          <p:spPr bwMode="auto">
            <a:xfrm>
              <a:off x="2123728" y="3651870"/>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13" name="爆炸形 2 60"/>
            <p:cNvSpPr>
              <a:spLocks noChangeArrowheads="1"/>
            </p:cNvSpPr>
            <p:nvPr/>
          </p:nvSpPr>
          <p:spPr bwMode="auto">
            <a:xfrm>
              <a:off x="5364088" y="3284118"/>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14" name="爆炸形 2 61"/>
            <p:cNvSpPr>
              <a:spLocks noChangeArrowheads="1"/>
            </p:cNvSpPr>
            <p:nvPr/>
          </p:nvSpPr>
          <p:spPr bwMode="auto">
            <a:xfrm>
              <a:off x="5940152" y="3291830"/>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cxnSp>
          <p:nvCxnSpPr>
            <p:cNvPr id="106515" name="直接连接符 89"/>
            <p:cNvCxnSpPr>
              <a:cxnSpLocks noChangeShapeType="1"/>
            </p:cNvCxnSpPr>
            <p:nvPr/>
          </p:nvCxnSpPr>
          <p:spPr bwMode="auto">
            <a:xfrm flipH="1">
              <a:off x="3602397" y="3493611"/>
              <a:ext cx="205872" cy="221892"/>
            </a:xfrm>
            <a:prstGeom prst="line">
              <a:avLst/>
            </a:prstGeom>
            <a:noFill/>
            <a:ln w="12700" algn="ctr">
              <a:solidFill>
                <a:schemeClr val="tx1"/>
              </a:solidFill>
              <a:round/>
              <a:headEnd/>
              <a:tailEnd/>
            </a:ln>
          </p:spPr>
        </p:cxnSp>
        <p:cxnSp>
          <p:nvCxnSpPr>
            <p:cNvPr id="106516" name="直接连接符 91"/>
            <p:cNvCxnSpPr>
              <a:cxnSpLocks noChangeShapeType="1"/>
            </p:cNvCxnSpPr>
            <p:nvPr/>
          </p:nvCxnSpPr>
          <p:spPr bwMode="auto">
            <a:xfrm>
              <a:off x="4067944" y="3507854"/>
              <a:ext cx="155908" cy="168181"/>
            </a:xfrm>
            <a:prstGeom prst="line">
              <a:avLst/>
            </a:prstGeom>
            <a:noFill/>
            <a:ln w="12700" algn="ctr">
              <a:solidFill>
                <a:schemeClr val="tx1"/>
              </a:solidFill>
              <a:round/>
              <a:headEnd/>
              <a:tailEnd/>
            </a:ln>
          </p:spPr>
        </p:cxnSp>
        <p:cxnSp>
          <p:nvCxnSpPr>
            <p:cNvPr id="106517" name="直接连接符 89"/>
            <p:cNvCxnSpPr>
              <a:cxnSpLocks noChangeShapeType="1"/>
            </p:cNvCxnSpPr>
            <p:nvPr/>
          </p:nvCxnSpPr>
          <p:spPr bwMode="auto">
            <a:xfrm flipH="1">
              <a:off x="4716016" y="3435846"/>
              <a:ext cx="205872" cy="221892"/>
            </a:xfrm>
            <a:prstGeom prst="line">
              <a:avLst/>
            </a:prstGeom>
            <a:noFill/>
            <a:ln w="12700" algn="ctr">
              <a:solidFill>
                <a:schemeClr val="tx1"/>
              </a:solidFill>
              <a:round/>
              <a:headEnd/>
              <a:tailEnd/>
            </a:ln>
          </p:spPr>
        </p:cxnSp>
        <p:cxnSp>
          <p:nvCxnSpPr>
            <p:cNvPr id="106518" name="直接连接符 91"/>
            <p:cNvCxnSpPr>
              <a:cxnSpLocks noChangeShapeType="1"/>
            </p:cNvCxnSpPr>
            <p:nvPr/>
          </p:nvCxnSpPr>
          <p:spPr bwMode="auto">
            <a:xfrm>
              <a:off x="5080446" y="3480770"/>
              <a:ext cx="310680" cy="235047"/>
            </a:xfrm>
            <a:prstGeom prst="line">
              <a:avLst/>
            </a:prstGeom>
            <a:noFill/>
            <a:ln w="12700" algn="ctr">
              <a:solidFill>
                <a:schemeClr val="tx1"/>
              </a:solidFill>
              <a:round/>
              <a:headEnd/>
              <a:tailEnd/>
            </a:ln>
          </p:spPr>
        </p:cxnSp>
        <p:sp>
          <p:nvSpPr>
            <p:cNvPr id="106519" name="爆炸形 2 66"/>
            <p:cNvSpPr>
              <a:spLocks noChangeArrowheads="1"/>
            </p:cNvSpPr>
            <p:nvPr/>
          </p:nvSpPr>
          <p:spPr bwMode="auto">
            <a:xfrm>
              <a:off x="3347864" y="3651870"/>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20" name="爆炸形 2 67"/>
            <p:cNvSpPr>
              <a:spLocks noChangeArrowheads="1"/>
            </p:cNvSpPr>
            <p:nvPr/>
          </p:nvSpPr>
          <p:spPr bwMode="auto">
            <a:xfrm>
              <a:off x="3923928" y="3579862"/>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21" name="爆炸形 2 68"/>
            <p:cNvSpPr>
              <a:spLocks noChangeArrowheads="1"/>
            </p:cNvSpPr>
            <p:nvPr/>
          </p:nvSpPr>
          <p:spPr bwMode="auto">
            <a:xfrm>
              <a:off x="4427984" y="3579862"/>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6522" name="爆炸形 2 69"/>
            <p:cNvSpPr>
              <a:spLocks noChangeArrowheads="1"/>
            </p:cNvSpPr>
            <p:nvPr/>
          </p:nvSpPr>
          <p:spPr bwMode="auto">
            <a:xfrm>
              <a:off x="5076056" y="3651870"/>
              <a:ext cx="504056"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2">
                                            <p:txEl>
                                              <p:pRg st="1" end="1"/>
                                            </p:txEl>
                                          </p:spTgt>
                                        </p:tgtEl>
                                        <p:attrNameLst>
                                          <p:attrName>style.visibility</p:attrName>
                                        </p:attrNameLst>
                                      </p:cBhvr>
                                      <p:to>
                                        <p:strVal val="visible"/>
                                      </p:to>
                                    </p:set>
                                    <p:animEffect transition="in" filter="blinds(horizontal)">
                                      <p:cBhvr>
                                        <p:cTn id="12" dur="500"/>
                                        <p:tgtEl>
                                          <p:spTgt spid="104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2">
                                            <p:txEl>
                                              <p:pRg st="2" end="2"/>
                                            </p:txEl>
                                          </p:spTgt>
                                        </p:tgtEl>
                                        <p:attrNameLst>
                                          <p:attrName>style.visibility</p:attrName>
                                        </p:attrNameLst>
                                      </p:cBhvr>
                                      <p:to>
                                        <p:strVal val="visible"/>
                                      </p:to>
                                    </p:set>
                                    <p:animEffect transition="in" filter="blinds(horizontal)">
                                      <p:cBhvr>
                                        <p:cTn id="17" dur="500"/>
                                        <p:tgtEl>
                                          <p:spTgt spid="10445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4452">
                                            <p:txEl>
                                              <p:pRg st="3" end="3"/>
                                            </p:txEl>
                                          </p:spTgt>
                                        </p:tgtEl>
                                        <p:attrNameLst>
                                          <p:attrName>style.visibility</p:attrName>
                                        </p:attrNameLst>
                                      </p:cBhvr>
                                      <p:to>
                                        <p:strVal val="visible"/>
                                      </p:to>
                                    </p:set>
                                    <p:animEffect transition="in" filter="blinds(horizontal)">
                                      <p:cBhvr>
                                        <p:cTn id="20" dur="500"/>
                                        <p:tgtEl>
                                          <p:spTgt spid="1044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矩形 34"/>
          <p:cNvSpPr>
            <a:spLocks noChangeArrowheads="1"/>
          </p:cNvSpPr>
          <p:nvPr/>
        </p:nvSpPr>
        <p:spPr bwMode="auto">
          <a:xfrm>
            <a:off x="611560" y="365125"/>
            <a:ext cx="4127500" cy="523875"/>
          </a:xfrm>
          <a:prstGeom prst="rect">
            <a:avLst/>
          </a:prstGeom>
          <a:noFill/>
          <a:ln w="9525">
            <a:noFill/>
            <a:miter lim="800000"/>
            <a:headEnd/>
            <a:tailEnd/>
          </a:ln>
        </p:spPr>
        <p:txBody>
          <a:bodyPr>
            <a:spAutoFit/>
          </a:bodyPr>
          <a:lstStyle/>
          <a:p>
            <a:pPr eaLnBrk="0" hangingPunct="0"/>
            <a:r>
              <a:rPr lang="en-US" altLang="zh-CN" dirty="0">
                <a:latin typeface="楷体_GB2312"/>
                <a:ea typeface="楷体_GB2312"/>
                <a:cs typeface="楷体_GB2312"/>
              </a:rPr>
              <a:t>L1L</a:t>
            </a:r>
            <a:r>
              <a:rPr lang="zh-CN" altLang="en-US" dirty="0">
                <a:latin typeface="楷体_GB2312"/>
                <a:ea typeface="楷体_GB2312"/>
                <a:cs typeface="楷体_GB2312"/>
              </a:rPr>
              <a:t>和</a:t>
            </a:r>
            <a:r>
              <a:rPr lang="en-US" altLang="zh-CN" dirty="0">
                <a:latin typeface="楷体_GB2312"/>
                <a:ea typeface="楷体_GB2312"/>
                <a:cs typeface="楷体_GB2312"/>
              </a:rPr>
              <a:t>R1R</a:t>
            </a:r>
            <a:endParaRPr lang="zh-CN" altLang="en-US" dirty="0">
              <a:latin typeface="微软雅黑" pitchFamily="34" charset="-122"/>
              <a:ea typeface="微软雅黑" pitchFamily="34" charset="-122"/>
            </a:endParaRPr>
          </a:p>
        </p:txBody>
      </p:sp>
      <p:sp>
        <p:nvSpPr>
          <p:cNvPr id="107524" name="文本框 28"/>
          <p:cNvSpPr txBox="1">
            <a:spLocks noChangeArrowheads="1"/>
          </p:cNvSpPr>
          <p:nvPr/>
        </p:nvSpPr>
        <p:spPr bwMode="auto">
          <a:xfrm>
            <a:off x="468313" y="987425"/>
            <a:ext cx="7991475" cy="1138238"/>
          </a:xfrm>
          <a:prstGeom prst="rect">
            <a:avLst/>
          </a:prstGeom>
          <a:noFill/>
          <a:ln w="9525">
            <a:noFill/>
            <a:miter lim="800000"/>
            <a:headEnd/>
            <a:tailEnd/>
          </a:ln>
        </p:spPr>
        <p:txBody>
          <a:bodyPr>
            <a:spAutoFit/>
          </a:bodyPr>
          <a:lstStyle/>
          <a:p>
            <a:pPr>
              <a:lnSpc>
                <a:spcPct val="130000"/>
              </a:lnSpc>
            </a:pPr>
            <a:r>
              <a:rPr lang="zh-CN" altLang="en-US" sz="1800" b="0" dirty="0">
                <a:latin typeface="Times New Roman" pitchFamily="18" charset="0"/>
                <a:ea typeface="楷体_GB2312"/>
                <a:cs typeface="楷体_GB2312"/>
              </a:rPr>
              <a:t>将父结点与兄弟执行单旋转，并重新着色</a:t>
            </a:r>
            <a:endParaRPr lang="en-US" altLang="zh-CN" sz="1800" b="0" dirty="0">
              <a:latin typeface="Times New Roman" pitchFamily="18" charset="0"/>
              <a:ea typeface="楷体_GB2312"/>
              <a:cs typeface="楷体_GB2312"/>
            </a:endParaRPr>
          </a:p>
          <a:p>
            <a:pPr>
              <a:lnSpc>
                <a:spcPct val="130000"/>
              </a:lnSpc>
            </a:pPr>
            <a:r>
              <a:rPr lang="zh-CN" altLang="en-US" sz="1800" b="0" dirty="0">
                <a:latin typeface="Times New Roman" pitchFamily="18" charset="0"/>
                <a:ea typeface="楷体_GB2312"/>
                <a:cs typeface="楷体_GB2312"/>
              </a:rPr>
              <a:t>新的根结点的颜色和老的根结点的颜色是相同的，因此也不会出现连续的红结点的问题。调整可以结束了 </a:t>
            </a:r>
          </a:p>
        </p:txBody>
      </p:sp>
      <p:grpSp>
        <p:nvGrpSpPr>
          <p:cNvPr id="107525" name="组合 133"/>
          <p:cNvGrpSpPr>
            <a:grpSpLocks/>
          </p:cNvGrpSpPr>
          <p:nvPr/>
        </p:nvGrpSpPr>
        <p:grpSpPr bwMode="auto">
          <a:xfrm>
            <a:off x="1042988" y="2427288"/>
            <a:ext cx="5816600" cy="1439862"/>
            <a:chOff x="848158" y="1779662"/>
            <a:chExt cx="5815503" cy="1440160"/>
          </a:xfrm>
        </p:grpSpPr>
        <p:grpSp>
          <p:nvGrpSpPr>
            <p:cNvPr id="107526" name="Group 23"/>
            <p:cNvGrpSpPr>
              <a:grpSpLocks/>
            </p:cNvGrpSpPr>
            <p:nvPr/>
          </p:nvGrpSpPr>
          <p:grpSpPr bwMode="auto">
            <a:xfrm>
              <a:off x="1168521" y="1779662"/>
              <a:ext cx="5131671" cy="905450"/>
              <a:chOff x="975" y="1071"/>
              <a:chExt cx="3901" cy="1180"/>
            </a:xfrm>
          </p:grpSpPr>
          <p:sp>
            <p:nvSpPr>
              <p:cNvPr id="107551" name="Line 5"/>
              <p:cNvSpPr>
                <a:spLocks noChangeShapeType="1"/>
              </p:cNvSpPr>
              <p:nvPr/>
            </p:nvSpPr>
            <p:spPr bwMode="auto">
              <a:xfrm>
                <a:off x="1589" y="1650"/>
                <a:ext cx="246" cy="321"/>
              </a:xfrm>
              <a:prstGeom prst="line">
                <a:avLst/>
              </a:prstGeom>
              <a:noFill/>
              <a:ln w="12700">
                <a:solidFill>
                  <a:schemeClr val="tx1"/>
                </a:solidFill>
                <a:round/>
                <a:headEnd/>
                <a:tailEnd/>
              </a:ln>
            </p:spPr>
            <p:txBody>
              <a:bodyPr anchor="ctr"/>
              <a:lstStyle/>
              <a:p>
                <a:endParaRPr lang="zh-CN" altLang="en-US"/>
              </a:p>
            </p:txBody>
          </p:sp>
          <p:sp>
            <p:nvSpPr>
              <p:cNvPr id="107552" name="Oval 6"/>
              <p:cNvSpPr>
                <a:spLocks noChangeArrowheads="1"/>
              </p:cNvSpPr>
              <p:nvPr/>
            </p:nvSpPr>
            <p:spPr bwMode="auto">
              <a:xfrm>
                <a:off x="1835" y="1071"/>
                <a:ext cx="372" cy="307"/>
              </a:xfrm>
              <a:prstGeom prst="ellipse">
                <a:avLst/>
              </a:prstGeom>
              <a:noFill/>
              <a:ln w="12700">
                <a:solidFill>
                  <a:schemeClr val="tx1"/>
                </a:solidFill>
                <a:round/>
                <a:headEnd type="none" w="sm" len="sm"/>
                <a:tailEnd type="none" w="sm" len="sm"/>
              </a:ln>
            </p:spPr>
            <p:txBody>
              <a:bodyPr lIns="0" tIns="0" rIns="0" bIns="0" anchor="ctr"/>
              <a:lstStyle/>
              <a:p>
                <a:pPr algn="ctr"/>
                <a:r>
                  <a:rPr lang="en-US" altLang="zh-CN" sz="1400" dirty="0">
                    <a:latin typeface="Courier New" pitchFamily="49" charset="0"/>
                  </a:rPr>
                  <a:t>p</a:t>
                </a:r>
                <a:endParaRPr lang="en-US" altLang="zh-CN" sz="1400" dirty="0">
                  <a:latin typeface="Times New Roman" pitchFamily="18" charset="0"/>
                  <a:ea typeface="楷体_GB2312"/>
                  <a:cs typeface="楷体_GB2312"/>
                </a:endParaRPr>
              </a:p>
            </p:txBody>
          </p:sp>
          <p:sp>
            <p:nvSpPr>
              <p:cNvPr id="107553" name="Oval 7"/>
              <p:cNvSpPr>
                <a:spLocks noChangeArrowheads="1"/>
              </p:cNvSpPr>
              <p:nvPr/>
            </p:nvSpPr>
            <p:spPr bwMode="auto">
              <a:xfrm>
                <a:off x="1669" y="1933"/>
                <a:ext cx="371" cy="3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a:t>
                </a:r>
                <a:endParaRPr lang="en-US" altLang="zh-CN" sz="1400">
                  <a:latin typeface="Times New Roman" pitchFamily="18" charset="0"/>
                  <a:ea typeface="楷体_GB2312"/>
                  <a:cs typeface="楷体_GB2312"/>
                </a:endParaRPr>
              </a:p>
            </p:txBody>
          </p:sp>
          <p:sp>
            <p:nvSpPr>
              <p:cNvPr id="107554" name="Oval 8"/>
              <p:cNvSpPr>
                <a:spLocks noChangeArrowheads="1"/>
              </p:cNvSpPr>
              <p:nvPr/>
            </p:nvSpPr>
            <p:spPr bwMode="auto">
              <a:xfrm>
                <a:off x="975" y="1944"/>
                <a:ext cx="371" cy="307"/>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just"/>
                <a:r>
                  <a:rPr lang="en-US" altLang="zh-CN" sz="1400">
                    <a:latin typeface="Courier New" pitchFamily="49" charset="0"/>
                  </a:rPr>
                  <a:t>sl</a:t>
                </a:r>
                <a:endParaRPr lang="en-US" altLang="zh-CN" sz="1400">
                  <a:latin typeface="Times New Roman" pitchFamily="18" charset="0"/>
                  <a:ea typeface="楷体_GB2312"/>
                  <a:cs typeface="楷体_GB2312"/>
                </a:endParaRPr>
              </a:p>
            </p:txBody>
          </p:sp>
          <p:sp>
            <p:nvSpPr>
              <p:cNvPr id="107555" name="Oval 9"/>
              <p:cNvSpPr>
                <a:spLocks noChangeArrowheads="1"/>
              </p:cNvSpPr>
              <p:nvPr/>
            </p:nvSpPr>
            <p:spPr bwMode="auto">
              <a:xfrm>
                <a:off x="1412" y="1465"/>
                <a:ext cx="372" cy="308"/>
              </a:xfrm>
              <a:prstGeom prst="ellipse">
                <a:avLst/>
              </a:prstGeom>
              <a:solidFill>
                <a:srgbClr val="808080"/>
              </a:solidFill>
              <a:ln w="12700">
                <a:solidFill>
                  <a:schemeClr val="tx1"/>
                </a:solidFill>
                <a:round/>
                <a:headEnd type="none" w="sm" len="sm"/>
                <a:tailEnd type="none" w="sm" len="sm"/>
              </a:ln>
            </p:spPr>
            <p:txBody>
              <a:bodyPr anchor="ctr"/>
              <a:lstStyle/>
              <a:p>
                <a:pPr algn="just"/>
                <a:r>
                  <a:rPr lang="en-US" altLang="zh-CN" sz="1400">
                    <a:solidFill>
                      <a:srgbClr val="FFFFFF"/>
                    </a:solidFill>
                    <a:latin typeface="Courier New" pitchFamily="49" charset="0"/>
                  </a:rPr>
                  <a:t>s</a:t>
                </a:r>
                <a:endParaRPr lang="en-US" altLang="zh-CN" sz="1400">
                  <a:latin typeface="Times New Roman" pitchFamily="18" charset="0"/>
                  <a:ea typeface="楷体_GB2312"/>
                  <a:cs typeface="楷体_GB2312"/>
                </a:endParaRPr>
              </a:p>
            </p:txBody>
          </p:sp>
          <p:sp>
            <p:nvSpPr>
              <p:cNvPr id="107556" name="Line 10"/>
              <p:cNvSpPr>
                <a:spLocks noChangeShapeType="1"/>
              </p:cNvSpPr>
              <p:nvPr/>
            </p:nvSpPr>
            <p:spPr bwMode="auto">
              <a:xfrm flipH="1">
                <a:off x="1690" y="1352"/>
                <a:ext cx="205" cy="174"/>
              </a:xfrm>
              <a:prstGeom prst="line">
                <a:avLst/>
              </a:prstGeom>
              <a:noFill/>
              <a:ln w="12700">
                <a:solidFill>
                  <a:schemeClr val="tx1"/>
                </a:solidFill>
                <a:round/>
                <a:headEnd/>
                <a:tailEnd/>
              </a:ln>
            </p:spPr>
            <p:txBody>
              <a:bodyPr/>
              <a:lstStyle/>
              <a:p>
                <a:endParaRPr lang="zh-CN" altLang="en-US"/>
              </a:p>
            </p:txBody>
          </p:sp>
          <p:sp>
            <p:nvSpPr>
              <p:cNvPr id="107557" name="Line 11"/>
              <p:cNvSpPr>
                <a:spLocks noChangeShapeType="1"/>
              </p:cNvSpPr>
              <p:nvPr/>
            </p:nvSpPr>
            <p:spPr bwMode="auto">
              <a:xfrm flipH="1">
                <a:off x="1219" y="1709"/>
                <a:ext cx="308" cy="262"/>
              </a:xfrm>
              <a:prstGeom prst="line">
                <a:avLst/>
              </a:prstGeom>
              <a:noFill/>
              <a:ln w="12700">
                <a:solidFill>
                  <a:schemeClr val="tx1"/>
                </a:solidFill>
                <a:round/>
                <a:headEnd/>
                <a:tailEnd/>
              </a:ln>
            </p:spPr>
            <p:txBody>
              <a:bodyPr/>
              <a:lstStyle/>
              <a:p>
                <a:endParaRPr lang="zh-CN" altLang="en-US"/>
              </a:p>
            </p:txBody>
          </p:sp>
          <p:sp>
            <p:nvSpPr>
              <p:cNvPr id="107558" name="Oval 12"/>
              <p:cNvSpPr>
                <a:spLocks noChangeArrowheads="1"/>
              </p:cNvSpPr>
              <p:nvPr/>
            </p:nvSpPr>
            <p:spPr bwMode="auto">
              <a:xfrm>
                <a:off x="2143" y="1465"/>
                <a:ext cx="372" cy="304"/>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a:t>
                </a:r>
                <a:endParaRPr lang="en-US" altLang="zh-CN" sz="1400">
                  <a:latin typeface="Times New Roman" pitchFamily="18" charset="0"/>
                  <a:ea typeface="楷体_GB2312"/>
                  <a:cs typeface="楷体_GB2312"/>
                </a:endParaRPr>
              </a:p>
            </p:txBody>
          </p:sp>
          <p:sp>
            <p:nvSpPr>
              <p:cNvPr id="107559" name="Line 13"/>
              <p:cNvSpPr>
                <a:spLocks noChangeShapeType="1"/>
              </p:cNvSpPr>
              <p:nvPr/>
            </p:nvSpPr>
            <p:spPr bwMode="auto">
              <a:xfrm>
                <a:off x="2143" y="1291"/>
                <a:ext cx="205" cy="174"/>
              </a:xfrm>
              <a:prstGeom prst="line">
                <a:avLst/>
              </a:prstGeom>
              <a:noFill/>
              <a:ln w="12700">
                <a:solidFill>
                  <a:schemeClr val="tx1"/>
                </a:solidFill>
                <a:round/>
                <a:headEnd/>
                <a:tailEnd/>
              </a:ln>
            </p:spPr>
            <p:txBody>
              <a:bodyPr/>
              <a:lstStyle/>
              <a:p>
                <a:endParaRPr lang="zh-CN" altLang="en-US"/>
              </a:p>
            </p:txBody>
          </p:sp>
          <p:sp>
            <p:nvSpPr>
              <p:cNvPr id="107560" name="Line 14"/>
              <p:cNvSpPr>
                <a:spLocks noChangeShapeType="1"/>
              </p:cNvSpPr>
              <p:nvPr/>
            </p:nvSpPr>
            <p:spPr bwMode="auto">
              <a:xfrm>
                <a:off x="4504" y="1769"/>
                <a:ext cx="246" cy="321"/>
              </a:xfrm>
              <a:prstGeom prst="line">
                <a:avLst/>
              </a:prstGeom>
              <a:noFill/>
              <a:ln w="12700">
                <a:solidFill>
                  <a:schemeClr val="tx1"/>
                </a:solidFill>
                <a:round/>
                <a:headEnd/>
                <a:tailEnd/>
              </a:ln>
            </p:spPr>
            <p:txBody>
              <a:bodyPr anchor="ctr"/>
              <a:lstStyle/>
              <a:p>
                <a:endParaRPr lang="zh-CN" altLang="en-US"/>
              </a:p>
            </p:txBody>
          </p:sp>
          <p:sp>
            <p:nvSpPr>
              <p:cNvPr id="107561" name="Oval 15"/>
              <p:cNvSpPr>
                <a:spLocks noChangeArrowheads="1"/>
              </p:cNvSpPr>
              <p:nvPr/>
            </p:nvSpPr>
            <p:spPr bwMode="auto">
              <a:xfrm>
                <a:off x="4196" y="1506"/>
                <a:ext cx="372" cy="3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latin typeface="Courier New" pitchFamily="49" charset="0"/>
                  </a:rPr>
                  <a:t>p</a:t>
                </a:r>
                <a:endParaRPr lang="en-US" altLang="zh-CN" sz="1400">
                  <a:latin typeface="Times New Roman" pitchFamily="18" charset="0"/>
                  <a:ea typeface="楷体_GB2312"/>
                  <a:cs typeface="楷体_GB2312"/>
                </a:endParaRPr>
              </a:p>
            </p:txBody>
          </p:sp>
          <p:sp>
            <p:nvSpPr>
              <p:cNvPr id="107562" name="Oval 16"/>
              <p:cNvSpPr>
                <a:spLocks noChangeArrowheads="1"/>
              </p:cNvSpPr>
              <p:nvPr/>
            </p:nvSpPr>
            <p:spPr bwMode="auto">
              <a:xfrm>
                <a:off x="3888" y="1944"/>
                <a:ext cx="372" cy="3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a:t>
                </a:r>
                <a:endParaRPr lang="en-US" altLang="zh-CN" sz="1400">
                  <a:latin typeface="Times New Roman" pitchFamily="18" charset="0"/>
                  <a:ea typeface="楷体_GB2312"/>
                  <a:cs typeface="楷体_GB2312"/>
                </a:endParaRPr>
              </a:p>
            </p:txBody>
          </p:sp>
          <p:sp>
            <p:nvSpPr>
              <p:cNvPr id="107563" name="Oval 17"/>
              <p:cNvSpPr>
                <a:spLocks noChangeArrowheads="1"/>
              </p:cNvSpPr>
              <p:nvPr/>
            </p:nvSpPr>
            <p:spPr bwMode="auto">
              <a:xfrm>
                <a:off x="3255" y="1558"/>
                <a:ext cx="371" cy="307"/>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sl</a:t>
                </a:r>
                <a:endParaRPr lang="en-US" altLang="zh-CN" sz="1400">
                  <a:latin typeface="Times New Roman" pitchFamily="18" charset="0"/>
                  <a:ea typeface="楷体_GB2312"/>
                  <a:cs typeface="楷体_GB2312"/>
                </a:endParaRPr>
              </a:p>
            </p:txBody>
          </p:sp>
          <p:sp>
            <p:nvSpPr>
              <p:cNvPr id="107564" name="Oval 18"/>
              <p:cNvSpPr>
                <a:spLocks noChangeArrowheads="1"/>
              </p:cNvSpPr>
              <p:nvPr/>
            </p:nvSpPr>
            <p:spPr bwMode="auto">
              <a:xfrm>
                <a:off x="3786" y="1071"/>
                <a:ext cx="371" cy="307"/>
              </a:xfrm>
              <a:prstGeom prst="ellipse">
                <a:avLst/>
              </a:prstGeom>
              <a:noFill/>
              <a:ln w="12700">
                <a:solidFill>
                  <a:schemeClr val="tx1"/>
                </a:solidFill>
                <a:round/>
                <a:headEnd type="none" w="sm" len="sm"/>
                <a:tailEnd type="none" w="sm" len="sm"/>
              </a:ln>
            </p:spPr>
            <p:txBody>
              <a:bodyPr anchor="ctr"/>
              <a:lstStyle/>
              <a:p>
                <a:pPr algn="just"/>
                <a:r>
                  <a:rPr lang="en-US" altLang="zh-CN" sz="1400">
                    <a:latin typeface="Courier New" pitchFamily="49" charset="0"/>
                  </a:rPr>
                  <a:t>s</a:t>
                </a:r>
                <a:endParaRPr lang="en-US" altLang="zh-CN" sz="1400">
                  <a:latin typeface="Times New Roman" pitchFamily="18" charset="0"/>
                  <a:ea typeface="楷体_GB2312"/>
                  <a:cs typeface="楷体_GB2312"/>
                </a:endParaRPr>
              </a:p>
            </p:txBody>
          </p:sp>
          <p:sp>
            <p:nvSpPr>
              <p:cNvPr id="107565" name="Line 19"/>
              <p:cNvSpPr>
                <a:spLocks noChangeShapeType="1"/>
              </p:cNvSpPr>
              <p:nvPr/>
            </p:nvSpPr>
            <p:spPr bwMode="auto">
              <a:xfrm flipH="1">
                <a:off x="4102" y="1769"/>
                <a:ext cx="205" cy="175"/>
              </a:xfrm>
              <a:prstGeom prst="line">
                <a:avLst/>
              </a:prstGeom>
              <a:noFill/>
              <a:ln w="12700">
                <a:solidFill>
                  <a:schemeClr val="tx1"/>
                </a:solidFill>
                <a:round/>
                <a:headEnd/>
                <a:tailEnd/>
              </a:ln>
            </p:spPr>
            <p:txBody>
              <a:bodyPr/>
              <a:lstStyle/>
              <a:p>
                <a:endParaRPr lang="zh-CN" altLang="en-US"/>
              </a:p>
            </p:txBody>
          </p:sp>
          <p:sp>
            <p:nvSpPr>
              <p:cNvPr id="107566" name="Line 20"/>
              <p:cNvSpPr>
                <a:spLocks noChangeShapeType="1"/>
              </p:cNvSpPr>
              <p:nvPr/>
            </p:nvSpPr>
            <p:spPr bwMode="auto">
              <a:xfrm flipH="1">
                <a:off x="3503" y="1333"/>
                <a:ext cx="308" cy="262"/>
              </a:xfrm>
              <a:prstGeom prst="line">
                <a:avLst/>
              </a:prstGeom>
              <a:noFill/>
              <a:ln w="12700">
                <a:solidFill>
                  <a:schemeClr val="tx1"/>
                </a:solidFill>
                <a:round/>
                <a:headEnd/>
                <a:tailEnd/>
              </a:ln>
            </p:spPr>
            <p:txBody>
              <a:bodyPr/>
              <a:lstStyle/>
              <a:p>
                <a:endParaRPr lang="zh-CN" altLang="en-US"/>
              </a:p>
            </p:txBody>
          </p:sp>
          <p:sp>
            <p:nvSpPr>
              <p:cNvPr id="107567" name="Oval 21"/>
              <p:cNvSpPr>
                <a:spLocks noChangeArrowheads="1"/>
              </p:cNvSpPr>
              <p:nvPr/>
            </p:nvSpPr>
            <p:spPr bwMode="auto">
              <a:xfrm>
                <a:off x="4504" y="1944"/>
                <a:ext cx="372" cy="304"/>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a:t>
                </a:r>
                <a:endParaRPr lang="en-US" altLang="zh-CN" sz="1400">
                  <a:latin typeface="Times New Roman" pitchFamily="18" charset="0"/>
                  <a:ea typeface="楷体_GB2312"/>
                  <a:cs typeface="楷体_GB2312"/>
                </a:endParaRPr>
              </a:p>
            </p:txBody>
          </p:sp>
          <p:sp>
            <p:nvSpPr>
              <p:cNvPr id="107568" name="Line 22"/>
              <p:cNvSpPr>
                <a:spLocks noChangeShapeType="1"/>
              </p:cNvSpPr>
              <p:nvPr/>
            </p:nvSpPr>
            <p:spPr bwMode="auto">
              <a:xfrm>
                <a:off x="4094" y="1333"/>
                <a:ext cx="205" cy="174"/>
              </a:xfrm>
              <a:prstGeom prst="line">
                <a:avLst/>
              </a:prstGeom>
              <a:noFill/>
              <a:ln w="12700">
                <a:solidFill>
                  <a:schemeClr val="tx1"/>
                </a:solidFill>
                <a:round/>
                <a:headEnd/>
                <a:tailEnd/>
              </a:ln>
            </p:spPr>
            <p:txBody>
              <a:bodyPr/>
              <a:lstStyle/>
              <a:p>
                <a:endParaRPr lang="zh-CN" altLang="en-US"/>
              </a:p>
            </p:txBody>
          </p:sp>
        </p:grpSp>
        <p:cxnSp>
          <p:nvCxnSpPr>
            <p:cNvPr id="107527" name="直接连接符 89"/>
            <p:cNvCxnSpPr>
              <a:cxnSpLocks noChangeShapeType="1"/>
            </p:cNvCxnSpPr>
            <p:nvPr/>
          </p:nvCxnSpPr>
          <p:spPr bwMode="auto">
            <a:xfrm flipH="1">
              <a:off x="1078450" y="2701523"/>
              <a:ext cx="186265" cy="221892"/>
            </a:xfrm>
            <a:prstGeom prst="line">
              <a:avLst/>
            </a:prstGeom>
            <a:noFill/>
            <a:ln w="12700" algn="ctr">
              <a:solidFill>
                <a:schemeClr val="tx1"/>
              </a:solidFill>
              <a:round/>
              <a:headEnd/>
              <a:tailEnd/>
            </a:ln>
          </p:spPr>
        </p:cxnSp>
        <p:cxnSp>
          <p:nvCxnSpPr>
            <p:cNvPr id="107528" name="直接连接符 91"/>
            <p:cNvCxnSpPr>
              <a:cxnSpLocks noChangeShapeType="1"/>
            </p:cNvCxnSpPr>
            <p:nvPr/>
          </p:nvCxnSpPr>
          <p:spPr bwMode="auto">
            <a:xfrm>
              <a:off x="1499659" y="2715766"/>
              <a:ext cx="141060" cy="168181"/>
            </a:xfrm>
            <a:prstGeom prst="line">
              <a:avLst/>
            </a:prstGeom>
            <a:noFill/>
            <a:ln w="12700" algn="ctr">
              <a:solidFill>
                <a:schemeClr val="tx1"/>
              </a:solidFill>
              <a:round/>
              <a:headEnd/>
              <a:tailEnd/>
            </a:ln>
          </p:spPr>
        </p:cxnSp>
        <p:cxnSp>
          <p:nvCxnSpPr>
            <p:cNvPr id="107529" name="直接连接符 89"/>
            <p:cNvCxnSpPr>
              <a:cxnSpLocks noChangeShapeType="1"/>
            </p:cNvCxnSpPr>
            <p:nvPr/>
          </p:nvCxnSpPr>
          <p:spPr bwMode="auto">
            <a:xfrm flipH="1">
              <a:off x="2086010" y="2643758"/>
              <a:ext cx="186265" cy="221892"/>
            </a:xfrm>
            <a:prstGeom prst="line">
              <a:avLst/>
            </a:prstGeom>
            <a:noFill/>
            <a:ln w="12700" algn="ctr">
              <a:solidFill>
                <a:schemeClr val="tx1"/>
              </a:solidFill>
              <a:round/>
              <a:headEnd/>
              <a:tailEnd/>
            </a:ln>
          </p:spPr>
        </p:cxnSp>
        <p:cxnSp>
          <p:nvCxnSpPr>
            <p:cNvPr id="107530" name="直接连接符 91"/>
            <p:cNvCxnSpPr>
              <a:cxnSpLocks noChangeShapeType="1"/>
            </p:cNvCxnSpPr>
            <p:nvPr/>
          </p:nvCxnSpPr>
          <p:spPr bwMode="auto">
            <a:xfrm>
              <a:off x="2415732" y="2688682"/>
              <a:ext cx="281091" cy="235047"/>
            </a:xfrm>
            <a:prstGeom prst="line">
              <a:avLst/>
            </a:prstGeom>
            <a:noFill/>
            <a:ln w="12700" algn="ctr">
              <a:solidFill>
                <a:schemeClr val="tx1"/>
              </a:solidFill>
              <a:round/>
              <a:headEnd/>
              <a:tailEnd/>
            </a:ln>
          </p:spPr>
        </p:cxnSp>
        <p:sp>
          <p:nvSpPr>
            <p:cNvPr id="107531" name="爆炸形 2 113"/>
            <p:cNvSpPr>
              <a:spLocks noChangeArrowheads="1"/>
            </p:cNvSpPr>
            <p:nvPr/>
          </p:nvSpPr>
          <p:spPr bwMode="auto">
            <a:xfrm>
              <a:off x="848158" y="2859782"/>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32" name="爆炸形 2 114"/>
            <p:cNvSpPr>
              <a:spLocks noChangeArrowheads="1"/>
            </p:cNvSpPr>
            <p:nvPr/>
          </p:nvSpPr>
          <p:spPr bwMode="auto">
            <a:xfrm>
              <a:off x="1369359" y="2787774"/>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33" name="爆炸形 2 115"/>
            <p:cNvSpPr>
              <a:spLocks noChangeArrowheads="1"/>
            </p:cNvSpPr>
            <p:nvPr/>
          </p:nvSpPr>
          <p:spPr bwMode="auto">
            <a:xfrm>
              <a:off x="1825409" y="2787774"/>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34" name="爆炸形 2 116"/>
            <p:cNvSpPr>
              <a:spLocks noChangeArrowheads="1"/>
            </p:cNvSpPr>
            <p:nvPr/>
          </p:nvSpPr>
          <p:spPr bwMode="auto">
            <a:xfrm>
              <a:off x="2411760" y="2859782"/>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cxnSp>
          <p:nvCxnSpPr>
            <p:cNvPr id="107535" name="直接连接符 89"/>
            <p:cNvCxnSpPr>
              <a:cxnSpLocks noChangeShapeType="1"/>
            </p:cNvCxnSpPr>
            <p:nvPr/>
          </p:nvCxnSpPr>
          <p:spPr bwMode="auto">
            <a:xfrm flipH="1">
              <a:off x="4874300" y="2701523"/>
              <a:ext cx="186265" cy="221892"/>
            </a:xfrm>
            <a:prstGeom prst="line">
              <a:avLst/>
            </a:prstGeom>
            <a:noFill/>
            <a:ln w="12700" algn="ctr">
              <a:solidFill>
                <a:schemeClr val="tx1"/>
              </a:solidFill>
              <a:round/>
              <a:headEnd/>
              <a:tailEnd/>
            </a:ln>
          </p:spPr>
        </p:cxnSp>
        <p:cxnSp>
          <p:nvCxnSpPr>
            <p:cNvPr id="107536" name="直接连接符 91"/>
            <p:cNvCxnSpPr>
              <a:cxnSpLocks noChangeShapeType="1"/>
            </p:cNvCxnSpPr>
            <p:nvPr/>
          </p:nvCxnSpPr>
          <p:spPr bwMode="auto">
            <a:xfrm>
              <a:off x="5295509" y="2715766"/>
              <a:ext cx="141060" cy="168181"/>
            </a:xfrm>
            <a:prstGeom prst="line">
              <a:avLst/>
            </a:prstGeom>
            <a:noFill/>
            <a:ln w="12700" algn="ctr">
              <a:solidFill>
                <a:schemeClr val="tx1"/>
              </a:solidFill>
              <a:round/>
              <a:headEnd/>
              <a:tailEnd/>
            </a:ln>
          </p:spPr>
        </p:cxnSp>
        <p:cxnSp>
          <p:nvCxnSpPr>
            <p:cNvPr id="107537" name="直接连接符 89"/>
            <p:cNvCxnSpPr>
              <a:cxnSpLocks noChangeShapeType="1"/>
            </p:cNvCxnSpPr>
            <p:nvPr/>
          </p:nvCxnSpPr>
          <p:spPr bwMode="auto">
            <a:xfrm flipH="1">
              <a:off x="5881860" y="2643758"/>
              <a:ext cx="186265" cy="221892"/>
            </a:xfrm>
            <a:prstGeom prst="line">
              <a:avLst/>
            </a:prstGeom>
            <a:noFill/>
            <a:ln w="12700" algn="ctr">
              <a:solidFill>
                <a:schemeClr val="tx1"/>
              </a:solidFill>
              <a:round/>
              <a:headEnd/>
              <a:tailEnd/>
            </a:ln>
          </p:spPr>
        </p:cxnSp>
        <p:cxnSp>
          <p:nvCxnSpPr>
            <p:cNvPr id="107538" name="直接连接符 91"/>
            <p:cNvCxnSpPr>
              <a:cxnSpLocks noChangeShapeType="1"/>
            </p:cNvCxnSpPr>
            <p:nvPr/>
          </p:nvCxnSpPr>
          <p:spPr bwMode="auto">
            <a:xfrm>
              <a:off x="6211582" y="2688682"/>
              <a:ext cx="281091" cy="235047"/>
            </a:xfrm>
            <a:prstGeom prst="line">
              <a:avLst/>
            </a:prstGeom>
            <a:noFill/>
            <a:ln w="12700" algn="ctr">
              <a:solidFill>
                <a:schemeClr val="tx1"/>
              </a:solidFill>
              <a:round/>
              <a:headEnd/>
              <a:tailEnd/>
            </a:ln>
          </p:spPr>
        </p:cxnSp>
        <p:sp>
          <p:nvSpPr>
            <p:cNvPr id="107539" name="爆炸形 2 121"/>
            <p:cNvSpPr>
              <a:spLocks noChangeArrowheads="1"/>
            </p:cNvSpPr>
            <p:nvPr/>
          </p:nvSpPr>
          <p:spPr bwMode="auto">
            <a:xfrm>
              <a:off x="4644008" y="2859782"/>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40" name="爆炸形 2 122"/>
            <p:cNvSpPr>
              <a:spLocks noChangeArrowheads="1"/>
            </p:cNvSpPr>
            <p:nvPr/>
          </p:nvSpPr>
          <p:spPr bwMode="auto">
            <a:xfrm>
              <a:off x="5165209" y="2787774"/>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41" name="爆炸形 2 123"/>
            <p:cNvSpPr>
              <a:spLocks noChangeArrowheads="1"/>
            </p:cNvSpPr>
            <p:nvPr/>
          </p:nvSpPr>
          <p:spPr bwMode="auto">
            <a:xfrm>
              <a:off x="5621259" y="2787774"/>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42" name="爆炸形 2 124"/>
            <p:cNvSpPr>
              <a:spLocks noChangeArrowheads="1"/>
            </p:cNvSpPr>
            <p:nvPr/>
          </p:nvSpPr>
          <p:spPr bwMode="auto">
            <a:xfrm>
              <a:off x="6207610" y="2859782"/>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cxnSp>
          <p:nvCxnSpPr>
            <p:cNvPr id="107543" name="直接连接符 89"/>
            <p:cNvCxnSpPr>
              <a:cxnSpLocks noChangeShapeType="1"/>
            </p:cNvCxnSpPr>
            <p:nvPr/>
          </p:nvCxnSpPr>
          <p:spPr bwMode="auto">
            <a:xfrm flipH="1">
              <a:off x="2741654" y="2311664"/>
              <a:ext cx="233984" cy="195790"/>
            </a:xfrm>
            <a:prstGeom prst="line">
              <a:avLst/>
            </a:prstGeom>
            <a:noFill/>
            <a:ln w="12700" algn="ctr">
              <a:solidFill>
                <a:schemeClr val="tx1"/>
              </a:solidFill>
              <a:round/>
              <a:headEnd/>
              <a:tailEnd/>
            </a:ln>
          </p:spPr>
        </p:cxnSp>
        <p:cxnSp>
          <p:nvCxnSpPr>
            <p:cNvPr id="107544" name="直接连接符 91"/>
            <p:cNvCxnSpPr>
              <a:cxnSpLocks noChangeShapeType="1"/>
            </p:cNvCxnSpPr>
            <p:nvPr/>
          </p:nvCxnSpPr>
          <p:spPr bwMode="auto">
            <a:xfrm>
              <a:off x="3139431" y="2275671"/>
              <a:ext cx="188574" cy="231783"/>
            </a:xfrm>
            <a:prstGeom prst="line">
              <a:avLst/>
            </a:prstGeom>
            <a:noFill/>
            <a:ln w="12700" algn="ctr">
              <a:solidFill>
                <a:schemeClr val="tx1"/>
              </a:solidFill>
              <a:round/>
              <a:headEnd/>
              <a:tailEnd/>
            </a:ln>
          </p:spPr>
        </p:cxnSp>
        <p:sp>
          <p:nvSpPr>
            <p:cNvPr id="107545" name="爆炸形 2 127"/>
            <p:cNvSpPr>
              <a:spLocks noChangeArrowheads="1"/>
            </p:cNvSpPr>
            <p:nvPr/>
          </p:nvSpPr>
          <p:spPr bwMode="auto">
            <a:xfrm>
              <a:off x="2555776" y="2427734"/>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46" name="爆炸形 2 128"/>
            <p:cNvSpPr>
              <a:spLocks noChangeArrowheads="1"/>
            </p:cNvSpPr>
            <p:nvPr/>
          </p:nvSpPr>
          <p:spPr bwMode="auto">
            <a:xfrm>
              <a:off x="3076976" y="2435446"/>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cxnSp>
          <p:nvCxnSpPr>
            <p:cNvPr id="107547" name="直接连接符 89"/>
            <p:cNvCxnSpPr>
              <a:cxnSpLocks noChangeShapeType="1"/>
            </p:cNvCxnSpPr>
            <p:nvPr/>
          </p:nvCxnSpPr>
          <p:spPr bwMode="auto">
            <a:xfrm flipH="1">
              <a:off x="4092662" y="2375960"/>
              <a:ext cx="233984" cy="195790"/>
            </a:xfrm>
            <a:prstGeom prst="line">
              <a:avLst/>
            </a:prstGeom>
            <a:noFill/>
            <a:ln w="12700" algn="ctr">
              <a:solidFill>
                <a:schemeClr val="tx1"/>
              </a:solidFill>
              <a:round/>
              <a:headEnd/>
              <a:tailEnd/>
            </a:ln>
          </p:spPr>
        </p:cxnSp>
        <p:cxnSp>
          <p:nvCxnSpPr>
            <p:cNvPr id="107548" name="直接连接符 91"/>
            <p:cNvCxnSpPr>
              <a:cxnSpLocks noChangeShapeType="1"/>
            </p:cNvCxnSpPr>
            <p:nvPr/>
          </p:nvCxnSpPr>
          <p:spPr bwMode="auto">
            <a:xfrm>
              <a:off x="4490439" y="2339967"/>
              <a:ext cx="188574" cy="231783"/>
            </a:xfrm>
            <a:prstGeom prst="line">
              <a:avLst/>
            </a:prstGeom>
            <a:noFill/>
            <a:ln w="12700" algn="ctr">
              <a:solidFill>
                <a:schemeClr val="tx1"/>
              </a:solidFill>
              <a:round/>
              <a:headEnd/>
              <a:tailEnd/>
            </a:ln>
          </p:spPr>
        </p:cxnSp>
        <p:sp>
          <p:nvSpPr>
            <p:cNvPr id="107549" name="爆炸形 2 131"/>
            <p:cNvSpPr>
              <a:spLocks noChangeArrowheads="1"/>
            </p:cNvSpPr>
            <p:nvPr/>
          </p:nvSpPr>
          <p:spPr bwMode="auto">
            <a:xfrm>
              <a:off x="3906784" y="2492030"/>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sp>
          <p:nvSpPr>
            <p:cNvPr id="107550" name="爆炸形 2 132"/>
            <p:cNvSpPr>
              <a:spLocks noChangeArrowheads="1"/>
            </p:cNvSpPr>
            <p:nvPr/>
          </p:nvSpPr>
          <p:spPr bwMode="auto">
            <a:xfrm>
              <a:off x="4427984" y="2499742"/>
              <a:ext cx="456051" cy="360040"/>
            </a:xfrm>
            <a:prstGeom prst="irregularSeal2">
              <a:avLst/>
            </a:prstGeom>
            <a:noFill/>
            <a:ln w="12700" algn="ctr">
              <a:solidFill>
                <a:schemeClr val="tx1"/>
              </a:solidFill>
              <a:round/>
              <a:headEnd/>
              <a:tailEnd/>
            </a:ln>
          </p:spPr>
          <p:txBody>
            <a:bodyPr>
              <a:spAutoFit/>
            </a:bodyPr>
            <a:lstStyle/>
            <a:p>
              <a:pPr eaLnBrk="0" hangingPunct="0">
                <a:spcBef>
                  <a:spcPct val="50000"/>
                </a:spcBef>
              </a:pPr>
              <a:endParaRPr lang="zh-CN" altLang="en-US"/>
            </a:p>
          </p:txBody>
        </p:sp>
      </p:grpSp>
    </p:spTree>
  </p:cSld>
  <p:clrMapOvr>
    <a:masterClrMapping/>
  </p:clrMapOvr>
  <p:transition spd="slow" advTm="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矩形 34"/>
          <p:cNvSpPr>
            <a:spLocks noChangeArrowheads="1"/>
          </p:cNvSpPr>
          <p:nvPr/>
        </p:nvSpPr>
        <p:spPr bwMode="auto">
          <a:xfrm>
            <a:off x="444500" y="365125"/>
            <a:ext cx="4127500" cy="523875"/>
          </a:xfrm>
          <a:prstGeom prst="rect">
            <a:avLst/>
          </a:prstGeom>
          <a:noFill/>
          <a:ln w="9525">
            <a:noFill/>
            <a:miter lim="800000"/>
            <a:headEnd/>
            <a:tailEnd/>
          </a:ln>
        </p:spPr>
        <p:txBody>
          <a:bodyPr>
            <a:spAutoFit/>
          </a:bodyPr>
          <a:lstStyle/>
          <a:p>
            <a:pPr eaLnBrk="0" hangingPunct="0"/>
            <a:r>
              <a:rPr lang="en-US" altLang="zh-CN" dirty="0">
                <a:latin typeface="楷体_GB2312"/>
                <a:ea typeface="楷体_GB2312"/>
                <a:cs typeface="楷体_GB2312"/>
              </a:rPr>
              <a:t>L1R</a:t>
            </a:r>
            <a:r>
              <a:rPr lang="zh-CN" altLang="en-US" dirty="0">
                <a:latin typeface="楷体_GB2312"/>
                <a:ea typeface="楷体_GB2312"/>
                <a:cs typeface="楷体_GB2312"/>
              </a:rPr>
              <a:t>、</a:t>
            </a:r>
            <a:r>
              <a:rPr lang="en-US" altLang="zh-CN" dirty="0">
                <a:latin typeface="楷体_GB2312"/>
                <a:ea typeface="楷体_GB2312"/>
                <a:cs typeface="楷体_GB2312"/>
              </a:rPr>
              <a:t>R1L</a:t>
            </a:r>
            <a:r>
              <a:rPr lang="zh-CN" altLang="en-US" dirty="0">
                <a:latin typeface="楷体_GB2312"/>
                <a:ea typeface="楷体_GB2312"/>
                <a:cs typeface="楷体_GB2312"/>
              </a:rPr>
              <a:t>和</a:t>
            </a:r>
            <a:r>
              <a:rPr lang="en-US" altLang="zh-CN" dirty="0">
                <a:latin typeface="楷体_GB2312"/>
                <a:ea typeface="楷体_GB2312"/>
                <a:cs typeface="楷体_GB2312"/>
              </a:rPr>
              <a:t>L2</a:t>
            </a:r>
            <a:r>
              <a:rPr lang="zh-CN" altLang="en-US" dirty="0">
                <a:latin typeface="楷体_GB2312"/>
                <a:ea typeface="楷体_GB2312"/>
                <a:cs typeface="楷体_GB2312"/>
              </a:rPr>
              <a:t>、</a:t>
            </a:r>
            <a:r>
              <a:rPr lang="en-US" altLang="zh-CN" dirty="0">
                <a:latin typeface="楷体_GB2312"/>
                <a:ea typeface="楷体_GB2312"/>
                <a:cs typeface="楷体_GB2312"/>
              </a:rPr>
              <a:t>R2</a:t>
            </a:r>
            <a:endParaRPr lang="zh-CN" altLang="en-US" dirty="0">
              <a:latin typeface="微软雅黑" pitchFamily="34" charset="-122"/>
              <a:ea typeface="微软雅黑" pitchFamily="34" charset="-122"/>
            </a:endParaRPr>
          </a:p>
        </p:txBody>
      </p:sp>
      <p:sp>
        <p:nvSpPr>
          <p:cNvPr id="108548" name="文本框 28"/>
          <p:cNvSpPr txBox="1">
            <a:spLocks noChangeArrowheads="1"/>
          </p:cNvSpPr>
          <p:nvPr/>
        </p:nvSpPr>
        <p:spPr bwMode="auto">
          <a:xfrm>
            <a:off x="468313" y="1058863"/>
            <a:ext cx="7991475" cy="1173162"/>
          </a:xfrm>
          <a:prstGeom prst="rect">
            <a:avLst/>
          </a:prstGeom>
          <a:noFill/>
          <a:ln w="9525">
            <a:noFill/>
            <a:miter lim="800000"/>
            <a:headEnd/>
            <a:tailEnd/>
          </a:ln>
        </p:spPr>
        <p:txBody>
          <a:bodyPr>
            <a:spAutoFit/>
          </a:bodyPr>
          <a:lstStyle/>
          <a:p>
            <a:pPr>
              <a:lnSpc>
                <a:spcPct val="130000"/>
              </a:lnSpc>
            </a:pPr>
            <a:r>
              <a:rPr lang="zh-CN" altLang="en-US" sz="1800" b="0">
                <a:latin typeface="Times New Roman" pitchFamily="18" charset="0"/>
                <a:ea typeface="楷体_GB2312"/>
                <a:cs typeface="楷体_GB2312"/>
              </a:rPr>
              <a:t>对父结点执行双旋转，并重新着色</a:t>
            </a:r>
            <a:endParaRPr lang="en-US" altLang="zh-CN" sz="1800" b="0">
              <a:latin typeface="Times New Roman" pitchFamily="18" charset="0"/>
              <a:ea typeface="楷体_GB2312"/>
              <a:cs typeface="楷体_GB2312"/>
            </a:endParaRPr>
          </a:p>
          <a:p>
            <a:pPr>
              <a:lnSpc>
                <a:spcPct val="130000"/>
              </a:lnSpc>
            </a:pPr>
            <a:r>
              <a:rPr lang="zh-CN" altLang="en-US" sz="1800" b="0">
                <a:latin typeface="Times New Roman" pitchFamily="18" charset="0"/>
                <a:ea typeface="楷体_GB2312"/>
                <a:cs typeface="楷体_GB2312"/>
              </a:rPr>
              <a:t>新的根结点的颜色和老的根结点的颜色是相同的，因此也不会出现连续的红结点的问题。调整可以结束了 </a:t>
            </a:r>
          </a:p>
        </p:txBody>
      </p:sp>
      <p:grpSp>
        <p:nvGrpSpPr>
          <p:cNvPr id="108549" name="组合 139"/>
          <p:cNvGrpSpPr>
            <a:grpSpLocks/>
          </p:cNvGrpSpPr>
          <p:nvPr/>
        </p:nvGrpSpPr>
        <p:grpSpPr bwMode="auto">
          <a:xfrm>
            <a:off x="611188" y="2716213"/>
            <a:ext cx="6510337" cy="1470025"/>
            <a:chOff x="611560" y="2715766"/>
            <a:chExt cx="6510114" cy="1470824"/>
          </a:xfrm>
        </p:grpSpPr>
        <p:sp>
          <p:nvSpPr>
            <p:cNvPr id="108550" name="Line 5"/>
            <p:cNvSpPr>
              <a:spLocks noChangeShapeType="1"/>
            </p:cNvSpPr>
            <p:nvPr/>
          </p:nvSpPr>
          <p:spPr bwMode="auto">
            <a:xfrm>
              <a:off x="1919660" y="3116438"/>
              <a:ext cx="351145" cy="222922"/>
            </a:xfrm>
            <a:prstGeom prst="line">
              <a:avLst/>
            </a:prstGeom>
            <a:noFill/>
            <a:ln w="12700">
              <a:solidFill>
                <a:schemeClr val="tx1"/>
              </a:solidFill>
              <a:round/>
              <a:headEnd/>
              <a:tailEnd/>
            </a:ln>
          </p:spPr>
          <p:txBody>
            <a:bodyPr anchor="ctr"/>
            <a:lstStyle/>
            <a:p>
              <a:endParaRPr lang="zh-CN" altLang="en-US"/>
            </a:p>
          </p:txBody>
        </p:sp>
        <p:sp>
          <p:nvSpPr>
            <p:cNvPr id="108551" name="Oval 6"/>
            <p:cNvSpPr>
              <a:spLocks noChangeArrowheads="1"/>
            </p:cNvSpPr>
            <p:nvPr/>
          </p:nvSpPr>
          <p:spPr bwMode="auto">
            <a:xfrm>
              <a:off x="2270806" y="2715766"/>
              <a:ext cx="530941" cy="213102"/>
            </a:xfrm>
            <a:prstGeom prst="ellipse">
              <a:avLst/>
            </a:prstGeom>
            <a:noFill/>
            <a:ln w="12700">
              <a:solidFill>
                <a:schemeClr val="tx1"/>
              </a:solidFill>
              <a:round/>
              <a:headEnd type="none" w="sm" len="sm"/>
              <a:tailEnd type="none" w="sm" len="sm"/>
            </a:ln>
          </p:spPr>
          <p:txBody>
            <a:bodyPr lIns="0" tIns="0" rIns="0" bIns="0" anchor="ctr"/>
            <a:lstStyle/>
            <a:p>
              <a:pPr algn="ctr"/>
              <a:r>
                <a:rPr lang="en-US" altLang="zh-CN" sz="1400">
                  <a:latin typeface="Courier New" pitchFamily="49" charset="0"/>
                </a:rPr>
                <a:t>p</a:t>
              </a:r>
              <a:endParaRPr lang="en-US" altLang="zh-CN" sz="1400" b="0">
                <a:latin typeface="Times New Roman" pitchFamily="18" charset="0"/>
                <a:ea typeface="楷体_GB2312"/>
                <a:cs typeface="楷体_GB2312"/>
              </a:endParaRPr>
            </a:p>
          </p:txBody>
        </p:sp>
        <p:sp>
          <p:nvSpPr>
            <p:cNvPr id="108552" name="Oval 7"/>
            <p:cNvSpPr>
              <a:spLocks noChangeArrowheads="1"/>
            </p:cNvSpPr>
            <p:nvPr/>
          </p:nvSpPr>
          <p:spPr bwMode="auto">
            <a:xfrm>
              <a:off x="2033089" y="3311863"/>
              <a:ext cx="530941" cy="213103"/>
            </a:xfrm>
            <a:prstGeom prst="ellipse">
              <a:avLst/>
            </a:prstGeom>
            <a:solidFill>
              <a:srgbClr val="F60000"/>
            </a:solidFill>
            <a:ln w="12700">
              <a:solidFill>
                <a:schemeClr val="tx1"/>
              </a:solidFill>
              <a:round/>
              <a:headEnd type="none" w="sm" len="sm"/>
              <a:tailEnd type="none" w="sm" len="sm"/>
            </a:ln>
          </p:spPr>
          <p:txBody>
            <a:bodyPr lIns="0" tIns="0" rIns="0" bIns="0" anchor="ctr"/>
            <a:lstStyle/>
            <a:p>
              <a:pPr algn="just"/>
              <a:r>
                <a:rPr lang="en-US" altLang="zh-CN" sz="1400">
                  <a:latin typeface="Courier New" pitchFamily="49" charset="0"/>
                </a:rPr>
                <a:t>sr</a:t>
              </a:r>
              <a:endParaRPr lang="en-US" altLang="zh-CN" sz="1400" b="0">
                <a:latin typeface="Times New Roman" pitchFamily="18" charset="0"/>
                <a:ea typeface="楷体_GB2312"/>
                <a:cs typeface="楷体_GB2312"/>
              </a:endParaRPr>
            </a:p>
          </p:txBody>
        </p:sp>
        <p:sp>
          <p:nvSpPr>
            <p:cNvPr id="108553" name="Oval 8"/>
            <p:cNvSpPr>
              <a:spLocks noChangeArrowheads="1"/>
            </p:cNvSpPr>
            <p:nvPr/>
          </p:nvSpPr>
          <p:spPr bwMode="auto">
            <a:xfrm>
              <a:off x="1043608" y="3319720"/>
              <a:ext cx="529735" cy="212120"/>
            </a:xfrm>
            <a:prstGeom prst="ellipse">
              <a:avLst/>
            </a:prstGeom>
            <a:no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sl</a:t>
              </a:r>
              <a:endParaRPr lang="en-US" altLang="zh-CN" sz="1400" b="0">
                <a:latin typeface="Times New Roman" pitchFamily="18" charset="0"/>
                <a:ea typeface="楷体_GB2312"/>
                <a:cs typeface="楷体_GB2312"/>
              </a:endParaRPr>
            </a:p>
          </p:txBody>
        </p:sp>
        <p:sp>
          <p:nvSpPr>
            <p:cNvPr id="108554" name="Oval 9"/>
            <p:cNvSpPr>
              <a:spLocks noChangeArrowheads="1"/>
            </p:cNvSpPr>
            <p:nvPr/>
          </p:nvSpPr>
          <p:spPr bwMode="auto">
            <a:xfrm>
              <a:off x="1667464" y="2988773"/>
              <a:ext cx="529734" cy="212120"/>
            </a:xfrm>
            <a:prstGeom prst="ellipse">
              <a:avLst/>
            </a:prstGeom>
            <a:solidFill>
              <a:srgbClr val="808080"/>
            </a:solidFill>
            <a:ln w="12700">
              <a:solidFill>
                <a:schemeClr val="tx1"/>
              </a:solidFill>
              <a:round/>
              <a:headEnd type="none" w="sm" len="sm"/>
              <a:tailEnd type="none" w="sm" len="sm"/>
            </a:ln>
          </p:spPr>
          <p:txBody>
            <a:bodyPr anchor="ctr"/>
            <a:lstStyle/>
            <a:p>
              <a:pPr algn="just"/>
              <a:r>
                <a:rPr lang="en-US" altLang="zh-CN" sz="1400">
                  <a:solidFill>
                    <a:srgbClr val="FFFFFF"/>
                  </a:solidFill>
                  <a:latin typeface="Courier New" pitchFamily="49" charset="0"/>
                </a:rPr>
                <a:t>s</a:t>
              </a:r>
              <a:endParaRPr lang="en-US" altLang="zh-CN" sz="1400" b="0">
                <a:latin typeface="Times New Roman" pitchFamily="18" charset="0"/>
                <a:ea typeface="楷体_GB2312"/>
                <a:cs typeface="楷体_GB2312"/>
              </a:endParaRPr>
            </a:p>
          </p:txBody>
        </p:sp>
        <p:sp>
          <p:nvSpPr>
            <p:cNvPr id="108555" name="Line 10"/>
            <p:cNvSpPr>
              <a:spLocks noChangeShapeType="1"/>
            </p:cNvSpPr>
            <p:nvPr/>
          </p:nvSpPr>
          <p:spPr bwMode="auto">
            <a:xfrm flipH="1">
              <a:off x="2063256" y="2910210"/>
              <a:ext cx="293224" cy="120790"/>
            </a:xfrm>
            <a:prstGeom prst="line">
              <a:avLst/>
            </a:prstGeom>
            <a:noFill/>
            <a:ln w="12700">
              <a:solidFill>
                <a:schemeClr val="tx1"/>
              </a:solidFill>
              <a:round/>
              <a:headEnd/>
              <a:tailEnd/>
            </a:ln>
          </p:spPr>
          <p:txBody>
            <a:bodyPr/>
            <a:lstStyle/>
            <a:p>
              <a:endParaRPr lang="zh-CN" altLang="en-US"/>
            </a:p>
          </p:txBody>
        </p:sp>
        <p:sp>
          <p:nvSpPr>
            <p:cNvPr id="108556" name="Line 11"/>
            <p:cNvSpPr>
              <a:spLocks noChangeShapeType="1"/>
            </p:cNvSpPr>
            <p:nvPr/>
          </p:nvSpPr>
          <p:spPr bwMode="auto">
            <a:xfrm flipH="1">
              <a:off x="1392340" y="3157683"/>
              <a:ext cx="439233" cy="181677"/>
            </a:xfrm>
            <a:prstGeom prst="line">
              <a:avLst/>
            </a:prstGeom>
            <a:noFill/>
            <a:ln w="12700">
              <a:solidFill>
                <a:schemeClr val="tx1"/>
              </a:solidFill>
              <a:round/>
              <a:headEnd/>
              <a:tailEnd/>
            </a:ln>
          </p:spPr>
          <p:txBody>
            <a:bodyPr/>
            <a:lstStyle/>
            <a:p>
              <a:endParaRPr lang="zh-CN" altLang="en-US"/>
            </a:p>
          </p:txBody>
        </p:sp>
        <p:sp>
          <p:nvSpPr>
            <p:cNvPr id="108557" name="Oval 12"/>
            <p:cNvSpPr>
              <a:spLocks noChangeArrowheads="1"/>
            </p:cNvSpPr>
            <p:nvPr/>
          </p:nvSpPr>
          <p:spPr bwMode="auto">
            <a:xfrm>
              <a:off x="2816923" y="2940653"/>
              <a:ext cx="530941" cy="211139"/>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a:t>
              </a:r>
              <a:endParaRPr lang="en-US" altLang="zh-CN" sz="1400" b="0">
                <a:latin typeface="Times New Roman" pitchFamily="18" charset="0"/>
                <a:ea typeface="楷体_GB2312"/>
                <a:cs typeface="楷体_GB2312"/>
              </a:endParaRPr>
            </a:p>
          </p:txBody>
        </p:sp>
        <p:sp>
          <p:nvSpPr>
            <p:cNvPr id="108558" name="Line 13"/>
            <p:cNvSpPr>
              <a:spLocks noChangeShapeType="1"/>
            </p:cNvSpPr>
            <p:nvPr/>
          </p:nvSpPr>
          <p:spPr bwMode="auto">
            <a:xfrm>
              <a:off x="2710039" y="2868964"/>
              <a:ext cx="293224" cy="120790"/>
            </a:xfrm>
            <a:prstGeom prst="line">
              <a:avLst/>
            </a:prstGeom>
            <a:noFill/>
            <a:ln w="12700">
              <a:solidFill>
                <a:schemeClr val="tx1"/>
              </a:solidFill>
              <a:round/>
              <a:headEnd/>
              <a:tailEnd/>
            </a:ln>
          </p:spPr>
          <p:txBody>
            <a:bodyPr/>
            <a:lstStyle/>
            <a:p>
              <a:endParaRPr lang="zh-CN" altLang="en-US"/>
            </a:p>
          </p:txBody>
        </p:sp>
        <p:sp>
          <p:nvSpPr>
            <p:cNvPr id="108559" name="Oval 14"/>
            <p:cNvSpPr>
              <a:spLocks noChangeArrowheads="1"/>
            </p:cNvSpPr>
            <p:nvPr/>
          </p:nvSpPr>
          <p:spPr bwMode="auto">
            <a:xfrm>
              <a:off x="1619672" y="3723878"/>
              <a:ext cx="597309" cy="21310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srl</a:t>
              </a:r>
              <a:endParaRPr lang="en-US" altLang="zh-CN" sz="1400" b="0">
                <a:latin typeface="Times New Roman" pitchFamily="18" charset="0"/>
                <a:ea typeface="楷体_GB2312"/>
                <a:cs typeface="楷体_GB2312"/>
              </a:endParaRPr>
            </a:p>
          </p:txBody>
        </p:sp>
        <p:sp>
          <p:nvSpPr>
            <p:cNvPr id="108560" name="Oval 15"/>
            <p:cNvSpPr>
              <a:spLocks noChangeArrowheads="1"/>
            </p:cNvSpPr>
            <p:nvPr/>
          </p:nvSpPr>
          <p:spPr bwMode="auto">
            <a:xfrm>
              <a:off x="2267744" y="3723878"/>
              <a:ext cx="596102" cy="21310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srr</a:t>
              </a:r>
              <a:endParaRPr lang="en-US" altLang="zh-CN" sz="1400" b="0">
                <a:latin typeface="Times New Roman" pitchFamily="18" charset="0"/>
                <a:ea typeface="楷体_GB2312"/>
                <a:cs typeface="楷体_GB2312"/>
              </a:endParaRPr>
            </a:p>
          </p:txBody>
        </p:sp>
        <p:sp>
          <p:nvSpPr>
            <p:cNvPr id="108561" name="Line 16"/>
            <p:cNvSpPr>
              <a:spLocks noChangeShapeType="1"/>
            </p:cNvSpPr>
            <p:nvPr/>
          </p:nvSpPr>
          <p:spPr bwMode="auto">
            <a:xfrm flipH="1">
              <a:off x="1907704" y="3507854"/>
              <a:ext cx="288032" cy="192798"/>
            </a:xfrm>
            <a:prstGeom prst="line">
              <a:avLst/>
            </a:prstGeom>
            <a:noFill/>
            <a:ln w="12700">
              <a:solidFill>
                <a:schemeClr val="tx1"/>
              </a:solidFill>
              <a:round/>
              <a:headEnd/>
              <a:tailEnd/>
            </a:ln>
          </p:spPr>
          <p:txBody>
            <a:bodyPr/>
            <a:lstStyle/>
            <a:p>
              <a:endParaRPr lang="zh-CN" altLang="en-US"/>
            </a:p>
          </p:txBody>
        </p:sp>
        <p:sp>
          <p:nvSpPr>
            <p:cNvPr id="108562" name="Line 17"/>
            <p:cNvSpPr>
              <a:spLocks noChangeShapeType="1"/>
            </p:cNvSpPr>
            <p:nvPr/>
          </p:nvSpPr>
          <p:spPr bwMode="auto">
            <a:xfrm>
              <a:off x="2339753" y="3507854"/>
              <a:ext cx="72008" cy="216024"/>
            </a:xfrm>
            <a:prstGeom prst="line">
              <a:avLst/>
            </a:prstGeom>
            <a:noFill/>
            <a:ln w="12700">
              <a:solidFill>
                <a:schemeClr val="tx1"/>
              </a:solidFill>
              <a:round/>
              <a:headEnd/>
              <a:tailEnd/>
            </a:ln>
          </p:spPr>
          <p:txBody>
            <a:bodyPr/>
            <a:lstStyle/>
            <a:p>
              <a:endParaRPr lang="zh-CN" altLang="en-US"/>
            </a:p>
          </p:txBody>
        </p:sp>
        <p:sp>
          <p:nvSpPr>
            <p:cNvPr id="108563" name="Line 18"/>
            <p:cNvSpPr>
              <a:spLocks noChangeShapeType="1"/>
            </p:cNvSpPr>
            <p:nvPr/>
          </p:nvSpPr>
          <p:spPr bwMode="auto">
            <a:xfrm>
              <a:off x="4851902" y="3098761"/>
              <a:ext cx="349938" cy="221941"/>
            </a:xfrm>
            <a:prstGeom prst="line">
              <a:avLst/>
            </a:prstGeom>
            <a:noFill/>
            <a:ln w="12700">
              <a:solidFill>
                <a:schemeClr val="tx1"/>
              </a:solidFill>
              <a:round/>
              <a:headEnd/>
              <a:tailEnd/>
            </a:ln>
          </p:spPr>
          <p:txBody>
            <a:bodyPr anchor="ctr"/>
            <a:lstStyle/>
            <a:p>
              <a:endParaRPr lang="zh-CN" altLang="en-US"/>
            </a:p>
          </p:txBody>
        </p:sp>
        <p:sp>
          <p:nvSpPr>
            <p:cNvPr id="108564" name="Oval 19"/>
            <p:cNvSpPr>
              <a:spLocks noChangeArrowheads="1"/>
            </p:cNvSpPr>
            <p:nvPr/>
          </p:nvSpPr>
          <p:spPr bwMode="auto">
            <a:xfrm>
              <a:off x="5788288" y="2959312"/>
              <a:ext cx="530941" cy="213102"/>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ctr"/>
              <a:r>
                <a:rPr lang="en-US" altLang="zh-CN" sz="1400">
                  <a:solidFill>
                    <a:srgbClr val="FFFFFF"/>
                  </a:solidFill>
                  <a:latin typeface="Courier New" pitchFamily="49" charset="0"/>
                </a:rPr>
                <a:t>p</a:t>
              </a:r>
              <a:endParaRPr lang="en-US" altLang="zh-CN" sz="1400" b="0">
                <a:latin typeface="Times New Roman" pitchFamily="18" charset="0"/>
                <a:ea typeface="楷体_GB2312"/>
                <a:cs typeface="楷体_GB2312"/>
              </a:endParaRPr>
            </a:p>
          </p:txBody>
        </p:sp>
        <p:sp>
          <p:nvSpPr>
            <p:cNvPr id="108565" name="Oval 20"/>
            <p:cNvSpPr>
              <a:spLocks noChangeArrowheads="1"/>
            </p:cNvSpPr>
            <p:nvPr/>
          </p:nvSpPr>
          <p:spPr bwMode="auto">
            <a:xfrm>
              <a:off x="5201840" y="2748173"/>
              <a:ext cx="530941" cy="212120"/>
            </a:xfrm>
            <a:prstGeom prst="ellipse">
              <a:avLst/>
            </a:prstGeom>
            <a:noFill/>
            <a:ln w="12700">
              <a:solidFill>
                <a:schemeClr val="tx1"/>
              </a:solidFill>
              <a:round/>
              <a:headEnd type="none" w="sm" len="sm"/>
              <a:tailEnd type="none" w="sm" len="sm"/>
            </a:ln>
          </p:spPr>
          <p:txBody>
            <a:bodyPr lIns="0" tIns="0" rIns="0" bIns="0" anchor="ctr"/>
            <a:lstStyle/>
            <a:p>
              <a:pPr algn="just"/>
              <a:r>
                <a:rPr lang="en-US" altLang="zh-CN" sz="1400">
                  <a:latin typeface="Courier New" pitchFamily="49" charset="0"/>
                </a:rPr>
                <a:t>sr</a:t>
              </a:r>
              <a:endParaRPr lang="en-US" altLang="zh-CN" sz="1400" b="0">
                <a:latin typeface="Times New Roman" pitchFamily="18" charset="0"/>
                <a:ea typeface="楷体_GB2312"/>
                <a:cs typeface="楷体_GB2312"/>
              </a:endParaRPr>
            </a:p>
          </p:txBody>
        </p:sp>
        <p:sp>
          <p:nvSpPr>
            <p:cNvPr id="108566" name="Oval 21"/>
            <p:cNvSpPr>
              <a:spLocks noChangeArrowheads="1"/>
            </p:cNvSpPr>
            <p:nvPr/>
          </p:nvSpPr>
          <p:spPr bwMode="auto">
            <a:xfrm>
              <a:off x="3974643" y="3301061"/>
              <a:ext cx="529734" cy="213102"/>
            </a:xfrm>
            <a:prstGeom prst="ellipse">
              <a:avLst/>
            </a:prstGeom>
            <a:no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sl</a:t>
              </a:r>
              <a:endParaRPr lang="en-US" altLang="zh-CN" sz="1400" b="0">
                <a:latin typeface="Times New Roman" pitchFamily="18" charset="0"/>
                <a:ea typeface="楷体_GB2312"/>
                <a:cs typeface="楷体_GB2312"/>
              </a:endParaRPr>
            </a:p>
          </p:txBody>
        </p:sp>
        <p:sp>
          <p:nvSpPr>
            <p:cNvPr id="108567" name="Oval 22"/>
            <p:cNvSpPr>
              <a:spLocks noChangeArrowheads="1"/>
            </p:cNvSpPr>
            <p:nvPr/>
          </p:nvSpPr>
          <p:spPr bwMode="auto">
            <a:xfrm>
              <a:off x="4599705" y="2971096"/>
              <a:ext cx="529734" cy="213102"/>
            </a:xfrm>
            <a:prstGeom prst="ellipse">
              <a:avLst/>
            </a:prstGeom>
            <a:solidFill>
              <a:srgbClr val="808080"/>
            </a:solidFill>
            <a:ln w="12700">
              <a:solidFill>
                <a:schemeClr val="tx1"/>
              </a:solidFill>
              <a:round/>
              <a:headEnd type="none" w="sm" len="sm"/>
              <a:tailEnd type="none" w="sm" len="sm"/>
            </a:ln>
          </p:spPr>
          <p:txBody>
            <a:bodyPr anchor="ctr"/>
            <a:lstStyle/>
            <a:p>
              <a:pPr algn="just"/>
              <a:r>
                <a:rPr lang="en-US" altLang="zh-CN" sz="1400">
                  <a:solidFill>
                    <a:srgbClr val="FFFFFF"/>
                  </a:solidFill>
                  <a:latin typeface="Courier New" pitchFamily="49" charset="0"/>
                </a:rPr>
                <a:t>s</a:t>
              </a:r>
              <a:endParaRPr lang="en-US" altLang="zh-CN" sz="1400" b="0">
                <a:latin typeface="Times New Roman" pitchFamily="18" charset="0"/>
                <a:ea typeface="楷体_GB2312"/>
                <a:cs typeface="楷体_GB2312"/>
              </a:endParaRPr>
            </a:p>
          </p:txBody>
        </p:sp>
        <p:sp>
          <p:nvSpPr>
            <p:cNvPr id="108568" name="Line 23"/>
            <p:cNvSpPr>
              <a:spLocks noChangeShapeType="1"/>
            </p:cNvSpPr>
            <p:nvPr/>
          </p:nvSpPr>
          <p:spPr bwMode="auto">
            <a:xfrm flipH="1">
              <a:off x="4994290" y="2892533"/>
              <a:ext cx="293225" cy="120790"/>
            </a:xfrm>
            <a:prstGeom prst="line">
              <a:avLst/>
            </a:prstGeom>
            <a:noFill/>
            <a:ln w="12700">
              <a:solidFill>
                <a:schemeClr val="tx1"/>
              </a:solidFill>
              <a:round/>
              <a:headEnd/>
              <a:tailEnd/>
            </a:ln>
          </p:spPr>
          <p:txBody>
            <a:bodyPr/>
            <a:lstStyle/>
            <a:p>
              <a:endParaRPr lang="zh-CN" altLang="en-US"/>
            </a:p>
          </p:txBody>
        </p:sp>
        <p:sp>
          <p:nvSpPr>
            <p:cNvPr id="108569" name="Line 24"/>
            <p:cNvSpPr>
              <a:spLocks noChangeShapeType="1"/>
            </p:cNvSpPr>
            <p:nvPr/>
          </p:nvSpPr>
          <p:spPr bwMode="auto">
            <a:xfrm flipH="1">
              <a:off x="4323374" y="3140007"/>
              <a:ext cx="439233" cy="180695"/>
            </a:xfrm>
            <a:prstGeom prst="line">
              <a:avLst/>
            </a:prstGeom>
            <a:noFill/>
            <a:ln w="12700">
              <a:solidFill>
                <a:schemeClr val="tx1"/>
              </a:solidFill>
              <a:round/>
              <a:headEnd/>
              <a:tailEnd/>
            </a:ln>
          </p:spPr>
          <p:txBody>
            <a:bodyPr/>
            <a:lstStyle/>
            <a:p>
              <a:endParaRPr lang="zh-CN" altLang="en-US"/>
            </a:p>
          </p:txBody>
        </p:sp>
        <p:sp>
          <p:nvSpPr>
            <p:cNvPr id="108570" name="Oval 25"/>
            <p:cNvSpPr>
              <a:spLocks noChangeArrowheads="1"/>
            </p:cNvSpPr>
            <p:nvPr/>
          </p:nvSpPr>
          <p:spPr bwMode="auto">
            <a:xfrm>
              <a:off x="6227521" y="3304007"/>
              <a:ext cx="530941" cy="210156"/>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z</a:t>
              </a:r>
              <a:endParaRPr lang="en-US" altLang="zh-CN" sz="1400" b="0">
                <a:latin typeface="Times New Roman" pitchFamily="18" charset="0"/>
                <a:ea typeface="楷体_GB2312"/>
                <a:cs typeface="楷体_GB2312"/>
              </a:endParaRPr>
            </a:p>
          </p:txBody>
        </p:sp>
        <p:sp>
          <p:nvSpPr>
            <p:cNvPr id="108571" name="Line 26"/>
            <p:cNvSpPr>
              <a:spLocks noChangeShapeType="1"/>
            </p:cNvSpPr>
            <p:nvPr/>
          </p:nvSpPr>
          <p:spPr bwMode="auto">
            <a:xfrm>
              <a:off x="5642280" y="2898425"/>
              <a:ext cx="292017" cy="120790"/>
            </a:xfrm>
            <a:prstGeom prst="line">
              <a:avLst/>
            </a:prstGeom>
            <a:noFill/>
            <a:ln w="12700">
              <a:solidFill>
                <a:schemeClr val="tx1"/>
              </a:solidFill>
              <a:round/>
              <a:headEnd/>
              <a:tailEnd/>
            </a:ln>
          </p:spPr>
          <p:txBody>
            <a:bodyPr/>
            <a:lstStyle/>
            <a:p>
              <a:endParaRPr lang="zh-CN" altLang="en-US"/>
            </a:p>
          </p:txBody>
        </p:sp>
        <p:sp>
          <p:nvSpPr>
            <p:cNvPr id="108572" name="Oval 27"/>
            <p:cNvSpPr>
              <a:spLocks noChangeArrowheads="1"/>
            </p:cNvSpPr>
            <p:nvPr/>
          </p:nvSpPr>
          <p:spPr bwMode="auto">
            <a:xfrm>
              <a:off x="4909822" y="3304007"/>
              <a:ext cx="529735" cy="21310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srl</a:t>
              </a:r>
              <a:endParaRPr lang="en-US" altLang="zh-CN" sz="1400" b="0">
                <a:latin typeface="Times New Roman" pitchFamily="18" charset="0"/>
                <a:ea typeface="楷体_GB2312"/>
                <a:cs typeface="楷体_GB2312"/>
              </a:endParaRPr>
            </a:p>
          </p:txBody>
        </p:sp>
        <p:sp>
          <p:nvSpPr>
            <p:cNvPr id="108573" name="Oval 28"/>
            <p:cNvSpPr>
              <a:spLocks noChangeArrowheads="1"/>
            </p:cNvSpPr>
            <p:nvPr/>
          </p:nvSpPr>
          <p:spPr bwMode="auto">
            <a:xfrm>
              <a:off x="5495064" y="3304007"/>
              <a:ext cx="530941" cy="213103"/>
            </a:xfrm>
            <a:prstGeom prst="ellipse">
              <a:avLst/>
            </a:prstGeom>
            <a:solidFill>
              <a:srgbClr val="808080"/>
            </a:solidFill>
            <a:ln w="12700">
              <a:solidFill>
                <a:schemeClr val="tx1"/>
              </a:solidFill>
              <a:round/>
              <a:headEnd type="none" w="sm" len="sm"/>
              <a:tailEnd type="none" w="sm" len="sm"/>
            </a:ln>
          </p:spPr>
          <p:txBody>
            <a:bodyPr lIns="0" tIns="0" rIns="0" bIns="0" anchor="ctr"/>
            <a:lstStyle/>
            <a:p>
              <a:pPr algn="just"/>
              <a:r>
                <a:rPr lang="en-US" altLang="zh-CN" sz="1400">
                  <a:solidFill>
                    <a:srgbClr val="FFFFFF"/>
                  </a:solidFill>
                  <a:latin typeface="Courier New" pitchFamily="49" charset="0"/>
                </a:rPr>
                <a:t>srr</a:t>
              </a:r>
              <a:endParaRPr lang="en-US" altLang="zh-CN" sz="1400" b="0">
                <a:latin typeface="Times New Roman" pitchFamily="18" charset="0"/>
                <a:ea typeface="楷体_GB2312"/>
                <a:cs typeface="楷体_GB2312"/>
              </a:endParaRPr>
            </a:p>
          </p:txBody>
        </p:sp>
        <p:sp>
          <p:nvSpPr>
            <p:cNvPr id="108574" name="Line 29"/>
            <p:cNvSpPr>
              <a:spLocks noChangeShapeType="1"/>
            </p:cNvSpPr>
            <p:nvPr/>
          </p:nvSpPr>
          <p:spPr bwMode="auto">
            <a:xfrm flipH="1">
              <a:off x="5788288" y="3171432"/>
              <a:ext cx="146009" cy="121773"/>
            </a:xfrm>
            <a:prstGeom prst="line">
              <a:avLst/>
            </a:prstGeom>
            <a:noFill/>
            <a:ln w="12700">
              <a:solidFill>
                <a:schemeClr val="tx1"/>
              </a:solidFill>
              <a:round/>
              <a:headEnd/>
              <a:tailEnd/>
            </a:ln>
          </p:spPr>
          <p:txBody>
            <a:bodyPr/>
            <a:lstStyle/>
            <a:p>
              <a:endParaRPr lang="zh-CN" altLang="en-US"/>
            </a:p>
          </p:txBody>
        </p:sp>
        <p:sp>
          <p:nvSpPr>
            <p:cNvPr id="108575" name="Line 30"/>
            <p:cNvSpPr>
              <a:spLocks noChangeShapeType="1"/>
            </p:cNvSpPr>
            <p:nvPr/>
          </p:nvSpPr>
          <p:spPr bwMode="auto">
            <a:xfrm>
              <a:off x="6227521" y="3163576"/>
              <a:ext cx="147215" cy="140431"/>
            </a:xfrm>
            <a:prstGeom prst="line">
              <a:avLst/>
            </a:prstGeom>
            <a:noFill/>
            <a:ln w="12700">
              <a:solidFill>
                <a:schemeClr val="tx1"/>
              </a:solidFill>
              <a:round/>
              <a:headEnd/>
              <a:tailEnd/>
            </a:ln>
          </p:spPr>
          <p:txBody>
            <a:bodyPr/>
            <a:lstStyle/>
            <a:p>
              <a:endParaRPr lang="zh-CN" altLang="en-US"/>
            </a:p>
          </p:txBody>
        </p:sp>
        <p:sp>
          <p:nvSpPr>
            <p:cNvPr id="108576" name="爆炸形 1 32"/>
            <p:cNvSpPr>
              <a:spLocks noChangeArrowheads="1"/>
            </p:cNvSpPr>
            <p:nvPr/>
          </p:nvSpPr>
          <p:spPr bwMode="auto">
            <a:xfrm>
              <a:off x="3236153" y="3287313"/>
              <a:ext cx="436819"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sp>
          <p:nvSpPr>
            <p:cNvPr id="108577" name="爆炸形 1 33"/>
            <p:cNvSpPr>
              <a:spLocks noChangeArrowheads="1"/>
            </p:cNvSpPr>
            <p:nvPr/>
          </p:nvSpPr>
          <p:spPr bwMode="auto">
            <a:xfrm>
              <a:off x="2688318" y="3287313"/>
              <a:ext cx="438026"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cxnSp>
          <p:nvCxnSpPr>
            <p:cNvPr id="108578" name="直接连接符 34"/>
            <p:cNvCxnSpPr>
              <a:cxnSpLocks noChangeShapeType="1"/>
            </p:cNvCxnSpPr>
            <p:nvPr/>
          </p:nvCxnSpPr>
          <p:spPr bwMode="auto">
            <a:xfrm flipH="1">
              <a:off x="2987824" y="3147814"/>
              <a:ext cx="131528" cy="187569"/>
            </a:xfrm>
            <a:prstGeom prst="line">
              <a:avLst/>
            </a:prstGeom>
            <a:noFill/>
            <a:ln w="12700" algn="ctr">
              <a:solidFill>
                <a:schemeClr val="tx1"/>
              </a:solidFill>
              <a:round/>
              <a:headEnd/>
              <a:tailEnd/>
            </a:ln>
          </p:spPr>
        </p:cxnSp>
        <p:cxnSp>
          <p:nvCxnSpPr>
            <p:cNvPr id="108579" name="直接连接符 35"/>
            <p:cNvCxnSpPr>
              <a:cxnSpLocks noChangeShapeType="1"/>
            </p:cNvCxnSpPr>
            <p:nvPr/>
          </p:nvCxnSpPr>
          <p:spPr bwMode="auto">
            <a:xfrm>
              <a:off x="3275856" y="3147814"/>
              <a:ext cx="199103" cy="197390"/>
            </a:xfrm>
            <a:prstGeom prst="line">
              <a:avLst/>
            </a:prstGeom>
            <a:noFill/>
            <a:ln w="12700" algn="ctr">
              <a:solidFill>
                <a:schemeClr val="tx1"/>
              </a:solidFill>
              <a:round/>
              <a:headEnd/>
              <a:tailEnd/>
            </a:ln>
          </p:spPr>
        </p:cxnSp>
        <p:sp>
          <p:nvSpPr>
            <p:cNvPr id="108580" name="爆炸形 1 36"/>
            <p:cNvSpPr>
              <a:spLocks noChangeArrowheads="1"/>
            </p:cNvSpPr>
            <p:nvPr/>
          </p:nvSpPr>
          <p:spPr bwMode="auto">
            <a:xfrm>
              <a:off x="6683647" y="3621206"/>
              <a:ext cx="438027"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sp>
          <p:nvSpPr>
            <p:cNvPr id="108581" name="爆炸形 1 37"/>
            <p:cNvSpPr>
              <a:spLocks noChangeArrowheads="1"/>
            </p:cNvSpPr>
            <p:nvPr/>
          </p:nvSpPr>
          <p:spPr bwMode="auto">
            <a:xfrm>
              <a:off x="6137020" y="3621206"/>
              <a:ext cx="436819"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cxnSp>
          <p:nvCxnSpPr>
            <p:cNvPr id="108582" name="直接连接符 38"/>
            <p:cNvCxnSpPr>
              <a:cxnSpLocks noChangeShapeType="1"/>
            </p:cNvCxnSpPr>
            <p:nvPr/>
          </p:nvCxnSpPr>
          <p:spPr bwMode="auto">
            <a:xfrm flipH="1">
              <a:off x="6301129" y="3501397"/>
              <a:ext cx="131528" cy="186587"/>
            </a:xfrm>
            <a:prstGeom prst="line">
              <a:avLst/>
            </a:prstGeom>
            <a:noFill/>
            <a:ln w="12700" algn="ctr">
              <a:solidFill>
                <a:schemeClr val="tx1"/>
              </a:solidFill>
              <a:round/>
              <a:headEnd/>
              <a:tailEnd/>
            </a:ln>
          </p:spPr>
        </p:cxnSp>
        <p:cxnSp>
          <p:nvCxnSpPr>
            <p:cNvPr id="108583" name="直接连接符 39"/>
            <p:cNvCxnSpPr>
              <a:cxnSpLocks noChangeShapeType="1"/>
            </p:cNvCxnSpPr>
            <p:nvPr/>
          </p:nvCxnSpPr>
          <p:spPr bwMode="auto">
            <a:xfrm>
              <a:off x="6594353" y="3457205"/>
              <a:ext cx="199103" cy="198372"/>
            </a:xfrm>
            <a:prstGeom prst="line">
              <a:avLst/>
            </a:prstGeom>
            <a:noFill/>
            <a:ln w="12700" algn="ctr">
              <a:solidFill>
                <a:schemeClr val="tx1"/>
              </a:solidFill>
              <a:round/>
              <a:headEnd/>
              <a:tailEnd/>
            </a:ln>
          </p:spPr>
        </p:cxnSp>
        <p:sp>
          <p:nvSpPr>
            <p:cNvPr id="108584" name="爆炸形 1 36"/>
            <p:cNvSpPr>
              <a:spLocks noChangeArrowheads="1"/>
            </p:cNvSpPr>
            <p:nvPr/>
          </p:nvSpPr>
          <p:spPr bwMode="auto">
            <a:xfrm>
              <a:off x="4427984" y="3651870"/>
              <a:ext cx="438027"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sp>
          <p:nvSpPr>
            <p:cNvPr id="108585" name="爆炸形 1 37"/>
            <p:cNvSpPr>
              <a:spLocks noChangeArrowheads="1"/>
            </p:cNvSpPr>
            <p:nvPr/>
          </p:nvSpPr>
          <p:spPr bwMode="auto">
            <a:xfrm>
              <a:off x="3881357" y="3651870"/>
              <a:ext cx="436819"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cxnSp>
          <p:nvCxnSpPr>
            <p:cNvPr id="108586" name="直接连接符 38"/>
            <p:cNvCxnSpPr>
              <a:cxnSpLocks noChangeShapeType="1"/>
            </p:cNvCxnSpPr>
            <p:nvPr/>
          </p:nvCxnSpPr>
          <p:spPr bwMode="auto">
            <a:xfrm flipH="1">
              <a:off x="4045466" y="3532061"/>
              <a:ext cx="131528" cy="186587"/>
            </a:xfrm>
            <a:prstGeom prst="line">
              <a:avLst/>
            </a:prstGeom>
            <a:noFill/>
            <a:ln w="12700" algn="ctr">
              <a:solidFill>
                <a:schemeClr val="tx1"/>
              </a:solidFill>
              <a:round/>
              <a:headEnd/>
              <a:tailEnd/>
            </a:ln>
          </p:spPr>
        </p:cxnSp>
        <p:cxnSp>
          <p:nvCxnSpPr>
            <p:cNvPr id="108587" name="直接连接符 39"/>
            <p:cNvCxnSpPr>
              <a:cxnSpLocks noChangeShapeType="1"/>
            </p:cNvCxnSpPr>
            <p:nvPr/>
          </p:nvCxnSpPr>
          <p:spPr bwMode="auto">
            <a:xfrm>
              <a:off x="4338690" y="3487869"/>
              <a:ext cx="199103" cy="198372"/>
            </a:xfrm>
            <a:prstGeom prst="line">
              <a:avLst/>
            </a:prstGeom>
            <a:noFill/>
            <a:ln w="12700" algn="ctr">
              <a:solidFill>
                <a:schemeClr val="tx1"/>
              </a:solidFill>
              <a:round/>
              <a:headEnd/>
              <a:tailEnd/>
            </a:ln>
          </p:spPr>
        </p:cxnSp>
        <p:sp>
          <p:nvSpPr>
            <p:cNvPr id="108588" name="爆炸形 1 36"/>
            <p:cNvSpPr>
              <a:spLocks noChangeArrowheads="1"/>
            </p:cNvSpPr>
            <p:nvPr/>
          </p:nvSpPr>
          <p:spPr bwMode="auto">
            <a:xfrm>
              <a:off x="1115616" y="3651870"/>
              <a:ext cx="438027"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sp>
          <p:nvSpPr>
            <p:cNvPr id="108589" name="爆炸形 1 37"/>
            <p:cNvSpPr>
              <a:spLocks noChangeArrowheads="1"/>
            </p:cNvSpPr>
            <p:nvPr/>
          </p:nvSpPr>
          <p:spPr bwMode="auto">
            <a:xfrm>
              <a:off x="611560" y="3651870"/>
              <a:ext cx="436819" cy="534720"/>
            </a:xfrm>
            <a:prstGeom prst="irregularSeal1">
              <a:avLst/>
            </a:prstGeom>
            <a:noFill/>
            <a:ln w="12700" algn="ctr">
              <a:solidFill>
                <a:schemeClr val="tx1"/>
              </a:solidFill>
              <a:round/>
              <a:headEnd/>
              <a:tailEnd/>
            </a:ln>
          </p:spPr>
          <p:txBody>
            <a:bodyPr>
              <a:spAutoFit/>
            </a:bodyPr>
            <a:lstStyle/>
            <a:p>
              <a:pPr eaLnBrk="0" hangingPunct="0">
                <a:spcBef>
                  <a:spcPct val="50000"/>
                </a:spcBef>
              </a:pPr>
              <a:endParaRPr lang="zh-CN" altLang="en-US" sz="1400"/>
            </a:p>
          </p:txBody>
        </p:sp>
        <p:cxnSp>
          <p:nvCxnSpPr>
            <p:cNvPr id="108590" name="直接连接符 38"/>
            <p:cNvCxnSpPr>
              <a:cxnSpLocks noChangeShapeType="1"/>
              <a:endCxn id="108589" idx="0"/>
            </p:cNvCxnSpPr>
            <p:nvPr/>
          </p:nvCxnSpPr>
          <p:spPr bwMode="auto">
            <a:xfrm flipH="1">
              <a:off x="905240" y="3532061"/>
              <a:ext cx="175410" cy="119809"/>
            </a:xfrm>
            <a:prstGeom prst="line">
              <a:avLst/>
            </a:prstGeom>
            <a:noFill/>
            <a:ln w="12700" algn="ctr">
              <a:solidFill>
                <a:schemeClr val="tx1"/>
              </a:solidFill>
              <a:round/>
              <a:headEnd/>
              <a:tailEnd/>
            </a:ln>
          </p:spPr>
        </p:cxnSp>
        <p:cxnSp>
          <p:nvCxnSpPr>
            <p:cNvPr id="108591" name="直接连接符 39"/>
            <p:cNvCxnSpPr>
              <a:cxnSpLocks noChangeShapeType="1"/>
            </p:cNvCxnSpPr>
            <p:nvPr/>
          </p:nvCxnSpPr>
          <p:spPr bwMode="auto">
            <a:xfrm>
              <a:off x="1242346" y="3487869"/>
              <a:ext cx="89294" cy="236009"/>
            </a:xfrm>
            <a:prstGeom prst="line">
              <a:avLst/>
            </a:prstGeom>
            <a:noFill/>
            <a:ln w="12700" algn="ctr">
              <a:solidFill>
                <a:schemeClr val="tx1"/>
              </a:solidFill>
              <a:round/>
              <a:headEnd/>
              <a:tailEnd/>
            </a:ln>
          </p:spPr>
        </p:cxnSp>
      </p:grpSp>
    </p:spTree>
  </p:cSld>
  <p:clrMapOvr>
    <a:masterClrMapping/>
  </p:clrMapOvr>
  <p:transition spd="slow" advTm="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矩形 34"/>
          <p:cNvSpPr>
            <a:spLocks noChangeArrowheads="1"/>
          </p:cNvSpPr>
          <p:nvPr/>
        </p:nvSpPr>
        <p:spPr bwMode="auto">
          <a:xfrm>
            <a:off x="539552" y="365125"/>
            <a:ext cx="4846637"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兄弟节点是黑色的情况总结</a:t>
            </a:r>
          </a:p>
        </p:txBody>
      </p:sp>
      <p:sp>
        <p:nvSpPr>
          <p:cNvPr id="109572" name="文本框 28"/>
          <p:cNvSpPr txBox="1">
            <a:spLocks noChangeArrowheads="1"/>
          </p:cNvSpPr>
          <p:nvPr/>
        </p:nvSpPr>
        <p:spPr bwMode="auto">
          <a:xfrm>
            <a:off x="539750" y="1131888"/>
            <a:ext cx="7991475" cy="1892300"/>
          </a:xfrm>
          <a:prstGeom prst="rect">
            <a:avLst/>
          </a:prstGeom>
          <a:noFill/>
          <a:ln w="9525">
            <a:noFill/>
            <a:miter lim="800000"/>
            <a:headEnd/>
            <a:tailEnd/>
          </a:ln>
        </p:spPr>
        <p:txBody>
          <a:bodyPr>
            <a:spAutoFit/>
          </a:bodyPr>
          <a:lstStyle/>
          <a:p>
            <a:pPr>
              <a:lnSpc>
                <a:spcPct val="150000"/>
              </a:lnSpc>
            </a:pPr>
            <a:r>
              <a:rPr lang="zh-CN" altLang="en-US" sz="1800" dirty="0">
                <a:latin typeface="微软雅黑" pitchFamily="34" charset="-122"/>
                <a:ea typeface="微软雅黑" pitchFamily="34" charset="-122"/>
              </a:rPr>
              <a:t>如果兄弟没有红孩子</a:t>
            </a:r>
            <a:endParaRPr lang="en-US" altLang="zh-CN" sz="1800" dirty="0">
              <a:latin typeface="微软雅黑" pitchFamily="34" charset="-122"/>
              <a:ea typeface="微软雅黑" pitchFamily="34" charset="-122"/>
            </a:endParaRPr>
          </a:p>
          <a:p>
            <a:pPr>
              <a:lnSpc>
                <a:spcPct val="150000"/>
              </a:lnSpc>
            </a:pPr>
            <a:r>
              <a:rPr lang="zh-CN" altLang="en-US" sz="1400" dirty="0"/>
              <a:t>兄弟着成红色，父结点变成黑色。如果父结点原来是黑色，需要继续调整</a:t>
            </a:r>
            <a:endParaRPr lang="en-US" altLang="zh-CN" sz="1400" dirty="0"/>
          </a:p>
          <a:p>
            <a:pPr>
              <a:lnSpc>
                <a:spcPct val="150000"/>
              </a:lnSpc>
            </a:pPr>
            <a:endParaRPr lang="en-US" altLang="zh-CN" sz="1800" dirty="0"/>
          </a:p>
          <a:p>
            <a:pPr>
              <a:lnSpc>
                <a:spcPct val="150000"/>
              </a:lnSpc>
            </a:pPr>
            <a:r>
              <a:rPr lang="zh-CN" altLang="en-US" sz="1400" dirty="0">
                <a:latin typeface="微软雅黑" pitchFamily="34" charset="-122"/>
                <a:ea typeface="微软雅黑" pitchFamily="34" charset="-122"/>
              </a:rPr>
              <a:t>兄弟结点有红孩子</a:t>
            </a:r>
            <a:endParaRPr lang="en-US" altLang="zh-CN" sz="1400" dirty="0">
              <a:latin typeface="微软雅黑" pitchFamily="34" charset="-122"/>
              <a:ea typeface="微软雅黑" pitchFamily="34" charset="-122"/>
            </a:endParaRPr>
          </a:p>
          <a:p>
            <a:pPr>
              <a:lnSpc>
                <a:spcPct val="150000"/>
              </a:lnSpc>
            </a:pPr>
            <a:r>
              <a:rPr lang="zh-CN" altLang="en-US" sz="1400" dirty="0"/>
              <a:t>执行一次旋转，不需要继续调整</a:t>
            </a:r>
          </a:p>
        </p:txBody>
      </p:sp>
      <p:sp>
        <p:nvSpPr>
          <p:cNvPr id="40" name="TextBox 39"/>
          <p:cNvSpPr txBox="1">
            <a:spLocks noChangeArrowheads="1"/>
          </p:cNvSpPr>
          <p:nvPr/>
        </p:nvSpPr>
        <p:spPr bwMode="auto">
          <a:xfrm>
            <a:off x="2124075" y="3651250"/>
            <a:ext cx="3023989" cy="369888"/>
          </a:xfrm>
          <a:prstGeom prst="rect">
            <a:avLst/>
          </a:prstGeom>
          <a:noFill/>
          <a:ln w="9525">
            <a:noFill/>
            <a:miter lim="800000"/>
            <a:headEnd/>
            <a:tailEnd/>
          </a:ln>
        </p:spPr>
        <p:txBody>
          <a:bodyPr wrap="square">
            <a:spAutoFit/>
          </a:bodyPr>
          <a:lstStyle/>
          <a:p>
            <a:r>
              <a:rPr lang="zh-CN" altLang="en-US" sz="1800" dirty="0"/>
              <a:t>调整也可能回溯到根结点</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矩形 34"/>
          <p:cNvSpPr>
            <a:spLocks noChangeArrowheads="1"/>
          </p:cNvSpPr>
          <p:nvPr/>
        </p:nvSpPr>
        <p:spPr bwMode="auto">
          <a:xfrm>
            <a:off x="467544"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调整实例</a:t>
            </a:r>
          </a:p>
        </p:txBody>
      </p:sp>
      <p:sp>
        <p:nvSpPr>
          <p:cNvPr id="110596" name="文本框 28"/>
          <p:cNvSpPr txBox="1">
            <a:spLocks noChangeArrowheads="1"/>
          </p:cNvSpPr>
          <p:nvPr/>
        </p:nvSpPr>
        <p:spPr bwMode="auto">
          <a:xfrm>
            <a:off x="468313" y="987425"/>
            <a:ext cx="1295400" cy="452438"/>
          </a:xfrm>
          <a:prstGeom prst="rect">
            <a:avLst/>
          </a:prstGeom>
          <a:noFill/>
          <a:ln w="9525">
            <a:noFill/>
            <a:miter lim="800000"/>
            <a:headEnd/>
            <a:tailEnd/>
          </a:ln>
        </p:spPr>
        <p:txBody>
          <a:bodyPr>
            <a:spAutoFit/>
          </a:bodyPr>
          <a:lstStyle/>
          <a:p>
            <a:pPr>
              <a:lnSpc>
                <a:spcPct val="130000"/>
              </a:lnSpc>
            </a:pPr>
            <a:r>
              <a:rPr lang="zh-CN" altLang="en-US" sz="1800">
                <a:latin typeface="Times New Roman" pitchFamily="18" charset="0"/>
                <a:ea typeface="楷体_GB2312"/>
                <a:cs typeface="楷体_GB2312"/>
              </a:rPr>
              <a:t>删除</a:t>
            </a:r>
            <a:r>
              <a:rPr lang="en-US" altLang="zh-CN" sz="1800">
                <a:latin typeface="Times New Roman" pitchFamily="18" charset="0"/>
                <a:ea typeface="楷体_GB2312"/>
                <a:cs typeface="楷体_GB2312"/>
              </a:rPr>
              <a:t>26</a:t>
            </a:r>
            <a:endParaRPr lang="zh-CN" altLang="en-US" sz="1800" b="0">
              <a:latin typeface="Times New Roman" pitchFamily="18" charset="0"/>
              <a:ea typeface="楷体_GB2312"/>
              <a:cs typeface="楷体_GB2312"/>
            </a:endParaRPr>
          </a:p>
        </p:txBody>
      </p:sp>
      <p:grpSp>
        <p:nvGrpSpPr>
          <p:cNvPr id="110597" name="组合 64"/>
          <p:cNvGrpSpPr>
            <a:grpSpLocks/>
          </p:cNvGrpSpPr>
          <p:nvPr/>
        </p:nvGrpSpPr>
        <p:grpSpPr bwMode="auto">
          <a:xfrm>
            <a:off x="5508625" y="700088"/>
            <a:ext cx="3384550" cy="1800225"/>
            <a:chOff x="179388" y="1700213"/>
            <a:chExt cx="4249737" cy="3302001"/>
          </a:xfrm>
        </p:grpSpPr>
        <p:sp>
          <p:nvSpPr>
            <p:cNvPr id="110658" name="Line 5"/>
            <p:cNvSpPr>
              <a:spLocks noChangeShapeType="1"/>
            </p:cNvSpPr>
            <p:nvPr/>
          </p:nvSpPr>
          <p:spPr bwMode="auto">
            <a:xfrm>
              <a:off x="1936750" y="3567113"/>
              <a:ext cx="438150" cy="704850"/>
            </a:xfrm>
            <a:prstGeom prst="line">
              <a:avLst/>
            </a:prstGeom>
            <a:noFill/>
            <a:ln w="38100">
              <a:solidFill>
                <a:schemeClr val="tx1"/>
              </a:solidFill>
              <a:round/>
              <a:headEnd/>
              <a:tailEnd/>
            </a:ln>
          </p:spPr>
          <p:txBody>
            <a:bodyPr lIns="0" rIns="0" anchor="ctr"/>
            <a:lstStyle/>
            <a:p>
              <a:endParaRPr lang="zh-CN" altLang="en-US"/>
            </a:p>
          </p:txBody>
        </p:sp>
        <p:sp>
          <p:nvSpPr>
            <p:cNvPr id="110659" name="Line 6"/>
            <p:cNvSpPr>
              <a:spLocks noChangeShapeType="1"/>
            </p:cNvSpPr>
            <p:nvPr/>
          </p:nvSpPr>
          <p:spPr bwMode="auto">
            <a:xfrm>
              <a:off x="2347913" y="2978151"/>
              <a:ext cx="320675" cy="706438"/>
            </a:xfrm>
            <a:prstGeom prst="line">
              <a:avLst/>
            </a:prstGeom>
            <a:noFill/>
            <a:ln w="38100">
              <a:solidFill>
                <a:schemeClr val="tx1"/>
              </a:solidFill>
              <a:round/>
              <a:headEnd/>
              <a:tailEnd/>
            </a:ln>
          </p:spPr>
          <p:txBody>
            <a:bodyPr lIns="0" rIns="0" anchor="ctr"/>
            <a:lstStyle/>
            <a:p>
              <a:endParaRPr lang="zh-CN" altLang="en-US"/>
            </a:p>
          </p:txBody>
        </p:sp>
        <p:sp>
          <p:nvSpPr>
            <p:cNvPr id="110660" name="Line 7"/>
            <p:cNvSpPr>
              <a:spLocks noChangeShapeType="1"/>
            </p:cNvSpPr>
            <p:nvPr/>
          </p:nvSpPr>
          <p:spPr bwMode="auto">
            <a:xfrm flipH="1">
              <a:off x="3254375" y="2978151"/>
              <a:ext cx="263525" cy="663575"/>
            </a:xfrm>
            <a:prstGeom prst="line">
              <a:avLst/>
            </a:prstGeom>
            <a:noFill/>
            <a:ln w="38100">
              <a:solidFill>
                <a:schemeClr val="tx1"/>
              </a:solidFill>
              <a:round/>
              <a:headEnd/>
              <a:tailEnd/>
            </a:ln>
          </p:spPr>
          <p:txBody>
            <a:bodyPr lIns="0" rIns="0" anchor="ctr"/>
            <a:lstStyle/>
            <a:p>
              <a:endParaRPr lang="zh-CN" altLang="en-US"/>
            </a:p>
          </p:txBody>
        </p:sp>
        <p:sp>
          <p:nvSpPr>
            <p:cNvPr id="110661" name="Line 8"/>
            <p:cNvSpPr>
              <a:spLocks noChangeShapeType="1"/>
            </p:cNvSpPr>
            <p:nvPr/>
          </p:nvSpPr>
          <p:spPr bwMode="auto">
            <a:xfrm flipH="1">
              <a:off x="1497013" y="3706813"/>
              <a:ext cx="404812" cy="565150"/>
            </a:xfrm>
            <a:prstGeom prst="line">
              <a:avLst/>
            </a:prstGeom>
            <a:noFill/>
            <a:ln w="38100">
              <a:solidFill>
                <a:schemeClr val="tx1"/>
              </a:solidFill>
              <a:round/>
              <a:headEnd/>
              <a:tailEnd/>
            </a:ln>
          </p:spPr>
          <p:txBody>
            <a:bodyPr lIns="0" rIns="0" anchor="ctr"/>
            <a:lstStyle/>
            <a:p>
              <a:endParaRPr lang="zh-CN" altLang="en-US"/>
            </a:p>
          </p:txBody>
        </p:sp>
        <p:sp>
          <p:nvSpPr>
            <p:cNvPr id="110662" name="Line 9"/>
            <p:cNvSpPr>
              <a:spLocks noChangeShapeType="1"/>
            </p:cNvSpPr>
            <p:nvPr/>
          </p:nvSpPr>
          <p:spPr bwMode="auto">
            <a:xfrm>
              <a:off x="1493838" y="2443163"/>
              <a:ext cx="109537" cy="652463"/>
            </a:xfrm>
            <a:prstGeom prst="line">
              <a:avLst/>
            </a:prstGeom>
            <a:noFill/>
            <a:ln w="38100">
              <a:solidFill>
                <a:schemeClr val="tx1"/>
              </a:solidFill>
              <a:round/>
              <a:headEnd/>
              <a:tailEnd/>
            </a:ln>
          </p:spPr>
          <p:txBody>
            <a:bodyPr lIns="0" rIns="0" anchor="ctr"/>
            <a:lstStyle/>
            <a:p>
              <a:endParaRPr lang="zh-CN" altLang="en-US"/>
            </a:p>
          </p:txBody>
        </p:sp>
        <p:sp>
          <p:nvSpPr>
            <p:cNvPr id="110663" name="Line 10"/>
            <p:cNvSpPr>
              <a:spLocks noChangeShapeType="1"/>
            </p:cNvSpPr>
            <p:nvPr/>
          </p:nvSpPr>
          <p:spPr bwMode="auto">
            <a:xfrm flipH="1">
              <a:off x="1936750" y="2360613"/>
              <a:ext cx="704850" cy="1323975"/>
            </a:xfrm>
            <a:prstGeom prst="line">
              <a:avLst/>
            </a:prstGeom>
            <a:noFill/>
            <a:ln w="38100">
              <a:solidFill>
                <a:schemeClr val="tx1"/>
              </a:solidFill>
              <a:round/>
              <a:headEnd/>
              <a:tailEnd/>
            </a:ln>
          </p:spPr>
          <p:txBody>
            <a:bodyPr lIns="0" rIns="0" anchor="ctr"/>
            <a:lstStyle/>
            <a:p>
              <a:endParaRPr lang="zh-CN" altLang="en-US"/>
            </a:p>
          </p:txBody>
        </p:sp>
        <p:sp>
          <p:nvSpPr>
            <p:cNvPr id="110664" name="Line 11"/>
            <p:cNvSpPr>
              <a:spLocks noChangeShapeType="1"/>
            </p:cNvSpPr>
            <p:nvPr/>
          </p:nvSpPr>
          <p:spPr bwMode="auto">
            <a:xfrm>
              <a:off x="2201863" y="1946276"/>
              <a:ext cx="1930400" cy="1620838"/>
            </a:xfrm>
            <a:prstGeom prst="line">
              <a:avLst/>
            </a:prstGeom>
            <a:noFill/>
            <a:ln w="38100">
              <a:solidFill>
                <a:schemeClr val="tx1"/>
              </a:solidFill>
              <a:round/>
              <a:headEnd/>
              <a:tailEnd/>
            </a:ln>
          </p:spPr>
          <p:txBody>
            <a:bodyPr lIns="0" rIns="0" anchor="ctr"/>
            <a:lstStyle/>
            <a:p>
              <a:endParaRPr lang="zh-CN" altLang="en-US"/>
            </a:p>
          </p:txBody>
        </p:sp>
        <p:sp>
          <p:nvSpPr>
            <p:cNvPr id="110665" name="Line 12"/>
            <p:cNvSpPr>
              <a:spLocks noChangeShapeType="1"/>
            </p:cNvSpPr>
            <p:nvPr/>
          </p:nvSpPr>
          <p:spPr bwMode="auto">
            <a:xfrm flipH="1">
              <a:off x="325438" y="1852613"/>
              <a:ext cx="1611312" cy="1843088"/>
            </a:xfrm>
            <a:prstGeom prst="line">
              <a:avLst/>
            </a:prstGeom>
            <a:noFill/>
            <a:ln w="38100">
              <a:solidFill>
                <a:schemeClr val="tx1"/>
              </a:solidFill>
              <a:round/>
              <a:headEnd/>
              <a:tailEnd/>
            </a:ln>
          </p:spPr>
          <p:txBody>
            <a:bodyPr lIns="0" rIns="0" anchor="ctr"/>
            <a:lstStyle/>
            <a:p>
              <a:endParaRPr lang="zh-CN" altLang="en-US"/>
            </a:p>
          </p:txBody>
        </p:sp>
        <p:sp>
          <p:nvSpPr>
            <p:cNvPr id="110666" name="Oval 13"/>
            <p:cNvSpPr>
              <a:spLocks noChangeArrowheads="1"/>
            </p:cNvSpPr>
            <p:nvPr/>
          </p:nvSpPr>
          <p:spPr bwMode="auto">
            <a:xfrm>
              <a:off x="1844675" y="1700213"/>
              <a:ext cx="530225"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0667" name="Oval 14"/>
            <p:cNvSpPr>
              <a:spLocks noChangeArrowheads="1"/>
            </p:cNvSpPr>
            <p:nvPr/>
          </p:nvSpPr>
          <p:spPr bwMode="auto">
            <a:xfrm>
              <a:off x="1406525" y="2824163"/>
              <a:ext cx="530225"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0668" name="Oval 15"/>
            <p:cNvSpPr>
              <a:spLocks noChangeArrowheads="1"/>
            </p:cNvSpPr>
            <p:nvPr/>
          </p:nvSpPr>
          <p:spPr bwMode="auto">
            <a:xfrm>
              <a:off x="619125" y="2774951"/>
              <a:ext cx="528637" cy="41275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0669" name="Oval 16"/>
            <p:cNvSpPr>
              <a:spLocks noChangeArrowheads="1"/>
            </p:cNvSpPr>
            <p:nvPr/>
          </p:nvSpPr>
          <p:spPr bwMode="auto">
            <a:xfrm>
              <a:off x="909638" y="3460751"/>
              <a:ext cx="528637" cy="414338"/>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0670" name="Oval 17"/>
            <p:cNvSpPr>
              <a:spLocks noChangeArrowheads="1"/>
            </p:cNvSpPr>
            <p:nvPr/>
          </p:nvSpPr>
          <p:spPr bwMode="auto">
            <a:xfrm>
              <a:off x="1230313" y="2195513"/>
              <a:ext cx="528637" cy="41275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0671" name="Oval 18"/>
            <p:cNvSpPr>
              <a:spLocks noChangeArrowheads="1"/>
            </p:cNvSpPr>
            <p:nvPr/>
          </p:nvSpPr>
          <p:spPr bwMode="auto">
            <a:xfrm>
              <a:off x="2441575" y="2155826"/>
              <a:ext cx="530225" cy="414338"/>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0672" name="Oval 20"/>
            <p:cNvSpPr>
              <a:spLocks noChangeArrowheads="1"/>
            </p:cNvSpPr>
            <p:nvPr/>
          </p:nvSpPr>
          <p:spPr bwMode="auto">
            <a:xfrm>
              <a:off x="1347788" y="4037013"/>
              <a:ext cx="530225"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0673" name="Oval 21"/>
            <p:cNvSpPr>
              <a:spLocks noChangeArrowheads="1"/>
            </p:cNvSpPr>
            <p:nvPr/>
          </p:nvSpPr>
          <p:spPr bwMode="auto">
            <a:xfrm>
              <a:off x="3898900" y="3352801"/>
              <a:ext cx="530225"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0674" name="Oval 22"/>
            <p:cNvSpPr>
              <a:spLocks noChangeArrowheads="1"/>
            </p:cNvSpPr>
            <p:nvPr/>
          </p:nvSpPr>
          <p:spPr bwMode="auto">
            <a:xfrm>
              <a:off x="3254375" y="2797176"/>
              <a:ext cx="528637"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0675" name="Oval 23"/>
            <p:cNvSpPr>
              <a:spLocks noChangeArrowheads="1"/>
            </p:cNvSpPr>
            <p:nvPr/>
          </p:nvSpPr>
          <p:spPr bwMode="auto">
            <a:xfrm>
              <a:off x="1643063" y="3436938"/>
              <a:ext cx="530225" cy="412750"/>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0676" name="Oval 24"/>
            <p:cNvSpPr>
              <a:spLocks noChangeArrowheads="1"/>
            </p:cNvSpPr>
            <p:nvPr/>
          </p:nvSpPr>
          <p:spPr bwMode="auto">
            <a:xfrm>
              <a:off x="2112963" y="2774951"/>
              <a:ext cx="528637" cy="41275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0677" name="Oval 25"/>
            <p:cNvSpPr>
              <a:spLocks noChangeArrowheads="1"/>
            </p:cNvSpPr>
            <p:nvPr/>
          </p:nvSpPr>
          <p:spPr bwMode="auto">
            <a:xfrm>
              <a:off x="2960688" y="3387726"/>
              <a:ext cx="530225"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0678" name="Oval 26"/>
            <p:cNvSpPr>
              <a:spLocks noChangeArrowheads="1"/>
            </p:cNvSpPr>
            <p:nvPr/>
          </p:nvSpPr>
          <p:spPr bwMode="auto">
            <a:xfrm>
              <a:off x="2082800" y="4037013"/>
              <a:ext cx="528637" cy="414338"/>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0679" name="Oval 27"/>
            <p:cNvSpPr>
              <a:spLocks noChangeArrowheads="1"/>
            </p:cNvSpPr>
            <p:nvPr/>
          </p:nvSpPr>
          <p:spPr bwMode="auto">
            <a:xfrm>
              <a:off x="179388" y="3460751"/>
              <a:ext cx="530225" cy="414338"/>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0680" name="Line 28"/>
            <p:cNvSpPr>
              <a:spLocks noChangeShapeType="1"/>
            </p:cNvSpPr>
            <p:nvPr/>
          </p:nvSpPr>
          <p:spPr bwMode="auto">
            <a:xfrm>
              <a:off x="1009650" y="3201988"/>
              <a:ext cx="146050" cy="236538"/>
            </a:xfrm>
            <a:prstGeom prst="line">
              <a:avLst/>
            </a:prstGeom>
            <a:noFill/>
            <a:ln w="38100">
              <a:solidFill>
                <a:schemeClr val="tx1"/>
              </a:solidFill>
              <a:round/>
              <a:headEnd/>
              <a:tailEnd/>
            </a:ln>
          </p:spPr>
          <p:txBody>
            <a:bodyPr lIns="0" rIns="0"/>
            <a:lstStyle/>
            <a:p>
              <a:endParaRPr lang="zh-CN" altLang="en-US"/>
            </a:p>
          </p:txBody>
        </p:sp>
        <p:sp>
          <p:nvSpPr>
            <p:cNvPr id="110681" name="Oval 29"/>
            <p:cNvSpPr>
              <a:spLocks noChangeArrowheads="1"/>
            </p:cNvSpPr>
            <p:nvPr/>
          </p:nvSpPr>
          <p:spPr bwMode="auto">
            <a:xfrm>
              <a:off x="3400425" y="3976688"/>
              <a:ext cx="528637" cy="412750"/>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0682" name="Line 30"/>
            <p:cNvSpPr>
              <a:spLocks noChangeShapeType="1"/>
            </p:cNvSpPr>
            <p:nvPr/>
          </p:nvSpPr>
          <p:spPr bwMode="auto">
            <a:xfrm flipH="1">
              <a:off x="3814763" y="3695701"/>
              <a:ext cx="146050" cy="352425"/>
            </a:xfrm>
            <a:prstGeom prst="line">
              <a:avLst/>
            </a:prstGeom>
            <a:noFill/>
            <a:ln w="38100">
              <a:solidFill>
                <a:schemeClr val="tx1"/>
              </a:solidFill>
              <a:round/>
              <a:headEnd/>
              <a:tailEnd/>
            </a:ln>
          </p:spPr>
          <p:txBody>
            <a:bodyPr lIns="0" rIns="0"/>
            <a:lstStyle/>
            <a:p>
              <a:endParaRPr lang="zh-CN" altLang="en-US"/>
            </a:p>
          </p:txBody>
        </p:sp>
        <p:sp>
          <p:nvSpPr>
            <p:cNvPr id="110683" name="Oval 31"/>
            <p:cNvSpPr>
              <a:spLocks noChangeArrowheads="1"/>
            </p:cNvSpPr>
            <p:nvPr/>
          </p:nvSpPr>
          <p:spPr bwMode="auto">
            <a:xfrm>
              <a:off x="2487613" y="4587876"/>
              <a:ext cx="528637" cy="414338"/>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24</a:t>
              </a:r>
              <a:endParaRPr lang="en-US" altLang="zh-CN" sz="1400">
                <a:latin typeface="Times New Roman" pitchFamily="18" charset="0"/>
                <a:ea typeface="楷体_GB2312"/>
                <a:cs typeface="楷体_GB2312"/>
              </a:endParaRPr>
            </a:p>
          </p:txBody>
        </p:sp>
        <p:sp>
          <p:nvSpPr>
            <p:cNvPr id="110684" name="Line 32"/>
            <p:cNvSpPr>
              <a:spLocks noChangeShapeType="1"/>
            </p:cNvSpPr>
            <p:nvPr/>
          </p:nvSpPr>
          <p:spPr bwMode="auto">
            <a:xfrm>
              <a:off x="2466975" y="4410076"/>
              <a:ext cx="146050" cy="234950"/>
            </a:xfrm>
            <a:prstGeom prst="line">
              <a:avLst/>
            </a:prstGeom>
            <a:noFill/>
            <a:ln w="38100">
              <a:solidFill>
                <a:schemeClr val="tx1"/>
              </a:solidFill>
              <a:round/>
              <a:headEnd/>
              <a:tailEnd/>
            </a:ln>
          </p:spPr>
          <p:txBody>
            <a:bodyPr lIns="0" rIns="0"/>
            <a:lstStyle/>
            <a:p>
              <a:endParaRPr lang="zh-CN" altLang="en-US"/>
            </a:p>
          </p:txBody>
        </p:sp>
      </p:grpSp>
      <p:sp>
        <p:nvSpPr>
          <p:cNvPr id="40" name="Oval 19"/>
          <p:cNvSpPr>
            <a:spLocks noChangeArrowheads="1"/>
          </p:cNvSpPr>
          <p:nvPr/>
        </p:nvSpPr>
        <p:spPr bwMode="auto">
          <a:xfrm>
            <a:off x="7380288" y="1779588"/>
            <a:ext cx="422275" cy="225425"/>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26</a:t>
            </a:r>
            <a:endParaRPr lang="en-US" altLang="zh-CN" sz="1400">
              <a:latin typeface="Times New Roman" pitchFamily="18" charset="0"/>
              <a:ea typeface="楷体_GB2312"/>
              <a:cs typeface="楷体_GB2312"/>
            </a:endParaRPr>
          </a:p>
        </p:txBody>
      </p:sp>
      <p:sp>
        <p:nvSpPr>
          <p:cNvPr id="104" name="文本框 28"/>
          <p:cNvSpPr txBox="1">
            <a:spLocks noChangeArrowheads="1"/>
          </p:cNvSpPr>
          <p:nvPr/>
        </p:nvSpPr>
        <p:spPr bwMode="auto">
          <a:xfrm>
            <a:off x="468313" y="1563688"/>
            <a:ext cx="4464050" cy="373062"/>
          </a:xfrm>
          <a:prstGeom prst="rect">
            <a:avLst/>
          </a:prstGeom>
          <a:noFill/>
          <a:ln w="9525">
            <a:noFill/>
            <a:miter lim="800000"/>
            <a:headEnd/>
            <a:tailEnd/>
          </a:ln>
        </p:spPr>
        <p:txBody>
          <a:bodyPr>
            <a:spAutoFit/>
          </a:bodyPr>
          <a:lstStyle/>
          <a:p>
            <a:pPr>
              <a:lnSpc>
                <a:spcPct val="130000"/>
              </a:lnSpc>
            </a:pPr>
            <a:r>
              <a:rPr lang="zh-CN" altLang="en-US" sz="1400" b="0">
                <a:latin typeface="Times New Roman" pitchFamily="18" charset="0"/>
                <a:ea typeface="楷体_GB2312"/>
                <a:cs typeface="楷体_GB2312"/>
              </a:rPr>
              <a:t>兄弟</a:t>
            </a:r>
            <a:r>
              <a:rPr lang="en-US" altLang="zh-CN" sz="1400" b="0">
                <a:latin typeface="Times New Roman" pitchFamily="18" charset="0"/>
                <a:ea typeface="楷体_GB2312"/>
                <a:cs typeface="楷体_GB2312"/>
              </a:rPr>
              <a:t>20</a:t>
            </a:r>
            <a:r>
              <a:rPr lang="zh-CN" altLang="en-US" sz="1400" b="0">
                <a:latin typeface="Times New Roman" pitchFamily="18" charset="0"/>
                <a:ea typeface="楷体_GB2312"/>
                <a:cs typeface="楷体_GB2312"/>
              </a:rPr>
              <a:t>是红色的，对父结点执行</a:t>
            </a:r>
            <a:r>
              <a:rPr lang="en-US" altLang="zh-CN" sz="1400" b="0">
                <a:latin typeface="Times New Roman" pitchFamily="18" charset="0"/>
                <a:ea typeface="楷体_GB2312"/>
                <a:cs typeface="楷体_GB2312"/>
              </a:rPr>
              <a:t>LLb</a:t>
            </a:r>
            <a:r>
              <a:rPr lang="zh-CN" altLang="en-US" sz="1400" b="0">
                <a:latin typeface="Times New Roman" pitchFamily="18" charset="0"/>
                <a:ea typeface="楷体_GB2312"/>
                <a:cs typeface="楷体_GB2312"/>
              </a:rPr>
              <a:t>旋转，并重新着色</a:t>
            </a:r>
          </a:p>
        </p:txBody>
      </p:sp>
      <p:grpSp>
        <p:nvGrpSpPr>
          <p:cNvPr id="3" name="组合 64"/>
          <p:cNvGrpSpPr>
            <a:grpSpLocks/>
          </p:cNvGrpSpPr>
          <p:nvPr/>
        </p:nvGrpSpPr>
        <p:grpSpPr bwMode="auto">
          <a:xfrm>
            <a:off x="1042988" y="2932113"/>
            <a:ext cx="3421062" cy="1924050"/>
            <a:chOff x="468313" y="3068638"/>
            <a:chExt cx="4249737" cy="3384550"/>
          </a:xfrm>
        </p:grpSpPr>
        <p:grpSp>
          <p:nvGrpSpPr>
            <p:cNvPr id="110630" name="Group 62"/>
            <p:cNvGrpSpPr>
              <a:grpSpLocks/>
            </p:cNvGrpSpPr>
            <p:nvPr/>
          </p:nvGrpSpPr>
          <p:grpSpPr bwMode="auto">
            <a:xfrm>
              <a:off x="468313" y="3068638"/>
              <a:ext cx="4249737" cy="3384550"/>
              <a:chOff x="703" y="1570"/>
              <a:chExt cx="2677" cy="2132"/>
            </a:xfrm>
          </p:grpSpPr>
          <p:sp>
            <p:nvSpPr>
              <p:cNvPr id="110632" name="Line 35"/>
              <p:cNvSpPr>
                <a:spLocks noChangeShapeType="1"/>
              </p:cNvSpPr>
              <p:nvPr/>
            </p:nvSpPr>
            <p:spPr bwMode="auto">
              <a:xfrm flipH="1">
                <a:off x="2640" y="2375"/>
                <a:ext cx="166" cy="418"/>
              </a:xfrm>
              <a:prstGeom prst="line">
                <a:avLst/>
              </a:prstGeom>
              <a:noFill/>
              <a:ln w="38100">
                <a:solidFill>
                  <a:schemeClr val="tx1"/>
                </a:solidFill>
                <a:round/>
                <a:headEnd/>
                <a:tailEnd/>
              </a:ln>
            </p:spPr>
            <p:txBody>
              <a:bodyPr lIns="0" rIns="0" anchor="ctr"/>
              <a:lstStyle/>
              <a:p>
                <a:endParaRPr lang="zh-CN" altLang="en-US"/>
              </a:p>
            </p:txBody>
          </p:sp>
          <p:sp>
            <p:nvSpPr>
              <p:cNvPr id="110633" name="Line 36"/>
              <p:cNvSpPr>
                <a:spLocks noChangeShapeType="1"/>
              </p:cNvSpPr>
              <p:nvPr/>
            </p:nvSpPr>
            <p:spPr bwMode="auto">
              <a:xfrm flipH="1">
                <a:off x="2064" y="2886"/>
                <a:ext cx="118" cy="227"/>
              </a:xfrm>
              <a:prstGeom prst="line">
                <a:avLst/>
              </a:prstGeom>
              <a:noFill/>
              <a:ln w="38100">
                <a:solidFill>
                  <a:schemeClr val="tx1"/>
                </a:solidFill>
                <a:round/>
                <a:headEnd/>
                <a:tailEnd/>
              </a:ln>
            </p:spPr>
            <p:txBody>
              <a:bodyPr lIns="0" rIns="0" anchor="ctr"/>
              <a:lstStyle/>
              <a:p>
                <a:endParaRPr lang="zh-CN" altLang="en-US"/>
              </a:p>
            </p:txBody>
          </p:sp>
          <p:sp>
            <p:nvSpPr>
              <p:cNvPr id="110634" name="Line 37"/>
              <p:cNvSpPr>
                <a:spLocks noChangeShapeType="1"/>
              </p:cNvSpPr>
              <p:nvPr/>
            </p:nvSpPr>
            <p:spPr bwMode="auto">
              <a:xfrm>
                <a:off x="1531" y="2038"/>
                <a:ext cx="69" cy="411"/>
              </a:xfrm>
              <a:prstGeom prst="line">
                <a:avLst/>
              </a:prstGeom>
              <a:noFill/>
              <a:ln w="38100">
                <a:solidFill>
                  <a:schemeClr val="tx1"/>
                </a:solidFill>
                <a:round/>
                <a:headEnd/>
                <a:tailEnd/>
              </a:ln>
            </p:spPr>
            <p:txBody>
              <a:bodyPr lIns="0" rIns="0" anchor="ctr"/>
              <a:lstStyle/>
              <a:p>
                <a:endParaRPr lang="zh-CN" altLang="en-US"/>
              </a:p>
            </p:txBody>
          </p:sp>
          <p:sp>
            <p:nvSpPr>
              <p:cNvPr id="110635" name="Line 38"/>
              <p:cNvSpPr>
                <a:spLocks noChangeShapeType="1"/>
              </p:cNvSpPr>
              <p:nvPr/>
            </p:nvSpPr>
            <p:spPr bwMode="auto">
              <a:xfrm flipH="1">
                <a:off x="1810" y="1986"/>
                <a:ext cx="444" cy="834"/>
              </a:xfrm>
              <a:prstGeom prst="line">
                <a:avLst/>
              </a:prstGeom>
              <a:noFill/>
              <a:ln w="38100">
                <a:solidFill>
                  <a:schemeClr val="tx1"/>
                </a:solidFill>
                <a:round/>
                <a:headEnd/>
                <a:tailEnd/>
              </a:ln>
            </p:spPr>
            <p:txBody>
              <a:bodyPr lIns="0" rIns="0" anchor="ctr"/>
              <a:lstStyle/>
              <a:p>
                <a:endParaRPr lang="zh-CN" altLang="en-US"/>
              </a:p>
            </p:txBody>
          </p:sp>
          <p:sp>
            <p:nvSpPr>
              <p:cNvPr id="110636" name="Line 39"/>
              <p:cNvSpPr>
                <a:spLocks noChangeShapeType="1"/>
              </p:cNvSpPr>
              <p:nvPr/>
            </p:nvSpPr>
            <p:spPr bwMode="auto">
              <a:xfrm>
                <a:off x="1977" y="1725"/>
                <a:ext cx="1216" cy="1021"/>
              </a:xfrm>
              <a:prstGeom prst="line">
                <a:avLst/>
              </a:prstGeom>
              <a:noFill/>
              <a:ln w="38100">
                <a:solidFill>
                  <a:schemeClr val="tx1"/>
                </a:solidFill>
                <a:round/>
                <a:headEnd/>
                <a:tailEnd/>
              </a:ln>
            </p:spPr>
            <p:txBody>
              <a:bodyPr lIns="0" rIns="0" anchor="ctr"/>
              <a:lstStyle/>
              <a:p>
                <a:endParaRPr lang="zh-CN" altLang="en-US"/>
              </a:p>
            </p:txBody>
          </p:sp>
          <p:sp>
            <p:nvSpPr>
              <p:cNvPr id="110637" name="Line 40"/>
              <p:cNvSpPr>
                <a:spLocks noChangeShapeType="1"/>
              </p:cNvSpPr>
              <p:nvPr/>
            </p:nvSpPr>
            <p:spPr bwMode="auto">
              <a:xfrm flipH="1">
                <a:off x="795" y="1666"/>
                <a:ext cx="1015" cy="1161"/>
              </a:xfrm>
              <a:prstGeom prst="line">
                <a:avLst/>
              </a:prstGeom>
              <a:noFill/>
              <a:ln w="38100">
                <a:solidFill>
                  <a:schemeClr val="tx1"/>
                </a:solidFill>
                <a:round/>
                <a:headEnd/>
                <a:tailEnd/>
              </a:ln>
            </p:spPr>
            <p:txBody>
              <a:bodyPr lIns="0" rIns="0" anchor="ctr"/>
              <a:lstStyle/>
              <a:p>
                <a:endParaRPr lang="zh-CN" altLang="en-US"/>
              </a:p>
            </p:txBody>
          </p:sp>
          <p:sp>
            <p:nvSpPr>
              <p:cNvPr id="110638" name="Oval 41"/>
              <p:cNvSpPr>
                <a:spLocks noChangeArrowheads="1"/>
              </p:cNvSpPr>
              <p:nvPr/>
            </p:nvSpPr>
            <p:spPr bwMode="auto">
              <a:xfrm>
                <a:off x="1752" y="1570"/>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0639" name="Oval 42"/>
              <p:cNvSpPr>
                <a:spLocks noChangeArrowheads="1"/>
              </p:cNvSpPr>
              <p:nvPr/>
            </p:nvSpPr>
            <p:spPr bwMode="auto">
              <a:xfrm>
                <a:off x="1476" y="2278"/>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0640" name="Oval 43"/>
              <p:cNvSpPr>
                <a:spLocks noChangeArrowheads="1"/>
              </p:cNvSpPr>
              <p:nvPr/>
            </p:nvSpPr>
            <p:spPr bwMode="auto">
              <a:xfrm>
                <a:off x="980" y="2247"/>
                <a:ext cx="333" cy="26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0641" name="Oval 44"/>
              <p:cNvSpPr>
                <a:spLocks noChangeArrowheads="1"/>
              </p:cNvSpPr>
              <p:nvPr/>
            </p:nvSpPr>
            <p:spPr bwMode="auto">
              <a:xfrm>
                <a:off x="1163" y="2679"/>
                <a:ext cx="333"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0642" name="Oval 45"/>
              <p:cNvSpPr>
                <a:spLocks noChangeArrowheads="1"/>
              </p:cNvSpPr>
              <p:nvPr/>
            </p:nvSpPr>
            <p:spPr bwMode="auto">
              <a:xfrm>
                <a:off x="1365" y="1882"/>
                <a:ext cx="333" cy="26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0643" name="Oval 46"/>
              <p:cNvSpPr>
                <a:spLocks noChangeArrowheads="1"/>
              </p:cNvSpPr>
              <p:nvPr/>
            </p:nvSpPr>
            <p:spPr bwMode="auto">
              <a:xfrm>
                <a:off x="2128" y="1857"/>
                <a:ext cx="334"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0644" name="Oval 47"/>
              <p:cNvSpPr>
                <a:spLocks noChangeArrowheads="1"/>
              </p:cNvSpPr>
              <p:nvPr/>
            </p:nvSpPr>
            <p:spPr bwMode="auto">
              <a:xfrm>
                <a:off x="1655" y="2659"/>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0645" name="Oval 48"/>
              <p:cNvSpPr>
                <a:spLocks noChangeArrowheads="1"/>
              </p:cNvSpPr>
              <p:nvPr/>
            </p:nvSpPr>
            <p:spPr bwMode="auto">
              <a:xfrm>
                <a:off x="3046" y="2611"/>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0646" name="Oval 49"/>
              <p:cNvSpPr>
                <a:spLocks noChangeArrowheads="1"/>
              </p:cNvSpPr>
              <p:nvPr/>
            </p:nvSpPr>
            <p:spPr bwMode="auto">
              <a:xfrm>
                <a:off x="2640" y="2261"/>
                <a:ext cx="333"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0647" name="Oval 50"/>
              <p:cNvSpPr>
                <a:spLocks noChangeArrowheads="1"/>
              </p:cNvSpPr>
              <p:nvPr/>
            </p:nvSpPr>
            <p:spPr bwMode="auto">
              <a:xfrm>
                <a:off x="1882" y="2296"/>
                <a:ext cx="334" cy="260"/>
              </a:xfrm>
              <a:prstGeom prst="ellipse">
                <a:avLst/>
              </a:prstGeom>
              <a:solidFill>
                <a:srgbClr val="969696"/>
              </a:solidFill>
              <a:ln w="381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0648" name="Oval 51"/>
              <p:cNvSpPr>
                <a:spLocks noChangeArrowheads="1"/>
              </p:cNvSpPr>
              <p:nvPr/>
            </p:nvSpPr>
            <p:spPr bwMode="auto">
              <a:xfrm>
                <a:off x="2064" y="2671"/>
                <a:ext cx="333" cy="260"/>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0649" name="Oval 52"/>
              <p:cNvSpPr>
                <a:spLocks noChangeArrowheads="1"/>
              </p:cNvSpPr>
              <p:nvPr/>
            </p:nvSpPr>
            <p:spPr bwMode="auto">
              <a:xfrm>
                <a:off x="2455" y="2633"/>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0650" name="Oval 53"/>
              <p:cNvSpPr>
                <a:spLocks noChangeArrowheads="1"/>
              </p:cNvSpPr>
              <p:nvPr/>
            </p:nvSpPr>
            <p:spPr bwMode="auto">
              <a:xfrm>
                <a:off x="1837" y="3094"/>
                <a:ext cx="333"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0651" name="Oval 54"/>
              <p:cNvSpPr>
                <a:spLocks noChangeArrowheads="1"/>
              </p:cNvSpPr>
              <p:nvPr/>
            </p:nvSpPr>
            <p:spPr bwMode="auto">
              <a:xfrm>
                <a:off x="703" y="2679"/>
                <a:ext cx="334"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0652" name="Line 55"/>
              <p:cNvSpPr>
                <a:spLocks noChangeShapeType="1"/>
              </p:cNvSpPr>
              <p:nvPr/>
            </p:nvSpPr>
            <p:spPr bwMode="auto">
              <a:xfrm>
                <a:off x="1226" y="2516"/>
                <a:ext cx="92" cy="149"/>
              </a:xfrm>
              <a:prstGeom prst="line">
                <a:avLst/>
              </a:prstGeom>
              <a:noFill/>
              <a:ln w="38100">
                <a:solidFill>
                  <a:schemeClr val="tx1"/>
                </a:solidFill>
                <a:round/>
                <a:headEnd/>
                <a:tailEnd/>
              </a:ln>
            </p:spPr>
            <p:txBody>
              <a:bodyPr lIns="0" rIns="0"/>
              <a:lstStyle/>
              <a:p>
                <a:endParaRPr lang="zh-CN" altLang="en-US"/>
              </a:p>
            </p:txBody>
          </p:sp>
          <p:sp>
            <p:nvSpPr>
              <p:cNvPr id="110653" name="Oval 56"/>
              <p:cNvSpPr>
                <a:spLocks noChangeArrowheads="1"/>
              </p:cNvSpPr>
              <p:nvPr/>
            </p:nvSpPr>
            <p:spPr bwMode="auto">
              <a:xfrm>
                <a:off x="2732" y="3004"/>
                <a:ext cx="333" cy="260"/>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0654" name="Line 57"/>
              <p:cNvSpPr>
                <a:spLocks noChangeShapeType="1"/>
              </p:cNvSpPr>
              <p:nvPr/>
            </p:nvSpPr>
            <p:spPr bwMode="auto">
              <a:xfrm flipH="1">
                <a:off x="2993" y="2827"/>
                <a:ext cx="92" cy="222"/>
              </a:xfrm>
              <a:prstGeom prst="line">
                <a:avLst/>
              </a:prstGeom>
              <a:noFill/>
              <a:ln w="38100">
                <a:solidFill>
                  <a:schemeClr val="tx1"/>
                </a:solidFill>
                <a:round/>
                <a:headEnd/>
                <a:tailEnd/>
              </a:ln>
            </p:spPr>
            <p:txBody>
              <a:bodyPr lIns="0" rIns="0"/>
              <a:lstStyle/>
              <a:p>
                <a:endParaRPr lang="zh-CN" altLang="en-US"/>
              </a:p>
            </p:txBody>
          </p:sp>
          <p:sp>
            <p:nvSpPr>
              <p:cNvPr id="110655" name="Oval 58"/>
              <p:cNvSpPr>
                <a:spLocks noChangeArrowheads="1"/>
              </p:cNvSpPr>
              <p:nvPr/>
            </p:nvSpPr>
            <p:spPr bwMode="auto">
              <a:xfrm>
                <a:off x="2092" y="3441"/>
                <a:ext cx="333"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24</a:t>
                </a:r>
                <a:endParaRPr lang="en-US" altLang="zh-CN" sz="1400">
                  <a:latin typeface="Times New Roman" pitchFamily="18" charset="0"/>
                  <a:ea typeface="楷体_GB2312"/>
                  <a:cs typeface="楷体_GB2312"/>
                </a:endParaRPr>
              </a:p>
            </p:txBody>
          </p:sp>
          <p:sp>
            <p:nvSpPr>
              <p:cNvPr id="110656" name="Line 59"/>
              <p:cNvSpPr>
                <a:spLocks noChangeShapeType="1"/>
              </p:cNvSpPr>
              <p:nvPr/>
            </p:nvSpPr>
            <p:spPr bwMode="auto">
              <a:xfrm>
                <a:off x="2079" y="3329"/>
                <a:ext cx="92" cy="148"/>
              </a:xfrm>
              <a:prstGeom prst="line">
                <a:avLst/>
              </a:prstGeom>
              <a:noFill/>
              <a:ln w="38100">
                <a:solidFill>
                  <a:schemeClr val="tx1"/>
                </a:solidFill>
                <a:round/>
                <a:headEnd/>
                <a:tailEnd/>
              </a:ln>
            </p:spPr>
            <p:txBody>
              <a:bodyPr lIns="0" rIns="0"/>
              <a:lstStyle/>
              <a:p>
                <a:endParaRPr lang="zh-CN" altLang="en-US"/>
              </a:p>
            </p:txBody>
          </p:sp>
          <p:sp>
            <p:nvSpPr>
              <p:cNvPr id="110657" name="Line 61"/>
              <p:cNvSpPr>
                <a:spLocks noChangeShapeType="1"/>
              </p:cNvSpPr>
              <p:nvPr/>
            </p:nvSpPr>
            <p:spPr bwMode="auto">
              <a:xfrm>
                <a:off x="2154" y="2523"/>
                <a:ext cx="91" cy="181"/>
              </a:xfrm>
              <a:prstGeom prst="line">
                <a:avLst/>
              </a:prstGeom>
              <a:noFill/>
              <a:ln w="38100">
                <a:solidFill>
                  <a:schemeClr val="tx1"/>
                </a:solidFill>
                <a:round/>
                <a:headEnd/>
                <a:tailEnd/>
              </a:ln>
            </p:spPr>
            <p:txBody>
              <a:bodyPr/>
              <a:lstStyle/>
              <a:p>
                <a:endParaRPr lang="zh-CN" altLang="en-US"/>
              </a:p>
            </p:txBody>
          </p:sp>
        </p:grpSp>
        <p:cxnSp>
          <p:nvCxnSpPr>
            <p:cNvPr id="110631" name="直接连接符 63"/>
            <p:cNvCxnSpPr>
              <a:cxnSpLocks noChangeShapeType="1"/>
            </p:cNvCxnSpPr>
            <p:nvPr/>
          </p:nvCxnSpPr>
          <p:spPr bwMode="auto">
            <a:xfrm>
              <a:off x="3139801" y="5229200"/>
              <a:ext cx="112342" cy="229216"/>
            </a:xfrm>
            <a:prstGeom prst="line">
              <a:avLst/>
            </a:prstGeom>
            <a:noFill/>
            <a:ln w="38100" algn="ctr">
              <a:solidFill>
                <a:schemeClr val="tx1"/>
              </a:solidFill>
              <a:prstDash val="sysDot"/>
              <a:round/>
              <a:headEnd/>
              <a:tailEnd/>
            </a:ln>
          </p:spPr>
        </p:cxnSp>
      </p:grpSp>
      <p:sp>
        <p:nvSpPr>
          <p:cNvPr id="136" name="矩形 135"/>
          <p:cNvSpPr>
            <a:spLocks noChangeArrowheads="1"/>
          </p:cNvSpPr>
          <p:nvPr/>
        </p:nvSpPr>
        <p:spPr bwMode="auto">
          <a:xfrm>
            <a:off x="468313" y="2139950"/>
            <a:ext cx="5559425" cy="307975"/>
          </a:xfrm>
          <a:prstGeom prst="rect">
            <a:avLst/>
          </a:prstGeom>
          <a:noFill/>
          <a:ln w="9525">
            <a:noFill/>
            <a:miter lim="800000"/>
            <a:headEnd/>
            <a:tailEnd/>
          </a:ln>
        </p:spPr>
        <p:txBody>
          <a:bodyPr wrap="none">
            <a:spAutoFit/>
          </a:bodyPr>
          <a:lstStyle/>
          <a:p>
            <a:pPr eaLnBrk="0" hangingPunct="0">
              <a:spcBef>
                <a:spcPct val="50000"/>
              </a:spcBef>
            </a:pPr>
            <a:r>
              <a:rPr lang="zh-CN" altLang="en-US" sz="1400" b="0">
                <a:ea typeface="楷体_GB2312"/>
                <a:cs typeface="楷体_GB2312"/>
              </a:rPr>
              <a:t>调整结点的兄弟是黑色的，且有一个内侧的红孩子，</a:t>
            </a:r>
            <a:r>
              <a:rPr lang="en-US" altLang="zh-CN" sz="1400" b="0">
                <a:ea typeface="楷体_GB2312"/>
                <a:cs typeface="楷体_GB2312"/>
              </a:rPr>
              <a:t>25</a:t>
            </a:r>
            <a:r>
              <a:rPr lang="zh-CN" altLang="en-US" sz="1400" b="0">
                <a:ea typeface="楷体_GB2312"/>
                <a:cs typeface="楷体_GB2312"/>
              </a:rPr>
              <a:t>执行</a:t>
            </a:r>
            <a:r>
              <a:rPr lang="en-US" altLang="zh-CN" sz="1400" b="0">
                <a:ea typeface="楷体_GB2312"/>
                <a:cs typeface="楷体_GB2312"/>
              </a:rPr>
              <a:t>LRb</a:t>
            </a:r>
            <a:r>
              <a:rPr lang="zh-CN" altLang="en-US" sz="1400" b="0">
                <a:ea typeface="楷体_GB2312"/>
                <a:cs typeface="楷体_GB2312"/>
              </a:rPr>
              <a:t>旋转</a:t>
            </a:r>
          </a:p>
        </p:txBody>
      </p:sp>
      <p:grpSp>
        <p:nvGrpSpPr>
          <p:cNvPr id="5" name="Group 91"/>
          <p:cNvGrpSpPr>
            <a:grpSpLocks/>
          </p:cNvGrpSpPr>
          <p:nvPr/>
        </p:nvGrpSpPr>
        <p:grpSpPr bwMode="auto">
          <a:xfrm>
            <a:off x="5148263" y="3292475"/>
            <a:ext cx="3673475" cy="1549400"/>
            <a:chOff x="3083" y="709"/>
            <a:chExt cx="2677" cy="1785"/>
          </a:xfrm>
        </p:grpSpPr>
        <p:sp>
          <p:nvSpPr>
            <p:cNvPr id="110604" name="Line 64"/>
            <p:cNvSpPr>
              <a:spLocks noChangeShapeType="1"/>
            </p:cNvSpPr>
            <p:nvPr/>
          </p:nvSpPr>
          <p:spPr bwMode="auto">
            <a:xfrm flipH="1">
              <a:off x="5020" y="1514"/>
              <a:ext cx="166" cy="418"/>
            </a:xfrm>
            <a:prstGeom prst="line">
              <a:avLst/>
            </a:prstGeom>
            <a:noFill/>
            <a:ln w="38100">
              <a:solidFill>
                <a:schemeClr val="tx1"/>
              </a:solidFill>
              <a:round/>
              <a:headEnd/>
              <a:tailEnd/>
            </a:ln>
          </p:spPr>
          <p:txBody>
            <a:bodyPr lIns="0" rIns="0" anchor="ctr"/>
            <a:lstStyle/>
            <a:p>
              <a:endParaRPr lang="zh-CN" altLang="en-US"/>
            </a:p>
          </p:txBody>
        </p:sp>
        <p:sp>
          <p:nvSpPr>
            <p:cNvPr id="110605" name="Line 65"/>
            <p:cNvSpPr>
              <a:spLocks noChangeShapeType="1"/>
            </p:cNvSpPr>
            <p:nvPr/>
          </p:nvSpPr>
          <p:spPr bwMode="auto">
            <a:xfrm flipH="1">
              <a:off x="4444" y="2025"/>
              <a:ext cx="118" cy="227"/>
            </a:xfrm>
            <a:prstGeom prst="line">
              <a:avLst/>
            </a:prstGeom>
            <a:noFill/>
            <a:ln w="38100">
              <a:solidFill>
                <a:schemeClr val="tx1"/>
              </a:solidFill>
              <a:round/>
              <a:headEnd/>
              <a:tailEnd/>
            </a:ln>
          </p:spPr>
          <p:txBody>
            <a:bodyPr lIns="0" rIns="0" anchor="ctr"/>
            <a:lstStyle/>
            <a:p>
              <a:endParaRPr lang="zh-CN" altLang="en-US"/>
            </a:p>
          </p:txBody>
        </p:sp>
        <p:sp>
          <p:nvSpPr>
            <p:cNvPr id="110606" name="Line 66"/>
            <p:cNvSpPr>
              <a:spLocks noChangeShapeType="1"/>
            </p:cNvSpPr>
            <p:nvPr/>
          </p:nvSpPr>
          <p:spPr bwMode="auto">
            <a:xfrm>
              <a:off x="3911" y="1177"/>
              <a:ext cx="69" cy="411"/>
            </a:xfrm>
            <a:prstGeom prst="line">
              <a:avLst/>
            </a:prstGeom>
            <a:noFill/>
            <a:ln w="38100">
              <a:solidFill>
                <a:schemeClr val="tx1"/>
              </a:solidFill>
              <a:round/>
              <a:headEnd/>
              <a:tailEnd/>
            </a:ln>
          </p:spPr>
          <p:txBody>
            <a:bodyPr lIns="0" rIns="0" anchor="ctr"/>
            <a:lstStyle/>
            <a:p>
              <a:endParaRPr lang="zh-CN" altLang="en-US"/>
            </a:p>
          </p:txBody>
        </p:sp>
        <p:sp>
          <p:nvSpPr>
            <p:cNvPr id="110607" name="Line 67"/>
            <p:cNvSpPr>
              <a:spLocks noChangeShapeType="1"/>
            </p:cNvSpPr>
            <p:nvPr/>
          </p:nvSpPr>
          <p:spPr bwMode="auto">
            <a:xfrm flipH="1">
              <a:off x="4190" y="1125"/>
              <a:ext cx="444" cy="834"/>
            </a:xfrm>
            <a:prstGeom prst="line">
              <a:avLst/>
            </a:prstGeom>
            <a:noFill/>
            <a:ln w="38100">
              <a:solidFill>
                <a:schemeClr val="tx1"/>
              </a:solidFill>
              <a:round/>
              <a:headEnd/>
              <a:tailEnd/>
            </a:ln>
          </p:spPr>
          <p:txBody>
            <a:bodyPr lIns="0" rIns="0" anchor="ctr"/>
            <a:lstStyle/>
            <a:p>
              <a:endParaRPr lang="zh-CN" altLang="en-US"/>
            </a:p>
          </p:txBody>
        </p:sp>
        <p:sp>
          <p:nvSpPr>
            <p:cNvPr id="110608" name="Line 68"/>
            <p:cNvSpPr>
              <a:spLocks noChangeShapeType="1"/>
            </p:cNvSpPr>
            <p:nvPr/>
          </p:nvSpPr>
          <p:spPr bwMode="auto">
            <a:xfrm>
              <a:off x="4357" y="864"/>
              <a:ext cx="1216" cy="1021"/>
            </a:xfrm>
            <a:prstGeom prst="line">
              <a:avLst/>
            </a:prstGeom>
            <a:noFill/>
            <a:ln w="38100">
              <a:solidFill>
                <a:schemeClr val="tx1"/>
              </a:solidFill>
              <a:round/>
              <a:headEnd/>
              <a:tailEnd/>
            </a:ln>
          </p:spPr>
          <p:txBody>
            <a:bodyPr lIns="0" rIns="0" anchor="ctr"/>
            <a:lstStyle/>
            <a:p>
              <a:endParaRPr lang="zh-CN" altLang="en-US"/>
            </a:p>
          </p:txBody>
        </p:sp>
        <p:sp>
          <p:nvSpPr>
            <p:cNvPr id="110609" name="Line 69"/>
            <p:cNvSpPr>
              <a:spLocks noChangeShapeType="1"/>
            </p:cNvSpPr>
            <p:nvPr/>
          </p:nvSpPr>
          <p:spPr bwMode="auto">
            <a:xfrm flipH="1">
              <a:off x="3175" y="805"/>
              <a:ext cx="1015" cy="1161"/>
            </a:xfrm>
            <a:prstGeom prst="line">
              <a:avLst/>
            </a:prstGeom>
            <a:noFill/>
            <a:ln w="38100">
              <a:solidFill>
                <a:schemeClr val="tx1"/>
              </a:solidFill>
              <a:round/>
              <a:headEnd/>
              <a:tailEnd/>
            </a:ln>
          </p:spPr>
          <p:txBody>
            <a:bodyPr lIns="0" rIns="0" anchor="ctr"/>
            <a:lstStyle/>
            <a:p>
              <a:endParaRPr lang="zh-CN" altLang="en-US"/>
            </a:p>
          </p:txBody>
        </p:sp>
        <p:sp>
          <p:nvSpPr>
            <p:cNvPr id="110610" name="Oval 70"/>
            <p:cNvSpPr>
              <a:spLocks noChangeArrowheads="1"/>
            </p:cNvSpPr>
            <p:nvPr/>
          </p:nvSpPr>
          <p:spPr bwMode="auto">
            <a:xfrm>
              <a:off x="4132" y="709"/>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14</a:t>
              </a:r>
              <a:endParaRPr lang="en-US" altLang="zh-CN" sz="1400">
                <a:latin typeface="Times New Roman" pitchFamily="18" charset="0"/>
                <a:ea typeface="楷体_GB2312"/>
                <a:cs typeface="楷体_GB2312"/>
              </a:endParaRPr>
            </a:p>
          </p:txBody>
        </p:sp>
        <p:sp>
          <p:nvSpPr>
            <p:cNvPr id="110611" name="Oval 71"/>
            <p:cNvSpPr>
              <a:spLocks noChangeArrowheads="1"/>
            </p:cNvSpPr>
            <p:nvPr/>
          </p:nvSpPr>
          <p:spPr bwMode="auto">
            <a:xfrm>
              <a:off x="3856" y="1417"/>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12</a:t>
              </a:r>
              <a:endParaRPr lang="en-US" altLang="zh-CN" sz="1400">
                <a:latin typeface="Times New Roman" pitchFamily="18" charset="0"/>
                <a:ea typeface="楷体_GB2312"/>
                <a:cs typeface="楷体_GB2312"/>
              </a:endParaRPr>
            </a:p>
          </p:txBody>
        </p:sp>
        <p:sp>
          <p:nvSpPr>
            <p:cNvPr id="110612" name="Oval 72"/>
            <p:cNvSpPr>
              <a:spLocks noChangeArrowheads="1"/>
            </p:cNvSpPr>
            <p:nvPr/>
          </p:nvSpPr>
          <p:spPr bwMode="auto">
            <a:xfrm>
              <a:off x="3360" y="1386"/>
              <a:ext cx="333" cy="26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a:t>
              </a:r>
              <a:endParaRPr lang="en-US" altLang="zh-CN" sz="1400">
                <a:latin typeface="Times New Roman" pitchFamily="18" charset="0"/>
                <a:ea typeface="楷体_GB2312"/>
                <a:cs typeface="楷体_GB2312"/>
              </a:endParaRPr>
            </a:p>
          </p:txBody>
        </p:sp>
        <p:sp>
          <p:nvSpPr>
            <p:cNvPr id="110613" name="Oval 73"/>
            <p:cNvSpPr>
              <a:spLocks noChangeArrowheads="1"/>
            </p:cNvSpPr>
            <p:nvPr/>
          </p:nvSpPr>
          <p:spPr bwMode="auto">
            <a:xfrm>
              <a:off x="3543" y="1818"/>
              <a:ext cx="333"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5</a:t>
              </a:r>
              <a:endParaRPr lang="en-US" altLang="zh-CN" sz="1400">
                <a:latin typeface="Times New Roman" pitchFamily="18" charset="0"/>
                <a:ea typeface="楷体_GB2312"/>
                <a:cs typeface="楷体_GB2312"/>
              </a:endParaRPr>
            </a:p>
          </p:txBody>
        </p:sp>
        <p:sp>
          <p:nvSpPr>
            <p:cNvPr id="110614" name="Oval 74"/>
            <p:cNvSpPr>
              <a:spLocks noChangeArrowheads="1"/>
            </p:cNvSpPr>
            <p:nvPr/>
          </p:nvSpPr>
          <p:spPr bwMode="auto">
            <a:xfrm>
              <a:off x="3745" y="1021"/>
              <a:ext cx="333" cy="260"/>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9</a:t>
              </a:r>
              <a:endParaRPr lang="en-US" altLang="zh-CN" sz="1400">
                <a:latin typeface="Times New Roman" pitchFamily="18" charset="0"/>
                <a:ea typeface="楷体_GB2312"/>
                <a:cs typeface="楷体_GB2312"/>
              </a:endParaRPr>
            </a:p>
          </p:txBody>
        </p:sp>
        <p:sp>
          <p:nvSpPr>
            <p:cNvPr id="110615" name="Oval 75"/>
            <p:cNvSpPr>
              <a:spLocks noChangeArrowheads="1"/>
            </p:cNvSpPr>
            <p:nvPr/>
          </p:nvSpPr>
          <p:spPr bwMode="auto">
            <a:xfrm>
              <a:off x="4508" y="996"/>
              <a:ext cx="334"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28</a:t>
              </a:r>
              <a:endParaRPr lang="en-US" altLang="zh-CN" sz="1400">
                <a:latin typeface="Times New Roman" pitchFamily="18" charset="0"/>
                <a:ea typeface="楷体_GB2312"/>
                <a:cs typeface="楷体_GB2312"/>
              </a:endParaRPr>
            </a:p>
          </p:txBody>
        </p:sp>
        <p:sp>
          <p:nvSpPr>
            <p:cNvPr id="110616" name="Oval 76"/>
            <p:cNvSpPr>
              <a:spLocks noChangeArrowheads="1"/>
            </p:cNvSpPr>
            <p:nvPr/>
          </p:nvSpPr>
          <p:spPr bwMode="auto">
            <a:xfrm>
              <a:off x="4035" y="1798"/>
              <a:ext cx="334" cy="261"/>
            </a:xfrm>
            <a:prstGeom prst="ellipse">
              <a:avLst/>
            </a:prstGeom>
            <a:solidFill>
              <a:srgbClr val="969696"/>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15</a:t>
              </a:r>
              <a:endParaRPr lang="en-US" altLang="zh-CN" sz="1400">
                <a:latin typeface="Times New Roman" pitchFamily="18" charset="0"/>
                <a:ea typeface="楷体_GB2312"/>
                <a:cs typeface="楷体_GB2312"/>
              </a:endParaRPr>
            </a:p>
          </p:txBody>
        </p:sp>
        <p:sp>
          <p:nvSpPr>
            <p:cNvPr id="110617" name="Oval 77"/>
            <p:cNvSpPr>
              <a:spLocks noChangeArrowheads="1"/>
            </p:cNvSpPr>
            <p:nvPr/>
          </p:nvSpPr>
          <p:spPr bwMode="auto">
            <a:xfrm>
              <a:off x="5426" y="1750"/>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60</a:t>
              </a:r>
              <a:endParaRPr lang="en-US" altLang="zh-CN" sz="1400">
                <a:latin typeface="Times New Roman" pitchFamily="18" charset="0"/>
                <a:ea typeface="楷体_GB2312"/>
                <a:cs typeface="楷体_GB2312"/>
              </a:endParaRPr>
            </a:p>
          </p:txBody>
        </p:sp>
        <p:sp>
          <p:nvSpPr>
            <p:cNvPr id="110618" name="Oval 78"/>
            <p:cNvSpPr>
              <a:spLocks noChangeArrowheads="1"/>
            </p:cNvSpPr>
            <p:nvPr/>
          </p:nvSpPr>
          <p:spPr bwMode="auto">
            <a:xfrm>
              <a:off x="5020" y="1400"/>
              <a:ext cx="333"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50</a:t>
              </a:r>
              <a:endParaRPr lang="en-US" altLang="zh-CN" sz="1400">
                <a:latin typeface="Times New Roman" pitchFamily="18" charset="0"/>
                <a:ea typeface="楷体_GB2312"/>
                <a:cs typeface="楷体_GB2312"/>
              </a:endParaRPr>
            </a:p>
          </p:txBody>
        </p:sp>
        <p:sp>
          <p:nvSpPr>
            <p:cNvPr id="110619" name="Oval 79"/>
            <p:cNvSpPr>
              <a:spLocks noChangeArrowheads="1"/>
            </p:cNvSpPr>
            <p:nvPr/>
          </p:nvSpPr>
          <p:spPr bwMode="auto">
            <a:xfrm>
              <a:off x="4262" y="1435"/>
              <a:ext cx="334" cy="260"/>
            </a:xfrm>
            <a:prstGeom prst="ellipse">
              <a:avLst/>
            </a:prstGeom>
            <a:solidFill>
              <a:srgbClr val="969696"/>
            </a:solidFill>
            <a:ln w="38100">
              <a:solidFill>
                <a:schemeClr val="tx1"/>
              </a:solidFill>
              <a:round/>
              <a:headEnd type="none" w="sm" len="sm"/>
              <a:tailEnd type="none" w="sm" len="sm"/>
            </a:ln>
          </p:spPr>
          <p:txBody>
            <a:bodyPr lIns="0" rIns="0" anchor="ctr"/>
            <a:lstStyle/>
            <a:p>
              <a:pPr algn="ctr"/>
              <a:r>
                <a:rPr lang="en-US" altLang="zh-CN" sz="1400"/>
                <a:t>20</a:t>
              </a:r>
              <a:endParaRPr lang="en-US" altLang="zh-CN" sz="1400">
                <a:latin typeface="Times New Roman" pitchFamily="18" charset="0"/>
                <a:ea typeface="楷体_GB2312"/>
                <a:cs typeface="楷体_GB2312"/>
              </a:endParaRPr>
            </a:p>
          </p:txBody>
        </p:sp>
        <p:sp>
          <p:nvSpPr>
            <p:cNvPr id="110620" name="Oval 80"/>
            <p:cNvSpPr>
              <a:spLocks noChangeArrowheads="1"/>
            </p:cNvSpPr>
            <p:nvPr/>
          </p:nvSpPr>
          <p:spPr bwMode="auto">
            <a:xfrm>
              <a:off x="4649" y="2205"/>
              <a:ext cx="333" cy="260"/>
            </a:xfrm>
            <a:prstGeom prst="ellipse">
              <a:avLst/>
            </a:prstGeom>
            <a:solidFill>
              <a:srgbClr val="969696"/>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25</a:t>
              </a:r>
              <a:endParaRPr lang="en-US" altLang="zh-CN" sz="1400">
                <a:latin typeface="Times New Roman" pitchFamily="18" charset="0"/>
                <a:ea typeface="楷体_GB2312"/>
                <a:cs typeface="楷体_GB2312"/>
              </a:endParaRPr>
            </a:p>
          </p:txBody>
        </p:sp>
        <p:sp>
          <p:nvSpPr>
            <p:cNvPr id="110621" name="Oval 81"/>
            <p:cNvSpPr>
              <a:spLocks noChangeArrowheads="1"/>
            </p:cNvSpPr>
            <p:nvPr/>
          </p:nvSpPr>
          <p:spPr bwMode="auto">
            <a:xfrm>
              <a:off x="4835" y="1772"/>
              <a:ext cx="334"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30</a:t>
              </a:r>
              <a:endParaRPr lang="en-US" altLang="zh-CN" sz="1400">
                <a:latin typeface="Times New Roman" pitchFamily="18" charset="0"/>
                <a:ea typeface="楷体_GB2312"/>
                <a:cs typeface="楷体_GB2312"/>
              </a:endParaRPr>
            </a:p>
          </p:txBody>
        </p:sp>
        <p:sp>
          <p:nvSpPr>
            <p:cNvPr id="110622" name="Oval 82"/>
            <p:cNvSpPr>
              <a:spLocks noChangeArrowheads="1"/>
            </p:cNvSpPr>
            <p:nvPr/>
          </p:nvSpPr>
          <p:spPr bwMode="auto">
            <a:xfrm>
              <a:off x="4217" y="2233"/>
              <a:ext cx="333" cy="261"/>
            </a:xfrm>
            <a:prstGeom prst="ellipse">
              <a:avLst/>
            </a:prstGeom>
            <a:solidFill>
              <a:srgbClr val="808080"/>
            </a:solidFill>
            <a:ln w="38100">
              <a:solidFill>
                <a:schemeClr val="tx1"/>
              </a:solidFill>
              <a:round/>
              <a:headEnd type="none" w="sm" len="sm"/>
              <a:tailEnd type="none" w="sm" len="sm"/>
            </a:ln>
          </p:spPr>
          <p:txBody>
            <a:bodyPr lIns="0" rIns="0" anchor="ctr"/>
            <a:lstStyle/>
            <a:p>
              <a:pPr algn="ctr"/>
              <a:r>
                <a:rPr lang="en-US" altLang="zh-CN" sz="1400">
                  <a:solidFill>
                    <a:srgbClr val="FFFFFF"/>
                  </a:solidFill>
                </a:rPr>
                <a:t>23</a:t>
              </a:r>
              <a:endParaRPr lang="en-US" altLang="zh-CN" sz="1400">
                <a:latin typeface="Times New Roman" pitchFamily="18" charset="0"/>
                <a:ea typeface="楷体_GB2312"/>
                <a:cs typeface="楷体_GB2312"/>
              </a:endParaRPr>
            </a:p>
          </p:txBody>
        </p:sp>
        <p:sp>
          <p:nvSpPr>
            <p:cNvPr id="110623" name="Oval 83"/>
            <p:cNvSpPr>
              <a:spLocks noChangeArrowheads="1"/>
            </p:cNvSpPr>
            <p:nvPr/>
          </p:nvSpPr>
          <p:spPr bwMode="auto">
            <a:xfrm>
              <a:off x="3083" y="1818"/>
              <a:ext cx="334"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t>1</a:t>
              </a:r>
              <a:endParaRPr lang="en-US" altLang="zh-CN" sz="1400">
                <a:latin typeface="Times New Roman" pitchFamily="18" charset="0"/>
                <a:ea typeface="楷体_GB2312"/>
                <a:cs typeface="楷体_GB2312"/>
              </a:endParaRPr>
            </a:p>
          </p:txBody>
        </p:sp>
        <p:sp>
          <p:nvSpPr>
            <p:cNvPr id="110624" name="Line 84"/>
            <p:cNvSpPr>
              <a:spLocks noChangeShapeType="1"/>
            </p:cNvSpPr>
            <p:nvPr/>
          </p:nvSpPr>
          <p:spPr bwMode="auto">
            <a:xfrm>
              <a:off x="3606" y="1655"/>
              <a:ext cx="92" cy="149"/>
            </a:xfrm>
            <a:prstGeom prst="line">
              <a:avLst/>
            </a:prstGeom>
            <a:noFill/>
            <a:ln w="38100">
              <a:solidFill>
                <a:schemeClr val="tx1"/>
              </a:solidFill>
              <a:round/>
              <a:headEnd/>
              <a:tailEnd/>
            </a:ln>
          </p:spPr>
          <p:txBody>
            <a:bodyPr lIns="0" rIns="0"/>
            <a:lstStyle/>
            <a:p>
              <a:endParaRPr lang="zh-CN" altLang="en-US"/>
            </a:p>
          </p:txBody>
        </p:sp>
        <p:sp>
          <p:nvSpPr>
            <p:cNvPr id="110625" name="Oval 85"/>
            <p:cNvSpPr>
              <a:spLocks noChangeArrowheads="1"/>
            </p:cNvSpPr>
            <p:nvPr/>
          </p:nvSpPr>
          <p:spPr bwMode="auto">
            <a:xfrm>
              <a:off x="5112" y="2143"/>
              <a:ext cx="333" cy="260"/>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55</a:t>
              </a:r>
              <a:endParaRPr lang="en-US" altLang="zh-CN" sz="1400">
                <a:latin typeface="Times New Roman" pitchFamily="18" charset="0"/>
                <a:ea typeface="楷体_GB2312"/>
                <a:cs typeface="楷体_GB2312"/>
              </a:endParaRPr>
            </a:p>
          </p:txBody>
        </p:sp>
        <p:sp>
          <p:nvSpPr>
            <p:cNvPr id="110626" name="Line 86"/>
            <p:cNvSpPr>
              <a:spLocks noChangeShapeType="1"/>
            </p:cNvSpPr>
            <p:nvPr/>
          </p:nvSpPr>
          <p:spPr bwMode="auto">
            <a:xfrm flipH="1">
              <a:off x="5373" y="1966"/>
              <a:ext cx="92" cy="222"/>
            </a:xfrm>
            <a:prstGeom prst="line">
              <a:avLst/>
            </a:prstGeom>
            <a:noFill/>
            <a:ln w="38100">
              <a:solidFill>
                <a:schemeClr val="tx1"/>
              </a:solidFill>
              <a:round/>
              <a:headEnd/>
              <a:tailEnd/>
            </a:ln>
          </p:spPr>
          <p:txBody>
            <a:bodyPr lIns="0" rIns="0"/>
            <a:lstStyle/>
            <a:p>
              <a:endParaRPr lang="zh-CN" altLang="en-US"/>
            </a:p>
          </p:txBody>
        </p:sp>
        <p:sp>
          <p:nvSpPr>
            <p:cNvPr id="110627" name="Oval 87"/>
            <p:cNvSpPr>
              <a:spLocks noChangeArrowheads="1"/>
            </p:cNvSpPr>
            <p:nvPr/>
          </p:nvSpPr>
          <p:spPr bwMode="auto">
            <a:xfrm>
              <a:off x="4468" y="1842"/>
              <a:ext cx="333" cy="261"/>
            </a:xfrm>
            <a:prstGeom prst="ellipse">
              <a:avLst/>
            </a:prstGeom>
            <a:solidFill>
              <a:srgbClr val="F60000"/>
            </a:solidFill>
            <a:ln w="38100">
              <a:solidFill>
                <a:schemeClr val="tx1"/>
              </a:solidFill>
              <a:round/>
              <a:headEnd type="none" w="sm" len="sm"/>
              <a:tailEnd type="none" w="sm" len="sm"/>
            </a:ln>
          </p:spPr>
          <p:txBody>
            <a:bodyPr lIns="0" rIns="0" anchor="ctr"/>
            <a:lstStyle/>
            <a:p>
              <a:pPr algn="ctr"/>
              <a:r>
                <a:rPr lang="en-US" altLang="zh-CN" sz="1400">
                  <a:solidFill>
                    <a:srgbClr val="000000"/>
                  </a:solidFill>
                </a:rPr>
                <a:t>24</a:t>
              </a:r>
              <a:endParaRPr lang="en-US" altLang="zh-CN" sz="1400">
                <a:latin typeface="Times New Roman" pitchFamily="18" charset="0"/>
                <a:ea typeface="楷体_GB2312"/>
                <a:cs typeface="楷体_GB2312"/>
              </a:endParaRPr>
            </a:p>
          </p:txBody>
        </p:sp>
        <p:sp>
          <p:nvSpPr>
            <p:cNvPr id="110628" name="Line 88"/>
            <p:cNvSpPr>
              <a:spLocks noChangeShapeType="1"/>
            </p:cNvSpPr>
            <p:nvPr/>
          </p:nvSpPr>
          <p:spPr bwMode="auto">
            <a:xfrm>
              <a:off x="4740" y="2115"/>
              <a:ext cx="92" cy="148"/>
            </a:xfrm>
            <a:prstGeom prst="line">
              <a:avLst/>
            </a:prstGeom>
            <a:noFill/>
            <a:ln w="38100">
              <a:solidFill>
                <a:schemeClr val="tx1"/>
              </a:solidFill>
              <a:round/>
              <a:headEnd/>
              <a:tailEnd/>
            </a:ln>
          </p:spPr>
          <p:txBody>
            <a:bodyPr lIns="0" rIns="0"/>
            <a:lstStyle/>
            <a:p>
              <a:endParaRPr lang="zh-CN" altLang="en-US"/>
            </a:p>
          </p:txBody>
        </p:sp>
        <p:sp>
          <p:nvSpPr>
            <p:cNvPr id="110629" name="Line 89"/>
            <p:cNvSpPr>
              <a:spLocks noChangeShapeType="1"/>
            </p:cNvSpPr>
            <p:nvPr/>
          </p:nvSpPr>
          <p:spPr bwMode="auto">
            <a:xfrm>
              <a:off x="4534" y="1662"/>
              <a:ext cx="91" cy="181"/>
            </a:xfrm>
            <a:prstGeom prst="line">
              <a:avLst/>
            </a:prstGeom>
            <a:noFill/>
            <a:ln w="38100">
              <a:solidFill>
                <a:schemeClr val="tx1"/>
              </a:solidFill>
              <a:round/>
              <a:headEnd/>
              <a:tailEnd/>
            </a:ln>
          </p:spPr>
          <p:txBody>
            <a:bodyPr/>
            <a:lstStyle/>
            <a:p>
              <a:endParaRPr lang="zh-CN" altLang="en-US"/>
            </a:p>
          </p:txBody>
        </p:sp>
      </p:grpSp>
      <p:sp>
        <p:nvSpPr>
          <p:cNvPr id="164" name="矩形 163"/>
          <p:cNvSpPr>
            <a:spLocks noChangeArrowheads="1"/>
          </p:cNvSpPr>
          <p:nvPr/>
        </p:nvSpPr>
        <p:spPr bwMode="auto">
          <a:xfrm>
            <a:off x="468313" y="2643188"/>
            <a:ext cx="901700" cy="307975"/>
          </a:xfrm>
          <a:prstGeom prst="rect">
            <a:avLst/>
          </a:prstGeom>
          <a:noFill/>
          <a:ln w="9525">
            <a:noFill/>
            <a:miter lim="800000"/>
            <a:headEnd/>
            <a:tailEnd/>
          </a:ln>
        </p:spPr>
        <p:txBody>
          <a:bodyPr wrap="none">
            <a:spAutoFit/>
          </a:bodyPr>
          <a:lstStyle/>
          <a:p>
            <a:pPr eaLnBrk="0" hangingPunct="0">
              <a:spcBef>
                <a:spcPct val="50000"/>
              </a:spcBef>
            </a:pPr>
            <a:r>
              <a:rPr lang="zh-CN" altLang="en-US" sz="1400" b="0">
                <a:ea typeface="楷体_GB2312"/>
                <a:cs typeface="楷体_GB2312"/>
              </a:rPr>
              <a:t>恢复平衡</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blinds(horizontal)">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blinds(horizontal)">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blinds(horizontal)">
                                      <p:cBhvr>
                                        <p:cTn id="32"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04" grpId="0"/>
      <p:bldP spid="136" grpId="0"/>
      <p:bldP spid="16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矩形 34"/>
          <p:cNvSpPr>
            <a:spLocks noChangeArrowheads="1"/>
          </p:cNvSpPr>
          <p:nvPr/>
        </p:nvSpPr>
        <p:spPr bwMode="auto">
          <a:xfrm>
            <a:off x="467544" y="195263"/>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调整实例</a:t>
            </a:r>
          </a:p>
        </p:txBody>
      </p:sp>
      <p:sp>
        <p:nvSpPr>
          <p:cNvPr id="111620" name="文本框 28"/>
          <p:cNvSpPr txBox="1">
            <a:spLocks noChangeArrowheads="1"/>
          </p:cNvSpPr>
          <p:nvPr/>
        </p:nvSpPr>
        <p:spPr bwMode="auto">
          <a:xfrm>
            <a:off x="395288" y="842963"/>
            <a:ext cx="1296987" cy="452437"/>
          </a:xfrm>
          <a:prstGeom prst="rect">
            <a:avLst/>
          </a:prstGeom>
          <a:noFill/>
          <a:ln w="9525">
            <a:noFill/>
            <a:miter lim="800000"/>
            <a:headEnd/>
            <a:tailEnd/>
          </a:ln>
        </p:spPr>
        <p:txBody>
          <a:bodyPr>
            <a:spAutoFit/>
          </a:bodyPr>
          <a:lstStyle/>
          <a:p>
            <a:pPr>
              <a:lnSpc>
                <a:spcPct val="130000"/>
              </a:lnSpc>
            </a:pPr>
            <a:r>
              <a:rPr lang="zh-CN" altLang="en-US" sz="1800">
                <a:latin typeface="Times New Roman" pitchFamily="18" charset="0"/>
                <a:ea typeface="楷体_GB2312"/>
                <a:cs typeface="楷体_GB2312"/>
              </a:rPr>
              <a:t>删除</a:t>
            </a:r>
            <a:r>
              <a:rPr lang="en-US" altLang="zh-CN" sz="1800">
                <a:latin typeface="Times New Roman" pitchFamily="18" charset="0"/>
                <a:ea typeface="楷体_GB2312"/>
                <a:cs typeface="楷体_GB2312"/>
              </a:rPr>
              <a:t>30</a:t>
            </a:r>
            <a:endParaRPr lang="zh-CN" altLang="en-US" sz="1800" b="0">
              <a:latin typeface="Times New Roman" pitchFamily="18" charset="0"/>
              <a:ea typeface="楷体_GB2312"/>
              <a:cs typeface="楷体_GB2312"/>
            </a:endParaRPr>
          </a:p>
        </p:txBody>
      </p:sp>
      <p:sp>
        <p:nvSpPr>
          <p:cNvPr id="172" name="Oval 77"/>
          <p:cNvSpPr>
            <a:spLocks noChangeArrowheads="1"/>
          </p:cNvSpPr>
          <p:nvPr/>
        </p:nvSpPr>
        <p:spPr bwMode="auto">
          <a:xfrm>
            <a:off x="3602038" y="4138613"/>
            <a:ext cx="487362" cy="268287"/>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60</a:t>
            </a:r>
            <a:endParaRPr lang="en-US" altLang="zh-CN" sz="1400" b="0">
              <a:latin typeface="Times New Roman" pitchFamily="18" charset="0"/>
              <a:ea typeface="楷体_GB2312"/>
              <a:cs typeface="楷体_GB2312"/>
            </a:endParaRPr>
          </a:p>
        </p:txBody>
      </p:sp>
      <p:sp>
        <p:nvSpPr>
          <p:cNvPr id="176" name="Oval 81"/>
          <p:cNvSpPr>
            <a:spLocks noChangeArrowheads="1"/>
          </p:cNvSpPr>
          <p:nvPr/>
        </p:nvSpPr>
        <p:spPr bwMode="auto">
          <a:xfrm>
            <a:off x="2954338" y="4283075"/>
            <a:ext cx="487362" cy="268288"/>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30</a:t>
            </a:r>
            <a:endParaRPr lang="en-US" altLang="zh-CN" sz="1400" b="0">
              <a:latin typeface="Times New Roman" pitchFamily="18" charset="0"/>
              <a:ea typeface="楷体_GB2312"/>
              <a:cs typeface="楷体_GB2312"/>
            </a:endParaRPr>
          </a:p>
        </p:txBody>
      </p:sp>
      <p:grpSp>
        <p:nvGrpSpPr>
          <p:cNvPr id="111623" name="组合 220"/>
          <p:cNvGrpSpPr>
            <a:grpSpLocks/>
          </p:cNvGrpSpPr>
          <p:nvPr/>
        </p:nvGrpSpPr>
        <p:grpSpPr bwMode="auto">
          <a:xfrm>
            <a:off x="250825" y="2932113"/>
            <a:ext cx="3638550" cy="1998662"/>
            <a:chOff x="285673" y="2517011"/>
            <a:chExt cx="3742903" cy="1998955"/>
          </a:xfrm>
        </p:grpSpPr>
        <p:sp>
          <p:nvSpPr>
            <p:cNvPr id="111652" name="Line 64"/>
            <p:cNvSpPr>
              <a:spLocks noChangeShapeType="1"/>
            </p:cNvSpPr>
            <p:nvPr/>
          </p:nvSpPr>
          <p:spPr bwMode="auto">
            <a:xfrm flipH="1">
              <a:off x="3303616" y="3476587"/>
              <a:ext cx="241837" cy="429811"/>
            </a:xfrm>
            <a:prstGeom prst="line">
              <a:avLst/>
            </a:prstGeom>
            <a:noFill/>
            <a:ln w="38100">
              <a:solidFill>
                <a:schemeClr val="tx1"/>
              </a:solidFill>
              <a:round/>
              <a:headEnd/>
              <a:tailEnd/>
            </a:ln>
          </p:spPr>
          <p:txBody>
            <a:bodyPr lIns="0" tIns="0" rIns="0" bIns="0" anchor="ctr"/>
            <a:lstStyle/>
            <a:p>
              <a:endParaRPr lang="zh-CN" altLang="en-US"/>
            </a:p>
          </p:txBody>
        </p:sp>
        <p:sp>
          <p:nvSpPr>
            <p:cNvPr id="111653" name="Line 65"/>
            <p:cNvSpPr>
              <a:spLocks noChangeShapeType="1"/>
            </p:cNvSpPr>
            <p:nvPr/>
          </p:nvSpPr>
          <p:spPr bwMode="auto">
            <a:xfrm flipH="1">
              <a:off x="2356548" y="4009816"/>
              <a:ext cx="172188" cy="233897"/>
            </a:xfrm>
            <a:prstGeom prst="line">
              <a:avLst/>
            </a:prstGeom>
            <a:noFill/>
            <a:ln w="38100">
              <a:solidFill>
                <a:schemeClr val="tx1"/>
              </a:solidFill>
              <a:round/>
              <a:headEnd/>
              <a:tailEnd/>
            </a:ln>
          </p:spPr>
          <p:txBody>
            <a:bodyPr lIns="0" tIns="0" rIns="0" bIns="0" anchor="ctr"/>
            <a:lstStyle/>
            <a:p>
              <a:endParaRPr lang="zh-CN" altLang="en-US"/>
            </a:p>
          </p:txBody>
        </p:sp>
        <p:sp>
          <p:nvSpPr>
            <p:cNvPr id="111654" name="Line 66"/>
            <p:cNvSpPr>
              <a:spLocks noChangeShapeType="1"/>
            </p:cNvSpPr>
            <p:nvPr/>
          </p:nvSpPr>
          <p:spPr bwMode="auto">
            <a:xfrm>
              <a:off x="1522750" y="3050066"/>
              <a:ext cx="100604" cy="422814"/>
            </a:xfrm>
            <a:prstGeom prst="line">
              <a:avLst/>
            </a:prstGeom>
            <a:noFill/>
            <a:ln w="38100">
              <a:solidFill>
                <a:schemeClr val="tx1"/>
              </a:solidFill>
              <a:round/>
              <a:headEnd/>
              <a:tailEnd/>
            </a:ln>
          </p:spPr>
          <p:txBody>
            <a:bodyPr lIns="0" tIns="0" rIns="0" bIns="0" anchor="ctr"/>
            <a:lstStyle/>
            <a:p>
              <a:endParaRPr lang="zh-CN" altLang="en-US"/>
            </a:p>
          </p:txBody>
        </p:sp>
        <p:sp>
          <p:nvSpPr>
            <p:cNvPr id="111655" name="Line 67"/>
            <p:cNvSpPr>
              <a:spLocks noChangeShapeType="1"/>
            </p:cNvSpPr>
            <p:nvPr/>
          </p:nvSpPr>
          <p:spPr bwMode="auto">
            <a:xfrm flipH="1">
              <a:off x="1989760" y="2983602"/>
              <a:ext cx="648122" cy="858623"/>
            </a:xfrm>
            <a:prstGeom prst="line">
              <a:avLst/>
            </a:prstGeom>
            <a:noFill/>
            <a:ln w="38100">
              <a:solidFill>
                <a:schemeClr val="tx1"/>
              </a:solidFill>
              <a:round/>
              <a:headEnd/>
              <a:tailEnd/>
            </a:ln>
          </p:spPr>
          <p:txBody>
            <a:bodyPr lIns="0" tIns="0" rIns="0" bIns="0" anchor="ctr"/>
            <a:lstStyle/>
            <a:p>
              <a:endParaRPr lang="zh-CN" altLang="en-US"/>
            </a:p>
          </p:txBody>
        </p:sp>
        <p:sp>
          <p:nvSpPr>
            <p:cNvPr id="111656" name="Line 68"/>
            <p:cNvSpPr>
              <a:spLocks noChangeShapeType="1"/>
            </p:cNvSpPr>
            <p:nvPr/>
          </p:nvSpPr>
          <p:spPr bwMode="auto">
            <a:xfrm>
              <a:off x="2254461" y="2693220"/>
              <a:ext cx="1774115" cy="1049539"/>
            </a:xfrm>
            <a:prstGeom prst="line">
              <a:avLst/>
            </a:prstGeom>
            <a:noFill/>
            <a:ln w="38100">
              <a:solidFill>
                <a:schemeClr val="tx1"/>
              </a:solidFill>
              <a:round/>
              <a:headEnd/>
              <a:tailEnd/>
            </a:ln>
          </p:spPr>
          <p:txBody>
            <a:bodyPr lIns="0" tIns="0" rIns="0" bIns="0" anchor="ctr"/>
            <a:lstStyle/>
            <a:p>
              <a:endParaRPr lang="zh-CN" altLang="en-US"/>
            </a:p>
          </p:txBody>
        </p:sp>
        <p:sp>
          <p:nvSpPr>
            <p:cNvPr id="111657" name="Line 69"/>
            <p:cNvSpPr>
              <a:spLocks noChangeShapeType="1"/>
            </p:cNvSpPr>
            <p:nvPr/>
          </p:nvSpPr>
          <p:spPr bwMode="auto">
            <a:xfrm flipH="1">
              <a:off x="459737" y="2625617"/>
              <a:ext cx="1480041" cy="1194475"/>
            </a:xfrm>
            <a:prstGeom prst="line">
              <a:avLst/>
            </a:prstGeom>
            <a:noFill/>
            <a:ln w="38100">
              <a:solidFill>
                <a:schemeClr val="tx1"/>
              </a:solidFill>
              <a:round/>
              <a:headEnd/>
              <a:tailEnd/>
            </a:ln>
          </p:spPr>
          <p:txBody>
            <a:bodyPr lIns="0" tIns="0" rIns="0" bIns="0" anchor="ctr"/>
            <a:lstStyle/>
            <a:p>
              <a:endParaRPr lang="zh-CN" altLang="en-US"/>
            </a:p>
          </p:txBody>
        </p:sp>
        <p:sp>
          <p:nvSpPr>
            <p:cNvPr id="111658" name="Oval 70"/>
            <p:cNvSpPr>
              <a:spLocks noChangeArrowheads="1"/>
            </p:cNvSpPr>
            <p:nvPr/>
          </p:nvSpPr>
          <p:spPr bwMode="auto">
            <a:xfrm>
              <a:off x="1869795" y="2517011"/>
              <a:ext cx="487543"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14</a:t>
              </a:r>
              <a:endParaRPr lang="en-US" altLang="zh-CN" sz="1400" b="0">
                <a:latin typeface="Times New Roman" pitchFamily="18" charset="0"/>
                <a:ea typeface="楷体_GB2312"/>
                <a:cs typeface="楷体_GB2312"/>
              </a:endParaRPr>
            </a:p>
          </p:txBody>
        </p:sp>
        <p:sp>
          <p:nvSpPr>
            <p:cNvPr id="111659" name="Oval 71"/>
            <p:cNvSpPr>
              <a:spLocks noChangeArrowheads="1"/>
            </p:cNvSpPr>
            <p:nvPr/>
          </p:nvSpPr>
          <p:spPr bwMode="auto">
            <a:xfrm>
              <a:off x="1453202" y="3323796"/>
              <a:ext cx="486576"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12</a:t>
              </a:r>
              <a:endParaRPr lang="en-US" altLang="zh-CN" sz="1400" b="0">
                <a:latin typeface="Times New Roman" pitchFamily="18" charset="0"/>
                <a:ea typeface="楷体_GB2312"/>
                <a:cs typeface="楷体_GB2312"/>
              </a:endParaRPr>
            </a:p>
          </p:txBody>
        </p:sp>
        <p:sp>
          <p:nvSpPr>
            <p:cNvPr id="111660" name="Oval 72"/>
            <p:cNvSpPr>
              <a:spLocks noChangeArrowheads="1"/>
            </p:cNvSpPr>
            <p:nvPr/>
          </p:nvSpPr>
          <p:spPr bwMode="auto">
            <a:xfrm>
              <a:off x="704165" y="3288334"/>
              <a:ext cx="485609" cy="266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3</a:t>
              </a:r>
              <a:endParaRPr lang="en-US" altLang="zh-CN" sz="1400" b="0">
                <a:latin typeface="Times New Roman" pitchFamily="18" charset="0"/>
                <a:ea typeface="楷体_GB2312"/>
                <a:cs typeface="楷体_GB2312"/>
              </a:endParaRPr>
            </a:p>
          </p:txBody>
        </p:sp>
        <p:sp>
          <p:nvSpPr>
            <p:cNvPr id="111661" name="Oval 73"/>
            <p:cNvSpPr>
              <a:spLocks noChangeArrowheads="1"/>
            </p:cNvSpPr>
            <p:nvPr/>
          </p:nvSpPr>
          <p:spPr bwMode="auto">
            <a:xfrm>
              <a:off x="980536" y="3780384"/>
              <a:ext cx="485609" cy="268883"/>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t>5</a:t>
              </a:r>
              <a:endParaRPr lang="en-US" altLang="zh-CN" sz="1400" b="0">
                <a:latin typeface="Times New Roman" pitchFamily="18" charset="0"/>
                <a:ea typeface="楷体_GB2312"/>
                <a:cs typeface="楷体_GB2312"/>
              </a:endParaRPr>
            </a:p>
          </p:txBody>
        </p:sp>
        <p:sp>
          <p:nvSpPr>
            <p:cNvPr id="111662" name="Oval 74"/>
            <p:cNvSpPr>
              <a:spLocks noChangeArrowheads="1"/>
            </p:cNvSpPr>
            <p:nvPr/>
          </p:nvSpPr>
          <p:spPr bwMode="auto">
            <a:xfrm>
              <a:off x="1284977" y="2872751"/>
              <a:ext cx="486576" cy="266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9</a:t>
              </a:r>
              <a:endParaRPr lang="en-US" altLang="zh-CN" sz="1400" b="0">
                <a:latin typeface="Times New Roman" pitchFamily="18" charset="0"/>
                <a:ea typeface="楷体_GB2312"/>
                <a:cs typeface="楷体_GB2312"/>
              </a:endParaRPr>
            </a:p>
          </p:txBody>
        </p:sp>
        <p:sp>
          <p:nvSpPr>
            <p:cNvPr id="111663" name="Oval 75"/>
            <p:cNvSpPr>
              <a:spLocks noChangeArrowheads="1"/>
            </p:cNvSpPr>
            <p:nvPr/>
          </p:nvSpPr>
          <p:spPr bwMode="auto">
            <a:xfrm>
              <a:off x="2464761" y="2836209"/>
              <a:ext cx="487543" cy="268883"/>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t>28</a:t>
              </a:r>
              <a:endParaRPr lang="en-US" altLang="zh-CN" sz="1400" b="0">
                <a:latin typeface="Times New Roman" pitchFamily="18" charset="0"/>
                <a:ea typeface="楷体_GB2312"/>
                <a:cs typeface="楷体_GB2312"/>
              </a:endParaRPr>
            </a:p>
          </p:txBody>
        </p:sp>
        <p:sp>
          <p:nvSpPr>
            <p:cNvPr id="111664" name="Oval 76"/>
            <p:cNvSpPr>
              <a:spLocks noChangeArrowheads="1"/>
            </p:cNvSpPr>
            <p:nvPr/>
          </p:nvSpPr>
          <p:spPr bwMode="auto">
            <a:xfrm>
              <a:off x="1750770" y="3751600"/>
              <a:ext cx="486576" cy="268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15</a:t>
              </a:r>
              <a:endParaRPr lang="en-US" altLang="zh-CN" sz="1400" b="0">
                <a:latin typeface="Times New Roman" pitchFamily="18" charset="0"/>
                <a:ea typeface="楷体_GB2312"/>
                <a:cs typeface="楷体_GB2312"/>
              </a:endParaRPr>
            </a:p>
          </p:txBody>
        </p:sp>
        <p:sp>
          <p:nvSpPr>
            <p:cNvPr id="111665" name="Oval 78"/>
            <p:cNvSpPr>
              <a:spLocks noChangeArrowheads="1"/>
            </p:cNvSpPr>
            <p:nvPr/>
          </p:nvSpPr>
          <p:spPr bwMode="auto">
            <a:xfrm>
              <a:off x="3312184" y="3346925"/>
              <a:ext cx="485609"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50</a:t>
              </a:r>
              <a:endParaRPr lang="en-US" altLang="zh-CN" sz="1400" b="0">
                <a:latin typeface="Times New Roman" pitchFamily="18" charset="0"/>
                <a:ea typeface="楷体_GB2312"/>
                <a:cs typeface="楷体_GB2312"/>
              </a:endParaRPr>
            </a:p>
          </p:txBody>
        </p:sp>
        <p:sp>
          <p:nvSpPr>
            <p:cNvPr id="111666" name="Oval 79"/>
            <p:cNvSpPr>
              <a:spLocks noChangeArrowheads="1"/>
            </p:cNvSpPr>
            <p:nvPr/>
          </p:nvSpPr>
          <p:spPr bwMode="auto">
            <a:xfrm>
              <a:off x="2093263" y="3338233"/>
              <a:ext cx="487543" cy="266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t>20</a:t>
              </a:r>
              <a:endParaRPr lang="en-US" altLang="zh-CN" sz="1400" b="0">
                <a:latin typeface="Times New Roman" pitchFamily="18" charset="0"/>
                <a:ea typeface="楷体_GB2312"/>
                <a:cs typeface="楷体_GB2312"/>
              </a:endParaRPr>
            </a:p>
          </p:txBody>
        </p:sp>
        <p:sp>
          <p:nvSpPr>
            <p:cNvPr id="111667" name="Oval 80"/>
            <p:cNvSpPr>
              <a:spLocks noChangeArrowheads="1"/>
            </p:cNvSpPr>
            <p:nvPr/>
          </p:nvSpPr>
          <p:spPr bwMode="auto">
            <a:xfrm>
              <a:off x="2677978" y="4214836"/>
              <a:ext cx="485609" cy="267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25</a:t>
              </a:r>
              <a:endParaRPr lang="en-US" altLang="zh-CN" sz="1400" b="0">
                <a:latin typeface="Times New Roman" pitchFamily="18" charset="0"/>
                <a:ea typeface="楷体_GB2312"/>
                <a:cs typeface="楷体_GB2312"/>
              </a:endParaRPr>
            </a:p>
          </p:txBody>
        </p:sp>
        <p:sp>
          <p:nvSpPr>
            <p:cNvPr id="111668" name="Oval 82"/>
            <p:cNvSpPr>
              <a:spLocks noChangeArrowheads="1"/>
            </p:cNvSpPr>
            <p:nvPr/>
          </p:nvSpPr>
          <p:spPr bwMode="auto">
            <a:xfrm>
              <a:off x="2025104" y="4248083"/>
              <a:ext cx="485609"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23</a:t>
              </a:r>
              <a:endParaRPr lang="en-US" altLang="zh-CN" sz="1400" b="0">
                <a:latin typeface="Times New Roman" pitchFamily="18" charset="0"/>
                <a:ea typeface="楷体_GB2312"/>
                <a:cs typeface="楷体_GB2312"/>
              </a:endParaRPr>
            </a:p>
          </p:txBody>
        </p:sp>
        <p:sp>
          <p:nvSpPr>
            <p:cNvPr id="111669" name="Oval 83"/>
            <p:cNvSpPr>
              <a:spLocks noChangeArrowheads="1"/>
            </p:cNvSpPr>
            <p:nvPr/>
          </p:nvSpPr>
          <p:spPr bwMode="auto">
            <a:xfrm>
              <a:off x="285673" y="3780384"/>
              <a:ext cx="487543" cy="268883"/>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t>1</a:t>
              </a:r>
              <a:endParaRPr lang="en-US" altLang="zh-CN" sz="1400" b="0">
                <a:latin typeface="Times New Roman" pitchFamily="18" charset="0"/>
                <a:ea typeface="楷体_GB2312"/>
                <a:cs typeface="楷体_GB2312"/>
              </a:endParaRPr>
            </a:p>
          </p:txBody>
        </p:sp>
        <p:sp>
          <p:nvSpPr>
            <p:cNvPr id="111670" name="Line 84"/>
            <p:cNvSpPr>
              <a:spLocks noChangeShapeType="1"/>
            </p:cNvSpPr>
            <p:nvPr/>
          </p:nvSpPr>
          <p:spPr bwMode="auto">
            <a:xfrm>
              <a:off x="1063290" y="3595312"/>
              <a:ext cx="133494" cy="152933"/>
            </a:xfrm>
            <a:prstGeom prst="line">
              <a:avLst/>
            </a:prstGeom>
            <a:noFill/>
            <a:ln w="38100">
              <a:solidFill>
                <a:schemeClr val="tx1"/>
              </a:solidFill>
              <a:round/>
              <a:headEnd/>
              <a:tailEnd/>
            </a:ln>
          </p:spPr>
          <p:txBody>
            <a:bodyPr lIns="0" tIns="0" rIns="0" bIns="0"/>
            <a:lstStyle/>
            <a:p>
              <a:endParaRPr lang="zh-CN" altLang="en-US"/>
            </a:p>
          </p:txBody>
        </p:sp>
        <p:sp>
          <p:nvSpPr>
            <p:cNvPr id="111671" name="Oval 87"/>
            <p:cNvSpPr>
              <a:spLocks noChangeArrowheads="1"/>
            </p:cNvSpPr>
            <p:nvPr/>
          </p:nvSpPr>
          <p:spPr bwMode="auto">
            <a:xfrm>
              <a:off x="2404612" y="3801471"/>
              <a:ext cx="485609" cy="268882"/>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solidFill>
                    <a:srgbClr val="000000"/>
                  </a:solidFill>
                </a:rPr>
                <a:t>24</a:t>
              </a:r>
              <a:endParaRPr lang="en-US" altLang="zh-CN" sz="1400" b="0">
                <a:latin typeface="Times New Roman" pitchFamily="18" charset="0"/>
                <a:ea typeface="楷体_GB2312"/>
                <a:cs typeface="楷体_GB2312"/>
              </a:endParaRPr>
            </a:p>
          </p:txBody>
        </p:sp>
        <p:sp>
          <p:nvSpPr>
            <p:cNvPr id="111672" name="Line 88"/>
            <p:cNvSpPr>
              <a:spLocks noChangeShapeType="1"/>
            </p:cNvSpPr>
            <p:nvPr/>
          </p:nvSpPr>
          <p:spPr bwMode="auto">
            <a:xfrm>
              <a:off x="2754455" y="4055253"/>
              <a:ext cx="182828" cy="204910"/>
            </a:xfrm>
            <a:prstGeom prst="line">
              <a:avLst/>
            </a:prstGeom>
            <a:noFill/>
            <a:ln w="38100">
              <a:solidFill>
                <a:schemeClr val="tx1"/>
              </a:solidFill>
              <a:round/>
              <a:headEnd/>
              <a:tailEnd/>
            </a:ln>
          </p:spPr>
          <p:txBody>
            <a:bodyPr lIns="0" tIns="0" rIns="0" bIns="0"/>
            <a:lstStyle/>
            <a:p>
              <a:endParaRPr lang="zh-CN" altLang="en-US"/>
            </a:p>
          </p:txBody>
        </p:sp>
        <p:sp>
          <p:nvSpPr>
            <p:cNvPr id="111673" name="Line 89"/>
            <p:cNvSpPr>
              <a:spLocks noChangeShapeType="1"/>
            </p:cNvSpPr>
            <p:nvPr/>
          </p:nvSpPr>
          <p:spPr bwMode="auto">
            <a:xfrm>
              <a:off x="2464761" y="3602283"/>
              <a:ext cx="132527" cy="186918"/>
            </a:xfrm>
            <a:prstGeom prst="line">
              <a:avLst/>
            </a:prstGeom>
            <a:noFill/>
            <a:ln w="38100">
              <a:solidFill>
                <a:schemeClr val="tx1"/>
              </a:solidFill>
              <a:round/>
              <a:headEnd/>
              <a:tailEnd/>
            </a:ln>
          </p:spPr>
          <p:txBody>
            <a:bodyPr tIns="0" bIns="0"/>
            <a:lstStyle/>
            <a:p>
              <a:endParaRPr lang="zh-CN" altLang="en-US"/>
            </a:p>
          </p:txBody>
        </p:sp>
      </p:grpSp>
      <p:sp>
        <p:nvSpPr>
          <p:cNvPr id="183" name="Oval 77"/>
          <p:cNvSpPr>
            <a:spLocks noChangeArrowheads="1"/>
          </p:cNvSpPr>
          <p:nvPr/>
        </p:nvSpPr>
        <p:spPr bwMode="auto">
          <a:xfrm>
            <a:off x="3602038" y="4138613"/>
            <a:ext cx="487362" cy="268287"/>
          </a:xfrm>
          <a:prstGeom prst="ellipse">
            <a:avLst/>
          </a:prstGeom>
          <a:solidFill>
            <a:srgbClr val="FF000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60</a:t>
            </a:r>
            <a:endParaRPr lang="en-US" altLang="zh-CN" sz="1400" b="0">
              <a:latin typeface="Times New Roman" pitchFamily="18" charset="0"/>
              <a:ea typeface="楷体_GB2312"/>
              <a:cs typeface="楷体_GB2312"/>
            </a:endParaRPr>
          </a:p>
        </p:txBody>
      </p:sp>
      <p:sp>
        <p:nvSpPr>
          <p:cNvPr id="188" name="TextBox 187"/>
          <p:cNvSpPr txBox="1">
            <a:spLocks noChangeArrowheads="1"/>
          </p:cNvSpPr>
          <p:nvPr/>
        </p:nvSpPr>
        <p:spPr bwMode="auto">
          <a:xfrm>
            <a:off x="468313" y="1563688"/>
            <a:ext cx="4391025"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以</a:t>
            </a:r>
            <a:r>
              <a:rPr lang="en-US" altLang="zh-CN" sz="1400" dirty="0"/>
              <a:t>50</a:t>
            </a:r>
            <a:r>
              <a:rPr lang="zh-CN" altLang="en-US" sz="1400" dirty="0"/>
              <a:t>为根的子树恢复平衡，但少了一个黑结点</a:t>
            </a:r>
          </a:p>
        </p:txBody>
      </p:sp>
      <p:sp>
        <p:nvSpPr>
          <p:cNvPr id="189" name="TextBox 188"/>
          <p:cNvSpPr txBox="1">
            <a:spLocks noChangeArrowheads="1"/>
          </p:cNvSpPr>
          <p:nvPr/>
        </p:nvSpPr>
        <p:spPr bwMode="auto">
          <a:xfrm>
            <a:off x="468313" y="1851025"/>
            <a:ext cx="5472112" cy="307975"/>
          </a:xfrm>
          <a:prstGeom prst="rect">
            <a:avLst/>
          </a:prstGeom>
          <a:noFill/>
          <a:ln w="9525">
            <a:noFill/>
            <a:miter lim="800000"/>
            <a:headEnd/>
            <a:tailEnd/>
          </a:ln>
        </p:spPr>
        <p:txBody>
          <a:bodyPr>
            <a:spAutoFit/>
          </a:bodyPr>
          <a:lstStyle/>
          <a:p>
            <a:pPr eaLnBrk="0" hangingPunct="0">
              <a:spcBef>
                <a:spcPct val="50000"/>
              </a:spcBef>
            </a:pPr>
            <a:r>
              <a:rPr lang="en-US" altLang="zh-CN" sz="1400"/>
              <a:t>50</a:t>
            </a:r>
            <a:r>
              <a:rPr lang="zh-CN" altLang="en-US" sz="1400"/>
              <a:t>的兄弟</a:t>
            </a:r>
            <a:r>
              <a:rPr lang="en-US" altLang="zh-CN" sz="1400"/>
              <a:t>20</a:t>
            </a:r>
            <a:r>
              <a:rPr lang="zh-CN" altLang="en-US" sz="1400"/>
              <a:t>是黑色的且有一个内侧的红孩子，对</a:t>
            </a:r>
            <a:r>
              <a:rPr lang="en-US" altLang="zh-CN" sz="1400"/>
              <a:t>28 </a:t>
            </a:r>
            <a:r>
              <a:rPr lang="zh-CN" altLang="en-US" sz="1400"/>
              <a:t>执行</a:t>
            </a:r>
            <a:r>
              <a:rPr lang="en-US" altLang="zh-CN" sz="1400"/>
              <a:t>LRb</a:t>
            </a:r>
            <a:r>
              <a:rPr lang="zh-CN" altLang="en-US" sz="1400"/>
              <a:t>旋转</a:t>
            </a:r>
          </a:p>
        </p:txBody>
      </p:sp>
      <p:sp>
        <p:nvSpPr>
          <p:cNvPr id="190" name="TextBox 189"/>
          <p:cNvSpPr txBox="1">
            <a:spLocks noChangeArrowheads="1"/>
          </p:cNvSpPr>
          <p:nvPr/>
        </p:nvSpPr>
        <p:spPr bwMode="auto">
          <a:xfrm>
            <a:off x="468313" y="1255713"/>
            <a:ext cx="6191250" cy="307975"/>
          </a:xfrm>
          <a:prstGeom prst="rect">
            <a:avLst/>
          </a:prstGeom>
          <a:noFill/>
          <a:ln w="9525">
            <a:noFill/>
            <a:miter lim="800000"/>
            <a:headEnd/>
            <a:tailEnd/>
          </a:ln>
        </p:spPr>
        <p:txBody>
          <a:bodyPr>
            <a:spAutoFit/>
          </a:bodyPr>
          <a:lstStyle/>
          <a:p>
            <a:pPr eaLnBrk="0" hangingPunct="0">
              <a:spcBef>
                <a:spcPct val="50000"/>
              </a:spcBef>
            </a:pPr>
            <a:r>
              <a:rPr lang="zh-CN" altLang="en-US" sz="1400" dirty="0"/>
              <a:t>兄弟黑色，且无红孩子，即</a:t>
            </a:r>
            <a:r>
              <a:rPr lang="en-US" altLang="zh-CN" sz="1400" dirty="0"/>
              <a:t>L0</a:t>
            </a:r>
            <a:r>
              <a:rPr lang="zh-CN" altLang="en-US" sz="1400" dirty="0"/>
              <a:t>。兄弟着成红色，父亲着成黑色</a:t>
            </a:r>
          </a:p>
        </p:txBody>
      </p:sp>
      <p:grpSp>
        <p:nvGrpSpPr>
          <p:cNvPr id="3" name="组合 247"/>
          <p:cNvGrpSpPr>
            <a:grpSpLocks/>
          </p:cNvGrpSpPr>
          <p:nvPr/>
        </p:nvGrpSpPr>
        <p:grpSpPr bwMode="auto">
          <a:xfrm>
            <a:off x="4427538" y="2787650"/>
            <a:ext cx="4549775" cy="2033588"/>
            <a:chOff x="4469944" y="2463144"/>
            <a:chExt cx="4550039" cy="2032673"/>
          </a:xfrm>
        </p:grpSpPr>
        <p:sp>
          <p:nvSpPr>
            <p:cNvPr id="111630" name="Line 64"/>
            <p:cNvSpPr>
              <a:spLocks noChangeShapeType="1"/>
            </p:cNvSpPr>
            <p:nvPr/>
          </p:nvSpPr>
          <p:spPr bwMode="auto">
            <a:xfrm flipH="1">
              <a:off x="7487887" y="3422720"/>
              <a:ext cx="241837" cy="429811"/>
            </a:xfrm>
            <a:prstGeom prst="line">
              <a:avLst/>
            </a:prstGeom>
            <a:noFill/>
            <a:ln w="38100">
              <a:solidFill>
                <a:schemeClr val="tx1"/>
              </a:solidFill>
              <a:round/>
              <a:headEnd/>
              <a:tailEnd/>
            </a:ln>
          </p:spPr>
          <p:txBody>
            <a:bodyPr lIns="0" tIns="0" rIns="0" bIns="0" anchor="ctr"/>
            <a:lstStyle/>
            <a:p>
              <a:endParaRPr lang="zh-CN" altLang="en-US"/>
            </a:p>
          </p:txBody>
        </p:sp>
        <p:sp>
          <p:nvSpPr>
            <p:cNvPr id="111631" name="Line 66"/>
            <p:cNvSpPr>
              <a:spLocks noChangeShapeType="1"/>
            </p:cNvSpPr>
            <p:nvPr/>
          </p:nvSpPr>
          <p:spPr bwMode="auto">
            <a:xfrm>
              <a:off x="5707021" y="2996199"/>
              <a:ext cx="100604" cy="422814"/>
            </a:xfrm>
            <a:prstGeom prst="line">
              <a:avLst/>
            </a:prstGeom>
            <a:noFill/>
            <a:ln w="38100">
              <a:solidFill>
                <a:schemeClr val="tx1"/>
              </a:solidFill>
              <a:round/>
              <a:headEnd/>
              <a:tailEnd/>
            </a:ln>
          </p:spPr>
          <p:txBody>
            <a:bodyPr lIns="0" tIns="0" rIns="0" bIns="0" anchor="ctr"/>
            <a:lstStyle/>
            <a:p>
              <a:endParaRPr lang="zh-CN" altLang="en-US"/>
            </a:p>
          </p:txBody>
        </p:sp>
        <p:sp>
          <p:nvSpPr>
            <p:cNvPr id="111632" name="Line 67"/>
            <p:cNvSpPr>
              <a:spLocks noChangeShapeType="1"/>
            </p:cNvSpPr>
            <p:nvPr/>
          </p:nvSpPr>
          <p:spPr bwMode="auto">
            <a:xfrm flipH="1">
              <a:off x="6174031" y="2929735"/>
              <a:ext cx="648122" cy="858623"/>
            </a:xfrm>
            <a:prstGeom prst="line">
              <a:avLst/>
            </a:prstGeom>
            <a:noFill/>
            <a:ln w="38100">
              <a:solidFill>
                <a:schemeClr val="tx1"/>
              </a:solidFill>
              <a:round/>
              <a:headEnd/>
              <a:tailEnd/>
            </a:ln>
          </p:spPr>
          <p:txBody>
            <a:bodyPr lIns="0" tIns="0" rIns="0" bIns="0" anchor="ctr"/>
            <a:lstStyle/>
            <a:p>
              <a:endParaRPr lang="zh-CN" altLang="en-US"/>
            </a:p>
          </p:txBody>
        </p:sp>
        <p:sp>
          <p:nvSpPr>
            <p:cNvPr id="111633" name="Line 68"/>
            <p:cNvSpPr>
              <a:spLocks noChangeShapeType="1"/>
            </p:cNvSpPr>
            <p:nvPr/>
          </p:nvSpPr>
          <p:spPr bwMode="auto">
            <a:xfrm>
              <a:off x="6438732" y="2639353"/>
              <a:ext cx="1774115" cy="1049539"/>
            </a:xfrm>
            <a:prstGeom prst="line">
              <a:avLst/>
            </a:prstGeom>
            <a:noFill/>
            <a:ln w="38100">
              <a:solidFill>
                <a:schemeClr val="tx1"/>
              </a:solidFill>
              <a:round/>
              <a:headEnd/>
              <a:tailEnd/>
            </a:ln>
          </p:spPr>
          <p:txBody>
            <a:bodyPr lIns="0" tIns="0" rIns="0" bIns="0" anchor="ctr"/>
            <a:lstStyle/>
            <a:p>
              <a:endParaRPr lang="zh-CN" altLang="en-US"/>
            </a:p>
          </p:txBody>
        </p:sp>
        <p:sp>
          <p:nvSpPr>
            <p:cNvPr id="111634" name="Line 69"/>
            <p:cNvSpPr>
              <a:spLocks noChangeShapeType="1"/>
            </p:cNvSpPr>
            <p:nvPr/>
          </p:nvSpPr>
          <p:spPr bwMode="auto">
            <a:xfrm flipH="1">
              <a:off x="4644008" y="2571750"/>
              <a:ext cx="1480041" cy="1194475"/>
            </a:xfrm>
            <a:prstGeom prst="line">
              <a:avLst/>
            </a:prstGeom>
            <a:noFill/>
            <a:ln w="38100">
              <a:solidFill>
                <a:schemeClr val="tx1"/>
              </a:solidFill>
              <a:round/>
              <a:headEnd/>
              <a:tailEnd/>
            </a:ln>
          </p:spPr>
          <p:txBody>
            <a:bodyPr lIns="0" tIns="0" rIns="0" bIns="0" anchor="ctr"/>
            <a:lstStyle/>
            <a:p>
              <a:endParaRPr lang="zh-CN" altLang="en-US"/>
            </a:p>
          </p:txBody>
        </p:sp>
        <p:sp>
          <p:nvSpPr>
            <p:cNvPr id="111635" name="Oval 70"/>
            <p:cNvSpPr>
              <a:spLocks noChangeArrowheads="1"/>
            </p:cNvSpPr>
            <p:nvPr/>
          </p:nvSpPr>
          <p:spPr bwMode="auto">
            <a:xfrm>
              <a:off x="6054066" y="2463144"/>
              <a:ext cx="487543"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14</a:t>
              </a:r>
              <a:endParaRPr lang="en-US" altLang="zh-CN" sz="1400" b="0">
                <a:latin typeface="Times New Roman" pitchFamily="18" charset="0"/>
                <a:ea typeface="楷体_GB2312"/>
                <a:cs typeface="楷体_GB2312"/>
              </a:endParaRPr>
            </a:p>
          </p:txBody>
        </p:sp>
        <p:sp>
          <p:nvSpPr>
            <p:cNvPr id="111636" name="Oval 71"/>
            <p:cNvSpPr>
              <a:spLocks noChangeArrowheads="1"/>
            </p:cNvSpPr>
            <p:nvPr/>
          </p:nvSpPr>
          <p:spPr bwMode="auto">
            <a:xfrm>
              <a:off x="5637473" y="3269929"/>
              <a:ext cx="486576"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12</a:t>
              </a:r>
              <a:endParaRPr lang="en-US" altLang="zh-CN" sz="1400" b="0">
                <a:latin typeface="Times New Roman" pitchFamily="18" charset="0"/>
                <a:ea typeface="楷体_GB2312"/>
                <a:cs typeface="楷体_GB2312"/>
              </a:endParaRPr>
            </a:p>
          </p:txBody>
        </p:sp>
        <p:sp>
          <p:nvSpPr>
            <p:cNvPr id="111637" name="Oval 72"/>
            <p:cNvSpPr>
              <a:spLocks noChangeArrowheads="1"/>
            </p:cNvSpPr>
            <p:nvPr/>
          </p:nvSpPr>
          <p:spPr bwMode="auto">
            <a:xfrm>
              <a:off x="4888436" y="3234467"/>
              <a:ext cx="485609" cy="266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3</a:t>
              </a:r>
              <a:endParaRPr lang="en-US" altLang="zh-CN" sz="1400" b="0">
                <a:latin typeface="Times New Roman" pitchFamily="18" charset="0"/>
                <a:ea typeface="楷体_GB2312"/>
                <a:cs typeface="楷体_GB2312"/>
              </a:endParaRPr>
            </a:p>
          </p:txBody>
        </p:sp>
        <p:sp>
          <p:nvSpPr>
            <p:cNvPr id="111638" name="Oval 73"/>
            <p:cNvSpPr>
              <a:spLocks noChangeArrowheads="1"/>
            </p:cNvSpPr>
            <p:nvPr/>
          </p:nvSpPr>
          <p:spPr bwMode="auto">
            <a:xfrm>
              <a:off x="5164807" y="3726517"/>
              <a:ext cx="485609" cy="268883"/>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t>5</a:t>
              </a:r>
              <a:endParaRPr lang="en-US" altLang="zh-CN" sz="1400" b="0">
                <a:latin typeface="Times New Roman" pitchFamily="18" charset="0"/>
                <a:ea typeface="楷体_GB2312"/>
                <a:cs typeface="楷体_GB2312"/>
              </a:endParaRPr>
            </a:p>
          </p:txBody>
        </p:sp>
        <p:sp>
          <p:nvSpPr>
            <p:cNvPr id="111639" name="Oval 74"/>
            <p:cNvSpPr>
              <a:spLocks noChangeArrowheads="1"/>
            </p:cNvSpPr>
            <p:nvPr/>
          </p:nvSpPr>
          <p:spPr bwMode="auto">
            <a:xfrm>
              <a:off x="5469248" y="2818884"/>
              <a:ext cx="486576" cy="266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9</a:t>
              </a:r>
              <a:endParaRPr lang="en-US" altLang="zh-CN" sz="1400" b="0">
                <a:latin typeface="Times New Roman" pitchFamily="18" charset="0"/>
                <a:ea typeface="楷体_GB2312"/>
                <a:cs typeface="楷体_GB2312"/>
              </a:endParaRPr>
            </a:p>
          </p:txBody>
        </p:sp>
        <p:sp>
          <p:nvSpPr>
            <p:cNvPr id="111640" name="Oval 75"/>
            <p:cNvSpPr>
              <a:spLocks noChangeArrowheads="1"/>
            </p:cNvSpPr>
            <p:nvPr/>
          </p:nvSpPr>
          <p:spPr bwMode="auto">
            <a:xfrm>
              <a:off x="7452320" y="3219822"/>
              <a:ext cx="487543" cy="268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t>28</a:t>
              </a:r>
              <a:endParaRPr lang="en-US" altLang="zh-CN" sz="1400" b="0">
                <a:latin typeface="Times New Roman" pitchFamily="18" charset="0"/>
                <a:ea typeface="楷体_GB2312"/>
                <a:cs typeface="楷体_GB2312"/>
              </a:endParaRPr>
            </a:p>
          </p:txBody>
        </p:sp>
        <p:sp>
          <p:nvSpPr>
            <p:cNvPr id="111641" name="Oval 76"/>
            <p:cNvSpPr>
              <a:spLocks noChangeArrowheads="1"/>
            </p:cNvSpPr>
            <p:nvPr/>
          </p:nvSpPr>
          <p:spPr bwMode="auto">
            <a:xfrm>
              <a:off x="5935041" y="3697733"/>
              <a:ext cx="486576" cy="268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15</a:t>
              </a:r>
              <a:endParaRPr lang="en-US" altLang="zh-CN" sz="1400" b="0">
                <a:latin typeface="Times New Roman" pitchFamily="18" charset="0"/>
                <a:ea typeface="楷体_GB2312"/>
                <a:cs typeface="楷体_GB2312"/>
              </a:endParaRPr>
            </a:p>
          </p:txBody>
        </p:sp>
        <p:sp>
          <p:nvSpPr>
            <p:cNvPr id="111642" name="Oval 78"/>
            <p:cNvSpPr>
              <a:spLocks noChangeArrowheads="1"/>
            </p:cNvSpPr>
            <p:nvPr/>
          </p:nvSpPr>
          <p:spPr bwMode="auto">
            <a:xfrm>
              <a:off x="8100392" y="3651870"/>
              <a:ext cx="485609"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50</a:t>
              </a:r>
              <a:endParaRPr lang="en-US" altLang="zh-CN" sz="1400" b="0">
                <a:latin typeface="Times New Roman" pitchFamily="18" charset="0"/>
                <a:ea typeface="楷体_GB2312"/>
                <a:cs typeface="楷体_GB2312"/>
              </a:endParaRPr>
            </a:p>
          </p:txBody>
        </p:sp>
        <p:sp>
          <p:nvSpPr>
            <p:cNvPr id="111643" name="Oval 79"/>
            <p:cNvSpPr>
              <a:spLocks noChangeArrowheads="1"/>
            </p:cNvSpPr>
            <p:nvPr/>
          </p:nvSpPr>
          <p:spPr bwMode="auto">
            <a:xfrm>
              <a:off x="6277534" y="3284366"/>
              <a:ext cx="487543" cy="266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t>20</a:t>
              </a:r>
              <a:endParaRPr lang="en-US" altLang="zh-CN" sz="1400" b="0">
                <a:latin typeface="Times New Roman" pitchFamily="18" charset="0"/>
                <a:ea typeface="楷体_GB2312"/>
                <a:cs typeface="楷体_GB2312"/>
              </a:endParaRPr>
            </a:p>
          </p:txBody>
        </p:sp>
        <p:sp>
          <p:nvSpPr>
            <p:cNvPr id="111644" name="Oval 80"/>
            <p:cNvSpPr>
              <a:spLocks noChangeArrowheads="1"/>
            </p:cNvSpPr>
            <p:nvPr/>
          </p:nvSpPr>
          <p:spPr bwMode="auto">
            <a:xfrm>
              <a:off x="7236296" y="3795886"/>
              <a:ext cx="485609" cy="267883"/>
            </a:xfrm>
            <a:prstGeom prst="ellipse">
              <a:avLst/>
            </a:prstGeom>
            <a:solidFill>
              <a:srgbClr val="969696"/>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25</a:t>
              </a:r>
              <a:endParaRPr lang="en-US" altLang="zh-CN" sz="1400" b="0">
                <a:latin typeface="Times New Roman" pitchFamily="18" charset="0"/>
                <a:ea typeface="楷体_GB2312"/>
                <a:cs typeface="楷体_GB2312"/>
              </a:endParaRPr>
            </a:p>
          </p:txBody>
        </p:sp>
        <p:sp>
          <p:nvSpPr>
            <p:cNvPr id="111645" name="Oval 82"/>
            <p:cNvSpPr>
              <a:spLocks noChangeArrowheads="1"/>
            </p:cNvSpPr>
            <p:nvPr/>
          </p:nvSpPr>
          <p:spPr bwMode="auto">
            <a:xfrm>
              <a:off x="6660232" y="3723878"/>
              <a:ext cx="485609" cy="267883"/>
            </a:xfrm>
            <a:prstGeom prst="ellipse">
              <a:avLst/>
            </a:prstGeom>
            <a:solidFill>
              <a:srgbClr val="80808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23</a:t>
              </a:r>
              <a:endParaRPr lang="en-US" altLang="zh-CN" sz="1400" b="0">
                <a:latin typeface="Times New Roman" pitchFamily="18" charset="0"/>
                <a:ea typeface="楷体_GB2312"/>
                <a:cs typeface="楷体_GB2312"/>
              </a:endParaRPr>
            </a:p>
          </p:txBody>
        </p:sp>
        <p:sp>
          <p:nvSpPr>
            <p:cNvPr id="111646" name="Oval 83"/>
            <p:cNvSpPr>
              <a:spLocks noChangeArrowheads="1"/>
            </p:cNvSpPr>
            <p:nvPr/>
          </p:nvSpPr>
          <p:spPr bwMode="auto">
            <a:xfrm>
              <a:off x="4469944" y="3726517"/>
              <a:ext cx="487543" cy="268883"/>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t>1</a:t>
              </a:r>
              <a:endParaRPr lang="en-US" altLang="zh-CN" sz="1400" b="0">
                <a:latin typeface="Times New Roman" pitchFamily="18" charset="0"/>
                <a:ea typeface="楷体_GB2312"/>
                <a:cs typeface="楷体_GB2312"/>
              </a:endParaRPr>
            </a:p>
          </p:txBody>
        </p:sp>
        <p:sp>
          <p:nvSpPr>
            <p:cNvPr id="111647" name="Line 84"/>
            <p:cNvSpPr>
              <a:spLocks noChangeShapeType="1"/>
            </p:cNvSpPr>
            <p:nvPr/>
          </p:nvSpPr>
          <p:spPr bwMode="auto">
            <a:xfrm>
              <a:off x="5247561" y="3541445"/>
              <a:ext cx="133494" cy="152933"/>
            </a:xfrm>
            <a:prstGeom prst="line">
              <a:avLst/>
            </a:prstGeom>
            <a:noFill/>
            <a:ln w="38100">
              <a:solidFill>
                <a:schemeClr val="tx1"/>
              </a:solidFill>
              <a:round/>
              <a:headEnd/>
              <a:tailEnd/>
            </a:ln>
          </p:spPr>
          <p:txBody>
            <a:bodyPr lIns="0" tIns="0" rIns="0" bIns="0"/>
            <a:lstStyle/>
            <a:p>
              <a:endParaRPr lang="zh-CN" altLang="en-US"/>
            </a:p>
          </p:txBody>
        </p:sp>
        <p:sp>
          <p:nvSpPr>
            <p:cNvPr id="111648" name="Oval 87"/>
            <p:cNvSpPr>
              <a:spLocks noChangeArrowheads="1"/>
            </p:cNvSpPr>
            <p:nvPr/>
          </p:nvSpPr>
          <p:spPr bwMode="auto">
            <a:xfrm>
              <a:off x="6660232" y="2787774"/>
              <a:ext cx="485609" cy="268882"/>
            </a:xfrm>
            <a:prstGeom prst="ellipse">
              <a:avLst/>
            </a:prstGeom>
            <a:solidFill>
              <a:srgbClr val="F60000"/>
            </a:solidFill>
            <a:ln w="38100">
              <a:solidFill>
                <a:schemeClr val="tx1"/>
              </a:solidFill>
              <a:round/>
              <a:headEnd type="none" w="sm" len="sm"/>
              <a:tailEnd type="none" w="sm" len="sm"/>
            </a:ln>
          </p:spPr>
          <p:txBody>
            <a:bodyPr lIns="0" tIns="0" rIns="0" bIns="0" anchor="ctr"/>
            <a:lstStyle/>
            <a:p>
              <a:pPr algn="ctr"/>
              <a:r>
                <a:rPr lang="en-US" altLang="zh-CN" sz="1400" b="0">
                  <a:solidFill>
                    <a:srgbClr val="000000"/>
                  </a:solidFill>
                </a:rPr>
                <a:t>24</a:t>
              </a:r>
              <a:endParaRPr lang="en-US" altLang="zh-CN" sz="1400" b="0">
                <a:latin typeface="Times New Roman" pitchFamily="18" charset="0"/>
                <a:ea typeface="楷体_GB2312"/>
                <a:cs typeface="楷体_GB2312"/>
              </a:endParaRPr>
            </a:p>
          </p:txBody>
        </p:sp>
        <p:sp>
          <p:nvSpPr>
            <p:cNvPr id="111649" name="Line 88"/>
            <p:cNvSpPr>
              <a:spLocks noChangeShapeType="1"/>
            </p:cNvSpPr>
            <p:nvPr/>
          </p:nvSpPr>
          <p:spPr bwMode="auto">
            <a:xfrm>
              <a:off x="8388424" y="3939902"/>
              <a:ext cx="216024" cy="288032"/>
            </a:xfrm>
            <a:prstGeom prst="line">
              <a:avLst/>
            </a:prstGeom>
            <a:noFill/>
            <a:ln w="38100">
              <a:solidFill>
                <a:schemeClr val="tx1"/>
              </a:solidFill>
              <a:round/>
              <a:headEnd/>
              <a:tailEnd/>
            </a:ln>
          </p:spPr>
          <p:txBody>
            <a:bodyPr lIns="0" tIns="0" rIns="0" bIns="0"/>
            <a:lstStyle/>
            <a:p>
              <a:endParaRPr lang="zh-CN" altLang="en-US"/>
            </a:p>
          </p:txBody>
        </p:sp>
        <p:sp>
          <p:nvSpPr>
            <p:cNvPr id="111650" name="Line 89"/>
            <p:cNvSpPr>
              <a:spLocks noChangeShapeType="1"/>
            </p:cNvSpPr>
            <p:nvPr/>
          </p:nvSpPr>
          <p:spPr bwMode="auto">
            <a:xfrm>
              <a:off x="6649032" y="3548416"/>
              <a:ext cx="132527" cy="186918"/>
            </a:xfrm>
            <a:prstGeom prst="line">
              <a:avLst/>
            </a:prstGeom>
            <a:noFill/>
            <a:ln w="38100">
              <a:solidFill>
                <a:schemeClr val="tx1"/>
              </a:solidFill>
              <a:round/>
              <a:headEnd/>
              <a:tailEnd/>
            </a:ln>
          </p:spPr>
          <p:txBody>
            <a:bodyPr tIns="0" bIns="0"/>
            <a:lstStyle/>
            <a:p>
              <a:endParaRPr lang="zh-CN" altLang="en-US"/>
            </a:p>
          </p:txBody>
        </p:sp>
        <p:sp>
          <p:nvSpPr>
            <p:cNvPr id="111651" name="Oval 77"/>
            <p:cNvSpPr>
              <a:spLocks noChangeArrowheads="1"/>
            </p:cNvSpPr>
            <p:nvPr/>
          </p:nvSpPr>
          <p:spPr bwMode="auto">
            <a:xfrm>
              <a:off x="8532440" y="4227934"/>
              <a:ext cx="487543" cy="267883"/>
            </a:xfrm>
            <a:prstGeom prst="ellipse">
              <a:avLst/>
            </a:prstGeom>
            <a:solidFill>
              <a:srgbClr val="FF0000"/>
            </a:solidFill>
            <a:ln w="38100">
              <a:solidFill>
                <a:schemeClr val="tx1"/>
              </a:solidFill>
              <a:round/>
              <a:headEnd type="none" w="sm" len="sm"/>
              <a:tailEnd type="none" w="sm" len="sm"/>
            </a:ln>
          </p:spPr>
          <p:txBody>
            <a:bodyPr lIns="0" tIns="0" rIns="0" bIns="0" anchor="ctr"/>
            <a:lstStyle/>
            <a:p>
              <a:pPr algn="ctr"/>
              <a:r>
                <a:rPr lang="en-US" altLang="zh-CN" sz="1400" b="0">
                  <a:solidFill>
                    <a:srgbClr val="FFFFFF"/>
                  </a:solidFill>
                </a:rPr>
                <a:t>60</a:t>
              </a:r>
              <a:endParaRPr lang="en-US" altLang="zh-CN" sz="1400" b="0">
                <a:latin typeface="Times New Roman" pitchFamily="18" charset="0"/>
                <a:ea typeface="楷体_GB2312"/>
                <a:cs typeface="楷体_GB2312"/>
              </a:endParaRPr>
            </a:p>
          </p:txBody>
        </p:sp>
      </p:grpSp>
      <p:sp>
        <p:nvSpPr>
          <p:cNvPr id="249" name="TextBox 248"/>
          <p:cNvSpPr txBox="1">
            <a:spLocks noChangeArrowheads="1"/>
          </p:cNvSpPr>
          <p:nvPr/>
        </p:nvSpPr>
        <p:spPr bwMode="auto">
          <a:xfrm>
            <a:off x="468313" y="2192338"/>
            <a:ext cx="5472112" cy="307975"/>
          </a:xfrm>
          <a:prstGeom prst="rect">
            <a:avLst/>
          </a:prstGeom>
          <a:noFill/>
          <a:ln w="9525">
            <a:noFill/>
            <a:miter lim="800000"/>
            <a:headEnd/>
            <a:tailEnd/>
          </a:ln>
        </p:spPr>
        <p:txBody>
          <a:bodyPr>
            <a:spAutoFit/>
          </a:bodyPr>
          <a:lstStyle/>
          <a:p>
            <a:pPr eaLnBrk="0" hangingPunct="0">
              <a:spcBef>
                <a:spcPct val="50000"/>
              </a:spcBef>
            </a:pPr>
            <a:r>
              <a:rPr lang="zh-CN" altLang="en-US" sz="1400"/>
              <a:t>恢复平衡</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76"/>
                                        </p:tgtEl>
                                      </p:cBhvr>
                                    </p:animEffect>
                                    <p:set>
                                      <p:cBhvr>
                                        <p:cTn id="7" dur="1" fill="hold">
                                          <p:stCondLst>
                                            <p:cond delay="499"/>
                                          </p:stCondLst>
                                        </p:cTn>
                                        <p:tgtEl>
                                          <p:spTgt spid="17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blinds(horizontal)">
                                      <p:cBhvr>
                                        <p:cTn id="12" dur="5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72"/>
                                        </p:tgtEl>
                                      </p:cBhvr>
                                    </p:animEffect>
                                    <p:set>
                                      <p:cBhvr>
                                        <p:cTn id="17" dur="1" fill="hold">
                                          <p:stCondLst>
                                            <p:cond delay="499"/>
                                          </p:stCondLst>
                                        </p:cTn>
                                        <p:tgtEl>
                                          <p:spTgt spid="172"/>
                                        </p:tgtEl>
                                        <p:attrNameLst>
                                          <p:attrName>style.visibility</p:attrName>
                                        </p:attrNameLst>
                                      </p:cBhvr>
                                      <p:to>
                                        <p:strVal val="hidden"/>
                                      </p:to>
                                    </p:se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83"/>
                                        </p:tgtEl>
                                        <p:attrNameLst>
                                          <p:attrName>style.visibility</p:attrName>
                                        </p:attrNameLst>
                                      </p:cBhvr>
                                      <p:to>
                                        <p:strVal val="visible"/>
                                      </p:to>
                                    </p:set>
                                    <p:animEffect transition="in" filter="blinds(horizontal)">
                                      <p:cBhvr>
                                        <p:cTn id="21" dur="500"/>
                                        <p:tgtEl>
                                          <p:spTgt spid="18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blinds(horizontal)">
                                      <p:cBhvr>
                                        <p:cTn id="26" dur="500"/>
                                        <p:tgtEl>
                                          <p:spTgt spid="18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blinds(horizontal)">
                                      <p:cBhvr>
                                        <p:cTn id="31" dur="500"/>
                                        <p:tgtEl>
                                          <p:spTgt spid="18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9"/>
                                        </p:tgtEl>
                                        <p:attrNameLst>
                                          <p:attrName>style.visibility</p:attrName>
                                        </p:attrNameLst>
                                      </p:cBhvr>
                                      <p:to>
                                        <p:strVal val="visible"/>
                                      </p:to>
                                    </p:set>
                                    <p:animEffect transition="in" filter="blinds(horizontal)">
                                      <p:cBhvr>
                                        <p:cTn id="41"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6" grpId="0" animBg="1"/>
      <p:bldP spid="183" grpId="0" animBg="1"/>
      <p:bldP spid="188" grpId="0"/>
      <p:bldP spid="189" grpId="0"/>
      <p:bldP spid="190" grpId="0"/>
      <p:bldP spid="24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矩形 34"/>
          <p:cNvSpPr>
            <a:spLocks noChangeArrowheads="1"/>
          </p:cNvSpPr>
          <p:nvPr/>
        </p:nvSpPr>
        <p:spPr bwMode="auto">
          <a:xfrm>
            <a:off x="539552"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删除总结</a:t>
            </a:r>
          </a:p>
        </p:txBody>
      </p:sp>
      <p:sp>
        <p:nvSpPr>
          <p:cNvPr id="104452" name="文本框 28"/>
          <p:cNvSpPr txBox="1">
            <a:spLocks noChangeArrowheads="1"/>
          </p:cNvSpPr>
          <p:nvPr/>
        </p:nvSpPr>
        <p:spPr bwMode="auto">
          <a:xfrm>
            <a:off x="468313" y="1131888"/>
            <a:ext cx="7991475" cy="2216150"/>
          </a:xfrm>
          <a:prstGeom prst="rect">
            <a:avLst/>
          </a:prstGeom>
          <a:noFill/>
          <a:ln w="9525">
            <a:noFill/>
            <a:miter lim="800000"/>
            <a:headEnd/>
            <a:tailEnd/>
          </a:ln>
        </p:spPr>
        <p:txBody>
          <a:bodyPr>
            <a:spAutoFit/>
          </a:bodyPr>
          <a:lstStyle/>
          <a:p>
            <a:pPr eaLnBrk="0" hangingPunct="0">
              <a:lnSpc>
                <a:spcPct val="120000"/>
              </a:lnSpc>
              <a:spcBef>
                <a:spcPts val="1200"/>
              </a:spcBef>
              <a:defRPr/>
            </a:pPr>
            <a:r>
              <a:rPr lang="zh-CN" altLang="en-US" sz="1800" dirty="0">
                <a:latin typeface="Arial" charset="0"/>
              </a:rPr>
              <a:t>如果被删结点是红色的叶结点：可直接删除</a:t>
            </a:r>
            <a:endParaRPr lang="en-US" altLang="zh-CN" sz="1800" dirty="0">
              <a:latin typeface="Arial" charset="0"/>
            </a:endParaRPr>
          </a:p>
          <a:p>
            <a:pPr eaLnBrk="0" hangingPunct="0">
              <a:lnSpc>
                <a:spcPct val="120000"/>
              </a:lnSpc>
              <a:spcBef>
                <a:spcPts val="1200"/>
              </a:spcBef>
              <a:defRPr/>
            </a:pPr>
            <a:r>
              <a:rPr lang="zh-CN" altLang="en-US" sz="1800" dirty="0">
                <a:latin typeface="Arial" charset="0"/>
              </a:rPr>
              <a:t>如果被删结点只有一个孩子，让被删结点和儿子执行一次单旋转，使被删结点变成红色叶结点，可直接删除</a:t>
            </a:r>
            <a:endParaRPr lang="en-US" altLang="zh-CN" sz="1800" dirty="0">
              <a:latin typeface="Arial" charset="0"/>
            </a:endParaRPr>
          </a:p>
          <a:p>
            <a:pPr eaLnBrk="0" hangingPunct="0">
              <a:lnSpc>
                <a:spcPct val="120000"/>
              </a:lnSpc>
              <a:spcBef>
                <a:spcPts val="1200"/>
              </a:spcBef>
              <a:defRPr/>
            </a:pPr>
            <a:r>
              <a:rPr lang="zh-CN" altLang="en-US" sz="1800" dirty="0">
                <a:latin typeface="Arial" charset="0"/>
              </a:rPr>
              <a:t>被删结点是黑色的叶结点：需要调整。调整过程可能需要回溯到根结点</a:t>
            </a:r>
            <a:endParaRPr lang="en-US" altLang="zh-CN" sz="1800" dirty="0">
              <a:latin typeface="Arial" charset="0"/>
            </a:endParaRPr>
          </a:p>
          <a:p>
            <a:pPr eaLnBrk="0" hangingPunct="0">
              <a:lnSpc>
                <a:spcPct val="120000"/>
              </a:lnSpc>
              <a:spcBef>
                <a:spcPts val="1200"/>
              </a:spcBef>
              <a:defRPr/>
            </a:pPr>
            <a:r>
              <a:rPr lang="zh-CN" altLang="en-US" sz="1800" dirty="0">
                <a:latin typeface="Arial" charset="0"/>
              </a:rPr>
              <a:t>问题：能否在寻找删除结点时将正在检查的结点调整为红色？？？</a:t>
            </a:r>
          </a:p>
        </p:txBody>
      </p:sp>
    </p:spTree>
  </p:cSld>
  <p:clrMapOvr>
    <a:masterClrMapping/>
  </p:clrMapOvr>
  <p:transition spd="slow" advTm="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矩形 34"/>
          <p:cNvSpPr>
            <a:spLocks noChangeArrowheads="1"/>
          </p:cNvSpPr>
          <p:nvPr/>
        </p:nvSpPr>
        <p:spPr bwMode="auto">
          <a:xfrm>
            <a:off x="539552" y="365125"/>
            <a:ext cx="4127500" cy="523875"/>
          </a:xfrm>
          <a:prstGeom prst="rect">
            <a:avLst/>
          </a:prstGeom>
          <a:noFill/>
          <a:ln w="9525">
            <a:noFill/>
            <a:miter lim="800000"/>
            <a:headEnd/>
            <a:tailEnd/>
          </a:ln>
        </p:spPr>
        <p:txBody>
          <a:bodyPr>
            <a:spAutoFit/>
          </a:bodyPr>
          <a:lstStyle/>
          <a:p>
            <a:pPr eaLnBrk="0" hangingPunct="0"/>
            <a:r>
              <a:rPr lang="zh-CN" altLang="en-US">
                <a:latin typeface="微软雅黑" pitchFamily="34" charset="-122"/>
                <a:ea typeface="微软雅黑" pitchFamily="34" charset="-122"/>
              </a:rPr>
              <a:t>自顶向下删除</a:t>
            </a:r>
          </a:p>
        </p:txBody>
      </p:sp>
      <p:sp>
        <p:nvSpPr>
          <p:cNvPr id="113668" name="文本框 28"/>
          <p:cNvSpPr txBox="1">
            <a:spLocks noChangeArrowheads="1"/>
          </p:cNvSpPr>
          <p:nvPr/>
        </p:nvSpPr>
        <p:spPr bwMode="auto">
          <a:xfrm>
            <a:off x="468313" y="1131888"/>
            <a:ext cx="7991475" cy="723900"/>
          </a:xfrm>
          <a:prstGeom prst="rect">
            <a:avLst/>
          </a:prstGeom>
          <a:noFill/>
          <a:ln w="9525">
            <a:noFill/>
            <a:miter lim="800000"/>
            <a:headEnd/>
            <a:tailEnd/>
          </a:ln>
        </p:spPr>
        <p:txBody>
          <a:bodyPr>
            <a:spAutoFit/>
          </a:bodyPr>
          <a:lstStyle/>
          <a:p>
            <a:pPr>
              <a:lnSpc>
                <a:spcPct val="120000"/>
              </a:lnSpc>
            </a:pPr>
            <a:r>
              <a:rPr lang="zh-CN" altLang="zh-CN" sz="1800"/>
              <a:t>在自根向下的搜索过程中，</a:t>
            </a:r>
            <a:r>
              <a:rPr lang="zh-CN" altLang="en-US" sz="1800"/>
              <a:t>将当前正在检查的结点调整成红色，最后找到被删结点后可以直接删除</a:t>
            </a:r>
          </a:p>
        </p:txBody>
      </p:sp>
    </p:spTree>
  </p:cSld>
  <p:clrMapOvr>
    <a:masterClrMapping/>
  </p:clrMapOvr>
  <p:transition spd="slow" advTm="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矩形 34"/>
          <p:cNvSpPr>
            <a:spLocks noChangeArrowheads="1"/>
          </p:cNvSpPr>
          <p:nvPr/>
        </p:nvSpPr>
        <p:spPr bwMode="auto">
          <a:xfrm>
            <a:off x="395536" y="339725"/>
            <a:ext cx="4127500" cy="522288"/>
          </a:xfrm>
          <a:prstGeom prst="rect">
            <a:avLst/>
          </a:prstGeom>
          <a:noFill/>
          <a:ln w="9525">
            <a:noFill/>
            <a:miter lim="800000"/>
            <a:headEnd/>
            <a:tailEnd/>
          </a:ln>
        </p:spPr>
        <p:txBody>
          <a:bodyPr>
            <a:spAutoFit/>
          </a:bodyPr>
          <a:lstStyle/>
          <a:p>
            <a:pPr eaLnBrk="0" hangingPunct="0">
              <a:spcBef>
                <a:spcPct val="50000"/>
              </a:spcBef>
            </a:pPr>
            <a:r>
              <a:rPr lang="zh-CN" altLang="en-US">
                <a:latin typeface="微软雅黑" pitchFamily="34" charset="-122"/>
                <a:ea typeface="微软雅黑" pitchFamily="34" charset="-122"/>
              </a:rPr>
              <a:t>调整方法</a:t>
            </a:r>
          </a:p>
        </p:txBody>
      </p:sp>
      <p:sp>
        <p:nvSpPr>
          <p:cNvPr id="91140" name="文本框 28"/>
          <p:cNvSpPr txBox="1">
            <a:spLocks noChangeArrowheads="1"/>
          </p:cNvSpPr>
          <p:nvPr/>
        </p:nvSpPr>
        <p:spPr bwMode="auto">
          <a:xfrm>
            <a:off x="395288" y="1563688"/>
            <a:ext cx="4895850" cy="3314700"/>
          </a:xfrm>
          <a:prstGeom prst="rect">
            <a:avLst/>
          </a:prstGeom>
          <a:noFill/>
          <a:ln w="9525">
            <a:noFill/>
            <a:miter lim="800000"/>
            <a:headEnd/>
            <a:tailEnd/>
          </a:ln>
        </p:spPr>
        <p:txBody>
          <a:bodyPr>
            <a:spAutoFit/>
          </a:bodyPr>
          <a:lstStyle/>
          <a:p>
            <a:pPr>
              <a:spcBef>
                <a:spcPts val="1200"/>
              </a:spcBef>
            </a:pPr>
            <a:r>
              <a:rPr lang="zh-CN" altLang="en-US" sz="1800" dirty="0">
                <a:latin typeface="微软雅黑" pitchFamily="34" charset="-122"/>
                <a:ea typeface="微软雅黑" pitchFamily="34" charset="-122"/>
              </a:rPr>
              <a:t>情况一</a:t>
            </a:r>
            <a:endParaRPr lang="en-US" altLang="zh-CN" sz="1800" dirty="0">
              <a:latin typeface="微软雅黑" pitchFamily="34" charset="-122"/>
              <a:ea typeface="微软雅黑" pitchFamily="34" charset="-122"/>
            </a:endParaRPr>
          </a:p>
          <a:p>
            <a:pPr>
              <a:lnSpc>
                <a:spcPct val="120000"/>
              </a:lnSpc>
              <a:spcBef>
                <a:spcPts val="600"/>
              </a:spcBef>
            </a:pPr>
            <a:r>
              <a:rPr lang="zh-CN" altLang="zh-CN" sz="1400" b="0" dirty="0"/>
              <a:t>结点</a:t>
            </a:r>
            <a:r>
              <a:rPr lang="en-US" altLang="zh-CN" sz="1400" b="0" dirty="0"/>
              <a:t>X</a:t>
            </a:r>
            <a:r>
              <a:rPr lang="zh-CN" altLang="en-US" sz="1400" b="0" dirty="0"/>
              <a:t>至少</a:t>
            </a:r>
            <a:r>
              <a:rPr lang="zh-CN" altLang="zh-CN" sz="1400" b="0" dirty="0"/>
              <a:t>有</a:t>
            </a:r>
            <a:r>
              <a:rPr lang="zh-CN" altLang="en-US" sz="1400" b="0" dirty="0"/>
              <a:t>一</a:t>
            </a:r>
            <a:r>
              <a:rPr lang="zh-CN" altLang="zh-CN" sz="1400" b="0" dirty="0"/>
              <a:t>个</a:t>
            </a:r>
            <a:r>
              <a:rPr lang="zh-CN" altLang="en-US" sz="1400" b="0" dirty="0"/>
              <a:t>红色</a:t>
            </a:r>
            <a:r>
              <a:rPr lang="zh-CN" altLang="zh-CN" sz="1400" b="0" dirty="0"/>
              <a:t>儿子</a:t>
            </a:r>
            <a:endParaRPr lang="en-US" altLang="zh-CN" sz="1400" b="0" dirty="0"/>
          </a:p>
          <a:p>
            <a:pPr>
              <a:lnSpc>
                <a:spcPct val="120000"/>
              </a:lnSpc>
            </a:pPr>
            <a:r>
              <a:rPr lang="zh-CN" altLang="en-US" sz="1400" b="0" dirty="0"/>
              <a:t>直接下降一层</a:t>
            </a:r>
            <a:endParaRPr lang="en-US" altLang="zh-CN" sz="1400" b="0" dirty="0"/>
          </a:p>
          <a:p>
            <a:pPr>
              <a:lnSpc>
                <a:spcPct val="150000"/>
              </a:lnSpc>
            </a:pPr>
            <a:r>
              <a:rPr lang="zh-CN" altLang="en-US" sz="1400" b="0" dirty="0"/>
              <a:t>如果新的</a:t>
            </a:r>
            <a:r>
              <a:rPr lang="en-US" altLang="zh-CN" sz="1400" b="0" dirty="0"/>
              <a:t>x</a:t>
            </a:r>
            <a:r>
              <a:rPr lang="zh-CN" altLang="en-US" sz="1400" b="0" dirty="0"/>
              <a:t>是红色，调整结束，继续往下调整</a:t>
            </a:r>
            <a:endParaRPr lang="en-US" altLang="zh-CN" sz="1400" b="0" dirty="0"/>
          </a:p>
          <a:p>
            <a:r>
              <a:rPr lang="zh-CN" altLang="en-US" sz="1400" b="0" dirty="0"/>
              <a:t>新的</a:t>
            </a:r>
            <a:r>
              <a:rPr lang="en-US" altLang="zh-CN" sz="1400" b="0" dirty="0"/>
              <a:t>x</a:t>
            </a:r>
            <a:r>
              <a:rPr lang="zh-CN" altLang="en-US" sz="1400" b="0" dirty="0"/>
              <a:t>是黑色，执行旋转，让包含新</a:t>
            </a:r>
            <a:r>
              <a:rPr lang="en-US" altLang="zh-CN" sz="1400" b="0" dirty="0"/>
              <a:t>x</a:t>
            </a:r>
            <a:r>
              <a:rPr lang="zh-CN" altLang="en-US" sz="1400" b="0" dirty="0"/>
              <a:t>的路径增长</a:t>
            </a:r>
            <a:endParaRPr lang="zh-CN" altLang="en-US" sz="1400" dirty="0"/>
          </a:p>
          <a:p>
            <a:pPr>
              <a:spcBef>
                <a:spcPts val="1800"/>
              </a:spcBef>
            </a:pPr>
            <a:r>
              <a:rPr lang="zh-CN" altLang="en-US" sz="1800" dirty="0">
                <a:latin typeface="微软雅黑" pitchFamily="34" charset="-122"/>
                <a:ea typeface="微软雅黑" pitchFamily="34" charset="-122"/>
              </a:rPr>
              <a:t>情况二</a:t>
            </a:r>
            <a:endParaRPr lang="en-US" altLang="zh-CN" sz="1800" dirty="0">
              <a:latin typeface="微软雅黑" pitchFamily="34" charset="-122"/>
              <a:ea typeface="微软雅黑" pitchFamily="34" charset="-122"/>
            </a:endParaRPr>
          </a:p>
          <a:p>
            <a:pPr>
              <a:lnSpc>
                <a:spcPct val="120000"/>
              </a:lnSpc>
              <a:spcBef>
                <a:spcPts val="600"/>
              </a:spcBef>
            </a:pPr>
            <a:r>
              <a:rPr lang="zh-CN" altLang="zh-CN" sz="1400" dirty="0"/>
              <a:t>结点</a:t>
            </a:r>
            <a:r>
              <a:rPr lang="en-US" altLang="zh-CN" sz="1400" dirty="0"/>
              <a:t>X</a:t>
            </a:r>
            <a:r>
              <a:rPr lang="zh-CN" altLang="zh-CN" sz="1400" dirty="0"/>
              <a:t>有二个黑色儿子</a:t>
            </a:r>
            <a:r>
              <a:rPr lang="zh-CN" altLang="en-US" sz="1400" dirty="0"/>
              <a:t>，根据兄弟</a:t>
            </a:r>
            <a:r>
              <a:rPr lang="en-US" altLang="zh-CN" sz="1400" dirty="0"/>
              <a:t>s</a:t>
            </a:r>
            <a:r>
              <a:rPr lang="zh-CN" altLang="en-US" sz="1400" dirty="0"/>
              <a:t>的孩子进行调整</a:t>
            </a:r>
            <a:endParaRPr lang="en-US" altLang="zh-CN" sz="1400" dirty="0"/>
          </a:p>
          <a:p>
            <a:pPr eaLnBrk="0" hangingPunct="0">
              <a:lnSpc>
                <a:spcPct val="150000"/>
              </a:lnSpc>
              <a:buFont typeface="Wingdings" pitchFamily="2" charset="2"/>
              <a:buChar char="Ø"/>
            </a:pPr>
            <a:r>
              <a:rPr lang="en-US" altLang="zh-CN" sz="1400" dirty="0"/>
              <a:t>S</a:t>
            </a:r>
            <a:r>
              <a:rPr lang="zh-CN" altLang="en-US" sz="1400" dirty="0"/>
              <a:t>没</a:t>
            </a:r>
            <a:r>
              <a:rPr lang="zh-CN" altLang="zh-CN" sz="1400" dirty="0"/>
              <a:t>有</a:t>
            </a:r>
            <a:r>
              <a:rPr lang="zh-CN" altLang="en-US" sz="1400" dirty="0"/>
              <a:t>红孩子</a:t>
            </a:r>
            <a:endParaRPr lang="en-US" altLang="zh-CN" sz="1400" dirty="0"/>
          </a:p>
          <a:p>
            <a:pPr eaLnBrk="0" hangingPunct="0">
              <a:lnSpc>
                <a:spcPct val="150000"/>
              </a:lnSpc>
            </a:pPr>
            <a:r>
              <a:rPr lang="en-US" altLang="zh-CN" sz="1400" dirty="0"/>
              <a:t>   </a:t>
            </a:r>
            <a:r>
              <a:rPr lang="zh-CN" altLang="en-US" sz="1400" dirty="0"/>
              <a:t>重新着色，</a:t>
            </a:r>
            <a:r>
              <a:rPr lang="en-US" altLang="zh-CN" sz="1400" dirty="0"/>
              <a:t>P</a:t>
            </a:r>
            <a:r>
              <a:rPr lang="zh-CN" altLang="en-US" sz="1400" dirty="0"/>
              <a:t>变黑色，</a:t>
            </a:r>
            <a:r>
              <a:rPr lang="en-US" altLang="zh-CN" sz="1400" dirty="0"/>
              <a:t>x</a:t>
            </a:r>
            <a:r>
              <a:rPr lang="zh-CN" altLang="en-US" sz="1400" dirty="0"/>
              <a:t>和</a:t>
            </a:r>
            <a:r>
              <a:rPr lang="en-US" altLang="zh-CN" sz="1400" dirty="0"/>
              <a:t>s</a:t>
            </a:r>
            <a:r>
              <a:rPr lang="zh-CN" altLang="en-US" sz="1400" dirty="0"/>
              <a:t>变红色</a:t>
            </a:r>
            <a:endParaRPr lang="en-US" altLang="zh-CN" sz="1400" dirty="0"/>
          </a:p>
          <a:p>
            <a:pPr eaLnBrk="0" hangingPunct="0">
              <a:lnSpc>
                <a:spcPct val="150000"/>
              </a:lnSpc>
              <a:buFont typeface="Wingdings" pitchFamily="2" charset="2"/>
              <a:buChar char="Ø"/>
            </a:pPr>
            <a:r>
              <a:rPr lang="en-US" altLang="zh-CN" sz="1400" dirty="0"/>
              <a:t>S</a:t>
            </a:r>
            <a:r>
              <a:rPr lang="zh-CN" altLang="en-US" sz="1400" dirty="0"/>
              <a:t>至少有一个红孩子</a:t>
            </a:r>
            <a:endParaRPr lang="en-US" altLang="zh-CN" sz="1400" dirty="0"/>
          </a:p>
        </p:txBody>
      </p:sp>
      <p:sp>
        <p:nvSpPr>
          <p:cNvPr id="114693" name="矩形 48"/>
          <p:cNvSpPr>
            <a:spLocks noChangeArrowheads="1"/>
          </p:cNvSpPr>
          <p:nvPr/>
        </p:nvSpPr>
        <p:spPr bwMode="auto">
          <a:xfrm>
            <a:off x="395288" y="987425"/>
            <a:ext cx="8424862" cy="369888"/>
          </a:xfrm>
          <a:prstGeom prst="rect">
            <a:avLst/>
          </a:prstGeom>
          <a:noFill/>
          <a:ln w="9525">
            <a:noFill/>
            <a:miter lim="800000"/>
            <a:headEnd/>
            <a:tailEnd/>
          </a:ln>
        </p:spPr>
        <p:txBody>
          <a:bodyPr>
            <a:spAutoFit/>
          </a:bodyPr>
          <a:lstStyle/>
          <a:p>
            <a:r>
              <a:rPr lang="zh-CN" altLang="zh-CN" sz="1800"/>
              <a:t>在自根向下的搜索过程中，可以确信</a:t>
            </a:r>
            <a:r>
              <a:rPr lang="en-US" altLang="zh-CN" sz="1800"/>
              <a:t>P</a:t>
            </a:r>
            <a:r>
              <a:rPr lang="zh-CN" altLang="en-US" sz="1800"/>
              <a:t>是</a:t>
            </a:r>
            <a:r>
              <a:rPr lang="zh-CN" altLang="zh-CN" sz="1800"/>
              <a:t>红色的，</a:t>
            </a:r>
            <a:r>
              <a:rPr lang="en-US" altLang="zh-CN" sz="1800"/>
              <a:t>X</a:t>
            </a:r>
            <a:r>
              <a:rPr lang="zh-CN" altLang="zh-CN" sz="1800"/>
              <a:t>和</a:t>
            </a:r>
            <a:r>
              <a:rPr lang="en-US" altLang="zh-CN" sz="1800"/>
              <a:t>s</a:t>
            </a:r>
            <a:r>
              <a:rPr lang="zh-CN" altLang="zh-CN" sz="1800"/>
              <a:t>是黑色</a:t>
            </a:r>
            <a:endParaRPr lang="zh-CN" altLang="en-US" sz="1800"/>
          </a:p>
        </p:txBody>
      </p:sp>
      <p:grpSp>
        <p:nvGrpSpPr>
          <p:cNvPr id="2" name="组合 72"/>
          <p:cNvGrpSpPr>
            <a:grpSpLocks/>
          </p:cNvGrpSpPr>
          <p:nvPr/>
        </p:nvGrpSpPr>
        <p:grpSpPr bwMode="auto">
          <a:xfrm>
            <a:off x="5076825" y="1492250"/>
            <a:ext cx="2022475" cy="1182688"/>
            <a:chOff x="5148064" y="1491630"/>
            <a:chExt cx="2023393" cy="1183576"/>
          </a:xfrm>
        </p:grpSpPr>
        <p:grpSp>
          <p:nvGrpSpPr>
            <p:cNvPr id="114729" name="组合 4"/>
            <p:cNvGrpSpPr>
              <a:grpSpLocks/>
            </p:cNvGrpSpPr>
            <p:nvPr/>
          </p:nvGrpSpPr>
          <p:grpSpPr bwMode="auto">
            <a:xfrm>
              <a:off x="5148064" y="1491630"/>
              <a:ext cx="1871216" cy="1080120"/>
              <a:chOff x="6104750" y="1340768"/>
              <a:chExt cx="2567763" cy="1658065"/>
            </a:xfrm>
          </p:grpSpPr>
          <p:sp>
            <p:nvSpPr>
              <p:cNvPr id="114735" name="Line 10"/>
              <p:cNvSpPr>
                <a:spLocks noChangeShapeType="1"/>
              </p:cNvSpPr>
              <p:nvPr/>
            </p:nvSpPr>
            <p:spPr bwMode="auto">
              <a:xfrm>
                <a:off x="7181850" y="2066257"/>
                <a:ext cx="306275" cy="379888"/>
              </a:xfrm>
              <a:prstGeom prst="line">
                <a:avLst/>
              </a:prstGeom>
              <a:noFill/>
              <a:ln w="28575">
                <a:solidFill>
                  <a:schemeClr val="tx1"/>
                </a:solidFill>
                <a:round/>
                <a:headEnd/>
                <a:tailEnd/>
              </a:ln>
            </p:spPr>
            <p:txBody>
              <a:bodyPr tIns="0" bIns="0" anchor="ctr"/>
              <a:lstStyle/>
              <a:p>
                <a:endParaRPr lang="zh-CN" altLang="en-US"/>
              </a:p>
            </p:txBody>
          </p:sp>
          <p:sp>
            <p:nvSpPr>
              <p:cNvPr id="114736" name="Line 11"/>
              <p:cNvSpPr>
                <a:spLocks noChangeShapeType="1"/>
              </p:cNvSpPr>
              <p:nvPr/>
            </p:nvSpPr>
            <p:spPr bwMode="auto">
              <a:xfrm>
                <a:off x="8028384" y="1700808"/>
                <a:ext cx="144016" cy="144016"/>
              </a:xfrm>
              <a:prstGeom prst="line">
                <a:avLst/>
              </a:prstGeom>
              <a:noFill/>
              <a:ln w="28575">
                <a:solidFill>
                  <a:schemeClr val="tx1"/>
                </a:solidFill>
                <a:round/>
                <a:headEnd/>
                <a:tailEnd/>
              </a:ln>
            </p:spPr>
            <p:txBody>
              <a:bodyPr tIns="0" bIns="0" anchor="ctr"/>
              <a:lstStyle/>
              <a:p>
                <a:endParaRPr lang="zh-CN" altLang="en-US"/>
              </a:p>
            </p:txBody>
          </p:sp>
          <p:sp>
            <p:nvSpPr>
              <p:cNvPr id="114737" name="Line 12"/>
              <p:cNvSpPr>
                <a:spLocks noChangeShapeType="1"/>
              </p:cNvSpPr>
              <p:nvPr/>
            </p:nvSpPr>
            <p:spPr bwMode="auto">
              <a:xfrm flipH="1">
                <a:off x="6104750" y="1672381"/>
                <a:ext cx="1482186" cy="1326452"/>
              </a:xfrm>
              <a:prstGeom prst="line">
                <a:avLst/>
              </a:prstGeom>
              <a:noFill/>
              <a:ln w="28575">
                <a:solidFill>
                  <a:schemeClr val="tx1"/>
                </a:solidFill>
                <a:round/>
                <a:headEnd/>
                <a:tailEnd/>
              </a:ln>
            </p:spPr>
            <p:txBody>
              <a:bodyPr tIns="0" bIns="0" anchor="ctr"/>
              <a:lstStyle/>
              <a:p>
                <a:endParaRPr lang="zh-CN" altLang="en-US"/>
              </a:p>
            </p:txBody>
          </p:sp>
          <p:sp>
            <p:nvSpPr>
              <p:cNvPr id="114738" name="Oval 13"/>
              <p:cNvSpPr>
                <a:spLocks noChangeArrowheads="1"/>
              </p:cNvSpPr>
              <p:nvPr/>
            </p:nvSpPr>
            <p:spPr bwMode="auto">
              <a:xfrm>
                <a:off x="7539037" y="1340768"/>
                <a:ext cx="534988" cy="404813"/>
              </a:xfrm>
              <a:prstGeom prst="ellipse">
                <a:avLst/>
              </a:prstGeom>
              <a:solidFill>
                <a:srgbClr val="FF0000"/>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P</a:t>
                </a:r>
              </a:p>
            </p:txBody>
          </p:sp>
          <p:sp>
            <p:nvSpPr>
              <p:cNvPr id="114739" name="Oval 14"/>
              <p:cNvSpPr>
                <a:spLocks noChangeArrowheads="1"/>
              </p:cNvSpPr>
              <p:nvPr/>
            </p:nvSpPr>
            <p:spPr bwMode="auto">
              <a:xfrm>
                <a:off x="8137525" y="1785268"/>
                <a:ext cx="534988" cy="403225"/>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t>S</a:t>
                </a:r>
                <a:endParaRPr lang="en-US" altLang="zh-CN" sz="1400">
                  <a:latin typeface="Times New Roman" pitchFamily="18" charset="0"/>
                  <a:ea typeface="楷体_GB2312"/>
                  <a:cs typeface="楷体_GB2312"/>
                </a:endParaRPr>
              </a:p>
            </p:txBody>
          </p:sp>
          <p:sp>
            <p:nvSpPr>
              <p:cNvPr id="114740" name="Oval 17"/>
              <p:cNvSpPr>
                <a:spLocks noChangeArrowheads="1"/>
              </p:cNvSpPr>
              <p:nvPr/>
            </p:nvSpPr>
            <p:spPr bwMode="auto">
              <a:xfrm>
                <a:off x="6302375" y="2390106"/>
                <a:ext cx="533400" cy="403225"/>
              </a:xfrm>
              <a:prstGeom prst="ellipse">
                <a:avLst/>
              </a:prstGeom>
              <a:solidFill>
                <a:srgbClr val="F60000"/>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L</a:t>
                </a:r>
                <a:endParaRPr lang="en-US" altLang="zh-CN" sz="1400">
                  <a:latin typeface="Times New Roman" pitchFamily="18" charset="0"/>
                  <a:ea typeface="楷体_GB2312"/>
                  <a:cs typeface="楷体_GB2312"/>
                </a:endParaRPr>
              </a:p>
            </p:txBody>
          </p:sp>
          <p:sp>
            <p:nvSpPr>
              <p:cNvPr id="114741" name="Oval 18"/>
              <p:cNvSpPr>
                <a:spLocks noChangeArrowheads="1"/>
              </p:cNvSpPr>
              <p:nvPr/>
            </p:nvSpPr>
            <p:spPr bwMode="auto">
              <a:xfrm>
                <a:off x="6916737" y="1823368"/>
                <a:ext cx="533400" cy="404813"/>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X</a:t>
                </a:r>
              </a:p>
            </p:txBody>
          </p:sp>
          <p:sp>
            <p:nvSpPr>
              <p:cNvPr id="114742" name="Oval 17"/>
              <p:cNvSpPr>
                <a:spLocks noChangeArrowheads="1"/>
              </p:cNvSpPr>
              <p:nvPr/>
            </p:nvSpPr>
            <p:spPr bwMode="auto">
              <a:xfrm>
                <a:off x="7349974" y="2446145"/>
                <a:ext cx="533400" cy="403224"/>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R</a:t>
                </a:r>
              </a:p>
            </p:txBody>
          </p:sp>
        </p:grpSp>
        <p:sp>
          <p:nvSpPr>
            <p:cNvPr id="114730" name="Line 10"/>
            <p:cNvSpPr>
              <a:spLocks noChangeShapeType="1"/>
            </p:cNvSpPr>
            <p:nvPr/>
          </p:nvSpPr>
          <p:spPr bwMode="auto">
            <a:xfrm>
              <a:off x="5580112" y="2427734"/>
              <a:ext cx="216023" cy="216024"/>
            </a:xfrm>
            <a:prstGeom prst="line">
              <a:avLst/>
            </a:prstGeom>
            <a:noFill/>
            <a:ln w="28575">
              <a:solidFill>
                <a:schemeClr val="tx1"/>
              </a:solidFill>
              <a:round/>
              <a:headEnd/>
              <a:tailEnd/>
            </a:ln>
          </p:spPr>
          <p:txBody>
            <a:bodyPr tIns="0" bIns="0" anchor="ctr"/>
            <a:lstStyle/>
            <a:p>
              <a:endParaRPr lang="zh-CN" altLang="en-US"/>
            </a:p>
          </p:txBody>
        </p:sp>
        <p:sp>
          <p:nvSpPr>
            <p:cNvPr id="114731" name="Line 10"/>
            <p:cNvSpPr>
              <a:spLocks noChangeShapeType="1"/>
            </p:cNvSpPr>
            <p:nvPr/>
          </p:nvSpPr>
          <p:spPr bwMode="auto">
            <a:xfrm>
              <a:off x="6948264" y="1995686"/>
              <a:ext cx="223193" cy="247472"/>
            </a:xfrm>
            <a:prstGeom prst="line">
              <a:avLst/>
            </a:prstGeom>
            <a:noFill/>
            <a:ln w="28575">
              <a:solidFill>
                <a:schemeClr val="tx1"/>
              </a:solidFill>
              <a:round/>
              <a:headEnd/>
              <a:tailEnd/>
            </a:ln>
          </p:spPr>
          <p:txBody>
            <a:bodyPr tIns="0" bIns="0" anchor="ctr"/>
            <a:lstStyle/>
            <a:p>
              <a:endParaRPr lang="zh-CN" altLang="en-US"/>
            </a:p>
          </p:txBody>
        </p:sp>
        <p:sp>
          <p:nvSpPr>
            <p:cNvPr id="114732" name="Line 10"/>
            <p:cNvSpPr>
              <a:spLocks noChangeShapeType="1"/>
            </p:cNvSpPr>
            <p:nvPr/>
          </p:nvSpPr>
          <p:spPr bwMode="auto">
            <a:xfrm>
              <a:off x="6372200" y="2427734"/>
              <a:ext cx="223193" cy="247472"/>
            </a:xfrm>
            <a:prstGeom prst="line">
              <a:avLst/>
            </a:prstGeom>
            <a:noFill/>
            <a:ln w="28575">
              <a:solidFill>
                <a:schemeClr val="tx1"/>
              </a:solidFill>
              <a:round/>
              <a:headEnd/>
              <a:tailEnd/>
            </a:ln>
          </p:spPr>
          <p:txBody>
            <a:bodyPr tIns="0" bIns="0" anchor="ctr"/>
            <a:lstStyle/>
            <a:p>
              <a:endParaRPr lang="zh-CN" altLang="en-US"/>
            </a:p>
          </p:txBody>
        </p:sp>
        <p:sp>
          <p:nvSpPr>
            <p:cNvPr id="114733" name="Line 12"/>
            <p:cNvSpPr>
              <a:spLocks noChangeShapeType="1"/>
            </p:cNvSpPr>
            <p:nvPr/>
          </p:nvSpPr>
          <p:spPr bwMode="auto">
            <a:xfrm flipH="1">
              <a:off x="5940152" y="2499742"/>
              <a:ext cx="217180" cy="144015"/>
            </a:xfrm>
            <a:prstGeom prst="line">
              <a:avLst/>
            </a:prstGeom>
            <a:noFill/>
            <a:ln w="28575">
              <a:solidFill>
                <a:schemeClr val="tx1"/>
              </a:solidFill>
              <a:round/>
              <a:headEnd/>
              <a:tailEnd/>
            </a:ln>
          </p:spPr>
          <p:txBody>
            <a:bodyPr tIns="0" bIns="0" anchor="ctr"/>
            <a:lstStyle/>
            <a:p>
              <a:endParaRPr lang="zh-CN" altLang="en-US"/>
            </a:p>
          </p:txBody>
        </p:sp>
        <p:sp>
          <p:nvSpPr>
            <p:cNvPr id="114734" name="Line 12"/>
            <p:cNvSpPr>
              <a:spLocks noChangeShapeType="1"/>
            </p:cNvSpPr>
            <p:nvPr/>
          </p:nvSpPr>
          <p:spPr bwMode="auto">
            <a:xfrm flipH="1">
              <a:off x="6444208" y="1995686"/>
              <a:ext cx="217180" cy="144015"/>
            </a:xfrm>
            <a:prstGeom prst="line">
              <a:avLst/>
            </a:prstGeom>
            <a:noFill/>
            <a:ln w="28575">
              <a:solidFill>
                <a:schemeClr val="tx1"/>
              </a:solidFill>
              <a:round/>
              <a:headEnd/>
              <a:tailEnd/>
            </a:ln>
          </p:spPr>
          <p:txBody>
            <a:bodyPr tIns="0" bIns="0" anchor="ctr"/>
            <a:lstStyle/>
            <a:p>
              <a:endParaRPr lang="zh-CN" altLang="en-US"/>
            </a:p>
          </p:txBody>
        </p:sp>
      </p:grpSp>
      <p:grpSp>
        <p:nvGrpSpPr>
          <p:cNvPr id="4" name="组合 73"/>
          <p:cNvGrpSpPr>
            <a:grpSpLocks/>
          </p:cNvGrpSpPr>
          <p:nvPr/>
        </p:nvGrpSpPr>
        <p:grpSpPr bwMode="auto">
          <a:xfrm>
            <a:off x="7524750" y="1347788"/>
            <a:ext cx="1519238" cy="1400175"/>
            <a:chOff x="7308304" y="1347614"/>
            <a:chExt cx="1519337" cy="1399600"/>
          </a:xfrm>
        </p:grpSpPr>
        <p:grpSp>
          <p:nvGrpSpPr>
            <p:cNvPr id="114713" name="组合 59"/>
            <p:cNvGrpSpPr>
              <a:grpSpLocks/>
            </p:cNvGrpSpPr>
            <p:nvPr/>
          </p:nvGrpSpPr>
          <p:grpSpPr bwMode="auto">
            <a:xfrm>
              <a:off x="7380312" y="1347614"/>
              <a:ext cx="1295152" cy="1224136"/>
              <a:chOff x="6876256" y="2715766"/>
              <a:chExt cx="1295152" cy="1224136"/>
            </a:xfrm>
          </p:grpSpPr>
          <p:sp>
            <p:nvSpPr>
              <p:cNvPr id="114720" name="Line 10"/>
              <p:cNvSpPr>
                <a:spLocks noChangeShapeType="1"/>
              </p:cNvSpPr>
              <p:nvPr/>
            </p:nvSpPr>
            <p:spPr bwMode="auto">
              <a:xfrm>
                <a:off x="7501501" y="3522064"/>
                <a:ext cx="238851" cy="201814"/>
              </a:xfrm>
              <a:prstGeom prst="line">
                <a:avLst/>
              </a:prstGeom>
              <a:noFill/>
              <a:ln w="28575">
                <a:solidFill>
                  <a:schemeClr val="tx1"/>
                </a:solidFill>
                <a:round/>
                <a:headEnd/>
                <a:tailEnd/>
              </a:ln>
            </p:spPr>
            <p:txBody>
              <a:bodyPr tIns="0" bIns="0" anchor="ctr"/>
              <a:lstStyle/>
              <a:p>
                <a:endParaRPr lang="zh-CN" altLang="en-US"/>
              </a:p>
            </p:txBody>
          </p:sp>
          <p:sp>
            <p:nvSpPr>
              <p:cNvPr id="114721" name="Line 11"/>
              <p:cNvSpPr>
                <a:spLocks noChangeShapeType="1"/>
              </p:cNvSpPr>
              <p:nvPr/>
            </p:nvSpPr>
            <p:spPr bwMode="auto">
              <a:xfrm>
                <a:off x="7702009" y="2950308"/>
                <a:ext cx="104949" cy="93817"/>
              </a:xfrm>
              <a:prstGeom prst="line">
                <a:avLst/>
              </a:prstGeom>
              <a:noFill/>
              <a:ln w="28575">
                <a:solidFill>
                  <a:schemeClr val="tx1"/>
                </a:solidFill>
                <a:round/>
                <a:headEnd/>
                <a:tailEnd/>
              </a:ln>
            </p:spPr>
            <p:txBody>
              <a:bodyPr tIns="0" bIns="0" anchor="ctr"/>
              <a:lstStyle/>
              <a:p>
                <a:endParaRPr lang="zh-CN" altLang="en-US"/>
              </a:p>
            </p:txBody>
          </p:sp>
          <p:sp>
            <p:nvSpPr>
              <p:cNvPr id="114722" name="Line 12"/>
              <p:cNvSpPr>
                <a:spLocks noChangeShapeType="1"/>
              </p:cNvSpPr>
              <p:nvPr/>
            </p:nvSpPr>
            <p:spPr bwMode="auto">
              <a:xfrm flipH="1">
                <a:off x="7164287" y="2931791"/>
                <a:ext cx="217180" cy="144015"/>
              </a:xfrm>
              <a:prstGeom prst="line">
                <a:avLst/>
              </a:prstGeom>
              <a:noFill/>
              <a:ln w="28575">
                <a:solidFill>
                  <a:schemeClr val="tx1"/>
                </a:solidFill>
                <a:round/>
                <a:headEnd/>
                <a:tailEnd/>
              </a:ln>
            </p:spPr>
            <p:txBody>
              <a:bodyPr tIns="0" bIns="0" anchor="ctr"/>
              <a:lstStyle/>
              <a:p>
                <a:endParaRPr lang="zh-CN" altLang="en-US"/>
              </a:p>
            </p:txBody>
          </p:sp>
          <p:sp>
            <p:nvSpPr>
              <p:cNvPr id="114723" name="Oval 13"/>
              <p:cNvSpPr>
                <a:spLocks noChangeArrowheads="1"/>
              </p:cNvSpPr>
              <p:nvPr/>
            </p:nvSpPr>
            <p:spPr bwMode="auto">
              <a:xfrm>
                <a:off x="7345406" y="2715766"/>
                <a:ext cx="389864" cy="263709"/>
              </a:xfrm>
              <a:prstGeom prst="ellipse">
                <a:avLst/>
              </a:prstGeom>
              <a:solidFill>
                <a:srgbClr val="FF0000"/>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P</a:t>
                </a:r>
              </a:p>
            </p:txBody>
          </p:sp>
          <p:sp>
            <p:nvSpPr>
              <p:cNvPr id="114724" name="Oval 14"/>
              <p:cNvSpPr>
                <a:spLocks noChangeArrowheads="1"/>
              </p:cNvSpPr>
              <p:nvPr/>
            </p:nvSpPr>
            <p:spPr bwMode="auto">
              <a:xfrm>
                <a:off x="7781544" y="3005328"/>
                <a:ext cx="389864" cy="262674"/>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t>S</a:t>
                </a:r>
                <a:endParaRPr lang="en-US" altLang="zh-CN" sz="1400">
                  <a:latin typeface="Times New Roman" pitchFamily="18" charset="0"/>
                  <a:ea typeface="楷体_GB2312"/>
                  <a:cs typeface="楷体_GB2312"/>
                </a:endParaRPr>
              </a:p>
            </p:txBody>
          </p:sp>
          <p:sp>
            <p:nvSpPr>
              <p:cNvPr id="114725" name="Oval 17"/>
              <p:cNvSpPr>
                <a:spLocks noChangeArrowheads="1"/>
              </p:cNvSpPr>
              <p:nvPr/>
            </p:nvSpPr>
            <p:spPr bwMode="auto">
              <a:xfrm>
                <a:off x="6876256" y="3003798"/>
                <a:ext cx="388707" cy="262674"/>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solidFill>
                      <a:srgbClr val="000000"/>
                    </a:solidFill>
                  </a:rPr>
                  <a:t>L</a:t>
                </a:r>
                <a:endParaRPr lang="en-US" altLang="zh-CN" sz="1400">
                  <a:latin typeface="Times New Roman" pitchFamily="18" charset="0"/>
                  <a:ea typeface="楷体_GB2312"/>
                  <a:cs typeface="楷体_GB2312"/>
                </a:endParaRPr>
              </a:p>
            </p:txBody>
          </p:sp>
          <p:sp>
            <p:nvSpPr>
              <p:cNvPr id="114726" name="Oval 17"/>
              <p:cNvSpPr>
                <a:spLocks noChangeArrowheads="1"/>
              </p:cNvSpPr>
              <p:nvPr/>
            </p:nvSpPr>
            <p:spPr bwMode="auto">
              <a:xfrm>
                <a:off x="7668344" y="3677228"/>
                <a:ext cx="388707" cy="262674"/>
              </a:xfrm>
              <a:prstGeom prst="ellipse">
                <a:avLst/>
              </a:prstGeom>
              <a:solidFill>
                <a:srgbClr val="969696"/>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R</a:t>
                </a:r>
              </a:p>
            </p:txBody>
          </p:sp>
          <p:sp>
            <p:nvSpPr>
              <p:cNvPr id="114727" name="Line 10"/>
              <p:cNvSpPr>
                <a:spLocks noChangeShapeType="1"/>
              </p:cNvSpPr>
              <p:nvPr/>
            </p:nvSpPr>
            <p:spPr bwMode="auto">
              <a:xfrm>
                <a:off x="7236296" y="3219822"/>
                <a:ext cx="223193" cy="247472"/>
              </a:xfrm>
              <a:prstGeom prst="line">
                <a:avLst/>
              </a:prstGeom>
              <a:noFill/>
              <a:ln w="28575">
                <a:solidFill>
                  <a:schemeClr val="tx1"/>
                </a:solidFill>
                <a:round/>
                <a:headEnd/>
                <a:tailEnd/>
              </a:ln>
            </p:spPr>
            <p:txBody>
              <a:bodyPr tIns="0" bIns="0" anchor="ctr"/>
              <a:lstStyle/>
              <a:p>
                <a:endParaRPr lang="zh-CN" altLang="en-US"/>
              </a:p>
            </p:txBody>
          </p:sp>
          <p:sp>
            <p:nvSpPr>
              <p:cNvPr id="114728" name="Oval 18"/>
              <p:cNvSpPr>
                <a:spLocks noChangeArrowheads="1"/>
              </p:cNvSpPr>
              <p:nvPr/>
            </p:nvSpPr>
            <p:spPr bwMode="auto">
              <a:xfrm>
                <a:off x="7308304" y="3363838"/>
                <a:ext cx="388707" cy="263709"/>
              </a:xfrm>
              <a:prstGeom prst="ellipse">
                <a:avLst/>
              </a:prstGeom>
              <a:solidFill>
                <a:srgbClr val="FF0000"/>
              </a:solidFill>
              <a:ln w="28575">
                <a:solidFill>
                  <a:schemeClr val="tx1"/>
                </a:solidFill>
                <a:round/>
                <a:headEnd type="none" w="sm" len="sm"/>
                <a:tailEnd type="none" w="sm" len="sm"/>
              </a:ln>
            </p:spPr>
            <p:txBody>
              <a:bodyPr tIns="0" bIns="0" anchor="ctr"/>
              <a:lstStyle/>
              <a:p>
                <a:pPr algn="ctr"/>
                <a:r>
                  <a:rPr lang="en-US" altLang="zh-CN" sz="1400">
                    <a:latin typeface="Times New Roman" pitchFamily="18" charset="0"/>
                    <a:ea typeface="楷体_GB2312"/>
                    <a:cs typeface="楷体_GB2312"/>
                  </a:rPr>
                  <a:t>X</a:t>
                </a:r>
              </a:p>
            </p:txBody>
          </p:sp>
        </p:grpSp>
        <p:sp>
          <p:nvSpPr>
            <p:cNvPr id="114714" name="Line 10"/>
            <p:cNvSpPr>
              <a:spLocks noChangeShapeType="1"/>
            </p:cNvSpPr>
            <p:nvPr/>
          </p:nvSpPr>
          <p:spPr bwMode="auto">
            <a:xfrm>
              <a:off x="8604448" y="1851670"/>
              <a:ext cx="223193" cy="247472"/>
            </a:xfrm>
            <a:prstGeom prst="line">
              <a:avLst/>
            </a:prstGeom>
            <a:noFill/>
            <a:ln w="28575">
              <a:solidFill>
                <a:schemeClr val="tx1"/>
              </a:solidFill>
              <a:round/>
              <a:headEnd/>
              <a:tailEnd/>
            </a:ln>
          </p:spPr>
          <p:txBody>
            <a:bodyPr tIns="0" bIns="0" anchor="ctr"/>
            <a:lstStyle/>
            <a:p>
              <a:endParaRPr lang="zh-CN" altLang="en-US"/>
            </a:p>
          </p:txBody>
        </p:sp>
        <p:sp>
          <p:nvSpPr>
            <p:cNvPr id="114715" name="Line 12"/>
            <p:cNvSpPr>
              <a:spLocks noChangeShapeType="1"/>
            </p:cNvSpPr>
            <p:nvPr/>
          </p:nvSpPr>
          <p:spPr bwMode="auto">
            <a:xfrm flipH="1">
              <a:off x="7308304" y="1923678"/>
              <a:ext cx="217180" cy="144015"/>
            </a:xfrm>
            <a:prstGeom prst="line">
              <a:avLst/>
            </a:prstGeom>
            <a:noFill/>
            <a:ln w="28575">
              <a:solidFill>
                <a:schemeClr val="tx1"/>
              </a:solidFill>
              <a:round/>
              <a:headEnd/>
              <a:tailEnd/>
            </a:ln>
          </p:spPr>
          <p:txBody>
            <a:bodyPr tIns="0" bIns="0" anchor="ctr"/>
            <a:lstStyle/>
            <a:p>
              <a:endParaRPr lang="zh-CN" altLang="en-US"/>
            </a:p>
          </p:txBody>
        </p:sp>
        <p:sp>
          <p:nvSpPr>
            <p:cNvPr id="114716" name="Line 12"/>
            <p:cNvSpPr>
              <a:spLocks noChangeShapeType="1"/>
            </p:cNvSpPr>
            <p:nvPr/>
          </p:nvSpPr>
          <p:spPr bwMode="auto">
            <a:xfrm flipH="1">
              <a:off x="7596336" y="2211710"/>
              <a:ext cx="217180" cy="144015"/>
            </a:xfrm>
            <a:prstGeom prst="line">
              <a:avLst/>
            </a:prstGeom>
            <a:noFill/>
            <a:ln w="28575">
              <a:solidFill>
                <a:schemeClr val="tx1"/>
              </a:solidFill>
              <a:round/>
              <a:headEnd/>
              <a:tailEnd/>
            </a:ln>
          </p:spPr>
          <p:txBody>
            <a:bodyPr tIns="0" bIns="0" anchor="ctr"/>
            <a:lstStyle/>
            <a:p>
              <a:endParaRPr lang="zh-CN" altLang="en-US"/>
            </a:p>
          </p:txBody>
        </p:sp>
        <p:sp>
          <p:nvSpPr>
            <p:cNvPr id="114717" name="Line 12"/>
            <p:cNvSpPr>
              <a:spLocks noChangeShapeType="1"/>
            </p:cNvSpPr>
            <p:nvPr/>
          </p:nvSpPr>
          <p:spPr bwMode="auto">
            <a:xfrm flipH="1">
              <a:off x="7956376" y="2499742"/>
              <a:ext cx="217180" cy="144015"/>
            </a:xfrm>
            <a:prstGeom prst="line">
              <a:avLst/>
            </a:prstGeom>
            <a:noFill/>
            <a:ln w="28575">
              <a:solidFill>
                <a:schemeClr val="tx1"/>
              </a:solidFill>
              <a:round/>
              <a:headEnd/>
              <a:tailEnd/>
            </a:ln>
          </p:spPr>
          <p:txBody>
            <a:bodyPr tIns="0" bIns="0" anchor="ctr"/>
            <a:lstStyle/>
            <a:p>
              <a:endParaRPr lang="zh-CN" altLang="en-US"/>
            </a:p>
          </p:txBody>
        </p:sp>
        <p:sp>
          <p:nvSpPr>
            <p:cNvPr id="114718" name="Line 12"/>
            <p:cNvSpPr>
              <a:spLocks noChangeShapeType="1"/>
            </p:cNvSpPr>
            <p:nvPr/>
          </p:nvSpPr>
          <p:spPr bwMode="auto">
            <a:xfrm flipH="1">
              <a:off x="8316416" y="1923678"/>
              <a:ext cx="145172" cy="144016"/>
            </a:xfrm>
            <a:prstGeom prst="line">
              <a:avLst/>
            </a:prstGeom>
            <a:noFill/>
            <a:ln w="28575">
              <a:solidFill>
                <a:schemeClr val="tx1"/>
              </a:solidFill>
              <a:round/>
              <a:headEnd/>
              <a:tailEnd/>
            </a:ln>
          </p:spPr>
          <p:txBody>
            <a:bodyPr tIns="0" bIns="0" anchor="ctr"/>
            <a:lstStyle/>
            <a:p>
              <a:endParaRPr lang="zh-CN" altLang="en-US"/>
            </a:p>
          </p:txBody>
        </p:sp>
        <p:sp>
          <p:nvSpPr>
            <p:cNvPr id="114719" name="Line 10"/>
            <p:cNvSpPr>
              <a:spLocks noChangeShapeType="1"/>
            </p:cNvSpPr>
            <p:nvPr/>
          </p:nvSpPr>
          <p:spPr bwMode="auto">
            <a:xfrm>
              <a:off x="8460432" y="2499742"/>
              <a:ext cx="223193" cy="247472"/>
            </a:xfrm>
            <a:prstGeom prst="line">
              <a:avLst/>
            </a:prstGeom>
            <a:noFill/>
            <a:ln w="28575">
              <a:solidFill>
                <a:schemeClr val="tx1"/>
              </a:solidFill>
              <a:round/>
              <a:headEnd/>
              <a:tailEnd/>
            </a:ln>
          </p:spPr>
          <p:txBody>
            <a:bodyPr tIns="0" bIns="0" anchor="ctr"/>
            <a:lstStyle/>
            <a:p>
              <a:endParaRPr lang="zh-CN" altLang="en-US"/>
            </a:p>
          </p:txBody>
        </p:sp>
      </p:grpSp>
      <p:grpSp>
        <p:nvGrpSpPr>
          <p:cNvPr id="6" name="组合 5341"/>
          <p:cNvGrpSpPr>
            <a:grpSpLocks/>
          </p:cNvGrpSpPr>
          <p:nvPr/>
        </p:nvGrpSpPr>
        <p:grpSpPr bwMode="auto">
          <a:xfrm>
            <a:off x="4356100" y="3867150"/>
            <a:ext cx="4429125" cy="865188"/>
            <a:chOff x="3022" y="638550"/>
            <a:chExt cx="6391" cy="1392"/>
          </a:xfrm>
        </p:grpSpPr>
        <p:sp>
          <p:nvSpPr>
            <p:cNvPr id="114697" name="椭圆 5150"/>
            <p:cNvSpPr>
              <a:spLocks noChangeArrowheads="1"/>
            </p:cNvSpPr>
            <p:nvPr/>
          </p:nvSpPr>
          <p:spPr bwMode="auto">
            <a:xfrm>
              <a:off x="4036" y="638550"/>
              <a:ext cx="471" cy="460"/>
            </a:xfrm>
            <a:prstGeom prst="ellipse">
              <a:avLst/>
            </a:prstGeom>
            <a:solidFill>
              <a:srgbClr val="FF0000"/>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t>P</a:t>
              </a:r>
              <a:endParaRPr lang="zh-CN" altLang="zh-CN" sz="1400"/>
            </a:p>
          </p:txBody>
        </p:sp>
        <p:sp>
          <p:nvSpPr>
            <p:cNvPr id="114698" name="直线 5151"/>
            <p:cNvSpPr>
              <a:spLocks noChangeShapeType="1"/>
            </p:cNvSpPr>
            <p:nvPr/>
          </p:nvSpPr>
          <p:spPr bwMode="auto">
            <a:xfrm flipH="1">
              <a:off x="6936" y="638840"/>
              <a:ext cx="1122" cy="1030"/>
            </a:xfrm>
            <a:prstGeom prst="line">
              <a:avLst/>
            </a:prstGeom>
            <a:noFill/>
            <a:ln w="19050">
              <a:solidFill>
                <a:schemeClr val="tx1"/>
              </a:solidFill>
              <a:round/>
              <a:headEnd/>
              <a:tailEnd/>
            </a:ln>
          </p:spPr>
          <p:txBody>
            <a:bodyPr/>
            <a:lstStyle/>
            <a:p>
              <a:endParaRPr lang="zh-CN" altLang="en-US"/>
            </a:p>
          </p:txBody>
        </p:sp>
        <p:sp>
          <p:nvSpPr>
            <p:cNvPr id="114699" name="直线 5152"/>
            <p:cNvSpPr>
              <a:spLocks noChangeShapeType="1"/>
            </p:cNvSpPr>
            <p:nvPr/>
          </p:nvSpPr>
          <p:spPr bwMode="auto">
            <a:xfrm>
              <a:off x="8357" y="638840"/>
              <a:ext cx="1056" cy="1050"/>
            </a:xfrm>
            <a:prstGeom prst="line">
              <a:avLst/>
            </a:prstGeom>
            <a:noFill/>
            <a:ln w="12700">
              <a:solidFill>
                <a:schemeClr val="tx1"/>
              </a:solidFill>
              <a:round/>
              <a:headEnd/>
              <a:tailEnd/>
            </a:ln>
          </p:spPr>
          <p:txBody>
            <a:bodyPr/>
            <a:lstStyle/>
            <a:p>
              <a:endParaRPr lang="zh-CN" altLang="en-US"/>
            </a:p>
          </p:txBody>
        </p:sp>
        <p:sp>
          <p:nvSpPr>
            <p:cNvPr id="114700" name="直线 5153"/>
            <p:cNvSpPr>
              <a:spLocks noChangeShapeType="1"/>
            </p:cNvSpPr>
            <p:nvPr/>
          </p:nvSpPr>
          <p:spPr bwMode="auto">
            <a:xfrm flipH="1">
              <a:off x="3022" y="638937"/>
              <a:ext cx="1020" cy="912"/>
            </a:xfrm>
            <a:prstGeom prst="line">
              <a:avLst/>
            </a:prstGeom>
            <a:noFill/>
            <a:ln w="19050">
              <a:solidFill>
                <a:schemeClr val="tx1"/>
              </a:solidFill>
              <a:round/>
              <a:headEnd/>
              <a:tailEnd/>
            </a:ln>
          </p:spPr>
          <p:txBody>
            <a:bodyPr/>
            <a:lstStyle/>
            <a:p>
              <a:endParaRPr lang="zh-CN" altLang="en-US"/>
            </a:p>
          </p:txBody>
        </p:sp>
        <p:sp>
          <p:nvSpPr>
            <p:cNvPr id="114701" name="直线 5154"/>
            <p:cNvSpPr>
              <a:spLocks noChangeShapeType="1"/>
            </p:cNvSpPr>
            <p:nvPr/>
          </p:nvSpPr>
          <p:spPr bwMode="auto">
            <a:xfrm>
              <a:off x="4501" y="638892"/>
              <a:ext cx="990" cy="984"/>
            </a:xfrm>
            <a:prstGeom prst="line">
              <a:avLst/>
            </a:prstGeom>
            <a:noFill/>
            <a:ln w="12700">
              <a:solidFill>
                <a:schemeClr val="tx1"/>
              </a:solidFill>
              <a:round/>
              <a:headEnd/>
              <a:tailEnd/>
            </a:ln>
          </p:spPr>
          <p:txBody>
            <a:bodyPr/>
            <a:lstStyle/>
            <a:p>
              <a:endParaRPr lang="zh-CN" altLang="en-US"/>
            </a:p>
          </p:txBody>
        </p:sp>
        <p:sp>
          <p:nvSpPr>
            <p:cNvPr id="114702" name="文本框 5155"/>
            <p:cNvSpPr txBox="1">
              <a:spLocks noChangeArrowheads="1"/>
            </p:cNvSpPr>
            <p:nvPr/>
          </p:nvSpPr>
          <p:spPr bwMode="auto">
            <a:xfrm>
              <a:off x="5821" y="638550"/>
              <a:ext cx="1357" cy="392"/>
            </a:xfrm>
            <a:prstGeom prst="rect">
              <a:avLst/>
            </a:prstGeom>
            <a:noFill/>
            <a:ln w="9525">
              <a:noFill/>
              <a:miter lim="800000"/>
              <a:headEnd/>
              <a:tailEnd/>
            </a:ln>
          </p:spPr>
          <p:txBody>
            <a:bodyPr/>
            <a:lstStyle/>
            <a:p>
              <a:pPr algn="just" eaLnBrk="0" hangingPunct="0">
                <a:spcBef>
                  <a:spcPct val="50000"/>
                </a:spcBef>
              </a:pPr>
              <a:r>
                <a:rPr lang="zh-CN" altLang="en-US" sz="1400">
                  <a:latin typeface="Calibri" pitchFamily="34" charset="0"/>
                </a:rPr>
                <a:t>调整为</a:t>
              </a:r>
              <a:endParaRPr lang="zh-CN" altLang="zh-CN" sz="1400"/>
            </a:p>
          </p:txBody>
        </p:sp>
        <p:sp>
          <p:nvSpPr>
            <p:cNvPr id="114703" name="椭圆 5156"/>
            <p:cNvSpPr>
              <a:spLocks noChangeArrowheads="1"/>
            </p:cNvSpPr>
            <p:nvPr/>
          </p:nvSpPr>
          <p:spPr bwMode="auto">
            <a:xfrm>
              <a:off x="7262" y="639116"/>
              <a:ext cx="471" cy="460"/>
            </a:xfrm>
            <a:prstGeom prst="ellipse">
              <a:avLst/>
            </a:prstGeom>
            <a:solidFill>
              <a:srgbClr val="FF0000"/>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solidFill>
                    <a:srgbClr val="000000"/>
                  </a:solidFill>
                </a:rPr>
                <a:t>X</a:t>
              </a:r>
              <a:endParaRPr lang="zh-CN" altLang="zh-CN" sz="1400"/>
            </a:p>
          </p:txBody>
        </p:sp>
        <p:sp>
          <p:nvSpPr>
            <p:cNvPr id="114704" name="椭圆 5157"/>
            <p:cNvSpPr>
              <a:spLocks noChangeArrowheads="1"/>
            </p:cNvSpPr>
            <p:nvPr/>
          </p:nvSpPr>
          <p:spPr bwMode="auto">
            <a:xfrm>
              <a:off x="8628" y="639072"/>
              <a:ext cx="457" cy="460"/>
            </a:xfrm>
            <a:prstGeom prst="ellipse">
              <a:avLst/>
            </a:prstGeom>
            <a:solidFill>
              <a:srgbClr val="FF0000"/>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t>s</a:t>
              </a:r>
              <a:endParaRPr lang="zh-CN" altLang="zh-CN" sz="1400"/>
            </a:p>
          </p:txBody>
        </p:sp>
        <p:sp>
          <p:nvSpPr>
            <p:cNvPr id="114705" name="直线 5158"/>
            <p:cNvSpPr>
              <a:spLocks noChangeShapeType="1"/>
            </p:cNvSpPr>
            <p:nvPr/>
          </p:nvSpPr>
          <p:spPr bwMode="auto">
            <a:xfrm>
              <a:off x="5491" y="639072"/>
              <a:ext cx="1486" cy="0"/>
            </a:xfrm>
            <a:prstGeom prst="line">
              <a:avLst/>
            </a:prstGeom>
            <a:noFill/>
            <a:ln w="9525">
              <a:solidFill>
                <a:schemeClr val="tx1"/>
              </a:solidFill>
              <a:round/>
              <a:headEnd/>
              <a:tailEnd type="triangle" w="med" len="med"/>
            </a:ln>
          </p:spPr>
          <p:txBody>
            <a:bodyPr/>
            <a:lstStyle/>
            <a:p>
              <a:endParaRPr lang="zh-CN" altLang="en-US"/>
            </a:p>
          </p:txBody>
        </p:sp>
        <p:sp>
          <p:nvSpPr>
            <p:cNvPr id="114706" name="椭圆 5159"/>
            <p:cNvSpPr>
              <a:spLocks noChangeArrowheads="1"/>
            </p:cNvSpPr>
            <p:nvPr/>
          </p:nvSpPr>
          <p:spPr bwMode="auto">
            <a:xfrm>
              <a:off x="3346" y="639102"/>
              <a:ext cx="471" cy="460"/>
            </a:xfrm>
            <a:prstGeom prst="ellipse">
              <a:avLst/>
            </a:prstGeom>
            <a:solidFill>
              <a:srgbClr val="7F7F7F"/>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solidFill>
                    <a:srgbClr val="FFFFFF"/>
                  </a:solidFill>
                </a:rPr>
                <a:t>X</a:t>
              </a:r>
              <a:endParaRPr lang="zh-CN" altLang="zh-CN" sz="1400"/>
            </a:p>
          </p:txBody>
        </p:sp>
        <p:sp>
          <p:nvSpPr>
            <p:cNvPr id="114707" name="椭圆 5160"/>
            <p:cNvSpPr>
              <a:spLocks noChangeArrowheads="1"/>
            </p:cNvSpPr>
            <p:nvPr/>
          </p:nvSpPr>
          <p:spPr bwMode="auto">
            <a:xfrm>
              <a:off x="4706" y="639058"/>
              <a:ext cx="457" cy="460"/>
            </a:xfrm>
            <a:prstGeom prst="ellipse">
              <a:avLst/>
            </a:prstGeom>
            <a:solidFill>
              <a:srgbClr val="7F7F7F"/>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t>s</a:t>
              </a:r>
              <a:endParaRPr lang="zh-CN" altLang="zh-CN" sz="1400"/>
            </a:p>
          </p:txBody>
        </p:sp>
        <p:sp>
          <p:nvSpPr>
            <p:cNvPr id="114708" name="直线 5161"/>
            <p:cNvSpPr>
              <a:spLocks noChangeShapeType="1"/>
            </p:cNvSpPr>
            <p:nvPr/>
          </p:nvSpPr>
          <p:spPr bwMode="auto">
            <a:xfrm>
              <a:off x="7682" y="639509"/>
              <a:ext cx="294" cy="367"/>
            </a:xfrm>
            <a:prstGeom prst="line">
              <a:avLst/>
            </a:prstGeom>
            <a:noFill/>
            <a:ln w="19050">
              <a:solidFill>
                <a:schemeClr val="tx1"/>
              </a:solidFill>
              <a:round/>
              <a:headEnd/>
              <a:tailEnd/>
            </a:ln>
          </p:spPr>
          <p:txBody>
            <a:bodyPr/>
            <a:lstStyle/>
            <a:p>
              <a:endParaRPr lang="zh-CN" altLang="en-US"/>
            </a:p>
          </p:txBody>
        </p:sp>
        <p:sp>
          <p:nvSpPr>
            <p:cNvPr id="114709" name="直线 5162"/>
            <p:cNvSpPr>
              <a:spLocks noChangeShapeType="1"/>
            </p:cNvSpPr>
            <p:nvPr/>
          </p:nvSpPr>
          <p:spPr bwMode="auto">
            <a:xfrm flipH="1">
              <a:off x="8404" y="639403"/>
              <a:ext cx="264" cy="536"/>
            </a:xfrm>
            <a:prstGeom prst="line">
              <a:avLst/>
            </a:prstGeom>
            <a:noFill/>
            <a:ln w="19050">
              <a:solidFill>
                <a:schemeClr val="tx1"/>
              </a:solidFill>
              <a:round/>
              <a:headEnd/>
              <a:tailEnd/>
            </a:ln>
          </p:spPr>
          <p:txBody>
            <a:bodyPr/>
            <a:lstStyle/>
            <a:p>
              <a:endParaRPr lang="zh-CN" altLang="en-US"/>
            </a:p>
          </p:txBody>
        </p:sp>
        <p:sp>
          <p:nvSpPr>
            <p:cNvPr id="114710" name="直线 5163"/>
            <p:cNvSpPr>
              <a:spLocks noChangeShapeType="1"/>
            </p:cNvSpPr>
            <p:nvPr/>
          </p:nvSpPr>
          <p:spPr bwMode="auto">
            <a:xfrm flipH="1">
              <a:off x="4556" y="639451"/>
              <a:ext cx="230" cy="450"/>
            </a:xfrm>
            <a:prstGeom prst="line">
              <a:avLst/>
            </a:prstGeom>
            <a:noFill/>
            <a:ln w="19050">
              <a:solidFill>
                <a:schemeClr val="tx1"/>
              </a:solidFill>
              <a:round/>
              <a:headEnd/>
              <a:tailEnd/>
            </a:ln>
          </p:spPr>
          <p:txBody>
            <a:bodyPr/>
            <a:lstStyle/>
            <a:p>
              <a:endParaRPr lang="zh-CN" altLang="en-US"/>
            </a:p>
          </p:txBody>
        </p:sp>
        <p:sp>
          <p:nvSpPr>
            <p:cNvPr id="114711" name="直线 5164"/>
            <p:cNvSpPr>
              <a:spLocks noChangeShapeType="1"/>
            </p:cNvSpPr>
            <p:nvPr/>
          </p:nvSpPr>
          <p:spPr bwMode="auto">
            <a:xfrm>
              <a:off x="3718" y="639464"/>
              <a:ext cx="367" cy="478"/>
            </a:xfrm>
            <a:prstGeom prst="line">
              <a:avLst/>
            </a:prstGeom>
            <a:noFill/>
            <a:ln w="19050">
              <a:solidFill>
                <a:schemeClr val="tx1"/>
              </a:solidFill>
              <a:round/>
              <a:headEnd/>
              <a:tailEnd/>
            </a:ln>
          </p:spPr>
          <p:txBody>
            <a:bodyPr/>
            <a:lstStyle/>
            <a:p>
              <a:endParaRPr lang="zh-CN" altLang="en-US"/>
            </a:p>
          </p:txBody>
        </p:sp>
        <p:sp>
          <p:nvSpPr>
            <p:cNvPr id="114712" name="椭圆 5166"/>
            <p:cNvSpPr>
              <a:spLocks noChangeArrowheads="1"/>
            </p:cNvSpPr>
            <p:nvPr/>
          </p:nvSpPr>
          <p:spPr bwMode="auto">
            <a:xfrm>
              <a:off x="7958" y="638564"/>
              <a:ext cx="471" cy="460"/>
            </a:xfrm>
            <a:prstGeom prst="ellipse">
              <a:avLst/>
            </a:prstGeom>
            <a:solidFill>
              <a:srgbClr val="7F7F7F"/>
            </a:solidFill>
            <a:ln w="19050">
              <a:solidFill>
                <a:schemeClr val="tx1"/>
              </a:solidFill>
              <a:round/>
              <a:headEnd type="none" w="sm" len="sm"/>
              <a:tailEnd type="none" w="sm" len="sm"/>
            </a:ln>
          </p:spPr>
          <p:txBody>
            <a:bodyPr anchor="ctr"/>
            <a:lstStyle/>
            <a:p>
              <a:pPr algn="ctr" eaLnBrk="0" hangingPunct="0">
                <a:lnSpc>
                  <a:spcPct val="96000"/>
                </a:lnSpc>
                <a:spcBef>
                  <a:spcPct val="50000"/>
                </a:spcBef>
              </a:pPr>
              <a:r>
                <a:rPr lang="en-US" altLang="zh-CN" sz="1400">
                  <a:solidFill>
                    <a:srgbClr val="FFFFFF"/>
                  </a:solidFill>
                </a:rPr>
                <a:t>P</a:t>
              </a:r>
              <a:endParaRPr lang="zh-CN" altLang="zh-CN" sz="1400"/>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40">
                                            <p:txEl>
                                              <p:pRg st="2" end="2"/>
                                            </p:txEl>
                                          </p:spTgt>
                                        </p:tgtEl>
                                        <p:attrNameLst>
                                          <p:attrName>style.visibility</p:attrName>
                                        </p:attrNameLst>
                                      </p:cBhvr>
                                      <p:to>
                                        <p:strVal val="visible"/>
                                      </p:to>
                                    </p:set>
                                    <p:animEffect transition="in" filter="blinds(horizontal)">
                                      <p:cBhvr>
                                        <p:cTn id="12" dur="500"/>
                                        <p:tgtEl>
                                          <p:spTgt spid="9114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1140">
                                            <p:txEl>
                                              <p:pRg st="3" end="3"/>
                                            </p:txEl>
                                          </p:spTgt>
                                        </p:tgtEl>
                                        <p:attrNameLst>
                                          <p:attrName>style.visibility</p:attrName>
                                        </p:attrNameLst>
                                      </p:cBhvr>
                                      <p:to>
                                        <p:strVal val="visible"/>
                                      </p:to>
                                    </p:set>
                                    <p:animEffect transition="in" filter="blinds(horizontal)">
                                      <p:cBhvr>
                                        <p:cTn id="15" dur="500"/>
                                        <p:tgtEl>
                                          <p:spTgt spid="9114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1140">
                                            <p:txEl>
                                              <p:pRg st="4" end="4"/>
                                            </p:txEl>
                                          </p:spTgt>
                                        </p:tgtEl>
                                        <p:attrNameLst>
                                          <p:attrName>style.visibility</p:attrName>
                                        </p:attrNameLst>
                                      </p:cBhvr>
                                      <p:to>
                                        <p:strVal val="visible"/>
                                      </p:to>
                                    </p:set>
                                    <p:animEffect transition="in" filter="blinds(horizontal)">
                                      <p:cBhvr>
                                        <p:cTn id="18" dur="500"/>
                                        <p:tgtEl>
                                          <p:spTgt spid="9114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1140">
                                            <p:txEl>
                                              <p:pRg st="7" end="7"/>
                                            </p:txEl>
                                          </p:spTgt>
                                        </p:tgtEl>
                                        <p:attrNameLst>
                                          <p:attrName>style.visibility</p:attrName>
                                        </p:attrNameLst>
                                      </p:cBhvr>
                                      <p:to>
                                        <p:strVal val="visible"/>
                                      </p:to>
                                    </p:set>
                                    <p:animEffect transition="in" filter="blinds(horizontal)">
                                      <p:cBhvr>
                                        <p:cTn id="28" dur="500"/>
                                        <p:tgtEl>
                                          <p:spTgt spid="91140">
                                            <p:txEl>
                                              <p:pRg st="7" end="7"/>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91140">
                                            <p:txEl>
                                              <p:pRg st="9" end="9"/>
                                            </p:txEl>
                                          </p:spTgt>
                                        </p:tgtEl>
                                        <p:attrNameLst>
                                          <p:attrName>style.visibility</p:attrName>
                                        </p:attrNameLst>
                                      </p:cBhvr>
                                      <p:to>
                                        <p:strVal val="visible"/>
                                      </p:to>
                                    </p:set>
                                    <p:animEffect transition="in" filter="blinds(horizontal)">
                                      <p:cBhvr>
                                        <p:cTn id="32" dur="500"/>
                                        <p:tgtEl>
                                          <p:spTgt spid="91140">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140">
                                            <p:txEl>
                                              <p:pRg st="8" end="8"/>
                                            </p:txEl>
                                          </p:spTgt>
                                        </p:tgtEl>
                                        <p:attrNameLst>
                                          <p:attrName>style.visibility</p:attrName>
                                        </p:attrNameLst>
                                      </p:cBhvr>
                                      <p:to>
                                        <p:strVal val="visible"/>
                                      </p:to>
                                    </p:set>
                                    <p:animEffect transition="in" filter="blinds(horizontal)">
                                      <p:cBhvr>
                                        <p:cTn id="37" dur="500"/>
                                        <p:tgtEl>
                                          <p:spTgt spid="9114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28010</TotalTime>
  <Words>28767</Words>
  <Application>Microsoft Office PowerPoint</Application>
  <PresentationFormat>全屏显示(16:9)</PresentationFormat>
  <Paragraphs>7646</Paragraphs>
  <Slides>323</Slides>
  <Notes>323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323</vt:i4>
      </vt:variant>
    </vt:vector>
  </HeadingPairs>
  <TitlesOfParts>
    <vt:vector size="326" baseType="lpstr">
      <vt:lpstr>技巧</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lpstr>幻灯片 240</vt:lpstr>
      <vt:lpstr>幻灯片 241</vt:lpstr>
      <vt:lpstr>幻灯片 242</vt:lpstr>
      <vt:lpstr>幻灯片 243</vt:lpstr>
      <vt:lpstr>幻灯片 244</vt:lpstr>
      <vt:lpstr>幻灯片 245</vt:lpstr>
      <vt:lpstr>幻灯片 246</vt:lpstr>
      <vt:lpstr>幻灯片 247</vt:lpstr>
      <vt:lpstr>幻灯片 248</vt:lpstr>
      <vt:lpstr>幻灯片 249</vt:lpstr>
      <vt:lpstr>幻灯片 250</vt:lpstr>
      <vt:lpstr>幻灯片 251</vt:lpstr>
      <vt:lpstr>幻灯片 252</vt:lpstr>
      <vt:lpstr>幻灯片 253</vt:lpstr>
      <vt:lpstr>幻灯片 254</vt:lpstr>
      <vt:lpstr>幻灯片 255</vt:lpstr>
      <vt:lpstr>幻灯片 256</vt:lpstr>
      <vt:lpstr>幻灯片 257</vt:lpstr>
      <vt:lpstr>幻灯片 258</vt:lpstr>
      <vt:lpstr>幻灯片 259</vt:lpstr>
      <vt:lpstr>幻灯片 260</vt:lpstr>
      <vt:lpstr>幻灯片 261</vt:lpstr>
      <vt:lpstr>幻灯片 262</vt:lpstr>
      <vt:lpstr>幻灯片 263</vt:lpstr>
      <vt:lpstr>幻灯片 264</vt:lpstr>
      <vt:lpstr>幻灯片 265</vt:lpstr>
      <vt:lpstr>幻灯片 266</vt:lpstr>
      <vt:lpstr>幻灯片 267</vt:lpstr>
      <vt:lpstr>幻灯片 268</vt:lpstr>
      <vt:lpstr>幻灯片 269</vt:lpstr>
      <vt:lpstr>幻灯片 270</vt:lpstr>
      <vt:lpstr>幻灯片 271</vt:lpstr>
      <vt:lpstr>幻灯片 272</vt:lpstr>
      <vt:lpstr>幻灯片 273</vt:lpstr>
      <vt:lpstr>幻灯片 274</vt:lpstr>
      <vt:lpstr>幻灯片 275</vt:lpstr>
      <vt:lpstr>幻灯片 276</vt:lpstr>
      <vt:lpstr>幻灯片 277</vt:lpstr>
      <vt:lpstr>幻灯片 278</vt:lpstr>
      <vt:lpstr>幻灯片 279</vt:lpstr>
      <vt:lpstr>幻灯片 280</vt:lpstr>
      <vt:lpstr>幻灯片 281</vt:lpstr>
      <vt:lpstr>幻灯片 282</vt:lpstr>
      <vt:lpstr>幻灯片 283</vt:lpstr>
      <vt:lpstr>幻灯片 284</vt:lpstr>
      <vt:lpstr>幻灯片 285</vt:lpstr>
      <vt:lpstr>幻灯片 286</vt:lpstr>
      <vt:lpstr>幻灯片 287</vt:lpstr>
      <vt:lpstr>幻灯片 288</vt:lpstr>
      <vt:lpstr>幻灯片 289</vt:lpstr>
      <vt:lpstr>幻灯片 290</vt:lpstr>
      <vt:lpstr>幻灯片 291</vt:lpstr>
      <vt:lpstr>幻灯片 292</vt:lpstr>
      <vt:lpstr>幻灯片 293</vt:lpstr>
      <vt:lpstr>幻灯片 294</vt:lpstr>
      <vt:lpstr>幻灯片 295</vt:lpstr>
      <vt:lpstr>幻灯片 296</vt:lpstr>
      <vt:lpstr>幻灯片 297</vt:lpstr>
      <vt:lpstr>幻灯片 298</vt:lpstr>
      <vt:lpstr>幻灯片 299</vt:lpstr>
      <vt:lpstr>幻灯片 300</vt:lpstr>
      <vt:lpstr>幻灯片 301</vt:lpstr>
      <vt:lpstr>幻灯片 302</vt:lpstr>
      <vt:lpstr>幻灯片 303</vt:lpstr>
      <vt:lpstr>幻灯片 304</vt:lpstr>
      <vt:lpstr>幻灯片 305</vt:lpstr>
      <vt:lpstr>幻灯片 306</vt:lpstr>
      <vt:lpstr>幻灯片 307</vt:lpstr>
      <vt:lpstr>幻灯片 308</vt:lpstr>
      <vt:lpstr>幻灯片 309</vt:lpstr>
      <vt:lpstr>幻灯片 310</vt:lpstr>
      <vt:lpstr>幻灯片 311</vt:lpstr>
      <vt:lpstr>幻灯片 312</vt:lpstr>
      <vt:lpstr>幻灯片 313</vt:lpstr>
      <vt:lpstr>幻灯片 314</vt:lpstr>
      <vt:lpstr>幻灯片 315</vt:lpstr>
      <vt:lpstr>幻灯片 316</vt:lpstr>
      <vt:lpstr>幻灯片 317</vt:lpstr>
      <vt:lpstr>幻灯片 318</vt:lpstr>
      <vt:lpstr>幻灯片 319</vt:lpstr>
      <vt:lpstr>幻灯片 320</vt:lpstr>
      <vt:lpstr>幻灯片 321</vt:lpstr>
      <vt:lpstr>幻灯片 322</vt:lpstr>
      <vt:lpstr>幻灯片 323</vt:lpstr>
    </vt:vector>
  </TitlesOfParts>
  <Company>sjtu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user</dc:creator>
  <cp:lastModifiedBy>dffd</cp:lastModifiedBy>
  <cp:revision>1198</cp:revision>
  <dcterms:created xsi:type="dcterms:W3CDTF">2006-12-13T11:38:56Z</dcterms:created>
  <dcterms:modified xsi:type="dcterms:W3CDTF">2022-04-13T04:15:23Z</dcterms:modified>
</cp:coreProperties>
</file>