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58" r:id="rId11"/>
    <p:sldId id="278" r:id="rId12"/>
    <p:sldId id="266" r:id="rId13"/>
    <p:sldId id="292" r:id="rId14"/>
    <p:sldId id="268" r:id="rId15"/>
    <p:sldId id="280" r:id="rId16"/>
    <p:sldId id="270" r:id="rId17"/>
    <p:sldId id="293" r:id="rId18"/>
    <p:sldId id="260" r:id="rId19"/>
    <p:sldId id="28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Cyclists impact in </a:t>
            </a:r>
            <a:r>
              <a:rPr lang="en-US" dirty="0" err="1"/>
              <a:t>colorado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Lesley, Tristin, Katrina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AF338E-7201-C36D-187B-B00042F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832B35-5129-E732-53D2-CD5767214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E19B5D-9A36-2D4A-9FBC-566983F25F6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9242E2-C800-A6FA-9A3A-8122051CCA0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C311B2-41AE-73C4-8D67-71AAFDBAB1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EA06D06-5543-C459-9B5F-4869542600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D87CBBCB-3205-6433-A3DD-0E774D33C63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A131CA4-2CA2-9070-D95F-DBD9C0130281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F77812E-AAB4-4C58-4693-C32C270310E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FF872F52-0F26-54C5-B6AD-2B7D963F6499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87AD-E9C8-AC30-8142-73FD77A3B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49A588-216A-C7E9-B5F5-F7A4E3989A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BFFBB1-C0E3-4344-13A9-C285E2AC9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9188552-6965-AD30-2BB6-741F118821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A34726-7A7D-FAF3-6BE2-C94E2B66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45AA97-BA16-53EB-927A-DE288A6891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F7DEA7-A201-1C52-2ED4-2324A299A4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25DA90F-5599-C381-1A17-9D5DD2FFF5B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16EB22A-9CEC-5212-1B34-BBA87C21A9A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1D137BA-5A4F-D42E-11EB-42FA41C90E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34B2F4F-2EAC-6809-C053-CA80A451EA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B4CAE53-D9CC-6491-2D04-DC2E3A7DF2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E8B0A36-9271-AC06-ADA1-39020808E4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3079509-96CC-93FE-D53A-78BD21F73F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ACEB7E3-0864-A26F-BEB2-6336B71E78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EDF1AB-914C-0B10-9275-2847E2B0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5A7042-DE0C-8B18-D7D7-F21AB59D9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475FD0-F74E-F96C-23C1-41DA2D0F6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1D2286B-904E-C375-D64C-F7FA836C0C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F30A24-9B38-2B54-442A-65F1111BDA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F328F2B-95A9-D797-41B1-C0B5F2562E6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0F9B06D-81A2-69AE-E660-A889F32F5E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82414D-1082-5CFB-6B54-12DF3150CD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88ADF96-08E9-1CF3-F92F-061065154F7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B0D532C-82EB-D5D4-1968-3BC69D90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C5C507-CAFC-9FFB-BC4F-A9C18049067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40"/>
            <a:ext cx="10515600" cy="132556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4D33DA4D-4F64-8606-2DCE-FCFDDDBDA1A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7CDC28D-66A4-E05A-7297-9C713D9B66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62529" y="2794750"/>
            <a:ext cx="1845511" cy="1845511"/>
          </a:xfrm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5F1F1C1-7327-74B8-D966-A3E9122FD8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2262" y="2794750"/>
            <a:ext cx="1845511" cy="1845511"/>
          </a:xfrm>
        </p:spPr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BDF76C-EB67-324B-4A92-FC17633208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02926" y="2794750"/>
            <a:ext cx="1845511" cy="1845511"/>
          </a:xfrm>
        </p:spPr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9E61198-FA32-1373-9347-B0F00CDCF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8596" y="4993200"/>
            <a:ext cx="2123743" cy="34306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F1ABAF9-8414-74FA-449D-9B7C376C532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968328" y="5007882"/>
            <a:ext cx="2135755" cy="343061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ACBFF16-B38D-AB1B-7302-63BF6E6ED46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458992" y="5007882"/>
            <a:ext cx="2123743" cy="3430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24BE734-EF5F-13E9-1EC6-7DC531517E73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2762529" y="5372790"/>
            <a:ext cx="1845511" cy="343061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0813AFA-3ED1-8132-44E2-270DFF6FFCD4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112261" y="5387472"/>
            <a:ext cx="1855949" cy="343061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3660F30-E17C-6B59-A7DC-F0195848B0A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602925" y="5387472"/>
            <a:ext cx="1845511" cy="3430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Focus of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At Contoso, we empower organizations to foster collaborative thinking to further drive workplace innovation. By closing the loop and leveraging agile frameworks, we help business grow organically and foster a consumer-first mindset.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Problem/question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908733-B054-12F0-F0D9-3883738780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CDA7810-E4FC-8443-441A-07150278BC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89ECBF3-0483-77B1-13FD-B8BD10AF6F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BC13788-9BA5-DAA5-BF9D-30C3BB41C8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1016FFB-DE62-F266-DBB7-868C8EBBC6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BA35D7-3295-6314-9E69-FB3A4BD094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CFF14DB-449B-C868-FBE3-0192674E61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F7E58FA-E3BA-5143-83B6-BA013E8529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05E9781-AC19-C623-3040-4BE703CD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C2F697-425C-3934-172E-84EC0F6C9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DB0DC98-F00B-F992-6DC0-D97CF46AC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53BD3F9-EC8E-9B8E-9EC0-C239A8A918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A314480-E150-977F-2FAD-795205DD93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2E0F26D-F29D-713B-0E86-32AC4435AA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4125A25-31F5-DD1E-C1C2-FFC85F4A4FA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ZA" noProof="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E752599-3860-BCEC-A170-82A0A9F0D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88D699-A687-A602-8CD4-67BC9FACE8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4220F95-D9B2-F4DB-A58F-4CFAA1D8881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8052AE2-8A8F-3985-3EB5-A7B9CDAF56F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A7DD1C7-725D-9692-3CE4-16C3A4382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{7967215C-08ED-4BF8-8B97-0A1A40475DE7}tf56180624_win32</Template>
  <TotalTime>20</TotalTime>
  <Words>70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Monoline</vt:lpstr>
      <vt:lpstr>Cyclists impact in colorado</vt:lpstr>
      <vt:lpstr>Focus of Study</vt:lpstr>
      <vt:lpstr>Problem/question</vt:lpstr>
      <vt:lpstr>PowerPoint Presentation</vt:lpstr>
      <vt:lpstr>PRODUCT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COMPETITION</vt:lpstr>
      <vt:lpstr>PowerPoint Presentation</vt:lpstr>
      <vt:lpstr>PowerPoint Presentation</vt:lpstr>
      <vt:lpstr>PowerPoint Presentation</vt:lpstr>
      <vt:lpstr>PowerPoint Presentation</vt:lpstr>
      <vt:lpstr>MEET THE 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Cyclists impact in colorado</dc:title>
  <dc:creator>Katrina Brown</dc:creator>
  <cp:lastModifiedBy>Katrina Brown</cp:lastModifiedBy>
  <cp:revision>1</cp:revision>
  <dcterms:created xsi:type="dcterms:W3CDTF">2023-07-27T00:19:11Z</dcterms:created>
  <dcterms:modified xsi:type="dcterms:W3CDTF">2023-07-27T00:40:05Z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