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54000000" cx="32400000"/>
  <p:notesSz cx="6858000" cy="9144000"/>
  <p:embeddedFontLst>
    <p:embeddedFont>
      <p:font typeface="EB Garamond"/>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008">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A1102E-55F3-40D1-BCB7-06A02F3B19D8}">
  <a:tblStyle styleId="{3AA1102E-55F3-40D1-BCB7-06A02F3B19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008" orient="horz"/>
        <p:guide pos="1020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EBGaramond-boldItalic.fntdata"/><Relationship Id="rId10" Type="http://schemas.openxmlformats.org/officeDocument/2006/relationships/font" Target="fonts/EBGaramond-italic.fntdata"/><Relationship Id="rId9" Type="http://schemas.openxmlformats.org/officeDocument/2006/relationships/font" Target="fonts/EBGaramon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EB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00625" y="685800"/>
            <a:ext cx="2057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bbbd5322e_0_7:notes"/>
          <p:cNvSpPr/>
          <p:nvPr>
            <p:ph idx="2" type="sldImg"/>
          </p:nvPr>
        </p:nvSpPr>
        <p:spPr>
          <a:xfrm>
            <a:off x="2400625" y="685800"/>
            <a:ext cx="2057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bbbd532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latin typeface="Times New Roman"/>
                <a:ea typeface="Times New Roman"/>
                <a:cs typeface="Times New Roman"/>
                <a:sym typeface="Times New Roman"/>
              </a:rPr>
              <a:t>Introductions</a:t>
            </a:r>
            <a:endParaRPr b="1">
              <a:latin typeface="Times New Roman"/>
              <a:ea typeface="Times New Roman"/>
              <a:cs typeface="Times New Roman"/>
              <a:sym typeface="Times New Roman"/>
            </a:endParaRPr>
          </a:p>
          <a:p>
            <a:pPr indent="0" lvl="0" marL="0" rtl="0" algn="l">
              <a:spcBef>
                <a:spcPts val="0"/>
              </a:spcBef>
              <a:spcAft>
                <a:spcPts val="0"/>
              </a:spcAft>
              <a:buNone/>
            </a:pPr>
            <a:r>
              <a:rPr lang="el">
                <a:latin typeface="Times New Roman"/>
                <a:ea typeface="Times New Roman"/>
                <a:cs typeface="Times New Roman"/>
                <a:sym typeface="Times New Roman"/>
              </a:rPr>
              <a:t>Hello everyone. I want to introduce us to our paper, ‘a study of distant viewing of ukiyo-e prints’. The authors of this paper was Konstantina liagkou, John Pavlopoulos and Ewa machotka</a:t>
            </a:r>
            <a:endParaRPr>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First let me explain the rationale for this research project. Japanese early modern woodblock prints, so-called ukiyo-e or ‘pictures of the floating world’ produced between the seventeenth and mid-nineteenth century, are one of the most widely recognizable visual images today.The question is however how to do it considering that corpora are extremely rich and diversified. Traditional analytical methods based on close reading or interpretation of individual images are not effective for this task. Therefore, we have decided to explore a possibility to complement close reading with macroanalysis of large dataset of prints with help of computational tools to group the images on the basis of their visual features (content-based and formal characteristics) and develop a new classification of prints that we today perceive as ‘landscapes’. This is of course a very complex task and today we are presenting the results of the first phase of the study.The goal of this study is  is to answer the following  research questions:What kind of places are depicted in meisho-e prints and what places are not featured in the images?How are these places distributed across Japanese territory?</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l">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To conduct ‘distance viewing’ of images we of course needed data. Fortunately, the access to the data for this work was facilitated by the database hosted at the Art Research Centre at Ritsumeikan University, one of the leading Digital Humanities hubs in Japan and a collaborative partner of this project. The centre’s digital databases of Japanese printed culture hosts approx. 700,000 (678,429) prints kept at 28 institutions in Japan and abroad. Our study investigated approx. 20,000 (20,408) digitized prints featuring natural environments, issued around 1800-1850s.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From the 20,000 digitized prints which arose from our search based on the keyword ‘meisho’ (famous place) and ‘meisho-e’ (image of a famous place), we randomly selected 200 samples to annotate and use them to train and test machine learning algorithms regarding extracting place-name entities. An art historian, an expert in Japanese early modern history annotated two sets of images (100 images each) identified through random sampling.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 The annotation process was guided by two major principles. First, all places that were possible to be pinned on a map (e.g. names of cities, temples, shrines, bridges) were annotated as GPE and we detect 365 GPE tag. Second, places that were less-easily pinned on a map (e.g. roads, mountain ranges) were annotated as LOC with 104 tags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 Here, there are some statistics for ukiyo-e prints that count the average ,minimum and maximum of tags and tokens. For instance, around 17 tokens appear in each title, after using WordPiece tokinizer. </a:t>
            </a:r>
            <a:r>
              <a:rPr lang="el" sz="950">
                <a:solidFill>
                  <a:schemeClr val="dk1"/>
                </a:solidFill>
                <a:highlight>
                  <a:srgbClr val="FFFFFF"/>
                </a:highlight>
                <a:latin typeface="Times New Roman"/>
                <a:ea typeface="Times New Roman"/>
                <a:cs typeface="Times New Roman"/>
                <a:sym typeface="Times New Roman"/>
              </a:rPr>
              <a:t>The image content-related inscriptions have 19.68 Sino-Japanese kanji characters on average, with minimum 5 and maximum 59.</a:t>
            </a:r>
            <a:endParaRPr sz="9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 Then to have a more complete picture around the data, we did deeply exploratory analysis in the tokens and the characters. As, seen in barplot, the tokens had length from 5 characters to 1 characters, which were the most. T</a:t>
            </a:r>
            <a:r>
              <a:rPr lang="el" sz="950">
                <a:solidFill>
                  <a:schemeClr val="dk1"/>
                </a:solidFill>
                <a:highlight>
                  <a:srgbClr val="FFFFFF"/>
                </a:highlight>
                <a:latin typeface="Times New Roman"/>
                <a:ea typeface="Times New Roman"/>
                <a:cs typeface="Times New Roman"/>
                <a:sym typeface="Times New Roman"/>
              </a:rPr>
              <a:t>he length of the titles, counting in word pieces, follows the normal distribution without a lot of outliers as can be seen in distribution plot with the mean is </a:t>
            </a:r>
            <a:r>
              <a:rPr lang="el">
                <a:solidFill>
                  <a:schemeClr val="dk1"/>
                </a:solidFill>
                <a:latin typeface="Times New Roman"/>
                <a:ea typeface="Times New Roman"/>
                <a:cs typeface="Times New Roman"/>
                <a:sym typeface="Times New Roman"/>
              </a:rPr>
              <a:t>17 tokens as we said before.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a:t>
            </a:r>
            <a:r>
              <a:rPr lang="el">
                <a:solidFill>
                  <a:schemeClr val="dk1"/>
                </a:solidFill>
                <a:latin typeface="Times New Roman"/>
                <a:ea typeface="Times New Roman"/>
                <a:cs typeface="Times New Roman"/>
                <a:sym typeface="Times New Roman"/>
              </a:rPr>
              <a:t>The image content related inscriptions on prints</a:t>
            </a:r>
            <a:r>
              <a:rPr lang="el">
                <a:solidFill>
                  <a:schemeClr val="dk1"/>
                </a:solidFill>
                <a:latin typeface="Times New Roman"/>
                <a:ea typeface="Times New Roman"/>
                <a:cs typeface="Times New Roman"/>
                <a:sym typeface="Times New Roman"/>
              </a:rPr>
              <a:t> are often featured in square red boxes called ‘cartouches’ or are positioned directly in the compositional space of the image (without the box)</a:t>
            </a:r>
            <a:r>
              <a:rPr lang="el">
                <a:solidFill>
                  <a:schemeClr val="dk1"/>
                </a:solidFill>
                <a:latin typeface="Times New Roman"/>
                <a:ea typeface="Times New Roman"/>
                <a:cs typeface="Times New Roman"/>
                <a:sym typeface="Times New Roman"/>
              </a:rPr>
              <a:t>. </a:t>
            </a:r>
            <a:r>
              <a:rPr lang="el">
                <a:solidFill>
                  <a:schemeClr val="dk1"/>
                </a:solidFill>
                <a:latin typeface="Times New Roman"/>
                <a:ea typeface="Times New Roman"/>
                <a:cs typeface="Times New Roman"/>
                <a:sym typeface="Times New Roman"/>
              </a:rPr>
              <a:t>Each inscription include</a:t>
            </a:r>
            <a:r>
              <a:rPr lang="el">
                <a:solidFill>
                  <a:schemeClr val="dk1"/>
                </a:solidFill>
                <a:latin typeface="Times New Roman"/>
                <a:ea typeface="Times New Roman"/>
                <a:cs typeface="Times New Roman"/>
                <a:sym typeface="Times New Roman"/>
              </a:rPr>
              <a:t>s one or more place-names. The titles that annotated are depicted in the prints and include place-names. To show what we mean, the inscriptions on Fig. 3 include two place-names: Tokaido Road and Hara village.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l">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We use a Name Entity Recognizer to  </a:t>
            </a:r>
            <a:r>
              <a:rPr lang="el">
                <a:solidFill>
                  <a:srgbClr val="0E101A"/>
                </a:solidFill>
                <a:latin typeface="Times New Roman"/>
                <a:ea typeface="Times New Roman"/>
                <a:cs typeface="Times New Roman"/>
                <a:sym typeface="Times New Roman"/>
              </a:rPr>
              <a:t>identify the place-names in inscriptions on ukiyo-e. To develop a model, we need a annotated dataset,</a:t>
            </a:r>
            <a:r>
              <a:rPr lang="el">
                <a:solidFill>
                  <a:schemeClr val="dk1"/>
                </a:solidFill>
                <a:latin typeface="Times New Roman"/>
                <a:ea typeface="Times New Roman"/>
                <a:cs typeface="Times New Roman"/>
                <a:sym typeface="Times New Roman"/>
              </a:rPr>
              <a:t> so our main art historian, Ewa, create LOC and GPE tags for the place-name entities for 200 inscriptions. Then, we fine tune pretrain spacy and bert models with the half data, and evaluate them with the other half. As we have an entity classification model , we select to use the most widely metrics, precision, recall and f1-score. Last but not least, a second annotator annotated the inscriptions of 20 randomly prints of the already annotated sample to perform inter-annotator agreement.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l">
                <a:solidFill>
                  <a:schemeClr val="dk1"/>
                </a:solidFill>
                <a:latin typeface="Times New Roman"/>
                <a:ea typeface="Times New Roman"/>
                <a:cs typeface="Times New Roman"/>
                <a:sym typeface="Times New Roman"/>
              </a:rPr>
              <a:t>Results</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 As we can see here, to annotate the scriptions with GPE and LOC tags was very difficult for the japanese expert, let alone for a machine learning  model that can learn only the annotation for an expert.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 As the GPE had both more tags appear and higher inter annotator agreement, it is obvious that can have better results than LOC. Furthermore, the bert model had  significantly better in GPE than spacy, as balanced between Precision and Recall, with 74% F1-score. Lastly, the misclassification between GPE and LOC logically due to the fact that LOC was low in inter-annotator agreement. Thus, we Fine-tune the BERT with PLACE labels and F1-score increases to 78%.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l">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Disc: We used the best-performing fine-tuned BERT model in order to tag all the place-name entities mentioned within image content-related inscriptions printed on 20,408 prints. The place-names are pinned on a map. The size of each pin reflects the frequency of a given place-name. Moreover, we represent the five most frequent place-name that regognised by Bert with the Tokaido take the first place with around 4.000 appearance.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Lim:</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 The BERT NER model, fine-tuned on our dataset, can provide a means for `distant viewing', as shown in map. However, the model does make mistakes and noise is expected to be included in this view (e.g., places that belong outside Japan).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l">
                <a:solidFill>
                  <a:schemeClr val="dk1"/>
                </a:solidFill>
                <a:latin typeface="Times New Roman"/>
                <a:ea typeface="Times New Roman"/>
                <a:cs typeface="Times New Roman"/>
                <a:sym typeface="Times New Roman"/>
              </a:rPr>
              <a:t>-Only a single place-name tag, PLACE, was used by our NER model, because GPE and LOC were merged into a single entity type. However, a bigger dataset could allow an analysis using a much more fine-grained resolution.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l">
                <a:solidFill>
                  <a:schemeClr val="dk1"/>
                </a:solidFill>
                <a:latin typeface="Times New Roman"/>
                <a:ea typeface="Times New Roman"/>
                <a:cs typeface="Times New Roman"/>
                <a:sym typeface="Times New Roman"/>
              </a:rPr>
              <a:t>-Our released dataset comprises only 200 instances, but more annotations can lead to more accurate models. We plan to extend this dataset with more instances and place-name types.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click:To sum up, taking everything into consideration, This work presented a dataset of ukiyo-e landscape prints, with place-names included in the print inscriptions annotated by an art historian. Our dataset is released for public use. We showed that a Japanese BERT-based NER model, can achieve a promising performance. We provide an use-case of how can a distant viewing of a visual dataset be undertaken, as a step towards facilitating research in art history.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l">
                <a:solidFill>
                  <a:schemeClr val="dk1"/>
                </a:solidFill>
                <a:latin typeface="Times New Roman"/>
                <a:ea typeface="Times New Roman"/>
                <a:cs typeface="Times New Roman"/>
                <a:sym typeface="Times New Roman"/>
              </a:rPr>
              <a:t>click:We expand our dataset with more inscriptions, as well as with entity types. Also, by integrating the dimension of time in our analysis, we will attempt to undertake a spatiotemporal study of ukiyo-e landscape prints and investigate the benefits of NLP-fuelled ‘distant viewing’.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04478" y="7817060"/>
            <a:ext cx="30191100" cy="21549600"/>
          </a:xfrm>
          <a:prstGeom prst="rect">
            <a:avLst/>
          </a:prstGeom>
        </p:spPr>
        <p:txBody>
          <a:bodyPr anchorCtr="0" anchor="b" bIns="535900" lIns="535900" spcFirstLastPara="1" rIns="535900" wrap="square" tIns="535900">
            <a:normAutofit/>
          </a:bodyPr>
          <a:lstStyle>
            <a:lvl1pPr lvl="0" algn="ctr">
              <a:spcBef>
                <a:spcPts val="0"/>
              </a:spcBef>
              <a:spcAft>
                <a:spcPts val="0"/>
              </a:spcAft>
              <a:buSzPts val="30500"/>
              <a:buNone/>
              <a:defRPr sz="30500"/>
            </a:lvl1pPr>
            <a:lvl2pPr lvl="1" algn="ctr">
              <a:spcBef>
                <a:spcPts val="0"/>
              </a:spcBef>
              <a:spcAft>
                <a:spcPts val="0"/>
              </a:spcAft>
              <a:buSzPts val="30500"/>
              <a:buNone/>
              <a:defRPr sz="30500"/>
            </a:lvl2pPr>
            <a:lvl3pPr lvl="2" algn="ctr">
              <a:spcBef>
                <a:spcPts val="0"/>
              </a:spcBef>
              <a:spcAft>
                <a:spcPts val="0"/>
              </a:spcAft>
              <a:buSzPts val="30500"/>
              <a:buNone/>
              <a:defRPr sz="30500"/>
            </a:lvl3pPr>
            <a:lvl4pPr lvl="3" algn="ctr">
              <a:spcBef>
                <a:spcPts val="0"/>
              </a:spcBef>
              <a:spcAft>
                <a:spcPts val="0"/>
              </a:spcAft>
              <a:buSzPts val="30500"/>
              <a:buNone/>
              <a:defRPr sz="30500"/>
            </a:lvl4pPr>
            <a:lvl5pPr lvl="4" algn="ctr">
              <a:spcBef>
                <a:spcPts val="0"/>
              </a:spcBef>
              <a:spcAft>
                <a:spcPts val="0"/>
              </a:spcAft>
              <a:buSzPts val="30500"/>
              <a:buNone/>
              <a:defRPr sz="30500"/>
            </a:lvl5pPr>
            <a:lvl6pPr lvl="5" algn="ctr">
              <a:spcBef>
                <a:spcPts val="0"/>
              </a:spcBef>
              <a:spcAft>
                <a:spcPts val="0"/>
              </a:spcAft>
              <a:buSzPts val="30500"/>
              <a:buNone/>
              <a:defRPr sz="30500"/>
            </a:lvl6pPr>
            <a:lvl7pPr lvl="6" algn="ctr">
              <a:spcBef>
                <a:spcPts val="0"/>
              </a:spcBef>
              <a:spcAft>
                <a:spcPts val="0"/>
              </a:spcAft>
              <a:buSzPts val="30500"/>
              <a:buNone/>
              <a:defRPr sz="30500"/>
            </a:lvl7pPr>
            <a:lvl8pPr lvl="7" algn="ctr">
              <a:spcBef>
                <a:spcPts val="0"/>
              </a:spcBef>
              <a:spcAft>
                <a:spcPts val="0"/>
              </a:spcAft>
              <a:buSzPts val="30500"/>
              <a:buNone/>
              <a:defRPr sz="30500"/>
            </a:lvl8pPr>
            <a:lvl9pPr lvl="8" algn="ctr">
              <a:spcBef>
                <a:spcPts val="0"/>
              </a:spcBef>
              <a:spcAft>
                <a:spcPts val="0"/>
              </a:spcAft>
              <a:buSzPts val="30500"/>
              <a:buNone/>
              <a:defRPr sz="30500"/>
            </a:lvl9pPr>
          </a:lstStyle>
          <a:p/>
        </p:txBody>
      </p:sp>
      <p:sp>
        <p:nvSpPr>
          <p:cNvPr id="11" name="Google Shape;11;p2"/>
          <p:cNvSpPr txBox="1"/>
          <p:nvPr>
            <p:ph idx="1" type="subTitle"/>
          </p:nvPr>
        </p:nvSpPr>
        <p:spPr>
          <a:xfrm>
            <a:off x="1104449" y="29754593"/>
            <a:ext cx="30191100" cy="8321400"/>
          </a:xfrm>
          <a:prstGeom prst="rect">
            <a:avLst/>
          </a:prstGeom>
        </p:spPr>
        <p:txBody>
          <a:bodyPr anchorCtr="0" anchor="t" bIns="535900" lIns="535900" spcFirstLastPara="1" rIns="535900" wrap="square" tIns="535900">
            <a:normAutofit/>
          </a:bodyPr>
          <a:lstStyle>
            <a:lvl1pPr lvl="0" algn="ctr">
              <a:lnSpc>
                <a:spcPct val="100000"/>
              </a:lnSpc>
              <a:spcBef>
                <a:spcPts val="0"/>
              </a:spcBef>
              <a:spcAft>
                <a:spcPts val="0"/>
              </a:spcAft>
              <a:buSzPts val="16400"/>
              <a:buNone/>
              <a:defRPr sz="16400"/>
            </a:lvl1pPr>
            <a:lvl2pPr lvl="1" algn="ctr">
              <a:lnSpc>
                <a:spcPct val="100000"/>
              </a:lnSpc>
              <a:spcBef>
                <a:spcPts val="0"/>
              </a:spcBef>
              <a:spcAft>
                <a:spcPts val="0"/>
              </a:spcAft>
              <a:buSzPts val="16400"/>
              <a:buNone/>
              <a:defRPr sz="16400"/>
            </a:lvl2pPr>
            <a:lvl3pPr lvl="2" algn="ctr">
              <a:lnSpc>
                <a:spcPct val="100000"/>
              </a:lnSpc>
              <a:spcBef>
                <a:spcPts val="0"/>
              </a:spcBef>
              <a:spcAft>
                <a:spcPts val="0"/>
              </a:spcAft>
              <a:buSzPts val="16400"/>
              <a:buNone/>
              <a:defRPr sz="16400"/>
            </a:lvl3pPr>
            <a:lvl4pPr lvl="3" algn="ctr">
              <a:lnSpc>
                <a:spcPct val="100000"/>
              </a:lnSpc>
              <a:spcBef>
                <a:spcPts val="0"/>
              </a:spcBef>
              <a:spcAft>
                <a:spcPts val="0"/>
              </a:spcAft>
              <a:buSzPts val="16400"/>
              <a:buNone/>
              <a:defRPr sz="16400"/>
            </a:lvl4pPr>
            <a:lvl5pPr lvl="4" algn="ctr">
              <a:lnSpc>
                <a:spcPct val="100000"/>
              </a:lnSpc>
              <a:spcBef>
                <a:spcPts val="0"/>
              </a:spcBef>
              <a:spcAft>
                <a:spcPts val="0"/>
              </a:spcAft>
              <a:buSzPts val="16400"/>
              <a:buNone/>
              <a:defRPr sz="16400"/>
            </a:lvl5pPr>
            <a:lvl6pPr lvl="5" algn="ctr">
              <a:lnSpc>
                <a:spcPct val="100000"/>
              </a:lnSpc>
              <a:spcBef>
                <a:spcPts val="0"/>
              </a:spcBef>
              <a:spcAft>
                <a:spcPts val="0"/>
              </a:spcAft>
              <a:buSzPts val="16400"/>
              <a:buNone/>
              <a:defRPr sz="16400"/>
            </a:lvl6pPr>
            <a:lvl7pPr lvl="6" algn="ctr">
              <a:lnSpc>
                <a:spcPct val="100000"/>
              </a:lnSpc>
              <a:spcBef>
                <a:spcPts val="0"/>
              </a:spcBef>
              <a:spcAft>
                <a:spcPts val="0"/>
              </a:spcAft>
              <a:buSzPts val="16400"/>
              <a:buNone/>
              <a:defRPr sz="16400"/>
            </a:lvl7pPr>
            <a:lvl8pPr lvl="7" algn="ctr">
              <a:lnSpc>
                <a:spcPct val="100000"/>
              </a:lnSpc>
              <a:spcBef>
                <a:spcPts val="0"/>
              </a:spcBef>
              <a:spcAft>
                <a:spcPts val="0"/>
              </a:spcAft>
              <a:buSzPts val="16400"/>
              <a:buNone/>
              <a:defRPr sz="16400"/>
            </a:lvl8pPr>
            <a:lvl9pPr lvl="8" algn="ctr">
              <a:lnSpc>
                <a:spcPct val="100000"/>
              </a:lnSpc>
              <a:spcBef>
                <a:spcPts val="0"/>
              </a:spcBef>
              <a:spcAft>
                <a:spcPts val="0"/>
              </a:spcAft>
              <a:buSzPts val="16400"/>
              <a:buNone/>
              <a:defRPr sz="16400"/>
            </a:lvl9pPr>
          </a:lstStyle>
          <a:p/>
        </p:txBody>
      </p:sp>
      <p:sp>
        <p:nvSpPr>
          <p:cNvPr id="12" name="Google Shape;12;p2"/>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04449" y="11612861"/>
            <a:ext cx="30191100" cy="20614200"/>
          </a:xfrm>
          <a:prstGeom prst="rect">
            <a:avLst/>
          </a:prstGeom>
        </p:spPr>
        <p:txBody>
          <a:bodyPr anchorCtr="0" anchor="b" bIns="535900" lIns="535900" spcFirstLastPara="1" rIns="535900" wrap="square" tIns="535900">
            <a:normAutofit/>
          </a:bodyPr>
          <a:lstStyle>
            <a:lvl1pPr lvl="0" algn="ctr">
              <a:spcBef>
                <a:spcPts val="0"/>
              </a:spcBef>
              <a:spcAft>
                <a:spcPts val="0"/>
              </a:spcAft>
              <a:buSzPts val="70300"/>
              <a:buNone/>
              <a:defRPr sz="70300"/>
            </a:lvl1pPr>
            <a:lvl2pPr lvl="1" algn="ctr">
              <a:spcBef>
                <a:spcPts val="0"/>
              </a:spcBef>
              <a:spcAft>
                <a:spcPts val="0"/>
              </a:spcAft>
              <a:buSzPts val="70300"/>
              <a:buNone/>
              <a:defRPr sz="70300"/>
            </a:lvl2pPr>
            <a:lvl3pPr lvl="2" algn="ctr">
              <a:spcBef>
                <a:spcPts val="0"/>
              </a:spcBef>
              <a:spcAft>
                <a:spcPts val="0"/>
              </a:spcAft>
              <a:buSzPts val="70300"/>
              <a:buNone/>
              <a:defRPr sz="70300"/>
            </a:lvl3pPr>
            <a:lvl4pPr lvl="3" algn="ctr">
              <a:spcBef>
                <a:spcPts val="0"/>
              </a:spcBef>
              <a:spcAft>
                <a:spcPts val="0"/>
              </a:spcAft>
              <a:buSzPts val="70300"/>
              <a:buNone/>
              <a:defRPr sz="70300"/>
            </a:lvl4pPr>
            <a:lvl5pPr lvl="4" algn="ctr">
              <a:spcBef>
                <a:spcPts val="0"/>
              </a:spcBef>
              <a:spcAft>
                <a:spcPts val="0"/>
              </a:spcAft>
              <a:buSzPts val="70300"/>
              <a:buNone/>
              <a:defRPr sz="70300"/>
            </a:lvl5pPr>
            <a:lvl6pPr lvl="5" algn="ctr">
              <a:spcBef>
                <a:spcPts val="0"/>
              </a:spcBef>
              <a:spcAft>
                <a:spcPts val="0"/>
              </a:spcAft>
              <a:buSzPts val="70300"/>
              <a:buNone/>
              <a:defRPr sz="70300"/>
            </a:lvl6pPr>
            <a:lvl7pPr lvl="6" algn="ctr">
              <a:spcBef>
                <a:spcPts val="0"/>
              </a:spcBef>
              <a:spcAft>
                <a:spcPts val="0"/>
              </a:spcAft>
              <a:buSzPts val="70300"/>
              <a:buNone/>
              <a:defRPr sz="70300"/>
            </a:lvl7pPr>
            <a:lvl8pPr lvl="7" algn="ctr">
              <a:spcBef>
                <a:spcPts val="0"/>
              </a:spcBef>
              <a:spcAft>
                <a:spcPts val="0"/>
              </a:spcAft>
              <a:buSzPts val="70300"/>
              <a:buNone/>
              <a:defRPr sz="70300"/>
            </a:lvl8pPr>
            <a:lvl9pPr lvl="8" algn="ctr">
              <a:spcBef>
                <a:spcPts val="0"/>
              </a:spcBef>
              <a:spcAft>
                <a:spcPts val="0"/>
              </a:spcAft>
              <a:buSzPts val="70300"/>
              <a:buNone/>
              <a:defRPr sz="70300"/>
            </a:lvl9pPr>
          </a:lstStyle>
          <a:p>
            <a:r>
              <a:t>xx%</a:t>
            </a:r>
          </a:p>
        </p:txBody>
      </p:sp>
      <p:sp>
        <p:nvSpPr>
          <p:cNvPr id="46" name="Google Shape;46;p11"/>
          <p:cNvSpPr txBox="1"/>
          <p:nvPr>
            <p:ph idx="1" type="body"/>
          </p:nvPr>
        </p:nvSpPr>
        <p:spPr>
          <a:xfrm>
            <a:off x="1104449" y="33094226"/>
            <a:ext cx="30191100" cy="13656600"/>
          </a:xfrm>
          <a:prstGeom prst="rect">
            <a:avLst/>
          </a:prstGeom>
        </p:spPr>
        <p:txBody>
          <a:bodyPr anchorCtr="0" anchor="t" bIns="535900" lIns="535900" spcFirstLastPara="1" rIns="535900" wrap="square" tIns="535900">
            <a:normAutofit/>
          </a:bodyPr>
          <a:lstStyle>
            <a:lvl1pPr indent="-901700" lvl="0" marL="457200" algn="ctr">
              <a:spcBef>
                <a:spcPts val="0"/>
              </a:spcBef>
              <a:spcAft>
                <a:spcPts val="0"/>
              </a:spcAft>
              <a:buSzPts val="10600"/>
              <a:buChar char="●"/>
              <a:defRPr/>
            </a:lvl1pPr>
            <a:lvl2pPr indent="-749300" lvl="1" marL="914400" algn="ctr">
              <a:spcBef>
                <a:spcPts val="0"/>
              </a:spcBef>
              <a:spcAft>
                <a:spcPts val="0"/>
              </a:spcAft>
              <a:buSzPts val="8200"/>
              <a:buChar char="○"/>
              <a:defRPr/>
            </a:lvl2pPr>
            <a:lvl3pPr indent="-749300" lvl="2" marL="1371600" algn="ctr">
              <a:spcBef>
                <a:spcPts val="0"/>
              </a:spcBef>
              <a:spcAft>
                <a:spcPts val="0"/>
              </a:spcAft>
              <a:buSzPts val="8200"/>
              <a:buChar char="■"/>
              <a:defRPr/>
            </a:lvl3pPr>
            <a:lvl4pPr indent="-749300" lvl="3" marL="1828800" algn="ctr">
              <a:spcBef>
                <a:spcPts val="0"/>
              </a:spcBef>
              <a:spcAft>
                <a:spcPts val="0"/>
              </a:spcAft>
              <a:buSzPts val="8200"/>
              <a:buChar char="●"/>
              <a:defRPr/>
            </a:lvl4pPr>
            <a:lvl5pPr indent="-749300" lvl="4" marL="2286000" algn="ctr">
              <a:spcBef>
                <a:spcPts val="0"/>
              </a:spcBef>
              <a:spcAft>
                <a:spcPts val="0"/>
              </a:spcAft>
              <a:buSzPts val="8200"/>
              <a:buChar char="○"/>
              <a:defRPr/>
            </a:lvl5pPr>
            <a:lvl6pPr indent="-749300" lvl="5" marL="2743200" algn="ctr">
              <a:spcBef>
                <a:spcPts val="0"/>
              </a:spcBef>
              <a:spcAft>
                <a:spcPts val="0"/>
              </a:spcAft>
              <a:buSzPts val="8200"/>
              <a:buChar char="■"/>
              <a:defRPr/>
            </a:lvl6pPr>
            <a:lvl7pPr indent="-749300" lvl="6" marL="3200400" algn="ctr">
              <a:spcBef>
                <a:spcPts val="0"/>
              </a:spcBef>
              <a:spcAft>
                <a:spcPts val="0"/>
              </a:spcAft>
              <a:buSzPts val="8200"/>
              <a:buChar char="●"/>
              <a:defRPr/>
            </a:lvl7pPr>
            <a:lvl8pPr indent="-749300" lvl="7" marL="3657600" algn="ctr">
              <a:spcBef>
                <a:spcPts val="0"/>
              </a:spcBef>
              <a:spcAft>
                <a:spcPts val="0"/>
              </a:spcAft>
              <a:buSzPts val="8200"/>
              <a:buChar char="○"/>
              <a:defRPr/>
            </a:lvl8pPr>
            <a:lvl9pPr indent="-749300" lvl="8" marL="4114800" algn="ctr">
              <a:spcBef>
                <a:spcPts val="0"/>
              </a:spcBef>
              <a:spcAft>
                <a:spcPts val="0"/>
              </a:spcAft>
              <a:buSzPts val="8200"/>
              <a:buChar char="■"/>
              <a:defRPr/>
            </a:lvl9pPr>
          </a:lstStyle>
          <a:p/>
        </p:txBody>
      </p:sp>
      <p:sp>
        <p:nvSpPr>
          <p:cNvPr id="47" name="Google Shape;47;p11"/>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04449" y="22581102"/>
            <a:ext cx="30191100" cy="8837700"/>
          </a:xfrm>
          <a:prstGeom prst="rect">
            <a:avLst/>
          </a:prstGeom>
        </p:spPr>
        <p:txBody>
          <a:bodyPr anchorCtr="0" anchor="ctr" bIns="535900" lIns="535900" spcFirstLastPara="1" rIns="535900" wrap="square" tIns="535900">
            <a:normAutofit/>
          </a:bodyPr>
          <a:lstStyle>
            <a:lvl1pPr lvl="0" algn="ctr">
              <a:spcBef>
                <a:spcPts val="0"/>
              </a:spcBef>
              <a:spcAft>
                <a:spcPts val="0"/>
              </a:spcAft>
              <a:buSzPts val="21100"/>
              <a:buNone/>
              <a:defRPr sz="21100"/>
            </a:lvl1pPr>
            <a:lvl2pPr lvl="1" algn="ctr">
              <a:spcBef>
                <a:spcPts val="0"/>
              </a:spcBef>
              <a:spcAft>
                <a:spcPts val="0"/>
              </a:spcAft>
              <a:buSzPts val="21100"/>
              <a:buNone/>
              <a:defRPr sz="21100"/>
            </a:lvl2pPr>
            <a:lvl3pPr lvl="2" algn="ctr">
              <a:spcBef>
                <a:spcPts val="0"/>
              </a:spcBef>
              <a:spcAft>
                <a:spcPts val="0"/>
              </a:spcAft>
              <a:buSzPts val="21100"/>
              <a:buNone/>
              <a:defRPr sz="21100"/>
            </a:lvl3pPr>
            <a:lvl4pPr lvl="3" algn="ctr">
              <a:spcBef>
                <a:spcPts val="0"/>
              </a:spcBef>
              <a:spcAft>
                <a:spcPts val="0"/>
              </a:spcAft>
              <a:buSzPts val="21100"/>
              <a:buNone/>
              <a:defRPr sz="21100"/>
            </a:lvl4pPr>
            <a:lvl5pPr lvl="4" algn="ctr">
              <a:spcBef>
                <a:spcPts val="0"/>
              </a:spcBef>
              <a:spcAft>
                <a:spcPts val="0"/>
              </a:spcAft>
              <a:buSzPts val="21100"/>
              <a:buNone/>
              <a:defRPr sz="21100"/>
            </a:lvl5pPr>
            <a:lvl6pPr lvl="5" algn="ctr">
              <a:spcBef>
                <a:spcPts val="0"/>
              </a:spcBef>
              <a:spcAft>
                <a:spcPts val="0"/>
              </a:spcAft>
              <a:buSzPts val="21100"/>
              <a:buNone/>
              <a:defRPr sz="21100"/>
            </a:lvl6pPr>
            <a:lvl7pPr lvl="6" algn="ctr">
              <a:spcBef>
                <a:spcPts val="0"/>
              </a:spcBef>
              <a:spcAft>
                <a:spcPts val="0"/>
              </a:spcAft>
              <a:buSzPts val="21100"/>
              <a:buNone/>
              <a:defRPr sz="21100"/>
            </a:lvl7pPr>
            <a:lvl8pPr lvl="7" algn="ctr">
              <a:spcBef>
                <a:spcPts val="0"/>
              </a:spcBef>
              <a:spcAft>
                <a:spcPts val="0"/>
              </a:spcAft>
              <a:buSzPts val="21100"/>
              <a:buNone/>
              <a:defRPr sz="21100"/>
            </a:lvl8pPr>
            <a:lvl9pPr lvl="8" algn="ctr">
              <a:spcBef>
                <a:spcPts val="0"/>
              </a:spcBef>
              <a:spcAft>
                <a:spcPts val="0"/>
              </a:spcAft>
              <a:buSzPts val="21100"/>
              <a:buNone/>
              <a:defRPr sz="21100"/>
            </a:lvl9pPr>
          </a:lstStyle>
          <a:p/>
        </p:txBody>
      </p:sp>
      <p:sp>
        <p:nvSpPr>
          <p:cNvPr id="15" name="Google Shape;15;p3"/>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04449" y="4672178"/>
            <a:ext cx="30191100" cy="6012600"/>
          </a:xfrm>
          <a:prstGeom prst="rect">
            <a:avLst/>
          </a:prstGeom>
        </p:spPr>
        <p:txBody>
          <a:bodyPr anchorCtr="0" anchor="t" bIns="535900" lIns="535900" spcFirstLastPara="1" rIns="535900" wrap="square" tIns="535900">
            <a:normAutofit/>
          </a:bodyPr>
          <a:lstStyle>
            <a:lvl1pPr lvl="0">
              <a:spcBef>
                <a:spcPts val="0"/>
              </a:spcBef>
              <a:spcAft>
                <a:spcPts val="0"/>
              </a:spcAft>
              <a:buSzPts val="16400"/>
              <a:buNone/>
              <a:defRPr/>
            </a:lvl1pPr>
            <a:lvl2pPr lvl="1">
              <a:spcBef>
                <a:spcPts val="0"/>
              </a:spcBef>
              <a:spcAft>
                <a:spcPts val="0"/>
              </a:spcAft>
              <a:buSzPts val="16400"/>
              <a:buNone/>
              <a:defRPr/>
            </a:lvl2pPr>
            <a:lvl3pPr lvl="2">
              <a:spcBef>
                <a:spcPts val="0"/>
              </a:spcBef>
              <a:spcAft>
                <a:spcPts val="0"/>
              </a:spcAft>
              <a:buSzPts val="16400"/>
              <a:buNone/>
              <a:defRPr/>
            </a:lvl3pPr>
            <a:lvl4pPr lvl="3">
              <a:spcBef>
                <a:spcPts val="0"/>
              </a:spcBef>
              <a:spcAft>
                <a:spcPts val="0"/>
              </a:spcAft>
              <a:buSzPts val="16400"/>
              <a:buNone/>
              <a:defRPr/>
            </a:lvl4pPr>
            <a:lvl5pPr lvl="4">
              <a:spcBef>
                <a:spcPts val="0"/>
              </a:spcBef>
              <a:spcAft>
                <a:spcPts val="0"/>
              </a:spcAft>
              <a:buSzPts val="16400"/>
              <a:buNone/>
              <a:defRPr/>
            </a:lvl5pPr>
            <a:lvl6pPr lvl="5">
              <a:spcBef>
                <a:spcPts val="0"/>
              </a:spcBef>
              <a:spcAft>
                <a:spcPts val="0"/>
              </a:spcAft>
              <a:buSzPts val="16400"/>
              <a:buNone/>
              <a:defRPr/>
            </a:lvl6pPr>
            <a:lvl7pPr lvl="6">
              <a:spcBef>
                <a:spcPts val="0"/>
              </a:spcBef>
              <a:spcAft>
                <a:spcPts val="0"/>
              </a:spcAft>
              <a:buSzPts val="16400"/>
              <a:buNone/>
              <a:defRPr/>
            </a:lvl7pPr>
            <a:lvl8pPr lvl="7">
              <a:spcBef>
                <a:spcPts val="0"/>
              </a:spcBef>
              <a:spcAft>
                <a:spcPts val="0"/>
              </a:spcAft>
              <a:buSzPts val="16400"/>
              <a:buNone/>
              <a:defRPr/>
            </a:lvl8pPr>
            <a:lvl9pPr lvl="8">
              <a:spcBef>
                <a:spcPts val="0"/>
              </a:spcBef>
              <a:spcAft>
                <a:spcPts val="0"/>
              </a:spcAft>
              <a:buSzPts val="16400"/>
              <a:buNone/>
              <a:defRPr/>
            </a:lvl9pPr>
          </a:lstStyle>
          <a:p/>
        </p:txBody>
      </p:sp>
      <p:sp>
        <p:nvSpPr>
          <p:cNvPr id="18" name="Google Shape;18;p4"/>
          <p:cNvSpPr txBox="1"/>
          <p:nvPr>
            <p:ph idx="1" type="body"/>
          </p:nvPr>
        </p:nvSpPr>
        <p:spPr>
          <a:xfrm>
            <a:off x="1104449" y="12099475"/>
            <a:ext cx="30191100" cy="35867700"/>
          </a:xfrm>
          <a:prstGeom prst="rect">
            <a:avLst/>
          </a:prstGeom>
        </p:spPr>
        <p:txBody>
          <a:bodyPr anchorCtr="0" anchor="t" bIns="535900" lIns="535900" spcFirstLastPara="1" rIns="535900" wrap="square" tIns="535900">
            <a:normAutofit/>
          </a:bodyPr>
          <a:lstStyle>
            <a:lvl1pPr indent="-901700" lvl="0" marL="457200">
              <a:spcBef>
                <a:spcPts val="0"/>
              </a:spcBef>
              <a:spcAft>
                <a:spcPts val="0"/>
              </a:spcAft>
              <a:buSzPts val="10600"/>
              <a:buChar char="●"/>
              <a:defRPr/>
            </a:lvl1pPr>
            <a:lvl2pPr indent="-749300" lvl="1" marL="914400">
              <a:spcBef>
                <a:spcPts val="0"/>
              </a:spcBef>
              <a:spcAft>
                <a:spcPts val="0"/>
              </a:spcAft>
              <a:buSzPts val="8200"/>
              <a:buChar char="○"/>
              <a:defRPr/>
            </a:lvl2pPr>
            <a:lvl3pPr indent="-749300" lvl="2" marL="1371600">
              <a:spcBef>
                <a:spcPts val="0"/>
              </a:spcBef>
              <a:spcAft>
                <a:spcPts val="0"/>
              </a:spcAft>
              <a:buSzPts val="8200"/>
              <a:buChar char="■"/>
              <a:defRPr/>
            </a:lvl3pPr>
            <a:lvl4pPr indent="-749300" lvl="3" marL="1828800">
              <a:spcBef>
                <a:spcPts val="0"/>
              </a:spcBef>
              <a:spcAft>
                <a:spcPts val="0"/>
              </a:spcAft>
              <a:buSzPts val="8200"/>
              <a:buChar char="●"/>
              <a:defRPr/>
            </a:lvl4pPr>
            <a:lvl5pPr indent="-749300" lvl="4" marL="2286000">
              <a:spcBef>
                <a:spcPts val="0"/>
              </a:spcBef>
              <a:spcAft>
                <a:spcPts val="0"/>
              </a:spcAft>
              <a:buSzPts val="8200"/>
              <a:buChar char="○"/>
              <a:defRPr/>
            </a:lvl5pPr>
            <a:lvl6pPr indent="-749300" lvl="5" marL="2743200">
              <a:spcBef>
                <a:spcPts val="0"/>
              </a:spcBef>
              <a:spcAft>
                <a:spcPts val="0"/>
              </a:spcAft>
              <a:buSzPts val="8200"/>
              <a:buChar char="■"/>
              <a:defRPr/>
            </a:lvl6pPr>
            <a:lvl7pPr indent="-749300" lvl="6" marL="3200400">
              <a:spcBef>
                <a:spcPts val="0"/>
              </a:spcBef>
              <a:spcAft>
                <a:spcPts val="0"/>
              </a:spcAft>
              <a:buSzPts val="8200"/>
              <a:buChar char="●"/>
              <a:defRPr/>
            </a:lvl7pPr>
            <a:lvl8pPr indent="-749300" lvl="7" marL="3657600">
              <a:spcBef>
                <a:spcPts val="0"/>
              </a:spcBef>
              <a:spcAft>
                <a:spcPts val="0"/>
              </a:spcAft>
              <a:buSzPts val="8200"/>
              <a:buChar char="○"/>
              <a:defRPr/>
            </a:lvl8pPr>
            <a:lvl9pPr indent="-749300" lvl="8" marL="4114800">
              <a:spcBef>
                <a:spcPts val="0"/>
              </a:spcBef>
              <a:spcAft>
                <a:spcPts val="0"/>
              </a:spcAft>
              <a:buSzPts val="8200"/>
              <a:buChar char="■"/>
              <a:defRPr/>
            </a:lvl9pPr>
          </a:lstStyle>
          <a:p/>
        </p:txBody>
      </p:sp>
      <p:sp>
        <p:nvSpPr>
          <p:cNvPr id="19" name="Google Shape;19;p4"/>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04449" y="4672178"/>
            <a:ext cx="30191100" cy="6012600"/>
          </a:xfrm>
          <a:prstGeom prst="rect">
            <a:avLst/>
          </a:prstGeom>
        </p:spPr>
        <p:txBody>
          <a:bodyPr anchorCtr="0" anchor="t" bIns="535900" lIns="535900" spcFirstLastPara="1" rIns="535900" wrap="square" tIns="535900">
            <a:normAutofit/>
          </a:bodyPr>
          <a:lstStyle>
            <a:lvl1pPr lvl="0">
              <a:spcBef>
                <a:spcPts val="0"/>
              </a:spcBef>
              <a:spcAft>
                <a:spcPts val="0"/>
              </a:spcAft>
              <a:buSzPts val="16400"/>
              <a:buNone/>
              <a:defRPr/>
            </a:lvl1pPr>
            <a:lvl2pPr lvl="1">
              <a:spcBef>
                <a:spcPts val="0"/>
              </a:spcBef>
              <a:spcAft>
                <a:spcPts val="0"/>
              </a:spcAft>
              <a:buSzPts val="16400"/>
              <a:buNone/>
              <a:defRPr/>
            </a:lvl2pPr>
            <a:lvl3pPr lvl="2">
              <a:spcBef>
                <a:spcPts val="0"/>
              </a:spcBef>
              <a:spcAft>
                <a:spcPts val="0"/>
              </a:spcAft>
              <a:buSzPts val="16400"/>
              <a:buNone/>
              <a:defRPr/>
            </a:lvl3pPr>
            <a:lvl4pPr lvl="3">
              <a:spcBef>
                <a:spcPts val="0"/>
              </a:spcBef>
              <a:spcAft>
                <a:spcPts val="0"/>
              </a:spcAft>
              <a:buSzPts val="16400"/>
              <a:buNone/>
              <a:defRPr/>
            </a:lvl4pPr>
            <a:lvl5pPr lvl="4">
              <a:spcBef>
                <a:spcPts val="0"/>
              </a:spcBef>
              <a:spcAft>
                <a:spcPts val="0"/>
              </a:spcAft>
              <a:buSzPts val="16400"/>
              <a:buNone/>
              <a:defRPr/>
            </a:lvl5pPr>
            <a:lvl6pPr lvl="5">
              <a:spcBef>
                <a:spcPts val="0"/>
              </a:spcBef>
              <a:spcAft>
                <a:spcPts val="0"/>
              </a:spcAft>
              <a:buSzPts val="16400"/>
              <a:buNone/>
              <a:defRPr/>
            </a:lvl6pPr>
            <a:lvl7pPr lvl="6">
              <a:spcBef>
                <a:spcPts val="0"/>
              </a:spcBef>
              <a:spcAft>
                <a:spcPts val="0"/>
              </a:spcAft>
              <a:buSzPts val="16400"/>
              <a:buNone/>
              <a:defRPr/>
            </a:lvl7pPr>
            <a:lvl8pPr lvl="7">
              <a:spcBef>
                <a:spcPts val="0"/>
              </a:spcBef>
              <a:spcAft>
                <a:spcPts val="0"/>
              </a:spcAft>
              <a:buSzPts val="16400"/>
              <a:buNone/>
              <a:defRPr/>
            </a:lvl8pPr>
            <a:lvl9pPr lvl="8">
              <a:spcBef>
                <a:spcPts val="0"/>
              </a:spcBef>
              <a:spcAft>
                <a:spcPts val="0"/>
              </a:spcAft>
              <a:buSzPts val="16400"/>
              <a:buNone/>
              <a:defRPr/>
            </a:lvl9pPr>
          </a:lstStyle>
          <a:p/>
        </p:txBody>
      </p:sp>
      <p:sp>
        <p:nvSpPr>
          <p:cNvPr id="22" name="Google Shape;22;p5"/>
          <p:cNvSpPr txBox="1"/>
          <p:nvPr>
            <p:ph idx="1" type="body"/>
          </p:nvPr>
        </p:nvSpPr>
        <p:spPr>
          <a:xfrm>
            <a:off x="1104449" y="12099475"/>
            <a:ext cx="14172900" cy="35867700"/>
          </a:xfrm>
          <a:prstGeom prst="rect">
            <a:avLst/>
          </a:prstGeom>
        </p:spPr>
        <p:txBody>
          <a:bodyPr anchorCtr="0" anchor="t" bIns="535900" lIns="535900" spcFirstLastPara="1" rIns="535900" wrap="square" tIns="535900">
            <a:normAutofit/>
          </a:bodyPr>
          <a:lstStyle>
            <a:lvl1pPr indent="-749300" lvl="0" marL="457200">
              <a:spcBef>
                <a:spcPts val="0"/>
              </a:spcBef>
              <a:spcAft>
                <a:spcPts val="0"/>
              </a:spcAft>
              <a:buSzPts val="8200"/>
              <a:buChar char="●"/>
              <a:defRPr sz="8200"/>
            </a:lvl1pPr>
            <a:lvl2pPr indent="-673100" lvl="1" marL="914400">
              <a:spcBef>
                <a:spcPts val="0"/>
              </a:spcBef>
              <a:spcAft>
                <a:spcPts val="0"/>
              </a:spcAft>
              <a:buSzPts val="7000"/>
              <a:buChar char="○"/>
              <a:defRPr sz="7000"/>
            </a:lvl2pPr>
            <a:lvl3pPr indent="-673100" lvl="2" marL="1371600">
              <a:spcBef>
                <a:spcPts val="0"/>
              </a:spcBef>
              <a:spcAft>
                <a:spcPts val="0"/>
              </a:spcAft>
              <a:buSzPts val="7000"/>
              <a:buChar char="■"/>
              <a:defRPr sz="7000"/>
            </a:lvl3pPr>
            <a:lvl4pPr indent="-673100" lvl="3" marL="1828800">
              <a:spcBef>
                <a:spcPts val="0"/>
              </a:spcBef>
              <a:spcAft>
                <a:spcPts val="0"/>
              </a:spcAft>
              <a:buSzPts val="7000"/>
              <a:buChar char="●"/>
              <a:defRPr sz="7000"/>
            </a:lvl4pPr>
            <a:lvl5pPr indent="-673100" lvl="4" marL="2286000">
              <a:spcBef>
                <a:spcPts val="0"/>
              </a:spcBef>
              <a:spcAft>
                <a:spcPts val="0"/>
              </a:spcAft>
              <a:buSzPts val="7000"/>
              <a:buChar char="○"/>
              <a:defRPr sz="7000"/>
            </a:lvl5pPr>
            <a:lvl6pPr indent="-673100" lvl="5" marL="2743200">
              <a:spcBef>
                <a:spcPts val="0"/>
              </a:spcBef>
              <a:spcAft>
                <a:spcPts val="0"/>
              </a:spcAft>
              <a:buSzPts val="7000"/>
              <a:buChar char="■"/>
              <a:defRPr sz="7000"/>
            </a:lvl6pPr>
            <a:lvl7pPr indent="-673100" lvl="6" marL="3200400">
              <a:spcBef>
                <a:spcPts val="0"/>
              </a:spcBef>
              <a:spcAft>
                <a:spcPts val="0"/>
              </a:spcAft>
              <a:buSzPts val="7000"/>
              <a:buChar char="●"/>
              <a:defRPr sz="7000"/>
            </a:lvl7pPr>
            <a:lvl8pPr indent="-673100" lvl="7" marL="3657600">
              <a:spcBef>
                <a:spcPts val="0"/>
              </a:spcBef>
              <a:spcAft>
                <a:spcPts val="0"/>
              </a:spcAft>
              <a:buSzPts val="7000"/>
              <a:buChar char="○"/>
              <a:defRPr sz="7000"/>
            </a:lvl8pPr>
            <a:lvl9pPr indent="-673100" lvl="8" marL="4114800">
              <a:spcBef>
                <a:spcPts val="0"/>
              </a:spcBef>
              <a:spcAft>
                <a:spcPts val="0"/>
              </a:spcAft>
              <a:buSzPts val="7000"/>
              <a:buChar char="■"/>
              <a:defRPr sz="7000"/>
            </a:lvl9pPr>
          </a:lstStyle>
          <a:p/>
        </p:txBody>
      </p:sp>
      <p:sp>
        <p:nvSpPr>
          <p:cNvPr id="23" name="Google Shape;23;p5"/>
          <p:cNvSpPr txBox="1"/>
          <p:nvPr>
            <p:ph idx="2" type="body"/>
          </p:nvPr>
        </p:nvSpPr>
        <p:spPr>
          <a:xfrm>
            <a:off x="17122677" y="12099475"/>
            <a:ext cx="14172900" cy="35867700"/>
          </a:xfrm>
          <a:prstGeom prst="rect">
            <a:avLst/>
          </a:prstGeom>
        </p:spPr>
        <p:txBody>
          <a:bodyPr anchorCtr="0" anchor="t" bIns="535900" lIns="535900" spcFirstLastPara="1" rIns="535900" wrap="square" tIns="535900">
            <a:normAutofit/>
          </a:bodyPr>
          <a:lstStyle>
            <a:lvl1pPr indent="-749300" lvl="0" marL="457200">
              <a:spcBef>
                <a:spcPts val="0"/>
              </a:spcBef>
              <a:spcAft>
                <a:spcPts val="0"/>
              </a:spcAft>
              <a:buSzPts val="8200"/>
              <a:buChar char="●"/>
              <a:defRPr sz="8200"/>
            </a:lvl1pPr>
            <a:lvl2pPr indent="-673100" lvl="1" marL="914400">
              <a:spcBef>
                <a:spcPts val="0"/>
              </a:spcBef>
              <a:spcAft>
                <a:spcPts val="0"/>
              </a:spcAft>
              <a:buSzPts val="7000"/>
              <a:buChar char="○"/>
              <a:defRPr sz="7000"/>
            </a:lvl2pPr>
            <a:lvl3pPr indent="-673100" lvl="2" marL="1371600">
              <a:spcBef>
                <a:spcPts val="0"/>
              </a:spcBef>
              <a:spcAft>
                <a:spcPts val="0"/>
              </a:spcAft>
              <a:buSzPts val="7000"/>
              <a:buChar char="■"/>
              <a:defRPr sz="7000"/>
            </a:lvl3pPr>
            <a:lvl4pPr indent="-673100" lvl="3" marL="1828800">
              <a:spcBef>
                <a:spcPts val="0"/>
              </a:spcBef>
              <a:spcAft>
                <a:spcPts val="0"/>
              </a:spcAft>
              <a:buSzPts val="7000"/>
              <a:buChar char="●"/>
              <a:defRPr sz="7000"/>
            </a:lvl4pPr>
            <a:lvl5pPr indent="-673100" lvl="4" marL="2286000">
              <a:spcBef>
                <a:spcPts val="0"/>
              </a:spcBef>
              <a:spcAft>
                <a:spcPts val="0"/>
              </a:spcAft>
              <a:buSzPts val="7000"/>
              <a:buChar char="○"/>
              <a:defRPr sz="7000"/>
            </a:lvl5pPr>
            <a:lvl6pPr indent="-673100" lvl="5" marL="2743200">
              <a:spcBef>
                <a:spcPts val="0"/>
              </a:spcBef>
              <a:spcAft>
                <a:spcPts val="0"/>
              </a:spcAft>
              <a:buSzPts val="7000"/>
              <a:buChar char="■"/>
              <a:defRPr sz="7000"/>
            </a:lvl6pPr>
            <a:lvl7pPr indent="-673100" lvl="6" marL="3200400">
              <a:spcBef>
                <a:spcPts val="0"/>
              </a:spcBef>
              <a:spcAft>
                <a:spcPts val="0"/>
              </a:spcAft>
              <a:buSzPts val="7000"/>
              <a:buChar char="●"/>
              <a:defRPr sz="7000"/>
            </a:lvl7pPr>
            <a:lvl8pPr indent="-673100" lvl="7" marL="3657600">
              <a:spcBef>
                <a:spcPts val="0"/>
              </a:spcBef>
              <a:spcAft>
                <a:spcPts val="0"/>
              </a:spcAft>
              <a:buSzPts val="7000"/>
              <a:buChar char="○"/>
              <a:defRPr sz="7000"/>
            </a:lvl8pPr>
            <a:lvl9pPr indent="-673100" lvl="8" marL="4114800">
              <a:spcBef>
                <a:spcPts val="0"/>
              </a:spcBef>
              <a:spcAft>
                <a:spcPts val="0"/>
              </a:spcAft>
              <a:buSzPts val="7000"/>
              <a:buChar char="■"/>
              <a:defRPr sz="7000"/>
            </a:lvl9pPr>
          </a:lstStyle>
          <a:p/>
        </p:txBody>
      </p:sp>
      <p:sp>
        <p:nvSpPr>
          <p:cNvPr id="24" name="Google Shape;24;p5"/>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04449" y="4672178"/>
            <a:ext cx="30191100" cy="6012600"/>
          </a:xfrm>
          <a:prstGeom prst="rect">
            <a:avLst/>
          </a:prstGeom>
        </p:spPr>
        <p:txBody>
          <a:bodyPr anchorCtr="0" anchor="t" bIns="535900" lIns="535900" spcFirstLastPara="1" rIns="535900" wrap="square" tIns="535900">
            <a:normAutofit/>
          </a:bodyPr>
          <a:lstStyle>
            <a:lvl1pPr lvl="0">
              <a:spcBef>
                <a:spcPts val="0"/>
              </a:spcBef>
              <a:spcAft>
                <a:spcPts val="0"/>
              </a:spcAft>
              <a:buSzPts val="16400"/>
              <a:buNone/>
              <a:defRPr/>
            </a:lvl1pPr>
            <a:lvl2pPr lvl="1">
              <a:spcBef>
                <a:spcPts val="0"/>
              </a:spcBef>
              <a:spcAft>
                <a:spcPts val="0"/>
              </a:spcAft>
              <a:buSzPts val="16400"/>
              <a:buNone/>
              <a:defRPr/>
            </a:lvl2pPr>
            <a:lvl3pPr lvl="2">
              <a:spcBef>
                <a:spcPts val="0"/>
              </a:spcBef>
              <a:spcAft>
                <a:spcPts val="0"/>
              </a:spcAft>
              <a:buSzPts val="16400"/>
              <a:buNone/>
              <a:defRPr/>
            </a:lvl3pPr>
            <a:lvl4pPr lvl="3">
              <a:spcBef>
                <a:spcPts val="0"/>
              </a:spcBef>
              <a:spcAft>
                <a:spcPts val="0"/>
              </a:spcAft>
              <a:buSzPts val="16400"/>
              <a:buNone/>
              <a:defRPr/>
            </a:lvl4pPr>
            <a:lvl5pPr lvl="4">
              <a:spcBef>
                <a:spcPts val="0"/>
              </a:spcBef>
              <a:spcAft>
                <a:spcPts val="0"/>
              </a:spcAft>
              <a:buSzPts val="16400"/>
              <a:buNone/>
              <a:defRPr/>
            </a:lvl5pPr>
            <a:lvl6pPr lvl="5">
              <a:spcBef>
                <a:spcPts val="0"/>
              </a:spcBef>
              <a:spcAft>
                <a:spcPts val="0"/>
              </a:spcAft>
              <a:buSzPts val="16400"/>
              <a:buNone/>
              <a:defRPr/>
            </a:lvl6pPr>
            <a:lvl7pPr lvl="6">
              <a:spcBef>
                <a:spcPts val="0"/>
              </a:spcBef>
              <a:spcAft>
                <a:spcPts val="0"/>
              </a:spcAft>
              <a:buSzPts val="16400"/>
              <a:buNone/>
              <a:defRPr/>
            </a:lvl7pPr>
            <a:lvl8pPr lvl="7">
              <a:spcBef>
                <a:spcPts val="0"/>
              </a:spcBef>
              <a:spcAft>
                <a:spcPts val="0"/>
              </a:spcAft>
              <a:buSzPts val="16400"/>
              <a:buNone/>
              <a:defRPr/>
            </a:lvl8pPr>
            <a:lvl9pPr lvl="8">
              <a:spcBef>
                <a:spcPts val="0"/>
              </a:spcBef>
              <a:spcAft>
                <a:spcPts val="0"/>
              </a:spcAft>
              <a:buSzPts val="16400"/>
              <a:buNone/>
              <a:defRPr/>
            </a:lvl9pPr>
          </a:lstStyle>
          <a:p/>
        </p:txBody>
      </p:sp>
      <p:sp>
        <p:nvSpPr>
          <p:cNvPr id="27" name="Google Shape;27;p6"/>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04449" y="5833071"/>
            <a:ext cx="9949500" cy="7933800"/>
          </a:xfrm>
          <a:prstGeom prst="rect">
            <a:avLst/>
          </a:prstGeom>
        </p:spPr>
        <p:txBody>
          <a:bodyPr anchorCtr="0" anchor="b" bIns="535900" lIns="535900" spcFirstLastPara="1" rIns="535900" wrap="square" tIns="535900">
            <a:normAutofit/>
          </a:bodyPr>
          <a:lstStyle>
            <a:lvl1pPr lvl="0">
              <a:spcBef>
                <a:spcPts val="0"/>
              </a:spcBef>
              <a:spcAft>
                <a:spcPts val="0"/>
              </a:spcAft>
              <a:buSzPts val="14100"/>
              <a:buNone/>
              <a:defRPr sz="14100"/>
            </a:lvl1pPr>
            <a:lvl2pPr lvl="1">
              <a:spcBef>
                <a:spcPts val="0"/>
              </a:spcBef>
              <a:spcAft>
                <a:spcPts val="0"/>
              </a:spcAft>
              <a:buSzPts val="14100"/>
              <a:buNone/>
              <a:defRPr sz="14100"/>
            </a:lvl2pPr>
            <a:lvl3pPr lvl="2">
              <a:spcBef>
                <a:spcPts val="0"/>
              </a:spcBef>
              <a:spcAft>
                <a:spcPts val="0"/>
              </a:spcAft>
              <a:buSzPts val="14100"/>
              <a:buNone/>
              <a:defRPr sz="14100"/>
            </a:lvl3pPr>
            <a:lvl4pPr lvl="3">
              <a:spcBef>
                <a:spcPts val="0"/>
              </a:spcBef>
              <a:spcAft>
                <a:spcPts val="0"/>
              </a:spcAft>
              <a:buSzPts val="14100"/>
              <a:buNone/>
              <a:defRPr sz="14100"/>
            </a:lvl4pPr>
            <a:lvl5pPr lvl="4">
              <a:spcBef>
                <a:spcPts val="0"/>
              </a:spcBef>
              <a:spcAft>
                <a:spcPts val="0"/>
              </a:spcAft>
              <a:buSzPts val="14100"/>
              <a:buNone/>
              <a:defRPr sz="14100"/>
            </a:lvl5pPr>
            <a:lvl6pPr lvl="5">
              <a:spcBef>
                <a:spcPts val="0"/>
              </a:spcBef>
              <a:spcAft>
                <a:spcPts val="0"/>
              </a:spcAft>
              <a:buSzPts val="14100"/>
              <a:buNone/>
              <a:defRPr sz="14100"/>
            </a:lvl6pPr>
            <a:lvl7pPr lvl="6">
              <a:spcBef>
                <a:spcPts val="0"/>
              </a:spcBef>
              <a:spcAft>
                <a:spcPts val="0"/>
              </a:spcAft>
              <a:buSzPts val="14100"/>
              <a:buNone/>
              <a:defRPr sz="14100"/>
            </a:lvl7pPr>
            <a:lvl8pPr lvl="7">
              <a:spcBef>
                <a:spcPts val="0"/>
              </a:spcBef>
              <a:spcAft>
                <a:spcPts val="0"/>
              </a:spcAft>
              <a:buSzPts val="14100"/>
              <a:buNone/>
              <a:defRPr sz="14100"/>
            </a:lvl8pPr>
            <a:lvl9pPr lvl="8">
              <a:spcBef>
                <a:spcPts val="0"/>
              </a:spcBef>
              <a:spcAft>
                <a:spcPts val="0"/>
              </a:spcAft>
              <a:buSzPts val="14100"/>
              <a:buNone/>
              <a:defRPr sz="14100"/>
            </a:lvl9pPr>
          </a:lstStyle>
          <a:p/>
        </p:txBody>
      </p:sp>
      <p:sp>
        <p:nvSpPr>
          <p:cNvPr id="30" name="Google Shape;30;p7"/>
          <p:cNvSpPr txBox="1"/>
          <p:nvPr>
            <p:ph idx="1" type="body"/>
          </p:nvPr>
        </p:nvSpPr>
        <p:spPr>
          <a:xfrm>
            <a:off x="1104449" y="14588976"/>
            <a:ext cx="9949500" cy="33379500"/>
          </a:xfrm>
          <a:prstGeom prst="rect">
            <a:avLst/>
          </a:prstGeom>
        </p:spPr>
        <p:txBody>
          <a:bodyPr anchorCtr="0" anchor="t" bIns="535900" lIns="535900" spcFirstLastPara="1" rIns="535900" wrap="square" tIns="535900">
            <a:normAutofit/>
          </a:bodyPr>
          <a:lstStyle>
            <a:lvl1pPr indent="-673100" lvl="0" marL="457200">
              <a:spcBef>
                <a:spcPts val="0"/>
              </a:spcBef>
              <a:spcAft>
                <a:spcPts val="0"/>
              </a:spcAft>
              <a:buSzPts val="7000"/>
              <a:buChar char="●"/>
              <a:defRPr sz="7000"/>
            </a:lvl1pPr>
            <a:lvl2pPr indent="-673100" lvl="1" marL="914400">
              <a:spcBef>
                <a:spcPts val="0"/>
              </a:spcBef>
              <a:spcAft>
                <a:spcPts val="0"/>
              </a:spcAft>
              <a:buSzPts val="7000"/>
              <a:buChar char="○"/>
              <a:defRPr sz="7000"/>
            </a:lvl2pPr>
            <a:lvl3pPr indent="-673100" lvl="2" marL="1371600">
              <a:spcBef>
                <a:spcPts val="0"/>
              </a:spcBef>
              <a:spcAft>
                <a:spcPts val="0"/>
              </a:spcAft>
              <a:buSzPts val="7000"/>
              <a:buChar char="■"/>
              <a:defRPr sz="7000"/>
            </a:lvl3pPr>
            <a:lvl4pPr indent="-673100" lvl="3" marL="1828800">
              <a:spcBef>
                <a:spcPts val="0"/>
              </a:spcBef>
              <a:spcAft>
                <a:spcPts val="0"/>
              </a:spcAft>
              <a:buSzPts val="7000"/>
              <a:buChar char="●"/>
              <a:defRPr sz="7000"/>
            </a:lvl4pPr>
            <a:lvl5pPr indent="-673100" lvl="4" marL="2286000">
              <a:spcBef>
                <a:spcPts val="0"/>
              </a:spcBef>
              <a:spcAft>
                <a:spcPts val="0"/>
              </a:spcAft>
              <a:buSzPts val="7000"/>
              <a:buChar char="○"/>
              <a:defRPr sz="7000"/>
            </a:lvl5pPr>
            <a:lvl6pPr indent="-673100" lvl="5" marL="2743200">
              <a:spcBef>
                <a:spcPts val="0"/>
              </a:spcBef>
              <a:spcAft>
                <a:spcPts val="0"/>
              </a:spcAft>
              <a:buSzPts val="7000"/>
              <a:buChar char="■"/>
              <a:defRPr sz="7000"/>
            </a:lvl6pPr>
            <a:lvl7pPr indent="-673100" lvl="6" marL="3200400">
              <a:spcBef>
                <a:spcPts val="0"/>
              </a:spcBef>
              <a:spcAft>
                <a:spcPts val="0"/>
              </a:spcAft>
              <a:buSzPts val="7000"/>
              <a:buChar char="●"/>
              <a:defRPr sz="7000"/>
            </a:lvl7pPr>
            <a:lvl8pPr indent="-673100" lvl="7" marL="3657600">
              <a:spcBef>
                <a:spcPts val="0"/>
              </a:spcBef>
              <a:spcAft>
                <a:spcPts val="0"/>
              </a:spcAft>
              <a:buSzPts val="7000"/>
              <a:buChar char="○"/>
              <a:defRPr sz="7000"/>
            </a:lvl8pPr>
            <a:lvl9pPr indent="-673100" lvl="8" marL="4114800">
              <a:spcBef>
                <a:spcPts val="0"/>
              </a:spcBef>
              <a:spcAft>
                <a:spcPts val="0"/>
              </a:spcAft>
              <a:buSzPts val="7000"/>
              <a:buChar char="■"/>
              <a:defRPr sz="7000"/>
            </a:lvl9pPr>
          </a:lstStyle>
          <a:p/>
        </p:txBody>
      </p:sp>
      <p:sp>
        <p:nvSpPr>
          <p:cNvPr id="31" name="Google Shape;31;p7"/>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37106" y="4725984"/>
            <a:ext cx="22563000" cy="42948000"/>
          </a:xfrm>
          <a:prstGeom prst="rect">
            <a:avLst/>
          </a:prstGeom>
        </p:spPr>
        <p:txBody>
          <a:bodyPr anchorCtr="0" anchor="ctr" bIns="535900" lIns="535900" spcFirstLastPara="1" rIns="535900" wrap="square" tIns="535900">
            <a:normAutofit/>
          </a:bodyPr>
          <a:lstStyle>
            <a:lvl1pPr lvl="0">
              <a:spcBef>
                <a:spcPts val="0"/>
              </a:spcBef>
              <a:spcAft>
                <a:spcPts val="0"/>
              </a:spcAft>
              <a:buSzPts val="28100"/>
              <a:buNone/>
              <a:defRPr sz="28100"/>
            </a:lvl1pPr>
            <a:lvl2pPr lvl="1">
              <a:spcBef>
                <a:spcPts val="0"/>
              </a:spcBef>
              <a:spcAft>
                <a:spcPts val="0"/>
              </a:spcAft>
              <a:buSzPts val="28100"/>
              <a:buNone/>
              <a:defRPr sz="28100"/>
            </a:lvl2pPr>
            <a:lvl3pPr lvl="2">
              <a:spcBef>
                <a:spcPts val="0"/>
              </a:spcBef>
              <a:spcAft>
                <a:spcPts val="0"/>
              </a:spcAft>
              <a:buSzPts val="28100"/>
              <a:buNone/>
              <a:defRPr sz="28100"/>
            </a:lvl3pPr>
            <a:lvl4pPr lvl="3">
              <a:spcBef>
                <a:spcPts val="0"/>
              </a:spcBef>
              <a:spcAft>
                <a:spcPts val="0"/>
              </a:spcAft>
              <a:buSzPts val="28100"/>
              <a:buNone/>
              <a:defRPr sz="28100"/>
            </a:lvl4pPr>
            <a:lvl5pPr lvl="4">
              <a:spcBef>
                <a:spcPts val="0"/>
              </a:spcBef>
              <a:spcAft>
                <a:spcPts val="0"/>
              </a:spcAft>
              <a:buSzPts val="28100"/>
              <a:buNone/>
              <a:defRPr sz="28100"/>
            </a:lvl5pPr>
            <a:lvl6pPr lvl="5">
              <a:spcBef>
                <a:spcPts val="0"/>
              </a:spcBef>
              <a:spcAft>
                <a:spcPts val="0"/>
              </a:spcAft>
              <a:buSzPts val="28100"/>
              <a:buNone/>
              <a:defRPr sz="28100"/>
            </a:lvl6pPr>
            <a:lvl7pPr lvl="6">
              <a:spcBef>
                <a:spcPts val="0"/>
              </a:spcBef>
              <a:spcAft>
                <a:spcPts val="0"/>
              </a:spcAft>
              <a:buSzPts val="28100"/>
              <a:buNone/>
              <a:defRPr sz="28100"/>
            </a:lvl7pPr>
            <a:lvl8pPr lvl="7">
              <a:spcBef>
                <a:spcPts val="0"/>
              </a:spcBef>
              <a:spcAft>
                <a:spcPts val="0"/>
              </a:spcAft>
              <a:buSzPts val="28100"/>
              <a:buNone/>
              <a:defRPr sz="28100"/>
            </a:lvl8pPr>
            <a:lvl9pPr lvl="8">
              <a:spcBef>
                <a:spcPts val="0"/>
              </a:spcBef>
              <a:spcAft>
                <a:spcPts val="0"/>
              </a:spcAft>
              <a:buSzPts val="28100"/>
              <a:buNone/>
              <a:defRPr sz="28100"/>
            </a:lvl9pPr>
          </a:lstStyle>
          <a:p/>
        </p:txBody>
      </p:sp>
      <p:sp>
        <p:nvSpPr>
          <p:cNvPr id="34" name="Google Shape;34;p8"/>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200000" y="-1312"/>
            <a:ext cx="16200000" cy="54000000"/>
          </a:xfrm>
          <a:prstGeom prst="rect">
            <a:avLst/>
          </a:prstGeom>
          <a:solidFill>
            <a:schemeClr val="lt2"/>
          </a:solidFill>
          <a:ln>
            <a:noFill/>
          </a:ln>
        </p:spPr>
        <p:txBody>
          <a:bodyPr anchorCtr="0" anchor="ctr" bIns="535900" lIns="535900" spcFirstLastPara="1" rIns="535900" wrap="square" tIns="535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40748" y="12946719"/>
            <a:ext cx="14333400" cy="15562200"/>
          </a:xfrm>
          <a:prstGeom prst="rect">
            <a:avLst/>
          </a:prstGeom>
        </p:spPr>
        <p:txBody>
          <a:bodyPr anchorCtr="0" anchor="b" bIns="535900" lIns="535900" spcFirstLastPara="1" rIns="535900" wrap="square" tIns="535900">
            <a:normAutofit/>
          </a:bodyPr>
          <a:lstStyle>
            <a:lvl1pPr lvl="0" algn="ctr">
              <a:spcBef>
                <a:spcPts val="0"/>
              </a:spcBef>
              <a:spcAft>
                <a:spcPts val="0"/>
              </a:spcAft>
              <a:buSzPts val="24600"/>
              <a:buNone/>
              <a:defRPr sz="24600"/>
            </a:lvl1pPr>
            <a:lvl2pPr lvl="1" algn="ctr">
              <a:spcBef>
                <a:spcPts val="0"/>
              </a:spcBef>
              <a:spcAft>
                <a:spcPts val="0"/>
              </a:spcAft>
              <a:buSzPts val="24600"/>
              <a:buNone/>
              <a:defRPr sz="24600"/>
            </a:lvl2pPr>
            <a:lvl3pPr lvl="2" algn="ctr">
              <a:spcBef>
                <a:spcPts val="0"/>
              </a:spcBef>
              <a:spcAft>
                <a:spcPts val="0"/>
              </a:spcAft>
              <a:buSzPts val="24600"/>
              <a:buNone/>
              <a:defRPr sz="24600"/>
            </a:lvl3pPr>
            <a:lvl4pPr lvl="3" algn="ctr">
              <a:spcBef>
                <a:spcPts val="0"/>
              </a:spcBef>
              <a:spcAft>
                <a:spcPts val="0"/>
              </a:spcAft>
              <a:buSzPts val="24600"/>
              <a:buNone/>
              <a:defRPr sz="24600"/>
            </a:lvl4pPr>
            <a:lvl5pPr lvl="4" algn="ctr">
              <a:spcBef>
                <a:spcPts val="0"/>
              </a:spcBef>
              <a:spcAft>
                <a:spcPts val="0"/>
              </a:spcAft>
              <a:buSzPts val="24600"/>
              <a:buNone/>
              <a:defRPr sz="24600"/>
            </a:lvl5pPr>
            <a:lvl6pPr lvl="5" algn="ctr">
              <a:spcBef>
                <a:spcPts val="0"/>
              </a:spcBef>
              <a:spcAft>
                <a:spcPts val="0"/>
              </a:spcAft>
              <a:buSzPts val="24600"/>
              <a:buNone/>
              <a:defRPr sz="24600"/>
            </a:lvl6pPr>
            <a:lvl7pPr lvl="6" algn="ctr">
              <a:spcBef>
                <a:spcPts val="0"/>
              </a:spcBef>
              <a:spcAft>
                <a:spcPts val="0"/>
              </a:spcAft>
              <a:buSzPts val="24600"/>
              <a:buNone/>
              <a:defRPr sz="24600"/>
            </a:lvl7pPr>
            <a:lvl8pPr lvl="7" algn="ctr">
              <a:spcBef>
                <a:spcPts val="0"/>
              </a:spcBef>
              <a:spcAft>
                <a:spcPts val="0"/>
              </a:spcAft>
              <a:buSzPts val="24600"/>
              <a:buNone/>
              <a:defRPr sz="24600"/>
            </a:lvl8pPr>
            <a:lvl9pPr lvl="8" algn="ctr">
              <a:spcBef>
                <a:spcPts val="0"/>
              </a:spcBef>
              <a:spcAft>
                <a:spcPts val="0"/>
              </a:spcAft>
              <a:buSzPts val="24600"/>
              <a:buNone/>
              <a:defRPr sz="24600"/>
            </a:lvl9pPr>
          </a:lstStyle>
          <a:p/>
        </p:txBody>
      </p:sp>
      <p:sp>
        <p:nvSpPr>
          <p:cNvPr id="38" name="Google Shape;38;p9"/>
          <p:cNvSpPr txBox="1"/>
          <p:nvPr>
            <p:ph idx="1" type="subTitle"/>
          </p:nvPr>
        </p:nvSpPr>
        <p:spPr>
          <a:xfrm>
            <a:off x="940748" y="29428609"/>
            <a:ext cx="14333400" cy="12966900"/>
          </a:xfrm>
          <a:prstGeom prst="rect">
            <a:avLst/>
          </a:prstGeom>
        </p:spPr>
        <p:txBody>
          <a:bodyPr anchorCtr="0" anchor="t" bIns="535900" lIns="535900" spcFirstLastPara="1" rIns="535900" wrap="square" tIns="535900">
            <a:normAutofit/>
          </a:bodyPr>
          <a:lstStyle>
            <a:lvl1pPr lvl="0" algn="ctr">
              <a:lnSpc>
                <a:spcPct val="100000"/>
              </a:lnSpc>
              <a:spcBef>
                <a:spcPts val="0"/>
              </a:spcBef>
              <a:spcAft>
                <a:spcPts val="0"/>
              </a:spcAft>
              <a:buSzPts val="12300"/>
              <a:buNone/>
              <a:defRPr sz="12300"/>
            </a:lvl1pPr>
            <a:lvl2pPr lvl="1" algn="ctr">
              <a:lnSpc>
                <a:spcPct val="100000"/>
              </a:lnSpc>
              <a:spcBef>
                <a:spcPts val="0"/>
              </a:spcBef>
              <a:spcAft>
                <a:spcPts val="0"/>
              </a:spcAft>
              <a:buSzPts val="12300"/>
              <a:buNone/>
              <a:defRPr sz="12300"/>
            </a:lvl2pPr>
            <a:lvl3pPr lvl="2" algn="ctr">
              <a:lnSpc>
                <a:spcPct val="100000"/>
              </a:lnSpc>
              <a:spcBef>
                <a:spcPts val="0"/>
              </a:spcBef>
              <a:spcAft>
                <a:spcPts val="0"/>
              </a:spcAft>
              <a:buSzPts val="12300"/>
              <a:buNone/>
              <a:defRPr sz="12300"/>
            </a:lvl3pPr>
            <a:lvl4pPr lvl="3" algn="ctr">
              <a:lnSpc>
                <a:spcPct val="100000"/>
              </a:lnSpc>
              <a:spcBef>
                <a:spcPts val="0"/>
              </a:spcBef>
              <a:spcAft>
                <a:spcPts val="0"/>
              </a:spcAft>
              <a:buSzPts val="12300"/>
              <a:buNone/>
              <a:defRPr sz="12300"/>
            </a:lvl4pPr>
            <a:lvl5pPr lvl="4" algn="ctr">
              <a:lnSpc>
                <a:spcPct val="100000"/>
              </a:lnSpc>
              <a:spcBef>
                <a:spcPts val="0"/>
              </a:spcBef>
              <a:spcAft>
                <a:spcPts val="0"/>
              </a:spcAft>
              <a:buSzPts val="12300"/>
              <a:buNone/>
              <a:defRPr sz="12300"/>
            </a:lvl5pPr>
            <a:lvl6pPr lvl="5" algn="ctr">
              <a:lnSpc>
                <a:spcPct val="100000"/>
              </a:lnSpc>
              <a:spcBef>
                <a:spcPts val="0"/>
              </a:spcBef>
              <a:spcAft>
                <a:spcPts val="0"/>
              </a:spcAft>
              <a:buSzPts val="12300"/>
              <a:buNone/>
              <a:defRPr sz="12300"/>
            </a:lvl6pPr>
            <a:lvl7pPr lvl="6" algn="ctr">
              <a:lnSpc>
                <a:spcPct val="100000"/>
              </a:lnSpc>
              <a:spcBef>
                <a:spcPts val="0"/>
              </a:spcBef>
              <a:spcAft>
                <a:spcPts val="0"/>
              </a:spcAft>
              <a:buSzPts val="12300"/>
              <a:buNone/>
              <a:defRPr sz="12300"/>
            </a:lvl7pPr>
            <a:lvl8pPr lvl="7" algn="ctr">
              <a:lnSpc>
                <a:spcPct val="100000"/>
              </a:lnSpc>
              <a:spcBef>
                <a:spcPts val="0"/>
              </a:spcBef>
              <a:spcAft>
                <a:spcPts val="0"/>
              </a:spcAft>
              <a:buSzPts val="12300"/>
              <a:buNone/>
              <a:defRPr sz="12300"/>
            </a:lvl8pPr>
            <a:lvl9pPr lvl="8" algn="ctr">
              <a:lnSpc>
                <a:spcPct val="100000"/>
              </a:lnSpc>
              <a:spcBef>
                <a:spcPts val="0"/>
              </a:spcBef>
              <a:spcAft>
                <a:spcPts val="0"/>
              </a:spcAft>
              <a:buSzPts val="12300"/>
              <a:buNone/>
              <a:defRPr sz="12300"/>
            </a:lvl9pPr>
          </a:lstStyle>
          <a:p/>
        </p:txBody>
      </p:sp>
      <p:sp>
        <p:nvSpPr>
          <p:cNvPr id="39" name="Google Shape;39;p9"/>
          <p:cNvSpPr txBox="1"/>
          <p:nvPr>
            <p:ph idx="2" type="body"/>
          </p:nvPr>
        </p:nvSpPr>
        <p:spPr>
          <a:xfrm>
            <a:off x="17502165" y="7601837"/>
            <a:ext cx="13595700" cy="38793600"/>
          </a:xfrm>
          <a:prstGeom prst="rect">
            <a:avLst/>
          </a:prstGeom>
        </p:spPr>
        <p:txBody>
          <a:bodyPr anchorCtr="0" anchor="ctr" bIns="535900" lIns="535900" spcFirstLastPara="1" rIns="535900" wrap="square" tIns="535900">
            <a:normAutofit/>
          </a:bodyPr>
          <a:lstStyle>
            <a:lvl1pPr indent="-901700" lvl="0" marL="457200">
              <a:spcBef>
                <a:spcPts val="0"/>
              </a:spcBef>
              <a:spcAft>
                <a:spcPts val="0"/>
              </a:spcAft>
              <a:buSzPts val="10600"/>
              <a:buChar char="●"/>
              <a:defRPr/>
            </a:lvl1pPr>
            <a:lvl2pPr indent="-749300" lvl="1" marL="914400">
              <a:spcBef>
                <a:spcPts val="0"/>
              </a:spcBef>
              <a:spcAft>
                <a:spcPts val="0"/>
              </a:spcAft>
              <a:buSzPts val="8200"/>
              <a:buChar char="○"/>
              <a:defRPr/>
            </a:lvl2pPr>
            <a:lvl3pPr indent="-749300" lvl="2" marL="1371600">
              <a:spcBef>
                <a:spcPts val="0"/>
              </a:spcBef>
              <a:spcAft>
                <a:spcPts val="0"/>
              </a:spcAft>
              <a:buSzPts val="8200"/>
              <a:buChar char="■"/>
              <a:defRPr/>
            </a:lvl3pPr>
            <a:lvl4pPr indent="-749300" lvl="3" marL="1828800">
              <a:spcBef>
                <a:spcPts val="0"/>
              </a:spcBef>
              <a:spcAft>
                <a:spcPts val="0"/>
              </a:spcAft>
              <a:buSzPts val="8200"/>
              <a:buChar char="●"/>
              <a:defRPr/>
            </a:lvl4pPr>
            <a:lvl5pPr indent="-749300" lvl="4" marL="2286000">
              <a:spcBef>
                <a:spcPts val="0"/>
              </a:spcBef>
              <a:spcAft>
                <a:spcPts val="0"/>
              </a:spcAft>
              <a:buSzPts val="8200"/>
              <a:buChar char="○"/>
              <a:defRPr/>
            </a:lvl5pPr>
            <a:lvl6pPr indent="-749300" lvl="5" marL="2743200">
              <a:spcBef>
                <a:spcPts val="0"/>
              </a:spcBef>
              <a:spcAft>
                <a:spcPts val="0"/>
              </a:spcAft>
              <a:buSzPts val="8200"/>
              <a:buChar char="■"/>
              <a:defRPr/>
            </a:lvl6pPr>
            <a:lvl7pPr indent="-749300" lvl="6" marL="3200400">
              <a:spcBef>
                <a:spcPts val="0"/>
              </a:spcBef>
              <a:spcAft>
                <a:spcPts val="0"/>
              </a:spcAft>
              <a:buSzPts val="8200"/>
              <a:buChar char="●"/>
              <a:defRPr/>
            </a:lvl7pPr>
            <a:lvl8pPr indent="-749300" lvl="7" marL="3657600">
              <a:spcBef>
                <a:spcPts val="0"/>
              </a:spcBef>
              <a:spcAft>
                <a:spcPts val="0"/>
              </a:spcAft>
              <a:buSzPts val="8200"/>
              <a:buChar char="○"/>
              <a:defRPr/>
            </a:lvl8pPr>
            <a:lvl9pPr indent="-749300" lvl="8" marL="4114800">
              <a:spcBef>
                <a:spcPts val="0"/>
              </a:spcBef>
              <a:spcAft>
                <a:spcPts val="0"/>
              </a:spcAft>
              <a:buSzPts val="8200"/>
              <a:buChar char="■"/>
              <a:defRPr/>
            </a:lvl9pPr>
          </a:lstStyle>
          <a:p/>
        </p:txBody>
      </p:sp>
      <p:sp>
        <p:nvSpPr>
          <p:cNvPr id="40" name="Google Shape;40;p9"/>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04449" y="44415486"/>
            <a:ext cx="21255600" cy="6352800"/>
          </a:xfrm>
          <a:prstGeom prst="rect">
            <a:avLst/>
          </a:prstGeom>
        </p:spPr>
        <p:txBody>
          <a:bodyPr anchorCtr="0" anchor="ctr" bIns="535900" lIns="535900" spcFirstLastPara="1" rIns="535900" wrap="square" tIns="535900">
            <a:normAutofit/>
          </a:bodyPr>
          <a:lstStyle>
            <a:lvl1pPr indent="-228600" lvl="0" marL="457200">
              <a:lnSpc>
                <a:spcPct val="100000"/>
              </a:lnSpc>
              <a:spcBef>
                <a:spcPts val="0"/>
              </a:spcBef>
              <a:spcAft>
                <a:spcPts val="0"/>
              </a:spcAft>
              <a:buSzPts val="10600"/>
              <a:buNone/>
              <a:defRPr/>
            </a:lvl1pPr>
          </a:lstStyle>
          <a:p/>
        </p:txBody>
      </p:sp>
      <p:sp>
        <p:nvSpPr>
          <p:cNvPr id="43" name="Google Shape;43;p10"/>
          <p:cNvSpPr txBox="1"/>
          <p:nvPr>
            <p:ph idx="12" type="sldNum"/>
          </p:nvPr>
        </p:nvSpPr>
        <p:spPr>
          <a:xfrm>
            <a:off x="30020520" y="48957657"/>
            <a:ext cx="1944300" cy="4132200"/>
          </a:xfrm>
          <a:prstGeom prst="rect">
            <a:avLst/>
          </a:prstGeom>
        </p:spPr>
        <p:txBody>
          <a:bodyPr anchorCtr="0" anchor="ctr" bIns="535900" lIns="535900" spcFirstLastPara="1" rIns="535900" wrap="square" tIns="535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449" y="4672178"/>
            <a:ext cx="30191100" cy="6012600"/>
          </a:xfrm>
          <a:prstGeom prst="rect">
            <a:avLst/>
          </a:prstGeom>
          <a:noFill/>
          <a:ln>
            <a:noFill/>
          </a:ln>
        </p:spPr>
        <p:txBody>
          <a:bodyPr anchorCtr="0" anchor="t" bIns="535900" lIns="535900" spcFirstLastPara="1" rIns="535900" wrap="square" tIns="535900">
            <a:normAutofit/>
          </a:bodyPr>
          <a:lstStyle>
            <a:lvl1pPr lvl="0">
              <a:spcBef>
                <a:spcPts val="0"/>
              </a:spcBef>
              <a:spcAft>
                <a:spcPts val="0"/>
              </a:spcAft>
              <a:buClr>
                <a:schemeClr val="dk1"/>
              </a:buClr>
              <a:buSzPts val="16400"/>
              <a:buNone/>
              <a:defRPr sz="16400">
                <a:solidFill>
                  <a:schemeClr val="dk1"/>
                </a:solidFill>
              </a:defRPr>
            </a:lvl1pPr>
            <a:lvl2pPr lvl="1">
              <a:spcBef>
                <a:spcPts val="0"/>
              </a:spcBef>
              <a:spcAft>
                <a:spcPts val="0"/>
              </a:spcAft>
              <a:buClr>
                <a:schemeClr val="dk1"/>
              </a:buClr>
              <a:buSzPts val="16400"/>
              <a:buNone/>
              <a:defRPr sz="16400">
                <a:solidFill>
                  <a:schemeClr val="dk1"/>
                </a:solidFill>
              </a:defRPr>
            </a:lvl2pPr>
            <a:lvl3pPr lvl="2">
              <a:spcBef>
                <a:spcPts val="0"/>
              </a:spcBef>
              <a:spcAft>
                <a:spcPts val="0"/>
              </a:spcAft>
              <a:buClr>
                <a:schemeClr val="dk1"/>
              </a:buClr>
              <a:buSzPts val="16400"/>
              <a:buNone/>
              <a:defRPr sz="16400">
                <a:solidFill>
                  <a:schemeClr val="dk1"/>
                </a:solidFill>
              </a:defRPr>
            </a:lvl3pPr>
            <a:lvl4pPr lvl="3">
              <a:spcBef>
                <a:spcPts val="0"/>
              </a:spcBef>
              <a:spcAft>
                <a:spcPts val="0"/>
              </a:spcAft>
              <a:buClr>
                <a:schemeClr val="dk1"/>
              </a:buClr>
              <a:buSzPts val="16400"/>
              <a:buNone/>
              <a:defRPr sz="16400">
                <a:solidFill>
                  <a:schemeClr val="dk1"/>
                </a:solidFill>
              </a:defRPr>
            </a:lvl4pPr>
            <a:lvl5pPr lvl="4">
              <a:spcBef>
                <a:spcPts val="0"/>
              </a:spcBef>
              <a:spcAft>
                <a:spcPts val="0"/>
              </a:spcAft>
              <a:buClr>
                <a:schemeClr val="dk1"/>
              </a:buClr>
              <a:buSzPts val="16400"/>
              <a:buNone/>
              <a:defRPr sz="16400">
                <a:solidFill>
                  <a:schemeClr val="dk1"/>
                </a:solidFill>
              </a:defRPr>
            </a:lvl5pPr>
            <a:lvl6pPr lvl="5">
              <a:spcBef>
                <a:spcPts val="0"/>
              </a:spcBef>
              <a:spcAft>
                <a:spcPts val="0"/>
              </a:spcAft>
              <a:buClr>
                <a:schemeClr val="dk1"/>
              </a:buClr>
              <a:buSzPts val="16400"/>
              <a:buNone/>
              <a:defRPr sz="16400">
                <a:solidFill>
                  <a:schemeClr val="dk1"/>
                </a:solidFill>
              </a:defRPr>
            </a:lvl6pPr>
            <a:lvl7pPr lvl="6">
              <a:spcBef>
                <a:spcPts val="0"/>
              </a:spcBef>
              <a:spcAft>
                <a:spcPts val="0"/>
              </a:spcAft>
              <a:buClr>
                <a:schemeClr val="dk1"/>
              </a:buClr>
              <a:buSzPts val="16400"/>
              <a:buNone/>
              <a:defRPr sz="16400">
                <a:solidFill>
                  <a:schemeClr val="dk1"/>
                </a:solidFill>
              </a:defRPr>
            </a:lvl7pPr>
            <a:lvl8pPr lvl="7">
              <a:spcBef>
                <a:spcPts val="0"/>
              </a:spcBef>
              <a:spcAft>
                <a:spcPts val="0"/>
              </a:spcAft>
              <a:buClr>
                <a:schemeClr val="dk1"/>
              </a:buClr>
              <a:buSzPts val="16400"/>
              <a:buNone/>
              <a:defRPr sz="16400">
                <a:solidFill>
                  <a:schemeClr val="dk1"/>
                </a:solidFill>
              </a:defRPr>
            </a:lvl8pPr>
            <a:lvl9pPr lvl="8">
              <a:spcBef>
                <a:spcPts val="0"/>
              </a:spcBef>
              <a:spcAft>
                <a:spcPts val="0"/>
              </a:spcAft>
              <a:buClr>
                <a:schemeClr val="dk1"/>
              </a:buClr>
              <a:buSzPts val="16400"/>
              <a:buNone/>
              <a:defRPr sz="16400">
                <a:solidFill>
                  <a:schemeClr val="dk1"/>
                </a:solidFill>
              </a:defRPr>
            </a:lvl9pPr>
          </a:lstStyle>
          <a:p/>
        </p:txBody>
      </p:sp>
      <p:sp>
        <p:nvSpPr>
          <p:cNvPr id="7" name="Google Shape;7;p1"/>
          <p:cNvSpPr txBox="1"/>
          <p:nvPr>
            <p:ph idx="1" type="body"/>
          </p:nvPr>
        </p:nvSpPr>
        <p:spPr>
          <a:xfrm>
            <a:off x="1104449" y="12099475"/>
            <a:ext cx="30191100" cy="35867700"/>
          </a:xfrm>
          <a:prstGeom prst="rect">
            <a:avLst/>
          </a:prstGeom>
          <a:noFill/>
          <a:ln>
            <a:noFill/>
          </a:ln>
        </p:spPr>
        <p:txBody>
          <a:bodyPr anchorCtr="0" anchor="t" bIns="535900" lIns="535900" spcFirstLastPara="1" rIns="535900" wrap="square" tIns="535900">
            <a:normAutofit/>
          </a:bodyPr>
          <a:lstStyle>
            <a:lvl1pPr indent="-901700" lvl="0" marL="457200">
              <a:lnSpc>
                <a:spcPct val="115000"/>
              </a:lnSpc>
              <a:spcBef>
                <a:spcPts val="0"/>
              </a:spcBef>
              <a:spcAft>
                <a:spcPts val="0"/>
              </a:spcAft>
              <a:buClr>
                <a:schemeClr val="dk2"/>
              </a:buClr>
              <a:buSzPts val="10600"/>
              <a:buChar char="●"/>
              <a:defRPr sz="10600">
                <a:solidFill>
                  <a:schemeClr val="dk2"/>
                </a:solidFill>
              </a:defRPr>
            </a:lvl1pPr>
            <a:lvl2pPr indent="-749300" lvl="1" marL="914400">
              <a:lnSpc>
                <a:spcPct val="115000"/>
              </a:lnSpc>
              <a:spcBef>
                <a:spcPts val="0"/>
              </a:spcBef>
              <a:spcAft>
                <a:spcPts val="0"/>
              </a:spcAft>
              <a:buClr>
                <a:schemeClr val="dk2"/>
              </a:buClr>
              <a:buSzPts val="8200"/>
              <a:buChar char="○"/>
              <a:defRPr sz="8200">
                <a:solidFill>
                  <a:schemeClr val="dk2"/>
                </a:solidFill>
              </a:defRPr>
            </a:lvl2pPr>
            <a:lvl3pPr indent="-749300" lvl="2" marL="1371600">
              <a:lnSpc>
                <a:spcPct val="115000"/>
              </a:lnSpc>
              <a:spcBef>
                <a:spcPts val="0"/>
              </a:spcBef>
              <a:spcAft>
                <a:spcPts val="0"/>
              </a:spcAft>
              <a:buClr>
                <a:schemeClr val="dk2"/>
              </a:buClr>
              <a:buSzPts val="8200"/>
              <a:buChar char="■"/>
              <a:defRPr sz="8200">
                <a:solidFill>
                  <a:schemeClr val="dk2"/>
                </a:solidFill>
              </a:defRPr>
            </a:lvl3pPr>
            <a:lvl4pPr indent="-749300" lvl="3" marL="1828800">
              <a:lnSpc>
                <a:spcPct val="115000"/>
              </a:lnSpc>
              <a:spcBef>
                <a:spcPts val="0"/>
              </a:spcBef>
              <a:spcAft>
                <a:spcPts val="0"/>
              </a:spcAft>
              <a:buClr>
                <a:schemeClr val="dk2"/>
              </a:buClr>
              <a:buSzPts val="8200"/>
              <a:buChar char="●"/>
              <a:defRPr sz="8200">
                <a:solidFill>
                  <a:schemeClr val="dk2"/>
                </a:solidFill>
              </a:defRPr>
            </a:lvl4pPr>
            <a:lvl5pPr indent="-749300" lvl="4" marL="2286000">
              <a:lnSpc>
                <a:spcPct val="115000"/>
              </a:lnSpc>
              <a:spcBef>
                <a:spcPts val="0"/>
              </a:spcBef>
              <a:spcAft>
                <a:spcPts val="0"/>
              </a:spcAft>
              <a:buClr>
                <a:schemeClr val="dk2"/>
              </a:buClr>
              <a:buSzPts val="8200"/>
              <a:buChar char="○"/>
              <a:defRPr sz="8200">
                <a:solidFill>
                  <a:schemeClr val="dk2"/>
                </a:solidFill>
              </a:defRPr>
            </a:lvl5pPr>
            <a:lvl6pPr indent="-749300" lvl="5" marL="2743200">
              <a:lnSpc>
                <a:spcPct val="115000"/>
              </a:lnSpc>
              <a:spcBef>
                <a:spcPts val="0"/>
              </a:spcBef>
              <a:spcAft>
                <a:spcPts val="0"/>
              </a:spcAft>
              <a:buClr>
                <a:schemeClr val="dk2"/>
              </a:buClr>
              <a:buSzPts val="8200"/>
              <a:buChar char="■"/>
              <a:defRPr sz="8200">
                <a:solidFill>
                  <a:schemeClr val="dk2"/>
                </a:solidFill>
              </a:defRPr>
            </a:lvl6pPr>
            <a:lvl7pPr indent="-749300" lvl="6" marL="3200400">
              <a:lnSpc>
                <a:spcPct val="115000"/>
              </a:lnSpc>
              <a:spcBef>
                <a:spcPts val="0"/>
              </a:spcBef>
              <a:spcAft>
                <a:spcPts val="0"/>
              </a:spcAft>
              <a:buClr>
                <a:schemeClr val="dk2"/>
              </a:buClr>
              <a:buSzPts val="8200"/>
              <a:buChar char="●"/>
              <a:defRPr sz="8200">
                <a:solidFill>
                  <a:schemeClr val="dk2"/>
                </a:solidFill>
              </a:defRPr>
            </a:lvl7pPr>
            <a:lvl8pPr indent="-749300" lvl="7" marL="3657600">
              <a:lnSpc>
                <a:spcPct val="115000"/>
              </a:lnSpc>
              <a:spcBef>
                <a:spcPts val="0"/>
              </a:spcBef>
              <a:spcAft>
                <a:spcPts val="0"/>
              </a:spcAft>
              <a:buClr>
                <a:schemeClr val="dk2"/>
              </a:buClr>
              <a:buSzPts val="8200"/>
              <a:buChar char="○"/>
              <a:defRPr sz="8200">
                <a:solidFill>
                  <a:schemeClr val="dk2"/>
                </a:solidFill>
              </a:defRPr>
            </a:lvl8pPr>
            <a:lvl9pPr indent="-749300" lvl="8" marL="4114800">
              <a:lnSpc>
                <a:spcPct val="115000"/>
              </a:lnSpc>
              <a:spcBef>
                <a:spcPts val="0"/>
              </a:spcBef>
              <a:spcAft>
                <a:spcPts val="0"/>
              </a:spcAft>
              <a:buClr>
                <a:schemeClr val="dk2"/>
              </a:buClr>
              <a:buSzPts val="8200"/>
              <a:buChar char="■"/>
              <a:defRPr sz="8200">
                <a:solidFill>
                  <a:schemeClr val="dk2"/>
                </a:solidFill>
              </a:defRPr>
            </a:lvl9pPr>
          </a:lstStyle>
          <a:p/>
        </p:txBody>
      </p:sp>
      <p:sp>
        <p:nvSpPr>
          <p:cNvPr id="8" name="Google Shape;8;p1"/>
          <p:cNvSpPr txBox="1"/>
          <p:nvPr>
            <p:ph idx="12" type="sldNum"/>
          </p:nvPr>
        </p:nvSpPr>
        <p:spPr>
          <a:xfrm>
            <a:off x="30020520" y="48957657"/>
            <a:ext cx="1944300" cy="4132200"/>
          </a:xfrm>
          <a:prstGeom prst="rect">
            <a:avLst/>
          </a:prstGeom>
          <a:noFill/>
          <a:ln>
            <a:noFill/>
          </a:ln>
        </p:spPr>
        <p:txBody>
          <a:bodyPr anchorCtr="0" anchor="ctr" bIns="535900" lIns="535900" spcFirstLastPara="1" rIns="535900" wrap="square" tIns="535900">
            <a:normAutofit/>
          </a:bodyPr>
          <a:lstStyle>
            <a:lvl1pPr lvl="0" algn="r">
              <a:buNone/>
              <a:defRPr sz="5900">
                <a:solidFill>
                  <a:schemeClr val="dk2"/>
                </a:solidFill>
              </a:defRPr>
            </a:lvl1pPr>
            <a:lvl2pPr lvl="1" algn="r">
              <a:buNone/>
              <a:defRPr sz="5900">
                <a:solidFill>
                  <a:schemeClr val="dk2"/>
                </a:solidFill>
              </a:defRPr>
            </a:lvl2pPr>
            <a:lvl3pPr lvl="2" algn="r">
              <a:buNone/>
              <a:defRPr sz="5900">
                <a:solidFill>
                  <a:schemeClr val="dk2"/>
                </a:solidFill>
              </a:defRPr>
            </a:lvl3pPr>
            <a:lvl4pPr lvl="3" algn="r">
              <a:buNone/>
              <a:defRPr sz="5900">
                <a:solidFill>
                  <a:schemeClr val="dk2"/>
                </a:solidFill>
              </a:defRPr>
            </a:lvl4pPr>
            <a:lvl5pPr lvl="4" algn="r">
              <a:buNone/>
              <a:defRPr sz="5900">
                <a:solidFill>
                  <a:schemeClr val="dk2"/>
                </a:solidFill>
              </a:defRPr>
            </a:lvl5pPr>
            <a:lvl6pPr lvl="5" algn="r">
              <a:buNone/>
              <a:defRPr sz="5900">
                <a:solidFill>
                  <a:schemeClr val="dk2"/>
                </a:solidFill>
              </a:defRPr>
            </a:lvl6pPr>
            <a:lvl7pPr lvl="6" algn="r">
              <a:buNone/>
              <a:defRPr sz="5900">
                <a:solidFill>
                  <a:schemeClr val="dk2"/>
                </a:solidFill>
              </a:defRPr>
            </a:lvl7pPr>
            <a:lvl8pPr lvl="7" algn="r">
              <a:buNone/>
              <a:defRPr sz="5900">
                <a:solidFill>
                  <a:schemeClr val="dk2"/>
                </a:solidFill>
              </a:defRPr>
            </a:lvl8pPr>
            <a:lvl9pPr lvl="8" algn="r">
              <a:buNone/>
              <a:defRPr sz="59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104449" y="4672178"/>
            <a:ext cx="30191100" cy="6012600"/>
          </a:xfrm>
          <a:prstGeom prst="rect">
            <a:avLst/>
          </a:prstGeom>
        </p:spPr>
        <p:txBody>
          <a:bodyPr anchorCtr="0" anchor="t" bIns="535900" lIns="535900" spcFirstLastPara="1" rIns="535900" wrap="square" tIns="535900">
            <a:norm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10"/>
            <a:ext cx="32400001" cy="41976111"/>
          </a:xfrm>
          <a:prstGeom prst="rect">
            <a:avLst/>
          </a:prstGeom>
          <a:noFill/>
          <a:ln>
            <a:noFill/>
          </a:ln>
        </p:spPr>
      </p:pic>
      <p:pic>
        <p:nvPicPr>
          <p:cNvPr id="56" name="Google Shape;56;p13"/>
          <p:cNvPicPr preferRelativeResize="0"/>
          <p:nvPr/>
        </p:nvPicPr>
        <p:blipFill>
          <a:blip r:embed="rId3">
            <a:alphaModFix/>
          </a:blip>
          <a:stretch>
            <a:fillRect/>
          </a:stretch>
        </p:blipFill>
        <p:spPr>
          <a:xfrm>
            <a:off x="0" y="12099465"/>
            <a:ext cx="32400001" cy="41976111"/>
          </a:xfrm>
          <a:prstGeom prst="rect">
            <a:avLst/>
          </a:prstGeom>
          <a:noFill/>
          <a:ln>
            <a:noFill/>
          </a:ln>
        </p:spPr>
      </p:pic>
      <p:sp>
        <p:nvSpPr>
          <p:cNvPr id="57" name="Google Shape;57;p13"/>
          <p:cNvSpPr/>
          <p:nvPr/>
        </p:nvSpPr>
        <p:spPr>
          <a:xfrm rot="10800000">
            <a:off x="-58500" y="26812100"/>
            <a:ext cx="32517000" cy="27075600"/>
          </a:xfrm>
          <a:prstGeom prst="rect">
            <a:avLst/>
          </a:prstGeom>
          <a:gradFill>
            <a:gsLst>
              <a:gs pos="0">
                <a:srgbClr val="783F04">
                  <a:alpha val="19215"/>
                </a:srgbClr>
              </a:gs>
              <a:gs pos="100000">
                <a:srgbClr val="FFFFFF">
                  <a:alpha val="5568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8500" y="-263500"/>
            <a:ext cx="32517000" cy="27075600"/>
          </a:xfrm>
          <a:prstGeom prst="rect">
            <a:avLst/>
          </a:prstGeom>
          <a:gradFill>
            <a:gsLst>
              <a:gs pos="0">
                <a:srgbClr val="783F04">
                  <a:alpha val="16078"/>
                </a:srgbClr>
              </a:gs>
              <a:gs pos="100000">
                <a:srgbClr val="FFFFFF">
                  <a:alpha val="55686"/>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body"/>
          </p:nvPr>
        </p:nvSpPr>
        <p:spPr>
          <a:xfrm>
            <a:off x="2340550" y="576800"/>
            <a:ext cx="28583700" cy="3798900"/>
          </a:xfrm>
          <a:prstGeom prst="rect">
            <a:avLst/>
          </a:prstGeom>
        </p:spPr>
        <p:txBody>
          <a:bodyPr anchorCtr="0" anchor="t" bIns="535900" lIns="535900" spcFirstLastPara="1" rIns="535900" wrap="square" tIns="535900">
            <a:normAutofit/>
          </a:bodyPr>
          <a:lstStyle/>
          <a:p>
            <a:pPr indent="0" lvl="0" marL="0" rtl="0" algn="ctr">
              <a:spcBef>
                <a:spcPts val="0"/>
              </a:spcBef>
              <a:spcAft>
                <a:spcPts val="7000"/>
              </a:spcAft>
              <a:buClr>
                <a:schemeClr val="dk1"/>
              </a:buClr>
              <a:buSzPts val="1100"/>
              <a:buFont typeface="Arial"/>
              <a:buNone/>
            </a:pPr>
            <a:r>
              <a:rPr b="1" lang="el" sz="10900">
                <a:solidFill>
                  <a:srgbClr val="073763"/>
                </a:solidFill>
                <a:latin typeface="EB Garamond"/>
                <a:ea typeface="EB Garamond"/>
                <a:cs typeface="EB Garamond"/>
                <a:sym typeface="EB Garamond"/>
              </a:rPr>
              <a:t>A Study of Distant Viewing of Ukiyo-e Prints</a:t>
            </a:r>
            <a:endParaRPr b="1" sz="10900">
              <a:solidFill>
                <a:srgbClr val="073763"/>
              </a:solidFill>
              <a:latin typeface="EB Garamond"/>
              <a:ea typeface="EB Garamond"/>
              <a:cs typeface="EB Garamond"/>
              <a:sym typeface="EB Garamond"/>
            </a:endParaRPr>
          </a:p>
        </p:txBody>
      </p:sp>
      <p:sp>
        <p:nvSpPr>
          <p:cNvPr id="60" name="Google Shape;60;p13"/>
          <p:cNvSpPr/>
          <p:nvPr/>
        </p:nvSpPr>
        <p:spPr>
          <a:xfrm>
            <a:off x="1257300" y="5715000"/>
            <a:ext cx="14490900" cy="15897600"/>
          </a:xfrm>
          <a:prstGeom prst="rect">
            <a:avLst/>
          </a:prstGeom>
          <a:solidFill>
            <a:srgbClr val="FFFFFF">
              <a:alpha val="5586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457200" rtl="0" algn="l">
              <a:spcBef>
                <a:spcPts val="0"/>
              </a:spcBef>
              <a:spcAft>
                <a:spcPts val="0"/>
              </a:spcAft>
              <a:buNone/>
            </a:pPr>
            <a:r>
              <a:t/>
            </a:r>
            <a:endParaRPr b="1" sz="3400">
              <a:latin typeface="EB Garamond"/>
              <a:ea typeface="EB Garamond"/>
              <a:cs typeface="EB Garamond"/>
              <a:sym typeface="EB Garamond"/>
            </a:endParaRPr>
          </a:p>
        </p:txBody>
      </p:sp>
      <p:sp>
        <p:nvSpPr>
          <p:cNvPr id="61" name="Google Shape;61;p13"/>
          <p:cNvSpPr txBox="1"/>
          <p:nvPr/>
        </p:nvSpPr>
        <p:spPr>
          <a:xfrm>
            <a:off x="3279150" y="3053225"/>
            <a:ext cx="259947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l" sz="7400">
                <a:solidFill>
                  <a:srgbClr val="FFFFFF"/>
                </a:solidFill>
                <a:latin typeface="EB Garamond"/>
                <a:ea typeface="EB Garamond"/>
                <a:cs typeface="EB Garamond"/>
                <a:sym typeface="EB Garamond"/>
              </a:rPr>
              <a:t>Konstantina Liagkou, John Pavlopoulos, Ewa Machotka</a:t>
            </a:r>
            <a:endParaRPr b="1" sz="7400">
              <a:solidFill>
                <a:srgbClr val="FFFFFF"/>
              </a:solidFill>
              <a:latin typeface="EB Garamond"/>
              <a:ea typeface="EB Garamond"/>
              <a:cs typeface="EB Garamond"/>
              <a:sym typeface="EB Garamond"/>
            </a:endParaRPr>
          </a:p>
          <a:p>
            <a:pPr indent="0" lvl="0" marL="0" rtl="0" algn="l">
              <a:spcBef>
                <a:spcPts val="1200"/>
              </a:spcBef>
              <a:spcAft>
                <a:spcPts val="0"/>
              </a:spcAft>
              <a:buNone/>
            </a:pPr>
            <a:r>
              <a:t/>
            </a:r>
            <a:endParaRPr sz="9600"/>
          </a:p>
        </p:txBody>
      </p:sp>
      <p:pic>
        <p:nvPicPr>
          <p:cNvPr id="62" name="Google Shape;62;p13"/>
          <p:cNvPicPr preferRelativeResize="0"/>
          <p:nvPr/>
        </p:nvPicPr>
        <p:blipFill>
          <a:blip r:embed="rId4">
            <a:alphaModFix/>
          </a:blip>
          <a:stretch>
            <a:fillRect/>
          </a:stretch>
        </p:blipFill>
        <p:spPr>
          <a:xfrm>
            <a:off x="25525631" y="3280275"/>
            <a:ext cx="4293720" cy="4207849"/>
          </a:xfrm>
          <a:prstGeom prst="rect">
            <a:avLst/>
          </a:prstGeom>
          <a:noFill/>
          <a:ln>
            <a:noFill/>
          </a:ln>
        </p:spPr>
      </p:pic>
      <p:sp>
        <p:nvSpPr>
          <p:cNvPr id="63" name="Google Shape;63;p13"/>
          <p:cNvSpPr/>
          <p:nvPr/>
        </p:nvSpPr>
        <p:spPr>
          <a:xfrm>
            <a:off x="17198675" y="8544500"/>
            <a:ext cx="14645700" cy="24088500"/>
          </a:xfrm>
          <a:prstGeom prst="rect">
            <a:avLst/>
          </a:prstGeom>
          <a:solidFill>
            <a:srgbClr val="FFFFFF">
              <a:alpha val="5586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64" name="Google Shape;64;p13"/>
          <p:cNvSpPr/>
          <p:nvPr/>
        </p:nvSpPr>
        <p:spPr>
          <a:xfrm>
            <a:off x="1257300" y="23205775"/>
            <a:ext cx="14490900" cy="9427200"/>
          </a:xfrm>
          <a:prstGeom prst="rect">
            <a:avLst/>
          </a:prstGeom>
          <a:solidFill>
            <a:srgbClr val="FFFFFF">
              <a:alpha val="5586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65" name="Google Shape;65;p13"/>
          <p:cNvSpPr/>
          <p:nvPr/>
        </p:nvSpPr>
        <p:spPr>
          <a:xfrm>
            <a:off x="502200" y="22309100"/>
            <a:ext cx="50904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Methodology</a:t>
            </a:r>
            <a:endParaRPr b="1" sz="4800">
              <a:solidFill>
                <a:schemeClr val="dk1"/>
              </a:solidFill>
              <a:latin typeface="EB Garamond"/>
              <a:ea typeface="EB Garamond"/>
              <a:cs typeface="EB Garamond"/>
              <a:sym typeface="EB Garamond"/>
            </a:endParaRPr>
          </a:p>
        </p:txBody>
      </p:sp>
      <p:sp>
        <p:nvSpPr>
          <p:cNvPr id="66" name="Google Shape;66;p13"/>
          <p:cNvSpPr/>
          <p:nvPr/>
        </p:nvSpPr>
        <p:spPr>
          <a:xfrm>
            <a:off x="1257300" y="34071275"/>
            <a:ext cx="30587100" cy="8064900"/>
          </a:xfrm>
          <a:prstGeom prst="rect">
            <a:avLst/>
          </a:prstGeom>
          <a:solidFill>
            <a:srgbClr val="FFFFFF">
              <a:alpha val="5586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67" name="Google Shape;67;p13"/>
          <p:cNvSpPr/>
          <p:nvPr/>
        </p:nvSpPr>
        <p:spPr>
          <a:xfrm>
            <a:off x="1257150" y="43317300"/>
            <a:ext cx="30038400" cy="9684600"/>
          </a:xfrm>
          <a:prstGeom prst="rect">
            <a:avLst/>
          </a:prstGeom>
          <a:solidFill>
            <a:srgbClr val="FFFFFF">
              <a:alpha val="7704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pic>
        <p:nvPicPr>
          <p:cNvPr id="68" name="Google Shape;68;p13"/>
          <p:cNvPicPr preferRelativeResize="0"/>
          <p:nvPr/>
        </p:nvPicPr>
        <p:blipFill>
          <a:blip r:embed="rId5">
            <a:alphaModFix/>
          </a:blip>
          <a:stretch>
            <a:fillRect/>
          </a:stretch>
        </p:blipFill>
        <p:spPr>
          <a:xfrm>
            <a:off x="16443575" y="5005175"/>
            <a:ext cx="7935928" cy="2073100"/>
          </a:xfrm>
          <a:prstGeom prst="rect">
            <a:avLst/>
          </a:prstGeom>
          <a:noFill/>
          <a:ln>
            <a:noFill/>
          </a:ln>
        </p:spPr>
      </p:pic>
      <p:pic>
        <p:nvPicPr>
          <p:cNvPr id="69" name="Google Shape;69;p13"/>
          <p:cNvPicPr preferRelativeResize="0"/>
          <p:nvPr/>
        </p:nvPicPr>
        <p:blipFill rotWithShape="1">
          <a:blip r:embed="rId6">
            <a:alphaModFix/>
          </a:blip>
          <a:srcRect b="25617" l="0" r="0" t="0"/>
          <a:stretch/>
        </p:blipFill>
        <p:spPr>
          <a:xfrm>
            <a:off x="12667375" y="48086914"/>
            <a:ext cx="7343525" cy="4537912"/>
          </a:xfrm>
          <a:prstGeom prst="rect">
            <a:avLst/>
          </a:prstGeom>
          <a:noFill/>
          <a:ln>
            <a:noFill/>
          </a:ln>
        </p:spPr>
      </p:pic>
      <p:sp>
        <p:nvSpPr>
          <p:cNvPr id="70" name="Google Shape;70;p13"/>
          <p:cNvSpPr txBox="1"/>
          <p:nvPr/>
        </p:nvSpPr>
        <p:spPr>
          <a:xfrm>
            <a:off x="3163750" y="25447600"/>
            <a:ext cx="113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 name="Google Shape;71;p13"/>
          <p:cNvSpPr txBox="1"/>
          <p:nvPr/>
        </p:nvSpPr>
        <p:spPr>
          <a:xfrm>
            <a:off x="1500250" y="24136575"/>
            <a:ext cx="14645700" cy="7942500"/>
          </a:xfrm>
          <a:prstGeom prst="rect">
            <a:avLst/>
          </a:prstGeom>
          <a:noFill/>
          <a:ln>
            <a:noFill/>
          </a:ln>
        </p:spPr>
        <p:txBody>
          <a:bodyPr anchorCtr="0" anchor="t" bIns="91425" lIns="91425" spcFirstLastPara="1" rIns="91425" wrap="square" tIns="91425">
            <a:spAutoFit/>
          </a:bodyPr>
          <a:lstStyle/>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NER to identify place-names (LOC &amp; GPE) in inscriptions on ukiyo-e </a:t>
            </a:r>
            <a:br>
              <a:rPr b="1" lang="el" sz="3600">
                <a:solidFill>
                  <a:srgbClr val="0E101A"/>
                </a:solidFill>
                <a:latin typeface="EB Garamond"/>
                <a:ea typeface="EB Garamond"/>
                <a:cs typeface="EB Garamond"/>
                <a:sym typeface="EB Garamond"/>
              </a:rPr>
            </a:br>
            <a:endParaRPr b="1" sz="3600">
              <a:solidFill>
                <a:srgbClr val="0E101A"/>
              </a:solidFill>
              <a:latin typeface="EB Garamond"/>
              <a:ea typeface="EB Garamond"/>
              <a:cs typeface="EB Garamond"/>
              <a:sym typeface="EB Garamond"/>
            </a:endParaRPr>
          </a:p>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The inscriptions on 100 prints were annotated by an art historian</a:t>
            </a:r>
            <a:br>
              <a:rPr b="1" lang="el" sz="3600">
                <a:solidFill>
                  <a:srgbClr val="0E101A"/>
                </a:solidFill>
                <a:latin typeface="EB Garamond"/>
                <a:ea typeface="EB Garamond"/>
                <a:cs typeface="EB Garamond"/>
                <a:sym typeface="EB Garamond"/>
              </a:rPr>
            </a:br>
            <a:endParaRPr b="1" sz="3600">
              <a:solidFill>
                <a:srgbClr val="0E101A"/>
              </a:solidFill>
              <a:latin typeface="EB Garamond"/>
              <a:ea typeface="EB Garamond"/>
              <a:cs typeface="EB Garamond"/>
              <a:sym typeface="EB Garamond"/>
            </a:endParaRPr>
          </a:p>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Used these to fine-tune pre-trained spaCy and BERT models </a:t>
            </a:r>
            <a:br>
              <a:rPr b="1" lang="el" sz="3600">
                <a:solidFill>
                  <a:srgbClr val="0E101A"/>
                </a:solidFill>
                <a:latin typeface="EB Garamond"/>
                <a:ea typeface="EB Garamond"/>
                <a:cs typeface="EB Garamond"/>
                <a:sym typeface="EB Garamond"/>
              </a:rPr>
            </a:br>
            <a:endParaRPr b="1" sz="3600">
              <a:solidFill>
                <a:srgbClr val="0E101A"/>
              </a:solidFill>
              <a:latin typeface="EB Garamond"/>
              <a:ea typeface="EB Garamond"/>
              <a:cs typeface="EB Garamond"/>
              <a:sym typeface="EB Garamond"/>
            </a:endParaRPr>
          </a:p>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Annotated another set of 100 prints for evaluation </a:t>
            </a:r>
            <a:br>
              <a:rPr b="1" lang="el" sz="3600">
                <a:solidFill>
                  <a:srgbClr val="0E101A"/>
                </a:solidFill>
                <a:latin typeface="EB Garamond"/>
                <a:ea typeface="EB Garamond"/>
                <a:cs typeface="EB Garamond"/>
                <a:sym typeface="EB Garamond"/>
              </a:rPr>
            </a:br>
            <a:endParaRPr b="1" sz="3600">
              <a:solidFill>
                <a:srgbClr val="0E101A"/>
              </a:solidFill>
              <a:latin typeface="EB Garamond"/>
              <a:ea typeface="EB Garamond"/>
              <a:cs typeface="EB Garamond"/>
              <a:sym typeface="EB Garamond"/>
            </a:endParaRPr>
          </a:p>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Precision, Recall and F1 scores for evaluation metrics</a:t>
            </a:r>
            <a:endParaRPr b="1" sz="3600">
              <a:solidFill>
                <a:srgbClr val="0E101A"/>
              </a:solidFill>
              <a:latin typeface="EB Garamond"/>
              <a:ea typeface="EB Garamond"/>
              <a:cs typeface="EB Garamond"/>
              <a:sym typeface="EB Garamond"/>
            </a:endParaRPr>
          </a:p>
          <a:p>
            <a:pPr indent="0" lvl="0" marL="457200" rtl="0" algn="l">
              <a:lnSpc>
                <a:spcPct val="100000"/>
              </a:lnSpc>
              <a:spcBef>
                <a:spcPts val="0"/>
              </a:spcBef>
              <a:spcAft>
                <a:spcPts val="0"/>
              </a:spcAft>
              <a:buNone/>
            </a:pPr>
            <a:r>
              <a:t/>
            </a:r>
            <a:endParaRPr b="1" sz="3600">
              <a:solidFill>
                <a:srgbClr val="0E101A"/>
              </a:solidFill>
              <a:latin typeface="EB Garamond"/>
              <a:ea typeface="EB Garamond"/>
              <a:cs typeface="EB Garamond"/>
              <a:sym typeface="EB Garamond"/>
            </a:endParaRPr>
          </a:p>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The inscriptions of 20 randomly selected prints were annotated by a second annotator, an expert in Japanese history and language</a:t>
            </a:r>
            <a:br>
              <a:rPr b="1" lang="el" sz="3600">
                <a:solidFill>
                  <a:srgbClr val="0E101A"/>
                </a:solidFill>
                <a:latin typeface="EB Garamond"/>
                <a:ea typeface="EB Garamond"/>
                <a:cs typeface="EB Garamond"/>
                <a:sym typeface="EB Garamond"/>
              </a:rPr>
            </a:br>
            <a:endParaRPr b="1" sz="3600">
              <a:solidFill>
                <a:srgbClr val="0E101A"/>
              </a:solidFill>
              <a:latin typeface="EB Garamond"/>
              <a:ea typeface="EB Garamond"/>
              <a:cs typeface="EB Garamond"/>
              <a:sym typeface="EB Garamond"/>
            </a:endParaRPr>
          </a:p>
          <a:p>
            <a:pPr indent="-457200" lvl="0" marL="457200" rtl="0" algn="l">
              <a:lnSpc>
                <a:spcPct val="100000"/>
              </a:lnSpc>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Computed Cohen kappa for inter-annotator agreement</a:t>
            </a:r>
            <a:endParaRPr b="1" sz="3600">
              <a:solidFill>
                <a:srgbClr val="0E101A"/>
              </a:solidFill>
              <a:latin typeface="EB Garamond"/>
              <a:ea typeface="EB Garamond"/>
              <a:cs typeface="EB Garamond"/>
              <a:sym typeface="EB Garamond"/>
            </a:endParaRPr>
          </a:p>
        </p:txBody>
      </p:sp>
      <p:sp>
        <p:nvSpPr>
          <p:cNvPr id="72" name="Google Shape;72;p13"/>
          <p:cNvSpPr txBox="1"/>
          <p:nvPr/>
        </p:nvSpPr>
        <p:spPr>
          <a:xfrm>
            <a:off x="1577650" y="34603063"/>
            <a:ext cx="144909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4200">
                <a:solidFill>
                  <a:srgbClr val="0E101A"/>
                </a:solidFill>
                <a:latin typeface="EB Garamond"/>
                <a:ea typeface="EB Garamond"/>
                <a:cs typeface="EB Garamond"/>
                <a:sym typeface="EB Garamond"/>
              </a:rPr>
              <a:t>Inter-annotator Agreement (ΙΑΑ)</a:t>
            </a:r>
            <a:endParaRPr b="1" sz="4200">
              <a:solidFill>
                <a:srgbClr val="0E101A"/>
              </a:solidFill>
              <a:latin typeface="EB Garamond"/>
              <a:ea typeface="EB Garamond"/>
              <a:cs typeface="EB Garamond"/>
              <a:sym typeface="EB Garamond"/>
            </a:endParaRPr>
          </a:p>
          <a:p>
            <a:pPr indent="-457200" lvl="0" marL="457200" rtl="0" algn="l">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Micro-averaged Cohen’s kappa</a:t>
            </a:r>
            <a:endParaRPr b="1" sz="3600">
              <a:solidFill>
                <a:srgbClr val="0E101A"/>
              </a:solidFill>
              <a:latin typeface="EB Garamond"/>
              <a:ea typeface="EB Garamond"/>
              <a:cs typeface="EB Garamond"/>
              <a:sym typeface="EB Garamond"/>
            </a:endParaRPr>
          </a:p>
          <a:p>
            <a:pPr indent="-457200" lvl="0" marL="457200" rtl="0" algn="l">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42.97% for LOC</a:t>
            </a:r>
            <a:endParaRPr b="1" sz="3600">
              <a:solidFill>
                <a:srgbClr val="0E101A"/>
              </a:solidFill>
              <a:latin typeface="EB Garamond"/>
              <a:ea typeface="EB Garamond"/>
              <a:cs typeface="EB Garamond"/>
              <a:sym typeface="EB Garamond"/>
            </a:endParaRPr>
          </a:p>
          <a:p>
            <a:pPr indent="-457200" lvl="0" marL="457200" rtl="0" algn="l">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78.63% for GPE</a:t>
            </a:r>
            <a:endParaRPr b="1" sz="3600">
              <a:solidFill>
                <a:srgbClr val="0E101A"/>
              </a:solidFill>
              <a:latin typeface="EB Garamond"/>
              <a:ea typeface="EB Garamond"/>
              <a:cs typeface="EB Garamond"/>
              <a:sym typeface="EB Garamond"/>
            </a:endParaRPr>
          </a:p>
          <a:p>
            <a:pPr indent="-457200" lvl="0" marL="457200" rtl="0" algn="l">
              <a:spcBef>
                <a:spcPts val="0"/>
              </a:spcBef>
              <a:spcAft>
                <a:spcPts val="0"/>
              </a:spcAft>
              <a:buClr>
                <a:srgbClr val="0E101A"/>
              </a:buClr>
              <a:buSzPts val="3600"/>
              <a:buFont typeface="EB Garamond"/>
              <a:buChar char="●"/>
            </a:pPr>
            <a:r>
              <a:rPr b="1" lang="el" sz="3600">
                <a:solidFill>
                  <a:srgbClr val="0E101A"/>
                </a:solidFill>
                <a:latin typeface="EB Garamond"/>
                <a:ea typeface="EB Garamond"/>
                <a:cs typeface="EB Garamond"/>
                <a:sym typeface="EB Garamond"/>
              </a:rPr>
              <a:t>LOC + GPE → PLACE leads to 78.80% IAA</a:t>
            </a:r>
            <a:endParaRPr b="1" sz="3600">
              <a:solidFill>
                <a:srgbClr val="0E101A"/>
              </a:solidFill>
              <a:latin typeface="EB Garamond"/>
              <a:ea typeface="EB Garamond"/>
              <a:cs typeface="EB Garamond"/>
              <a:sym typeface="EB Garamond"/>
            </a:endParaRPr>
          </a:p>
          <a:p>
            <a:pPr indent="0" lvl="0" marL="0" rtl="0" algn="l">
              <a:spcBef>
                <a:spcPts val="0"/>
              </a:spcBef>
              <a:spcAft>
                <a:spcPts val="0"/>
              </a:spcAft>
              <a:buNone/>
            </a:pPr>
            <a:r>
              <a:t/>
            </a:r>
            <a:endParaRPr/>
          </a:p>
        </p:txBody>
      </p:sp>
      <p:sp>
        <p:nvSpPr>
          <p:cNvPr id="73" name="Google Shape;73;p13"/>
          <p:cNvSpPr/>
          <p:nvPr/>
        </p:nvSpPr>
        <p:spPr>
          <a:xfrm>
            <a:off x="502200" y="5005163"/>
            <a:ext cx="50904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Introduction</a:t>
            </a:r>
            <a:endParaRPr b="1" sz="4800">
              <a:solidFill>
                <a:schemeClr val="dk1"/>
              </a:solidFill>
              <a:latin typeface="EB Garamond"/>
              <a:ea typeface="EB Garamond"/>
              <a:cs typeface="EB Garamond"/>
              <a:sym typeface="EB Garamond"/>
            </a:endParaRPr>
          </a:p>
        </p:txBody>
      </p:sp>
      <p:sp>
        <p:nvSpPr>
          <p:cNvPr id="74" name="Google Shape;74;p13"/>
          <p:cNvSpPr/>
          <p:nvPr/>
        </p:nvSpPr>
        <p:spPr>
          <a:xfrm rot="10800000">
            <a:off x="502200" y="6313775"/>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6443575" y="7707750"/>
            <a:ext cx="34602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Dataset</a:t>
            </a:r>
            <a:endParaRPr b="1" sz="4800">
              <a:solidFill>
                <a:schemeClr val="dk1"/>
              </a:solidFill>
              <a:latin typeface="EB Garamond"/>
              <a:ea typeface="EB Garamond"/>
              <a:cs typeface="EB Garamond"/>
              <a:sym typeface="EB Garamond"/>
            </a:endParaRPr>
          </a:p>
        </p:txBody>
      </p:sp>
      <p:sp>
        <p:nvSpPr>
          <p:cNvPr id="76" name="Google Shape;76;p13"/>
          <p:cNvSpPr/>
          <p:nvPr/>
        </p:nvSpPr>
        <p:spPr>
          <a:xfrm rot="10800000">
            <a:off x="502200" y="23617700"/>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10800000">
            <a:off x="16443575" y="9016350"/>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02200" y="33283200"/>
            <a:ext cx="34602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     </a:t>
            </a:r>
            <a:r>
              <a:rPr b="1" lang="el" sz="4800">
                <a:solidFill>
                  <a:schemeClr val="dk1"/>
                </a:solidFill>
                <a:latin typeface="EB Garamond"/>
                <a:ea typeface="EB Garamond"/>
                <a:cs typeface="EB Garamond"/>
                <a:sym typeface="EB Garamond"/>
              </a:rPr>
              <a:t>Results</a:t>
            </a:r>
            <a:endParaRPr b="1" sz="4800">
              <a:solidFill>
                <a:schemeClr val="dk1"/>
              </a:solidFill>
              <a:latin typeface="EB Garamond"/>
              <a:ea typeface="EB Garamond"/>
              <a:cs typeface="EB Garamond"/>
              <a:sym typeface="EB Garamond"/>
            </a:endParaRPr>
          </a:p>
        </p:txBody>
      </p:sp>
      <p:sp>
        <p:nvSpPr>
          <p:cNvPr id="79" name="Google Shape;79;p13"/>
          <p:cNvSpPr/>
          <p:nvPr/>
        </p:nvSpPr>
        <p:spPr>
          <a:xfrm rot="10800000">
            <a:off x="502200" y="34591800"/>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0" name="Google Shape;80;p13"/>
          <p:cNvGraphicFramePr/>
          <p:nvPr/>
        </p:nvGraphicFramePr>
        <p:xfrm>
          <a:off x="1582800" y="37681113"/>
          <a:ext cx="3000000" cy="3000000"/>
        </p:xfrm>
        <a:graphic>
          <a:graphicData uri="http://schemas.openxmlformats.org/drawingml/2006/table">
            <a:tbl>
              <a:tblPr>
                <a:noFill/>
                <a:tableStyleId>{3AA1102E-55F3-40D1-BCB7-06A02F3B19D8}</a:tableStyleId>
              </a:tblPr>
              <a:tblGrid>
                <a:gridCol w="1424300"/>
                <a:gridCol w="4125400"/>
                <a:gridCol w="4356000"/>
                <a:gridCol w="4013100"/>
              </a:tblGrid>
              <a:tr h="701025">
                <a:tc>
                  <a:txBody>
                    <a:bodyPr/>
                    <a:lstStyle/>
                    <a:p>
                      <a:pPr indent="0" lvl="0" marL="0" rtl="0" algn="ctr">
                        <a:spcBef>
                          <a:spcPts val="0"/>
                        </a:spcBef>
                        <a:spcAft>
                          <a:spcPts val="0"/>
                        </a:spcAft>
                        <a:buNone/>
                      </a:pPr>
                      <a:r>
                        <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400">
                          <a:latin typeface="EB Garamond"/>
                          <a:ea typeface="EB Garamond"/>
                          <a:cs typeface="EB Garamond"/>
                          <a:sym typeface="EB Garamond"/>
                        </a:rPr>
                        <a:t>Precision</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400">
                          <a:latin typeface="EB Garamond"/>
                          <a:ea typeface="EB Garamond"/>
                          <a:cs typeface="EB Garamond"/>
                          <a:sym typeface="EB Garamond"/>
                        </a:rPr>
                        <a:t>Recall</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400">
                          <a:latin typeface="EB Garamond"/>
                          <a:ea typeface="EB Garamond"/>
                          <a:cs typeface="EB Garamond"/>
                          <a:sym typeface="EB Garamond"/>
                        </a:rPr>
                        <a:t>F1-score</a:t>
                      </a:r>
                      <a:endParaRPr b="1" sz="3400">
                        <a:latin typeface="EB Garamond"/>
                        <a:ea typeface="EB Garamond"/>
                        <a:cs typeface="EB Garamond"/>
                        <a:sym typeface="EB Garamond"/>
                      </a:endParaRPr>
                    </a:p>
                  </a:txBody>
                  <a:tcPr marT="91425" marB="91425" marR="91425" marL="91425"/>
                </a:tc>
              </a:tr>
              <a:tr h="701025">
                <a:tc>
                  <a:txBody>
                    <a:bodyPr/>
                    <a:lstStyle/>
                    <a:p>
                      <a:pPr indent="0" lvl="0" marL="0" rtl="0" algn="ctr">
                        <a:spcBef>
                          <a:spcPts val="0"/>
                        </a:spcBef>
                        <a:spcAft>
                          <a:spcPts val="0"/>
                        </a:spcAft>
                        <a:buNone/>
                      </a:pPr>
                      <a:r>
                        <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400">
                          <a:latin typeface="EB Garamond"/>
                          <a:ea typeface="EB Garamond"/>
                          <a:cs typeface="EB Garamond"/>
                          <a:sym typeface="EB Garamond"/>
                        </a:rPr>
                        <a:t>SPACY            BERT</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chemeClr val="dk1"/>
                          </a:solidFill>
                          <a:latin typeface="EB Garamond"/>
                          <a:ea typeface="EB Garamond"/>
                          <a:cs typeface="EB Garamond"/>
                          <a:sym typeface="EB Garamond"/>
                        </a:rPr>
                        <a:t>SPACY            BERT</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chemeClr val="dk1"/>
                          </a:solidFill>
                          <a:latin typeface="EB Garamond"/>
                          <a:ea typeface="EB Garamond"/>
                          <a:cs typeface="EB Garamond"/>
                          <a:sym typeface="EB Garamond"/>
                        </a:rPr>
                        <a:t>SPACY            BERT</a:t>
                      </a:r>
                      <a:endParaRPr b="1" sz="3400">
                        <a:latin typeface="EB Garamond"/>
                        <a:ea typeface="EB Garamond"/>
                        <a:cs typeface="EB Garamond"/>
                        <a:sym typeface="EB Garamond"/>
                      </a:endParaRPr>
                    </a:p>
                  </a:txBody>
                  <a:tcPr marT="91425" marB="91425" marR="91425" marL="91425"/>
                </a:tc>
              </a:tr>
              <a:tr h="701025">
                <a:tc>
                  <a:txBody>
                    <a:bodyPr/>
                    <a:lstStyle/>
                    <a:p>
                      <a:pPr indent="0" lvl="0" marL="0" rtl="0" algn="ctr">
                        <a:spcBef>
                          <a:spcPts val="0"/>
                        </a:spcBef>
                        <a:spcAft>
                          <a:spcPts val="0"/>
                        </a:spcAft>
                        <a:buNone/>
                      </a:pPr>
                      <a:r>
                        <a:rPr b="1" lang="el" sz="3400">
                          <a:latin typeface="EB Garamond"/>
                          <a:ea typeface="EB Garamond"/>
                          <a:cs typeface="EB Garamond"/>
                          <a:sym typeface="EB Garamond"/>
                        </a:rPr>
                        <a:t>GPE</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400">
                          <a:latin typeface="EB Garamond"/>
                          <a:ea typeface="EB Garamond"/>
                          <a:cs typeface="EB Garamond"/>
                          <a:sym typeface="EB Garamond"/>
                        </a:rPr>
                        <a:t>0.84                 0.73</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chemeClr val="dk1"/>
                          </a:solidFill>
                          <a:latin typeface="EB Garamond"/>
                          <a:ea typeface="EB Garamond"/>
                          <a:cs typeface="EB Garamond"/>
                          <a:sym typeface="EB Garamond"/>
                        </a:rPr>
                        <a:t>0.44                 0.74</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chemeClr val="dk1"/>
                          </a:solidFill>
                          <a:latin typeface="EB Garamond"/>
                          <a:ea typeface="EB Garamond"/>
                          <a:cs typeface="EB Garamond"/>
                          <a:sym typeface="EB Garamond"/>
                        </a:rPr>
                        <a:t>0.41                 </a:t>
                      </a:r>
                      <a:r>
                        <a:rPr b="1" lang="el" sz="3400">
                          <a:solidFill>
                            <a:srgbClr val="1155CC"/>
                          </a:solidFill>
                          <a:latin typeface="EB Garamond"/>
                          <a:ea typeface="EB Garamond"/>
                          <a:cs typeface="EB Garamond"/>
                          <a:sym typeface="EB Garamond"/>
                        </a:rPr>
                        <a:t>0.74</a:t>
                      </a:r>
                      <a:endParaRPr b="1" sz="3400">
                        <a:solidFill>
                          <a:srgbClr val="1155CC"/>
                        </a:solidFill>
                        <a:latin typeface="EB Garamond"/>
                        <a:ea typeface="EB Garamond"/>
                        <a:cs typeface="EB Garamond"/>
                        <a:sym typeface="EB Garamond"/>
                      </a:endParaRPr>
                    </a:p>
                  </a:txBody>
                  <a:tcPr marT="91425" marB="91425" marR="91425" marL="91425"/>
                </a:tc>
              </a:tr>
              <a:tr h="701025">
                <a:tc>
                  <a:txBody>
                    <a:bodyPr/>
                    <a:lstStyle/>
                    <a:p>
                      <a:pPr indent="0" lvl="0" marL="0" rtl="0" algn="ctr">
                        <a:spcBef>
                          <a:spcPts val="0"/>
                        </a:spcBef>
                        <a:spcAft>
                          <a:spcPts val="0"/>
                        </a:spcAft>
                        <a:buNone/>
                      </a:pPr>
                      <a:r>
                        <a:rPr b="1" lang="el" sz="3400">
                          <a:latin typeface="EB Garamond"/>
                          <a:ea typeface="EB Garamond"/>
                          <a:cs typeface="EB Garamond"/>
                          <a:sym typeface="EB Garamond"/>
                        </a:rPr>
                        <a:t>LOC</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chemeClr val="dk1"/>
                          </a:solidFill>
                          <a:latin typeface="EB Garamond"/>
                          <a:ea typeface="EB Garamond"/>
                          <a:cs typeface="EB Garamond"/>
                          <a:sym typeface="EB Garamond"/>
                        </a:rPr>
                        <a:t>0.59                 0.59</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chemeClr val="dk1"/>
                          </a:solidFill>
                          <a:latin typeface="EB Garamond"/>
                          <a:ea typeface="EB Garamond"/>
                          <a:cs typeface="EB Garamond"/>
                          <a:sym typeface="EB Garamond"/>
                        </a:rPr>
                        <a:t>0.50                 0.50</a:t>
                      </a:r>
                      <a:endParaRPr b="1" sz="34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l" sz="3400">
                          <a:solidFill>
                            <a:srgbClr val="1155CC"/>
                          </a:solidFill>
                          <a:latin typeface="EB Garamond"/>
                          <a:ea typeface="EB Garamond"/>
                          <a:cs typeface="EB Garamond"/>
                          <a:sym typeface="EB Garamond"/>
                        </a:rPr>
                        <a:t>0.54                 0.54</a:t>
                      </a:r>
                      <a:endParaRPr b="1" sz="3400">
                        <a:solidFill>
                          <a:srgbClr val="1155CC"/>
                        </a:solidFill>
                        <a:latin typeface="EB Garamond"/>
                        <a:ea typeface="EB Garamond"/>
                        <a:cs typeface="EB Garamond"/>
                        <a:sym typeface="EB Garamond"/>
                      </a:endParaRPr>
                    </a:p>
                  </a:txBody>
                  <a:tcPr marT="91425" marB="91425" marR="91425" marL="91425"/>
                </a:tc>
              </a:tr>
            </a:tbl>
          </a:graphicData>
        </a:graphic>
      </p:graphicFrame>
      <p:sp>
        <p:nvSpPr>
          <p:cNvPr id="81" name="Google Shape;81;p13"/>
          <p:cNvSpPr txBox="1"/>
          <p:nvPr/>
        </p:nvSpPr>
        <p:spPr>
          <a:xfrm>
            <a:off x="1582800" y="40610625"/>
            <a:ext cx="139188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l" sz="3200">
                <a:latin typeface="EB Garamond"/>
                <a:ea typeface="EB Garamond"/>
                <a:cs typeface="EB Garamond"/>
                <a:sym typeface="EB Garamond"/>
              </a:rPr>
              <a:t>Table: Evaluation of SpaCy and Bert NER with Precision, Recall and F1-score at the named entity level, on 100 instances. In bold is the best F1-scores.</a:t>
            </a:r>
            <a:endParaRPr b="1" i="1" sz="3200">
              <a:latin typeface="EB Garamond"/>
              <a:ea typeface="EB Garamond"/>
              <a:cs typeface="EB Garamond"/>
              <a:sym typeface="EB Garamond"/>
            </a:endParaRPr>
          </a:p>
        </p:txBody>
      </p:sp>
      <p:sp>
        <p:nvSpPr>
          <p:cNvPr id="82" name="Google Shape;82;p13"/>
          <p:cNvSpPr txBox="1"/>
          <p:nvPr/>
        </p:nvSpPr>
        <p:spPr>
          <a:xfrm>
            <a:off x="16068550" y="34603650"/>
            <a:ext cx="15092100" cy="591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4200">
                <a:latin typeface="EB Garamond"/>
                <a:ea typeface="EB Garamond"/>
                <a:cs typeface="EB Garamond"/>
                <a:sym typeface="EB Garamond"/>
              </a:rPr>
              <a:t>Experiments</a:t>
            </a:r>
            <a:endParaRPr b="1" sz="42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SpaCy and BERT perform equally well in F1 for LOC</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BERT significantly better in GPE</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SpaCy scores high in Precision but lacks in Recall</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BERT balanced between Precision and Recall, with 74% F1 </a:t>
            </a:r>
            <a:endParaRPr b="1" sz="3600">
              <a:latin typeface="EB Garamond"/>
              <a:ea typeface="EB Garamond"/>
              <a:cs typeface="EB Garamond"/>
              <a:sym typeface="EB Garamond"/>
            </a:endParaRPr>
          </a:p>
          <a:p>
            <a:pPr indent="0" lvl="0" marL="0" rtl="0" algn="l">
              <a:spcBef>
                <a:spcPts val="0"/>
              </a:spcBef>
              <a:spcAft>
                <a:spcPts val="0"/>
              </a:spcAft>
              <a:buNone/>
            </a:pPr>
            <a:r>
              <a:t/>
            </a:r>
            <a:endParaRPr b="1" sz="3600">
              <a:latin typeface="EB Garamond"/>
              <a:ea typeface="EB Garamond"/>
              <a:cs typeface="EB Garamond"/>
              <a:sym typeface="EB Garamond"/>
            </a:endParaRPr>
          </a:p>
          <a:p>
            <a:pPr indent="0" lvl="0" marL="0" rtl="0" algn="l">
              <a:spcBef>
                <a:spcPts val="0"/>
              </a:spcBef>
              <a:spcAft>
                <a:spcPts val="0"/>
              </a:spcAft>
              <a:buNone/>
            </a:pPr>
            <a:r>
              <a:rPr b="1" lang="el" sz="4200">
                <a:latin typeface="EB Garamond"/>
                <a:ea typeface="EB Garamond"/>
                <a:cs typeface="EB Garamond"/>
                <a:sym typeface="EB Garamond"/>
              </a:rPr>
              <a:t>Error analysis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Named entities correctly identified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Misclassification between GPE and LOC, maybe because LOC IAA is low</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Fine-tuning BERT with PLACE labels F1-score increases to </a:t>
            </a:r>
            <a:r>
              <a:rPr b="1" lang="el" sz="3600">
                <a:solidFill>
                  <a:schemeClr val="dk1"/>
                </a:solidFill>
                <a:latin typeface="EB Garamond"/>
                <a:ea typeface="EB Garamond"/>
                <a:cs typeface="EB Garamond"/>
                <a:sym typeface="EB Garamond"/>
              </a:rPr>
              <a:t>78%</a:t>
            </a:r>
            <a:r>
              <a:rPr b="1" lang="el" sz="3600">
                <a:latin typeface="EB Garamond"/>
                <a:ea typeface="EB Garamond"/>
                <a:cs typeface="EB Garamond"/>
                <a:sym typeface="EB Garamond"/>
              </a:rPr>
              <a:t> </a:t>
            </a:r>
            <a:endParaRPr b="1" sz="3600">
              <a:latin typeface="EB Garamond"/>
              <a:ea typeface="EB Garamond"/>
              <a:cs typeface="EB Garamond"/>
              <a:sym typeface="EB Garamond"/>
            </a:endParaRPr>
          </a:p>
        </p:txBody>
      </p:sp>
      <p:sp>
        <p:nvSpPr>
          <p:cNvPr id="83" name="Google Shape;83;p13"/>
          <p:cNvSpPr txBox="1"/>
          <p:nvPr/>
        </p:nvSpPr>
        <p:spPr>
          <a:xfrm>
            <a:off x="1386050" y="43161150"/>
            <a:ext cx="11318700" cy="978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4800">
                <a:latin typeface="EB Garamond"/>
                <a:ea typeface="EB Garamond"/>
                <a:cs typeface="EB Garamond"/>
                <a:sym typeface="EB Garamond"/>
              </a:rPr>
              <a:t>Discussion</a:t>
            </a:r>
            <a:endParaRPr b="1" sz="4800">
              <a:latin typeface="EB Garamond"/>
              <a:ea typeface="EB Garamond"/>
              <a:cs typeface="EB Garamond"/>
              <a:sym typeface="EB Garamond"/>
            </a:endParaRPr>
          </a:p>
          <a:p>
            <a:pPr indent="0" lvl="0" marL="0" rtl="0" algn="l">
              <a:spcBef>
                <a:spcPts val="0"/>
              </a:spcBef>
              <a:spcAft>
                <a:spcPts val="0"/>
              </a:spcAft>
              <a:buNone/>
            </a:pPr>
            <a:r>
              <a:rPr b="1" lang="el" sz="3600">
                <a:latin typeface="EB Garamond"/>
                <a:ea typeface="EB Garamond"/>
                <a:cs typeface="EB Garamond"/>
                <a:sym typeface="EB Garamond"/>
              </a:rPr>
              <a:t>We used the BERT model in order to tag all the place-name entities mentioned within image content-related inscriptions printed on 20,408 prints. The place-names are pinned on a map. The size of each </a:t>
            </a:r>
            <a:endParaRPr b="1" sz="3600">
              <a:latin typeface="EB Garamond"/>
              <a:ea typeface="EB Garamond"/>
              <a:cs typeface="EB Garamond"/>
              <a:sym typeface="EB Garamond"/>
            </a:endParaRPr>
          </a:p>
          <a:p>
            <a:pPr indent="0" lvl="0" marL="0" rtl="0" algn="l">
              <a:spcBef>
                <a:spcPts val="0"/>
              </a:spcBef>
              <a:spcAft>
                <a:spcPts val="0"/>
              </a:spcAft>
              <a:buNone/>
            </a:pPr>
            <a:r>
              <a:rPr b="1" lang="el" sz="3600">
                <a:latin typeface="EB Garamond"/>
                <a:ea typeface="EB Garamond"/>
                <a:cs typeface="EB Garamond"/>
                <a:sym typeface="EB Garamond"/>
              </a:rPr>
              <a:t>pin reflects the frequency of a given place-name. </a:t>
            </a:r>
            <a:endParaRPr b="1" sz="3600">
              <a:latin typeface="EB Garamond"/>
              <a:ea typeface="EB Garamond"/>
              <a:cs typeface="EB Garamond"/>
              <a:sym typeface="EB Garamond"/>
            </a:endParaRPr>
          </a:p>
          <a:p>
            <a:pPr indent="0" lvl="0" marL="0" rtl="0" algn="l">
              <a:spcBef>
                <a:spcPts val="0"/>
              </a:spcBef>
              <a:spcAft>
                <a:spcPts val="0"/>
              </a:spcAft>
              <a:buNone/>
            </a:pPr>
            <a:r>
              <a:rPr b="1" lang="el" sz="3600">
                <a:latin typeface="EB Garamond"/>
                <a:ea typeface="EB Garamond"/>
                <a:cs typeface="EB Garamond"/>
                <a:sym typeface="EB Garamond"/>
              </a:rPr>
              <a:t>Tokaido was the most frequent place-name.</a:t>
            </a:r>
            <a:endParaRPr b="1" sz="3600">
              <a:latin typeface="EB Garamond"/>
              <a:ea typeface="EB Garamond"/>
              <a:cs typeface="EB Garamond"/>
              <a:sym typeface="EB Garamond"/>
            </a:endParaRPr>
          </a:p>
          <a:p>
            <a:pPr indent="0" lvl="0" marL="0" rtl="0" algn="l">
              <a:spcBef>
                <a:spcPts val="0"/>
              </a:spcBef>
              <a:spcAft>
                <a:spcPts val="0"/>
              </a:spcAft>
              <a:buNone/>
            </a:pPr>
            <a:r>
              <a:t/>
            </a:r>
            <a:endParaRPr b="1" sz="3600">
              <a:latin typeface="EB Garamond"/>
              <a:ea typeface="EB Garamond"/>
              <a:cs typeface="EB Garamond"/>
              <a:sym typeface="EB Garamond"/>
            </a:endParaRPr>
          </a:p>
          <a:p>
            <a:pPr indent="0" lvl="0" marL="0" rtl="0" algn="l">
              <a:spcBef>
                <a:spcPts val="0"/>
              </a:spcBef>
              <a:spcAft>
                <a:spcPts val="0"/>
              </a:spcAft>
              <a:buNone/>
            </a:pPr>
            <a:r>
              <a:t/>
            </a:r>
            <a:endParaRPr b="1" sz="3600">
              <a:latin typeface="EB Garamond"/>
              <a:ea typeface="EB Garamond"/>
              <a:cs typeface="EB Garamond"/>
              <a:sym typeface="EB Garamond"/>
            </a:endParaRPr>
          </a:p>
          <a:p>
            <a:pPr indent="0" lvl="0" marL="0" rtl="0" algn="l">
              <a:spcBef>
                <a:spcPts val="0"/>
              </a:spcBef>
              <a:spcAft>
                <a:spcPts val="0"/>
              </a:spcAft>
              <a:buNone/>
            </a:pPr>
            <a:r>
              <a:t/>
            </a:r>
            <a:endParaRPr b="1" sz="3600">
              <a:latin typeface="EB Garamond"/>
              <a:ea typeface="EB Garamond"/>
              <a:cs typeface="EB Garamond"/>
              <a:sym typeface="EB Garamond"/>
            </a:endParaRPr>
          </a:p>
          <a:p>
            <a:pPr indent="0" lvl="0" marL="0" rtl="0" algn="l">
              <a:spcBef>
                <a:spcPts val="0"/>
              </a:spcBef>
              <a:spcAft>
                <a:spcPts val="0"/>
              </a:spcAft>
              <a:buNone/>
            </a:pPr>
            <a:r>
              <a:rPr b="1" lang="el" sz="3600">
                <a:solidFill>
                  <a:schemeClr val="dk1"/>
                </a:solidFill>
                <a:latin typeface="EB Garamond"/>
                <a:ea typeface="EB Garamond"/>
                <a:cs typeface="EB Garamond"/>
                <a:sym typeface="EB Garamond"/>
              </a:rPr>
              <a:t>• </a:t>
            </a:r>
            <a:r>
              <a:rPr b="1" lang="el" sz="3600">
                <a:latin typeface="EB Garamond"/>
                <a:ea typeface="EB Garamond"/>
                <a:cs typeface="EB Garamond"/>
                <a:sym typeface="EB Garamond"/>
              </a:rPr>
              <a:t>BERT NER model, fine-tuned on our dataset, can provide a means for ‘distant viewing’. However, the model makes mistakes (e.g. places that belong outside Japan). </a:t>
            </a:r>
            <a:endParaRPr b="1" sz="3600">
              <a:latin typeface="EB Garamond"/>
              <a:ea typeface="EB Garamond"/>
              <a:cs typeface="EB Garamond"/>
              <a:sym typeface="EB Garamond"/>
            </a:endParaRPr>
          </a:p>
          <a:p>
            <a:pPr indent="0" lvl="0" marL="0" rtl="0" algn="l">
              <a:spcBef>
                <a:spcPts val="0"/>
              </a:spcBef>
              <a:spcAft>
                <a:spcPts val="0"/>
              </a:spcAft>
              <a:buNone/>
            </a:pPr>
            <a:r>
              <a:rPr b="1" lang="el" sz="3600">
                <a:latin typeface="EB Garamond"/>
                <a:ea typeface="EB Garamond"/>
                <a:cs typeface="EB Garamond"/>
                <a:sym typeface="EB Garamond"/>
              </a:rPr>
              <a:t>• Only a single place-name tag, PLACE, was used in </a:t>
            </a:r>
            <a:r>
              <a:rPr b="1" lang="el" sz="3600">
                <a:solidFill>
                  <a:schemeClr val="dk1"/>
                </a:solidFill>
                <a:latin typeface="EB Garamond"/>
                <a:ea typeface="EB Garamond"/>
                <a:cs typeface="EB Garamond"/>
                <a:sym typeface="EB Garamond"/>
              </a:rPr>
              <a:t>BERT NER</a:t>
            </a:r>
            <a:r>
              <a:rPr b="1" lang="el" sz="3600">
                <a:latin typeface="EB Garamond"/>
                <a:ea typeface="EB Garamond"/>
                <a:cs typeface="EB Garamond"/>
                <a:sym typeface="EB Garamond"/>
              </a:rPr>
              <a:t> model. </a:t>
            </a:r>
            <a:endParaRPr b="1" sz="3600">
              <a:latin typeface="EB Garamond"/>
              <a:ea typeface="EB Garamond"/>
              <a:cs typeface="EB Garamond"/>
              <a:sym typeface="EB Garamond"/>
            </a:endParaRPr>
          </a:p>
          <a:p>
            <a:pPr indent="0" lvl="0" marL="0" rtl="0" algn="l">
              <a:spcBef>
                <a:spcPts val="0"/>
              </a:spcBef>
              <a:spcAft>
                <a:spcPts val="0"/>
              </a:spcAft>
              <a:buNone/>
            </a:pPr>
            <a:r>
              <a:rPr b="1" lang="el" sz="3600">
                <a:latin typeface="EB Garamond"/>
                <a:ea typeface="EB Garamond"/>
                <a:cs typeface="EB Garamond"/>
                <a:sym typeface="EB Garamond"/>
              </a:rPr>
              <a:t>• The dataset comprises only 200 instances, but more annotations can lead to more accurate models. </a:t>
            </a:r>
            <a:endParaRPr b="1" sz="3600">
              <a:latin typeface="EB Garamond"/>
              <a:ea typeface="EB Garamond"/>
              <a:cs typeface="EB Garamond"/>
              <a:sym typeface="EB Garamond"/>
            </a:endParaRPr>
          </a:p>
        </p:txBody>
      </p:sp>
      <p:sp>
        <p:nvSpPr>
          <p:cNvPr id="84" name="Google Shape;84;p13"/>
          <p:cNvSpPr/>
          <p:nvPr/>
        </p:nvSpPr>
        <p:spPr>
          <a:xfrm>
            <a:off x="12727738" y="48055776"/>
            <a:ext cx="7222800" cy="4600200"/>
          </a:xfrm>
          <a:prstGeom prst="rect">
            <a:avLst/>
          </a:prstGeom>
          <a:noFill/>
          <a:ln cap="flat" cmpd="sng" w="762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85" name="Google Shape;85;p13"/>
          <p:cNvPicPr preferRelativeResize="0"/>
          <p:nvPr/>
        </p:nvPicPr>
        <p:blipFill>
          <a:blip r:embed="rId7">
            <a:alphaModFix/>
          </a:blip>
          <a:stretch>
            <a:fillRect/>
          </a:stretch>
        </p:blipFill>
        <p:spPr>
          <a:xfrm>
            <a:off x="12528237" y="43408100"/>
            <a:ext cx="7343524" cy="2679180"/>
          </a:xfrm>
          <a:prstGeom prst="rect">
            <a:avLst/>
          </a:prstGeom>
          <a:noFill/>
          <a:ln>
            <a:noFill/>
          </a:ln>
        </p:spPr>
      </p:pic>
      <p:sp>
        <p:nvSpPr>
          <p:cNvPr id="86" name="Google Shape;86;p13"/>
          <p:cNvSpPr txBox="1"/>
          <p:nvPr/>
        </p:nvSpPr>
        <p:spPr>
          <a:xfrm>
            <a:off x="12727750" y="46087275"/>
            <a:ext cx="7222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l" sz="3200">
                <a:latin typeface="EB Garamond"/>
                <a:ea typeface="EB Garamond"/>
                <a:cs typeface="EB Garamond"/>
                <a:sym typeface="EB Garamond"/>
              </a:rPr>
              <a:t>Table: The five most frequent place-names recognised by BERT within the the 20,408 titles studied.</a:t>
            </a:r>
            <a:endParaRPr b="1" i="1" sz="3200">
              <a:latin typeface="EB Garamond"/>
              <a:ea typeface="EB Garamond"/>
              <a:cs typeface="EB Garamond"/>
              <a:sym typeface="EB Garamond"/>
            </a:endParaRPr>
          </a:p>
        </p:txBody>
      </p:sp>
      <p:sp>
        <p:nvSpPr>
          <p:cNvPr id="87" name="Google Shape;87;p13"/>
          <p:cNvSpPr txBox="1"/>
          <p:nvPr/>
        </p:nvSpPr>
        <p:spPr>
          <a:xfrm>
            <a:off x="20010900" y="43317300"/>
            <a:ext cx="11318700" cy="978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8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Presented a dataset (</a:t>
            </a:r>
            <a:r>
              <a:rPr b="1" lang="el" sz="3600">
                <a:solidFill>
                  <a:schemeClr val="dk1"/>
                </a:solidFill>
                <a:latin typeface="EB Garamond"/>
                <a:ea typeface="EB Garamond"/>
                <a:cs typeface="EB Garamond"/>
                <a:sym typeface="EB Garamond"/>
              </a:rPr>
              <a:t>is released for public use</a:t>
            </a:r>
            <a:r>
              <a:rPr b="1" lang="el" sz="3600">
                <a:latin typeface="EB Garamond"/>
                <a:ea typeface="EB Garamond"/>
                <a:cs typeface="EB Garamond"/>
                <a:sym typeface="EB Garamond"/>
              </a:rPr>
              <a:t>) of </a:t>
            </a:r>
            <a:endParaRPr b="1" sz="3600">
              <a:latin typeface="EB Garamond"/>
              <a:ea typeface="EB Garamond"/>
              <a:cs typeface="EB Garamond"/>
              <a:sym typeface="EB Garamond"/>
            </a:endParaRPr>
          </a:p>
          <a:p>
            <a:pPr indent="0" lvl="0" marL="457200" rtl="0" algn="l">
              <a:spcBef>
                <a:spcPts val="0"/>
              </a:spcBef>
              <a:spcAft>
                <a:spcPts val="0"/>
              </a:spcAft>
              <a:buNone/>
            </a:pPr>
            <a:r>
              <a:rPr b="1" i="1" lang="el" sz="3600">
                <a:latin typeface="EB Garamond"/>
                <a:ea typeface="EB Garamond"/>
                <a:cs typeface="EB Garamond"/>
                <a:sym typeface="EB Garamond"/>
              </a:rPr>
              <a:t>ukiyo-e</a:t>
            </a:r>
            <a:r>
              <a:rPr b="1" lang="el" sz="3600">
                <a:latin typeface="EB Garamond"/>
                <a:ea typeface="EB Garamond"/>
                <a:cs typeface="EB Garamond"/>
                <a:sym typeface="EB Garamond"/>
              </a:rPr>
              <a:t> landscape prints, with place-names included in the print inscriptions annotated by an art historian.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Japanese BERT-based NER model can achieve a promising performance.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Use-case of how can a distant viewing of a visual dataset be undertaken for facilitating research in art history. </a:t>
            </a:r>
            <a:endParaRPr b="1" sz="3600">
              <a:latin typeface="EB Garamond"/>
              <a:ea typeface="EB Garamond"/>
              <a:cs typeface="EB Garamond"/>
              <a:sym typeface="EB Garamond"/>
            </a:endParaRPr>
          </a:p>
          <a:p>
            <a:pPr indent="0" lvl="0" marL="457200" rtl="0" algn="l">
              <a:spcBef>
                <a:spcPts val="0"/>
              </a:spcBef>
              <a:spcAft>
                <a:spcPts val="0"/>
              </a:spcAft>
              <a:buNone/>
            </a:pPr>
            <a:r>
              <a:t/>
            </a:r>
            <a:endParaRPr b="1" sz="3600">
              <a:latin typeface="EB Garamond"/>
              <a:ea typeface="EB Garamond"/>
              <a:cs typeface="EB Garamond"/>
              <a:sym typeface="EB Garamond"/>
            </a:endParaRPr>
          </a:p>
          <a:p>
            <a:pPr indent="0" lvl="0" marL="457200" rtl="0" algn="l">
              <a:spcBef>
                <a:spcPts val="0"/>
              </a:spcBef>
              <a:spcAft>
                <a:spcPts val="0"/>
              </a:spcAft>
              <a:buNone/>
            </a:pPr>
            <a:r>
              <a:t/>
            </a:r>
            <a:endParaRPr b="1" sz="3600">
              <a:latin typeface="EB Garamond"/>
              <a:ea typeface="EB Garamond"/>
              <a:cs typeface="EB Garamond"/>
              <a:sym typeface="EB Garamond"/>
            </a:endParaRPr>
          </a:p>
          <a:p>
            <a:pPr indent="0" lvl="0" marL="457200" rtl="0" algn="l">
              <a:spcBef>
                <a:spcPts val="0"/>
              </a:spcBef>
              <a:spcAft>
                <a:spcPts val="0"/>
              </a:spcAft>
              <a:buNone/>
            </a:pPr>
            <a:r>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Expand our dataset with more inscriptions, as well as with entity types.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Undertake a spatiotemporal study of ukiyo-e landscape prints and investigate the benefits of NLP-fuelled ‘distant viewing’ by integrating the dimension of time in our analysis.</a:t>
            </a:r>
            <a:endParaRPr b="1" sz="3600">
              <a:latin typeface="EB Garamond"/>
              <a:ea typeface="EB Garamond"/>
              <a:cs typeface="EB Garamond"/>
              <a:sym typeface="EB Garamond"/>
            </a:endParaRPr>
          </a:p>
        </p:txBody>
      </p:sp>
      <p:sp>
        <p:nvSpPr>
          <p:cNvPr id="88" name="Google Shape;88;p13"/>
          <p:cNvSpPr txBox="1"/>
          <p:nvPr/>
        </p:nvSpPr>
        <p:spPr>
          <a:xfrm>
            <a:off x="17432225" y="17670825"/>
            <a:ext cx="14178600" cy="3694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Access by Art Research Centre (ARC) at Ritsumeikan University</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20,408 digitized </a:t>
            </a:r>
            <a:r>
              <a:rPr b="1" lang="el" sz="3600">
                <a:solidFill>
                  <a:schemeClr val="dk1"/>
                </a:solidFill>
                <a:latin typeface="EB Garamond"/>
                <a:ea typeface="EB Garamond"/>
                <a:cs typeface="EB Garamond"/>
                <a:sym typeface="EB Garamond"/>
              </a:rPr>
              <a:t>Japanese early modern ukiyo-e </a:t>
            </a:r>
            <a:r>
              <a:rPr b="1" lang="el" sz="3600">
                <a:latin typeface="EB Garamond"/>
                <a:ea typeface="EB Garamond"/>
                <a:cs typeface="EB Garamond"/>
                <a:sym typeface="EB Garamond"/>
              </a:rPr>
              <a:t>prints</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Our dataset comprises inscriptions of 200 prints</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One main annotator, marked 469 tags in the dataset </a:t>
            </a:r>
            <a:endParaRPr b="1" sz="3600">
              <a:latin typeface="EB Garamond"/>
              <a:ea typeface="EB Garamond"/>
              <a:cs typeface="EB Garamond"/>
              <a:sym typeface="EB Garamond"/>
            </a:endParaRPr>
          </a:p>
          <a:p>
            <a:pPr indent="-457200" lvl="0" marL="457200" rtl="0" algn="l">
              <a:spcBef>
                <a:spcPts val="0"/>
              </a:spcBef>
              <a:spcAft>
                <a:spcPts val="0"/>
              </a:spcAft>
              <a:buSzPts val="3600"/>
              <a:buFont typeface="EB Garamond"/>
              <a:buChar char="●"/>
            </a:pPr>
            <a:r>
              <a:rPr b="1" lang="el" sz="3600">
                <a:latin typeface="EB Garamond"/>
                <a:ea typeface="EB Garamond"/>
                <a:cs typeface="EB Garamond"/>
                <a:sym typeface="EB Garamond"/>
              </a:rPr>
              <a:t>104 tags were of type LOC and 365 of type GPE</a:t>
            </a:r>
            <a:endParaRPr b="1" sz="3600">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b="1" sz="3400">
              <a:latin typeface="EB Garamond"/>
              <a:ea typeface="EB Garamond"/>
              <a:cs typeface="EB Garamond"/>
              <a:sym typeface="EB Garamond"/>
            </a:endParaRPr>
          </a:p>
          <a:p>
            <a:pPr indent="0" lvl="0" marL="0" rtl="0" algn="l">
              <a:spcBef>
                <a:spcPts val="0"/>
              </a:spcBef>
              <a:spcAft>
                <a:spcPts val="0"/>
              </a:spcAft>
              <a:buNone/>
            </a:pPr>
            <a:r>
              <a:t/>
            </a:r>
            <a:endParaRPr/>
          </a:p>
        </p:txBody>
      </p:sp>
      <p:graphicFrame>
        <p:nvGraphicFramePr>
          <p:cNvPr id="89" name="Google Shape;89;p13"/>
          <p:cNvGraphicFramePr/>
          <p:nvPr/>
        </p:nvGraphicFramePr>
        <p:xfrm>
          <a:off x="24000713" y="20866763"/>
          <a:ext cx="3000000" cy="3000000"/>
        </p:xfrm>
        <a:graphic>
          <a:graphicData uri="http://schemas.openxmlformats.org/drawingml/2006/table">
            <a:tbl>
              <a:tblPr>
                <a:noFill/>
                <a:tableStyleId>{3AA1102E-55F3-40D1-BCB7-06A02F3B19D8}</a:tableStyleId>
              </a:tblPr>
              <a:tblGrid>
                <a:gridCol w="4405925"/>
                <a:gridCol w="1122050"/>
                <a:gridCol w="904175"/>
                <a:gridCol w="911375"/>
              </a:tblGrid>
              <a:tr h="656050">
                <a:tc>
                  <a:txBody>
                    <a:bodyPr/>
                    <a:lstStyle/>
                    <a:p>
                      <a:pPr indent="0" lvl="0" marL="0" rtl="0" algn="l">
                        <a:spcBef>
                          <a:spcPts val="0"/>
                        </a:spcBef>
                        <a:spcAft>
                          <a:spcPts val="0"/>
                        </a:spcAft>
                        <a:buNone/>
                      </a:pPr>
                      <a:r>
                        <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Avg</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Min</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Max</a:t>
                      </a:r>
                      <a:endParaRPr b="1" sz="3000">
                        <a:latin typeface="EB Garamond"/>
                        <a:ea typeface="EB Garamond"/>
                        <a:cs typeface="EB Garamond"/>
                        <a:sym typeface="EB Garamond"/>
                      </a:endParaRPr>
                    </a:p>
                  </a:txBody>
                  <a:tcPr marT="91425" marB="91425" marR="91425" marL="91425"/>
                </a:tc>
              </a:tr>
              <a:tr h="656050">
                <a:tc>
                  <a:txBody>
                    <a:bodyPr/>
                    <a:lstStyle/>
                    <a:p>
                      <a:pPr indent="0" lvl="0" marL="0" rtl="0" algn="l">
                        <a:spcBef>
                          <a:spcPts val="0"/>
                        </a:spcBef>
                        <a:spcAft>
                          <a:spcPts val="0"/>
                        </a:spcAft>
                        <a:buNone/>
                      </a:pPr>
                      <a:r>
                        <a:rPr b="1" lang="el" sz="3000">
                          <a:latin typeface="EB Garamond"/>
                          <a:ea typeface="EB Garamond"/>
                          <a:cs typeface="EB Garamond"/>
                          <a:sym typeface="EB Garamond"/>
                        </a:rPr>
                        <a:t>tags per title</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2.33</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11</a:t>
                      </a:r>
                      <a:endParaRPr b="1" sz="3000">
                        <a:latin typeface="EB Garamond"/>
                        <a:ea typeface="EB Garamond"/>
                        <a:cs typeface="EB Garamond"/>
                        <a:sym typeface="EB Garamond"/>
                      </a:endParaRPr>
                    </a:p>
                  </a:txBody>
                  <a:tcPr marT="91425" marB="91425" marR="91425" marL="91425"/>
                </a:tc>
              </a:tr>
              <a:tr h="656050">
                <a:tc>
                  <a:txBody>
                    <a:bodyPr/>
                    <a:lstStyle/>
                    <a:p>
                      <a:pPr indent="0" lvl="0" marL="0" rtl="0" algn="l">
                        <a:spcBef>
                          <a:spcPts val="0"/>
                        </a:spcBef>
                        <a:spcAft>
                          <a:spcPts val="0"/>
                        </a:spcAft>
                        <a:buNone/>
                      </a:pPr>
                      <a:r>
                        <a:rPr b="1" lang="el" sz="3000">
                          <a:latin typeface="EB Garamond"/>
                          <a:ea typeface="EB Garamond"/>
                          <a:cs typeface="EB Garamond"/>
                          <a:sym typeface="EB Garamond"/>
                        </a:rPr>
                        <a:t>characters per GPE tag</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2.62</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8</a:t>
                      </a:r>
                      <a:endParaRPr b="1" sz="3000">
                        <a:latin typeface="EB Garamond"/>
                        <a:ea typeface="EB Garamond"/>
                        <a:cs typeface="EB Garamond"/>
                        <a:sym typeface="EB Garamond"/>
                      </a:endParaRPr>
                    </a:p>
                  </a:txBody>
                  <a:tcPr marT="91425" marB="91425" marR="91425" marL="91425"/>
                </a:tc>
              </a:tr>
              <a:tr h="656050">
                <a:tc>
                  <a:txBody>
                    <a:bodyPr/>
                    <a:lstStyle/>
                    <a:p>
                      <a:pPr indent="0" lvl="0" marL="0" rtl="0" algn="l">
                        <a:spcBef>
                          <a:spcPts val="0"/>
                        </a:spcBef>
                        <a:spcAft>
                          <a:spcPts val="0"/>
                        </a:spcAft>
                        <a:buNone/>
                      </a:pPr>
                      <a:r>
                        <a:rPr b="1" lang="el" sz="3000">
                          <a:latin typeface="EB Garamond"/>
                          <a:ea typeface="EB Garamond"/>
                          <a:cs typeface="EB Garamond"/>
                          <a:sym typeface="EB Garamond"/>
                        </a:rPr>
                        <a:t>characters per LOC tag </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2.93</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2</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5</a:t>
                      </a:r>
                      <a:endParaRPr b="1" sz="3000">
                        <a:latin typeface="EB Garamond"/>
                        <a:ea typeface="EB Garamond"/>
                        <a:cs typeface="EB Garamond"/>
                        <a:sym typeface="EB Garamond"/>
                      </a:endParaRPr>
                    </a:p>
                  </a:txBody>
                  <a:tcPr marT="91425" marB="91425" marR="91425" marL="91425"/>
                </a:tc>
              </a:tr>
              <a:tr h="656050">
                <a:tc>
                  <a:txBody>
                    <a:bodyPr/>
                    <a:lstStyle/>
                    <a:p>
                      <a:pPr indent="0" lvl="0" marL="0" rtl="0" algn="l">
                        <a:spcBef>
                          <a:spcPts val="0"/>
                        </a:spcBef>
                        <a:spcAft>
                          <a:spcPts val="0"/>
                        </a:spcAft>
                        <a:buNone/>
                      </a:pPr>
                      <a:r>
                        <a:rPr b="1" lang="el" sz="3000">
                          <a:latin typeface="EB Garamond"/>
                          <a:ea typeface="EB Garamond"/>
                          <a:cs typeface="EB Garamond"/>
                          <a:sym typeface="EB Garamond"/>
                        </a:rPr>
                        <a:t>cartouches per title</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 2.50 </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11</a:t>
                      </a:r>
                      <a:endParaRPr b="1" sz="3000">
                        <a:latin typeface="EB Garamond"/>
                        <a:ea typeface="EB Garamond"/>
                        <a:cs typeface="EB Garamond"/>
                        <a:sym typeface="EB Garamond"/>
                      </a:endParaRPr>
                    </a:p>
                  </a:txBody>
                  <a:tcPr marT="91425" marB="91425" marR="91425" marL="91425"/>
                </a:tc>
              </a:tr>
              <a:tr h="626225">
                <a:tc>
                  <a:txBody>
                    <a:bodyPr/>
                    <a:lstStyle/>
                    <a:p>
                      <a:pPr indent="0" lvl="0" marL="0" rtl="0" algn="l">
                        <a:spcBef>
                          <a:spcPts val="0"/>
                        </a:spcBef>
                        <a:spcAft>
                          <a:spcPts val="0"/>
                        </a:spcAft>
                        <a:buNone/>
                      </a:pPr>
                      <a:r>
                        <a:rPr b="1" lang="el" sz="3000">
                          <a:latin typeface="EB Garamond"/>
                          <a:ea typeface="EB Garamond"/>
                          <a:cs typeface="EB Garamond"/>
                          <a:sym typeface="EB Garamond"/>
                        </a:rPr>
                        <a:t>character tokens per title</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19.68</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5</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59</a:t>
                      </a:r>
                      <a:endParaRPr b="1" sz="3000">
                        <a:latin typeface="EB Garamond"/>
                        <a:ea typeface="EB Garamond"/>
                        <a:cs typeface="EB Garamond"/>
                        <a:sym typeface="EB Garamond"/>
                      </a:endParaRPr>
                    </a:p>
                  </a:txBody>
                  <a:tcPr marT="91425" marB="91425" marR="91425" marL="91425"/>
                </a:tc>
              </a:tr>
              <a:tr h="626225">
                <a:tc>
                  <a:txBody>
                    <a:bodyPr/>
                    <a:lstStyle/>
                    <a:p>
                      <a:pPr indent="0" lvl="0" marL="0" rtl="0" algn="l">
                        <a:spcBef>
                          <a:spcPts val="0"/>
                        </a:spcBef>
                        <a:spcAft>
                          <a:spcPts val="0"/>
                        </a:spcAft>
                        <a:buNone/>
                      </a:pPr>
                      <a:r>
                        <a:rPr b="1" lang="el" sz="3000">
                          <a:latin typeface="EB Garamond"/>
                          <a:ea typeface="EB Garamond"/>
                          <a:cs typeface="EB Garamond"/>
                          <a:sym typeface="EB Garamond"/>
                        </a:rPr>
                        <a:t>WordPiece tokens per title</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17.17</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6</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54</a:t>
                      </a:r>
                      <a:endParaRPr b="1" sz="3000">
                        <a:latin typeface="EB Garamond"/>
                        <a:ea typeface="EB Garamond"/>
                        <a:cs typeface="EB Garamond"/>
                        <a:sym typeface="EB Garamond"/>
                      </a:endParaRPr>
                    </a:p>
                  </a:txBody>
                  <a:tcPr marT="91425" marB="91425" marR="91425" marL="91425"/>
                </a:tc>
              </a:tr>
              <a:tr h="709475">
                <a:tc>
                  <a:txBody>
                    <a:bodyPr/>
                    <a:lstStyle/>
                    <a:p>
                      <a:pPr indent="0" lvl="0" marL="0" rtl="0" algn="l">
                        <a:spcBef>
                          <a:spcPts val="0"/>
                        </a:spcBef>
                        <a:spcAft>
                          <a:spcPts val="0"/>
                        </a:spcAft>
                        <a:buNone/>
                      </a:pPr>
                      <a:r>
                        <a:rPr b="1" lang="el" sz="3000">
                          <a:latin typeface="EB Garamond"/>
                          <a:ea typeface="EB Garamond"/>
                          <a:cs typeface="EB Garamond"/>
                          <a:sym typeface="EB Garamond"/>
                        </a:rPr>
                        <a:t>length per token</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1.52 </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1</a:t>
                      </a:r>
                      <a:endParaRPr b="1" sz="30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b="1" lang="el" sz="3000">
                          <a:latin typeface="EB Garamond"/>
                          <a:ea typeface="EB Garamond"/>
                          <a:cs typeface="EB Garamond"/>
                          <a:sym typeface="EB Garamond"/>
                        </a:rPr>
                        <a:t>5</a:t>
                      </a:r>
                      <a:endParaRPr b="1" sz="3000">
                        <a:latin typeface="EB Garamond"/>
                        <a:ea typeface="EB Garamond"/>
                        <a:cs typeface="EB Garamond"/>
                        <a:sym typeface="EB Garamond"/>
                      </a:endParaRPr>
                    </a:p>
                  </a:txBody>
                  <a:tcPr marT="91425" marB="91425" marR="91425" marL="91425"/>
                </a:tc>
              </a:tr>
            </a:tbl>
          </a:graphicData>
        </a:graphic>
      </p:graphicFrame>
      <p:sp>
        <p:nvSpPr>
          <p:cNvPr id="90" name="Google Shape;90;p13"/>
          <p:cNvSpPr txBox="1"/>
          <p:nvPr/>
        </p:nvSpPr>
        <p:spPr>
          <a:xfrm>
            <a:off x="24000788" y="26446938"/>
            <a:ext cx="7343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l" sz="3000">
                <a:latin typeface="EB Garamond"/>
                <a:ea typeface="EB Garamond"/>
                <a:cs typeface="EB Garamond"/>
                <a:sym typeface="EB Garamond"/>
              </a:rPr>
              <a:t>Table: Ukiyo-e prints statistics that count of a number of dimensions</a:t>
            </a:r>
            <a:endParaRPr b="1" sz="3000">
              <a:latin typeface="EB Garamond"/>
              <a:ea typeface="EB Garamond"/>
              <a:cs typeface="EB Garamond"/>
              <a:sym typeface="EB Garamond"/>
            </a:endParaRPr>
          </a:p>
        </p:txBody>
      </p:sp>
      <p:pic>
        <p:nvPicPr>
          <p:cNvPr id="91" name="Google Shape;91;p13"/>
          <p:cNvPicPr preferRelativeResize="0"/>
          <p:nvPr/>
        </p:nvPicPr>
        <p:blipFill>
          <a:blip r:embed="rId8">
            <a:alphaModFix/>
          </a:blip>
          <a:stretch>
            <a:fillRect/>
          </a:stretch>
        </p:blipFill>
        <p:spPr>
          <a:xfrm>
            <a:off x="17198663" y="20697163"/>
            <a:ext cx="6086500" cy="6871193"/>
          </a:xfrm>
          <a:prstGeom prst="rect">
            <a:avLst/>
          </a:prstGeom>
          <a:noFill/>
          <a:ln>
            <a:noFill/>
          </a:ln>
        </p:spPr>
      </p:pic>
      <p:pic>
        <p:nvPicPr>
          <p:cNvPr id="92" name="Google Shape;92;p13"/>
          <p:cNvPicPr preferRelativeResize="0"/>
          <p:nvPr/>
        </p:nvPicPr>
        <p:blipFill>
          <a:blip r:embed="rId9">
            <a:alphaModFix/>
          </a:blip>
          <a:stretch>
            <a:fillRect/>
          </a:stretch>
        </p:blipFill>
        <p:spPr>
          <a:xfrm>
            <a:off x="17186400" y="27571525"/>
            <a:ext cx="14645698" cy="5055725"/>
          </a:xfrm>
          <a:prstGeom prst="rect">
            <a:avLst/>
          </a:prstGeom>
          <a:noFill/>
          <a:ln>
            <a:noFill/>
          </a:ln>
        </p:spPr>
      </p:pic>
      <p:sp>
        <p:nvSpPr>
          <p:cNvPr id="93" name="Google Shape;93;p13"/>
          <p:cNvSpPr txBox="1"/>
          <p:nvPr/>
        </p:nvSpPr>
        <p:spPr>
          <a:xfrm>
            <a:off x="17198675" y="9048988"/>
            <a:ext cx="4012800" cy="8835300"/>
          </a:xfrm>
          <a:prstGeom prst="rect">
            <a:avLst/>
          </a:prstGeom>
          <a:noFill/>
          <a:ln>
            <a:noFill/>
          </a:ln>
        </p:spPr>
        <p:txBody>
          <a:bodyPr anchorCtr="0" anchor="t" bIns="91425" lIns="91425" spcFirstLastPara="1" rIns="91425" wrap="square" tIns="91425">
            <a:spAutoFit/>
          </a:bodyPr>
          <a:lstStyle/>
          <a:p>
            <a:pPr indent="-438150" lvl="0" marL="457200" rtl="0" algn="l">
              <a:spcBef>
                <a:spcPts val="0"/>
              </a:spcBef>
              <a:spcAft>
                <a:spcPts val="0"/>
              </a:spcAft>
              <a:buClr>
                <a:schemeClr val="dk1"/>
              </a:buClr>
              <a:buSzPts val="3300"/>
              <a:buFont typeface="EB Garamond"/>
              <a:buChar char="●"/>
            </a:pPr>
            <a:r>
              <a:rPr b="1" lang="el" sz="3300">
                <a:solidFill>
                  <a:schemeClr val="dk1"/>
                </a:solidFill>
                <a:latin typeface="EB Garamond"/>
                <a:ea typeface="EB Garamond"/>
                <a:cs typeface="EB Garamond"/>
                <a:sym typeface="EB Garamond"/>
              </a:rPr>
              <a:t>I</a:t>
            </a:r>
            <a:r>
              <a:rPr b="1" lang="el" sz="3300">
                <a:solidFill>
                  <a:schemeClr val="dk1"/>
                </a:solidFill>
                <a:latin typeface="EB Garamond"/>
                <a:ea typeface="EB Garamond"/>
                <a:cs typeface="EB Garamond"/>
                <a:sym typeface="EB Garamond"/>
              </a:rPr>
              <a:t>nscriptions on prints</a:t>
            </a:r>
            <a:r>
              <a:rPr b="1" lang="el" sz="3300">
                <a:solidFill>
                  <a:schemeClr val="dk1"/>
                </a:solidFill>
                <a:latin typeface="EB Garamond"/>
                <a:ea typeface="EB Garamond"/>
                <a:cs typeface="EB Garamond"/>
                <a:sym typeface="EB Garamond"/>
              </a:rPr>
              <a:t> are in </a:t>
            </a:r>
            <a:r>
              <a:rPr b="1" lang="el" sz="3300">
                <a:solidFill>
                  <a:srgbClr val="FF0000"/>
                </a:solidFill>
                <a:latin typeface="EB Garamond"/>
                <a:ea typeface="EB Garamond"/>
                <a:cs typeface="EB Garamond"/>
                <a:sym typeface="EB Garamond"/>
              </a:rPr>
              <a:t>‘cartouches’</a:t>
            </a:r>
            <a:r>
              <a:rPr b="1" lang="el" sz="3300">
                <a:solidFill>
                  <a:schemeClr val="dk1"/>
                </a:solidFill>
                <a:latin typeface="EB Garamond"/>
                <a:ea typeface="EB Garamond"/>
                <a:cs typeface="EB Garamond"/>
                <a:sym typeface="EB Garamond"/>
              </a:rPr>
              <a:t> or are </a:t>
            </a:r>
            <a:r>
              <a:rPr b="1" lang="el" sz="3300">
                <a:solidFill>
                  <a:srgbClr val="93C47D"/>
                </a:solidFill>
                <a:latin typeface="EB Garamond"/>
                <a:ea typeface="EB Garamond"/>
                <a:cs typeface="EB Garamond"/>
                <a:sym typeface="EB Garamond"/>
              </a:rPr>
              <a:t>positioned directly</a:t>
            </a:r>
            <a:r>
              <a:rPr b="1" lang="el" sz="3300">
                <a:solidFill>
                  <a:schemeClr val="dk1"/>
                </a:solidFill>
                <a:latin typeface="EB Garamond"/>
                <a:ea typeface="EB Garamond"/>
                <a:cs typeface="EB Garamond"/>
                <a:sym typeface="EB Garamond"/>
              </a:rPr>
              <a:t> in compositional space of the image.</a:t>
            </a:r>
            <a:endParaRPr b="1" sz="3300">
              <a:solidFill>
                <a:schemeClr val="dk1"/>
              </a:solidFill>
              <a:latin typeface="EB Garamond"/>
              <a:ea typeface="EB Garamond"/>
              <a:cs typeface="EB Garamond"/>
              <a:sym typeface="EB Garamond"/>
            </a:endParaRPr>
          </a:p>
          <a:p>
            <a:pPr indent="-438150" lvl="0" marL="457200" rtl="0" algn="l">
              <a:spcBef>
                <a:spcPts val="0"/>
              </a:spcBef>
              <a:spcAft>
                <a:spcPts val="0"/>
              </a:spcAft>
              <a:buClr>
                <a:schemeClr val="dk1"/>
              </a:buClr>
              <a:buSzPts val="3300"/>
              <a:buFont typeface="EB Garamond"/>
              <a:buChar char="●"/>
            </a:pPr>
            <a:r>
              <a:rPr b="1" lang="el" sz="3300">
                <a:solidFill>
                  <a:schemeClr val="dk1"/>
                </a:solidFill>
                <a:latin typeface="EB Garamond"/>
                <a:ea typeface="EB Garamond"/>
                <a:cs typeface="EB Garamond"/>
                <a:sym typeface="EB Garamond"/>
              </a:rPr>
              <a:t>Each inscription include</a:t>
            </a:r>
            <a:r>
              <a:rPr b="1" lang="el" sz="3300">
                <a:solidFill>
                  <a:schemeClr val="dk1"/>
                </a:solidFill>
                <a:latin typeface="EB Garamond"/>
                <a:ea typeface="EB Garamond"/>
                <a:cs typeface="EB Garamond"/>
                <a:sym typeface="EB Garamond"/>
              </a:rPr>
              <a:t>s one or more place-names.</a:t>
            </a:r>
            <a:endParaRPr b="1" sz="3300">
              <a:solidFill>
                <a:schemeClr val="dk1"/>
              </a:solidFill>
              <a:latin typeface="EB Garamond"/>
              <a:ea typeface="EB Garamond"/>
              <a:cs typeface="EB Garamond"/>
              <a:sym typeface="EB Garamond"/>
            </a:endParaRPr>
          </a:p>
          <a:p>
            <a:pPr indent="-438150" lvl="0" marL="457200" rtl="0" algn="l">
              <a:spcBef>
                <a:spcPts val="0"/>
              </a:spcBef>
              <a:spcAft>
                <a:spcPts val="0"/>
              </a:spcAft>
              <a:buClr>
                <a:schemeClr val="dk1"/>
              </a:buClr>
              <a:buSzPts val="3300"/>
              <a:buFont typeface="EB Garamond"/>
              <a:buChar char="●"/>
            </a:pPr>
            <a:r>
              <a:rPr b="1" lang="el" sz="3300">
                <a:solidFill>
                  <a:schemeClr val="dk1"/>
                </a:solidFill>
                <a:latin typeface="EB Garamond"/>
                <a:ea typeface="EB Garamond"/>
                <a:cs typeface="EB Garamond"/>
                <a:sym typeface="EB Garamond"/>
              </a:rPr>
              <a:t>For example, the inscriptions on Fig. place-name: Tokaido Road. </a:t>
            </a:r>
            <a:endParaRPr b="1" sz="3300">
              <a:solidFill>
                <a:schemeClr val="dk1"/>
              </a:solidFill>
              <a:latin typeface="EB Garamond"/>
              <a:ea typeface="EB Garamond"/>
              <a:cs typeface="EB Garamond"/>
              <a:sym typeface="EB Garamond"/>
            </a:endParaRPr>
          </a:p>
          <a:p>
            <a:pPr indent="0" lvl="0" marL="457200" rtl="0" algn="l">
              <a:spcBef>
                <a:spcPts val="0"/>
              </a:spcBef>
              <a:spcAft>
                <a:spcPts val="0"/>
              </a:spcAft>
              <a:buNone/>
            </a:pPr>
            <a:r>
              <a:rPr b="1" lang="el" sz="3300">
                <a:solidFill>
                  <a:schemeClr val="dk1"/>
                </a:solidFill>
                <a:latin typeface="EB Garamond"/>
                <a:ea typeface="EB Garamond"/>
                <a:cs typeface="EB Garamond"/>
                <a:sym typeface="EB Garamond"/>
              </a:rPr>
              <a:t>The annotator define 東海道 as </a:t>
            </a:r>
            <a:r>
              <a:rPr b="1" lang="el" sz="3300">
                <a:solidFill>
                  <a:schemeClr val="dk1"/>
                </a:solidFill>
                <a:latin typeface="EB Garamond"/>
                <a:ea typeface="EB Garamond"/>
                <a:cs typeface="EB Garamond"/>
                <a:sym typeface="EB Garamond"/>
              </a:rPr>
              <a:t>GPE</a:t>
            </a:r>
            <a:r>
              <a:rPr b="1" lang="el" sz="3300">
                <a:solidFill>
                  <a:schemeClr val="dk1"/>
                </a:solidFill>
                <a:latin typeface="EB Garamond"/>
                <a:ea typeface="EB Garamond"/>
                <a:cs typeface="EB Garamond"/>
                <a:sym typeface="EB Garamond"/>
              </a:rPr>
              <a:t>. </a:t>
            </a:r>
            <a:endParaRPr b="1" sz="33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b="1" sz="3400">
              <a:solidFill>
                <a:schemeClr val="dk1"/>
              </a:solidFill>
              <a:latin typeface="EB Garamond"/>
              <a:ea typeface="EB Garamond"/>
              <a:cs typeface="EB Garamond"/>
              <a:sym typeface="EB Garamond"/>
            </a:endParaRPr>
          </a:p>
        </p:txBody>
      </p:sp>
      <p:sp>
        <p:nvSpPr>
          <p:cNvPr id="94" name="Google Shape;94;p13"/>
          <p:cNvSpPr txBox="1"/>
          <p:nvPr/>
        </p:nvSpPr>
        <p:spPr>
          <a:xfrm>
            <a:off x="8506150" y="18558200"/>
            <a:ext cx="111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5" name="Google Shape;95;p13"/>
          <p:cNvPicPr preferRelativeResize="0"/>
          <p:nvPr/>
        </p:nvPicPr>
        <p:blipFill>
          <a:blip r:embed="rId10">
            <a:alphaModFix/>
          </a:blip>
          <a:stretch>
            <a:fillRect/>
          </a:stretch>
        </p:blipFill>
        <p:spPr>
          <a:xfrm>
            <a:off x="21120825" y="8544500"/>
            <a:ext cx="10616750" cy="8835300"/>
          </a:xfrm>
          <a:prstGeom prst="rect">
            <a:avLst/>
          </a:prstGeom>
          <a:noFill/>
          <a:ln>
            <a:noFill/>
          </a:ln>
        </p:spPr>
      </p:pic>
      <p:sp>
        <p:nvSpPr>
          <p:cNvPr id="96" name="Google Shape;96;p13"/>
          <p:cNvSpPr/>
          <p:nvPr/>
        </p:nvSpPr>
        <p:spPr>
          <a:xfrm>
            <a:off x="21853063" y="15612538"/>
            <a:ext cx="285600" cy="22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nvSpPr>
        <p:spPr>
          <a:xfrm>
            <a:off x="22288525" y="32856313"/>
            <a:ext cx="34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8" name="Google Shape;98;p13"/>
          <p:cNvSpPr txBox="1"/>
          <p:nvPr/>
        </p:nvSpPr>
        <p:spPr>
          <a:xfrm>
            <a:off x="22648450" y="30885725"/>
            <a:ext cx="8292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400">
              <a:latin typeface="EB Garamond"/>
              <a:ea typeface="EB Garamond"/>
              <a:cs typeface="EB Garamond"/>
              <a:sym typeface="EB Garamond"/>
            </a:endParaRPr>
          </a:p>
        </p:txBody>
      </p:sp>
      <p:sp>
        <p:nvSpPr>
          <p:cNvPr id="99" name="Google Shape;99;p13"/>
          <p:cNvSpPr txBox="1"/>
          <p:nvPr/>
        </p:nvSpPr>
        <p:spPr>
          <a:xfrm>
            <a:off x="1554150" y="6692900"/>
            <a:ext cx="13743300" cy="1329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400">
              <a:solidFill>
                <a:schemeClr val="dk1"/>
              </a:solidFill>
            </a:endParaRPr>
          </a:p>
          <a:p>
            <a:pPr indent="-457200" lvl="0" marL="457200" rtl="0" algn="l">
              <a:spcBef>
                <a:spcPts val="0"/>
              </a:spcBef>
              <a:spcAft>
                <a:spcPts val="0"/>
              </a:spcAft>
              <a:buClr>
                <a:schemeClr val="dk1"/>
              </a:buClr>
              <a:buSzPts val="3600"/>
              <a:buFont typeface="EB Garamond"/>
              <a:buChar char="●"/>
            </a:pPr>
            <a:r>
              <a:rPr b="1" lang="el" sz="3600">
                <a:solidFill>
                  <a:schemeClr val="dk1"/>
                </a:solidFill>
                <a:latin typeface="EB Garamond"/>
                <a:ea typeface="EB Garamond"/>
                <a:cs typeface="EB Garamond"/>
                <a:sym typeface="EB Garamond"/>
              </a:rPr>
              <a:t>This study targets multicolor landscape prints produced in Japan between the 17</a:t>
            </a:r>
            <a:r>
              <a:rPr b="1" baseline="30000" lang="el" sz="3600">
                <a:solidFill>
                  <a:schemeClr val="dk1"/>
                </a:solidFill>
                <a:latin typeface="EB Garamond"/>
                <a:ea typeface="EB Garamond"/>
                <a:cs typeface="EB Garamond"/>
                <a:sym typeface="EB Garamond"/>
              </a:rPr>
              <a:t>th </a:t>
            </a:r>
            <a:r>
              <a:rPr b="1" lang="el" sz="3600">
                <a:solidFill>
                  <a:schemeClr val="dk1"/>
                </a:solidFill>
                <a:latin typeface="EB Garamond"/>
                <a:ea typeface="EB Garamond"/>
                <a:cs typeface="EB Garamond"/>
                <a:sym typeface="EB Garamond"/>
              </a:rPr>
              <a:t>and mid-19</a:t>
            </a:r>
            <a:r>
              <a:rPr b="1" baseline="30000" lang="el" sz="3600">
                <a:solidFill>
                  <a:schemeClr val="dk1"/>
                </a:solidFill>
                <a:latin typeface="EB Garamond"/>
                <a:ea typeface="EB Garamond"/>
                <a:cs typeface="EB Garamond"/>
                <a:sym typeface="EB Garamond"/>
              </a:rPr>
              <a:t>th </a:t>
            </a:r>
            <a:r>
              <a:rPr b="1" lang="el" sz="3600">
                <a:solidFill>
                  <a:schemeClr val="dk1"/>
                </a:solidFill>
                <a:latin typeface="EB Garamond"/>
                <a:ea typeface="EB Garamond"/>
                <a:cs typeface="EB Garamond"/>
                <a:sym typeface="EB Garamond"/>
              </a:rPr>
              <a:t>century.</a:t>
            </a:r>
            <a:endParaRPr b="1" sz="3600">
              <a:solidFill>
                <a:schemeClr val="dk1"/>
              </a:solidFill>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b="1" sz="3600">
              <a:solidFill>
                <a:schemeClr val="dk1"/>
              </a:solidFill>
              <a:latin typeface="EB Garamond"/>
              <a:ea typeface="EB Garamond"/>
              <a:cs typeface="EB Garamond"/>
              <a:sym typeface="EB Garamond"/>
            </a:endParaRPr>
          </a:p>
          <a:p>
            <a:pPr indent="-457200" lvl="0" marL="457200" rtl="0" algn="l">
              <a:spcBef>
                <a:spcPts val="0"/>
              </a:spcBef>
              <a:spcAft>
                <a:spcPts val="0"/>
              </a:spcAft>
              <a:buClr>
                <a:schemeClr val="dk1"/>
              </a:buClr>
              <a:buSzPts val="3600"/>
              <a:buFont typeface="EB Garamond"/>
              <a:buChar char="●"/>
            </a:pPr>
            <a:r>
              <a:rPr b="1" lang="el" sz="3600">
                <a:solidFill>
                  <a:schemeClr val="dk1"/>
                </a:solidFill>
                <a:latin typeface="EB Garamond"/>
                <a:ea typeface="EB Garamond"/>
                <a:cs typeface="EB Garamond"/>
                <a:sym typeface="EB Garamond"/>
              </a:rPr>
              <a:t>Defined as </a:t>
            </a:r>
            <a:r>
              <a:rPr b="1" i="1" lang="el" sz="3600">
                <a:solidFill>
                  <a:schemeClr val="dk1"/>
                </a:solidFill>
                <a:latin typeface="EB Garamond"/>
                <a:ea typeface="EB Garamond"/>
                <a:cs typeface="EB Garamond"/>
                <a:sym typeface="EB Garamond"/>
              </a:rPr>
              <a:t>meisho-e </a:t>
            </a:r>
            <a:r>
              <a:rPr b="1" lang="el" sz="3600">
                <a:solidFill>
                  <a:schemeClr val="dk1"/>
                </a:solidFill>
                <a:latin typeface="EB Garamond"/>
                <a:ea typeface="EB Garamond"/>
                <a:cs typeface="EB Garamond"/>
                <a:sym typeface="EB Garamond"/>
              </a:rPr>
              <a:t>or ‘pictures of famous places’ these images are grounded in rich poetic culture and tend to mediate depicted places and topographies. </a:t>
            </a:r>
            <a:endParaRPr b="1" sz="3600">
              <a:solidFill>
                <a:schemeClr val="dk1"/>
              </a:solidFill>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b="1" sz="3600">
              <a:solidFill>
                <a:schemeClr val="dk1"/>
              </a:solidFill>
              <a:latin typeface="EB Garamond"/>
              <a:ea typeface="EB Garamond"/>
              <a:cs typeface="EB Garamond"/>
              <a:sym typeface="EB Garamond"/>
            </a:endParaRPr>
          </a:p>
          <a:p>
            <a:pPr indent="-457200" lvl="0" marL="457200" rtl="0" algn="l">
              <a:spcBef>
                <a:spcPts val="0"/>
              </a:spcBef>
              <a:spcAft>
                <a:spcPts val="0"/>
              </a:spcAft>
              <a:buClr>
                <a:schemeClr val="dk1"/>
              </a:buClr>
              <a:buSzPts val="3600"/>
              <a:buFont typeface="EB Garamond"/>
              <a:buChar char="●"/>
            </a:pPr>
            <a:r>
              <a:rPr b="1" lang="el" sz="3600">
                <a:solidFill>
                  <a:schemeClr val="dk1"/>
                </a:solidFill>
                <a:latin typeface="EB Garamond"/>
                <a:ea typeface="EB Garamond"/>
                <a:cs typeface="EB Garamond"/>
                <a:sym typeface="EB Garamond"/>
              </a:rPr>
              <a:t>Due to the richness and diversity of the corpus the extent and nature of this mediation is still not understood by art historians.</a:t>
            </a:r>
            <a:endParaRPr b="1" sz="3600">
              <a:solidFill>
                <a:schemeClr val="dk1"/>
              </a:solidFill>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b="1" sz="3600">
              <a:solidFill>
                <a:schemeClr val="dk1"/>
              </a:solidFill>
              <a:latin typeface="EB Garamond"/>
              <a:ea typeface="EB Garamond"/>
              <a:cs typeface="EB Garamond"/>
              <a:sym typeface="EB Garamond"/>
            </a:endParaRPr>
          </a:p>
          <a:p>
            <a:pPr indent="-457200" lvl="0" marL="457200" rtl="0" algn="l">
              <a:spcBef>
                <a:spcPts val="0"/>
              </a:spcBef>
              <a:spcAft>
                <a:spcPts val="0"/>
              </a:spcAft>
              <a:buClr>
                <a:schemeClr val="dk1"/>
              </a:buClr>
              <a:buSzPts val="3600"/>
              <a:buFont typeface="EB Garamond"/>
              <a:buChar char="●"/>
            </a:pPr>
            <a:r>
              <a:rPr b="1" lang="el" sz="3600">
                <a:solidFill>
                  <a:schemeClr val="dk1"/>
                </a:solidFill>
                <a:latin typeface="EB Garamond"/>
                <a:ea typeface="EB Garamond"/>
                <a:cs typeface="EB Garamond"/>
                <a:sym typeface="EB Garamond"/>
              </a:rPr>
              <a:t>This study hypothesizes that NLP technology allows for a large-scale digital geospatial exploration of the studied prints, which is currently impossible.</a:t>
            </a:r>
            <a:endParaRPr b="1" sz="3600">
              <a:solidFill>
                <a:schemeClr val="dk1"/>
              </a:solidFill>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b="1" sz="3600">
              <a:solidFill>
                <a:schemeClr val="dk1"/>
              </a:solidFill>
              <a:latin typeface="EB Garamond"/>
              <a:ea typeface="EB Garamond"/>
              <a:cs typeface="EB Garamond"/>
              <a:sym typeface="EB Garamond"/>
            </a:endParaRPr>
          </a:p>
          <a:p>
            <a:pPr indent="-457200" lvl="0" marL="457200" rtl="0" algn="l">
              <a:spcBef>
                <a:spcPts val="0"/>
              </a:spcBef>
              <a:spcAft>
                <a:spcPts val="0"/>
              </a:spcAft>
              <a:buClr>
                <a:schemeClr val="dk1"/>
              </a:buClr>
              <a:buSzPts val="3600"/>
              <a:buFont typeface="Times New Roman"/>
              <a:buChar char="●"/>
            </a:pPr>
            <a:r>
              <a:rPr b="1" lang="el" sz="3600">
                <a:solidFill>
                  <a:schemeClr val="dk1"/>
                </a:solidFill>
                <a:latin typeface="EB Garamond"/>
                <a:ea typeface="EB Garamond"/>
                <a:cs typeface="EB Garamond"/>
                <a:sym typeface="EB Garamond"/>
              </a:rPr>
              <a:t>The goal of this study is  is to answer the following  research questions:</a:t>
            </a:r>
            <a:endParaRPr b="1" sz="3600">
              <a:solidFill>
                <a:schemeClr val="dk1"/>
              </a:solidFill>
              <a:latin typeface="EB Garamond"/>
              <a:ea typeface="EB Garamond"/>
              <a:cs typeface="EB Garamond"/>
              <a:sym typeface="EB Garamond"/>
            </a:endParaRPr>
          </a:p>
          <a:p>
            <a:pPr indent="-457200" lvl="1" marL="914400" rtl="0" algn="l">
              <a:spcBef>
                <a:spcPts val="0"/>
              </a:spcBef>
              <a:spcAft>
                <a:spcPts val="0"/>
              </a:spcAft>
              <a:buClr>
                <a:schemeClr val="dk1"/>
              </a:buClr>
              <a:buSzPts val="3600"/>
              <a:buFont typeface="Times New Roman"/>
              <a:buChar char="○"/>
            </a:pPr>
            <a:r>
              <a:rPr b="1" lang="el" sz="3600">
                <a:solidFill>
                  <a:schemeClr val="dk1"/>
                </a:solidFill>
                <a:latin typeface="EB Garamond"/>
                <a:ea typeface="EB Garamond"/>
                <a:cs typeface="EB Garamond"/>
                <a:sym typeface="EB Garamond"/>
              </a:rPr>
              <a:t>What kind of places are depicted in meisho-e prints and what places are not featured in the images?</a:t>
            </a:r>
            <a:endParaRPr b="1" sz="3600">
              <a:solidFill>
                <a:schemeClr val="dk1"/>
              </a:solidFill>
              <a:latin typeface="EB Garamond"/>
              <a:ea typeface="EB Garamond"/>
              <a:cs typeface="EB Garamond"/>
              <a:sym typeface="EB Garamond"/>
            </a:endParaRPr>
          </a:p>
          <a:p>
            <a:pPr indent="-457200" lvl="1" marL="914400" rtl="0" algn="l">
              <a:spcBef>
                <a:spcPts val="0"/>
              </a:spcBef>
              <a:spcAft>
                <a:spcPts val="0"/>
              </a:spcAft>
              <a:buClr>
                <a:schemeClr val="dk1"/>
              </a:buClr>
              <a:buSzPts val="3600"/>
              <a:buFont typeface="Times New Roman"/>
              <a:buChar char="○"/>
            </a:pPr>
            <a:r>
              <a:rPr b="1" lang="el" sz="3600">
                <a:solidFill>
                  <a:schemeClr val="dk1"/>
                </a:solidFill>
                <a:latin typeface="EB Garamond"/>
                <a:ea typeface="EB Garamond"/>
                <a:cs typeface="EB Garamond"/>
                <a:sym typeface="EB Garamond"/>
              </a:rPr>
              <a:t>How are these places distributed across Japanese territory?</a:t>
            </a:r>
            <a:endParaRPr b="1" sz="3600">
              <a:solidFill>
                <a:schemeClr val="dk1"/>
              </a:solidFill>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b="1" sz="3600">
              <a:solidFill>
                <a:schemeClr val="dk1"/>
              </a:solidFill>
              <a:latin typeface="EB Garamond"/>
              <a:ea typeface="EB Garamond"/>
              <a:cs typeface="EB Garamond"/>
              <a:sym typeface="EB Garamond"/>
            </a:endParaRPr>
          </a:p>
          <a:p>
            <a:pPr indent="-457200" lvl="0" marL="457200" rtl="0" algn="l">
              <a:spcBef>
                <a:spcPts val="0"/>
              </a:spcBef>
              <a:spcAft>
                <a:spcPts val="0"/>
              </a:spcAft>
              <a:buClr>
                <a:schemeClr val="dk1"/>
              </a:buClr>
              <a:buSzPts val="3600"/>
              <a:buFont typeface="EB Garamond"/>
              <a:buChar char="●"/>
            </a:pPr>
            <a:r>
              <a:rPr b="1" lang="el" sz="3600">
                <a:solidFill>
                  <a:schemeClr val="dk1"/>
                </a:solidFill>
                <a:latin typeface="EB Garamond"/>
                <a:ea typeface="EB Garamond"/>
                <a:cs typeface="EB Garamond"/>
                <a:sym typeface="EB Garamond"/>
              </a:rPr>
              <a:t>The combination of art historical ‘close reading’ with computational ‘distant viewing’, or microanalysis of images, is expected to generate a new epistemology of landscape prints.</a:t>
            </a:r>
            <a:endParaRPr sz="3600"/>
          </a:p>
        </p:txBody>
      </p:sp>
      <p:sp>
        <p:nvSpPr>
          <p:cNvPr id="100" name="Google Shape;100;p13"/>
          <p:cNvSpPr txBox="1"/>
          <p:nvPr/>
        </p:nvSpPr>
        <p:spPr>
          <a:xfrm>
            <a:off x="22844075" y="31400400"/>
            <a:ext cx="156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3"/>
          <p:cNvSpPr/>
          <p:nvPr/>
        </p:nvSpPr>
        <p:spPr>
          <a:xfrm>
            <a:off x="21703213" y="12227938"/>
            <a:ext cx="585300" cy="154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0924238" y="8807988"/>
            <a:ext cx="506100" cy="218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02200" y="42685738"/>
            <a:ext cx="48375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Discussion</a:t>
            </a:r>
            <a:endParaRPr b="1" sz="4800">
              <a:solidFill>
                <a:schemeClr val="dk1"/>
              </a:solidFill>
              <a:latin typeface="EB Garamond"/>
              <a:ea typeface="EB Garamond"/>
              <a:cs typeface="EB Garamond"/>
              <a:sym typeface="EB Garamond"/>
            </a:endParaRPr>
          </a:p>
        </p:txBody>
      </p:sp>
      <p:sp>
        <p:nvSpPr>
          <p:cNvPr id="104" name="Google Shape;104;p13"/>
          <p:cNvSpPr/>
          <p:nvPr/>
        </p:nvSpPr>
        <p:spPr>
          <a:xfrm>
            <a:off x="628650" y="47505300"/>
            <a:ext cx="48375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Limitations</a:t>
            </a:r>
            <a:endParaRPr b="1" sz="4800">
              <a:solidFill>
                <a:schemeClr val="dk1"/>
              </a:solidFill>
              <a:latin typeface="EB Garamond"/>
              <a:ea typeface="EB Garamond"/>
              <a:cs typeface="EB Garamond"/>
              <a:sym typeface="EB Garamond"/>
            </a:endParaRPr>
          </a:p>
        </p:txBody>
      </p:sp>
      <p:sp>
        <p:nvSpPr>
          <p:cNvPr id="105" name="Google Shape;105;p13"/>
          <p:cNvSpPr/>
          <p:nvPr/>
        </p:nvSpPr>
        <p:spPr>
          <a:xfrm>
            <a:off x="27060275" y="42685750"/>
            <a:ext cx="48375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Conclusion</a:t>
            </a:r>
            <a:endParaRPr b="1" sz="4800">
              <a:solidFill>
                <a:schemeClr val="dk1"/>
              </a:solidFill>
              <a:latin typeface="EB Garamond"/>
              <a:ea typeface="EB Garamond"/>
              <a:cs typeface="EB Garamond"/>
              <a:sym typeface="EB Garamond"/>
            </a:endParaRPr>
          </a:p>
        </p:txBody>
      </p:sp>
      <p:sp>
        <p:nvSpPr>
          <p:cNvPr id="106" name="Google Shape;106;p13"/>
          <p:cNvSpPr/>
          <p:nvPr/>
        </p:nvSpPr>
        <p:spPr>
          <a:xfrm>
            <a:off x="27060275" y="48305800"/>
            <a:ext cx="4837500" cy="130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l" sz="4800">
                <a:solidFill>
                  <a:schemeClr val="dk1"/>
                </a:solidFill>
                <a:latin typeface="EB Garamond"/>
                <a:ea typeface="EB Garamond"/>
                <a:cs typeface="EB Garamond"/>
                <a:sym typeface="EB Garamond"/>
              </a:rPr>
              <a:t>Future Work</a:t>
            </a:r>
            <a:endParaRPr b="1" sz="4800">
              <a:solidFill>
                <a:schemeClr val="dk1"/>
              </a:solidFill>
              <a:latin typeface="EB Garamond"/>
              <a:ea typeface="EB Garamond"/>
              <a:cs typeface="EB Garamond"/>
              <a:sym typeface="EB Garamond"/>
            </a:endParaRPr>
          </a:p>
        </p:txBody>
      </p:sp>
      <p:sp>
        <p:nvSpPr>
          <p:cNvPr id="107" name="Google Shape;107;p13"/>
          <p:cNvSpPr/>
          <p:nvPr/>
        </p:nvSpPr>
        <p:spPr>
          <a:xfrm rot="10800000">
            <a:off x="502200" y="43952000"/>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10800000">
            <a:off x="502200" y="48813900"/>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31240650" y="44083288"/>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5400000">
            <a:off x="31240650" y="49703338"/>
            <a:ext cx="755100" cy="5772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