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4235-91EE-46BD-A876-32D39CFE973F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A48-DE82-4861-A6E2-EF048311F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5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6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8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7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8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8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7A48-DE82-4861-A6E2-EF048311F5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0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4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006A-11A0-4D93-86EA-AD2E4EEE19D4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9101-0874-48FD-AA56-8DFF87B4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 b="5822"/>
          <a:stretch/>
        </p:blipFill>
        <p:spPr>
          <a:xfrm>
            <a:off x="539552" y="890047"/>
            <a:ext cx="9052123" cy="4844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1412776"/>
            <a:ext cx="295232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1487" y="1916832"/>
            <a:ext cx="2952328" cy="28083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487" y="1867420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449552" y="1322776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98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56" r="66348" b="10926"/>
          <a:stretch/>
        </p:blipFill>
        <p:spPr bwMode="auto">
          <a:xfrm>
            <a:off x="539553" y="980728"/>
            <a:ext cx="2832298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5" t="21429" r="937" b="12345"/>
          <a:stretch/>
        </p:blipFill>
        <p:spPr bwMode="auto">
          <a:xfrm>
            <a:off x="3743176" y="692696"/>
            <a:ext cx="4320000" cy="247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7" t="20127" r="1363" b="13032"/>
          <a:stretch/>
        </p:blipFill>
        <p:spPr bwMode="auto">
          <a:xfrm>
            <a:off x="3743176" y="3573016"/>
            <a:ext cx="4320000" cy="252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1560" y="2875534"/>
            <a:ext cx="1160392" cy="9812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995936" y="2348880"/>
            <a:ext cx="792088" cy="5977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6" idx="3"/>
            <a:endCxn id="3" idx="1"/>
          </p:cNvCxnSpPr>
          <p:nvPr/>
        </p:nvCxnSpPr>
        <p:spPr>
          <a:xfrm flipV="1">
            <a:off x="1771952" y="2647730"/>
            <a:ext cx="2223984" cy="7184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0800000">
            <a:off x="3995936" y="3212977"/>
            <a:ext cx="40672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44" y="1011547"/>
            <a:ext cx="7535863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r="1443" b="7467"/>
          <a:stretch/>
        </p:blipFill>
        <p:spPr bwMode="auto">
          <a:xfrm>
            <a:off x="611559" y="1772816"/>
            <a:ext cx="7590399" cy="38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808" y="5249984"/>
            <a:ext cx="2160000" cy="180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565275"/>
            <a:ext cx="7589837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7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8" r="66875" b="23611"/>
          <a:stretch/>
        </p:blipFill>
        <p:spPr bwMode="auto">
          <a:xfrm>
            <a:off x="1187624" y="1916832"/>
            <a:ext cx="6057900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4509120"/>
            <a:ext cx="3276000" cy="360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828800"/>
            <a:ext cx="60594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6" b="5555"/>
          <a:stretch/>
        </p:blipFill>
        <p:spPr bwMode="auto">
          <a:xfrm>
            <a:off x="539552" y="692696"/>
            <a:ext cx="3474452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006832"/>
            <a:ext cx="3402444" cy="3654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1560" y="1916832"/>
            <a:ext cx="180000" cy="18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41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679926" cy="31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7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2" t="14266" r="1627" b="19067"/>
          <a:stretch/>
        </p:blipFill>
        <p:spPr bwMode="auto">
          <a:xfrm>
            <a:off x="107504" y="980728"/>
            <a:ext cx="3085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13704" r="1771" b="20433"/>
          <a:stretch/>
        </p:blipFill>
        <p:spPr bwMode="auto">
          <a:xfrm>
            <a:off x="2969105" y="980728"/>
            <a:ext cx="313780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13704" r="1459" b="20433"/>
          <a:stretch/>
        </p:blipFill>
        <p:spPr bwMode="auto">
          <a:xfrm>
            <a:off x="5883509" y="980728"/>
            <a:ext cx="3152987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1547" y="2708920"/>
            <a:ext cx="13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by row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81490" y="2708920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by column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55189" y="2708920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Facet wrap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7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9" r="67396" b="5555"/>
          <a:stretch/>
        </p:blipFill>
        <p:spPr bwMode="auto">
          <a:xfrm>
            <a:off x="1763688" y="2852936"/>
            <a:ext cx="3474452" cy="75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8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568991" cy="308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608" y="1988840"/>
            <a:ext cx="2160240" cy="2880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953608" y="18988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43608" y="2348880"/>
            <a:ext cx="2160240" cy="5760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53608" y="227687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0" y="2204864"/>
            <a:ext cx="388237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848671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3923" y="4355812"/>
            <a:ext cx="1325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Without jitter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92152" y="4355812"/>
            <a:ext cx="1040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With jitter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96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7" r="66902" b="15908"/>
          <a:stretch/>
        </p:blipFill>
        <p:spPr bwMode="auto">
          <a:xfrm>
            <a:off x="1043608" y="1556792"/>
            <a:ext cx="322213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6060" y="2635805"/>
            <a:ext cx="2160000" cy="252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2098675"/>
            <a:ext cx="39751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0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44840" r="67101" b="11271"/>
          <a:stretch/>
        </p:blipFill>
        <p:spPr bwMode="auto">
          <a:xfrm>
            <a:off x="2139430" y="2149325"/>
            <a:ext cx="3512690" cy="27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9430" y="3933056"/>
            <a:ext cx="2160000" cy="252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66185"/>
            <a:ext cx="3517900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8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</Words>
  <Application>Microsoft Office PowerPoint</Application>
  <PresentationFormat>On-screen Show (4:3)</PresentationFormat>
  <Paragraphs>22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15</cp:revision>
  <dcterms:created xsi:type="dcterms:W3CDTF">2015-09-04T10:21:42Z</dcterms:created>
  <dcterms:modified xsi:type="dcterms:W3CDTF">2015-09-26T16:11:41Z</dcterms:modified>
</cp:coreProperties>
</file>