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06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4235-91EE-46BD-A876-32D39CFE973F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A48-DE82-4861-A6E2-EF048311F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6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6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8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7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3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8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0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4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006A-11A0-4D93-86EA-AD2E4EEE19D4}" type="datetimeFigureOut">
              <a:rPr lang="en-GB" smtClean="0"/>
              <a:t>04/09/2015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" b="5822"/>
          <a:stretch/>
        </p:blipFill>
        <p:spPr>
          <a:xfrm>
            <a:off x="539552" y="890047"/>
            <a:ext cx="9052123" cy="4844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1412776"/>
            <a:ext cx="295232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41487" y="1916832"/>
            <a:ext cx="2952328" cy="28083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1487" y="1867420"/>
            <a:ext cx="180000" cy="18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449552" y="1322776"/>
            <a:ext cx="180000" cy="18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984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6" b="5555"/>
          <a:stretch/>
        </p:blipFill>
        <p:spPr bwMode="auto">
          <a:xfrm>
            <a:off x="539552" y="692696"/>
            <a:ext cx="3474452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2006832"/>
            <a:ext cx="3402444" cy="3654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21560" y="1916832"/>
            <a:ext cx="180000" cy="18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241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5679926" cy="31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7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2" t="14266" r="1627" b="19067"/>
          <a:stretch/>
        </p:blipFill>
        <p:spPr bwMode="auto">
          <a:xfrm>
            <a:off x="107504" y="980728"/>
            <a:ext cx="3085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13704" r="1771" b="20433"/>
          <a:stretch/>
        </p:blipFill>
        <p:spPr bwMode="auto">
          <a:xfrm>
            <a:off x="2969105" y="980728"/>
            <a:ext cx="313780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13704" r="1459" b="20433"/>
          <a:stretch/>
        </p:blipFill>
        <p:spPr bwMode="auto">
          <a:xfrm>
            <a:off x="5883509" y="980728"/>
            <a:ext cx="3152987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1547" y="2708920"/>
            <a:ext cx="13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Facet by row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81490" y="2708920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Facet by column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55189" y="2708920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Facet wrap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7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9" r="67396" b="5555"/>
          <a:stretch/>
        </p:blipFill>
        <p:spPr bwMode="auto">
          <a:xfrm>
            <a:off x="1763688" y="2852936"/>
            <a:ext cx="3474452" cy="75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8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</Words>
  <Application>Microsoft Office PowerPoint</Application>
  <PresentationFormat>On-screen Show (4:3)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7</cp:revision>
  <dcterms:created xsi:type="dcterms:W3CDTF">2015-09-04T10:21:42Z</dcterms:created>
  <dcterms:modified xsi:type="dcterms:W3CDTF">2015-09-04T12:31:15Z</dcterms:modified>
</cp:coreProperties>
</file>