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6" r:id="rId3"/>
    <p:sldId id="271" r:id="rId4"/>
    <p:sldId id="275" r:id="rId5"/>
    <p:sldId id="269" r:id="rId6"/>
    <p:sldId id="270" r:id="rId7"/>
    <p:sldId id="272" r:id="rId8"/>
    <p:sldId id="273" r:id="rId9"/>
    <p:sldId id="262" r:id="rId10"/>
    <p:sldId id="264" r:id="rId11"/>
    <p:sldId id="265" r:id="rId12"/>
    <p:sldId id="266" r:id="rId13"/>
    <p:sldId id="276" r:id="rId14"/>
    <p:sldId id="274" r:id="rId15"/>
    <p:sldId id="267" r:id="rId16"/>
    <p:sldId id="257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2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8CF05-EF17-48ED-A256-24C1E7E77015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02A16-51DF-4739-820C-D63F9918B0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86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CA" dirty="0"/>
              <a:t>Often better to explain complicated things in voice over and use interview clips that show emotion, enhance points, or punctuate the script</a:t>
            </a:r>
          </a:p>
          <a:p>
            <a:pPr lvl="1"/>
            <a:r>
              <a:rPr lang="en-CA" dirty="0"/>
              <a:t>Prepare/Pre-interview</a:t>
            </a:r>
          </a:p>
          <a:p>
            <a:pPr lvl="1"/>
            <a:r>
              <a:rPr lang="en-CA" dirty="0"/>
              <a:t>Open ended questions, leave space (can edit it out later)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02A16-51DF-4739-820C-D63F9918B0F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54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920-1A21-47FB-B1D4-F643DD6D8932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4459-CF9E-4C71-9B62-2A0FD01FF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59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920-1A21-47FB-B1D4-F643DD6D8932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4459-CF9E-4C71-9B62-2A0FD01FF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52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920-1A21-47FB-B1D4-F643DD6D8932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4459-CF9E-4C71-9B62-2A0FD01FF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50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920-1A21-47FB-B1D4-F643DD6D8932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4459-CF9E-4C71-9B62-2A0FD01FF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70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920-1A21-47FB-B1D4-F643DD6D8932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4459-CF9E-4C71-9B62-2A0FD01FF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04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920-1A21-47FB-B1D4-F643DD6D8932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4459-CF9E-4C71-9B62-2A0FD01FF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76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920-1A21-47FB-B1D4-F643DD6D8932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4459-CF9E-4C71-9B62-2A0FD01FF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28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920-1A21-47FB-B1D4-F643DD6D8932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4459-CF9E-4C71-9B62-2A0FD01FF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31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920-1A21-47FB-B1D4-F643DD6D8932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4459-CF9E-4C71-9B62-2A0FD01FF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41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920-1A21-47FB-B1D4-F643DD6D8932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4459-CF9E-4C71-9B62-2A0FD01FF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6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5920-1A21-47FB-B1D4-F643DD6D8932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4459-CF9E-4C71-9B62-2A0FD01FF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56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5920-1A21-47FB-B1D4-F643DD6D8932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84459-CF9E-4C71-9B62-2A0FD01FF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vanparidon" TargetMode="External"/><Relationship Id="rId2" Type="http://schemas.openxmlformats.org/officeDocument/2006/relationships/hyperlink" Target="mailto:bvanp213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wobradforyou.wordpress.com/" TargetMode="External"/><Relationship Id="rId5" Type="http://schemas.openxmlformats.org/officeDocument/2006/relationships/hyperlink" Target="http://www.bradley.vanparidon.wordpress.com/" TargetMode="External"/><Relationship Id="rId4" Type="http://schemas.openxmlformats.org/officeDocument/2006/relationships/hyperlink" Target="https://twitter.com/TwoBradForYo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mnicoreagency.com/youtube-statisti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dyong209" TargetMode="External"/><Relationship Id="rId2" Type="http://schemas.openxmlformats.org/officeDocument/2006/relationships/hyperlink" Target="https://edyong.m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vethirtyeight.com/tag/podcast-19/" TargetMode="External"/><Relationship Id="rId4" Type="http://schemas.openxmlformats.org/officeDocument/2006/relationships/hyperlink" Target="https://fivethirtyeight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5413C4-188D-4BA4-83E4-E90B0B26F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3" t="10480" r="21612" b="-2694"/>
          <a:stretch/>
        </p:blipFill>
        <p:spPr>
          <a:xfrm>
            <a:off x="899592" y="1167968"/>
            <a:ext cx="2808312" cy="25217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D062F9-9013-49DA-9139-B8E0A57BBE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" t="12544" r="19710" b="1685"/>
          <a:stretch/>
        </p:blipFill>
        <p:spPr>
          <a:xfrm>
            <a:off x="179512" y="3864186"/>
            <a:ext cx="4608513" cy="281652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7F2058-E0A9-4544-905B-024958B6D2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2" t="9534" r="11717" b="61"/>
          <a:stretch/>
        </p:blipFill>
        <p:spPr>
          <a:xfrm>
            <a:off x="4788025" y="1169026"/>
            <a:ext cx="3816424" cy="25942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E57076-67E8-495D-877C-2BDD448E3711}"/>
              </a:ext>
            </a:extLst>
          </p:cNvPr>
          <p:cNvSpPr txBox="1"/>
          <p:nvPr/>
        </p:nvSpPr>
        <p:spPr>
          <a:xfrm>
            <a:off x="323528" y="188689"/>
            <a:ext cx="8712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Scientist turned science communicator/journalist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0777C-4FB3-4F09-B26C-DB379DC7DD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988626"/>
            <a:ext cx="2602315" cy="260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8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GET GOOD AUDIO!!!</a:t>
            </a:r>
          </a:p>
          <a:p>
            <a:r>
              <a:rPr lang="en-CA" dirty="0"/>
              <a:t>Always monitor your audio when possible</a:t>
            </a:r>
          </a:p>
          <a:p>
            <a:r>
              <a:rPr lang="en-CA" dirty="0"/>
              <a:t>Be aware of surroundings</a:t>
            </a:r>
          </a:p>
          <a:p>
            <a:pPr lvl="1"/>
            <a:r>
              <a:rPr lang="en-CA" dirty="0"/>
              <a:t>Street noise, wind, etc. </a:t>
            </a:r>
          </a:p>
          <a:p>
            <a:r>
              <a:rPr lang="en-CA" dirty="0"/>
              <a:t>Capture your setting with sound and words</a:t>
            </a:r>
          </a:p>
          <a:p>
            <a:pPr lvl="1"/>
            <a:r>
              <a:rPr lang="en-CA" dirty="0"/>
              <a:t>Emotive language, avoid literal descriptions try emotive descriptions </a:t>
            </a:r>
          </a:p>
          <a:p>
            <a:r>
              <a:rPr lang="en-CA" dirty="0"/>
              <a:t>Don’t be afraid to get close</a:t>
            </a:r>
          </a:p>
          <a:p>
            <a:pPr lvl="1"/>
            <a:r>
              <a:rPr lang="en-CA" dirty="0"/>
              <a:t>Ask your subject to repeat themselves</a:t>
            </a:r>
          </a:p>
          <a:p>
            <a:r>
              <a:rPr lang="en-CA" dirty="0"/>
              <a:t>Don’t be afraid to get creative</a:t>
            </a:r>
          </a:p>
          <a:p>
            <a:pPr lvl="1"/>
            <a:r>
              <a:rPr lang="en-CA" dirty="0"/>
              <a:t>Record in a closet, under a table or blanket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48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Record and Edit in WAV when possible and then export to MP3 or other formats</a:t>
            </a:r>
          </a:p>
          <a:p>
            <a:r>
              <a:rPr lang="en-CA" dirty="0"/>
              <a:t>Think about transitions</a:t>
            </a:r>
          </a:p>
          <a:p>
            <a:pPr lvl="1"/>
            <a:r>
              <a:rPr lang="en-CA" dirty="0"/>
              <a:t>How does each clip flow into each other and what is the best order to tell your story</a:t>
            </a:r>
          </a:p>
          <a:p>
            <a:r>
              <a:rPr lang="en-CA" dirty="0"/>
              <a:t>Technical Aspects </a:t>
            </a:r>
          </a:p>
          <a:p>
            <a:pPr lvl="1"/>
            <a:r>
              <a:rPr lang="en-CA" dirty="0"/>
              <a:t>EQ, Limiters and Compression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684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Tons of hosting websites both free and paid</a:t>
            </a:r>
          </a:p>
          <a:p>
            <a:pPr lvl="1"/>
            <a:r>
              <a:rPr lang="en-CA" dirty="0" err="1"/>
              <a:t>Mixcloud</a:t>
            </a:r>
            <a:r>
              <a:rPr lang="en-CA" dirty="0"/>
              <a:t> (free)</a:t>
            </a:r>
          </a:p>
          <a:p>
            <a:pPr lvl="1"/>
            <a:r>
              <a:rPr lang="en-CA" dirty="0" err="1"/>
              <a:t>Libsyn</a:t>
            </a:r>
            <a:r>
              <a:rPr lang="en-CA" dirty="0"/>
              <a:t> / </a:t>
            </a:r>
            <a:r>
              <a:rPr lang="en-CA" dirty="0" err="1"/>
              <a:t>Podbean</a:t>
            </a:r>
            <a:r>
              <a:rPr lang="en-CA" dirty="0"/>
              <a:t>/ </a:t>
            </a:r>
            <a:r>
              <a:rPr lang="en-CA" dirty="0" err="1"/>
              <a:t>Spreaker</a:t>
            </a:r>
            <a:r>
              <a:rPr lang="en-CA" dirty="0"/>
              <a:t> / </a:t>
            </a:r>
            <a:r>
              <a:rPr lang="en-CA" dirty="0" err="1"/>
              <a:t>Buzzsprout</a:t>
            </a:r>
            <a:r>
              <a:rPr lang="en-CA" dirty="0"/>
              <a:t> / </a:t>
            </a:r>
            <a:r>
              <a:rPr lang="en-CA" dirty="0" err="1"/>
              <a:t>Transitor</a:t>
            </a:r>
            <a:r>
              <a:rPr lang="en-CA" dirty="0"/>
              <a:t> and many more. </a:t>
            </a:r>
          </a:p>
          <a:p>
            <a:pPr lvl="1"/>
            <a:r>
              <a:rPr lang="en-CA" dirty="0"/>
              <a:t>Subscription based, covers everything, gets you on popular platforms like iTunes, Spotify, </a:t>
            </a:r>
            <a:r>
              <a:rPr lang="en-CA" dirty="0" err="1"/>
              <a:t>Stitcher</a:t>
            </a:r>
            <a:endParaRPr lang="en-CA" dirty="0"/>
          </a:p>
          <a:p>
            <a:pPr lvl="1"/>
            <a:r>
              <a:rPr lang="en-CA" dirty="0"/>
              <a:t>Do It Yourself (requires hosting and RSS feed)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842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5572-1E45-45A0-A6A4-33F3E756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41F6-C072-4905-B7F6-0207C580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matter what medium you decided to work with</a:t>
            </a:r>
          </a:p>
          <a:p>
            <a:pPr lvl="1"/>
            <a:r>
              <a:rPr lang="en-CA" dirty="0"/>
              <a:t>Think about your audience, what they like, what they might want and/or know and what you want to tell them/or want them to know</a:t>
            </a:r>
          </a:p>
          <a:p>
            <a:pPr lvl="1"/>
            <a:r>
              <a:rPr lang="en-CA" dirty="0"/>
              <a:t>It’s all about telling a good story, with interesting characters and an entertaining narrative</a:t>
            </a:r>
          </a:p>
        </p:txBody>
      </p:sp>
    </p:spTree>
    <p:extLst>
      <p:ext uri="{BB962C8B-B14F-4D97-AF65-F5344CB8AC3E}">
        <p14:creationId xmlns:p14="http://schemas.microsoft.com/office/powerpoint/2010/main" val="147703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B60B-FC6B-4E25-9BCE-36EB60A1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54F8-77D7-436E-9CA5-0E06C671F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Books</a:t>
            </a:r>
          </a:p>
          <a:p>
            <a:pPr lvl="1"/>
            <a:r>
              <a:rPr lang="en-CA" dirty="0"/>
              <a:t>Steven Pinker The Sense of Style</a:t>
            </a:r>
          </a:p>
          <a:p>
            <a:pPr lvl="1"/>
            <a:r>
              <a:rPr lang="en-CA" dirty="0"/>
              <a:t>The Science Writers' Handbook: Everything You Need to Know to Pitch, Publish, and Prosper in the Digital Age</a:t>
            </a:r>
          </a:p>
          <a:p>
            <a:r>
              <a:rPr lang="en-CA" dirty="0"/>
              <a:t>Websites</a:t>
            </a:r>
          </a:p>
          <a:p>
            <a:pPr lvl="1"/>
            <a:r>
              <a:rPr lang="en-CA" dirty="0"/>
              <a:t>www.podcastinsights.com</a:t>
            </a:r>
          </a:p>
          <a:p>
            <a:pPr lvl="1"/>
            <a:r>
              <a:rPr lang="en-CA" dirty="0"/>
              <a:t>theopenotebook.com</a:t>
            </a:r>
          </a:p>
          <a:p>
            <a:pPr lvl="1"/>
            <a:r>
              <a:rPr lang="en-CA" dirty="0" err="1"/>
              <a:t>Youtube</a:t>
            </a:r>
            <a:r>
              <a:rPr lang="en-CA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14658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Make A Podcast!!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BA306-8972-4328-A81E-BBE74647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group interested in podcasting can work with me to develop a podcast from start to finish. This includes:</a:t>
            </a:r>
          </a:p>
          <a:p>
            <a:pPr lvl="1"/>
            <a:r>
              <a:rPr lang="en-CA" dirty="0"/>
              <a:t>Coming up with a topic/story and how best to present it</a:t>
            </a:r>
          </a:p>
          <a:p>
            <a:pPr lvl="1"/>
            <a:r>
              <a:rPr lang="en-CA" dirty="0"/>
              <a:t>Map out an episode or series of mini-episodes</a:t>
            </a:r>
          </a:p>
          <a:p>
            <a:pPr lvl="1"/>
            <a:r>
              <a:rPr lang="en-CA" dirty="0"/>
              <a:t>Draft a script</a:t>
            </a:r>
          </a:p>
          <a:p>
            <a:pPr lvl="1"/>
            <a:r>
              <a:rPr lang="en-CA" dirty="0"/>
              <a:t>Learn the basics of recording and editing</a:t>
            </a:r>
          </a:p>
          <a:p>
            <a:pPr lvl="1"/>
            <a:r>
              <a:rPr lang="en-CA" dirty="0"/>
              <a:t>Post the final product to the Connect website</a:t>
            </a:r>
          </a:p>
        </p:txBody>
      </p:sp>
    </p:spTree>
    <p:extLst>
      <p:ext uri="{BB962C8B-B14F-4D97-AF65-F5344CB8AC3E}">
        <p14:creationId xmlns:p14="http://schemas.microsoft.com/office/powerpoint/2010/main" val="141844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Creative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en-CA" dirty="0"/>
              <a:t>This is awesome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CA" dirty="0"/>
              <a:t>This is tricky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CA" dirty="0"/>
              <a:t>This is shit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CA" dirty="0"/>
              <a:t>I am shit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CA" dirty="0"/>
              <a:t>This might just be ok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CA" dirty="0"/>
              <a:t>This is awesome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4208" y="58052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 Marcus </a:t>
            </a:r>
            <a:r>
              <a:rPr lang="en-CA" dirty="0" err="1"/>
              <a:t>Romer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286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Stay In Touch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Email: </a:t>
            </a:r>
            <a:r>
              <a:rPr lang="en-CA" dirty="0">
                <a:hlinkClick r:id="rId2"/>
              </a:rPr>
              <a:t>bvanp213@gmail.com</a:t>
            </a:r>
            <a:endParaRPr lang="en-CA" dirty="0"/>
          </a:p>
          <a:p>
            <a:r>
              <a:rPr lang="en-CA" dirty="0"/>
              <a:t>Twitter/Instagram: </a:t>
            </a:r>
            <a:r>
              <a:rPr lang="en-CA" dirty="0">
                <a:hlinkClick r:id="rId3"/>
              </a:rPr>
              <a:t>@bvanparidon </a:t>
            </a:r>
            <a:r>
              <a:rPr lang="en-CA" dirty="0"/>
              <a:t>or </a:t>
            </a:r>
            <a:r>
              <a:rPr lang="en-CA" dirty="0">
                <a:hlinkClick r:id="rId4"/>
              </a:rPr>
              <a:t>@TwoBradForYou </a:t>
            </a:r>
            <a:r>
              <a:rPr lang="en-CA" dirty="0"/>
              <a:t>(available on Spotify, </a:t>
            </a:r>
            <a:r>
              <a:rPr lang="en-CA" dirty="0" err="1"/>
              <a:t>ITunes</a:t>
            </a:r>
            <a:r>
              <a:rPr lang="en-CA" dirty="0"/>
              <a:t>, etc.) </a:t>
            </a:r>
          </a:p>
          <a:p>
            <a:r>
              <a:rPr lang="en-CA" dirty="0"/>
              <a:t>Website:</a:t>
            </a:r>
          </a:p>
          <a:p>
            <a:pPr lvl="1"/>
            <a:r>
              <a:rPr lang="en-CA" dirty="0">
                <a:hlinkClick r:id="rId5"/>
              </a:rPr>
              <a:t>bradley.vanparidon.wordpress.com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twobradforyou.wordpress.com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246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Writing Online and Podcasting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Regardless the medium, sci comm is about storytelling</a:t>
            </a:r>
          </a:p>
          <a:p>
            <a:r>
              <a:rPr lang="en-CA" dirty="0"/>
              <a:t>Blogging/Online Writing/Podcasting are great ways to tell your stories</a:t>
            </a:r>
          </a:p>
        </p:txBody>
      </p:sp>
    </p:spTree>
    <p:extLst>
      <p:ext uri="{BB962C8B-B14F-4D97-AF65-F5344CB8AC3E}">
        <p14:creationId xmlns:p14="http://schemas.microsoft.com/office/powerpoint/2010/main" val="378918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82F1-E291-4CAA-9D00-3EE967ED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Audience IS Essential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85179-9C04-478A-B50A-654BFDEB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Without an audience your effort is wasted</a:t>
            </a:r>
          </a:p>
          <a:p>
            <a:r>
              <a:rPr lang="en-CA" dirty="0"/>
              <a:t>Try to think about and identify your audience</a:t>
            </a:r>
          </a:p>
          <a:p>
            <a:pPr lvl="1"/>
            <a:r>
              <a:rPr lang="en-CA" dirty="0"/>
              <a:t>Who are they?</a:t>
            </a:r>
          </a:p>
          <a:p>
            <a:pPr lvl="1"/>
            <a:r>
              <a:rPr lang="en-CA" dirty="0"/>
              <a:t>What media do they already consume?</a:t>
            </a:r>
          </a:p>
          <a:p>
            <a:pPr lvl="1"/>
            <a:r>
              <a:rPr lang="en-CA" dirty="0"/>
              <a:t>Do some research? (</a:t>
            </a:r>
            <a:r>
              <a:rPr lang="en-CA" dirty="0">
                <a:hlinkClick r:id="rId2"/>
              </a:rPr>
              <a:t>https://www.omnicoreagency.com/youtube-statistics/</a:t>
            </a:r>
            <a:r>
              <a:rPr lang="en-CA" dirty="0"/>
              <a:t>)</a:t>
            </a:r>
          </a:p>
          <a:p>
            <a:r>
              <a:rPr lang="en-CA" dirty="0"/>
              <a:t>This will define your tone, your goal and </a:t>
            </a:r>
            <a:r>
              <a:rPr lang="en-CA"/>
              <a:t>your medium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802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2877-5523-416B-864A-A5521447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Nobody Cares About Your Stupid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E807-1E64-439F-B3BE-CCF45EC7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Generalized modern audience is:</a:t>
            </a:r>
          </a:p>
          <a:p>
            <a:pPr lvl="1"/>
            <a:r>
              <a:rPr lang="en-CA" dirty="0"/>
              <a:t>Smart but lacking specific knowledge</a:t>
            </a:r>
          </a:p>
          <a:p>
            <a:pPr lvl="1"/>
            <a:r>
              <a:rPr lang="en-CA" dirty="0"/>
              <a:t>Easily distracted</a:t>
            </a:r>
          </a:p>
          <a:p>
            <a:pPr lvl="1"/>
            <a:r>
              <a:rPr lang="en-CA" dirty="0"/>
              <a:t>Constantly consuming media</a:t>
            </a:r>
          </a:p>
          <a:p>
            <a:r>
              <a:rPr lang="en-CA" dirty="0"/>
              <a:t>Your job to make them care</a:t>
            </a:r>
          </a:p>
          <a:p>
            <a:pPr lvl="1"/>
            <a:r>
              <a:rPr lang="en-CA" dirty="0"/>
              <a:t>Bring them in and tell a great story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969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Storytelling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 lnSpcReduction="10000"/>
          </a:bodyPr>
          <a:lstStyle/>
          <a:p>
            <a:pPr marL="514350" indent="-457200"/>
            <a:r>
              <a:rPr lang="en-CA" dirty="0"/>
              <a:t>Story elements</a:t>
            </a:r>
          </a:p>
          <a:p>
            <a:pPr marL="914400" lvl="1" indent="-457200"/>
            <a:r>
              <a:rPr lang="en-CA" dirty="0"/>
              <a:t>Setting, Characters, Conflict</a:t>
            </a:r>
          </a:p>
          <a:p>
            <a:pPr marL="514350" indent="-457200"/>
            <a:r>
              <a:rPr lang="en-CA" dirty="0"/>
              <a:t>Point of View</a:t>
            </a:r>
          </a:p>
          <a:p>
            <a:pPr marL="914400" lvl="1" indent="-457200"/>
            <a:r>
              <a:rPr lang="en-CA" dirty="0"/>
              <a:t>Yours, the characters, the audience</a:t>
            </a:r>
          </a:p>
          <a:p>
            <a:pPr marL="514350" indent="-457200"/>
            <a:r>
              <a:rPr lang="en-CA" dirty="0"/>
              <a:t>Media is beholden to a good story</a:t>
            </a:r>
          </a:p>
          <a:p>
            <a:pPr marL="514350" indent="-457200"/>
            <a:r>
              <a:rPr lang="en-CA" dirty="0"/>
              <a:t>If you don’t provide one they need to invent one</a:t>
            </a:r>
          </a:p>
          <a:p>
            <a:r>
              <a:rPr lang="en-CA" dirty="0"/>
              <a:t>Online mediums are a great way to tell YOUR story</a:t>
            </a:r>
          </a:p>
        </p:txBody>
      </p:sp>
    </p:spTree>
    <p:extLst>
      <p:ext uri="{BB962C8B-B14F-4D97-AF65-F5344CB8AC3E}">
        <p14:creationId xmlns:p14="http://schemas.microsoft.com/office/powerpoint/2010/main" val="24397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Things To Think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JARGON!!!!</a:t>
            </a:r>
          </a:p>
          <a:p>
            <a:r>
              <a:rPr lang="en-CA" dirty="0"/>
              <a:t>Audiences can’t read minds</a:t>
            </a:r>
          </a:p>
          <a:p>
            <a:r>
              <a:rPr lang="en-CA" dirty="0"/>
              <a:t>Level of detail</a:t>
            </a:r>
          </a:p>
          <a:p>
            <a:r>
              <a:rPr lang="en-CA" dirty="0"/>
              <a:t>Signposting</a:t>
            </a:r>
          </a:p>
          <a:p>
            <a:r>
              <a:rPr lang="en-CA" dirty="0"/>
              <a:t>Scenes</a:t>
            </a:r>
          </a:p>
          <a:p>
            <a:pPr lvl="1"/>
            <a:r>
              <a:rPr lang="en-CA" dirty="0"/>
              <a:t>Help advance the narrative and organize the flow of the story</a:t>
            </a:r>
          </a:p>
          <a:p>
            <a:pPr lvl="1"/>
            <a:r>
              <a:rPr lang="en-CA" dirty="0"/>
              <a:t>Are all your scenes necessary</a:t>
            </a:r>
          </a:p>
          <a:p>
            <a:r>
              <a:rPr lang="en-CA" dirty="0"/>
              <a:t>Personality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027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836F-38D1-4C51-BC83-BC92F333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Science Storytelling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767F-4295-4C2D-84AC-59D5FA0B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First you and then me</a:t>
            </a:r>
          </a:p>
          <a:p>
            <a:pPr lvl="1"/>
            <a:r>
              <a:rPr lang="en-CA" dirty="0"/>
              <a:t>Examples I showed were from the writer Ed Yong </a:t>
            </a:r>
          </a:p>
          <a:p>
            <a:pPr lvl="2"/>
            <a:r>
              <a:rPr lang="en-CA" dirty="0">
                <a:hlinkClick r:id="rId2"/>
              </a:rPr>
              <a:t>https://edyong.me/</a:t>
            </a:r>
            <a:r>
              <a:rPr lang="en-CA" dirty="0"/>
              <a:t> </a:t>
            </a:r>
          </a:p>
          <a:p>
            <a:pPr lvl="2"/>
            <a:r>
              <a:rPr lang="en-CA" dirty="0">
                <a:hlinkClick r:id="rId3"/>
              </a:rPr>
              <a:t>https://twitter.com/edyong209</a:t>
            </a:r>
            <a:endParaRPr lang="en-CA" dirty="0"/>
          </a:p>
          <a:p>
            <a:pPr lvl="1"/>
            <a:r>
              <a:rPr lang="en-CA" dirty="0"/>
              <a:t>Five Thirty Eight (</a:t>
            </a:r>
            <a:r>
              <a:rPr lang="en-CA" dirty="0">
                <a:hlinkClick r:id="rId4"/>
              </a:rPr>
              <a:t>https://fivethirtyeight.com/</a:t>
            </a:r>
            <a:r>
              <a:rPr lang="en-CA" dirty="0"/>
              <a:t>)</a:t>
            </a:r>
          </a:p>
          <a:p>
            <a:pPr lvl="2"/>
            <a:r>
              <a:rPr lang="en-CA" dirty="0"/>
              <a:t>Podcast-19 </a:t>
            </a:r>
            <a:r>
              <a:rPr lang="en-CA" dirty="0">
                <a:hlinkClick r:id="rId5"/>
              </a:rPr>
              <a:t>https://fivethirtyeight.com/tag/podcast-19/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37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51EE-953A-4D43-A69A-19ADCC31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0B50-BDCB-4081-BBBA-9E1E4411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need to start from scratch</a:t>
            </a:r>
          </a:p>
          <a:p>
            <a:pPr lvl="1"/>
            <a:r>
              <a:rPr lang="en-CA" dirty="0"/>
              <a:t>The </a:t>
            </a:r>
            <a:r>
              <a:rPr lang="en-CA" dirty="0" err="1"/>
              <a:t>Xylom</a:t>
            </a:r>
            <a:r>
              <a:rPr lang="en-CA" dirty="0"/>
              <a:t>, Science Blog, </a:t>
            </a:r>
            <a:r>
              <a:rPr lang="en-CA" dirty="0" err="1"/>
              <a:t>PLoS</a:t>
            </a:r>
            <a:r>
              <a:rPr lang="en-CA" dirty="0"/>
              <a:t> Blogs, The Conversation, Medium, Social Media</a:t>
            </a:r>
          </a:p>
          <a:p>
            <a:pPr lvl="1"/>
            <a:r>
              <a:rPr lang="en-CA" dirty="0"/>
              <a:t>Matchmaker.fm</a:t>
            </a:r>
          </a:p>
          <a:p>
            <a:r>
              <a:rPr lang="en-CA" dirty="0"/>
              <a:t>If you are starting fresh</a:t>
            </a:r>
          </a:p>
          <a:p>
            <a:pPr lvl="1"/>
            <a:r>
              <a:rPr lang="en-CA" dirty="0"/>
              <a:t>Medium, </a:t>
            </a:r>
            <a:r>
              <a:rPr lang="en-CA" dirty="0" err="1"/>
              <a:t>Wordpress</a:t>
            </a:r>
            <a:r>
              <a:rPr lang="en-CA" dirty="0"/>
              <a:t>, Social Media, SEO</a:t>
            </a:r>
          </a:p>
        </p:txBody>
      </p:sp>
    </p:spTree>
    <p:extLst>
      <p:ext uri="{BB962C8B-B14F-4D97-AF65-F5344CB8AC3E}">
        <p14:creationId xmlns:p14="http://schemas.microsoft.com/office/powerpoint/2010/main" val="153526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Making A Podcast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Equipment:</a:t>
            </a:r>
          </a:p>
          <a:p>
            <a:pPr lvl="1"/>
            <a:r>
              <a:rPr lang="en-CA" dirty="0"/>
              <a:t>Microphone (cellphone, headset, USB or Studio Mic)</a:t>
            </a:r>
          </a:p>
          <a:p>
            <a:pPr lvl="1"/>
            <a:r>
              <a:rPr lang="en-CA" dirty="0"/>
              <a:t>Recording / Editing Software (Audacity / GarageBand)</a:t>
            </a:r>
          </a:p>
          <a:p>
            <a:pPr lvl="1"/>
            <a:r>
              <a:rPr lang="en-CA" dirty="0"/>
              <a:t>Internet Connection (for posting)</a:t>
            </a:r>
          </a:p>
          <a:p>
            <a:r>
              <a:rPr lang="en-CA" dirty="0"/>
              <a:t>Music/Sound Effects</a:t>
            </a:r>
          </a:p>
          <a:p>
            <a:pPr lvl="1"/>
            <a:r>
              <a:rPr lang="en-CA" dirty="0"/>
              <a:t>freesound.org</a:t>
            </a:r>
          </a:p>
          <a:p>
            <a:pPr lvl="1"/>
            <a:r>
              <a:rPr lang="en-CA" dirty="0"/>
              <a:t>GarageBand</a:t>
            </a:r>
          </a:p>
          <a:p>
            <a:pPr lvl="1"/>
            <a:r>
              <a:rPr lang="en-CA" dirty="0"/>
              <a:t>Soundcloud</a:t>
            </a:r>
          </a:p>
        </p:txBody>
      </p:sp>
    </p:spTree>
    <p:extLst>
      <p:ext uri="{BB962C8B-B14F-4D97-AF65-F5344CB8AC3E}">
        <p14:creationId xmlns:p14="http://schemas.microsoft.com/office/powerpoint/2010/main" val="87280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765</Words>
  <Application>Microsoft Office PowerPoint</Application>
  <PresentationFormat>On-screen Show (4:3)</PresentationFormat>
  <Paragraphs>117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Writing Online and Podcasting</vt:lpstr>
      <vt:lpstr>Audience IS Essential</vt:lpstr>
      <vt:lpstr>Nobody Cares About Your Stupid Science</vt:lpstr>
      <vt:lpstr>Storytelling </vt:lpstr>
      <vt:lpstr>Things To Think About</vt:lpstr>
      <vt:lpstr>Examples of Science Storytelling</vt:lpstr>
      <vt:lpstr>Getting Started</vt:lpstr>
      <vt:lpstr>Making A Podcast</vt:lpstr>
      <vt:lpstr>Recording</vt:lpstr>
      <vt:lpstr>Editing</vt:lpstr>
      <vt:lpstr>Posting</vt:lpstr>
      <vt:lpstr>Recap</vt:lpstr>
      <vt:lpstr>Recommended Resources</vt:lpstr>
      <vt:lpstr>Lets Make A Podcast!!</vt:lpstr>
      <vt:lpstr>The Creative Process</vt:lpstr>
      <vt:lpstr>Stay In Touch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Brad van Paridon Intro to Podcasting</dc:title>
  <dc:creator>brad.vanparidon</dc:creator>
  <cp:lastModifiedBy>Bradley van Paridon</cp:lastModifiedBy>
  <cp:revision>44</cp:revision>
  <dcterms:created xsi:type="dcterms:W3CDTF">2019-03-14T14:48:17Z</dcterms:created>
  <dcterms:modified xsi:type="dcterms:W3CDTF">2020-08-27T11:44:29Z</dcterms:modified>
</cp:coreProperties>
</file>