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93F1-F47C-29B2-2420-41DB4AE7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B634E-C305-9A68-55E4-095B7D01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0660-6AE4-A2C1-B331-3B6F2E31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715C-CB3F-DB88-845B-F7474E74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AA41-409D-06DD-5029-93305C61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19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8E85-6C5D-197F-D06B-03D675C1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3A48-FFC1-F579-478A-2A8B8EBCC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7A9A-9C0B-6844-A69D-A6227283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BCAF-77AC-7587-EF81-0DD2E5A6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00E5-30BA-72D7-B840-93493B90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00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52514-0DC4-D490-1DEB-79FF46B4B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4584-21D5-1C47-A8DE-8BDB7ADE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9963-E01F-A662-04AA-2CC9C3CE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F26D-B08E-B747-2213-45EE71EC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8F79-ABCE-E114-012E-806AB357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6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E600-73AC-DB6C-76F8-54CFD0DD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745F-60A4-2F2A-E379-AED410E5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D350-A748-A740-5B98-C3DE1263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B09D-22FC-C316-8B58-9C1A7001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2F6F-3E78-CB1F-E970-5C1BDCC1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9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8D4D-EAA6-22B5-20ED-D21B9DA1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01BD5-87F2-5F72-95D4-658CFDFA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C3F8-FCFC-61FE-ECA4-03979EE8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0043-BFD1-8463-BF63-7BE91AC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0E7F-883F-3CB7-619D-34A744F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0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25B5-9980-8FC7-3F9E-9FBDFE2C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FD63-32E4-DD07-5F38-CCB43597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7F53-D24F-D5C8-41FE-7B771BD13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C081F-003F-FA5E-513D-E8C82E2A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9EB4-5AA4-F091-328B-8F6DB360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52E15-4376-F410-A762-54145EEC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BEF0-3DF4-AE3C-6DEE-40CD6B4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F29E-ED19-D713-A0D0-A0736CEE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FDFC-0958-9778-8E96-8C083F561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673A8-3A0B-DA25-5885-9B1988486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C9A40-5ABA-57D6-E399-B06112518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CF119-8FE6-8DE6-5F47-86A1FFE7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F7335-2D59-D946-B041-731819F6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6B836-1AD8-7F23-ADE6-EA4AB503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2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FDBE-B6D2-7DD1-FED7-41C5BEFB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DCF46-840B-A4DC-18A9-A8E2E5B9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1AA09-F507-3A7A-FDDD-C58B9175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9A533-71D1-C008-2152-4EAC0BA7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1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F56C0-E1F6-7BC0-7833-2405C78F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400CC-B631-053A-D19D-E5F50E80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70062-11E1-0EE0-C476-7A839B25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28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9CE-3D4A-7165-8A4E-146CB5D5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F057-26A9-B284-6309-524CDF35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D8EE-D7CE-D0C3-7332-E663A607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1D131-22A7-1DC4-1D0F-4AF7EF2F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2CA4-1290-E7CD-6311-030E4D3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EDFEF-3BE0-4D39-8A36-E4CBBA0B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8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221-AE04-3789-8BA7-AF3E25C1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F95ED-7E48-C967-BD40-F4D271109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C24AA-710A-7194-B6B6-6DA611EE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84FF9-A692-0B8C-3E68-765C05DF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FBAD7-9605-6C9C-F694-73808DB2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80D7-8999-F747-621A-7F0EB0C6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52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24D5A-F09E-3FED-6A6F-53DD2055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1041-DB58-04BD-6AB8-A546EFDA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0CAB-407F-AC9D-AC9E-60B9451ED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41A3-DEC1-498D-B65C-F1CA6B26E0D5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FA7A-1A42-1FA0-58CE-24ABF9ACE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1AFA-2BDE-FA0A-C3A0-8F45047D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BC585-A424-47F6-BA99-BECFA8A5B9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43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FA351-935E-9C7E-FC8B-9B43F773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8" y="783166"/>
            <a:ext cx="5291666" cy="5291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76752-D933-E0DB-7818-EAD288E98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8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82EEBE-CEDF-2F70-45F9-3E40C358E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27F46-E305-831A-A37E-2FE98320F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8532C0-ABEB-6F59-0AA4-5FA28553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1028" y="228322"/>
            <a:ext cx="6401355" cy="6401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F1E48-ACB9-1CFB-B12E-F2977257FBEA}"/>
              </a:ext>
            </a:extLst>
          </p:cNvPr>
          <p:cNvSpPr txBox="1"/>
          <p:nvPr/>
        </p:nvSpPr>
        <p:spPr>
          <a:xfrm>
            <a:off x="401934" y="562708"/>
            <a:ext cx="26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Bootstrapped time series</a:t>
            </a:r>
          </a:p>
        </p:txBody>
      </p:sp>
    </p:spTree>
    <p:extLst>
      <p:ext uri="{BB962C8B-B14F-4D97-AF65-F5344CB8AC3E}">
        <p14:creationId xmlns:p14="http://schemas.microsoft.com/office/powerpoint/2010/main" val="137851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Takuya Iwanaga</dc:creator>
  <cp:lastModifiedBy>Takuya Iwanaga</cp:lastModifiedBy>
  <cp:revision>3</cp:revision>
  <dcterms:created xsi:type="dcterms:W3CDTF">2024-07-23T09:45:59Z</dcterms:created>
  <dcterms:modified xsi:type="dcterms:W3CDTF">2024-07-24T01:13:55Z</dcterms:modified>
</cp:coreProperties>
</file>