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6BA8-3258-4F1C-B7B7-C358192CA9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52FA-A4AA-47EF-91A8-1E8EF9C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side a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41" y="503852"/>
            <a:ext cx="7962058" cy="59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340359" y="4758612"/>
            <a:ext cx="671804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359" y="5131837"/>
            <a:ext cx="122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Graphics 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51514" y="3023118"/>
            <a:ext cx="611155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2163" y="3554963"/>
            <a:ext cx="116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Fan</a:t>
            </a:r>
            <a:r>
              <a:rPr lang="en-CA" dirty="0" smtClean="0"/>
              <a:t>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029200" y="3657600"/>
            <a:ext cx="755780" cy="26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3972121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R.A.M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259216" y="4758612"/>
            <a:ext cx="90507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59216" y="5455002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Hard disk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5551714" y="2239347"/>
            <a:ext cx="438539" cy="40121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4188" y="2547257"/>
            <a:ext cx="13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6699380" y="3924295"/>
            <a:ext cx="942391" cy="3397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29401" y="3669649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Mother 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214188" y="1632857"/>
            <a:ext cx="1324947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6661" y="2449285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Dvd</a:t>
            </a:r>
            <a:r>
              <a:rPr lang="en-CA" dirty="0" smtClean="0">
                <a:solidFill>
                  <a:schemeClr val="bg1"/>
                </a:solidFill>
              </a:rPr>
              <a:t> ports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Kerr - Louise Arbour SS</dc:creator>
  <cp:lastModifiedBy>Jordan Kerr - Louise Arbour SS</cp:lastModifiedBy>
  <cp:revision>3</cp:revision>
  <dcterms:created xsi:type="dcterms:W3CDTF">2018-10-04T13:29:02Z</dcterms:created>
  <dcterms:modified xsi:type="dcterms:W3CDTF">2018-10-04T13:38:39Z</dcterms:modified>
</cp:coreProperties>
</file>