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B.1 – </a:t>
            </a:r>
            <a:r>
              <a:rPr lang="en-US" dirty="0"/>
              <a:t>Sep </a:t>
            </a:r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Quiz </a:t>
            </a:r>
            <a:r>
              <a:rPr lang="en-CA" dirty="0" smtClean="0"/>
              <a:t>B.1 </a:t>
            </a:r>
            <a:r>
              <a:rPr lang="en-CA" dirty="0"/>
              <a:t>Python </a:t>
            </a:r>
            <a:r>
              <a:rPr lang="en-CA" dirty="0" smtClean="0"/>
              <a:t>Introduction</a:t>
            </a:r>
          </a:p>
          <a:p>
            <a:pPr lvl="2"/>
            <a:r>
              <a:rPr lang="en-CA" dirty="0" smtClean="0"/>
              <a:t>Open Book</a:t>
            </a:r>
          </a:p>
          <a:p>
            <a:pPr lvl="2"/>
            <a:r>
              <a:rPr lang="en-CA" dirty="0" smtClean="0"/>
              <a:t>Finish By End of Period</a:t>
            </a:r>
          </a:p>
          <a:p>
            <a:pPr lvl="1"/>
            <a:r>
              <a:rPr lang="en-CA" dirty="0" smtClean="0"/>
              <a:t>Case Study C.1 </a:t>
            </a:r>
            <a:r>
              <a:rPr lang="en-CA" dirty="0" err="1" smtClean="0"/>
              <a:t>Emoji</a:t>
            </a:r>
            <a:r>
              <a:rPr lang="en-CA" dirty="0" smtClean="0"/>
              <a:t> Equity</a:t>
            </a:r>
          </a:p>
          <a:p>
            <a:pPr lvl="2"/>
            <a:r>
              <a:rPr lang="en-CA" dirty="0" smtClean="0"/>
              <a:t>Begin Today / Complete Tomorrow</a:t>
            </a: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TOMORROW: </a:t>
            </a:r>
            <a:r>
              <a:rPr lang="en-US" dirty="0" smtClean="0"/>
              <a:t>Continue C.1 </a:t>
            </a:r>
            <a:r>
              <a:rPr lang="en-US" dirty="0" err="1" smtClean="0"/>
              <a:t>Emoji</a:t>
            </a:r>
            <a:r>
              <a:rPr lang="en-US" dirty="0" smtClean="0"/>
              <a:t> Equity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34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Quiz B.1 – Sep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</cp:lastModifiedBy>
  <cp:revision>50</cp:revision>
  <dcterms:created xsi:type="dcterms:W3CDTF">2006-08-16T00:00:00Z</dcterms:created>
  <dcterms:modified xsi:type="dcterms:W3CDTF">2018-09-19T01:43:04Z</dcterms:modified>
</cp:coreProperties>
</file>