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C.1 – </a:t>
            </a:r>
            <a:r>
              <a:rPr lang="en-US" dirty="0"/>
              <a:t>Sep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Case </a:t>
            </a:r>
            <a:r>
              <a:rPr lang="en-CA" dirty="0" smtClean="0"/>
              <a:t>Study C.1 Emoji Equity</a:t>
            </a:r>
          </a:p>
          <a:p>
            <a:pPr lvl="2"/>
            <a:r>
              <a:rPr lang="en-CA" dirty="0" smtClean="0"/>
              <a:t>Complete ASAP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err="1" smtClean="0"/>
              <a:t>T.b.d</a:t>
            </a:r>
            <a:r>
              <a:rPr lang="en-US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Case Study C.1 – Sep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2018-09-19T13:50:06Z</dcterms:modified>
</cp:coreProperties>
</file>