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0079141@pdsb.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B1 </a:t>
            </a:r>
            <a:r>
              <a:rPr lang="en-US" dirty="0"/>
              <a:t>– Sep </a:t>
            </a:r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Course Outline</a:t>
            </a:r>
          </a:p>
          <a:p>
            <a:pPr lvl="1"/>
            <a:r>
              <a:rPr lang="en-CA" dirty="0" smtClean="0"/>
              <a:t>Module </a:t>
            </a:r>
            <a:r>
              <a:rPr lang="en-CA" dirty="0"/>
              <a:t>B1 Python Programming</a:t>
            </a:r>
            <a:endParaRPr lang="en-CA" dirty="0" smtClean="0"/>
          </a:p>
          <a:p>
            <a:pPr lvl="2"/>
            <a:r>
              <a:rPr lang="en-CA" dirty="0" smtClean="0"/>
              <a:t>Level 1 – Basic Math &amp; Strings (Complete)</a:t>
            </a:r>
          </a:p>
          <a:p>
            <a:pPr lvl="2"/>
            <a:r>
              <a:rPr lang="en-CA" dirty="0" smtClean="0"/>
              <a:t>Level 2 </a:t>
            </a:r>
            <a:r>
              <a:rPr lang="en-CA" dirty="0"/>
              <a:t>– </a:t>
            </a:r>
            <a:r>
              <a:rPr lang="en-CA" dirty="0" smtClean="0"/>
              <a:t>Booleans &amp; Variables (Complete)</a:t>
            </a:r>
          </a:p>
          <a:p>
            <a:pPr lvl="2"/>
            <a:r>
              <a:rPr lang="en-CA" dirty="0"/>
              <a:t>Level </a:t>
            </a:r>
            <a:r>
              <a:rPr lang="en-CA" dirty="0" smtClean="0"/>
              <a:t>3 </a:t>
            </a:r>
            <a:r>
              <a:rPr lang="en-CA" dirty="0"/>
              <a:t>– </a:t>
            </a:r>
            <a:r>
              <a:rPr lang="en-CA" dirty="0" smtClean="0"/>
              <a:t>Lists  </a:t>
            </a:r>
            <a:r>
              <a:rPr lang="en-CA" smtClean="0"/>
              <a:t>&amp; Control (Begin</a:t>
            </a:r>
            <a:r>
              <a:rPr lang="en-CA" dirty="0"/>
              <a:t>)</a:t>
            </a:r>
          </a:p>
          <a:p>
            <a:pPr lvl="2"/>
            <a:endParaRPr lang="en-CA" dirty="0"/>
          </a:p>
          <a:p>
            <a:pPr lvl="2"/>
            <a:endParaRPr lang="en-CA" dirty="0" smtClean="0"/>
          </a:p>
          <a:p>
            <a:pPr lvl="1"/>
            <a:r>
              <a:rPr lang="en-CA" dirty="0" err="1" smtClean="0"/>
              <a:t>GitHub</a:t>
            </a:r>
            <a:r>
              <a:rPr lang="en-CA" dirty="0" smtClean="0"/>
              <a:t> Repository</a:t>
            </a:r>
          </a:p>
          <a:p>
            <a:pPr lvl="2"/>
            <a:r>
              <a:rPr lang="en-CA" dirty="0" smtClean="0"/>
              <a:t>Email URL to Mr. Nestor (</a:t>
            </a:r>
            <a:r>
              <a:rPr lang="en-CA" dirty="0" smtClean="0">
                <a:hlinkClick r:id="rId2"/>
              </a:rPr>
              <a:t>p0079141@pdsb.net</a:t>
            </a:r>
            <a:r>
              <a:rPr lang="en-CA" dirty="0" smtClean="0"/>
              <a:t>)</a:t>
            </a:r>
          </a:p>
          <a:p>
            <a:pPr lvl="2"/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Past Due: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Modue</a:t>
            </a:r>
            <a:r>
              <a:rPr lang="en-US" dirty="0" smtClean="0"/>
              <a:t> D1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Early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P1: 8:43 – 9:20</a:t>
            </a:r>
          </a:p>
          <a:p>
            <a:r>
              <a:rPr lang="en-CA" dirty="0" smtClean="0"/>
              <a:t>P2: 9:23 </a:t>
            </a:r>
            <a:r>
              <a:rPr lang="en-CA" dirty="0"/>
              <a:t>–</a:t>
            </a:r>
            <a:r>
              <a:rPr lang="en-CA" dirty="0" smtClean="0"/>
              <a:t> 10:00</a:t>
            </a:r>
          </a:p>
          <a:p>
            <a:r>
              <a:rPr lang="en-CA" dirty="0" smtClean="0"/>
              <a:t>P3: 10:03 – 10:40</a:t>
            </a:r>
          </a:p>
          <a:p>
            <a:r>
              <a:rPr lang="en-CA" smtClean="0"/>
              <a:t>P4: 10:43 – 11:20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82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80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Module B1 – Sep 17</vt:lpstr>
      <vt:lpstr>Early Release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47</cp:revision>
  <dcterms:created xsi:type="dcterms:W3CDTF">2006-08-16T00:00:00Z</dcterms:created>
  <dcterms:modified xsi:type="dcterms:W3CDTF">2018-09-17T12:21:50Z</dcterms:modified>
</cp:coreProperties>
</file>