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B.1 </a:t>
            </a:r>
            <a:r>
              <a:rPr lang="en-US" dirty="0"/>
              <a:t>– Sep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mtClean="0"/>
              <a:t>Course </a:t>
            </a:r>
            <a:r>
              <a:rPr lang="en-CA" smtClean="0"/>
              <a:t>Introduction / Outline</a:t>
            </a:r>
            <a:endParaRPr lang="en-CA" dirty="0" smtClean="0"/>
          </a:p>
          <a:p>
            <a:pPr lvl="2"/>
            <a:r>
              <a:rPr lang="en-CA" dirty="0" smtClean="0"/>
              <a:t>Expectations</a:t>
            </a:r>
          </a:p>
          <a:p>
            <a:pPr lvl="2"/>
            <a:r>
              <a:rPr lang="en-CA" dirty="0" smtClean="0"/>
              <a:t>Marks Spreadsheet</a:t>
            </a:r>
          </a:p>
          <a:p>
            <a:pPr lvl="1"/>
            <a:r>
              <a:rPr lang="en-CA" dirty="0" smtClean="0"/>
              <a:t>Module B.1 </a:t>
            </a:r>
            <a:r>
              <a:rPr lang="en-CA" dirty="0"/>
              <a:t>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(Complete)</a:t>
            </a:r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(Complete)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3 </a:t>
            </a:r>
            <a:r>
              <a:rPr lang="en-CA" dirty="0"/>
              <a:t>– </a:t>
            </a:r>
            <a:r>
              <a:rPr lang="en-CA" dirty="0" smtClean="0"/>
              <a:t>Lists  &amp; Logic(Complete)</a:t>
            </a:r>
            <a:endParaRPr lang="en-CA" dirty="0"/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TOMORROW: Module B.1 QUIZ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Module B.1 – Sep 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49</cp:revision>
  <dcterms:created xsi:type="dcterms:W3CDTF">2006-08-16T00:00:00Z</dcterms:created>
  <dcterms:modified xsi:type="dcterms:W3CDTF">2018-09-18T12:23:46Z</dcterms:modified>
</cp:coreProperties>
</file>