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1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7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15C9-5E1F-4A8B-A2E2-3421159ECE54}" type="datetimeFigureOut">
              <a:rPr lang="en-GB" smtClean="0"/>
              <a:t>20/04/2013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30D-12B1-4C56-9915-738C0C4DB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" Type="http://schemas.openxmlformats.org/officeDocument/2006/relationships/image" Target="../media/image1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0.png"/><Relationship Id="rId10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175489" y="807397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89" y="807397"/>
                <a:ext cx="414279" cy="41427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4175490" y="155240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90" y="1552401"/>
                <a:ext cx="414279" cy="41427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04049" y="155240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9" y="1552401"/>
                <a:ext cx="414279" cy="41427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589770" y="238104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70" y="2381046"/>
                <a:ext cx="414279" cy="41427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589770" y="321297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70" y="3212976"/>
                <a:ext cx="414279" cy="41427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4"/>
            <a:endCxn id="24" idx="0"/>
          </p:cNvCxnSpPr>
          <p:nvPr/>
        </p:nvCxnSpPr>
        <p:spPr>
          <a:xfrm>
            <a:off x="4382629" y="1221676"/>
            <a:ext cx="1" cy="3307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5" idx="0"/>
          </p:cNvCxnSpPr>
          <p:nvPr/>
        </p:nvCxnSpPr>
        <p:spPr>
          <a:xfrm>
            <a:off x="5211188" y="1221675"/>
            <a:ext cx="1" cy="3307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796910" y="1966680"/>
            <a:ext cx="414279" cy="414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6" idx="0"/>
          </p:cNvCxnSpPr>
          <p:nvPr/>
        </p:nvCxnSpPr>
        <p:spPr>
          <a:xfrm>
            <a:off x="4382630" y="1966680"/>
            <a:ext cx="414280" cy="414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27" idx="0"/>
          </p:cNvCxnSpPr>
          <p:nvPr/>
        </p:nvCxnSpPr>
        <p:spPr>
          <a:xfrm>
            <a:off x="4796910" y="2795325"/>
            <a:ext cx="0" cy="4176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147720" y="876034"/>
                <a:ext cx="1072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20" y="876034"/>
                <a:ext cx="107266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2744" y="2442247"/>
                <a:ext cx="107702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744" y="2442247"/>
                <a:ext cx="107702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190797" y="1611512"/>
                <a:ext cx="98469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97" y="1611512"/>
                <a:ext cx="984692" cy="291298"/>
              </a:xfrm>
              <a:prstGeom prst="rect">
                <a:avLst/>
              </a:prstGeom>
              <a:blipFill rotWithShape="1"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33910" y="3281615"/>
                <a:ext cx="988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&gt;0)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10" y="3281615"/>
                <a:ext cx="988604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8" idx="6"/>
            <a:endCxn id="19" idx="2"/>
          </p:cNvCxnSpPr>
          <p:nvPr/>
        </p:nvCxnSpPr>
        <p:spPr>
          <a:xfrm>
            <a:off x="2772288" y="557546"/>
            <a:ext cx="823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312306" y="419046"/>
                <a:ext cx="1072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6" y="419046"/>
                <a:ext cx="1072665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867110" y="5040551"/>
                <a:ext cx="107702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10" y="5040551"/>
                <a:ext cx="1077026" cy="291875"/>
              </a:xfrm>
              <a:prstGeom prst="rect">
                <a:avLst/>
              </a:prstGeom>
              <a:blipFill rotWithShape="1"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1356292" y="1080400"/>
                <a:ext cx="98469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92" y="1080400"/>
                <a:ext cx="984692" cy="291298"/>
              </a:xfrm>
              <a:prstGeom prst="rect">
                <a:avLst/>
              </a:prstGeom>
              <a:blipFill rotWithShape="1"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890669" y="5768069"/>
                <a:ext cx="988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&gt;0)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669" y="5768069"/>
                <a:ext cx="988604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2358009" y="3504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09" y="350406"/>
                <a:ext cx="414279" cy="41427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3595762" y="3504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2" y="350406"/>
                <a:ext cx="414279" cy="41427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5472088" y="3504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88" y="350406"/>
                <a:ext cx="414279" cy="41427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9" idx="6"/>
            <a:endCxn id="20" idx="2"/>
          </p:cNvCxnSpPr>
          <p:nvPr/>
        </p:nvCxnSpPr>
        <p:spPr>
          <a:xfrm>
            <a:off x="4010041" y="557546"/>
            <a:ext cx="146204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358009" y="101891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09" y="1018910"/>
                <a:ext cx="414279" cy="414279"/>
              </a:xfrm>
              <a:prstGeom prst="ellipse">
                <a:avLst/>
              </a:prstGeom>
              <a:blipFill rotWithShape="1">
                <a:blip r:embed="rId9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18" idx="4"/>
            <a:endCxn id="49" idx="0"/>
          </p:cNvCxnSpPr>
          <p:nvPr/>
        </p:nvCxnSpPr>
        <p:spPr>
          <a:xfrm>
            <a:off x="2565149" y="764685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3595762" y="101891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2" y="1018910"/>
                <a:ext cx="414279" cy="414279"/>
              </a:xfrm>
              <a:prstGeom prst="ellipse">
                <a:avLst/>
              </a:prstGeom>
              <a:blipFill rotWithShape="1">
                <a:blip r:embed="rId10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5462699" y="1018909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99" y="1018909"/>
                <a:ext cx="414279" cy="414279"/>
              </a:xfrm>
              <a:prstGeom prst="ellipse">
                <a:avLst/>
              </a:prstGeom>
              <a:blipFill rotWithShape="1">
                <a:blip r:embed="rId11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19" idx="4"/>
            <a:endCxn id="53" idx="0"/>
          </p:cNvCxnSpPr>
          <p:nvPr/>
        </p:nvCxnSpPr>
        <p:spPr>
          <a:xfrm>
            <a:off x="3802902" y="764685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4"/>
            <a:endCxn id="54" idx="0"/>
          </p:cNvCxnSpPr>
          <p:nvPr/>
        </p:nvCxnSpPr>
        <p:spPr>
          <a:xfrm flipH="1">
            <a:off x="5669839" y="764685"/>
            <a:ext cx="9389" cy="2542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2" idx="6"/>
            <a:endCxn id="63" idx="2"/>
          </p:cNvCxnSpPr>
          <p:nvPr/>
        </p:nvCxnSpPr>
        <p:spPr>
          <a:xfrm>
            <a:off x="2772288" y="2244984"/>
            <a:ext cx="823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2358009" y="2037844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09" y="2037844"/>
                <a:ext cx="414279" cy="41427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595762" y="2037844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2" y="2037844"/>
                <a:ext cx="414279" cy="41427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5472088" y="2037844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88" y="2037844"/>
                <a:ext cx="414279" cy="41427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3" idx="6"/>
            <a:endCxn id="64" idx="2"/>
          </p:cNvCxnSpPr>
          <p:nvPr/>
        </p:nvCxnSpPr>
        <p:spPr>
          <a:xfrm>
            <a:off x="4010041" y="2244984"/>
            <a:ext cx="146204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2358009" y="2706348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09" y="2706348"/>
                <a:ext cx="414279" cy="414279"/>
              </a:xfrm>
              <a:prstGeom prst="ellipse">
                <a:avLst/>
              </a:prstGeom>
              <a:blipFill rotWithShape="1">
                <a:blip r:embed="rId15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>
            <a:off x="2565149" y="2452123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3595762" y="2706348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2" y="2706348"/>
                <a:ext cx="414279" cy="414279"/>
              </a:xfrm>
              <a:prstGeom prst="ellipse">
                <a:avLst/>
              </a:prstGeom>
              <a:blipFill rotWithShape="1">
                <a:blip r:embed="rId16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5462699" y="2706347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99" y="2706347"/>
                <a:ext cx="414279" cy="414279"/>
              </a:xfrm>
              <a:prstGeom prst="ellipse">
                <a:avLst/>
              </a:prstGeom>
              <a:blipFill rotWithShape="1">
                <a:blip r:embed="rId17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3" idx="4"/>
            <a:endCxn id="68" idx="0"/>
          </p:cNvCxnSpPr>
          <p:nvPr/>
        </p:nvCxnSpPr>
        <p:spPr>
          <a:xfrm>
            <a:off x="3802902" y="2452123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4"/>
            <a:endCxn id="69" idx="0"/>
          </p:cNvCxnSpPr>
          <p:nvPr/>
        </p:nvCxnSpPr>
        <p:spPr>
          <a:xfrm flipH="1">
            <a:off x="5669839" y="2452123"/>
            <a:ext cx="9389" cy="2542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3" idx="6"/>
            <a:endCxn id="75" idx="2"/>
          </p:cNvCxnSpPr>
          <p:nvPr/>
        </p:nvCxnSpPr>
        <p:spPr>
          <a:xfrm>
            <a:off x="2762898" y="3890346"/>
            <a:ext cx="823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2348619" y="36832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19" y="3683206"/>
                <a:ext cx="414279" cy="414279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3586372" y="36832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72" y="3683206"/>
                <a:ext cx="414279" cy="414279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5462698" y="368320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98" y="3683206"/>
                <a:ext cx="414279" cy="414279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5" idx="6"/>
            <a:endCxn id="76" idx="2"/>
          </p:cNvCxnSpPr>
          <p:nvPr/>
        </p:nvCxnSpPr>
        <p:spPr>
          <a:xfrm>
            <a:off x="4000651" y="3890346"/>
            <a:ext cx="146204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348619" y="435171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19" y="4351710"/>
                <a:ext cx="414279" cy="414279"/>
              </a:xfrm>
              <a:prstGeom prst="ellipse">
                <a:avLst/>
              </a:prstGeom>
              <a:blipFill rotWithShape="1">
                <a:blip r:embed="rId21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>
            <a:stCxn id="73" idx="4"/>
            <a:endCxn id="78" idx="0"/>
          </p:cNvCxnSpPr>
          <p:nvPr/>
        </p:nvCxnSpPr>
        <p:spPr>
          <a:xfrm>
            <a:off x="2555759" y="4097485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3586372" y="435171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72" y="4351710"/>
                <a:ext cx="414279" cy="414279"/>
              </a:xfrm>
              <a:prstGeom prst="ellipse">
                <a:avLst/>
              </a:prstGeom>
              <a:blipFill rotWithShape="1">
                <a:blip r:embed="rId22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5453309" y="4351709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09" y="4351709"/>
                <a:ext cx="414279" cy="414279"/>
              </a:xfrm>
              <a:prstGeom prst="ellipse">
                <a:avLst/>
              </a:prstGeom>
              <a:blipFill rotWithShape="1">
                <a:blip r:embed="rId23"/>
                <a:stretch>
                  <a:fillRect l="-71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75" idx="4"/>
            <a:endCxn id="81" idx="0"/>
          </p:cNvCxnSpPr>
          <p:nvPr/>
        </p:nvCxnSpPr>
        <p:spPr>
          <a:xfrm>
            <a:off x="3793512" y="4097485"/>
            <a:ext cx="0" cy="254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4"/>
            <a:endCxn id="84" idx="0"/>
          </p:cNvCxnSpPr>
          <p:nvPr/>
        </p:nvCxnSpPr>
        <p:spPr>
          <a:xfrm flipH="1">
            <a:off x="5660449" y="4097485"/>
            <a:ext cx="9389" cy="2542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2896483" y="49793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83" y="4979350"/>
                <a:ext cx="414279" cy="414279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49" idx="4"/>
            <a:endCxn id="87" idx="0"/>
          </p:cNvCxnSpPr>
          <p:nvPr/>
        </p:nvCxnSpPr>
        <p:spPr>
          <a:xfrm rot="16200000" flipH="1">
            <a:off x="1061306" y="2937032"/>
            <a:ext cx="3546161" cy="538474"/>
          </a:xfrm>
          <a:prstGeom prst="curvedConnector3">
            <a:avLst>
              <a:gd name="adj1" fmla="val 1526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6" idx="4"/>
            <a:endCxn id="87" idx="0"/>
          </p:cNvCxnSpPr>
          <p:nvPr/>
        </p:nvCxnSpPr>
        <p:spPr>
          <a:xfrm rot="16200000" flipH="1">
            <a:off x="1905025" y="3780751"/>
            <a:ext cx="1858723" cy="538474"/>
          </a:xfrm>
          <a:prstGeom prst="curvedConnector3">
            <a:avLst>
              <a:gd name="adj1" fmla="val 2357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2896482" y="569943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82" y="5699430"/>
                <a:ext cx="414279" cy="41427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87" idx="4"/>
            <a:endCxn id="98" idx="0"/>
          </p:cNvCxnSpPr>
          <p:nvPr/>
        </p:nvCxnSpPr>
        <p:spPr>
          <a:xfrm flipH="1">
            <a:off x="3103622" y="5393629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4216214" y="49793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14" y="4979350"/>
                <a:ext cx="414279" cy="414279"/>
              </a:xfrm>
              <a:prstGeom prst="ellipse">
                <a:avLst/>
              </a:prstGeom>
              <a:blipFill rotWithShape="1">
                <a:blip r:embed="rId26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216213" y="569943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13" y="5699430"/>
                <a:ext cx="414279" cy="41427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102" idx="4"/>
            <a:endCxn id="103" idx="0"/>
          </p:cNvCxnSpPr>
          <p:nvPr/>
        </p:nvCxnSpPr>
        <p:spPr>
          <a:xfrm flipH="1">
            <a:off x="4423353" y="5393629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41065" y="49793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5" y="4979350"/>
                <a:ext cx="414279" cy="414279"/>
              </a:xfrm>
              <a:prstGeom prst="ellipse">
                <a:avLst/>
              </a:prstGeom>
              <a:blipFill rotWithShape="1">
                <a:blip r:embed="rId27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4741064" y="569943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Oval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4" y="5699430"/>
                <a:ext cx="414279" cy="414279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>
            <a:stCxn id="105" idx="4"/>
            <a:endCxn id="106" idx="0"/>
          </p:cNvCxnSpPr>
          <p:nvPr/>
        </p:nvCxnSpPr>
        <p:spPr>
          <a:xfrm flipH="1">
            <a:off x="4948204" y="5393629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056381" y="497651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81" y="4976511"/>
                <a:ext cx="414279" cy="414279"/>
              </a:xfrm>
              <a:prstGeom prst="ellipse">
                <a:avLst/>
              </a:prstGeom>
              <a:blipFill rotWithShape="1">
                <a:blip r:embed="rId29"/>
                <a:stretch>
                  <a:fillRect l="-579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056380" y="5696591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1_2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80" y="5696591"/>
                <a:ext cx="414279" cy="414279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8" idx="4"/>
            <a:endCxn id="109" idx="0"/>
          </p:cNvCxnSpPr>
          <p:nvPr/>
        </p:nvCxnSpPr>
        <p:spPr>
          <a:xfrm flipH="1">
            <a:off x="6263520" y="5390790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623060" y="497651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60" y="4976510"/>
                <a:ext cx="414279" cy="414279"/>
              </a:xfrm>
              <a:prstGeom prst="ellipse">
                <a:avLst/>
              </a:prstGeom>
              <a:blipFill rotWithShape="1">
                <a:blip r:embed="rId31"/>
                <a:stretch>
                  <a:fillRect l="-42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6623059" y="569659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9" y="5696590"/>
                <a:ext cx="414279" cy="414279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>
            <a:stCxn id="111" idx="4"/>
            <a:endCxn id="112" idx="0"/>
          </p:cNvCxnSpPr>
          <p:nvPr/>
        </p:nvCxnSpPr>
        <p:spPr>
          <a:xfrm flipH="1">
            <a:off x="6830199" y="5390789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7180229" y="4979348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Oval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29" y="4979348"/>
                <a:ext cx="414279" cy="414279"/>
              </a:xfrm>
              <a:prstGeom prst="ellipse">
                <a:avLst/>
              </a:prstGeom>
              <a:blipFill rotWithShape="1">
                <a:blip r:embed="rId27"/>
                <a:stretch>
                  <a:fillRect l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7180228" y="5699428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l-PL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28" y="5699428"/>
                <a:ext cx="414279" cy="414279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>
            <a:stCxn id="114" idx="4"/>
            <a:endCxn id="115" idx="0"/>
          </p:cNvCxnSpPr>
          <p:nvPr/>
        </p:nvCxnSpPr>
        <p:spPr>
          <a:xfrm flipH="1">
            <a:off x="7387368" y="5393627"/>
            <a:ext cx="1" cy="305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3" idx="4"/>
            <a:endCxn id="102" idx="0"/>
          </p:cNvCxnSpPr>
          <p:nvPr/>
        </p:nvCxnSpPr>
        <p:spPr>
          <a:xfrm rot="16200000" flipH="1">
            <a:off x="2340048" y="2896043"/>
            <a:ext cx="3546161" cy="620452"/>
          </a:xfrm>
          <a:prstGeom prst="curvedConnector3">
            <a:avLst>
              <a:gd name="adj1" fmla="val 887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8" idx="4"/>
            <a:endCxn id="102" idx="0"/>
          </p:cNvCxnSpPr>
          <p:nvPr/>
        </p:nvCxnSpPr>
        <p:spPr>
          <a:xfrm rot="16200000" flipH="1">
            <a:off x="3183767" y="3739762"/>
            <a:ext cx="1858723" cy="620452"/>
          </a:xfrm>
          <a:prstGeom prst="curvedConnector3">
            <a:avLst>
              <a:gd name="adj1" fmla="val 1991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8" idx="4"/>
            <a:endCxn id="105" idx="0"/>
          </p:cNvCxnSpPr>
          <p:nvPr/>
        </p:nvCxnSpPr>
        <p:spPr>
          <a:xfrm rot="16200000" flipH="1">
            <a:off x="3446192" y="3477336"/>
            <a:ext cx="1858723" cy="1145303"/>
          </a:xfrm>
          <a:prstGeom prst="curvedConnector3">
            <a:avLst>
              <a:gd name="adj1" fmla="val 125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1" idx="4"/>
            <a:endCxn id="105" idx="0"/>
          </p:cNvCxnSpPr>
          <p:nvPr/>
        </p:nvCxnSpPr>
        <p:spPr>
          <a:xfrm rot="16200000" flipH="1">
            <a:off x="4264178" y="4295322"/>
            <a:ext cx="213361" cy="1154693"/>
          </a:xfrm>
          <a:prstGeom prst="curvedConnector3">
            <a:avLst>
              <a:gd name="adj1" fmla="val 145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4" idx="4"/>
            <a:endCxn id="108" idx="0"/>
          </p:cNvCxnSpPr>
          <p:nvPr/>
        </p:nvCxnSpPr>
        <p:spPr>
          <a:xfrm rot="16200000" flipH="1">
            <a:off x="4195019" y="2908008"/>
            <a:ext cx="3543323" cy="593682"/>
          </a:xfrm>
          <a:prstGeom prst="curvedConnector3">
            <a:avLst>
              <a:gd name="adj1" fmla="val 96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9" idx="4"/>
            <a:endCxn id="108" idx="0"/>
          </p:cNvCxnSpPr>
          <p:nvPr/>
        </p:nvCxnSpPr>
        <p:spPr>
          <a:xfrm rot="16200000" flipH="1">
            <a:off x="5038738" y="3751727"/>
            <a:ext cx="1855885" cy="593682"/>
          </a:xfrm>
          <a:prstGeom prst="curvedConnector3">
            <a:avLst>
              <a:gd name="adj1" fmla="val 1864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4" idx="4"/>
            <a:endCxn id="111" idx="0"/>
          </p:cNvCxnSpPr>
          <p:nvPr/>
        </p:nvCxnSpPr>
        <p:spPr>
          <a:xfrm rot="16200000" flipH="1">
            <a:off x="4478358" y="2624668"/>
            <a:ext cx="3543322" cy="1160361"/>
          </a:xfrm>
          <a:prstGeom prst="curvedConnector3">
            <a:avLst>
              <a:gd name="adj1" fmla="val 457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4" idx="4"/>
            <a:endCxn id="111" idx="0"/>
          </p:cNvCxnSpPr>
          <p:nvPr/>
        </p:nvCxnSpPr>
        <p:spPr>
          <a:xfrm rot="16200000" flipH="1">
            <a:off x="6140063" y="4286373"/>
            <a:ext cx="210522" cy="1169751"/>
          </a:xfrm>
          <a:prstGeom prst="curvedConnector3">
            <a:avLst>
              <a:gd name="adj1" fmla="val 2128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9" idx="4"/>
            <a:endCxn id="114" idx="0"/>
          </p:cNvCxnSpPr>
          <p:nvPr/>
        </p:nvCxnSpPr>
        <p:spPr>
          <a:xfrm rot="16200000" flipH="1">
            <a:off x="5599243" y="3191222"/>
            <a:ext cx="1858722" cy="1717530"/>
          </a:xfrm>
          <a:prstGeom prst="curvedConnector3">
            <a:avLst>
              <a:gd name="adj1" fmla="val 853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4" idx="4"/>
            <a:endCxn id="114" idx="0"/>
          </p:cNvCxnSpPr>
          <p:nvPr/>
        </p:nvCxnSpPr>
        <p:spPr>
          <a:xfrm rot="16200000" flipH="1">
            <a:off x="6417229" y="4009208"/>
            <a:ext cx="213360" cy="1726920"/>
          </a:xfrm>
          <a:prstGeom prst="curvedConnector3">
            <a:avLst>
              <a:gd name="adj1" fmla="val -1021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143295" y="807397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5" y="807397"/>
                <a:ext cx="414279" cy="41427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807396"/>
                <a:ext cx="414279" cy="41427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4144161" y="19908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61" y="1990850"/>
                <a:ext cx="414279" cy="41427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04914" y="1990850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14" y="1990850"/>
                <a:ext cx="414279" cy="41427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578579" y="3085702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79" y="3085702"/>
                <a:ext cx="414279" cy="41427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578578" y="4244574"/>
                <a:ext cx="414279" cy="4142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l-PL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78" y="4244574"/>
                <a:ext cx="414279" cy="41427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01086" y="333497"/>
                <a:ext cx="1072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086" y="333497"/>
                <a:ext cx="107266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73212" y="2571256"/>
                <a:ext cx="107702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12" y="2571256"/>
                <a:ext cx="107702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289059" y="1436617"/>
                <a:ext cx="98469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𝒩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59" y="1436617"/>
                <a:ext cx="984692" cy="291298"/>
              </a:xfrm>
              <a:prstGeom prst="rect">
                <a:avLst/>
              </a:prstGeom>
              <a:blipFill rotWithShape="1"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779449" y="3725250"/>
                <a:ext cx="988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1200" i="1" smtClean="0">
                          <a:latin typeface="Cambria Math"/>
                          <a:ea typeface="Cambria Math"/>
                        </a:rPr>
                        <m:t>𝕀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1200" b="0" i="1" smtClean="0">
                          <a:latin typeface="Cambria Math"/>
                          <a:ea typeface="Cambria Math"/>
                        </a:rPr>
                        <m:t>&gt;0)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49" y="3725250"/>
                <a:ext cx="988604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ChangeAspect="1"/>
          </p:cNvSpPr>
          <p:nvPr/>
        </p:nvSpPr>
        <p:spPr>
          <a:xfrm>
            <a:off x="4273751" y="395314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134504" y="394348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5135370" y="1505583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274617" y="1505583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09035" y="2640511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709036" y="3787067"/>
            <a:ext cx="153366" cy="153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2" idx="2"/>
            <a:endCxn id="17" idx="0"/>
          </p:cNvCxnSpPr>
          <p:nvPr/>
        </p:nvCxnSpPr>
        <p:spPr>
          <a:xfrm>
            <a:off x="4350434" y="548680"/>
            <a:ext cx="1" cy="258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2"/>
            <a:endCxn id="23" idx="0"/>
          </p:cNvCxnSpPr>
          <p:nvPr/>
        </p:nvCxnSpPr>
        <p:spPr>
          <a:xfrm>
            <a:off x="5211187" y="547714"/>
            <a:ext cx="1" cy="259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3" idx="4"/>
            <a:endCxn id="20" idx="0"/>
          </p:cNvCxnSpPr>
          <p:nvPr/>
        </p:nvCxnSpPr>
        <p:spPr>
          <a:xfrm>
            <a:off x="5211188" y="1221675"/>
            <a:ext cx="865" cy="28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" idx="2"/>
            <a:endCxn id="25" idx="0"/>
          </p:cNvCxnSpPr>
          <p:nvPr/>
        </p:nvCxnSpPr>
        <p:spPr>
          <a:xfrm>
            <a:off x="5212053" y="1658949"/>
            <a:ext cx="1" cy="331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" idx="4"/>
            <a:endCxn id="22" idx="3"/>
          </p:cNvCxnSpPr>
          <p:nvPr/>
        </p:nvCxnSpPr>
        <p:spPr>
          <a:xfrm flipH="1">
            <a:off x="4862401" y="2405129"/>
            <a:ext cx="349653" cy="312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4"/>
            <a:endCxn id="22" idx="1"/>
          </p:cNvCxnSpPr>
          <p:nvPr/>
        </p:nvCxnSpPr>
        <p:spPr>
          <a:xfrm>
            <a:off x="4351301" y="2405129"/>
            <a:ext cx="357734" cy="312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  <a:endCxn id="26" idx="0"/>
          </p:cNvCxnSpPr>
          <p:nvPr/>
        </p:nvCxnSpPr>
        <p:spPr>
          <a:xfrm>
            <a:off x="4785718" y="2793877"/>
            <a:ext cx="1" cy="29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4"/>
            <a:endCxn id="28" idx="0"/>
          </p:cNvCxnSpPr>
          <p:nvPr/>
        </p:nvCxnSpPr>
        <p:spPr>
          <a:xfrm>
            <a:off x="4785719" y="3499981"/>
            <a:ext cx="0" cy="28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  <a:endCxn id="27" idx="0"/>
          </p:cNvCxnSpPr>
          <p:nvPr/>
        </p:nvCxnSpPr>
        <p:spPr>
          <a:xfrm flipH="1">
            <a:off x="4785718" y="3940433"/>
            <a:ext cx="1" cy="304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4"/>
            <a:endCxn id="21" idx="0"/>
          </p:cNvCxnSpPr>
          <p:nvPr/>
        </p:nvCxnSpPr>
        <p:spPr>
          <a:xfrm>
            <a:off x="4350435" y="1221676"/>
            <a:ext cx="865" cy="283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2"/>
            <a:endCxn id="24" idx="0"/>
          </p:cNvCxnSpPr>
          <p:nvPr/>
        </p:nvCxnSpPr>
        <p:spPr>
          <a:xfrm>
            <a:off x="4351300" y="1658949"/>
            <a:ext cx="1" cy="331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69871" y="337275"/>
                <a:ext cx="349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71" y="337275"/>
                <a:ext cx="34939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80096" y="1450916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6" y="1450916"/>
                <a:ext cx="352981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43632" y="337275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32" y="337275"/>
                <a:ext cx="352981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44498" y="1450337"/>
                <a:ext cx="3469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498" y="1450337"/>
                <a:ext cx="346954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2664" y="2588980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64" y="2588980"/>
                <a:ext cx="352981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0219" y="3727111"/>
                <a:ext cx="35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19" y="3727111"/>
                <a:ext cx="352981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415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Korzekwa</dc:creator>
  <cp:lastModifiedBy>Daniel Korzekwa</cp:lastModifiedBy>
  <cp:revision>18</cp:revision>
  <dcterms:created xsi:type="dcterms:W3CDTF">2013-03-15T17:04:02Z</dcterms:created>
  <dcterms:modified xsi:type="dcterms:W3CDTF">2013-04-20T22:29:25Z</dcterms:modified>
</cp:coreProperties>
</file>