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>
      <p:cViewPr varScale="1">
        <p:scale>
          <a:sx n="62" d="100"/>
          <a:sy n="62" d="100"/>
        </p:scale>
        <p:origin x="5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8295-E98B-4C13-8791-4EE2BD1A3C5E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E067-DEFE-4AB5-AF4B-89A2FC800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8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8295-E98B-4C13-8791-4EE2BD1A3C5E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E067-DEFE-4AB5-AF4B-89A2FC800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8295-E98B-4C13-8791-4EE2BD1A3C5E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E067-DEFE-4AB5-AF4B-89A2FC800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3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8295-E98B-4C13-8791-4EE2BD1A3C5E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E067-DEFE-4AB5-AF4B-89A2FC800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4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8295-E98B-4C13-8791-4EE2BD1A3C5E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E067-DEFE-4AB5-AF4B-89A2FC800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4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8295-E98B-4C13-8791-4EE2BD1A3C5E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E067-DEFE-4AB5-AF4B-89A2FC800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6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8295-E98B-4C13-8791-4EE2BD1A3C5E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E067-DEFE-4AB5-AF4B-89A2FC800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1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8295-E98B-4C13-8791-4EE2BD1A3C5E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E067-DEFE-4AB5-AF4B-89A2FC800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9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8295-E98B-4C13-8791-4EE2BD1A3C5E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E067-DEFE-4AB5-AF4B-89A2FC800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6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8295-E98B-4C13-8791-4EE2BD1A3C5E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E067-DEFE-4AB5-AF4B-89A2FC800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7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8295-E98B-4C13-8791-4EE2BD1A3C5E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E067-DEFE-4AB5-AF4B-89A2FC800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8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A8295-E98B-4C13-8791-4EE2BD1A3C5E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7E067-DEFE-4AB5-AF4B-89A2FC800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9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162872" y="4420931"/>
            <a:ext cx="770339" cy="568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Load</a:t>
            </a:r>
          </a:p>
          <a:p>
            <a:pPr algn="ctr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Data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44746" y="304784"/>
            <a:ext cx="8379941" cy="18149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</a:rPr>
              <a:t>REDCap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97356" y="945832"/>
            <a:ext cx="2233396" cy="674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Configuration Project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(Optional)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95481" y="945831"/>
            <a:ext cx="2233396" cy="674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Logging Project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(Optional)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27897" y="945831"/>
            <a:ext cx="2233396" cy="674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 Project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5343619" y="5138338"/>
            <a:ext cx="1651377" cy="14443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947834" y="3263778"/>
            <a:ext cx="2442949" cy="10768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REDCap</a:t>
            </a:r>
            <a:r>
              <a:rPr lang="en-US" dirty="0"/>
              <a:t>-</a:t>
            </a:r>
            <a:r>
              <a:rPr lang="en-US" smtClean="0"/>
              <a:t>ETL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09658" y="3473529"/>
            <a:ext cx="1665027" cy="645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 File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0"/>
            <a:endCxn id="7" idx="2"/>
          </p:cNvCxnSpPr>
          <p:nvPr/>
        </p:nvCxnSpPr>
        <p:spPr>
          <a:xfrm flipH="1" flipV="1">
            <a:off x="6144595" y="1620779"/>
            <a:ext cx="24714" cy="1642999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2"/>
          </p:cNvCxnSpPr>
          <p:nvPr/>
        </p:nvCxnSpPr>
        <p:spPr>
          <a:xfrm flipH="1" flipV="1">
            <a:off x="6169309" y="4340590"/>
            <a:ext cx="1" cy="1080015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249371" y="2426386"/>
            <a:ext cx="837845" cy="491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Extract</a:t>
            </a:r>
          </a:p>
          <a:p>
            <a:pPr algn="ctr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Data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11" idx="1"/>
            <a:endCxn id="5" idx="2"/>
          </p:cNvCxnSpPr>
          <p:nvPr/>
        </p:nvCxnSpPr>
        <p:spPr>
          <a:xfrm rot="10800000">
            <a:off x="3514054" y="1620780"/>
            <a:ext cx="1433780" cy="2181404"/>
          </a:xfrm>
          <a:prstGeom prst="bentConnector2">
            <a:avLst/>
          </a:prstGeom>
          <a:ln w="508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1"/>
            <a:endCxn id="12" idx="3"/>
          </p:cNvCxnSpPr>
          <p:nvPr/>
        </p:nvCxnSpPr>
        <p:spPr>
          <a:xfrm flipH="1" flipV="1">
            <a:off x="2774685" y="3796299"/>
            <a:ext cx="2173149" cy="5885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22"/>
          <p:cNvCxnSpPr>
            <a:stCxn id="6" idx="2"/>
            <a:endCxn id="11" idx="3"/>
          </p:cNvCxnSpPr>
          <p:nvPr/>
        </p:nvCxnSpPr>
        <p:spPr>
          <a:xfrm rot="5400000">
            <a:off x="7010779" y="2000783"/>
            <a:ext cx="2181405" cy="1421396"/>
          </a:xfrm>
          <a:prstGeom prst="bentConnector2">
            <a:avLst/>
          </a:prstGeom>
          <a:ln w="50800">
            <a:solidFill>
              <a:schemeClr val="bg2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996123" y="3424733"/>
            <a:ext cx="752061" cy="267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Log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833732" y="3409521"/>
            <a:ext cx="1665027" cy="795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File (Optional)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9" idx="1"/>
            <a:endCxn id="11" idx="3"/>
          </p:cNvCxnSpPr>
          <p:nvPr/>
        </p:nvCxnSpPr>
        <p:spPr>
          <a:xfrm flipH="1" flipV="1">
            <a:off x="7390783" y="3802184"/>
            <a:ext cx="2442949" cy="486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886305" y="4728625"/>
            <a:ext cx="1881091" cy="7486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E-mail Server (Optional)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5" name="Straight Arrow Connector 22"/>
          <p:cNvCxnSpPr>
            <a:stCxn id="44" idx="1"/>
          </p:cNvCxnSpPr>
          <p:nvPr/>
        </p:nvCxnSpPr>
        <p:spPr>
          <a:xfrm rot="10800000">
            <a:off x="7390783" y="4068422"/>
            <a:ext cx="2495522" cy="1034510"/>
          </a:xfrm>
          <a:prstGeom prst="bentConnector3">
            <a:avLst>
              <a:gd name="adj1" fmla="val 81690"/>
            </a:avLst>
          </a:prstGeom>
          <a:ln w="50800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015096" y="4725383"/>
            <a:ext cx="1651819" cy="277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Notify (Errors)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068246" y="3865548"/>
            <a:ext cx="1458294" cy="588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Get Configuration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05385" y="4843846"/>
            <a:ext cx="2336938" cy="15641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Web Server</a:t>
            </a:r>
          </a:p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(Optional)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5" name="Straight Arrow Connector 22"/>
          <p:cNvCxnSpPr>
            <a:stCxn id="33" idx="1"/>
            <a:endCxn id="5" idx="1"/>
          </p:cNvCxnSpPr>
          <p:nvPr/>
        </p:nvCxnSpPr>
        <p:spPr>
          <a:xfrm rot="10800000" flipH="1">
            <a:off x="1367866" y="1283306"/>
            <a:ext cx="1029489" cy="4783056"/>
          </a:xfrm>
          <a:prstGeom prst="bentConnector3">
            <a:avLst>
              <a:gd name="adj1" fmla="val -89210"/>
            </a:avLst>
          </a:prstGeom>
          <a:ln w="50800">
            <a:solidFill>
              <a:schemeClr val="accent6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367867" y="5852437"/>
            <a:ext cx="1611973" cy="42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DET Web Script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8768" y="1961917"/>
            <a:ext cx="1299079" cy="978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DET </a:t>
            </a:r>
          </a:p>
          <a:p>
            <a:pPr algn="ctr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(Data Entry</a:t>
            </a:r>
          </a:p>
          <a:p>
            <a:pPr algn="ctr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Trigger) 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Straight Arrow Connector 40"/>
          <p:cNvCxnSpPr>
            <a:endCxn id="33" idx="3"/>
          </p:cNvCxnSpPr>
          <p:nvPr/>
        </p:nvCxnSpPr>
        <p:spPr>
          <a:xfrm flipH="1">
            <a:off x="2979840" y="4305440"/>
            <a:ext cx="2048058" cy="1760922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940244" y="5340264"/>
            <a:ext cx="458407" cy="267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Run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26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10010</TotalTime>
  <Words>54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Process</dc:title>
  <dc:creator>Mullen, Jim</dc:creator>
  <cp:lastModifiedBy>Mullen, Jim</cp:lastModifiedBy>
  <cp:revision>29</cp:revision>
  <dcterms:created xsi:type="dcterms:W3CDTF">2018-01-09T15:21:59Z</dcterms:created>
  <dcterms:modified xsi:type="dcterms:W3CDTF">2018-05-03T12:49:35Z</dcterms:modified>
</cp:coreProperties>
</file>