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8295-E98B-4C13-8791-4EE2BD1A3C5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E067-DEFE-4AB5-AF4B-89A2FC80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79650" y="4420931"/>
            <a:ext cx="770339" cy="56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Load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44746" y="304784"/>
            <a:ext cx="8379941" cy="18149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REDCap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9861" y="945832"/>
            <a:ext cx="2390891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Configuration Project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Optional - Deprecated)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5481" y="945831"/>
            <a:ext cx="2388086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Logging Project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Optional - Deprecated)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7897" y="945831"/>
            <a:ext cx="2233396" cy="674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Project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5201175" y="5138338"/>
            <a:ext cx="1886042" cy="14443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47834" y="3263778"/>
            <a:ext cx="2442949" cy="10768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REDCap</a:t>
            </a:r>
            <a:r>
              <a:rPr lang="en-US" dirty="0"/>
              <a:t>-</a:t>
            </a:r>
            <a:r>
              <a:rPr lang="en-US" smtClean="0"/>
              <a:t>ETL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09658" y="3473529"/>
            <a:ext cx="1665027" cy="645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7" idx="2"/>
          </p:cNvCxnSpPr>
          <p:nvPr/>
        </p:nvCxnSpPr>
        <p:spPr>
          <a:xfrm flipH="1" flipV="1">
            <a:off x="6144595" y="1620779"/>
            <a:ext cx="24714" cy="164299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186087" y="4340590"/>
            <a:ext cx="1" cy="108001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49371" y="2426386"/>
            <a:ext cx="837845" cy="49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Extract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1" idx="1"/>
            <a:endCxn id="5" idx="2"/>
          </p:cNvCxnSpPr>
          <p:nvPr/>
        </p:nvCxnSpPr>
        <p:spPr>
          <a:xfrm rot="10800000">
            <a:off x="3435308" y="1620780"/>
            <a:ext cx="1512527" cy="2181404"/>
          </a:xfrm>
          <a:prstGeom prst="bentConnector2">
            <a:avLst/>
          </a:prstGeom>
          <a:ln w="508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  <a:endCxn id="12" idx="3"/>
          </p:cNvCxnSpPr>
          <p:nvPr/>
        </p:nvCxnSpPr>
        <p:spPr>
          <a:xfrm flipH="1" flipV="1">
            <a:off x="2774685" y="3796299"/>
            <a:ext cx="2173149" cy="588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>
            <a:stCxn id="6" idx="2"/>
            <a:endCxn id="11" idx="3"/>
          </p:cNvCxnSpPr>
          <p:nvPr/>
        </p:nvCxnSpPr>
        <p:spPr>
          <a:xfrm rot="5400000">
            <a:off x="7049452" y="1962111"/>
            <a:ext cx="2181405" cy="1498741"/>
          </a:xfrm>
          <a:prstGeom prst="bentConnector2">
            <a:avLst/>
          </a:prstGeom>
          <a:ln w="50800">
            <a:solidFill>
              <a:schemeClr val="bg2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96123" y="3424733"/>
            <a:ext cx="752061" cy="2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33732" y="3409521"/>
            <a:ext cx="1665027" cy="79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 (Optional)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1"/>
            <a:endCxn id="11" idx="3"/>
          </p:cNvCxnSpPr>
          <p:nvPr/>
        </p:nvCxnSpPr>
        <p:spPr>
          <a:xfrm flipH="1" flipV="1">
            <a:off x="7390783" y="3802184"/>
            <a:ext cx="2442949" cy="486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0070863" y="4728625"/>
            <a:ext cx="1881091" cy="748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E-mail Server (Optional)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22"/>
          <p:cNvCxnSpPr>
            <a:stCxn id="44" idx="1"/>
          </p:cNvCxnSpPr>
          <p:nvPr/>
        </p:nvCxnSpPr>
        <p:spPr>
          <a:xfrm rot="10800000">
            <a:off x="7397221" y="4051884"/>
            <a:ext cx="2673643" cy="1051049"/>
          </a:xfrm>
          <a:prstGeom prst="bentConnector3">
            <a:avLst>
              <a:gd name="adj1" fmla="val 80122"/>
            </a:avLst>
          </a:prstGeom>
          <a:ln w="508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015096" y="4725383"/>
            <a:ext cx="1809424" cy="27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Errors/Summary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8246" y="3865548"/>
            <a:ext cx="1458294" cy="58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Get Configuration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3732" y="4843846"/>
            <a:ext cx="2731708" cy="15641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Optional - Deprecated)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2"/>
          <p:cNvCxnSpPr>
            <a:stCxn id="33" idx="1"/>
            <a:endCxn id="5" idx="1"/>
          </p:cNvCxnSpPr>
          <p:nvPr/>
        </p:nvCxnSpPr>
        <p:spPr>
          <a:xfrm rot="10800000" flipH="1">
            <a:off x="1367867" y="1283306"/>
            <a:ext cx="871994" cy="4783056"/>
          </a:xfrm>
          <a:prstGeom prst="bentConnector3">
            <a:avLst>
              <a:gd name="adj1" fmla="val -114725"/>
            </a:avLst>
          </a:prstGeom>
          <a:ln w="508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67867" y="5852437"/>
            <a:ext cx="1611973" cy="42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 Web Script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768" y="1961917"/>
            <a:ext cx="1299079" cy="978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DET 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(Data Entry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Trigger) 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endCxn id="33" idx="3"/>
          </p:cNvCxnSpPr>
          <p:nvPr/>
        </p:nvCxnSpPr>
        <p:spPr>
          <a:xfrm flipH="1">
            <a:off x="2979840" y="4305440"/>
            <a:ext cx="2048058" cy="176092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40244" y="5340264"/>
            <a:ext cx="458407" cy="2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767877" y="4345457"/>
            <a:ext cx="16969" cy="107194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05244" y="4541398"/>
            <a:ext cx="500527" cy="307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Log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58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Process</dc:title>
  <dc:creator>Mullen, Jim</dc:creator>
  <cp:lastModifiedBy>Mullen, Jim</cp:lastModifiedBy>
  <cp:revision>30</cp:revision>
  <dcterms:created xsi:type="dcterms:W3CDTF">2018-01-09T15:21:59Z</dcterms:created>
  <dcterms:modified xsi:type="dcterms:W3CDTF">2019-04-02T18:15:18Z</dcterms:modified>
</cp:coreProperties>
</file>