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4674"/>
  </p:normalViewPr>
  <p:slideViewPr>
    <p:cSldViewPr snapToGrid="0" snapToObjects="1">
      <p:cViewPr>
        <p:scale>
          <a:sx n="100" d="100"/>
          <a:sy n="100" d="100"/>
        </p:scale>
        <p:origin x="1842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60" y="1566621"/>
            <a:ext cx="1219200" cy="1219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1700" y="3136900"/>
            <a:ext cx="5081712" cy="1847592"/>
            <a:chOff x="901700" y="3136900"/>
            <a:chExt cx="5081712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process</a:t>
              </a:r>
              <a:endParaRPr lang="en-US" sz="12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executable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2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1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3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057" y="4662225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8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 computer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ECMG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coupler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antenna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257550" y="6683602"/>
              <a:ext cx="1682004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R1, R2, R3, R4, R5, R6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R9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</a:t>
              </a:r>
              <a:endParaRPr lang="en-US" sz="9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modulator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167" y="8113149"/>
              <a:ext cx="413355" cy="94481"/>
            </a:xfrm>
            <a:prstGeom prst="rect">
              <a:avLst/>
            </a:prstGeom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66" y="1336183"/>
            <a:ext cx="413355" cy="94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99994"/>
            <a:ext cx="4758721" cy="7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0973" y="1155097"/>
            <a:ext cx="5744377" cy="1948077"/>
            <a:chOff x="540973" y="1155097"/>
            <a:chExt cx="5744377" cy="1948077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518882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1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 modulator</a:t>
              </a: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4622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224.250.250.1 : 9000</a:t>
              </a:r>
              <a:endPara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69093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2</a:t>
              </a: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24307" y="2191455"/>
              <a:ext cx="8610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230.2.3.4 : 7000</a:t>
              </a: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369332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MPE encapsulation, forged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destination : </a:t>
              </a:r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230.2.3.4 : 7000</a:t>
              </a: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Media Server</a:t>
              </a:r>
            </a:p>
          </p:txBody>
        </p: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958" y="2547707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98903" y="3762901"/>
            <a:ext cx="6571573" cy="1555101"/>
            <a:chOff x="198903" y="3762901"/>
            <a:chExt cx="6571573" cy="1555101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4260626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4505309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4381961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43759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4505310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3765914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4014031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4014031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4774528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4605919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4014031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3894117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5022645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49032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3762901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4011018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4074251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4774527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4665261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3877714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4007075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48993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5022644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267" y="5223521"/>
              <a:ext cx="413355" cy="9448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11596" y="6524957"/>
            <a:ext cx="6393076" cy="2282246"/>
            <a:chOff x="211596" y="6524957"/>
            <a:chExt cx="6393076" cy="2282246"/>
          </a:xfrm>
        </p:grpSpPr>
        <p:sp>
          <p:nvSpPr>
            <p:cNvPr id="244" name="Rectangle à coins arrondis 243">
              <a:extLst>
                <a:ext uri="{FF2B5EF4-FFF2-40B4-BE49-F238E27FC236}">
                  <a16:creationId xmlns:a16="http://schemas.microsoft.com/office/drawing/2014/main" id="{DFD7C87C-57E7-3942-AEE8-76374267556C}"/>
                </a:ext>
              </a:extLst>
            </p:cNvPr>
            <p:cNvSpPr/>
            <p:nvPr/>
          </p:nvSpPr>
          <p:spPr>
            <a:xfrm>
              <a:off x="4486445" y="7067367"/>
              <a:ext cx="163226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5" name="Rectangle à coins arrondis 244">
              <a:extLst>
                <a:ext uri="{FF2B5EF4-FFF2-40B4-BE49-F238E27FC236}">
                  <a16:creationId xmlns:a16="http://schemas.microsoft.com/office/drawing/2014/main" id="{6AF3952C-6E42-9F4C-BCAC-CA6D7682F478}"/>
                </a:ext>
              </a:extLst>
            </p:cNvPr>
            <p:cNvSpPr/>
            <p:nvPr/>
          </p:nvSpPr>
          <p:spPr>
            <a:xfrm>
              <a:off x="4620433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6" name="Rectangle à coins arrondis 245">
              <a:extLst>
                <a:ext uri="{FF2B5EF4-FFF2-40B4-BE49-F238E27FC236}">
                  <a16:creationId xmlns:a16="http://schemas.microsoft.com/office/drawing/2014/main" id="{401C1769-9E94-FE4E-B77C-858A4DB570E4}"/>
                </a:ext>
              </a:extLst>
            </p:cNvPr>
            <p:cNvSpPr/>
            <p:nvPr/>
          </p:nvSpPr>
          <p:spPr>
            <a:xfrm>
              <a:off x="5145171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47" name="Rectangle à coins arrondis 246">
              <a:extLst>
                <a:ext uri="{FF2B5EF4-FFF2-40B4-BE49-F238E27FC236}">
                  <a16:creationId xmlns:a16="http://schemas.microsoft.com/office/drawing/2014/main" id="{288599FE-0002-E442-862B-6641BE5360ED}"/>
                </a:ext>
              </a:extLst>
            </p:cNvPr>
            <p:cNvSpPr/>
            <p:nvPr/>
          </p:nvSpPr>
          <p:spPr>
            <a:xfrm>
              <a:off x="5683870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48" name="Connecteur droit avec flèche 247">
              <a:extLst>
                <a:ext uri="{FF2B5EF4-FFF2-40B4-BE49-F238E27FC236}">
                  <a16:creationId xmlns:a16="http://schemas.microsoft.com/office/drawing/2014/main" id="{358A55EA-8299-5243-966D-73C91238E7E1}"/>
                </a:ext>
              </a:extLst>
            </p:cNvPr>
            <p:cNvCxnSpPr>
              <a:stCxn id="245" idx="3"/>
              <a:endCxn id="246" idx="1"/>
            </p:cNvCxnSpPr>
            <p:nvPr/>
          </p:nvCxnSpPr>
          <p:spPr>
            <a:xfrm>
              <a:off x="5000674" y="7369715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>
              <a:extLst>
                <a:ext uri="{FF2B5EF4-FFF2-40B4-BE49-F238E27FC236}">
                  <a16:creationId xmlns:a16="http://schemas.microsoft.com/office/drawing/2014/main" id="{81727CF6-61E7-1248-B379-32613250077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5537013" y="7369715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E144A86D-7BE6-D740-8D8A-3812CEE2D089}"/>
                </a:ext>
              </a:extLst>
            </p:cNvPr>
            <p:cNvSpPr txBox="1"/>
            <p:nvPr/>
          </p:nvSpPr>
          <p:spPr>
            <a:xfrm>
              <a:off x="6160857" y="7213980"/>
              <a:ext cx="44381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</a:p>
          </p:txBody>
        </p: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C4931B87-DB8F-CF42-825C-39B52224539D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6064111" y="7369714"/>
              <a:ext cx="522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3693" y="7659841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1</a:t>
              </a:r>
            </a:p>
          </p:txBody>
        </p: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10077" y="781622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536" y="743086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à coins arrondis 254">
              <a:extLst>
                <a:ext uri="{FF2B5EF4-FFF2-40B4-BE49-F238E27FC236}">
                  <a16:creationId xmlns:a16="http://schemas.microsoft.com/office/drawing/2014/main" id="{23928D21-4F50-394F-A465-8160CD1E1038}"/>
                </a:ext>
              </a:extLst>
            </p:cNvPr>
            <p:cNvSpPr/>
            <p:nvPr/>
          </p:nvSpPr>
          <p:spPr>
            <a:xfrm>
              <a:off x="3113371" y="6614010"/>
              <a:ext cx="1260280" cy="139411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tsswitch</a:t>
              </a:r>
            </a:p>
          </p:txBody>
        </p:sp>
        <p:sp>
          <p:nvSpPr>
            <p:cNvPr id="256" name="Rectangle à coins arrondis 255">
              <a:extLst>
                <a:ext uri="{FF2B5EF4-FFF2-40B4-BE49-F238E27FC236}">
                  <a16:creationId xmlns:a16="http://schemas.microsoft.com/office/drawing/2014/main" id="{D36A8FDC-F1BD-EC40-8248-6B52204EA4FB}"/>
                </a:ext>
              </a:extLst>
            </p:cNvPr>
            <p:cNvSpPr/>
            <p:nvPr/>
          </p:nvSpPr>
          <p:spPr>
            <a:xfrm>
              <a:off x="3214587" y="6793758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sp>
          <p:nvSpPr>
            <p:cNvPr id="257" name="Rectangle à coins arrondis 256">
              <a:extLst>
                <a:ext uri="{FF2B5EF4-FFF2-40B4-BE49-F238E27FC236}">
                  <a16:creationId xmlns:a16="http://schemas.microsoft.com/office/drawing/2014/main" id="{2E1B18C1-9894-1F42-B531-FA72F788D06A}"/>
                </a:ext>
              </a:extLst>
            </p:cNvPr>
            <p:cNvSpPr/>
            <p:nvPr/>
          </p:nvSpPr>
          <p:spPr>
            <a:xfrm>
              <a:off x="3896342" y="724485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58" name="Connecteur droit avec flèche 78">
              <a:extLst>
                <a:ext uri="{FF2B5EF4-FFF2-40B4-BE49-F238E27FC236}">
                  <a16:creationId xmlns:a16="http://schemas.microsoft.com/office/drawing/2014/main" id="{B29DF2C1-5270-904D-B642-F5752B62DDF8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>
              <a:off x="3594828" y="6916358"/>
              <a:ext cx="301514" cy="4511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avec flèche 258">
              <a:extLst>
                <a:ext uri="{FF2B5EF4-FFF2-40B4-BE49-F238E27FC236}">
                  <a16:creationId xmlns:a16="http://schemas.microsoft.com/office/drawing/2014/main" id="{7BFD1D0D-2F24-5140-A7A1-15162A534CF0}"/>
                </a:ext>
              </a:extLst>
            </p:cNvPr>
            <p:cNvCxnSpPr>
              <a:cxnSpLocks/>
              <a:stCxn id="257" idx="3"/>
              <a:endCxn id="245" idx="1"/>
            </p:cNvCxnSpPr>
            <p:nvPr/>
          </p:nvCxnSpPr>
          <p:spPr>
            <a:xfrm>
              <a:off x="4276582" y="7367459"/>
              <a:ext cx="343851" cy="22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à coins arrondis 261">
              <a:extLst>
                <a:ext uri="{FF2B5EF4-FFF2-40B4-BE49-F238E27FC236}">
                  <a16:creationId xmlns:a16="http://schemas.microsoft.com/office/drawing/2014/main" id="{FC5A53AA-03C5-6740-AAB7-22C581F93311}"/>
                </a:ext>
              </a:extLst>
            </p:cNvPr>
            <p:cNvSpPr/>
            <p:nvPr/>
          </p:nvSpPr>
          <p:spPr>
            <a:xfrm>
              <a:off x="3214587" y="7096106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</a:p>
          </p:txBody>
        </p:sp>
        <p:sp>
          <p:nvSpPr>
            <p:cNvPr id="263" name="Rectangle à coins arrondis 262">
              <a:extLst>
                <a:ext uri="{FF2B5EF4-FFF2-40B4-BE49-F238E27FC236}">
                  <a16:creationId xmlns:a16="http://schemas.microsoft.com/office/drawing/2014/main" id="{C892A677-4DD7-9D44-A35F-E07C3734C7D0}"/>
                </a:ext>
              </a:extLst>
            </p:cNvPr>
            <p:cNvSpPr/>
            <p:nvPr/>
          </p:nvSpPr>
          <p:spPr>
            <a:xfrm>
              <a:off x="3214587" y="7398454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http</a:t>
              </a:r>
            </a:p>
          </p:txBody>
        </p:sp>
        <p:sp>
          <p:nvSpPr>
            <p:cNvPr id="264" name="Rectangle à coins arrondis 263">
              <a:extLst>
                <a:ext uri="{FF2B5EF4-FFF2-40B4-BE49-F238E27FC236}">
                  <a16:creationId xmlns:a16="http://schemas.microsoft.com/office/drawing/2014/main" id="{055106AB-BE5F-E244-93DF-730F424CE9E2}"/>
                </a:ext>
              </a:extLst>
            </p:cNvPr>
            <p:cNvSpPr/>
            <p:nvPr/>
          </p:nvSpPr>
          <p:spPr>
            <a:xfrm>
              <a:off x="3214587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cxnSp>
          <p:nvCxnSpPr>
            <p:cNvPr id="265" name="Connecteur droit avec flèche 78">
              <a:extLst>
                <a:ext uri="{FF2B5EF4-FFF2-40B4-BE49-F238E27FC236}">
                  <a16:creationId xmlns:a16="http://schemas.microsoft.com/office/drawing/2014/main" id="{CE59BDD5-42FC-2347-A97B-6EF1AF2CD76E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>
              <a:off x="3594828" y="7218706"/>
              <a:ext cx="301514" cy="148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avec flèche 78">
              <a:extLst>
                <a:ext uri="{FF2B5EF4-FFF2-40B4-BE49-F238E27FC236}">
                  <a16:creationId xmlns:a16="http://schemas.microsoft.com/office/drawing/2014/main" id="{B20FFC8F-9BC4-2E4A-A8EE-7F654C8D18B6}"/>
                </a:ext>
              </a:extLst>
            </p:cNvPr>
            <p:cNvCxnSpPr>
              <a:cxnSpLocks/>
              <a:stCxn id="263" idx="3"/>
              <a:endCxn id="257" idx="1"/>
            </p:cNvCxnSpPr>
            <p:nvPr/>
          </p:nvCxnSpPr>
          <p:spPr>
            <a:xfrm flipV="1">
              <a:off x="3594828" y="7367459"/>
              <a:ext cx="301514" cy="153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78">
              <a:extLst>
                <a:ext uri="{FF2B5EF4-FFF2-40B4-BE49-F238E27FC236}">
                  <a16:creationId xmlns:a16="http://schemas.microsoft.com/office/drawing/2014/main" id="{FCD708BB-A040-F54D-A04F-BF29BBC34A9B}"/>
                </a:ext>
              </a:extLst>
            </p:cNvPr>
            <p:cNvCxnSpPr>
              <a:cxnSpLocks/>
              <a:stCxn id="264" idx="3"/>
              <a:endCxn id="257" idx="1"/>
            </p:cNvCxnSpPr>
            <p:nvPr/>
          </p:nvCxnSpPr>
          <p:spPr>
            <a:xfrm flipV="1">
              <a:off x="3594828" y="7367459"/>
              <a:ext cx="301514" cy="4559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102">
              <a:extLst>
                <a:ext uri="{FF2B5EF4-FFF2-40B4-BE49-F238E27FC236}">
                  <a16:creationId xmlns:a16="http://schemas.microsoft.com/office/drawing/2014/main" id="{F68601FD-3B24-E84E-8512-8F12BDD6F447}"/>
                </a:ext>
              </a:extLst>
            </p:cNvPr>
            <p:cNvCxnSpPr>
              <a:cxnSpLocks/>
              <a:stCxn id="276" idx="3"/>
              <a:endCxn id="262" idx="1"/>
            </p:cNvCxnSpPr>
            <p:nvPr/>
          </p:nvCxnSpPr>
          <p:spPr>
            <a:xfrm>
              <a:off x="1241718" y="7209454"/>
              <a:ext cx="1972869" cy="92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11769" y="7521054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7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5756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271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70494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272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9193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270" idx="3"/>
              <a:endCxn id="271" idx="1"/>
            </p:cNvCxnSpPr>
            <p:nvPr/>
          </p:nvCxnSpPr>
          <p:spPr>
            <a:xfrm>
              <a:off x="1825997" y="7823402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272" idx="1"/>
            </p:cNvCxnSpPr>
            <p:nvPr/>
          </p:nvCxnSpPr>
          <p:spPr>
            <a:xfrm flipV="1">
              <a:off x="2362337" y="7823402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252" idx="3"/>
              <a:endCxn id="270" idx="1"/>
            </p:cNvCxnSpPr>
            <p:nvPr/>
          </p:nvCxnSpPr>
          <p:spPr>
            <a:xfrm>
              <a:off x="1219794" y="7823021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9C7431C8-D75F-5142-A1EB-8230494FC409}"/>
                </a:ext>
              </a:extLst>
            </p:cNvPr>
            <p:cNvSpPr txBox="1"/>
            <p:nvPr/>
          </p:nvSpPr>
          <p:spPr>
            <a:xfrm>
              <a:off x="744005" y="7155593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77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272" idx="3"/>
              <a:endCxn id="264" idx="1"/>
            </p:cNvCxnSpPr>
            <p:nvPr/>
          </p:nvCxnSpPr>
          <p:spPr>
            <a:xfrm>
              <a:off x="2889434" y="7823402"/>
              <a:ext cx="325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120">
              <a:extLst>
                <a:ext uri="{FF2B5EF4-FFF2-40B4-BE49-F238E27FC236}">
                  <a16:creationId xmlns:a16="http://schemas.microsoft.com/office/drawing/2014/main" id="{906459B5-8582-FB4E-8E54-AFC7005D5446}"/>
                </a:ext>
              </a:extLst>
            </p:cNvPr>
            <p:cNvCxnSpPr>
              <a:cxnSpLocks/>
              <a:stCxn id="279" idx="3"/>
              <a:endCxn id="263" idx="1"/>
            </p:cNvCxnSpPr>
            <p:nvPr/>
          </p:nvCxnSpPr>
          <p:spPr>
            <a:xfrm>
              <a:off x="1241718" y="7382688"/>
              <a:ext cx="1972869" cy="138366"/>
            </a:xfrm>
            <a:prstGeom prst="bentConnector3">
              <a:avLst>
                <a:gd name="adj1" fmla="val 9087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744005" y="7328827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751423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81" name="Rectangle à coins arrondis 280">
              <a:extLst>
                <a:ext uri="{FF2B5EF4-FFF2-40B4-BE49-F238E27FC236}">
                  <a16:creationId xmlns:a16="http://schemas.microsoft.com/office/drawing/2014/main" id="{0E47B07A-E542-E94F-B3E2-4F4ABA87F78E}"/>
                </a:ext>
              </a:extLst>
            </p:cNvPr>
            <p:cNvSpPr/>
            <p:nvPr/>
          </p:nvSpPr>
          <p:spPr>
            <a:xfrm>
              <a:off x="2626191" y="8475572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Remote control</a:t>
              </a:r>
            </a:p>
          </p:txBody>
        </p:sp>
        <p:cxnSp>
          <p:nvCxnSpPr>
            <p:cNvPr id="282" name="Connecteur droit avec flèche 179">
              <a:extLst>
                <a:ext uri="{FF2B5EF4-FFF2-40B4-BE49-F238E27FC236}">
                  <a16:creationId xmlns:a16="http://schemas.microsoft.com/office/drawing/2014/main" id="{790BDF13-B28F-4A4B-8464-24DEEE7A347F}"/>
                </a:ext>
              </a:extLst>
            </p:cNvPr>
            <p:cNvCxnSpPr>
              <a:cxnSpLocks/>
              <a:stCxn id="281" idx="3"/>
              <a:endCxn id="255" idx="2"/>
            </p:cNvCxnSpPr>
            <p:nvPr/>
          </p:nvCxnSpPr>
          <p:spPr>
            <a:xfrm flipV="1">
              <a:off x="3132292" y="8008121"/>
              <a:ext cx="611219" cy="63063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0A8106A8-EA81-3B49-833A-1C0B7A03B6C3}"/>
                </a:ext>
              </a:extLst>
            </p:cNvPr>
            <p:cNvSpPr txBox="1"/>
            <p:nvPr/>
          </p:nvSpPr>
          <p:spPr>
            <a:xfrm>
              <a:off x="3795230" y="8068539"/>
              <a:ext cx="9627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UDP datagram</a:t>
              </a:r>
            </a:p>
            <a:p>
              <a:endPara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"0"  "next"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"1"  "previous"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"2"  "exit"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"3"</a:t>
              </a:r>
            </a:p>
          </p:txBody>
        </p:sp>
        <p:sp>
          <p:nvSpPr>
            <p:cNvPr id="158" name="Rectangle à coins arrondis 157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0753" y="6753929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0</a:t>
              </a:r>
            </a:p>
          </p:txBody>
        </p: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07137" y="6910309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1596" y="6524957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Rectangle à coins arrondis 161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08829" y="6615142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63" name="Rectangle à coins arrondis 162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2816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164" name="Rectangle à coins arrondis 163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67554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165" name="Rectangle à coins arrondis 164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6253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63" idx="3"/>
              <a:endCxn id="164" idx="1"/>
            </p:cNvCxnSpPr>
            <p:nvPr/>
          </p:nvCxnSpPr>
          <p:spPr>
            <a:xfrm>
              <a:off x="1823057" y="6917490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 flipV="1">
              <a:off x="2359397" y="6917490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1216854" y="6917109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65" idx="3"/>
              <a:endCxn id="256" idx="1"/>
            </p:cNvCxnSpPr>
            <p:nvPr/>
          </p:nvCxnSpPr>
          <p:spPr>
            <a:xfrm flipV="1">
              <a:off x="2886494" y="6916358"/>
              <a:ext cx="328093" cy="11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661386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0</a:t>
              </a:r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122" y="7624821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4062" y="478673"/>
            <a:ext cx="3168546" cy="2613126"/>
            <a:chOff x="2024062" y="478673"/>
            <a:chExt cx="3168546" cy="2613126"/>
          </a:xfrm>
        </p:grpSpPr>
        <p:sp>
          <p:nvSpPr>
            <p:cNvPr id="61" name="Rectangle à coins arrondis 18"/>
            <p:cNvSpPr/>
            <p:nvPr/>
          </p:nvSpPr>
          <p:spPr>
            <a:xfrm>
              <a:off x="2024063" y="1329741"/>
              <a:ext cx="611435" cy="795465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ctr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library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à coins arrondis 18"/>
            <p:cNvSpPr/>
            <p:nvPr/>
          </p:nvSpPr>
          <p:spPr>
            <a:xfrm>
              <a:off x="2024064" y="1043799"/>
              <a:ext cx="3168543" cy="35845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4749636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510631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3446839" y="2540909"/>
              <a:ext cx="1745768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Operating System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517223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Windows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024062" y="2081356"/>
              <a:ext cx="3168546" cy="35668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214688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utilities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4078552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635118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macOS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836065" y="1548394"/>
              <a:ext cx="1344619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plugins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905121" y="1677141"/>
              <a:ext cx="575218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packet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processing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37254" y="1677141"/>
              <a:ext cx="565007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input </a:t>
              </a:r>
              <a:r>
                <a:rPr lang="fr-FR" sz="5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&amp;</a:t>
              </a: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output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3517223" y="486359"/>
              <a:ext cx="1675383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commands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654002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other ts...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4671510" y="2356073"/>
              <a:ext cx="1608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3609744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tsp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131873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tsswitch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2024064" y="2541035"/>
              <a:ext cx="133749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DVB </a:t>
              </a:r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tuning framework</a:t>
              </a: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114008" y="2672837"/>
              <a:ext cx="55029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DirectShow (Windows)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2739977" y="2672837"/>
              <a:ext cx="54484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 TV</a:t>
              </a:r>
            </a:p>
          </p:txBody>
        </p:sp>
        <p:cxnSp>
          <p:nvCxnSpPr>
            <p:cNvPr id="55" name="Connecteur droit avec flèche 54"/>
            <p:cNvCxnSpPr>
              <a:stCxn id="20" idx="2"/>
            </p:cNvCxnSpPr>
            <p:nvPr/>
          </p:nvCxnSpPr>
          <p:spPr>
            <a:xfrm>
              <a:off x="2572831" y="2356073"/>
              <a:ext cx="0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2148684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Digital TV utilities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247363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OS abstraction</a:t>
              </a: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2996977" y="2245403"/>
              <a:ext cx="2177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4062981" y="2245403"/>
              <a:ext cx="184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à coins arrondis 62"/>
            <p:cNvSpPr/>
            <p:nvPr/>
          </p:nvSpPr>
          <p:spPr>
            <a:xfrm>
              <a:off x="4334068" y="1548393"/>
              <a:ext cx="85853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plugins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4218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8043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à coins arrondis 19"/>
            <p:cNvSpPr/>
            <p:nvPr/>
          </p:nvSpPr>
          <p:spPr>
            <a:xfrm>
              <a:off x="2080128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</a:p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à coins arrondis 62"/>
            <p:cNvSpPr/>
            <p:nvPr/>
          </p:nvSpPr>
          <p:spPr>
            <a:xfrm>
              <a:off x="2024064" y="478673"/>
              <a:ext cx="1417722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applications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à coins arrondis 63"/>
            <p:cNvSpPr/>
            <p:nvPr/>
          </p:nvSpPr>
          <p:spPr>
            <a:xfrm>
              <a:off x="2537414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à coins arrondis 64"/>
            <p:cNvSpPr/>
            <p:nvPr/>
          </p:nvSpPr>
          <p:spPr>
            <a:xfrm>
              <a:off x="2991606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à coins arrondis 63"/>
            <p:cNvSpPr/>
            <p:nvPr/>
          </p:nvSpPr>
          <p:spPr>
            <a:xfrm>
              <a:off x="2079702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à coins arrondis 19"/>
            <p:cNvSpPr/>
            <p:nvPr/>
          </p:nvSpPr>
          <p:spPr>
            <a:xfrm>
              <a:off x="3674695" y="1117927"/>
              <a:ext cx="1129077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 processor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cteur droit avec flèche 31"/>
            <p:cNvCxnSpPr/>
            <p:nvPr/>
          </p:nvCxnSpPr>
          <p:spPr>
            <a:xfrm>
              <a:off x="4014175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31"/>
            <p:cNvCxnSpPr/>
            <p:nvPr/>
          </p:nvCxnSpPr>
          <p:spPr>
            <a:xfrm>
              <a:off x="4480900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31"/>
            <p:cNvCxnSpPr/>
            <p:nvPr/>
          </p:nvCxnSpPr>
          <p:spPr>
            <a:xfrm>
              <a:off x="4247363" y="893544"/>
              <a:ext cx="0" cy="1524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50" idx="2"/>
              <a:endCxn id="38" idx="0"/>
            </p:cNvCxnSpPr>
            <p:nvPr/>
          </p:nvCxnSpPr>
          <p:spPr>
            <a:xfrm>
              <a:off x="2290014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43"/>
            <p:cNvCxnSpPr>
              <a:stCxn id="45" idx="2"/>
              <a:endCxn id="37" idx="0"/>
            </p:cNvCxnSpPr>
            <p:nvPr/>
          </p:nvCxnSpPr>
          <p:spPr>
            <a:xfrm>
              <a:off x="2747726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43"/>
            <p:cNvCxnSpPr>
              <a:stCxn id="48" idx="2"/>
            </p:cNvCxnSpPr>
            <p:nvPr/>
          </p:nvCxnSpPr>
          <p:spPr>
            <a:xfrm>
              <a:off x="3201918" y="828524"/>
              <a:ext cx="3520" cy="215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43"/>
            <p:cNvCxnSpPr/>
            <p:nvPr/>
          </p:nvCxnSpPr>
          <p:spPr>
            <a:xfrm flipV="1">
              <a:off x="2957612" y="1190494"/>
              <a:ext cx="717083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43"/>
            <p:cNvCxnSpPr/>
            <p:nvPr/>
          </p:nvCxnSpPr>
          <p:spPr>
            <a:xfrm flipV="1">
              <a:off x="2500326" y="1269996"/>
              <a:ext cx="1174795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à coins arrondis 19"/>
            <p:cNvSpPr/>
            <p:nvPr/>
          </p:nvSpPr>
          <p:spPr>
            <a:xfrm>
              <a:off x="2537840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 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253" y="2997318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21" y="6844577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328</Words>
  <Application>Microsoft Office PowerPoint</Application>
  <PresentationFormat>A4 Paper (210x297 mm)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Cambria</vt:lpstr>
      <vt:lpstr>Consolas</vt:lpstr>
      <vt:lpstr>Gadugi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LELEGARD Thierry</cp:lastModifiedBy>
  <cp:revision>104</cp:revision>
  <dcterms:created xsi:type="dcterms:W3CDTF">2017-05-20T14:29:44Z</dcterms:created>
  <dcterms:modified xsi:type="dcterms:W3CDTF">2021-03-31T16:01:12Z</dcterms:modified>
</cp:coreProperties>
</file>