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361E12C-BEC2-4E7F-8C18-ECA3C68BBA8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01CD9CB-60AA-47B8-8D84-B320DF3B2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12C-BEC2-4E7F-8C18-ECA3C68BBA8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D9CB-60AA-47B8-8D84-B320DF3B2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12C-BEC2-4E7F-8C18-ECA3C68BBA8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D9CB-60AA-47B8-8D84-B320DF3B2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361E12C-BEC2-4E7F-8C18-ECA3C68BBA8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D9CB-60AA-47B8-8D84-B320DF3B2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361E12C-BEC2-4E7F-8C18-ECA3C68BBA8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01CD9CB-60AA-47B8-8D84-B320DF3B2F6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361E12C-BEC2-4E7F-8C18-ECA3C68BBA8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01CD9CB-60AA-47B8-8D84-B320DF3B2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361E12C-BEC2-4E7F-8C18-ECA3C68BBA8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01CD9CB-60AA-47B8-8D84-B320DF3B2F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E12C-BEC2-4E7F-8C18-ECA3C68BBA8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CD9CB-60AA-47B8-8D84-B320DF3B2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361E12C-BEC2-4E7F-8C18-ECA3C68BBA8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01CD9CB-60AA-47B8-8D84-B320DF3B2F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361E12C-BEC2-4E7F-8C18-ECA3C68BBA8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01CD9CB-60AA-47B8-8D84-B320DF3B2F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361E12C-BEC2-4E7F-8C18-ECA3C68BBA8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01CD9CB-60AA-47B8-8D84-B320DF3B2F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361E12C-BEC2-4E7F-8C18-ECA3C68BBA84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01CD9CB-60AA-47B8-8D84-B320DF3B2F6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Sense of Brain Network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Olaf </a:t>
            </a:r>
            <a:r>
              <a:rPr lang="en-US" dirty="0" err="1" smtClean="0"/>
              <a:t>Sporns</a:t>
            </a:r>
            <a:endParaRPr lang="en-US" dirty="0" smtClean="0"/>
          </a:p>
          <a:p>
            <a:r>
              <a:rPr lang="en-US" dirty="0" smtClean="0"/>
              <a:t>Presented by Adam Chang</a:t>
            </a:r>
          </a:p>
        </p:txBody>
      </p:sp>
      <p:pic>
        <p:nvPicPr>
          <p:cNvPr id="1026" name="Picture 2" descr="http://www.nature.com/nmeth/journal/v10/n6/images/nmeth.2485-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81074"/>
            <a:ext cx="3810000" cy="330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884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4343400" cy="5007008"/>
          </a:xfrm>
        </p:spPr>
        <p:txBody>
          <a:bodyPr/>
          <a:lstStyle/>
          <a:p>
            <a:pPr marL="64008" indent="0">
              <a:buNone/>
            </a:pPr>
            <a:r>
              <a:rPr lang="en-US" dirty="0" smtClean="0"/>
              <a:t>PROS:</a:t>
            </a:r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err="1" smtClean="0"/>
              <a:t>Structure</a:t>
            </a:r>
            <a:r>
              <a:rPr lang="en-US" dirty="0" err="1" smtClean="0">
                <a:sym typeface="Wingdings" panose="05000000000000000000" pitchFamily="2" charset="2"/>
              </a:rPr>
              <a:t>Function</a:t>
            </a:r>
            <a:endParaRPr lang="en-US" dirty="0" smtClean="0">
              <a:sym typeface="Wingdings" panose="05000000000000000000" pitchFamily="2" charset="2"/>
            </a:endParaRPr>
          </a:p>
          <a:p>
            <a:pPr marL="64008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64008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Understand behaviors</a:t>
            </a:r>
          </a:p>
          <a:p>
            <a:pPr marL="64008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64008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Clinical applications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447800"/>
            <a:ext cx="4343400" cy="500700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dirty="0" smtClean="0"/>
              <a:t>CONS:</a:t>
            </a:r>
          </a:p>
          <a:p>
            <a:pPr marL="64008" indent="0">
              <a:buFont typeface="Wingdings 2"/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dirty="0" smtClean="0"/>
              <a:t>Structure ≠ </a:t>
            </a:r>
            <a:r>
              <a:rPr lang="en-US" dirty="0" smtClean="0">
                <a:sym typeface="Wingdings" panose="05000000000000000000" pitchFamily="2" charset="2"/>
              </a:rPr>
              <a:t>Function</a:t>
            </a:r>
          </a:p>
          <a:p>
            <a:pPr marL="64008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64008" indent="0">
              <a:buFont typeface="Wingdings 2"/>
              <a:buNone/>
            </a:pPr>
            <a:r>
              <a:rPr lang="en-US" dirty="0" smtClean="0">
                <a:sym typeface="Wingdings" panose="05000000000000000000" pitchFamily="2" charset="2"/>
              </a:rPr>
              <a:t>Genome project may be fundamentally different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10100" y="0"/>
            <a:ext cx="381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1676"/>
            <a:ext cx="8229600" cy="4572000"/>
          </a:xfrm>
        </p:spPr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en-US" dirty="0" smtClean="0"/>
              <a:t>Computational models will become tools that can predict functional brain dynamics from structural data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smtClean="0"/>
              <a:t>Modularity will allow for a comparison between structural and functional networks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smtClean="0"/>
              <a:t>Current Objectives: to create models that can associate functional attributes to brain structural data</a:t>
            </a:r>
            <a:endParaRPr lang="en-US" dirty="0"/>
          </a:p>
        </p:txBody>
      </p:sp>
      <p:pic>
        <p:nvPicPr>
          <p:cNvPr id="2050" name="Picture 2" descr="http://www.bmap.ucla.edu/_images/logo-b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"/>
            <a:ext cx="28765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72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dirty="0" smtClean="0"/>
              <a:t>“New experimental methods for the comprehensive mapping of neural structures for large scale recording”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smtClean="0"/>
              <a:t>Large volumes of data mapping the layout of brain networks are available in public </a:t>
            </a:r>
            <a:r>
              <a:rPr lang="en-US" dirty="0" err="1" smtClean="0"/>
              <a:t>neuroinformatics</a:t>
            </a:r>
            <a:r>
              <a:rPr lang="en-US" dirty="0" smtClean="0"/>
              <a:t>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9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dirty="0" smtClean="0"/>
              <a:t>Methodological challenges in creating accurate maps – computational models cannot create accurate enough graphs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smtClean="0"/>
              <a:t>Pitfalls in data acquisition in reconstructing connectional anatomy and dynamic neural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6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dirty="0" smtClean="0"/>
              <a:t>Map of Functional Connectivity through imaging of millimeter-scale projections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smtClean="0"/>
              <a:t>Convert a structural map into a dynamic functional map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smtClean="0"/>
              <a:t>Create a tool of clinical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0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dirty="0" smtClean="0"/>
              <a:t>Module Detection or Modularity</a:t>
            </a:r>
          </a:p>
          <a:p>
            <a:pPr marL="64008" indent="0">
              <a:buNone/>
            </a:pPr>
            <a:r>
              <a:rPr lang="en-US" dirty="0"/>
              <a:t>	</a:t>
            </a:r>
            <a:r>
              <a:rPr lang="en-US" dirty="0" smtClean="0"/>
              <a:t>Relate structural and functional</a:t>
            </a:r>
          </a:p>
          <a:p>
            <a:pPr marL="64008" indent="0">
              <a:buNone/>
            </a:pPr>
            <a:r>
              <a:rPr lang="en-US" dirty="0"/>
              <a:t>	</a:t>
            </a:r>
            <a:r>
              <a:rPr lang="en-US" dirty="0" smtClean="0"/>
              <a:t>Promote robust network function</a:t>
            </a:r>
          </a:p>
          <a:p>
            <a:pPr marL="64008" indent="0">
              <a:buNone/>
            </a:pPr>
            <a:r>
              <a:rPr lang="en-US" dirty="0"/>
              <a:t>	</a:t>
            </a:r>
            <a:r>
              <a:rPr lang="en-US" dirty="0" smtClean="0"/>
              <a:t>Characterize differences in networks</a:t>
            </a:r>
          </a:p>
          <a:p>
            <a:pPr marL="64008" indent="0">
              <a:buNone/>
            </a:pPr>
            <a:r>
              <a:rPr lang="en-US" dirty="0"/>
              <a:t>	</a:t>
            </a:r>
            <a:r>
              <a:rPr lang="en-US" dirty="0" smtClean="0"/>
              <a:t>Identify coherent populations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4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dirty="0" smtClean="0"/>
              <a:t>BRAIN: Brain Research through Advancing Innovative </a:t>
            </a:r>
            <a:r>
              <a:rPr lang="en-US" dirty="0" err="1" smtClean="0"/>
              <a:t>Neurotechnologies</a:t>
            </a:r>
            <a:r>
              <a:rPr lang="en-US" dirty="0" smtClean="0"/>
              <a:t> (2013)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smtClean="0"/>
              <a:t>Extend fundamental network science to the brain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smtClean="0"/>
              <a:t>Databases currently exist</a:t>
            </a:r>
            <a:endParaRPr lang="en-US" dirty="0"/>
          </a:p>
        </p:txBody>
      </p:sp>
      <p:pic>
        <p:nvPicPr>
          <p:cNvPr id="1026" name="Picture 2" descr="http://www.brown.edu/academics/engineering/sites/brown.edu.academics.engineering/files/images/news/2011/PrezBr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4800"/>
            <a:ext cx="339583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0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dirty="0" smtClean="0"/>
              <a:t>Connectional anatomy </a:t>
            </a:r>
            <a:r>
              <a:rPr lang="en-US" dirty="0" smtClean="0">
                <a:sym typeface="Wingdings" panose="05000000000000000000" pitchFamily="2" charset="2"/>
              </a:rPr>
              <a:t> predicting variations in brain response and behavior</a:t>
            </a:r>
          </a:p>
          <a:p>
            <a:pPr marL="64008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64008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Computational models = better brain dynamics and functional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0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dirty="0" smtClean="0"/>
              <a:t>Computational models will be “guiding empirical studies of brain networks”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smtClean="0"/>
              <a:t>Simulations of brain activity in human patients (or even a virtual brain)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45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284</TotalTime>
  <Words>234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Making Sense of Brain Network Data</vt:lpstr>
      <vt:lpstr>Summary</vt:lpstr>
      <vt:lpstr>Opportunity</vt:lpstr>
      <vt:lpstr>Challenge</vt:lpstr>
      <vt:lpstr>Goals</vt:lpstr>
      <vt:lpstr>Action</vt:lpstr>
      <vt:lpstr>Action</vt:lpstr>
      <vt:lpstr>Resolution</vt:lpstr>
      <vt:lpstr>Future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Sense of Brain Network Data</dc:title>
  <dc:creator>achang</dc:creator>
  <cp:lastModifiedBy>achang</cp:lastModifiedBy>
  <cp:revision>13</cp:revision>
  <dcterms:created xsi:type="dcterms:W3CDTF">2016-01-14T03:16:41Z</dcterms:created>
  <dcterms:modified xsi:type="dcterms:W3CDTF">2016-01-14T08:02:35Z</dcterms:modified>
</cp:coreProperties>
</file>