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2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1/7/16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1/7/16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Shin-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Takemura</a:t>
            </a:r>
            <a:r>
              <a:rPr lang="en-US" dirty="0" smtClean="0"/>
              <a:t>, presented by Matthew Saltzman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Visual Motion detection circuit suggested by drosophila </a:t>
            </a:r>
            <a:r>
              <a:rPr lang="en-US" dirty="0" err="1" smtClean="0"/>
              <a:t>connectomics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50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Greater </a:t>
            </a:r>
            <a:r>
              <a:rPr lang="en-US" dirty="0"/>
              <a:t>understanding of insect (fly) visual neural networks will lead to a greater understanding of complex neural networks as a whole and lead to advances towards the understanding of human neural function</a:t>
            </a:r>
            <a:r>
              <a:rPr lang="en-US" dirty="0" smtClean="0"/>
              <a:t>.</a:t>
            </a:r>
          </a:p>
          <a:p>
            <a:r>
              <a:rPr lang="en-US" dirty="0"/>
              <a:t>G</a:t>
            </a:r>
            <a:r>
              <a:rPr lang="en-US" dirty="0" smtClean="0"/>
              <a:t>reat space to test the power of </a:t>
            </a:r>
            <a:r>
              <a:rPr lang="en-US" dirty="0" err="1" smtClean="0"/>
              <a:t>connectomics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26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There do not exist complex synaptic maps or detailed structural pictures of these neural networks to analyze.  (We have never been able to accurately </a:t>
            </a:r>
            <a:r>
              <a:rPr lang="en-US" dirty="0" smtClean="0"/>
              <a:t>depicted </a:t>
            </a:r>
            <a:r>
              <a:rPr lang="en-US" dirty="0"/>
              <a:t>their structure and thusly their function)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37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(General)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Collect EM data</a:t>
            </a:r>
          </a:p>
          <a:p>
            <a:r>
              <a:rPr lang="en-US" dirty="0" smtClean="0"/>
              <a:t>Identify and classify 27 types of nerve cells</a:t>
            </a:r>
          </a:p>
          <a:p>
            <a:r>
              <a:rPr lang="en-US" dirty="0" smtClean="0"/>
              <a:t>Analyze and generate graph of fly retinal neural map (based on the 27 cells)</a:t>
            </a:r>
          </a:p>
          <a:p>
            <a:r>
              <a:rPr lang="en-US" dirty="0" smtClean="0"/>
              <a:t>Perform clustering algorithms on this graph to identify clusters/systems </a:t>
            </a:r>
          </a:p>
          <a:p>
            <a:r>
              <a:rPr lang="en-US" dirty="0" smtClean="0"/>
              <a:t>Analyze these clusters using multiple techniques to draw 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8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 and graph</a:t>
            </a:r>
            <a:endParaRPr lang="en-US" dirty="0"/>
          </a:p>
        </p:txBody>
      </p:sp>
      <p:pic>
        <p:nvPicPr>
          <p:cNvPr id="4" name="Content Placeholder 3" descr="Screen Shot 2016-01-07 at 10.58.15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4" b="47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07280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system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Hassenstein-Reichardt</a:t>
            </a:r>
            <a:r>
              <a:rPr lang="en-US" dirty="0"/>
              <a:t> </a:t>
            </a:r>
            <a:r>
              <a:rPr lang="en-US" dirty="0" smtClean="0"/>
              <a:t> Visual System</a:t>
            </a:r>
          </a:p>
          <a:p>
            <a:r>
              <a:rPr lang="en-US" dirty="0"/>
              <a:t>Alternative Barlow-</a:t>
            </a:r>
            <a:r>
              <a:rPr lang="en-US" dirty="0" err="1"/>
              <a:t>Levick</a:t>
            </a:r>
            <a:r>
              <a:rPr lang="en-US" dirty="0"/>
              <a:t>-</a:t>
            </a:r>
            <a:r>
              <a:rPr lang="en-US" dirty="0" smtClean="0"/>
              <a:t>Like Visual System</a:t>
            </a:r>
            <a:endParaRPr lang="en-US" dirty="0"/>
          </a:p>
        </p:txBody>
      </p:sp>
      <p:pic>
        <p:nvPicPr>
          <p:cNvPr id="4" name="Picture 3" descr="Screen Shot 2016-01-07 at 10.55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07733"/>
            <a:ext cx="67945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09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Researchers able to cluster three separate neural systems</a:t>
            </a:r>
          </a:p>
          <a:p>
            <a:pPr lvl="1"/>
            <a:r>
              <a:rPr lang="en-US" dirty="0" smtClean="0"/>
              <a:t>L1, L2, L3/R7/R8</a:t>
            </a:r>
          </a:p>
          <a:p>
            <a:r>
              <a:rPr lang="en-US" dirty="0" smtClean="0"/>
              <a:t>L3 found to be a part of color recognition leaving L1, L2 as motion detection circuits</a:t>
            </a:r>
          </a:p>
          <a:p>
            <a:r>
              <a:rPr lang="en-US" dirty="0" smtClean="0"/>
              <a:t>Further analysis of L1 found that the cell type does not include motion/direction sensitive responses</a:t>
            </a:r>
          </a:p>
          <a:p>
            <a:pPr lvl="1"/>
            <a:r>
              <a:rPr lang="en-US" dirty="0"/>
              <a:t>T4 is downstream of L1 relays motion sensitive information to the lobular plate</a:t>
            </a:r>
          </a:p>
          <a:p>
            <a:pPr lvl="1"/>
            <a:r>
              <a:rPr lang="en-US" dirty="0"/>
              <a:t>Mi1/Tm3 found to both connect to T4 downstream of L1 but upstream of </a:t>
            </a:r>
            <a:r>
              <a:rPr lang="en-US" dirty="0" smtClean="0"/>
              <a:t>T4</a:t>
            </a:r>
          </a:p>
          <a:p>
            <a:r>
              <a:rPr lang="en-US" dirty="0" smtClean="0"/>
              <a:t>Dual input system proves the earlier discussed motion detection circuits</a:t>
            </a:r>
          </a:p>
          <a:p>
            <a:pPr lvl="1"/>
            <a:r>
              <a:rPr lang="en-US" dirty="0" smtClean="0"/>
              <a:t>However not enough information to prove one or the other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123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Pathway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693583" cy="4114800"/>
          </a:xfrm>
        </p:spPr>
        <p:txBody>
          <a:bodyPr/>
          <a:lstStyle/>
          <a:p>
            <a:r>
              <a:rPr lang="en-US" dirty="0" smtClean="0"/>
              <a:t>The majority of L1 output goes to Mi1/Tm3 and their strongest connection lead to T4</a:t>
            </a:r>
          </a:p>
          <a:p>
            <a:r>
              <a:rPr lang="en-US" dirty="0" smtClean="0"/>
              <a:t>Analyzed the strength of certain pathways (very easy with graph) to construct this neural pathway </a:t>
            </a:r>
            <a:endParaRPr lang="en-US" dirty="0"/>
          </a:p>
        </p:txBody>
      </p:sp>
      <p:pic>
        <p:nvPicPr>
          <p:cNvPr id="4" name="Picture 3" descr="Screen Shot 2016-01-07 at 11.25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183" y="427567"/>
            <a:ext cx="4533900" cy="528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33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Significant in that the use of </a:t>
            </a:r>
            <a:r>
              <a:rPr lang="en-US" dirty="0" err="1" smtClean="0"/>
              <a:t>connectomics</a:t>
            </a:r>
            <a:r>
              <a:rPr lang="en-US" dirty="0" smtClean="0"/>
              <a:t> led to great strides in the analysis of complex neural networks</a:t>
            </a:r>
          </a:p>
          <a:p>
            <a:r>
              <a:rPr lang="en-US" dirty="0" smtClean="0"/>
              <a:t>Understanding fly’s </a:t>
            </a:r>
            <a:r>
              <a:rPr lang="en-US" dirty="0" err="1" smtClean="0"/>
              <a:t>viusal</a:t>
            </a:r>
            <a:r>
              <a:rPr lang="en-US" dirty="0" smtClean="0"/>
              <a:t> networks </a:t>
            </a:r>
            <a:r>
              <a:rPr lang="en-US" dirty="0" smtClean="0">
                <a:sym typeface="Wingdings"/>
              </a:rPr>
              <a:t> Understanding our own/Understanding complex networks</a:t>
            </a:r>
          </a:p>
          <a:p>
            <a:r>
              <a:rPr lang="en-US" dirty="0" smtClean="0">
                <a:sym typeface="Wingdings"/>
              </a:rPr>
              <a:t>More importantly was the implications about the power of the field of </a:t>
            </a:r>
            <a:r>
              <a:rPr lang="en-US" dirty="0" err="1" smtClean="0">
                <a:sym typeface="Wingdings"/>
              </a:rPr>
              <a:t>connectomics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988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37</TotalTime>
  <Words>349</Words>
  <Application>Microsoft Macintosh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Horizon</vt:lpstr>
      <vt:lpstr>A Visual Motion detection circuit suggested by drosophila connectomics</vt:lpstr>
      <vt:lpstr>Opportunity</vt:lpstr>
      <vt:lpstr>Challenge</vt:lpstr>
      <vt:lpstr>Action (General)</vt:lpstr>
      <vt:lpstr>Adjacency matrix and graph</vt:lpstr>
      <vt:lpstr>Visual system hypothesis</vt:lpstr>
      <vt:lpstr>Results</vt:lpstr>
      <vt:lpstr>Pathway Building</vt:lpstr>
      <vt:lpstr>Future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Visual Motion detection circuit suggested by drosophila connectomics</dc:title>
  <dc:creator>Matthew Saltzman</dc:creator>
  <cp:lastModifiedBy>Matthew Saltzman</cp:lastModifiedBy>
  <cp:revision>4</cp:revision>
  <dcterms:created xsi:type="dcterms:W3CDTF">2016-01-07T15:48:34Z</dcterms:created>
  <dcterms:modified xsi:type="dcterms:W3CDTF">2016-01-07T16:26:33Z</dcterms:modified>
</cp:coreProperties>
</file>