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project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was y 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7FF5-00E6-433B-8CCA-F247D222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387083" y="2124086"/>
            <a:ext cx="9306456" cy="44444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500296" y="2361509"/>
            <a:ext cx="7080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Visualize data to show housing price trends on a map through an application such as Tableau.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Update the look and feel of the website to make it more user friendly and visually appealing.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Refine the parameters of our decision tree model to try and fix possible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,326 Sold sign Stock Photos, Sold sign Images | Depositphotos®">
            <a:extLst>
              <a:ext uri="{FF2B5EF4-FFF2-40B4-BE49-F238E27FC236}">
                <a16:creationId xmlns:a16="http://schemas.microsoft.com/office/drawing/2014/main" id="{34A8448F-F972-47FF-8F54-AA811640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2" y="1698171"/>
            <a:ext cx="8163539" cy="541514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E3E75C94-6695-4B48-9641-E4D6C46AC7E1}"/>
              </a:ext>
            </a:extLst>
          </p:cNvPr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That’s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all. 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Thank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y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112753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6" y="2680789"/>
            <a:ext cx="5693492" cy="36359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Project Flowchart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87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232848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55BBC-CC59-4236-AE05-469648F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0" y="2358268"/>
            <a:ext cx="7557540" cy="4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09" y="4406202"/>
            <a:ext cx="4745153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0" y="1934081"/>
            <a:ext cx="4667207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4" y="1934081"/>
            <a:ext cx="4823098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7" y="4406202"/>
            <a:ext cx="4745153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858</Words>
  <Application>Microsoft Office PowerPoint</Application>
  <PresentationFormat>Custom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54</cp:revision>
  <dcterms:created xsi:type="dcterms:W3CDTF">2019-11-17T10:40:27Z</dcterms:created>
  <dcterms:modified xsi:type="dcterms:W3CDTF">2021-12-02T18:53:06Z</dcterms:modified>
  <dc:language>en-US</dc:language>
</cp:coreProperties>
</file>