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62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1D82-12CE-4D09-83C9-98F275D7253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2AA8-2789-4781-A42E-43E996812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Sources: Census and World population Review data for Population Totals, US Geological Survey data for Elevations, National Oceanic and Atmospheric Administration data for temperatures and precipitation</a:t>
            </a:r>
          </a:p>
          <a:p>
            <a:r>
              <a:rPr lang="en-US" dirty="0"/>
              <a:t>County-level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by county data with state abbreviations, consolidating all elevation data and taking county averages,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4DF-E188-49C5-88B9-7EF458A0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B6A5-D607-4312-AC58-C3A342FF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354-1A8E-442E-A7B6-29F71B19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E357-F8D9-430E-B0B3-20AC6ACC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F4F3-C571-4871-907F-060A731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E28-CC20-4D23-8E58-9E8D0673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FA11-8AE3-4F9C-803C-ED7962FFA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1D4E-ED2C-4F6A-A4DE-2709AED1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1FB5-CEBF-4295-A98C-C4AC234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73C8-8DCE-4E1D-8C70-F6F85E9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8A18-7977-4791-A381-360B58F88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AF248-CC44-45D4-A9A9-307700E5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E4B9-A7F9-4326-AA8A-970D93B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7EEE-23F5-420B-B9C7-6FBCCB60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8D30-2584-42A1-8ED3-EB2A8DA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CB43-B4DE-41B3-85C9-B3A68C2D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A0C4-F7F0-46AE-B65B-C140B2AD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9AA9-8C7A-4859-932E-710026D0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708F-FA0A-4E30-BB8E-144A67F6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AAA6-B12E-41FA-A724-061994E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EDD-6903-4015-9D84-2F32D17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00B8-6AEE-4C53-A408-B19774DC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2596-D084-45A5-9976-3548676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2403-6D26-4C55-AA98-1A1BEED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52FF-608F-40A7-ABD3-4B720A9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319-39EB-4FA1-A4F2-2A258EE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9CF9-37DB-425B-9985-F415540E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4D54-D100-46FE-A875-7457046D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E7CE-67FF-4831-8DCF-C2557EE8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D5060-1E65-41DD-B1AD-D9CBAD9E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7804-34B3-43AC-A32C-68749546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55CA-CEB5-4750-B800-F04B035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89BE-4E9D-4944-B64D-5AEE8119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6006-6299-4EDA-B2E9-F5B56087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BC2E-F9B1-44D9-91DB-801D23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D2104-F13C-4E3F-B134-EE4CDE9C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2D39-9992-49E7-BE55-D4210D8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DE3C9-058B-4074-8CF6-6E5B30B7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5953-A439-4E3B-8928-17363B7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016E-379E-4E8E-ADC7-AC292803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5E902-71EC-4CA4-826A-109E7E2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9C444-5C6F-4613-902B-9DCCE0AB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ABDD-DC9B-442E-8F7E-EA1D6177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D9FCD-A2A5-475E-B2C9-437360E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B4938-ECC4-46AA-8033-61C08A56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0E19-0D02-4F85-BA45-381EC99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B2C-6A14-4E01-8842-07586C22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6690-AC69-4FCA-BBA4-EF6BCF94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6F4A-51E0-43B8-9348-9F4048AC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B993-812C-4BA3-B192-B2CCF7D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CAFD-CA49-4CC8-A6CC-E5F9725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EACEC-9B7A-45D1-A5E5-B89B29F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7633-9D3A-4EDF-A21A-0E61F9E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42602-CB75-4EB9-BD52-A4F2E6310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76E8-DB80-4564-90DE-4FAF5B88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F2B0-B8A3-4213-A568-5B1D40B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A3D7-2B7B-4B6B-B283-55D79702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4E51-9A6D-4F6E-BD00-F9C27303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0B0C6-90F9-47C0-9CDA-BDC2833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9DF9-BD46-4F60-8855-30285FA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0438-D294-4623-AD27-8C4131AEC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9FDB-0B51-415F-B4AD-058A05C29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5A52-CFA3-4981-8548-18334F35B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.wikipedia.org/wiki/Slika:ReliefUSA_map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2010s-counties-tota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dc.noaa.gov/cag/" TargetMode="External"/><Relationship Id="rId5" Type="http://schemas.openxmlformats.org/officeDocument/2006/relationships/hyperlink" Target="https://www.usgs.gov/core-science-systems/ngp/board-on-geographic-names/download-gnis-data" TargetMode="External"/><Relationship Id="rId4" Type="http://schemas.openxmlformats.org/officeDocument/2006/relationships/hyperlink" Target="https://worldpopulationreview.com/us-counti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45E6-3326-4BBA-B709-7A2FB4517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Factors on US Population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63C2-6DCF-4F03-8834-A5314695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Conner Sick</a:t>
            </a:r>
          </a:p>
        </p:txBody>
      </p:sp>
    </p:spTree>
    <p:extLst>
      <p:ext uri="{BB962C8B-B14F-4D97-AF65-F5344CB8AC3E}">
        <p14:creationId xmlns:p14="http://schemas.microsoft.com/office/powerpoint/2010/main" val="86645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8AC2-A851-46D6-AE91-13DBCDA3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67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93A-24D3-4AB9-ACB0-4F11544A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B7EE-C376-4AB9-936B-3F1E059B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https://www.census.gov/data/datasets/time-series/demo/popest/2010s-counties-total.html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https://www.usgs.gov/core-science-systems/ngp/board-on-geographic-names/download-gnis-data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NOAA National Centers for Environmental information, Climate at a Glance: County Mapping, published June 2020, retrieved on June 30, 2020 from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https://www.ncdc.noaa.gov/cag/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3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D8D-F025-4FA5-8C82-F705E07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445-62A8-4DD9-817B-D6DD6A29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77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geographical factors contribute to population movement and growth in the US?</a:t>
            </a:r>
          </a:p>
        </p:txBody>
      </p:sp>
    </p:spTree>
    <p:extLst>
      <p:ext uri="{BB962C8B-B14F-4D97-AF65-F5344CB8AC3E}">
        <p14:creationId xmlns:p14="http://schemas.microsoft.com/office/powerpoint/2010/main" val="308421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4D9-78DA-4050-8172-8730E1CD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AEAC-022B-4A1F-A3FB-B0ECB300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Temperature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Annual Precipitation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136567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347D-B3D3-4641-AB03-B2A3055A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4EED-98E4-4AF5-A174-A6F4ECA1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84" y="1471741"/>
            <a:ext cx="7915031" cy="52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7B40-14BC-4E53-B8D5-0BAE211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B4253-2934-40EE-A190-93D697CC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84" y="2383576"/>
            <a:ext cx="7115432" cy="4109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0EA2C-7AC4-486B-8874-A239BA040615}"/>
              </a:ext>
            </a:extLst>
          </p:cNvPr>
          <p:cNvSpPr txBox="1"/>
          <p:nvPr/>
        </p:nvSpPr>
        <p:spPr>
          <a:xfrm>
            <a:off x="3738979" y="1806299"/>
            <a:ext cx="471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</a:t>
            </a:r>
          </a:p>
        </p:txBody>
      </p:sp>
    </p:spTree>
    <p:extLst>
      <p:ext uri="{BB962C8B-B14F-4D97-AF65-F5344CB8AC3E}">
        <p14:creationId xmlns:p14="http://schemas.microsoft.com/office/powerpoint/2010/main" val="130394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C18-B426-47AB-9DA2-3E6A96D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626373-C925-4666-80A3-10416CB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statistically significant correlation between population growth percentages and any of the chosen variables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66CB1F03-29E5-4A1F-8F4D-E98E7D8C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63C4AE-99A3-44FA-9F28-DD20FCC1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48" y="1119308"/>
            <a:ext cx="3693138" cy="246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3EBD5-53E5-4DCB-AEAE-DBD8BDC2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669" y="1119308"/>
            <a:ext cx="3736662" cy="2462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01CCA-7D58-4B5D-B53B-B786AC87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" y="1119309"/>
            <a:ext cx="3756394" cy="2462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D2D4C1-FD6C-4ABE-A5B0-04D99B36DBBD}"/>
              </a:ext>
            </a:extLst>
          </p:cNvPr>
          <p:cNvSpPr txBox="1"/>
          <p:nvPr/>
        </p:nvSpPr>
        <p:spPr>
          <a:xfrm>
            <a:off x="440671" y="3918012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.000000423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48C17-EF35-4A6E-9A12-C870905D59E4}"/>
              </a:ext>
            </a:extLst>
          </p:cNvPr>
          <p:cNvSpPr txBox="1"/>
          <p:nvPr/>
        </p:nvSpPr>
        <p:spPr>
          <a:xfrm>
            <a:off x="4699412" y="3906810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.2175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4918-25F7-4264-9D61-D3D4E0D88D3C}"/>
              </a:ext>
            </a:extLst>
          </p:cNvPr>
          <p:cNvSpPr txBox="1"/>
          <p:nvPr/>
        </p:nvSpPr>
        <p:spPr>
          <a:xfrm>
            <a:off x="8958153" y="3846567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.001938</a:t>
            </a:r>
          </a:p>
        </p:txBody>
      </p:sp>
    </p:spTree>
    <p:extLst>
      <p:ext uri="{BB962C8B-B14F-4D97-AF65-F5344CB8AC3E}">
        <p14:creationId xmlns:p14="http://schemas.microsoft.com/office/powerpoint/2010/main" val="395724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C18-B426-47AB-9DA2-3E6A96D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626373-C925-4666-80A3-10416CB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statistically significant correlation between total population change and any of the chosen variables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66CB1F03-29E5-4A1F-8F4D-E98E7D8C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2D4C1-FD6C-4ABE-A5B0-04D99B36DBBD}"/>
              </a:ext>
            </a:extLst>
          </p:cNvPr>
          <p:cNvSpPr txBox="1"/>
          <p:nvPr/>
        </p:nvSpPr>
        <p:spPr>
          <a:xfrm>
            <a:off x="440671" y="3918012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.00000…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48C17-EF35-4A6E-9A12-C870905D59E4}"/>
              </a:ext>
            </a:extLst>
          </p:cNvPr>
          <p:cNvSpPr txBox="1"/>
          <p:nvPr/>
        </p:nvSpPr>
        <p:spPr>
          <a:xfrm>
            <a:off x="4699412" y="3906810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.4055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4918-25F7-4264-9D61-D3D4E0D88D3C}"/>
              </a:ext>
            </a:extLst>
          </p:cNvPr>
          <p:cNvSpPr txBox="1"/>
          <p:nvPr/>
        </p:nvSpPr>
        <p:spPr>
          <a:xfrm>
            <a:off x="8958153" y="3846567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.00754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6722F-F708-471F-9633-A7F85976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710" y="1094540"/>
            <a:ext cx="3764886" cy="250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4CF8F-74D7-4BD4-BE16-4BAEF0773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557" y="1094540"/>
            <a:ext cx="3764886" cy="250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FE9AA-4170-4D8C-94D2-5631DC59E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92" y="1094540"/>
            <a:ext cx="3740937" cy="24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0E0-034A-4CB4-BA09-B28E643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F9C1-3733-4BA9-8246-934420AC2328}"/>
              </a:ext>
            </a:extLst>
          </p:cNvPr>
          <p:cNvSpPr txBox="1"/>
          <p:nvPr/>
        </p:nvSpPr>
        <p:spPr>
          <a:xfrm>
            <a:off x="72189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Growth Percent by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730F3-0183-4F4C-A860-A1EB2BC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82" y="2508835"/>
            <a:ext cx="582930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E6D3B-8B0A-4FF8-A9FA-3938D104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9" y="2508835"/>
            <a:ext cx="5829300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05CE1-BEFD-4CB0-903B-16D0E0A14A6E}"/>
              </a:ext>
            </a:extLst>
          </p:cNvPr>
          <p:cNvSpPr txBox="1"/>
          <p:nvPr/>
        </p:nvSpPr>
        <p:spPr>
          <a:xfrm>
            <a:off x="688206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 by County</a:t>
            </a:r>
          </a:p>
        </p:txBody>
      </p:sp>
    </p:spTree>
    <p:extLst>
      <p:ext uri="{BB962C8B-B14F-4D97-AF65-F5344CB8AC3E}">
        <p14:creationId xmlns:p14="http://schemas.microsoft.com/office/powerpoint/2010/main" val="340651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0E0-034A-4CB4-BA09-B28E643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F9C1-3733-4BA9-8246-934420AC2328}"/>
              </a:ext>
            </a:extLst>
          </p:cNvPr>
          <p:cNvSpPr txBox="1"/>
          <p:nvPr/>
        </p:nvSpPr>
        <p:spPr>
          <a:xfrm>
            <a:off x="72189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Temperature by County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05CE1-BEFD-4CB0-903B-16D0E0A14A6E}"/>
              </a:ext>
            </a:extLst>
          </p:cNvPr>
          <p:cNvSpPr txBox="1"/>
          <p:nvPr/>
        </p:nvSpPr>
        <p:spPr>
          <a:xfrm>
            <a:off x="688206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Precipitation by County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8557A-B7CC-4095-B754-5EAE5005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6" y="2532271"/>
            <a:ext cx="5829300" cy="3667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C35BE-16E6-47B6-96B9-DBFCE6BD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36" y="2532271"/>
            <a:ext cx="5829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169</Words>
  <Application>Microsoft Office PowerPoint</Application>
  <PresentationFormat>Widescreen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Geographic Factors on US Population Changes</vt:lpstr>
      <vt:lpstr>Question</vt:lpstr>
      <vt:lpstr>Geographic Variables</vt:lpstr>
      <vt:lpstr>Data Cleanup</vt:lpstr>
      <vt:lpstr>Data Cleanup</vt:lpstr>
      <vt:lpstr>Data Visualization</vt:lpstr>
      <vt:lpstr>Data Visualization</vt:lpstr>
      <vt:lpstr>Maps</vt:lpstr>
      <vt:lpstr>Maps</vt:lpstr>
      <vt:lpstr>Questions?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Factors on US Population Growth</dc:title>
  <dc:creator>Conner Sick</dc:creator>
  <cp:lastModifiedBy>Conner Sick</cp:lastModifiedBy>
  <cp:revision>34</cp:revision>
  <dcterms:created xsi:type="dcterms:W3CDTF">2020-07-11T04:03:12Z</dcterms:created>
  <dcterms:modified xsi:type="dcterms:W3CDTF">2020-07-11T19:18:51Z</dcterms:modified>
</cp:coreProperties>
</file>