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058-7806-42FF-AC95-7BE3F197B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67965-690F-4DD0-96C5-09CF467B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9DA4-2468-4972-80D5-7F04318A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9F14-A622-46D9-A2A5-08B71D5F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B0A1-C9A2-4EBD-B100-2A3E59A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FEE6-01FC-4E01-A981-922B77B2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20AC2-A69E-4E02-9D31-E38EE929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D292-B3A4-4320-BCF7-772B2FD5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AE72-4B51-46D7-A227-4AD9A0FE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7A1A-CD92-4DB0-A0AF-6C7FCEEB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05721-D187-4CEF-9BD4-4413F291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806C5-295F-49F5-837B-B269D66F7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8DF5-5B9C-45D7-A819-EB2CEB57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72C5-DB19-4199-B228-6C9DEA3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BDF1-0713-4E2B-90B3-00FF1E91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010A-FAC0-4CB7-862D-DF9B11CF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73CB-E8E0-4BCD-90DC-EBCECB12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DBD2-4585-4203-A826-10B5534C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7EAD-803D-4171-8E4A-A087E84A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F10E-34D2-4E9A-AFF8-C5B7B84B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5929-BF16-4E0E-A53F-27A15631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3B52-0BCA-43C2-AFEC-2E7907CA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643F-FFEA-4061-861A-7D80D8D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AB42-D16F-4AD8-932D-6A0904B7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C6DE-DD06-4767-A3CC-CCE8E231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E88A-697D-4E35-9052-05A444C5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EDE4-0022-4015-932E-923CAADD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B871-5514-465A-9DCD-6B7F812C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1C4EB-CAF1-481D-A2A0-161C3480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90390-A433-4C0E-86EB-05661C30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07D84-7875-4B83-B3E6-42F6EB4C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F7AD-15C0-48D8-BB03-822C5A57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BFB7-2CBC-4192-AF84-730F2A22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7D65A-E25B-429E-80C1-5CD25F98D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8771-2241-48A6-9DE9-18369A1C5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C9F92-9DEC-4FCA-B7D2-8A5045AA1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BD7F-F24D-4478-B633-E57F648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6DC7A-0912-4346-9C3F-D0DF96B3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52B29-8770-427C-BEE1-7904C6D9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12D4-03E5-4B45-ADFB-E167E7F1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525F4-695E-436E-B247-AE449BDB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55D15-12FB-4307-81D4-76BFB964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A6BD-E68D-4CD0-B9D4-D327D16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96CAC-12AA-43D1-8495-2B9C04A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7EC1D-C153-4697-B905-A615E59F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CAE25-8A95-472F-9D20-C26ABAE1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D4F7-ACE2-4FE7-9EEA-BF27AFB5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8B28-E86D-4B1D-BC73-E3617F80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A967F-CB64-476A-87ED-0C57B134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73197-F781-4BB8-8A3F-C5D6CF38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E9B3F-4CE5-4C72-BE48-54A0192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21387-627E-4E00-AB6A-D2CFB7C8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2428-2379-4542-806E-53DAF40A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B9BC4-A8F8-4DF8-BC13-8D5166772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21689-655B-4462-A036-5456D3A8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B92BE-9E2F-4BD0-9761-53C98577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099E0-D541-486D-81A4-04D7ADB4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811ED-3B79-45C8-9E01-A186A3C2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21620-B00E-47AA-83E0-DB25B92B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53F88-B5B1-4936-A1F7-591FBE91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54A6-094A-4610-8248-596DC8B06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BB83-CBC0-4EBE-9C24-32250873131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3F7F6-94DB-46FB-AC72-4245A16E3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5944-8C11-49FB-844D-46030A219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39F6-97F4-48E4-8DA9-C65B8A4C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44B-1474-4161-BC1C-C0376985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Admission Handler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FC9AF-57DA-4350-A6BE-940AFDE20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Distributed Systems Project</a:t>
            </a:r>
          </a:p>
          <a:p>
            <a:r>
              <a:rPr lang="en-US" dirty="0"/>
              <a:t>Group 18: Jan Haas, Simon Hauser , Sam Kenworthy</a:t>
            </a:r>
          </a:p>
        </p:txBody>
      </p:sp>
    </p:spTree>
    <p:extLst>
      <p:ext uri="{BB962C8B-B14F-4D97-AF65-F5344CB8AC3E}">
        <p14:creationId xmlns:p14="http://schemas.microsoft.com/office/powerpoint/2010/main" val="103871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5F9-1B24-4731-97ED-8580FC35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7AE9-FCAC-4BF4-9D73-82A72D78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population control for public venues in times of pandemic</a:t>
            </a:r>
          </a:p>
          <a:p>
            <a:r>
              <a:rPr lang="en-US" dirty="0"/>
              <a:t>Dynamically scalable depending on guest numbers and arrival rate</a:t>
            </a:r>
          </a:p>
          <a:p>
            <a:r>
              <a:rPr lang="en-US" dirty="0"/>
              <a:t>Robust and fault tolerant</a:t>
            </a:r>
          </a:p>
        </p:txBody>
      </p:sp>
    </p:spTree>
    <p:extLst>
      <p:ext uri="{BB962C8B-B14F-4D97-AF65-F5344CB8AC3E}">
        <p14:creationId xmlns:p14="http://schemas.microsoft.com/office/powerpoint/2010/main" val="310203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29183-7114-4B20-9B83-75545778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17E1E2-776A-40B2-B141-D6BE6858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42" y="1845426"/>
            <a:ext cx="809146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DFE2-1E80-4E09-8155-A1D5DDB0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6242-EFD3-4C51-BB42-739D81BA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Python</a:t>
            </a:r>
          </a:p>
          <a:p>
            <a:r>
              <a:rPr lang="en-US" dirty="0"/>
              <a:t>Asynchronous, message-based communication via</a:t>
            </a:r>
          </a:p>
          <a:p>
            <a:pPr lvl="1"/>
            <a:r>
              <a:rPr lang="en-US" dirty="0"/>
              <a:t>UDP (Broadcasts and Demo Messages)</a:t>
            </a:r>
          </a:p>
          <a:p>
            <a:pPr lvl="1"/>
            <a:r>
              <a:rPr lang="en-US" dirty="0"/>
              <a:t>TCP (Client-Server Communication, Heartbeats)</a:t>
            </a:r>
          </a:p>
          <a:p>
            <a:pPr lvl="1"/>
            <a:r>
              <a:rPr lang="en-US" dirty="0"/>
              <a:t>Reliable, Totally-ordered Multicast (Server Communication)</a:t>
            </a:r>
          </a:p>
          <a:p>
            <a:r>
              <a:rPr lang="en-US" dirty="0"/>
              <a:t>Fault Tolerant via Byzantine Algorithm if Servers desynchronize</a:t>
            </a:r>
          </a:p>
        </p:txBody>
      </p:sp>
    </p:spTree>
    <p:extLst>
      <p:ext uri="{BB962C8B-B14F-4D97-AF65-F5344CB8AC3E}">
        <p14:creationId xmlns:p14="http://schemas.microsoft.com/office/powerpoint/2010/main" val="75371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0F6D-9943-46D1-926C-E1151FDD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6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Admission Handler</vt:lpstr>
      <vt:lpstr>Idea</vt:lpstr>
      <vt:lpstr>Architecture</vt:lpstr>
      <vt:lpstr>Implementation</vt:lpstr>
      <vt:lpstr>Demo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Handler</dc:title>
  <dc:creator>Jan Haas</dc:creator>
  <cp:lastModifiedBy>Jan Haas</cp:lastModifiedBy>
  <cp:revision>1</cp:revision>
  <dcterms:created xsi:type="dcterms:W3CDTF">2022-02-14T07:43:17Z</dcterms:created>
  <dcterms:modified xsi:type="dcterms:W3CDTF">2022-02-14T08:07:56Z</dcterms:modified>
</cp:coreProperties>
</file>