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A56C8-67C8-4EB2-B06C-33663206202E}" v="60" dt="2022-02-09T15:36:57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Haas" userId="b12d44271bc99885" providerId="LiveId" clId="{710A56C8-67C8-4EB2-B06C-33663206202E}"/>
    <pc:docChg chg="undo custSel addSld modSld">
      <pc:chgData name="Jan Haas" userId="b12d44271bc99885" providerId="LiveId" clId="{710A56C8-67C8-4EB2-B06C-33663206202E}" dt="2022-02-09T15:37:39.724" v="872" actId="255"/>
      <pc:docMkLst>
        <pc:docMk/>
      </pc:docMkLst>
      <pc:sldChg chg="addSp delSp modSp mod">
        <pc:chgData name="Jan Haas" userId="b12d44271bc99885" providerId="LiveId" clId="{710A56C8-67C8-4EB2-B06C-33663206202E}" dt="2022-02-09T15:06:36.577" v="391" actId="1076"/>
        <pc:sldMkLst>
          <pc:docMk/>
          <pc:sldMk cId="327007724" sldId="256"/>
        </pc:sldMkLst>
        <pc:spChg chg="mod">
          <ac:chgData name="Jan Haas" userId="b12d44271bc99885" providerId="LiveId" clId="{710A56C8-67C8-4EB2-B06C-33663206202E}" dt="2022-02-08T16:26:17.094" v="370" actId="164"/>
          <ac:spMkLst>
            <pc:docMk/>
            <pc:sldMk cId="327007724" sldId="256"/>
            <ac:spMk id="4" creationId="{6BD84EAB-5013-4334-9399-32951D34B3CD}"/>
          </ac:spMkLst>
        </pc:spChg>
        <pc:spChg chg="mod">
          <ac:chgData name="Jan Haas" userId="b12d44271bc99885" providerId="LiveId" clId="{710A56C8-67C8-4EB2-B06C-33663206202E}" dt="2022-02-08T16:26:17.094" v="370" actId="164"/>
          <ac:spMkLst>
            <pc:docMk/>
            <pc:sldMk cId="327007724" sldId="256"/>
            <ac:spMk id="5" creationId="{D2E2ACD4-609E-4C20-80FE-B062B07D7420}"/>
          </ac:spMkLst>
        </pc:spChg>
        <pc:spChg chg="mod">
          <ac:chgData name="Jan Haas" userId="b12d44271bc99885" providerId="LiveId" clId="{710A56C8-67C8-4EB2-B06C-33663206202E}" dt="2022-02-08T16:26:17.094" v="370" actId="164"/>
          <ac:spMkLst>
            <pc:docMk/>
            <pc:sldMk cId="327007724" sldId="256"/>
            <ac:spMk id="7" creationId="{EF65E09D-01B9-457F-BCB8-38F807119665}"/>
          </ac:spMkLst>
        </pc:spChg>
        <pc:spChg chg="mod">
          <ac:chgData name="Jan Haas" userId="b12d44271bc99885" providerId="LiveId" clId="{710A56C8-67C8-4EB2-B06C-33663206202E}" dt="2022-02-08T16:26:17.094" v="370" actId="164"/>
          <ac:spMkLst>
            <pc:docMk/>
            <pc:sldMk cId="327007724" sldId="256"/>
            <ac:spMk id="8" creationId="{0ECBC4DB-4422-485B-86F3-18C36E42B72E}"/>
          </ac:spMkLst>
        </pc:spChg>
        <pc:spChg chg="mod">
          <ac:chgData name="Jan Haas" userId="b12d44271bc99885" providerId="LiveId" clId="{710A56C8-67C8-4EB2-B06C-33663206202E}" dt="2022-02-08T16:26:17.094" v="370" actId="164"/>
          <ac:spMkLst>
            <pc:docMk/>
            <pc:sldMk cId="327007724" sldId="256"/>
            <ac:spMk id="11" creationId="{BF8742C8-B1E6-45B9-A42C-4B6A03843097}"/>
          </ac:spMkLst>
        </pc:spChg>
        <pc:spChg chg="mod">
          <ac:chgData name="Jan Haas" userId="b12d44271bc99885" providerId="LiveId" clId="{710A56C8-67C8-4EB2-B06C-33663206202E}" dt="2022-02-08T16:26:17.094" v="370" actId="164"/>
          <ac:spMkLst>
            <pc:docMk/>
            <pc:sldMk cId="327007724" sldId="256"/>
            <ac:spMk id="14" creationId="{A9772043-FF83-4AA3-891B-5BE8D4286B32}"/>
          </ac:spMkLst>
        </pc:spChg>
        <pc:spChg chg="mod">
          <ac:chgData name="Jan Haas" userId="b12d44271bc99885" providerId="LiveId" clId="{710A56C8-67C8-4EB2-B06C-33663206202E}" dt="2022-02-08T16:26:17.094" v="370" actId="164"/>
          <ac:spMkLst>
            <pc:docMk/>
            <pc:sldMk cId="327007724" sldId="256"/>
            <ac:spMk id="16" creationId="{3F806603-4932-45F4-A142-09A41B6F4593}"/>
          </ac:spMkLst>
        </pc:spChg>
        <pc:spChg chg="mod">
          <ac:chgData name="Jan Haas" userId="b12d44271bc99885" providerId="LiveId" clId="{710A56C8-67C8-4EB2-B06C-33663206202E}" dt="2022-02-08T16:26:17.094" v="370" actId="164"/>
          <ac:spMkLst>
            <pc:docMk/>
            <pc:sldMk cId="327007724" sldId="256"/>
            <ac:spMk id="17" creationId="{3DC77B55-1000-42E7-ADA6-62F92F4195BB}"/>
          </ac:spMkLst>
        </pc:spChg>
        <pc:spChg chg="mod">
          <ac:chgData name="Jan Haas" userId="b12d44271bc99885" providerId="LiveId" clId="{710A56C8-67C8-4EB2-B06C-33663206202E}" dt="2022-02-08T16:26:17.094" v="370" actId="164"/>
          <ac:spMkLst>
            <pc:docMk/>
            <pc:sldMk cId="327007724" sldId="256"/>
            <ac:spMk id="18" creationId="{5A5F2055-AA3B-41F0-BA55-94A1B4F4BCB0}"/>
          </ac:spMkLst>
        </pc:spChg>
        <pc:spChg chg="mod">
          <ac:chgData name="Jan Haas" userId="b12d44271bc99885" providerId="LiveId" clId="{710A56C8-67C8-4EB2-B06C-33663206202E}" dt="2022-02-08T16:26:17.094" v="370" actId="164"/>
          <ac:spMkLst>
            <pc:docMk/>
            <pc:sldMk cId="327007724" sldId="256"/>
            <ac:spMk id="21" creationId="{AD4338BE-3CC5-4CC5-81E5-E98C3FBF7E11}"/>
          </ac:spMkLst>
        </pc:spChg>
        <pc:spChg chg="mod">
          <ac:chgData name="Jan Haas" userId="b12d44271bc99885" providerId="LiveId" clId="{710A56C8-67C8-4EB2-B06C-33663206202E}" dt="2022-02-08T16:26:17.094" v="370" actId="164"/>
          <ac:spMkLst>
            <pc:docMk/>
            <pc:sldMk cId="327007724" sldId="256"/>
            <ac:spMk id="22" creationId="{B299EF19-9779-469D-9C1B-1F8D6F7CB6FB}"/>
          </ac:spMkLst>
        </pc:spChg>
        <pc:spChg chg="mod">
          <ac:chgData name="Jan Haas" userId="b12d44271bc99885" providerId="LiveId" clId="{710A56C8-67C8-4EB2-B06C-33663206202E}" dt="2022-02-08T16:26:17.094" v="370" actId="164"/>
          <ac:spMkLst>
            <pc:docMk/>
            <pc:sldMk cId="327007724" sldId="256"/>
            <ac:spMk id="23" creationId="{6A3EF75B-A557-4FC5-84AF-3FCB62691A20}"/>
          </ac:spMkLst>
        </pc:spChg>
        <pc:spChg chg="mod">
          <ac:chgData name="Jan Haas" userId="b12d44271bc99885" providerId="LiveId" clId="{710A56C8-67C8-4EB2-B06C-33663206202E}" dt="2022-02-08T16:26:17.094" v="370" actId="164"/>
          <ac:spMkLst>
            <pc:docMk/>
            <pc:sldMk cId="327007724" sldId="256"/>
            <ac:spMk id="24" creationId="{7D74A7D9-6F05-4F07-8F43-76F457EEF630}"/>
          </ac:spMkLst>
        </pc:spChg>
        <pc:spChg chg="mod">
          <ac:chgData name="Jan Haas" userId="b12d44271bc99885" providerId="LiveId" clId="{710A56C8-67C8-4EB2-B06C-33663206202E}" dt="2022-02-08T16:26:17.094" v="370" actId="164"/>
          <ac:spMkLst>
            <pc:docMk/>
            <pc:sldMk cId="327007724" sldId="256"/>
            <ac:spMk id="25" creationId="{46B51B64-8A67-44FE-BA67-29429EE632A6}"/>
          </ac:spMkLst>
        </pc:spChg>
        <pc:spChg chg="mod">
          <ac:chgData name="Jan Haas" userId="b12d44271bc99885" providerId="LiveId" clId="{710A56C8-67C8-4EB2-B06C-33663206202E}" dt="2022-02-08T16:26:17.094" v="370" actId="164"/>
          <ac:spMkLst>
            <pc:docMk/>
            <pc:sldMk cId="327007724" sldId="256"/>
            <ac:spMk id="26" creationId="{0CBB3EF3-8E04-42B9-9800-42EF902FA95A}"/>
          </ac:spMkLst>
        </pc:spChg>
        <pc:spChg chg="mod">
          <ac:chgData name="Jan Haas" userId="b12d44271bc99885" providerId="LiveId" clId="{710A56C8-67C8-4EB2-B06C-33663206202E}" dt="2022-02-08T16:26:17.094" v="370" actId="164"/>
          <ac:spMkLst>
            <pc:docMk/>
            <pc:sldMk cId="327007724" sldId="256"/>
            <ac:spMk id="29" creationId="{72ABE03F-9D2D-44E5-B743-4C5D26A6FC75}"/>
          </ac:spMkLst>
        </pc:spChg>
        <pc:spChg chg="mod">
          <ac:chgData name="Jan Haas" userId="b12d44271bc99885" providerId="LiveId" clId="{710A56C8-67C8-4EB2-B06C-33663206202E}" dt="2022-02-08T16:26:17.094" v="370" actId="164"/>
          <ac:spMkLst>
            <pc:docMk/>
            <pc:sldMk cId="327007724" sldId="256"/>
            <ac:spMk id="37" creationId="{E079D7C8-1142-425D-8868-6A6132AC500E}"/>
          </ac:spMkLst>
        </pc:spChg>
        <pc:spChg chg="mod">
          <ac:chgData name="Jan Haas" userId="b12d44271bc99885" providerId="LiveId" clId="{710A56C8-67C8-4EB2-B06C-33663206202E}" dt="2022-02-08T16:26:17.094" v="370" actId="164"/>
          <ac:spMkLst>
            <pc:docMk/>
            <pc:sldMk cId="327007724" sldId="256"/>
            <ac:spMk id="55" creationId="{B516B4CC-5AC3-4404-A686-15321ED26016}"/>
          </ac:spMkLst>
        </pc:spChg>
        <pc:spChg chg="del mod">
          <ac:chgData name="Jan Haas" userId="b12d44271bc99885" providerId="LiveId" clId="{710A56C8-67C8-4EB2-B06C-33663206202E}" dt="2022-01-12T16:11:30.381" v="329" actId="478"/>
          <ac:spMkLst>
            <pc:docMk/>
            <pc:sldMk cId="327007724" sldId="256"/>
            <ac:spMk id="57" creationId="{86308C05-4681-43F8-A3CE-E06EBAB7384A}"/>
          </ac:spMkLst>
        </pc:spChg>
        <pc:spChg chg="add mod">
          <ac:chgData name="Jan Haas" userId="b12d44271bc99885" providerId="LiveId" clId="{710A56C8-67C8-4EB2-B06C-33663206202E}" dt="2022-01-12T14:33:57.618" v="300" actId="1038"/>
          <ac:spMkLst>
            <pc:docMk/>
            <pc:sldMk cId="327007724" sldId="256"/>
            <ac:spMk id="75" creationId="{6A2050B6-E660-42ED-B995-71D8E910AD45}"/>
          </ac:spMkLst>
        </pc:spChg>
        <pc:spChg chg="add mod">
          <ac:chgData name="Jan Haas" userId="b12d44271bc99885" providerId="LiveId" clId="{710A56C8-67C8-4EB2-B06C-33663206202E}" dt="2022-01-12T14:33:52.828" v="298" actId="1038"/>
          <ac:spMkLst>
            <pc:docMk/>
            <pc:sldMk cId="327007724" sldId="256"/>
            <ac:spMk id="77" creationId="{8EF3B686-2BAD-45AC-8B75-44D61B220F6C}"/>
          </ac:spMkLst>
        </pc:spChg>
        <pc:spChg chg="mod">
          <ac:chgData name="Jan Haas" userId="b12d44271bc99885" providerId="LiveId" clId="{710A56C8-67C8-4EB2-B06C-33663206202E}" dt="2022-02-08T16:26:17.094" v="370" actId="164"/>
          <ac:spMkLst>
            <pc:docMk/>
            <pc:sldMk cId="327007724" sldId="256"/>
            <ac:spMk id="79" creationId="{C17946E0-3878-474A-A3FC-F27B06A52D41}"/>
          </ac:spMkLst>
        </pc:spChg>
        <pc:spChg chg="mod">
          <ac:chgData name="Jan Haas" userId="b12d44271bc99885" providerId="LiveId" clId="{710A56C8-67C8-4EB2-B06C-33663206202E}" dt="2022-02-08T16:26:17.094" v="370" actId="164"/>
          <ac:spMkLst>
            <pc:docMk/>
            <pc:sldMk cId="327007724" sldId="256"/>
            <ac:spMk id="80" creationId="{1A787418-AFDA-4E70-983A-F80D676E6097}"/>
          </ac:spMkLst>
        </pc:spChg>
        <pc:spChg chg="add mod">
          <ac:chgData name="Jan Haas" userId="b12d44271bc99885" providerId="LiveId" clId="{710A56C8-67C8-4EB2-B06C-33663206202E}" dt="2022-02-08T16:26:17.094" v="370" actId="164"/>
          <ac:spMkLst>
            <pc:docMk/>
            <pc:sldMk cId="327007724" sldId="256"/>
            <ac:spMk id="85" creationId="{343C9264-4A51-4632-8466-8764C69C856F}"/>
          </ac:spMkLst>
        </pc:spChg>
        <pc:spChg chg="add mod">
          <ac:chgData name="Jan Haas" userId="b12d44271bc99885" providerId="LiveId" clId="{710A56C8-67C8-4EB2-B06C-33663206202E}" dt="2022-02-08T16:26:17.094" v="370" actId="164"/>
          <ac:spMkLst>
            <pc:docMk/>
            <pc:sldMk cId="327007724" sldId="256"/>
            <ac:spMk id="86" creationId="{8199EF1E-10F9-448B-A9C4-4C7CDF9B45FD}"/>
          </ac:spMkLst>
        </pc:spChg>
        <pc:spChg chg="add mod">
          <ac:chgData name="Jan Haas" userId="b12d44271bc99885" providerId="LiveId" clId="{710A56C8-67C8-4EB2-B06C-33663206202E}" dt="2022-02-08T16:26:17.094" v="370" actId="164"/>
          <ac:spMkLst>
            <pc:docMk/>
            <pc:sldMk cId="327007724" sldId="256"/>
            <ac:spMk id="92" creationId="{FF9BCB7C-8A46-4E33-B97B-250C8FF5910D}"/>
          </ac:spMkLst>
        </pc:spChg>
        <pc:spChg chg="add mod">
          <ac:chgData name="Jan Haas" userId="b12d44271bc99885" providerId="LiveId" clId="{710A56C8-67C8-4EB2-B06C-33663206202E}" dt="2021-11-28T14:05:39.702" v="218" actId="1076"/>
          <ac:spMkLst>
            <pc:docMk/>
            <pc:sldMk cId="327007724" sldId="256"/>
            <ac:spMk id="110" creationId="{8817934B-F781-4A4A-A3BD-FBA3E322AAF9}"/>
          </ac:spMkLst>
        </pc:spChg>
        <pc:spChg chg="add mod">
          <ac:chgData name="Jan Haas" userId="b12d44271bc99885" providerId="LiveId" clId="{710A56C8-67C8-4EB2-B06C-33663206202E}" dt="2022-02-08T16:26:17.094" v="370" actId="164"/>
          <ac:spMkLst>
            <pc:docMk/>
            <pc:sldMk cId="327007724" sldId="256"/>
            <ac:spMk id="115" creationId="{F0CD598A-6D38-4239-A193-586941CA5054}"/>
          </ac:spMkLst>
        </pc:spChg>
        <pc:spChg chg="add mod">
          <ac:chgData name="Jan Haas" userId="b12d44271bc99885" providerId="LiveId" clId="{710A56C8-67C8-4EB2-B06C-33663206202E}" dt="2022-02-08T16:26:17.094" v="370" actId="164"/>
          <ac:spMkLst>
            <pc:docMk/>
            <pc:sldMk cId="327007724" sldId="256"/>
            <ac:spMk id="131" creationId="{9E6216C8-DCE1-44CE-874F-B637321F3A8A}"/>
          </ac:spMkLst>
        </pc:spChg>
        <pc:grpChg chg="mod">
          <ac:chgData name="Jan Haas" userId="b12d44271bc99885" providerId="LiveId" clId="{710A56C8-67C8-4EB2-B06C-33663206202E}" dt="2022-02-08T16:26:17.094" v="370" actId="164"/>
          <ac:grpSpMkLst>
            <pc:docMk/>
            <pc:sldMk cId="327007724" sldId="256"/>
            <ac:grpSpMk id="6" creationId="{8B1ABDCD-09FD-4433-98D7-29C09B7E713A}"/>
          </ac:grpSpMkLst>
        </pc:grpChg>
        <pc:grpChg chg="mod">
          <ac:chgData name="Jan Haas" userId="b12d44271bc99885" providerId="LiveId" clId="{710A56C8-67C8-4EB2-B06C-33663206202E}" dt="2022-02-09T15:06:36.577" v="391" actId="1076"/>
          <ac:grpSpMkLst>
            <pc:docMk/>
            <pc:sldMk cId="327007724" sldId="256"/>
            <ac:grpSpMk id="15" creationId="{E8AA3B38-CE12-49D8-AA28-C13281BD826E}"/>
          </ac:grpSpMkLst>
        </pc:grpChg>
        <pc:grpChg chg="add mod">
          <ac:chgData name="Jan Haas" userId="b12d44271bc99885" providerId="LiveId" clId="{710A56C8-67C8-4EB2-B06C-33663206202E}" dt="2022-02-08T16:26:17.094" v="370" actId="164"/>
          <ac:grpSpMkLst>
            <pc:docMk/>
            <pc:sldMk cId="327007724" sldId="256"/>
            <ac:grpSpMk id="39" creationId="{D34CDB48-D772-40FC-AB80-9E9125DD5494}"/>
          </ac:grpSpMkLst>
        </pc:grpChg>
        <pc:grpChg chg="mod">
          <ac:chgData name="Jan Haas" userId="b12d44271bc99885" providerId="LiveId" clId="{710A56C8-67C8-4EB2-B06C-33663206202E}" dt="2022-02-08T16:26:17.094" v="370" actId="164"/>
          <ac:grpSpMkLst>
            <pc:docMk/>
            <pc:sldMk cId="327007724" sldId="256"/>
            <ac:grpSpMk id="58" creationId="{E66634CB-F14D-4BFD-B4B6-DDC74AEC4A68}"/>
          </ac:grpSpMkLst>
        </pc:grpChg>
        <pc:grpChg chg="mod">
          <ac:chgData name="Jan Haas" userId="b12d44271bc99885" providerId="LiveId" clId="{710A56C8-67C8-4EB2-B06C-33663206202E}" dt="2022-02-08T16:26:17.094" v="370" actId="164"/>
          <ac:grpSpMkLst>
            <pc:docMk/>
            <pc:sldMk cId="327007724" sldId="256"/>
            <ac:grpSpMk id="59" creationId="{1E772E1B-B41D-433E-8448-0B9F5D3DED12}"/>
          </ac:grpSpMkLst>
        </pc:grpChg>
        <pc:grpChg chg="add mod">
          <ac:chgData name="Jan Haas" userId="b12d44271bc99885" providerId="LiveId" clId="{710A56C8-67C8-4EB2-B06C-33663206202E}" dt="2022-02-08T16:26:17.094" v="370" actId="164"/>
          <ac:grpSpMkLst>
            <pc:docMk/>
            <pc:sldMk cId="327007724" sldId="256"/>
            <ac:grpSpMk id="78" creationId="{4C49C764-6270-4C91-AA3C-C70F0ECAE461}"/>
          </ac:grpSpMkLst>
        </pc:grpChg>
        <pc:cxnChg chg="mod">
          <ac:chgData name="Jan Haas" userId="b12d44271bc99885" providerId="LiveId" clId="{710A56C8-67C8-4EB2-B06C-33663206202E}" dt="2022-02-08T16:26:17.094" v="370" actId="164"/>
          <ac:cxnSpMkLst>
            <pc:docMk/>
            <pc:sldMk cId="327007724" sldId="256"/>
            <ac:cxnSpMk id="10" creationId="{DDBE9063-5CD2-4753-9452-6E3E898A4D4E}"/>
          </ac:cxnSpMkLst>
        </pc:cxnChg>
        <pc:cxnChg chg="mod">
          <ac:chgData name="Jan Haas" userId="b12d44271bc99885" providerId="LiveId" clId="{710A56C8-67C8-4EB2-B06C-33663206202E}" dt="2022-02-08T16:26:17.094" v="370" actId="164"/>
          <ac:cxnSpMkLst>
            <pc:docMk/>
            <pc:sldMk cId="327007724" sldId="256"/>
            <ac:cxnSpMk id="13" creationId="{87D409EB-951F-4C27-940B-213491039F16}"/>
          </ac:cxnSpMkLst>
        </pc:cxnChg>
        <pc:cxnChg chg="mod">
          <ac:chgData name="Jan Haas" userId="b12d44271bc99885" providerId="LiveId" clId="{710A56C8-67C8-4EB2-B06C-33663206202E}" dt="2022-02-08T16:26:17.094" v="370" actId="164"/>
          <ac:cxnSpMkLst>
            <pc:docMk/>
            <pc:sldMk cId="327007724" sldId="256"/>
            <ac:cxnSpMk id="19" creationId="{9315B025-B26E-42F5-8233-C499270216BA}"/>
          </ac:cxnSpMkLst>
        </pc:cxnChg>
        <pc:cxnChg chg="del mod">
          <ac:chgData name="Jan Haas" userId="b12d44271bc99885" providerId="LiveId" clId="{710A56C8-67C8-4EB2-B06C-33663206202E}" dt="2022-01-12T16:29:26.489" v="356" actId="478"/>
          <ac:cxnSpMkLst>
            <pc:docMk/>
            <pc:sldMk cId="327007724" sldId="256"/>
            <ac:cxnSpMk id="20" creationId="{E268053F-2774-4A41-9661-FC68E1A6C641}"/>
          </ac:cxnSpMkLst>
        </pc:cxnChg>
        <pc:cxnChg chg="mod">
          <ac:chgData name="Jan Haas" userId="b12d44271bc99885" providerId="LiveId" clId="{710A56C8-67C8-4EB2-B06C-33663206202E}" dt="2022-02-08T16:26:17.094" v="370" actId="164"/>
          <ac:cxnSpMkLst>
            <pc:docMk/>
            <pc:sldMk cId="327007724" sldId="256"/>
            <ac:cxnSpMk id="28" creationId="{3186260D-DC74-4AAF-9391-89DB07387F0E}"/>
          </ac:cxnSpMkLst>
        </pc:cxnChg>
        <pc:cxnChg chg="mod">
          <ac:chgData name="Jan Haas" userId="b12d44271bc99885" providerId="LiveId" clId="{710A56C8-67C8-4EB2-B06C-33663206202E}" dt="2022-02-08T16:26:17.094" v="370" actId="164"/>
          <ac:cxnSpMkLst>
            <pc:docMk/>
            <pc:sldMk cId="327007724" sldId="256"/>
            <ac:cxnSpMk id="31" creationId="{6B5051EC-A9D8-4CD7-91D8-40766BB4CA44}"/>
          </ac:cxnSpMkLst>
        </pc:cxnChg>
        <pc:cxnChg chg="mod">
          <ac:chgData name="Jan Haas" userId="b12d44271bc99885" providerId="LiveId" clId="{710A56C8-67C8-4EB2-B06C-33663206202E}" dt="2022-02-08T16:26:17.094" v="370" actId="164"/>
          <ac:cxnSpMkLst>
            <pc:docMk/>
            <pc:sldMk cId="327007724" sldId="256"/>
            <ac:cxnSpMk id="33" creationId="{55EADACB-0AAA-41A7-9EA0-186EB90199F0}"/>
          </ac:cxnSpMkLst>
        </pc:cxnChg>
        <pc:cxnChg chg="mod">
          <ac:chgData name="Jan Haas" userId="b12d44271bc99885" providerId="LiveId" clId="{710A56C8-67C8-4EB2-B06C-33663206202E}" dt="2022-02-08T16:26:17.094" v="370" actId="164"/>
          <ac:cxnSpMkLst>
            <pc:docMk/>
            <pc:sldMk cId="327007724" sldId="256"/>
            <ac:cxnSpMk id="41" creationId="{1808D6B1-6DF2-4849-8C28-97676005EB56}"/>
          </ac:cxnSpMkLst>
        </pc:cxnChg>
        <pc:cxnChg chg="del mod">
          <ac:chgData name="Jan Haas" userId="b12d44271bc99885" providerId="LiveId" clId="{710A56C8-67C8-4EB2-B06C-33663206202E}" dt="2022-01-12T16:11:31.548" v="330" actId="478"/>
          <ac:cxnSpMkLst>
            <pc:docMk/>
            <pc:sldMk cId="327007724" sldId="256"/>
            <ac:cxnSpMk id="52" creationId="{86AB4D00-CEB7-4F96-8B21-EF9197A820AE}"/>
          </ac:cxnSpMkLst>
        </pc:cxnChg>
        <pc:cxnChg chg="add mod">
          <ac:chgData name="Jan Haas" userId="b12d44271bc99885" providerId="LiveId" clId="{710A56C8-67C8-4EB2-B06C-33663206202E}" dt="2021-11-28T14:05:39.702" v="218" actId="1076"/>
          <ac:cxnSpMkLst>
            <pc:docMk/>
            <pc:sldMk cId="327007724" sldId="256"/>
            <ac:cxnSpMk id="73" creationId="{9DAFE59E-0DC7-48DC-96CC-43B00F1CC527}"/>
          </ac:cxnSpMkLst>
        </pc:cxnChg>
        <pc:cxnChg chg="add mod">
          <ac:chgData name="Jan Haas" userId="b12d44271bc99885" providerId="LiveId" clId="{710A56C8-67C8-4EB2-B06C-33663206202E}" dt="2021-11-28T14:05:39.702" v="218" actId="1076"/>
          <ac:cxnSpMkLst>
            <pc:docMk/>
            <pc:sldMk cId="327007724" sldId="256"/>
            <ac:cxnSpMk id="76" creationId="{627EFB6F-9844-4368-876C-77FF24B70E19}"/>
          </ac:cxnSpMkLst>
        </pc:cxnChg>
        <pc:cxnChg chg="add mod">
          <ac:chgData name="Jan Haas" userId="b12d44271bc99885" providerId="LiveId" clId="{710A56C8-67C8-4EB2-B06C-33663206202E}" dt="2022-02-08T16:26:17.094" v="370" actId="164"/>
          <ac:cxnSpMkLst>
            <pc:docMk/>
            <pc:sldMk cId="327007724" sldId="256"/>
            <ac:cxnSpMk id="91" creationId="{A7FF5446-9FF0-4238-AD67-CE9C0A3F1396}"/>
          </ac:cxnSpMkLst>
        </pc:cxnChg>
        <pc:cxnChg chg="add mod">
          <ac:chgData name="Jan Haas" userId="b12d44271bc99885" providerId="LiveId" clId="{710A56C8-67C8-4EB2-B06C-33663206202E}" dt="2022-02-08T16:26:17.094" v="370" actId="164"/>
          <ac:cxnSpMkLst>
            <pc:docMk/>
            <pc:sldMk cId="327007724" sldId="256"/>
            <ac:cxnSpMk id="93" creationId="{4F9F1AF9-6504-491B-BA2B-3C9181FD0503}"/>
          </ac:cxnSpMkLst>
        </pc:cxnChg>
        <pc:cxnChg chg="add mod">
          <ac:chgData name="Jan Haas" userId="b12d44271bc99885" providerId="LiveId" clId="{710A56C8-67C8-4EB2-B06C-33663206202E}" dt="2022-02-08T16:26:17.094" v="370" actId="164"/>
          <ac:cxnSpMkLst>
            <pc:docMk/>
            <pc:sldMk cId="327007724" sldId="256"/>
            <ac:cxnSpMk id="96" creationId="{3081B5A0-3CC0-44A2-AC6E-8E1E738EC7E8}"/>
          </ac:cxnSpMkLst>
        </pc:cxnChg>
        <pc:cxnChg chg="add mod">
          <ac:chgData name="Jan Haas" userId="b12d44271bc99885" providerId="LiveId" clId="{710A56C8-67C8-4EB2-B06C-33663206202E}" dt="2022-02-08T16:26:17.094" v="370" actId="164"/>
          <ac:cxnSpMkLst>
            <pc:docMk/>
            <pc:sldMk cId="327007724" sldId="256"/>
            <ac:cxnSpMk id="101" creationId="{DDF29769-9A81-46B0-B847-07145663A87A}"/>
          </ac:cxnSpMkLst>
        </pc:cxnChg>
        <pc:cxnChg chg="add del mod">
          <ac:chgData name="Jan Haas" userId="b12d44271bc99885" providerId="LiveId" clId="{710A56C8-67C8-4EB2-B06C-33663206202E}" dt="2021-11-28T13:58:26.507" v="136" actId="478"/>
          <ac:cxnSpMkLst>
            <pc:docMk/>
            <pc:sldMk cId="327007724" sldId="256"/>
            <ac:cxnSpMk id="106" creationId="{265FBFCD-00E0-4D3A-86CF-E420E61AF457}"/>
          </ac:cxnSpMkLst>
        </pc:cxnChg>
        <pc:cxnChg chg="add mod">
          <ac:chgData name="Jan Haas" userId="b12d44271bc99885" providerId="LiveId" clId="{710A56C8-67C8-4EB2-B06C-33663206202E}" dt="2021-11-28T14:05:39.702" v="218" actId="1076"/>
          <ac:cxnSpMkLst>
            <pc:docMk/>
            <pc:sldMk cId="327007724" sldId="256"/>
            <ac:cxnSpMk id="109" creationId="{61B395F8-77FC-445B-80F6-37A728B71387}"/>
          </ac:cxnSpMkLst>
        </pc:cxnChg>
        <pc:cxnChg chg="add mod">
          <ac:chgData name="Jan Haas" userId="b12d44271bc99885" providerId="LiveId" clId="{710A56C8-67C8-4EB2-B06C-33663206202E}" dt="2022-02-08T16:26:13.853" v="369" actId="14100"/>
          <ac:cxnSpMkLst>
            <pc:docMk/>
            <pc:sldMk cId="327007724" sldId="256"/>
            <ac:cxnSpMk id="111" creationId="{A5D8A651-533A-4083-BC62-668E43D9FAC3}"/>
          </ac:cxnSpMkLst>
        </pc:cxnChg>
        <pc:cxnChg chg="add mod">
          <ac:chgData name="Jan Haas" userId="b12d44271bc99885" providerId="LiveId" clId="{710A56C8-67C8-4EB2-B06C-33663206202E}" dt="2022-02-08T16:26:17.094" v="370" actId="164"/>
          <ac:cxnSpMkLst>
            <pc:docMk/>
            <pc:sldMk cId="327007724" sldId="256"/>
            <ac:cxnSpMk id="116" creationId="{F989535B-8210-4C11-95C0-F131A22FEF25}"/>
          </ac:cxnSpMkLst>
        </pc:cxnChg>
        <pc:cxnChg chg="add mod">
          <ac:chgData name="Jan Haas" userId="b12d44271bc99885" providerId="LiveId" clId="{710A56C8-67C8-4EB2-B06C-33663206202E}" dt="2022-02-08T16:26:17.094" v="370" actId="164"/>
          <ac:cxnSpMkLst>
            <pc:docMk/>
            <pc:sldMk cId="327007724" sldId="256"/>
            <ac:cxnSpMk id="135" creationId="{BD0D45AE-9DE6-4B2D-95D3-FFD83E3DCDD0}"/>
          </ac:cxnSpMkLst>
        </pc:cxnChg>
      </pc:sldChg>
      <pc:sldChg chg="addSp delSp modSp new mod">
        <pc:chgData name="Jan Haas" userId="b12d44271bc99885" providerId="LiveId" clId="{710A56C8-67C8-4EB2-B06C-33663206202E}" dt="2022-02-09T15:37:39.724" v="872" actId="255"/>
        <pc:sldMkLst>
          <pc:docMk/>
          <pc:sldMk cId="326851827" sldId="257"/>
        </pc:sldMkLst>
        <pc:spChg chg="del">
          <ac:chgData name="Jan Haas" userId="b12d44271bc99885" providerId="LiveId" clId="{710A56C8-67C8-4EB2-B06C-33663206202E}" dt="2022-02-09T15:05:05.261" v="372" actId="478"/>
          <ac:spMkLst>
            <pc:docMk/>
            <pc:sldMk cId="326851827" sldId="257"/>
            <ac:spMk id="2" creationId="{8DBE66A6-BFCA-4140-9BA2-6FE0FA868A3C}"/>
          </ac:spMkLst>
        </pc:spChg>
        <pc:spChg chg="del">
          <ac:chgData name="Jan Haas" userId="b12d44271bc99885" providerId="LiveId" clId="{710A56C8-67C8-4EB2-B06C-33663206202E}" dt="2022-02-09T15:05:06.496" v="373" actId="478"/>
          <ac:spMkLst>
            <pc:docMk/>
            <pc:sldMk cId="326851827" sldId="257"/>
            <ac:spMk id="3" creationId="{D78EE502-3736-44F4-ABF7-CFA8BB6DEE60}"/>
          </ac:spMkLst>
        </pc:spChg>
        <pc:spChg chg="add mod">
          <ac:chgData name="Jan Haas" userId="b12d44271bc99885" providerId="LiveId" clId="{710A56C8-67C8-4EB2-B06C-33663206202E}" dt="2022-02-09T15:34:09.518" v="805" actId="1038"/>
          <ac:spMkLst>
            <pc:docMk/>
            <pc:sldMk cId="326851827" sldId="257"/>
            <ac:spMk id="5" creationId="{FFEDEB41-6274-4C3A-AEDB-CFDF2B901381}"/>
          </ac:spMkLst>
        </pc:spChg>
        <pc:spChg chg="add mod">
          <ac:chgData name="Jan Haas" userId="b12d44271bc99885" providerId="LiveId" clId="{710A56C8-67C8-4EB2-B06C-33663206202E}" dt="2022-02-09T15:34:09.518" v="805" actId="1038"/>
          <ac:spMkLst>
            <pc:docMk/>
            <pc:sldMk cId="326851827" sldId="257"/>
            <ac:spMk id="7" creationId="{4A9F21C6-D2BA-4770-8974-FBDD391E169D}"/>
          </ac:spMkLst>
        </pc:spChg>
        <pc:spChg chg="add mod">
          <ac:chgData name="Jan Haas" userId="b12d44271bc99885" providerId="LiveId" clId="{710A56C8-67C8-4EB2-B06C-33663206202E}" dt="2022-02-09T15:34:09.518" v="805" actId="1038"/>
          <ac:spMkLst>
            <pc:docMk/>
            <pc:sldMk cId="326851827" sldId="257"/>
            <ac:spMk id="9" creationId="{6895C88B-5161-48EB-BD32-BDB1C7A63B6B}"/>
          </ac:spMkLst>
        </pc:spChg>
        <pc:spChg chg="mod">
          <ac:chgData name="Jan Haas" userId="b12d44271bc99885" providerId="LiveId" clId="{710A56C8-67C8-4EB2-B06C-33663206202E}" dt="2022-02-09T15:05:20.030" v="375"/>
          <ac:spMkLst>
            <pc:docMk/>
            <pc:sldMk cId="326851827" sldId="257"/>
            <ac:spMk id="11" creationId="{84D019F2-22B8-4819-8EC4-97D9FC8F581D}"/>
          </ac:spMkLst>
        </pc:spChg>
        <pc:spChg chg="mod">
          <ac:chgData name="Jan Haas" userId="b12d44271bc99885" providerId="LiveId" clId="{710A56C8-67C8-4EB2-B06C-33663206202E}" dt="2022-02-09T15:05:20.030" v="375"/>
          <ac:spMkLst>
            <pc:docMk/>
            <pc:sldMk cId="326851827" sldId="257"/>
            <ac:spMk id="12" creationId="{7D7BCF84-0A2A-4BA3-8C47-9E3CB4812881}"/>
          </ac:spMkLst>
        </pc:spChg>
        <pc:spChg chg="mod">
          <ac:chgData name="Jan Haas" userId="b12d44271bc99885" providerId="LiveId" clId="{710A56C8-67C8-4EB2-B06C-33663206202E}" dt="2022-02-09T15:05:24.049" v="376"/>
          <ac:spMkLst>
            <pc:docMk/>
            <pc:sldMk cId="326851827" sldId="257"/>
            <ac:spMk id="14" creationId="{A09DE408-D276-4C38-A6C6-ABA3503792BB}"/>
          </ac:spMkLst>
        </pc:spChg>
        <pc:spChg chg="mod">
          <ac:chgData name="Jan Haas" userId="b12d44271bc99885" providerId="LiveId" clId="{710A56C8-67C8-4EB2-B06C-33663206202E}" dt="2022-02-09T15:05:24.049" v="376"/>
          <ac:spMkLst>
            <pc:docMk/>
            <pc:sldMk cId="326851827" sldId="257"/>
            <ac:spMk id="15" creationId="{40D74125-2241-44AF-87B9-2211054567D2}"/>
          </ac:spMkLst>
        </pc:spChg>
        <pc:spChg chg="add mod">
          <ac:chgData name="Jan Haas" userId="b12d44271bc99885" providerId="LiveId" clId="{710A56C8-67C8-4EB2-B06C-33663206202E}" dt="2022-02-09T15:06:11.248" v="388" actId="164"/>
          <ac:spMkLst>
            <pc:docMk/>
            <pc:sldMk cId="326851827" sldId="257"/>
            <ac:spMk id="16" creationId="{6BF77C75-520A-42D1-9DCF-82DDC2B24ACD}"/>
          </ac:spMkLst>
        </pc:spChg>
        <pc:spChg chg="add del mod">
          <ac:chgData name="Jan Haas" userId="b12d44271bc99885" providerId="LiveId" clId="{710A56C8-67C8-4EB2-B06C-33663206202E}" dt="2022-02-09T15:06:03.218" v="386"/>
          <ac:spMkLst>
            <pc:docMk/>
            <pc:sldMk cId="326851827" sldId="257"/>
            <ac:spMk id="17" creationId="{937AFDA1-9C17-443F-8B71-8AAF81749E75}"/>
          </ac:spMkLst>
        </pc:spChg>
        <pc:spChg chg="add mod">
          <ac:chgData name="Jan Haas" userId="b12d44271bc99885" providerId="LiveId" clId="{710A56C8-67C8-4EB2-B06C-33663206202E}" dt="2022-02-09T15:33:32.979" v="723" actId="14100"/>
          <ac:spMkLst>
            <pc:docMk/>
            <pc:sldMk cId="326851827" sldId="257"/>
            <ac:spMk id="18" creationId="{609C09A7-6B0B-402A-8525-266B8493D2FC}"/>
          </ac:spMkLst>
        </pc:spChg>
        <pc:spChg chg="mod">
          <ac:chgData name="Jan Haas" userId="b12d44271bc99885" providerId="LiveId" clId="{710A56C8-67C8-4EB2-B06C-33663206202E}" dt="2022-02-09T15:06:19.339" v="389"/>
          <ac:spMkLst>
            <pc:docMk/>
            <pc:sldMk cId="326851827" sldId="257"/>
            <ac:spMk id="21" creationId="{111FA18F-D25E-4DA8-9F5E-FBF4F2453C0B}"/>
          </ac:spMkLst>
        </pc:spChg>
        <pc:spChg chg="mod">
          <ac:chgData name="Jan Haas" userId="b12d44271bc99885" providerId="LiveId" clId="{710A56C8-67C8-4EB2-B06C-33663206202E}" dt="2022-02-09T15:06:19.339" v="389"/>
          <ac:spMkLst>
            <pc:docMk/>
            <pc:sldMk cId="326851827" sldId="257"/>
            <ac:spMk id="22" creationId="{83DEDFB5-B9FE-415F-A19A-BF38972BB98F}"/>
          </ac:spMkLst>
        </pc:spChg>
        <pc:spChg chg="add mod">
          <ac:chgData name="Jan Haas" userId="b12d44271bc99885" providerId="LiveId" clId="{710A56C8-67C8-4EB2-B06C-33663206202E}" dt="2022-02-09T15:34:09.518" v="805" actId="1038"/>
          <ac:spMkLst>
            <pc:docMk/>
            <pc:sldMk cId="326851827" sldId="257"/>
            <ac:spMk id="24" creationId="{BB72D54D-61FA-45BA-90F7-9A251C734263}"/>
          </ac:spMkLst>
        </pc:spChg>
        <pc:spChg chg="add mod">
          <ac:chgData name="Jan Haas" userId="b12d44271bc99885" providerId="LiveId" clId="{710A56C8-67C8-4EB2-B06C-33663206202E}" dt="2022-02-09T15:34:09.518" v="805" actId="1038"/>
          <ac:spMkLst>
            <pc:docMk/>
            <pc:sldMk cId="326851827" sldId="257"/>
            <ac:spMk id="25" creationId="{24214902-90F2-4DE5-8F7E-5018392970A1}"/>
          </ac:spMkLst>
        </pc:spChg>
        <pc:spChg chg="mod">
          <ac:chgData name="Jan Haas" userId="b12d44271bc99885" providerId="LiveId" clId="{710A56C8-67C8-4EB2-B06C-33663206202E}" dt="2022-02-09T15:06:49.829" v="393"/>
          <ac:spMkLst>
            <pc:docMk/>
            <pc:sldMk cId="326851827" sldId="257"/>
            <ac:spMk id="27" creationId="{5E1DD1B9-98A0-40B0-9B8C-506E993426BC}"/>
          </ac:spMkLst>
        </pc:spChg>
        <pc:spChg chg="mod">
          <ac:chgData name="Jan Haas" userId="b12d44271bc99885" providerId="LiveId" clId="{710A56C8-67C8-4EB2-B06C-33663206202E}" dt="2022-02-09T15:06:49.829" v="393"/>
          <ac:spMkLst>
            <pc:docMk/>
            <pc:sldMk cId="326851827" sldId="257"/>
            <ac:spMk id="28" creationId="{582B8670-A400-47A5-AC45-0DBD5ED8D31B}"/>
          </ac:spMkLst>
        </pc:spChg>
        <pc:spChg chg="add mod">
          <ac:chgData name="Jan Haas" userId="b12d44271bc99885" providerId="LiveId" clId="{710A56C8-67C8-4EB2-B06C-33663206202E}" dt="2022-02-09T15:34:09.518" v="805" actId="1038"/>
          <ac:spMkLst>
            <pc:docMk/>
            <pc:sldMk cId="326851827" sldId="257"/>
            <ac:spMk id="30" creationId="{D4183DF6-AE8B-415B-8E23-7C0623F6E74A}"/>
          </ac:spMkLst>
        </pc:spChg>
        <pc:spChg chg="add mod">
          <ac:chgData name="Jan Haas" userId="b12d44271bc99885" providerId="LiveId" clId="{710A56C8-67C8-4EB2-B06C-33663206202E}" dt="2022-02-09T15:34:09.518" v="805" actId="1038"/>
          <ac:spMkLst>
            <pc:docMk/>
            <pc:sldMk cId="326851827" sldId="257"/>
            <ac:spMk id="32" creationId="{49204640-D1A3-48FD-B55B-98EBFB5D5D0C}"/>
          </ac:spMkLst>
        </pc:spChg>
        <pc:spChg chg="mod">
          <ac:chgData name="Jan Haas" userId="b12d44271bc99885" providerId="LiveId" clId="{710A56C8-67C8-4EB2-B06C-33663206202E}" dt="2022-02-09T15:07:34.440" v="395"/>
          <ac:spMkLst>
            <pc:docMk/>
            <pc:sldMk cId="326851827" sldId="257"/>
            <ac:spMk id="34" creationId="{D875727C-AFE7-4AAA-A919-F8074D2B1951}"/>
          </ac:spMkLst>
        </pc:spChg>
        <pc:spChg chg="mod">
          <ac:chgData name="Jan Haas" userId="b12d44271bc99885" providerId="LiveId" clId="{710A56C8-67C8-4EB2-B06C-33663206202E}" dt="2022-02-09T15:07:34.440" v="395"/>
          <ac:spMkLst>
            <pc:docMk/>
            <pc:sldMk cId="326851827" sldId="257"/>
            <ac:spMk id="35" creationId="{F181A3DF-B805-4A4C-BF41-934C103026DD}"/>
          </ac:spMkLst>
        </pc:spChg>
        <pc:spChg chg="add mod">
          <ac:chgData name="Jan Haas" userId="b12d44271bc99885" providerId="LiveId" clId="{710A56C8-67C8-4EB2-B06C-33663206202E}" dt="2022-02-09T15:34:09.518" v="805" actId="1038"/>
          <ac:spMkLst>
            <pc:docMk/>
            <pc:sldMk cId="326851827" sldId="257"/>
            <ac:spMk id="39" creationId="{869FDD2B-C25A-423D-886D-C6C7D07A9B11}"/>
          </ac:spMkLst>
        </pc:spChg>
        <pc:spChg chg="add mod">
          <ac:chgData name="Jan Haas" userId="b12d44271bc99885" providerId="LiveId" clId="{710A56C8-67C8-4EB2-B06C-33663206202E}" dt="2022-02-09T15:34:09.518" v="805" actId="1038"/>
          <ac:spMkLst>
            <pc:docMk/>
            <pc:sldMk cId="326851827" sldId="257"/>
            <ac:spMk id="40" creationId="{E4E26C84-D7E9-4401-87AC-0496D8AE0566}"/>
          </ac:spMkLst>
        </pc:spChg>
        <pc:spChg chg="add mod">
          <ac:chgData name="Jan Haas" userId="b12d44271bc99885" providerId="LiveId" clId="{710A56C8-67C8-4EB2-B06C-33663206202E}" dt="2022-02-09T15:34:09.518" v="805" actId="1038"/>
          <ac:spMkLst>
            <pc:docMk/>
            <pc:sldMk cId="326851827" sldId="257"/>
            <ac:spMk id="41" creationId="{7DDF10C8-AD40-4FE4-A51E-70963ECBAA0B}"/>
          </ac:spMkLst>
        </pc:spChg>
        <pc:spChg chg="add mod">
          <ac:chgData name="Jan Haas" userId="b12d44271bc99885" providerId="LiveId" clId="{710A56C8-67C8-4EB2-B06C-33663206202E}" dt="2022-02-09T15:34:09.518" v="805" actId="1038"/>
          <ac:spMkLst>
            <pc:docMk/>
            <pc:sldMk cId="326851827" sldId="257"/>
            <ac:spMk id="45" creationId="{270C6C5D-352A-4C18-B6FF-FE2BE7FE76CC}"/>
          </ac:spMkLst>
        </pc:spChg>
        <pc:spChg chg="add mod">
          <ac:chgData name="Jan Haas" userId="b12d44271bc99885" providerId="LiveId" clId="{710A56C8-67C8-4EB2-B06C-33663206202E}" dt="2022-02-09T15:34:09.518" v="805" actId="1038"/>
          <ac:spMkLst>
            <pc:docMk/>
            <pc:sldMk cId="326851827" sldId="257"/>
            <ac:spMk id="46" creationId="{C40A1C25-6ADE-441E-935E-8731E905F671}"/>
          </ac:spMkLst>
        </pc:spChg>
        <pc:spChg chg="add mod">
          <ac:chgData name="Jan Haas" userId="b12d44271bc99885" providerId="LiveId" clId="{710A56C8-67C8-4EB2-B06C-33663206202E}" dt="2022-02-09T15:34:09.518" v="805" actId="1038"/>
          <ac:spMkLst>
            <pc:docMk/>
            <pc:sldMk cId="326851827" sldId="257"/>
            <ac:spMk id="47" creationId="{0C46C3F0-6562-4F36-AE84-06EC3DC17A1D}"/>
          </ac:spMkLst>
        </pc:spChg>
        <pc:spChg chg="add mod">
          <ac:chgData name="Jan Haas" userId="b12d44271bc99885" providerId="LiveId" clId="{710A56C8-67C8-4EB2-B06C-33663206202E}" dt="2022-02-09T15:34:09.518" v="805" actId="1038"/>
          <ac:spMkLst>
            <pc:docMk/>
            <pc:sldMk cId="326851827" sldId="257"/>
            <ac:spMk id="48" creationId="{5F0E34FC-6DD9-43D4-85D8-83AA41E7FF0A}"/>
          </ac:spMkLst>
        </pc:spChg>
        <pc:spChg chg="add mod">
          <ac:chgData name="Jan Haas" userId="b12d44271bc99885" providerId="LiveId" clId="{710A56C8-67C8-4EB2-B06C-33663206202E}" dt="2022-02-09T15:34:09.518" v="805" actId="1038"/>
          <ac:spMkLst>
            <pc:docMk/>
            <pc:sldMk cId="326851827" sldId="257"/>
            <ac:spMk id="52" creationId="{DB04AFC3-CB68-475F-9441-4701D2110ADA}"/>
          </ac:spMkLst>
        </pc:spChg>
        <pc:spChg chg="add mod">
          <ac:chgData name="Jan Haas" userId="b12d44271bc99885" providerId="LiveId" clId="{710A56C8-67C8-4EB2-B06C-33663206202E}" dt="2022-02-09T15:34:09.518" v="805" actId="1038"/>
          <ac:spMkLst>
            <pc:docMk/>
            <pc:sldMk cId="326851827" sldId="257"/>
            <ac:spMk id="64" creationId="{FBD74341-5C6B-4CFF-8D74-089A4FB2B2E0}"/>
          </ac:spMkLst>
        </pc:spChg>
        <pc:spChg chg="add mod">
          <ac:chgData name="Jan Haas" userId="b12d44271bc99885" providerId="LiveId" clId="{710A56C8-67C8-4EB2-B06C-33663206202E}" dt="2022-02-09T15:34:09.518" v="805" actId="1038"/>
          <ac:spMkLst>
            <pc:docMk/>
            <pc:sldMk cId="326851827" sldId="257"/>
            <ac:spMk id="68" creationId="{5A909AB2-78AA-46D1-957F-3D3537D30399}"/>
          </ac:spMkLst>
        </pc:spChg>
        <pc:spChg chg="add del mod">
          <ac:chgData name="Jan Haas" userId="b12d44271bc99885" providerId="LiveId" clId="{710A56C8-67C8-4EB2-B06C-33663206202E}" dt="2022-02-09T15:19:50.287" v="550" actId="478"/>
          <ac:spMkLst>
            <pc:docMk/>
            <pc:sldMk cId="326851827" sldId="257"/>
            <ac:spMk id="73" creationId="{4DE5DF01-0B10-4F26-88B8-763AA9224B7C}"/>
          </ac:spMkLst>
        </pc:spChg>
        <pc:spChg chg="add mod">
          <ac:chgData name="Jan Haas" userId="b12d44271bc99885" providerId="LiveId" clId="{710A56C8-67C8-4EB2-B06C-33663206202E}" dt="2022-02-09T15:34:09.518" v="805" actId="1038"/>
          <ac:spMkLst>
            <pc:docMk/>
            <pc:sldMk cId="326851827" sldId="257"/>
            <ac:spMk id="74" creationId="{65B3FB5B-FB6E-47C6-AD60-E5E192E6EFB2}"/>
          </ac:spMkLst>
        </pc:spChg>
        <pc:spChg chg="add mod">
          <ac:chgData name="Jan Haas" userId="b12d44271bc99885" providerId="LiveId" clId="{710A56C8-67C8-4EB2-B06C-33663206202E}" dt="2022-02-09T15:34:16.858" v="812" actId="20577"/>
          <ac:spMkLst>
            <pc:docMk/>
            <pc:sldMk cId="326851827" sldId="257"/>
            <ac:spMk id="81" creationId="{54841A77-F9CC-41E1-9B43-A7EFB9988D63}"/>
          </ac:spMkLst>
        </pc:spChg>
        <pc:spChg chg="add mod">
          <ac:chgData name="Jan Haas" userId="b12d44271bc99885" providerId="LiveId" clId="{710A56C8-67C8-4EB2-B06C-33663206202E}" dt="2022-02-09T15:34:09.518" v="805" actId="1038"/>
          <ac:spMkLst>
            <pc:docMk/>
            <pc:sldMk cId="326851827" sldId="257"/>
            <ac:spMk id="82" creationId="{B83AF949-C0C9-489E-99BA-D1EC1B7B3DEB}"/>
          </ac:spMkLst>
        </pc:spChg>
        <pc:spChg chg="add mod">
          <ac:chgData name="Jan Haas" userId="b12d44271bc99885" providerId="LiveId" clId="{710A56C8-67C8-4EB2-B06C-33663206202E}" dt="2022-02-09T15:34:09.518" v="805" actId="1038"/>
          <ac:spMkLst>
            <pc:docMk/>
            <pc:sldMk cId="326851827" sldId="257"/>
            <ac:spMk id="93" creationId="{3FCC4FA4-C173-48E9-962D-D15E17DC6F73}"/>
          </ac:spMkLst>
        </pc:spChg>
        <pc:spChg chg="add mod">
          <ac:chgData name="Jan Haas" userId="b12d44271bc99885" providerId="LiveId" clId="{710A56C8-67C8-4EB2-B06C-33663206202E}" dt="2022-02-09T15:34:09.518" v="805" actId="1038"/>
          <ac:spMkLst>
            <pc:docMk/>
            <pc:sldMk cId="326851827" sldId="257"/>
            <ac:spMk id="94" creationId="{CEEAA8BD-5F97-42EE-A517-3F58B3F09864}"/>
          </ac:spMkLst>
        </pc:spChg>
        <pc:spChg chg="add mod">
          <ac:chgData name="Jan Haas" userId="b12d44271bc99885" providerId="LiveId" clId="{710A56C8-67C8-4EB2-B06C-33663206202E}" dt="2022-02-09T15:36:53.645" v="851" actId="1076"/>
          <ac:spMkLst>
            <pc:docMk/>
            <pc:sldMk cId="326851827" sldId="257"/>
            <ac:spMk id="95" creationId="{69D97375-115C-4CE1-9E88-444B0AE222F4}"/>
          </ac:spMkLst>
        </pc:spChg>
        <pc:spChg chg="add mod">
          <ac:chgData name="Jan Haas" userId="b12d44271bc99885" providerId="LiveId" clId="{710A56C8-67C8-4EB2-B06C-33663206202E}" dt="2022-02-09T15:37:39.724" v="872" actId="255"/>
          <ac:spMkLst>
            <pc:docMk/>
            <pc:sldMk cId="326851827" sldId="257"/>
            <ac:spMk id="99" creationId="{922084B6-31E0-4870-890C-340DF15497AF}"/>
          </ac:spMkLst>
        </pc:spChg>
        <pc:spChg chg="add mod">
          <ac:chgData name="Jan Haas" userId="b12d44271bc99885" providerId="LiveId" clId="{710A56C8-67C8-4EB2-B06C-33663206202E}" dt="2022-02-09T15:37:30.792" v="871" actId="1076"/>
          <ac:spMkLst>
            <pc:docMk/>
            <pc:sldMk cId="326851827" sldId="257"/>
            <ac:spMk id="101" creationId="{746196EC-CA70-48C7-84A2-422FE2D7DA8A}"/>
          </ac:spMkLst>
        </pc:spChg>
        <pc:grpChg chg="add mod">
          <ac:chgData name="Jan Haas" userId="b12d44271bc99885" providerId="LiveId" clId="{710A56C8-67C8-4EB2-B06C-33663206202E}" dt="2022-02-09T15:34:09.518" v="805" actId="1038"/>
          <ac:grpSpMkLst>
            <pc:docMk/>
            <pc:sldMk cId="326851827" sldId="257"/>
            <ac:grpSpMk id="10" creationId="{47385C89-D579-4BAD-86A3-65BC17171D22}"/>
          </ac:grpSpMkLst>
        </pc:grpChg>
        <pc:grpChg chg="add mod">
          <ac:chgData name="Jan Haas" userId="b12d44271bc99885" providerId="LiveId" clId="{710A56C8-67C8-4EB2-B06C-33663206202E}" dt="2022-02-09T15:34:09.518" v="805" actId="1038"/>
          <ac:grpSpMkLst>
            <pc:docMk/>
            <pc:sldMk cId="326851827" sldId="257"/>
            <ac:grpSpMk id="13" creationId="{91160748-0A25-4CA0-A8CE-4814411D6420}"/>
          </ac:grpSpMkLst>
        </pc:grpChg>
        <pc:grpChg chg="add mod">
          <ac:chgData name="Jan Haas" userId="b12d44271bc99885" providerId="LiveId" clId="{710A56C8-67C8-4EB2-B06C-33663206202E}" dt="2022-02-09T15:34:09.518" v="805" actId="1038"/>
          <ac:grpSpMkLst>
            <pc:docMk/>
            <pc:sldMk cId="326851827" sldId="257"/>
            <ac:grpSpMk id="19" creationId="{8C9C7E92-51F6-42A2-BC29-244AD67767D4}"/>
          </ac:grpSpMkLst>
        </pc:grpChg>
        <pc:grpChg chg="add mod">
          <ac:chgData name="Jan Haas" userId="b12d44271bc99885" providerId="LiveId" clId="{710A56C8-67C8-4EB2-B06C-33663206202E}" dt="2022-02-09T15:34:09.518" v="805" actId="1038"/>
          <ac:grpSpMkLst>
            <pc:docMk/>
            <pc:sldMk cId="326851827" sldId="257"/>
            <ac:grpSpMk id="20" creationId="{F776D51A-636F-4DB0-99C8-98DF40A68775}"/>
          </ac:grpSpMkLst>
        </pc:grpChg>
        <pc:grpChg chg="add mod">
          <ac:chgData name="Jan Haas" userId="b12d44271bc99885" providerId="LiveId" clId="{710A56C8-67C8-4EB2-B06C-33663206202E}" dt="2022-02-09T15:34:09.518" v="805" actId="1038"/>
          <ac:grpSpMkLst>
            <pc:docMk/>
            <pc:sldMk cId="326851827" sldId="257"/>
            <ac:grpSpMk id="26" creationId="{7AD05CFA-5CE1-456C-95C8-427CB90EF8FD}"/>
          </ac:grpSpMkLst>
        </pc:grpChg>
        <pc:grpChg chg="add mod">
          <ac:chgData name="Jan Haas" userId="b12d44271bc99885" providerId="LiveId" clId="{710A56C8-67C8-4EB2-B06C-33663206202E}" dt="2022-02-09T15:34:09.518" v="805" actId="1038"/>
          <ac:grpSpMkLst>
            <pc:docMk/>
            <pc:sldMk cId="326851827" sldId="257"/>
            <ac:grpSpMk id="33" creationId="{D7B87B0C-C964-4874-A32E-FA799615E9BB}"/>
          </ac:grpSpMkLst>
        </pc:grpChg>
        <pc:cxnChg chg="add mod">
          <ac:chgData name="Jan Haas" userId="b12d44271bc99885" providerId="LiveId" clId="{710A56C8-67C8-4EB2-B06C-33663206202E}" dt="2022-02-09T15:34:09.518" v="805" actId="1038"/>
          <ac:cxnSpMkLst>
            <pc:docMk/>
            <pc:sldMk cId="326851827" sldId="257"/>
            <ac:cxnSpMk id="4" creationId="{DE88C3D4-CE22-4DEE-B5E4-8134D0B9AC7F}"/>
          </ac:cxnSpMkLst>
        </pc:cxnChg>
        <pc:cxnChg chg="add mod">
          <ac:chgData name="Jan Haas" userId="b12d44271bc99885" providerId="LiveId" clId="{710A56C8-67C8-4EB2-B06C-33663206202E}" dt="2022-02-09T15:34:09.518" v="805" actId="1038"/>
          <ac:cxnSpMkLst>
            <pc:docMk/>
            <pc:sldMk cId="326851827" sldId="257"/>
            <ac:cxnSpMk id="6" creationId="{A7AC8685-ED29-43DC-9E23-5DE799D7D8B8}"/>
          </ac:cxnSpMkLst>
        </pc:cxnChg>
        <pc:cxnChg chg="add mod">
          <ac:chgData name="Jan Haas" userId="b12d44271bc99885" providerId="LiveId" clId="{710A56C8-67C8-4EB2-B06C-33663206202E}" dt="2022-02-09T15:34:09.518" v="805" actId="1038"/>
          <ac:cxnSpMkLst>
            <pc:docMk/>
            <pc:sldMk cId="326851827" sldId="257"/>
            <ac:cxnSpMk id="8" creationId="{C456FA01-6450-45F0-AB33-FB3C6E661199}"/>
          </ac:cxnSpMkLst>
        </pc:cxnChg>
        <pc:cxnChg chg="add mod">
          <ac:chgData name="Jan Haas" userId="b12d44271bc99885" providerId="LiveId" clId="{710A56C8-67C8-4EB2-B06C-33663206202E}" dt="2022-02-09T15:34:09.518" v="805" actId="1038"/>
          <ac:cxnSpMkLst>
            <pc:docMk/>
            <pc:sldMk cId="326851827" sldId="257"/>
            <ac:cxnSpMk id="23" creationId="{32FF566C-E092-403D-8755-391E45416555}"/>
          </ac:cxnSpMkLst>
        </pc:cxnChg>
        <pc:cxnChg chg="add mod">
          <ac:chgData name="Jan Haas" userId="b12d44271bc99885" providerId="LiveId" clId="{710A56C8-67C8-4EB2-B06C-33663206202E}" dt="2022-02-09T15:34:09.518" v="805" actId="1038"/>
          <ac:cxnSpMkLst>
            <pc:docMk/>
            <pc:sldMk cId="326851827" sldId="257"/>
            <ac:cxnSpMk id="29" creationId="{56C30BFC-4BD2-4805-917F-BE17AA2353D6}"/>
          </ac:cxnSpMkLst>
        </pc:cxnChg>
        <pc:cxnChg chg="add mod">
          <ac:chgData name="Jan Haas" userId="b12d44271bc99885" providerId="LiveId" clId="{710A56C8-67C8-4EB2-B06C-33663206202E}" dt="2022-02-09T15:34:09.518" v="805" actId="1038"/>
          <ac:cxnSpMkLst>
            <pc:docMk/>
            <pc:sldMk cId="326851827" sldId="257"/>
            <ac:cxnSpMk id="31" creationId="{EC937091-28DC-455E-B97B-43802E9DFF98}"/>
          </ac:cxnSpMkLst>
        </pc:cxnChg>
        <pc:cxnChg chg="add mod">
          <ac:chgData name="Jan Haas" userId="b12d44271bc99885" providerId="LiveId" clId="{710A56C8-67C8-4EB2-B06C-33663206202E}" dt="2022-02-09T15:34:09.518" v="805" actId="1038"/>
          <ac:cxnSpMkLst>
            <pc:docMk/>
            <pc:sldMk cId="326851827" sldId="257"/>
            <ac:cxnSpMk id="36" creationId="{9281738E-B4A7-45FD-B7B7-64FED9661C93}"/>
          </ac:cxnSpMkLst>
        </pc:cxnChg>
        <pc:cxnChg chg="add del mod">
          <ac:chgData name="Jan Haas" userId="b12d44271bc99885" providerId="LiveId" clId="{710A56C8-67C8-4EB2-B06C-33663206202E}" dt="2022-02-09T15:09:05.056" v="427" actId="478"/>
          <ac:cxnSpMkLst>
            <pc:docMk/>
            <pc:sldMk cId="326851827" sldId="257"/>
            <ac:cxnSpMk id="37" creationId="{BC3EB1B6-4979-42E8-9B42-7B046E349C18}"/>
          </ac:cxnSpMkLst>
        </pc:cxnChg>
        <pc:cxnChg chg="add del mod">
          <ac:chgData name="Jan Haas" userId="b12d44271bc99885" providerId="LiveId" clId="{710A56C8-67C8-4EB2-B06C-33663206202E}" dt="2022-02-09T15:09:03.036" v="426" actId="478"/>
          <ac:cxnSpMkLst>
            <pc:docMk/>
            <pc:sldMk cId="326851827" sldId="257"/>
            <ac:cxnSpMk id="38" creationId="{FE9928C2-CC71-476E-A63F-49A9D867F206}"/>
          </ac:cxnSpMkLst>
        </pc:cxnChg>
        <pc:cxnChg chg="add mod">
          <ac:chgData name="Jan Haas" userId="b12d44271bc99885" providerId="LiveId" clId="{710A56C8-67C8-4EB2-B06C-33663206202E}" dt="2022-02-09T15:34:09.518" v="805" actId="1038"/>
          <ac:cxnSpMkLst>
            <pc:docMk/>
            <pc:sldMk cId="326851827" sldId="257"/>
            <ac:cxnSpMk id="43" creationId="{12FC95C2-DB75-4CDC-9363-8A47C7D33082}"/>
          </ac:cxnSpMkLst>
        </pc:cxnChg>
        <pc:cxnChg chg="add mod">
          <ac:chgData name="Jan Haas" userId="b12d44271bc99885" providerId="LiveId" clId="{710A56C8-67C8-4EB2-B06C-33663206202E}" dt="2022-02-09T15:34:09.518" v="805" actId="1038"/>
          <ac:cxnSpMkLst>
            <pc:docMk/>
            <pc:sldMk cId="326851827" sldId="257"/>
            <ac:cxnSpMk id="44" creationId="{2E2F77F0-FCC8-434D-8504-3D3BCC2C2C62}"/>
          </ac:cxnSpMkLst>
        </pc:cxnChg>
        <pc:cxnChg chg="add mod">
          <ac:chgData name="Jan Haas" userId="b12d44271bc99885" providerId="LiveId" clId="{710A56C8-67C8-4EB2-B06C-33663206202E}" dt="2022-02-09T15:34:09.518" v="805" actId="1038"/>
          <ac:cxnSpMkLst>
            <pc:docMk/>
            <pc:sldMk cId="326851827" sldId="257"/>
            <ac:cxnSpMk id="49" creationId="{868C7FA6-1CEE-4A0A-8256-37A6AB04CC91}"/>
          </ac:cxnSpMkLst>
        </pc:cxnChg>
        <pc:cxnChg chg="add mod">
          <ac:chgData name="Jan Haas" userId="b12d44271bc99885" providerId="LiveId" clId="{710A56C8-67C8-4EB2-B06C-33663206202E}" dt="2022-02-09T15:34:09.518" v="805" actId="1038"/>
          <ac:cxnSpMkLst>
            <pc:docMk/>
            <pc:sldMk cId="326851827" sldId="257"/>
            <ac:cxnSpMk id="54" creationId="{FFF0BE05-487E-4971-96B8-034DF9389344}"/>
          </ac:cxnSpMkLst>
        </pc:cxnChg>
        <pc:cxnChg chg="add mod">
          <ac:chgData name="Jan Haas" userId="b12d44271bc99885" providerId="LiveId" clId="{710A56C8-67C8-4EB2-B06C-33663206202E}" dt="2022-02-09T15:34:09.518" v="805" actId="1038"/>
          <ac:cxnSpMkLst>
            <pc:docMk/>
            <pc:sldMk cId="326851827" sldId="257"/>
            <ac:cxnSpMk id="57" creationId="{D609B516-0FE3-4544-A7CE-28C56F04B92A}"/>
          </ac:cxnSpMkLst>
        </pc:cxnChg>
        <pc:cxnChg chg="add mod">
          <ac:chgData name="Jan Haas" userId="b12d44271bc99885" providerId="LiveId" clId="{710A56C8-67C8-4EB2-B06C-33663206202E}" dt="2022-02-09T15:34:09.518" v="805" actId="1038"/>
          <ac:cxnSpMkLst>
            <pc:docMk/>
            <pc:sldMk cId="326851827" sldId="257"/>
            <ac:cxnSpMk id="60" creationId="{19954DE7-51D5-46A4-BFBD-EE9BC988EC55}"/>
          </ac:cxnSpMkLst>
        </pc:cxnChg>
        <pc:cxnChg chg="add mod">
          <ac:chgData name="Jan Haas" userId="b12d44271bc99885" providerId="LiveId" clId="{710A56C8-67C8-4EB2-B06C-33663206202E}" dt="2022-02-09T15:34:09.518" v="805" actId="1038"/>
          <ac:cxnSpMkLst>
            <pc:docMk/>
            <pc:sldMk cId="326851827" sldId="257"/>
            <ac:cxnSpMk id="65" creationId="{7D5DE820-AB4A-42F5-8A46-06ACDCD402A6}"/>
          </ac:cxnSpMkLst>
        </pc:cxnChg>
        <pc:cxnChg chg="add mod">
          <ac:chgData name="Jan Haas" userId="b12d44271bc99885" providerId="LiveId" clId="{710A56C8-67C8-4EB2-B06C-33663206202E}" dt="2022-02-09T15:34:09.518" v="805" actId="1038"/>
          <ac:cxnSpMkLst>
            <pc:docMk/>
            <pc:sldMk cId="326851827" sldId="257"/>
            <ac:cxnSpMk id="75" creationId="{C85A36CE-B28B-438B-90A1-D06380B5D3F9}"/>
          </ac:cxnSpMkLst>
        </pc:cxnChg>
        <pc:cxnChg chg="add mod">
          <ac:chgData name="Jan Haas" userId="b12d44271bc99885" providerId="LiveId" clId="{710A56C8-67C8-4EB2-B06C-33663206202E}" dt="2022-02-09T15:34:09.518" v="805" actId="1038"/>
          <ac:cxnSpMkLst>
            <pc:docMk/>
            <pc:sldMk cId="326851827" sldId="257"/>
            <ac:cxnSpMk id="83" creationId="{CBBE6939-FD2D-4D16-AC1F-D5A3FEDDF51C}"/>
          </ac:cxnSpMkLst>
        </pc:cxnChg>
        <pc:cxnChg chg="add mod">
          <ac:chgData name="Jan Haas" userId="b12d44271bc99885" providerId="LiveId" clId="{710A56C8-67C8-4EB2-B06C-33663206202E}" dt="2022-02-09T15:36:53.645" v="851" actId="1076"/>
          <ac:cxnSpMkLst>
            <pc:docMk/>
            <pc:sldMk cId="326851827" sldId="257"/>
            <ac:cxnSpMk id="97" creationId="{79896E7C-3DB5-451D-B647-8A4DC8EE53D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DC50-A984-4DCD-B40A-60FEC9B2D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F2348-F597-458F-92B8-FC60E5220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E6012-2B18-47EC-AE73-D291969B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9FC55-427C-48EA-8CCD-9FB9A604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F34E2-850A-4C5F-9660-4AE431D0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6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6A62-F0A9-419A-BE59-0B86821F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F12F0-B82B-4638-9454-288C305DE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3F3CE-BCB0-43F3-9953-8F56170F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45FB9-3854-4987-AF33-24AAC696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EA42A-A208-424B-8D80-DE3CE1B9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8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36D6F-8A73-427C-9718-CD267AABD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1BF3E-A9DD-4455-986D-128659948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CD937-967F-4516-B2B8-5017FCE1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B1815-82C0-42D7-A12D-C3A8C992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0183F-2619-4110-8848-6A400DEB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0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08A9-18CA-4067-A2B2-7C09A692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CF475-8677-4B04-965A-1032582F8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5C67A-C85B-4F5F-806C-D39F392B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48C20-6E23-419D-9BDA-4C5D6694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ACC3A-E401-44C0-9828-BA89C4DA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3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A03E-EC75-46A6-B157-BE6C6CD2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58B31-2069-4F1F-B6B7-6A195EE15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55D47-BE55-4B03-9A6F-EFCAC54D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358B-CC70-4B00-AEDF-6BD23533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64136-142A-4A5E-8231-747617E5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1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20AD-C25A-4AA4-B1F1-794BEE68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DAD33-F6FD-4F8C-962C-A66F4619A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31DD5-D50C-4AD2-83DF-328D74135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1B2A3-8F73-427C-9B09-F8ABDD67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28617-EDD8-4B35-B23D-7FEF368B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3AEBC-18B7-49FB-84C9-77DD756A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3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BB5B-9AE0-4AA0-8285-D7962EA31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43E56-BA5B-4621-9134-5CE4F4F17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77F0D-8250-4175-9677-FB74127ED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8D4FB-079F-4390-AE4B-E9CA9EC9F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CAFD2-8ACB-4BA0-A432-05F219D08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00F76-4D16-48FF-A8E3-F766813E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7CAE3-4860-4130-90F6-FBCAD9C5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A5BD9-4A9B-4AB4-BBD2-B22796AB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7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EF4B-A484-40AB-AF63-D97A594C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5D2E0-D022-46F1-8A4C-CCE69335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E5F6A-B635-47F4-A0A4-B1B7F29E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4BF80-86DF-4507-ADFD-E4CAAB1B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9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36BE1-5D1E-4A77-82EA-294206C0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9A28D-7E4A-4B7D-BFCC-479757A1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1CD29-C558-421E-A7D4-1914F522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D8DC-297F-4538-9B59-4B8E2237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61B67-9BCC-4249-B6A6-C3FCF0135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D7878-2D59-4AC6-BA8D-C0280ACB4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93C4E-5D6F-445B-8E36-B84A8685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00398-2A27-4B27-9DFC-A4286373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9338-CAFB-4A36-950A-08184F97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7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39F9-31E8-410B-AA20-FE7C0FA7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43BEA-A4DA-448C-93A1-411A29E14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F19CC-AF27-4497-95FE-8F7E5F599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06DCF-7C2F-4F51-AC5F-AFD75F51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00981-D337-464A-8402-12EECF7E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325D1-CEF7-4339-8FCC-6E909ADC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4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5C1F8-8CA2-4CA6-B6F9-217323E9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6BE27-C3CC-4226-A3D2-67556999F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28B91-DB50-449E-B454-F285D6115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1D50F-7B80-4DEA-8808-3DFE2EEA756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CD1E1-2C5A-447C-9057-6BAB5AA83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D51C0-A2AB-4530-A8D6-C02552C12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4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B1ABDCD-09FD-4433-98D7-29C09B7E713A}"/>
              </a:ext>
            </a:extLst>
          </p:cNvPr>
          <p:cNvGrpSpPr/>
          <p:nvPr/>
        </p:nvGrpSpPr>
        <p:grpSpPr>
          <a:xfrm>
            <a:off x="580644" y="959894"/>
            <a:ext cx="704088" cy="960346"/>
            <a:chOff x="1504188" y="1270790"/>
            <a:chExt cx="704088" cy="96034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BD84EAB-5013-4334-9399-32951D34B3CD}"/>
                </a:ext>
              </a:extLst>
            </p:cNvPr>
            <p:cNvSpPr/>
            <p:nvPr/>
          </p:nvSpPr>
          <p:spPr>
            <a:xfrm>
              <a:off x="1682496" y="1609344"/>
              <a:ext cx="347472" cy="6217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E2ACD4-609E-4C20-80FE-B062B07D7420}"/>
                </a:ext>
              </a:extLst>
            </p:cNvPr>
            <p:cNvSpPr txBox="1"/>
            <p:nvPr/>
          </p:nvSpPr>
          <p:spPr>
            <a:xfrm>
              <a:off x="1504188" y="1270790"/>
              <a:ext cx="704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Client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F65E09D-01B9-457F-BCB8-38F807119665}"/>
              </a:ext>
            </a:extLst>
          </p:cNvPr>
          <p:cNvSpPr txBox="1"/>
          <p:nvPr/>
        </p:nvSpPr>
        <p:spPr>
          <a:xfrm rot="5400000">
            <a:off x="778279" y="2148027"/>
            <a:ext cx="609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BE9063-5CD2-4753-9452-6E3E898A4D4E}"/>
              </a:ext>
            </a:extLst>
          </p:cNvPr>
          <p:cNvCxnSpPr>
            <a:cxnSpLocks/>
          </p:cNvCxnSpPr>
          <p:nvPr/>
        </p:nvCxnSpPr>
        <p:spPr>
          <a:xfrm>
            <a:off x="1106425" y="1536191"/>
            <a:ext cx="2070010" cy="0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8742C8-B1E6-45B9-A42C-4B6A03843097}"/>
              </a:ext>
            </a:extLst>
          </p:cNvPr>
          <p:cNvSpPr txBox="1"/>
          <p:nvPr/>
        </p:nvSpPr>
        <p:spPr>
          <a:xfrm>
            <a:off x="1725931" y="1012971"/>
            <a:ext cx="830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Entry Request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D409EB-951F-4C27-940B-213491039F16}"/>
              </a:ext>
            </a:extLst>
          </p:cNvPr>
          <p:cNvCxnSpPr>
            <a:cxnSpLocks/>
          </p:cNvCxnSpPr>
          <p:nvPr/>
        </p:nvCxnSpPr>
        <p:spPr>
          <a:xfrm flipH="1">
            <a:off x="1106424" y="1609343"/>
            <a:ext cx="2070010" cy="0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772043-FF83-4AA3-891B-5BE8D4286B32}"/>
              </a:ext>
            </a:extLst>
          </p:cNvPr>
          <p:cNvSpPr txBox="1"/>
          <p:nvPr/>
        </p:nvSpPr>
        <p:spPr>
          <a:xfrm>
            <a:off x="1585796" y="1581912"/>
            <a:ext cx="1111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Entry Accept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AA3B38-CE12-49D8-AA28-C13281BD826E}"/>
              </a:ext>
            </a:extLst>
          </p:cNvPr>
          <p:cNvGrpSpPr/>
          <p:nvPr/>
        </p:nvGrpSpPr>
        <p:grpSpPr>
          <a:xfrm>
            <a:off x="377055" y="3206811"/>
            <a:ext cx="1111265" cy="960346"/>
            <a:chOff x="1300599" y="1270790"/>
            <a:chExt cx="1111265" cy="96034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F806603-4932-45F4-A142-09A41B6F4593}"/>
                </a:ext>
              </a:extLst>
            </p:cNvPr>
            <p:cNvSpPr/>
            <p:nvPr/>
          </p:nvSpPr>
          <p:spPr>
            <a:xfrm>
              <a:off x="1682496" y="1609344"/>
              <a:ext cx="347472" cy="6217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C77B55-1000-42E7-ADA6-62F92F4195BB}"/>
                </a:ext>
              </a:extLst>
            </p:cNvPr>
            <p:cNvSpPr txBox="1"/>
            <p:nvPr/>
          </p:nvSpPr>
          <p:spPr>
            <a:xfrm>
              <a:off x="1300599" y="1270790"/>
              <a:ext cx="1111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Idle Client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15B025-B26E-42F5-8233-C499270216BA}"/>
              </a:ext>
            </a:extLst>
          </p:cNvPr>
          <p:cNvCxnSpPr>
            <a:cxnSpLocks/>
          </p:cNvCxnSpPr>
          <p:nvPr/>
        </p:nvCxnSpPr>
        <p:spPr>
          <a:xfrm>
            <a:off x="1106424" y="3783108"/>
            <a:ext cx="2070010" cy="0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4338BE-3CC5-4CC5-81E5-E98C3FBF7E11}"/>
              </a:ext>
            </a:extLst>
          </p:cNvPr>
          <p:cNvSpPr txBox="1"/>
          <p:nvPr/>
        </p:nvSpPr>
        <p:spPr>
          <a:xfrm>
            <a:off x="1453896" y="3475331"/>
            <a:ext cx="1348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Push Remaining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99EF19-9779-469D-9C1B-1F8D6F7CB6FB}"/>
              </a:ext>
            </a:extLst>
          </p:cNvPr>
          <p:cNvSpPr txBox="1"/>
          <p:nvPr/>
        </p:nvSpPr>
        <p:spPr>
          <a:xfrm>
            <a:off x="1574765" y="3789782"/>
            <a:ext cx="102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(Ack acts</a:t>
            </a:r>
          </a:p>
          <a:p>
            <a:r>
              <a:rPr lang="en-US" sz="1400" dirty="0"/>
              <a:t>as Life sign)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66634CB-F14D-4BFD-B4B6-DDC74AEC4A68}"/>
              </a:ext>
            </a:extLst>
          </p:cNvPr>
          <p:cNvGrpSpPr/>
          <p:nvPr/>
        </p:nvGrpSpPr>
        <p:grpSpPr>
          <a:xfrm>
            <a:off x="3176434" y="559437"/>
            <a:ext cx="830998" cy="1770803"/>
            <a:chOff x="3176434" y="559437"/>
            <a:chExt cx="830998" cy="1770803"/>
          </a:xfrm>
        </p:grpSpPr>
        <p:sp>
          <p:nvSpPr>
            <p:cNvPr id="8" name="Rectangle: Single Corner Snipped 7">
              <a:extLst>
                <a:ext uri="{FF2B5EF4-FFF2-40B4-BE49-F238E27FC236}">
                  <a16:creationId xmlns:a16="http://schemas.microsoft.com/office/drawing/2014/main" id="{0ECBC4DB-4422-485B-86F3-18C36E42B72E}"/>
                </a:ext>
              </a:extLst>
            </p:cNvPr>
            <p:cNvSpPr/>
            <p:nvPr/>
          </p:nvSpPr>
          <p:spPr>
            <a:xfrm>
              <a:off x="3176434" y="888447"/>
              <a:ext cx="830998" cy="1441793"/>
            </a:xfrm>
            <a:prstGeom prst="snip1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3EF75B-A557-4FC5-84AF-3FCB62691A20}"/>
                </a:ext>
              </a:extLst>
            </p:cNvPr>
            <p:cNvSpPr txBox="1"/>
            <p:nvPr/>
          </p:nvSpPr>
          <p:spPr>
            <a:xfrm>
              <a:off x="3231128" y="559437"/>
              <a:ext cx="721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Server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E772E1B-B41D-433E-8448-0B9F5D3DED12}"/>
              </a:ext>
            </a:extLst>
          </p:cNvPr>
          <p:cNvGrpSpPr/>
          <p:nvPr/>
        </p:nvGrpSpPr>
        <p:grpSpPr>
          <a:xfrm>
            <a:off x="3176433" y="2796810"/>
            <a:ext cx="830998" cy="1780347"/>
            <a:chOff x="3176433" y="2796810"/>
            <a:chExt cx="830998" cy="1780347"/>
          </a:xfrm>
        </p:grpSpPr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5A5F2055-AA3B-41F0-BA55-94A1B4F4BCB0}"/>
                </a:ext>
              </a:extLst>
            </p:cNvPr>
            <p:cNvSpPr/>
            <p:nvPr/>
          </p:nvSpPr>
          <p:spPr>
            <a:xfrm>
              <a:off x="3176433" y="3135364"/>
              <a:ext cx="830998" cy="1441793"/>
            </a:xfrm>
            <a:prstGeom prst="snip1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74A7D9-6F05-4F07-8F43-76F457EEF630}"/>
                </a:ext>
              </a:extLst>
            </p:cNvPr>
            <p:cNvSpPr txBox="1"/>
            <p:nvPr/>
          </p:nvSpPr>
          <p:spPr>
            <a:xfrm>
              <a:off x="3231128" y="2796810"/>
              <a:ext cx="721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Server</a:t>
              </a:r>
            </a:p>
          </p:txBody>
        </p:sp>
      </p:grp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46B51B64-8A67-44FE-BA67-29429EE632A6}"/>
              </a:ext>
            </a:extLst>
          </p:cNvPr>
          <p:cNvSpPr/>
          <p:nvPr/>
        </p:nvSpPr>
        <p:spPr>
          <a:xfrm>
            <a:off x="7909978" y="1990149"/>
            <a:ext cx="830998" cy="1441793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BB3EF3-8E04-42B9-9800-42EF902FA95A}"/>
              </a:ext>
            </a:extLst>
          </p:cNvPr>
          <p:cNvSpPr txBox="1"/>
          <p:nvPr/>
        </p:nvSpPr>
        <p:spPr>
          <a:xfrm>
            <a:off x="7901323" y="1674841"/>
            <a:ext cx="753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Leader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86260D-DC74-4AAF-9391-89DB07387F0E}"/>
              </a:ext>
            </a:extLst>
          </p:cNvPr>
          <p:cNvCxnSpPr>
            <a:cxnSpLocks/>
          </p:cNvCxnSpPr>
          <p:nvPr/>
        </p:nvCxnSpPr>
        <p:spPr>
          <a:xfrm flipV="1">
            <a:off x="4019544" y="562721"/>
            <a:ext cx="1542811" cy="569861"/>
          </a:xfrm>
          <a:prstGeom prst="straightConnector1">
            <a:avLst/>
          </a:prstGeom>
          <a:ln w="28575">
            <a:solidFill>
              <a:srgbClr val="92D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ABE03F-9D2D-44E5-B743-4C5D26A6FC75}"/>
              </a:ext>
            </a:extLst>
          </p:cNvPr>
          <p:cNvSpPr txBox="1"/>
          <p:nvPr/>
        </p:nvSpPr>
        <p:spPr>
          <a:xfrm rot="5400000">
            <a:off x="3408704" y="2148028"/>
            <a:ext cx="609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5051EC-A9D8-4CD7-91D8-40766BB4CA44}"/>
              </a:ext>
            </a:extLst>
          </p:cNvPr>
          <p:cNvCxnSpPr>
            <a:cxnSpLocks/>
          </p:cNvCxnSpPr>
          <p:nvPr/>
        </p:nvCxnSpPr>
        <p:spPr>
          <a:xfrm flipH="1">
            <a:off x="4014649" y="582492"/>
            <a:ext cx="1547706" cy="2846508"/>
          </a:xfrm>
          <a:prstGeom prst="straightConnector1">
            <a:avLst/>
          </a:prstGeom>
          <a:ln w="28575">
            <a:solidFill>
              <a:srgbClr val="92D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EADACB-0AAA-41A7-9EA0-186EB90199F0}"/>
              </a:ext>
            </a:extLst>
          </p:cNvPr>
          <p:cNvCxnSpPr>
            <a:cxnSpLocks/>
          </p:cNvCxnSpPr>
          <p:nvPr/>
        </p:nvCxnSpPr>
        <p:spPr>
          <a:xfrm>
            <a:off x="5574467" y="559437"/>
            <a:ext cx="2324562" cy="1540019"/>
          </a:xfrm>
          <a:prstGeom prst="straightConnector1">
            <a:avLst/>
          </a:prstGeom>
          <a:ln w="28575">
            <a:solidFill>
              <a:srgbClr val="92D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079D7C8-1142-425D-8868-6A6132AC500E}"/>
              </a:ext>
            </a:extLst>
          </p:cNvPr>
          <p:cNvSpPr txBox="1"/>
          <p:nvPr/>
        </p:nvSpPr>
        <p:spPr>
          <a:xfrm>
            <a:off x="5125871" y="704018"/>
            <a:ext cx="859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Lock/ Update Entries Number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08D6B1-6DF2-4849-8C28-97676005EB56}"/>
              </a:ext>
            </a:extLst>
          </p:cNvPr>
          <p:cNvCxnSpPr>
            <a:cxnSpLocks/>
          </p:cNvCxnSpPr>
          <p:nvPr/>
        </p:nvCxnSpPr>
        <p:spPr>
          <a:xfrm flipH="1" flipV="1">
            <a:off x="4007431" y="1814559"/>
            <a:ext cx="3902548" cy="444236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16B4CC-5AC3-4404-A686-15321ED26016}"/>
              </a:ext>
            </a:extLst>
          </p:cNvPr>
          <p:cNvSpPr txBox="1"/>
          <p:nvPr/>
        </p:nvSpPr>
        <p:spPr>
          <a:xfrm>
            <a:off x="5702751" y="1734267"/>
            <a:ext cx="92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Heartbeat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DAFE59E-0DC7-48DC-96CC-43B00F1CC527}"/>
              </a:ext>
            </a:extLst>
          </p:cNvPr>
          <p:cNvCxnSpPr>
            <a:cxnSpLocks/>
          </p:cNvCxnSpPr>
          <p:nvPr/>
        </p:nvCxnSpPr>
        <p:spPr>
          <a:xfrm>
            <a:off x="3592053" y="5845919"/>
            <a:ext cx="628785" cy="0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A2050B6-E660-42ED-B995-71D8E910AD45}"/>
              </a:ext>
            </a:extLst>
          </p:cNvPr>
          <p:cNvSpPr txBox="1"/>
          <p:nvPr/>
        </p:nvSpPr>
        <p:spPr>
          <a:xfrm>
            <a:off x="2448113" y="5671312"/>
            <a:ext cx="116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Unicast TCP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27EFB6F-9844-4368-876C-77FF24B70E19}"/>
              </a:ext>
            </a:extLst>
          </p:cNvPr>
          <p:cNvCxnSpPr>
            <a:cxnSpLocks/>
          </p:cNvCxnSpPr>
          <p:nvPr/>
        </p:nvCxnSpPr>
        <p:spPr>
          <a:xfrm>
            <a:off x="3592053" y="6123935"/>
            <a:ext cx="628785" cy="0"/>
          </a:xfrm>
          <a:prstGeom prst="straightConnector1">
            <a:avLst/>
          </a:prstGeom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EF3B686-2BAD-45AC-8B75-44D61B220F6C}"/>
              </a:ext>
            </a:extLst>
          </p:cNvPr>
          <p:cNvSpPr txBox="1"/>
          <p:nvPr/>
        </p:nvSpPr>
        <p:spPr>
          <a:xfrm>
            <a:off x="755031" y="5949328"/>
            <a:ext cx="2939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Reliable Total Ordering Multicast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C49C764-6270-4C91-AA3C-C70F0ECAE461}"/>
              </a:ext>
            </a:extLst>
          </p:cNvPr>
          <p:cNvGrpSpPr/>
          <p:nvPr/>
        </p:nvGrpSpPr>
        <p:grpSpPr>
          <a:xfrm>
            <a:off x="6756667" y="5236515"/>
            <a:ext cx="1111265" cy="960346"/>
            <a:chOff x="1300599" y="1609344"/>
            <a:chExt cx="1111265" cy="960346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C17946E0-3878-474A-A3FC-F27B06A52D41}"/>
                </a:ext>
              </a:extLst>
            </p:cNvPr>
            <p:cNvSpPr/>
            <p:nvPr/>
          </p:nvSpPr>
          <p:spPr>
            <a:xfrm>
              <a:off x="1682496" y="1609344"/>
              <a:ext cx="347472" cy="6217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A787418-AFDA-4E70-983A-F80D676E6097}"/>
                </a:ext>
              </a:extLst>
            </p:cNvPr>
            <p:cNvSpPr txBox="1"/>
            <p:nvPr/>
          </p:nvSpPr>
          <p:spPr>
            <a:xfrm>
              <a:off x="1300599" y="2231136"/>
              <a:ext cx="1111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New Client</a:t>
              </a:r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343C9264-4A51-4632-8466-8764C69C856F}"/>
              </a:ext>
            </a:extLst>
          </p:cNvPr>
          <p:cNvSpPr/>
          <p:nvPr/>
        </p:nvSpPr>
        <p:spPr>
          <a:xfrm>
            <a:off x="2983587" y="567285"/>
            <a:ext cx="6031980" cy="4224163"/>
          </a:xfrm>
          <a:prstGeom prst="rect">
            <a:avLst/>
          </a:prstGeom>
          <a:noFill/>
          <a:ln w="28575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199EF1E-10F9-448B-A9C4-4C7CDF9B45FD}"/>
              </a:ext>
            </a:extLst>
          </p:cNvPr>
          <p:cNvSpPr txBox="1"/>
          <p:nvPr/>
        </p:nvSpPr>
        <p:spPr>
          <a:xfrm>
            <a:off x="8243112" y="4422116"/>
            <a:ext cx="77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FF5446-9FF0-4238-AD67-CE9C0A3F1396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6979056" y="4795040"/>
            <a:ext cx="333244" cy="44147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F9BCB7C-8A46-4E33-B97B-250C8FF5910D}"/>
              </a:ext>
            </a:extLst>
          </p:cNvPr>
          <p:cNvSpPr txBox="1"/>
          <p:nvPr/>
        </p:nvSpPr>
        <p:spPr>
          <a:xfrm>
            <a:off x="6096000" y="4968250"/>
            <a:ext cx="1106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Join Request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F9F1AF9-6504-491B-BA2B-3C9181FD050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 flipV="1">
            <a:off x="4007431" y="3856261"/>
            <a:ext cx="2947346" cy="93518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081B5A0-3CC0-44A2-AC6E-8E1E738EC7E8}"/>
              </a:ext>
            </a:extLst>
          </p:cNvPr>
          <p:cNvCxnSpPr>
            <a:cxnSpLocks/>
          </p:cNvCxnSpPr>
          <p:nvPr/>
        </p:nvCxnSpPr>
        <p:spPr>
          <a:xfrm flipH="1" flipV="1">
            <a:off x="4031710" y="2156271"/>
            <a:ext cx="2959540" cy="264302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DF29769-9A81-46B0-B847-07145663A87A}"/>
              </a:ext>
            </a:extLst>
          </p:cNvPr>
          <p:cNvCxnSpPr>
            <a:cxnSpLocks/>
          </p:cNvCxnSpPr>
          <p:nvPr/>
        </p:nvCxnSpPr>
        <p:spPr>
          <a:xfrm flipV="1">
            <a:off x="6991250" y="3433693"/>
            <a:ext cx="1185253" cy="136560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1B395F8-77FC-445B-80F6-37A728B71387}"/>
              </a:ext>
            </a:extLst>
          </p:cNvPr>
          <p:cNvCxnSpPr>
            <a:cxnSpLocks/>
          </p:cNvCxnSpPr>
          <p:nvPr/>
        </p:nvCxnSpPr>
        <p:spPr>
          <a:xfrm>
            <a:off x="3591932" y="5547411"/>
            <a:ext cx="628785" cy="0"/>
          </a:xfrm>
          <a:prstGeom prst="straightConnector1">
            <a:avLst/>
          </a:prstGeom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817934B-F781-4A4A-A3BD-FBA3E322AAF9}"/>
              </a:ext>
            </a:extLst>
          </p:cNvPr>
          <p:cNvSpPr txBox="1"/>
          <p:nvPr/>
        </p:nvSpPr>
        <p:spPr>
          <a:xfrm>
            <a:off x="2589335" y="5382281"/>
            <a:ext cx="1002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Broadcast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5D8A651-533A-4083-BC62-668E43D9FAC3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7312299" y="3431942"/>
            <a:ext cx="1013178" cy="1796725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0CD598A-6D38-4239-A193-586941CA5054}"/>
              </a:ext>
            </a:extLst>
          </p:cNvPr>
          <p:cNvSpPr txBox="1"/>
          <p:nvPr/>
        </p:nvSpPr>
        <p:spPr>
          <a:xfrm>
            <a:off x="8013071" y="3854884"/>
            <a:ext cx="1021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Establish</a:t>
            </a:r>
          </a:p>
          <a:p>
            <a:r>
              <a:rPr lang="en-US" sz="1400" dirty="0"/>
              <a:t>Connection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989535B-8210-4C11-95C0-F131A22FEF25}"/>
              </a:ext>
            </a:extLst>
          </p:cNvPr>
          <p:cNvCxnSpPr>
            <a:cxnSpLocks/>
          </p:cNvCxnSpPr>
          <p:nvPr/>
        </p:nvCxnSpPr>
        <p:spPr>
          <a:xfrm>
            <a:off x="4014649" y="3965422"/>
            <a:ext cx="2117612" cy="652761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9E6216C8-DCE1-44CE-874F-B637321F3A8A}"/>
              </a:ext>
            </a:extLst>
          </p:cNvPr>
          <p:cNvSpPr txBox="1"/>
          <p:nvPr/>
        </p:nvSpPr>
        <p:spPr>
          <a:xfrm>
            <a:off x="4273956" y="4214861"/>
            <a:ext cx="1021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Establish</a:t>
            </a:r>
          </a:p>
          <a:p>
            <a:r>
              <a:rPr lang="en-US" sz="1400" dirty="0"/>
              <a:t>Connection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D0D45AE-9DE6-4B2D-95D3-FFD83E3DCDD0}"/>
              </a:ext>
            </a:extLst>
          </p:cNvPr>
          <p:cNvCxnSpPr>
            <a:cxnSpLocks/>
          </p:cNvCxnSpPr>
          <p:nvPr/>
        </p:nvCxnSpPr>
        <p:spPr>
          <a:xfrm flipH="1">
            <a:off x="4007429" y="567284"/>
            <a:ext cx="1553740" cy="691934"/>
          </a:xfrm>
          <a:prstGeom prst="straightConnector1">
            <a:avLst/>
          </a:prstGeom>
          <a:ln w="28575">
            <a:solidFill>
              <a:srgbClr val="92D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0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88C3D4-CE22-4DEE-B5E4-8134D0B9AC7F}"/>
              </a:ext>
            </a:extLst>
          </p:cNvPr>
          <p:cNvCxnSpPr>
            <a:cxnSpLocks/>
          </p:cNvCxnSpPr>
          <p:nvPr/>
        </p:nvCxnSpPr>
        <p:spPr>
          <a:xfrm>
            <a:off x="4874363" y="6002186"/>
            <a:ext cx="628785" cy="0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EDEB41-6274-4C3A-AEDB-CFDF2B901381}"/>
              </a:ext>
            </a:extLst>
          </p:cNvPr>
          <p:cNvSpPr txBox="1"/>
          <p:nvPr/>
        </p:nvSpPr>
        <p:spPr>
          <a:xfrm>
            <a:off x="3730423" y="5827579"/>
            <a:ext cx="116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Unicast TCP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AC8685-ED29-43DC-9E23-5DE799D7D8B8}"/>
              </a:ext>
            </a:extLst>
          </p:cNvPr>
          <p:cNvCxnSpPr>
            <a:cxnSpLocks/>
          </p:cNvCxnSpPr>
          <p:nvPr/>
        </p:nvCxnSpPr>
        <p:spPr>
          <a:xfrm>
            <a:off x="4874363" y="6280202"/>
            <a:ext cx="628785" cy="0"/>
          </a:xfrm>
          <a:prstGeom prst="straightConnector1">
            <a:avLst/>
          </a:prstGeom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A9F21C6-D2BA-4770-8974-FBDD391E169D}"/>
              </a:ext>
            </a:extLst>
          </p:cNvPr>
          <p:cNvSpPr txBox="1"/>
          <p:nvPr/>
        </p:nvSpPr>
        <p:spPr>
          <a:xfrm>
            <a:off x="1958967" y="6105595"/>
            <a:ext cx="3017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Reliable Totally Ordered Multicast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56FA01-6450-45F0-AB33-FB3C6E661199}"/>
              </a:ext>
            </a:extLst>
          </p:cNvPr>
          <p:cNvCxnSpPr>
            <a:cxnSpLocks/>
          </p:cNvCxnSpPr>
          <p:nvPr/>
        </p:nvCxnSpPr>
        <p:spPr>
          <a:xfrm>
            <a:off x="4874242" y="5703678"/>
            <a:ext cx="628785" cy="0"/>
          </a:xfrm>
          <a:prstGeom prst="straightConnector1">
            <a:avLst/>
          </a:prstGeom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95C88B-5161-48EB-BD32-BDB1C7A63B6B}"/>
              </a:ext>
            </a:extLst>
          </p:cNvPr>
          <p:cNvSpPr txBox="1"/>
          <p:nvPr/>
        </p:nvSpPr>
        <p:spPr>
          <a:xfrm>
            <a:off x="3871645" y="5538548"/>
            <a:ext cx="1002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Broadcast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385C89-D579-4BAD-86A3-65BC17171D22}"/>
              </a:ext>
            </a:extLst>
          </p:cNvPr>
          <p:cNvGrpSpPr/>
          <p:nvPr/>
        </p:nvGrpSpPr>
        <p:grpSpPr>
          <a:xfrm>
            <a:off x="2163735" y="720129"/>
            <a:ext cx="704088" cy="960346"/>
            <a:chOff x="1504188" y="1270790"/>
            <a:chExt cx="704088" cy="96034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4D019F2-22B8-4819-8EC4-97D9FC8F581D}"/>
                </a:ext>
              </a:extLst>
            </p:cNvPr>
            <p:cNvSpPr/>
            <p:nvPr/>
          </p:nvSpPr>
          <p:spPr>
            <a:xfrm>
              <a:off x="1682496" y="1609344"/>
              <a:ext cx="347472" cy="6217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7BCF84-0A2A-4BA3-8C47-9E3CB4812881}"/>
                </a:ext>
              </a:extLst>
            </p:cNvPr>
            <p:cNvSpPr txBox="1"/>
            <p:nvPr/>
          </p:nvSpPr>
          <p:spPr>
            <a:xfrm>
              <a:off x="1504188" y="1270790"/>
              <a:ext cx="704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Client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60748-0A25-4CA0-A8CE-4814411D6420}"/>
              </a:ext>
            </a:extLst>
          </p:cNvPr>
          <p:cNvGrpSpPr/>
          <p:nvPr/>
        </p:nvGrpSpPr>
        <p:grpSpPr>
          <a:xfrm>
            <a:off x="4758346" y="559437"/>
            <a:ext cx="830998" cy="1770803"/>
            <a:chOff x="3176434" y="559437"/>
            <a:chExt cx="830998" cy="1770803"/>
          </a:xfrm>
        </p:grpSpPr>
        <p:sp>
          <p:nvSpPr>
            <p:cNvPr id="14" name="Rectangle: Single Corner Snipped 13">
              <a:extLst>
                <a:ext uri="{FF2B5EF4-FFF2-40B4-BE49-F238E27FC236}">
                  <a16:creationId xmlns:a16="http://schemas.microsoft.com/office/drawing/2014/main" id="{A09DE408-D276-4C38-A6C6-ABA3503792BB}"/>
                </a:ext>
              </a:extLst>
            </p:cNvPr>
            <p:cNvSpPr/>
            <p:nvPr/>
          </p:nvSpPr>
          <p:spPr>
            <a:xfrm>
              <a:off x="3176434" y="888447"/>
              <a:ext cx="830998" cy="1441793"/>
            </a:xfrm>
            <a:prstGeom prst="snip1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D74125-2241-44AF-87B9-2211054567D2}"/>
                </a:ext>
              </a:extLst>
            </p:cNvPr>
            <p:cNvSpPr txBox="1"/>
            <p:nvPr/>
          </p:nvSpPr>
          <p:spPr>
            <a:xfrm>
              <a:off x="3231128" y="559437"/>
              <a:ext cx="721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Server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9C7E92-51F6-42A2-BC29-244AD67767D4}"/>
              </a:ext>
            </a:extLst>
          </p:cNvPr>
          <p:cNvGrpSpPr/>
          <p:nvPr/>
        </p:nvGrpSpPr>
        <p:grpSpPr>
          <a:xfrm>
            <a:off x="7258085" y="573139"/>
            <a:ext cx="839653" cy="1757101"/>
            <a:chOff x="7901323" y="1674841"/>
            <a:chExt cx="839653" cy="1757101"/>
          </a:xfrm>
        </p:grpSpPr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6BF77C75-520A-42D1-9DCF-82DDC2B24ACD}"/>
                </a:ext>
              </a:extLst>
            </p:cNvPr>
            <p:cNvSpPr/>
            <p:nvPr/>
          </p:nvSpPr>
          <p:spPr>
            <a:xfrm>
              <a:off x="7909978" y="1990149"/>
              <a:ext cx="830998" cy="1441793"/>
            </a:xfrm>
            <a:prstGeom prst="snip1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9C09A7-6B0B-402A-8525-266B8493D2FC}"/>
                </a:ext>
              </a:extLst>
            </p:cNvPr>
            <p:cNvSpPr txBox="1"/>
            <p:nvPr/>
          </p:nvSpPr>
          <p:spPr>
            <a:xfrm>
              <a:off x="7901323" y="1674841"/>
              <a:ext cx="8345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Leader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776D51A-636F-4DB0-99C8-98DF40A68775}"/>
              </a:ext>
            </a:extLst>
          </p:cNvPr>
          <p:cNvGrpSpPr/>
          <p:nvPr/>
        </p:nvGrpSpPr>
        <p:grpSpPr>
          <a:xfrm>
            <a:off x="1958967" y="3206811"/>
            <a:ext cx="1111265" cy="960346"/>
            <a:chOff x="1300599" y="1270790"/>
            <a:chExt cx="1111265" cy="96034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11FA18F-D25E-4DA8-9F5E-FBF4F2453C0B}"/>
                </a:ext>
              </a:extLst>
            </p:cNvPr>
            <p:cNvSpPr/>
            <p:nvPr/>
          </p:nvSpPr>
          <p:spPr>
            <a:xfrm>
              <a:off x="1682496" y="1609344"/>
              <a:ext cx="347472" cy="6217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DEDFB5-B9FE-415F-A19A-BF38972BB98F}"/>
                </a:ext>
              </a:extLst>
            </p:cNvPr>
            <p:cNvSpPr txBox="1"/>
            <p:nvPr/>
          </p:nvSpPr>
          <p:spPr>
            <a:xfrm>
              <a:off x="1300599" y="1270790"/>
              <a:ext cx="1111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Idle Client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FF566C-E092-403D-8755-391E45416555}"/>
              </a:ext>
            </a:extLst>
          </p:cNvPr>
          <p:cNvCxnSpPr>
            <a:cxnSpLocks/>
          </p:cNvCxnSpPr>
          <p:nvPr/>
        </p:nvCxnSpPr>
        <p:spPr>
          <a:xfrm>
            <a:off x="2688336" y="3783108"/>
            <a:ext cx="2070010" cy="0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72D54D-61FA-45BA-90F7-9A251C734263}"/>
              </a:ext>
            </a:extLst>
          </p:cNvPr>
          <p:cNvSpPr txBox="1"/>
          <p:nvPr/>
        </p:nvSpPr>
        <p:spPr>
          <a:xfrm>
            <a:off x="2884912" y="3475331"/>
            <a:ext cx="1499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Push after Update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214902-90F2-4DE5-8F7E-5018392970A1}"/>
              </a:ext>
            </a:extLst>
          </p:cNvPr>
          <p:cNvSpPr txBox="1"/>
          <p:nvPr/>
        </p:nvSpPr>
        <p:spPr>
          <a:xfrm>
            <a:off x="3053347" y="3789782"/>
            <a:ext cx="1128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(Success acts</a:t>
            </a:r>
          </a:p>
          <a:p>
            <a:r>
              <a:rPr lang="en-US" sz="1400" dirty="0"/>
              <a:t>as Life sign)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D05CFA-5CE1-456C-95C8-427CB90EF8FD}"/>
              </a:ext>
            </a:extLst>
          </p:cNvPr>
          <p:cNvGrpSpPr/>
          <p:nvPr/>
        </p:nvGrpSpPr>
        <p:grpSpPr>
          <a:xfrm>
            <a:off x="4758345" y="2796810"/>
            <a:ext cx="830998" cy="1780347"/>
            <a:chOff x="3176433" y="2796810"/>
            <a:chExt cx="830998" cy="1780347"/>
          </a:xfrm>
        </p:grpSpPr>
        <p:sp>
          <p:nvSpPr>
            <p:cNvPr id="27" name="Rectangle: Single Corner Snipped 26">
              <a:extLst>
                <a:ext uri="{FF2B5EF4-FFF2-40B4-BE49-F238E27FC236}">
                  <a16:creationId xmlns:a16="http://schemas.microsoft.com/office/drawing/2014/main" id="{5E1DD1B9-98A0-40B0-9B8C-506E993426BC}"/>
                </a:ext>
              </a:extLst>
            </p:cNvPr>
            <p:cNvSpPr/>
            <p:nvPr/>
          </p:nvSpPr>
          <p:spPr>
            <a:xfrm>
              <a:off x="3176433" y="3135364"/>
              <a:ext cx="830998" cy="1441793"/>
            </a:xfrm>
            <a:prstGeom prst="snip1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82B8670-A400-47A5-AC45-0DBD5ED8D31B}"/>
                </a:ext>
              </a:extLst>
            </p:cNvPr>
            <p:cNvSpPr txBox="1"/>
            <p:nvPr/>
          </p:nvSpPr>
          <p:spPr>
            <a:xfrm>
              <a:off x="3231128" y="2796810"/>
              <a:ext cx="721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Server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C30BFC-4BD2-4805-917F-BE17AA2353D6}"/>
              </a:ext>
            </a:extLst>
          </p:cNvPr>
          <p:cNvCxnSpPr>
            <a:cxnSpLocks/>
          </p:cNvCxnSpPr>
          <p:nvPr/>
        </p:nvCxnSpPr>
        <p:spPr>
          <a:xfrm>
            <a:off x="2695409" y="1129171"/>
            <a:ext cx="2062936" cy="0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4183DF6-AE8B-415B-8E23-7C0623F6E74A}"/>
              </a:ext>
            </a:extLst>
          </p:cNvPr>
          <p:cNvSpPr txBox="1"/>
          <p:nvPr/>
        </p:nvSpPr>
        <p:spPr>
          <a:xfrm>
            <a:off x="3188430" y="619287"/>
            <a:ext cx="830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Entry Request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937091-28DC-455E-B97B-43802E9DFF98}"/>
              </a:ext>
            </a:extLst>
          </p:cNvPr>
          <p:cNvCxnSpPr>
            <a:cxnSpLocks/>
          </p:cNvCxnSpPr>
          <p:nvPr/>
        </p:nvCxnSpPr>
        <p:spPr>
          <a:xfrm flipH="1" flipV="1">
            <a:off x="2688336" y="1436948"/>
            <a:ext cx="2070010" cy="1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9204640-D1A3-48FD-B55B-98EBFB5D5D0C}"/>
              </a:ext>
            </a:extLst>
          </p:cNvPr>
          <p:cNvSpPr txBox="1"/>
          <p:nvPr/>
        </p:nvSpPr>
        <p:spPr>
          <a:xfrm>
            <a:off x="3154430" y="1455454"/>
            <a:ext cx="1111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Entry Accept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B87B0C-C964-4874-A32E-FA799615E9BB}"/>
              </a:ext>
            </a:extLst>
          </p:cNvPr>
          <p:cNvGrpSpPr/>
          <p:nvPr/>
        </p:nvGrpSpPr>
        <p:grpSpPr>
          <a:xfrm>
            <a:off x="7122279" y="5489380"/>
            <a:ext cx="1111265" cy="960346"/>
            <a:chOff x="1300599" y="1609344"/>
            <a:chExt cx="1111265" cy="960346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875727C-AFE7-4AAA-A919-F8074D2B1951}"/>
                </a:ext>
              </a:extLst>
            </p:cNvPr>
            <p:cNvSpPr/>
            <p:nvPr/>
          </p:nvSpPr>
          <p:spPr>
            <a:xfrm>
              <a:off x="1682496" y="1609344"/>
              <a:ext cx="347472" cy="6217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81A3DF-B805-4A4C-BF41-934C103026DD}"/>
                </a:ext>
              </a:extLst>
            </p:cNvPr>
            <p:cNvSpPr txBox="1"/>
            <p:nvPr/>
          </p:nvSpPr>
          <p:spPr>
            <a:xfrm>
              <a:off x="1300599" y="2231136"/>
              <a:ext cx="1111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New Client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81738E-B4A7-45FD-B7B7-64FED9661C93}"/>
              </a:ext>
            </a:extLst>
          </p:cNvPr>
          <p:cNvCxnSpPr>
            <a:cxnSpLocks/>
          </p:cNvCxnSpPr>
          <p:nvPr/>
        </p:nvCxnSpPr>
        <p:spPr>
          <a:xfrm>
            <a:off x="5589343" y="1274581"/>
            <a:ext cx="813561" cy="0"/>
          </a:xfrm>
          <a:prstGeom prst="straightConnector1">
            <a:avLst/>
          </a:prstGeom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9FDD2B-C25A-423D-886D-C6C7D07A9B11}"/>
              </a:ext>
            </a:extLst>
          </p:cNvPr>
          <p:cNvSpPr txBox="1"/>
          <p:nvPr/>
        </p:nvSpPr>
        <p:spPr>
          <a:xfrm>
            <a:off x="5534648" y="963845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E26C84-D7E9-4401-87AC-0496D8AE0566}"/>
              </a:ext>
            </a:extLst>
          </p:cNvPr>
          <p:cNvSpPr txBox="1"/>
          <p:nvPr/>
        </p:nvSpPr>
        <p:spPr>
          <a:xfrm>
            <a:off x="5528754" y="1297765"/>
            <a:ext cx="722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Update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DF10C8-AD40-4FE4-A51E-70963ECBAA0B}"/>
              </a:ext>
            </a:extLst>
          </p:cNvPr>
          <p:cNvSpPr txBox="1"/>
          <p:nvPr/>
        </p:nvSpPr>
        <p:spPr>
          <a:xfrm>
            <a:off x="5541031" y="1626499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Unlock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2FC95C2-DB75-4CDC-9363-8A47C7D33082}"/>
              </a:ext>
            </a:extLst>
          </p:cNvPr>
          <p:cNvCxnSpPr>
            <a:cxnSpLocks/>
          </p:cNvCxnSpPr>
          <p:nvPr/>
        </p:nvCxnSpPr>
        <p:spPr>
          <a:xfrm>
            <a:off x="5586863" y="1605542"/>
            <a:ext cx="813561" cy="0"/>
          </a:xfrm>
          <a:prstGeom prst="straightConnector1">
            <a:avLst/>
          </a:prstGeom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2F77F0-FCC8-434D-8504-3D3BCC2C2C62}"/>
              </a:ext>
            </a:extLst>
          </p:cNvPr>
          <p:cNvCxnSpPr>
            <a:cxnSpLocks/>
          </p:cNvCxnSpPr>
          <p:nvPr/>
        </p:nvCxnSpPr>
        <p:spPr>
          <a:xfrm>
            <a:off x="5586864" y="1919635"/>
            <a:ext cx="813561" cy="0"/>
          </a:xfrm>
          <a:prstGeom prst="straightConnector1">
            <a:avLst/>
          </a:prstGeom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70C6C5D-352A-4C18-B6FF-FE2BE7FE76CC}"/>
              </a:ext>
            </a:extLst>
          </p:cNvPr>
          <p:cNvSpPr/>
          <p:nvPr/>
        </p:nvSpPr>
        <p:spPr>
          <a:xfrm>
            <a:off x="4462272" y="570118"/>
            <a:ext cx="3876307" cy="4175616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0A1C25-6ADE-441E-935E-8731E905F671}"/>
              </a:ext>
            </a:extLst>
          </p:cNvPr>
          <p:cNvSpPr txBox="1"/>
          <p:nvPr/>
        </p:nvSpPr>
        <p:spPr>
          <a:xfrm>
            <a:off x="6912226" y="4392491"/>
            <a:ext cx="14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Group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46C3F0-6562-4F36-AE84-06EC3DC17A1D}"/>
              </a:ext>
            </a:extLst>
          </p:cNvPr>
          <p:cNvSpPr/>
          <p:nvPr/>
        </p:nvSpPr>
        <p:spPr>
          <a:xfrm>
            <a:off x="1958967" y="109728"/>
            <a:ext cx="7788537" cy="49628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0E34FC-6DD9-43D4-85D8-83AA41E7FF0A}"/>
              </a:ext>
            </a:extLst>
          </p:cNvPr>
          <p:cNvSpPr txBox="1"/>
          <p:nvPr/>
        </p:nvSpPr>
        <p:spPr>
          <a:xfrm>
            <a:off x="8896374" y="4703237"/>
            <a:ext cx="8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8C7FA6-1CEE-4A0A-8256-37A6AB04CC91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7677911" y="5061042"/>
            <a:ext cx="1" cy="428338"/>
          </a:xfrm>
          <a:prstGeom prst="straightConnector1">
            <a:avLst/>
          </a:prstGeom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B04AFC3-CB68-475F-9441-4701D2110ADA}"/>
              </a:ext>
            </a:extLst>
          </p:cNvPr>
          <p:cNvSpPr txBox="1"/>
          <p:nvPr/>
        </p:nvSpPr>
        <p:spPr>
          <a:xfrm>
            <a:off x="7654834" y="5132298"/>
            <a:ext cx="13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 Request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FF0BE05-487E-4971-96B8-034DF9389344}"/>
              </a:ext>
            </a:extLst>
          </p:cNvPr>
          <p:cNvCxnSpPr>
            <a:cxnSpLocks/>
          </p:cNvCxnSpPr>
          <p:nvPr/>
        </p:nvCxnSpPr>
        <p:spPr>
          <a:xfrm>
            <a:off x="5589343" y="4167157"/>
            <a:ext cx="1914832" cy="1322223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609B516-0FE3-4544-A7CE-28C56F04B92A}"/>
              </a:ext>
            </a:extLst>
          </p:cNvPr>
          <p:cNvCxnSpPr>
            <a:cxnSpLocks/>
          </p:cNvCxnSpPr>
          <p:nvPr/>
        </p:nvCxnSpPr>
        <p:spPr>
          <a:xfrm>
            <a:off x="5327584" y="2330240"/>
            <a:ext cx="1282817" cy="1608638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954DE7-51D5-46A4-BFBD-EE9BC988EC55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677911" y="2330240"/>
            <a:ext cx="4328" cy="1836917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BD74341-5C6B-4CFF-8D74-089A4FB2B2E0}"/>
              </a:ext>
            </a:extLst>
          </p:cNvPr>
          <p:cNvSpPr txBox="1"/>
          <p:nvPr/>
        </p:nvSpPr>
        <p:spPr>
          <a:xfrm>
            <a:off x="5965829" y="4042286"/>
            <a:ext cx="1021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Establish</a:t>
            </a:r>
          </a:p>
          <a:p>
            <a:r>
              <a:rPr lang="en-US" sz="1400" dirty="0"/>
              <a:t>Connection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5DE820-AB4A-42F5-8A46-06ACDCD402A6}"/>
              </a:ext>
            </a:extLst>
          </p:cNvPr>
          <p:cNvCxnSpPr>
            <a:cxnSpLocks/>
          </p:cNvCxnSpPr>
          <p:nvPr/>
        </p:nvCxnSpPr>
        <p:spPr>
          <a:xfrm flipV="1">
            <a:off x="5541031" y="2333532"/>
            <a:ext cx="1751469" cy="873279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A909AB2-78AA-46D1-957F-3D3537D30399}"/>
              </a:ext>
            </a:extLst>
          </p:cNvPr>
          <p:cNvSpPr txBox="1"/>
          <p:nvPr/>
        </p:nvSpPr>
        <p:spPr>
          <a:xfrm>
            <a:off x="6107509" y="2266091"/>
            <a:ext cx="92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Heartbeat</a:t>
            </a:r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65B3FB5B-FB6E-47C6-AD60-E5E192E6EFB2}"/>
              </a:ext>
            </a:extLst>
          </p:cNvPr>
          <p:cNvSpPr/>
          <p:nvPr/>
        </p:nvSpPr>
        <p:spPr>
          <a:xfrm>
            <a:off x="10873340" y="2047228"/>
            <a:ext cx="1088136" cy="1088136"/>
          </a:xfrm>
          <a:prstGeom prst="flowChartConnector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5A36CE-B28B-438B-90A1-D06380B5D3F9}"/>
              </a:ext>
            </a:extLst>
          </p:cNvPr>
          <p:cNvCxnSpPr>
            <a:cxnSpLocks/>
            <a:stCxn id="47" idx="3"/>
            <a:endCxn id="74" idx="2"/>
          </p:cNvCxnSpPr>
          <p:nvPr/>
        </p:nvCxnSpPr>
        <p:spPr>
          <a:xfrm>
            <a:off x="9747504" y="2591149"/>
            <a:ext cx="1125836" cy="147"/>
          </a:xfrm>
          <a:prstGeom prst="straightConnector1">
            <a:avLst/>
          </a:prstGeom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4841A77-F9CC-41E1-9B43-A7EFB9988D63}"/>
              </a:ext>
            </a:extLst>
          </p:cNvPr>
          <p:cNvSpPr txBox="1"/>
          <p:nvPr/>
        </p:nvSpPr>
        <p:spPr>
          <a:xfrm>
            <a:off x="9735210" y="897991"/>
            <a:ext cx="1207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Demo:</a:t>
            </a:r>
          </a:p>
          <a:p>
            <a:r>
              <a:rPr lang="en-US" dirty="0"/>
              <a:t>Servers and Clients broadcast updates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83AF949-C0C9-489E-99BA-D1EC1B7B3DEB}"/>
              </a:ext>
            </a:extLst>
          </p:cNvPr>
          <p:cNvSpPr txBox="1"/>
          <p:nvPr/>
        </p:nvSpPr>
        <p:spPr>
          <a:xfrm>
            <a:off x="10937314" y="3076306"/>
            <a:ext cx="95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Monitor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BBE6939-FD2D-4D16-AC1F-D5A3FEDDF51C}"/>
              </a:ext>
            </a:extLst>
          </p:cNvPr>
          <p:cNvCxnSpPr>
            <a:cxnSpLocks/>
          </p:cNvCxnSpPr>
          <p:nvPr/>
        </p:nvCxnSpPr>
        <p:spPr>
          <a:xfrm flipV="1">
            <a:off x="5602426" y="2269824"/>
            <a:ext cx="1664314" cy="60416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FCC4FA4-C173-48E9-962D-D15E17DC6F73}"/>
              </a:ext>
            </a:extLst>
          </p:cNvPr>
          <p:cNvSpPr txBox="1"/>
          <p:nvPr/>
        </p:nvSpPr>
        <p:spPr>
          <a:xfrm rot="5400000">
            <a:off x="2360191" y="2148027"/>
            <a:ext cx="609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EAA8BD-5F97-42EE-A517-3F58B3F09864}"/>
              </a:ext>
            </a:extLst>
          </p:cNvPr>
          <p:cNvSpPr txBox="1"/>
          <p:nvPr/>
        </p:nvSpPr>
        <p:spPr>
          <a:xfrm rot="5400000">
            <a:off x="4988198" y="2182199"/>
            <a:ext cx="609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69D97375-115C-4CE1-9E88-444B0AE222F4}"/>
              </a:ext>
            </a:extLst>
          </p:cNvPr>
          <p:cNvSpPr/>
          <p:nvPr/>
        </p:nvSpPr>
        <p:spPr>
          <a:xfrm>
            <a:off x="366092" y="1058683"/>
            <a:ext cx="683714" cy="62053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896E7C-3DB5-451D-B647-8A4DC8EE53D2}"/>
              </a:ext>
            </a:extLst>
          </p:cNvPr>
          <p:cNvCxnSpPr>
            <a:stCxn id="95" idx="3"/>
            <a:endCxn id="11" idx="1"/>
          </p:cNvCxnSpPr>
          <p:nvPr/>
        </p:nvCxnSpPr>
        <p:spPr>
          <a:xfrm>
            <a:off x="1049806" y="1368952"/>
            <a:ext cx="1292237" cy="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22084B6-31E0-4870-890C-340DF15497AF}"/>
              </a:ext>
            </a:extLst>
          </p:cNvPr>
          <p:cNvSpPr txBox="1"/>
          <p:nvPr/>
        </p:nvSpPr>
        <p:spPr>
          <a:xfrm>
            <a:off x="329326" y="1692801"/>
            <a:ext cx="750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 GUI for Demo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46196EC-CA70-48C7-84A2-422FE2D7DA8A}"/>
              </a:ext>
            </a:extLst>
          </p:cNvPr>
          <p:cNvSpPr txBox="1"/>
          <p:nvPr/>
        </p:nvSpPr>
        <p:spPr>
          <a:xfrm>
            <a:off x="1034912" y="880214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Trigger</a:t>
            </a:r>
          </a:p>
          <a:p>
            <a:r>
              <a:rPr lang="en-US" sz="1400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32685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Haas</dc:creator>
  <cp:lastModifiedBy>Jan Haas</cp:lastModifiedBy>
  <cp:revision>1</cp:revision>
  <dcterms:created xsi:type="dcterms:W3CDTF">2021-11-28T12:53:09Z</dcterms:created>
  <dcterms:modified xsi:type="dcterms:W3CDTF">2022-02-09T15:37:54Z</dcterms:modified>
</cp:coreProperties>
</file>