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A56C8-67C8-4EB2-B06C-33663206202E}" v="19" dt="2021-11-28T14:27:01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Haas" userId="b12d44271bc99885" providerId="LiveId" clId="{710A56C8-67C8-4EB2-B06C-33663206202E}"/>
    <pc:docChg chg="undo custSel modSld">
      <pc:chgData name="Jan Haas" userId="b12d44271bc99885" providerId="LiveId" clId="{710A56C8-67C8-4EB2-B06C-33663206202E}" dt="2022-01-12T14:34:52.774" v="328" actId="1076"/>
      <pc:docMkLst>
        <pc:docMk/>
      </pc:docMkLst>
      <pc:sldChg chg="addSp delSp modSp mod">
        <pc:chgData name="Jan Haas" userId="b12d44271bc99885" providerId="LiveId" clId="{710A56C8-67C8-4EB2-B06C-33663206202E}" dt="2022-01-12T14:34:52.774" v="328" actId="1076"/>
        <pc:sldMkLst>
          <pc:docMk/>
          <pc:sldMk cId="327007724" sldId="256"/>
        </pc:sldMkLst>
        <pc:spChg chg="mod">
          <ac:chgData name="Jan Haas" userId="b12d44271bc99885" providerId="LiveId" clId="{710A56C8-67C8-4EB2-B06C-33663206202E}" dt="2021-11-28T14:25:27.423" v="235" actId="1036"/>
          <ac:spMkLst>
            <pc:docMk/>
            <pc:sldMk cId="327007724" sldId="256"/>
            <ac:spMk id="14" creationId="{A9772043-FF83-4AA3-891B-5BE8D4286B32}"/>
          </ac:spMkLst>
        </pc:spChg>
        <pc:spChg chg="mod">
          <ac:chgData name="Jan Haas" userId="b12d44271bc99885" providerId="LiveId" clId="{710A56C8-67C8-4EB2-B06C-33663206202E}" dt="2021-11-28T14:23:21.791" v="227" actId="20577"/>
          <ac:spMkLst>
            <pc:docMk/>
            <pc:sldMk cId="327007724" sldId="256"/>
            <ac:spMk id="21" creationId="{AD4338BE-3CC5-4CC5-81E5-E98C3FBF7E11}"/>
          </ac:spMkLst>
        </pc:spChg>
        <pc:spChg chg="mod">
          <ac:chgData name="Jan Haas" userId="b12d44271bc99885" providerId="LiveId" clId="{710A56C8-67C8-4EB2-B06C-33663206202E}" dt="2021-11-28T14:29:43.605" v="270" actId="1076"/>
          <ac:spMkLst>
            <pc:docMk/>
            <pc:sldMk cId="327007724" sldId="256"/>
            <ac:spMk id="22" creationId="{B299EF19-9779-469D-9C1B-1F8D6F7CB6FB}"/>
          </ac:spMkLst>
        </pc:spChg>
        <pc:spChg chg="mod">
          <ac:chgData name="Jan Haas" userId="b12d44271bc99885" providerId="LiveId" clId="{710A56C8-67C8-4EB2-B06C-33663206202E}" dt="2021-11-28T14:11:38.560" v="222" actId="6549"/>
          <ac:spMkLst>
            <pc:docMk/>
            <pc:sldMk cId="327007724" sldId="256"/>
            <ac:spMk id="26" creationId="{0CBB3EF3-8E04-42B9-9800-42EF902FA95A}"/>
          </ac:spMkLst>
        </pc:spChg>
        <pc:spChg chg="mod">
          <ac:chgData name="Jan Haas" userId="b12d44271bc99885" providerId="LiveId" clId="{710A56C8-67C8-4EB2-B06C-33663206202E}" dt="2022-01-12T14:34:52.774" v="328" actId="1076"/>
          <ac:spMkLst>
            <pc:docMk/>
            <pc:sldMk cId="327007724" sldId="256"/>
            <ac:spMk id="37" creationId="{E079D7C8-1142-425D-8868-6A6132AC500E}"/>
          </ac:spMkLst>
        </pc:spChg>
        <pc:spChg chg="mod">
          <ac:chgData name="Jan Haas" userId="b12d44271bc99885" providerId="LiveId" clId="{710A56C8-67C8-4EB2-B06C-33663206202E}" dt="2021-11-28T14:06:33.526" v="220" actId="1076"/>
          <ac:spMkLst>
            <pc:docMk/>
            <pc:sldMk cId="327007724" sldId="256"/>
            <ac:spMk id="55" creationId="{B516B4CC-5AC3-4404-A686-15321ED26016}"/>
          </ac:spMkLst>
        </pc:spChg>
        <pc:spChg chg="mod">
          <ac:chgData name="Jan Haas" userId="b12d44271bc99885" providerId="LiveId" clId="{710A56C8-67C8-4EB2-B06C-33663206202E}" dt="2021-11-28T14:06:28.662" v="219" actId="1076"/>
          <ac:spMkLst>
            <pc:docMk/>
            <pc:sldMk cId="327007724" sldId="256"/>
            <ac:spMk id="57" creationId="{86308C05-4681-43F8-A3CE-E06EBAB7384A}"/>
          </ac:spMkLst>
        </pc:spChg>
        <pc:spChg chg="add mod">
          <ac:chgData name="Jan Haas" userId="b12d44271bc99885" providerId="LiveId" clId="{710A56C8-67C8-4EB2-B06C-33663206202E}" dt="2022-01-12T14:33:57.618" v="300" actId="1038"/>
          <ac:spMkLst>
            <pc:docMk/>
            <pc:sldMk cId="327007724" sldId="256"/>
            <ac:spMk id="75" creationId="{6A2050B6-E660-42ED-B995-71D8E910AD45}"/>
          </ac:spMkLst>
        </pc:spChg>
        <pc:spChg chg="add mod">
          <ac:chgData name="Jan Haas" userId="b12d44271bc99885" providerId="LiveId" clId="{710A56C8-67C8-4EB2-B06C-33663206202E}" dt="2022-01-12T14:33:52.828" v="298" actId="1038"/>
          <ac:spMkLst>
            <pc:docMk/>
            <pc:sldMk cId="327007724" sldId="256"/>
            <ac:spMk id="77" creationId="{8EF3B686-2BAD-45AC-8B75-44D61B220F6C}"/>
          </ac:spMkLst>
        </pc:spChg>
        <pc:spChg chg="mod">
          <ac:chgData name="Jan Haas" userId="b12d44271bc99885" providerId="LiveId" clId="{710A56C8-67C8-4EB2-B06C-33663206202E}" dt="2021-11-28T13:48:43.195" v="42"/>
          <ac:spMkLst>
            <pc:docMk/>
            <pc:sldMk cId="327007724" sldId="256"/>
            <ac:spMk id="79" creationId="{C17946E0-3878-474A-A3FC-F27B06A52D41}"/>
          </ac:spMkLst>
        </pc:spChg>
        <pc:spChg chg="mod">
          <ac:chgData name="Jan Haas" userId="b12d44271bc99885" providerId="LiveId" clId="{710A56C8-67C8-4EB2-B06C-33663206202E}" dt="2021-11-28T13:52:25.438" v="80" actId="1076"/>
          <ac:spMkLst>
            <pc:docMk/>
            <pc:sldMk cId="327007724" sldId="256"/>
            <ac:spMk id="80" creationId="{1A787418-AFDA-4E70-983A-F80D676E6097}"/>
          </ac:spMkLst>
        </pc:spChg>
        <pc:spChg chg="add mod">
          <ac:chgData name="Jan Haas" userId="b12d44271bc99885" providerId="LiveId" clId="{710A56C8-67C8-4EB2-B06C-33663206202E}" dt="2021-11-28T13:50:59.844" v="61" actId="14100"/>
          <ac:spMkLst>
            <pc:docMk/>
            <pc:sldMk cId="327007724" sldId="256"/>
            <ac:spMk id="85" creationId="{343C9264-4A51-4632-8466-8764C69C856F}"/>
          </ac:spMkLst>
        </pc:spChg>
        <pc:spChg chg="add mod">
          <ac:chgData name="Jan Haas" userId="b12d44271bc99885" providerId="LiveId" clId="{710A56C8-67C8-4EB2-B06C-33663206202E}" dt="2021-11-28T13:51:13.194" v="70" actId="1076"/>
          <ac:spMkLst>
            <pc:docMk/>
            <pc:sldMk cId="327007724" sldId="256"/>
            <ac:spMk id="86" creationId="{8199EF1E-10F9-448B-A9C4-4C7CDF9B45FD}"/>
          </ac:spMkLst>
        </pc:spChg>
        <pc:spChg chg="add mod">
          <ac:chgData name="Jan Haas" userId="b12d44271bc99885" providerId="LiveId" clId="{710A56C8-67C8-4EB2-B06C-33663206202E}" dt="2021-11-28T14:00:44.231" v="158" actId="1076"/>
          <ac:spMkLst>
            <pc:docMk/>
            <pc:sldMk cId="327007724" sldId="256"/>
            <ac:spMk id="92" creationId="{FF9BCB7C-8A46-4E33-B97B-250C8FF5910D}"/>
          </ac:spMkLst>
        </pc:spChg>
        <pc:spChg chg="add mod">
          <ac:chgData name="Jan Haas" userId="b12d44271bc99885" providerId="LiveId" clId="{710A56C8-67C8-4EB2-B06C-33663206202E}" dt="2021-11-28T14:05:39.702" v="218" actId="1076"/>
          <ac:spMkLst>
            <pc:docMk/>
            <pc:sldMk cId="327007724" sldId="256"/>
            <ac:spMk id="110" creationId="{8817934B-F781-4A4A-A3BD-FBA3E322AAF9}"/>
          </ac:spMkLst>
        </pc:spChg>
        <pc:spChg chg="add mod">
          <ac:chgData name="Jan Haas" userId="b12d44271bc99885" providerId="LiveId" clId="{710A56C8-67C8-4EB2-B06C-33663206202E}" dt="2021-11-28T14:01:21.551" v="192" actId="1076"/>
          <ac:spMkLst>
            <pc:docMk/>
            <pc:sldMk cId="327007724" sldId="256"/>
            <ac:spMk id="115" creationId="{F0CD598A-6D38-4239-A193-586941CA5054}"/>
          </ac:spMkLst>
        </pc:spChg>
        <pc:spChg chg="add mod">
          <ac:chgData name="Jan Haas" userId="b12d44271bc99885" providerId="LiveId" clId="{710A56C8-67C8-4EB2-B06C-33663206202E}" dt="2021-11-28T14:04:12.614" v="213" actId="1076"/>
          <ac:spMkLst>
            <pc:docMk/>
            <pc:sldMk cId="327007724" sldId="256"/>
            <ac:spMk id="131" creationId="{9E6216C8-DCE1-44CE-874F-B637321F3A8A}"/>
          </ac:spMkLst>
        </pc:spChg>
        <pc:grpChg chg="add mod">
          <ac:chgData name="Jan Haas" userId="b12d44271bc99885" providerId="LiveId" clId="{710A56C8-67C8-4EB2-B06C-33663206202E}" dt="2021-11-28T13:54:37.481" v="85" actId="1076"/>
          <ac:grpSpMkLst>
            <pc:docMk/>
            <pc:sldMk cId="327007724" sldId="256"/>
            <ac:grpSpMk id="78" creationId="{4C49C764-6270-4C91-AA3C-C70F0ECAE461}"/>
          </ac:grpSpMkLst>
        </pc:grpChg>
        <pc:cxnChg chg="mod">
          <ac:chgData name="Jan Haas" userId="b12d44271bc99885" providerId="LiveId" clId="{710A56C8-67C8-4EB2-B06C-33663206202E}" dt="2021-11-28T14:23:33.403" v="228"/>
          <ac:cxnSpMkLst>
            <pc:docMk/>
            <pc:sldMk cId="327007724" sldId="256"/>
            <ac:cxnSpMk id="19" creationId="{9315B025-B26E-42F5-8233-C499270216BA}"/>
          </ac:cxnSpMkLst>
        </pc:cxnChg>
        <pc:cxnChg chg="mod">
          <ac:chgData name="Jan Haas" userId="b12d44271bc99885" providerId="LiveId" clId="{710A56C8-67C8-4EB2-B06C-33663206202E}" dt="2021-11-28T14:23:43.810" v="229"/>
          <ac:cxnSpMkLst>
            <pc:docMk/>
            <pc:sldMk cId="327007724" sldId="256"/>
            <ac:cxnSpMk id="20" creationId="{E268053F-2774-4A41-9661-FC68E1A6C641}"/>
          </ac:cxnSpMkLst>
        </pc:cxnChg>
        <pc:cxnChg chg="mod">
          <ac:chgData name="Jan Haas" userId="b12d44271bc99885" providerId="LiveId" clId="{710A56C8-67C8-4EB2-B06C-33663206202E}" dt="2021-11-28T14:27:13.940" v="239" actId="14100"/>
          <ac:cxnSpMkLst>
            <pc:docMk/>
            <pc:sldMk cId="327007724" sldId="256"/>
            <ac:cxnSpMk id="28" creationId="{3186260D-DC74-4AAF-9391-89DB07387F0E}"/>
          </ac:cxnSpMkLst>
        </pc:cxnChg>
        <pc:cxnChg chg="mod">
          <ac:chgData name="Jan Haas" userId="b12d44271bc99885" providerId="LiveId" clId="{710A56C8-67C8-4EB2-B06C-33663206202E}" dt="2021-11-28T14:05:19.370" v="216" actId="14100"/>
          <ac:cxnSpMkLst>
            <pc:docMk/>
            <pc:sldMk cId="327007724" sldId="256"/>
            <ac:cxnSpMk id="31" creationId="{6B5051EC-A9D8-4CD7-91D8-40766BB4CA44}"/>
          </ac:cxnSpMkLst>
        </pc:cxnChg>
        <pc:cxnChg chg="mod">
          <ac:chgData name="Jan Haas" userId="b12d44271bc99885" providerId="LiveId" clId="{710A56C8-67C8-4EB2-B06C-33663206202E}" dt="2021-11-28T14:05:24.635" v="217" actId="14100"/>
          <ac:cxnSpMkLst>
            <pc:docMk/>
            <pc:sldMk cId="327007724" sldId="256"/>
            <ac:cxnSpMk id="33" creationId="{55EADACB-0AAA-41A7-9EA0-186EB90199F0}"/>
          </ac:cxnSpMkLst>
        </pc:cxnChg>
        <pc:cxnChg chg="mod">
          <ac:chgData name="Jan Haas" userId="b12d44271bc99885" providerId="LiveId" clId="{710A56C8-67C8-4EB2-B06C-33663206202E}" dt="2021-11-28T14:03:40.485" v="206" actId="14100"/>
          <ac:cxnSpMkLst>
            <pc:docMk/>
            <pc:sldMk cId="327007724" sldId="256"/>
            <ac:cxnSpMk id="41" creationId="{1808D6B1-6DF2-4849-8C28-97676005EB56}"/>
          </ac:cxnSpMkLst>
        </pc:cxnChg>
        <pc:cxnChg chg="mod">
          <ac:chgData name="Jan Haas" userId="b12d44271bc99885" providerId="LiveId" clId="{710A56C8-67C8-4EB2-B06C-33663206202E}" dt="2021-11-28T14:04:03.277" v="211" actId="14100"/>
          <ac:cxnSpMkLst>
            <pc:docMk/>
            <pc:sldMk cId="327007724" sldId="256"/>
            <ac:cxnSpMk id="52" creationId="{86AB4D00-CEB7-4F96-8B21-EF9197A820AE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73" creationId="{9DAFE59E-0DC7-48DC-96CC-43B00F1CC527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76" creationId="{627EFB6F-9844-4368-876C-77FF24B70E19}"/>
          </ac:cxnSpMkLst>
        </pc:cxnChg>
        <pc:cxnChg chg="add mod">
          <ac:chgData name="Jan Haas" userId="b12d44271bc99885" providerId="LiveId" clId="{710A56C8-67C8-4EB2-B06C-33663206202E}" dt="2021-11-28T13:57:52.905" v="128" actId="14100"/>
          <ac:cxnSpMkLst>
            <pc:docMk/>
            <pc:sldMk cId="327007724" sldId="256"/>
            <ac:cxnSpMk id="91" creationId="{A7FF5446-9FF0-4238-AD67-CE9C0A3F1396}"/>
          </ac:cxnSpMkLst>
        </pc:cxnChg>
        <pc:cxnChg chg="add mod">
          <ac:chgData name="Jan Haas" userId="b12d44271bc99885" providerId="LiveId" clId="{710A56C8-67C8-4EB2-B06C-33663206202E}" dt="2021-11-28T13:55:53.709" v="111" actId="14100"/>
          <ac:cxnSpMkLst>
            <pc:docMk/>
            <pc:sldMk cId="327007724" sldId="256"/>
            <ac:cxnSpMk id="93" creationId="{4F9F1AF9-6504-491B-BA2B-3C9181FD0503}"/>
          </ac:cxnSpMkLst>
        </pc:cxnChg>
        <pc:cxnChg chg="add mod">
          <ac:chgData name="Jan Haas" userId="b12d44271bc99885" providerId="LiveId" clId="{710A56C8-67C8-4EB2-B06C-33663206202E}" dt="2021-11-28T14:03:34.962" v="204" actId="14100"/>
          <ac:cxnSpMkLst>
            <pc:docMk/>
            <pc:sldMk cId="327007724" sldId="256"/>
            <ac:cxnSpMk id="96" creationId="{3081B5A0-3CC0-44A2-AC6E-8E1E738EC7E8}"/>
          </ac:cxnSpMkLst>
        </pc:cxnChg>
        <pc:cxnChg chg="add mod">
          <ac:chgData name="Jan Haas" userId="b12d44271bc99885" providerId="LiveId" clId="{710A56C8-67C8-4EB2-B06C-33663206202E}" dt="2021-11-28T14:00:34.830" v="156" actId="14100"/>
          <ac:cxnSpMkLst>
            <pc:docMk/>
            <pc:sldMk cId="327007724" sldId="256"/>
            <ac:cxnSpMk id="101" creationId="{DDF29769-9A81-46B0-B847-07145663A87A}"/>
          </ac:cxnSpMkLst>
        </pc:cxnChg>
        <pc:cxnChg chg="add del mod">
          <ac:chgData name="Jan Haas" userId="b12d44271bc99885" providerId="LiveId" clId="{710A56C8-67C8-4EB2-B06C-33663206202E}" dt="2021-11-28T13:58:26.507" v="136" actId="478"/>
          <ac:cxnSpMkLst>
            <pc:docMk/>
            <pc:sldMk cId="327007724" sldId="256"/>
            <ac:cxnSpMk id="106" creationId="{265FBFCD-00E0-4D3A-86CF-E420E61AF457}"/>
          </ac:cxnSpMkLst>
        </pc:cxnChg>
        <pc:cxnChg chg="add mod">
          <ac:chgData name="Jan Haas" userId="b12d44271bc99885" providerId="LiveId" clId="{710A56C8-67C8-4EB2-B06C-33663206202E}" dt="2021-11-28T14:05:39.702" v="218" actId="1076"/>
          <ac:cxnSpMkLst>
            <pc:docMk/>
            <pc:sldMk cId="327007724" sldId="256"/>
            <ac:cxnSpMk id="109" creationId="{61B395F8-77FC-445B-80F6-37A728B71387}"/>
          </ac:cxnSpMkLst>
        </pc:cxnChg>
        <pc:cxnChg chg="add mod">
          <ac:chgData name="Jan Haas" userId="b12d44271bc99885" providerId="LiveId" clId="{710A56C8-67C8-4EB2-B06C-33663206202E}" dt="2021-11-28T14:00:40.668" v="157" actId="14100"/>
          <ac:cxnSpMkLst>
            <pc:docMk/>
            <pc:sldMk cId="327007724" sldId="256"/>
            <ac:cxnSpMk id="111" creationId="{A5D8A651-533A-4083-BC62-668E43D9FAC3}"/>
          </ac:cxnSpMkLst>
        </pc:cxnChg>
        <pc:cxnChg chg="add mod">
          <ac:chgData name="Jan Haas" userId="b12d44271bc99885" providerId="LiveId" clId="{710A56C8-67C8-4EB2-B06C-33663206202E}" dt="2021-11-28T14:07:25.007" v="221" actId="1076"/>
          <ac:cxnSpMkLst>
            <pc:docMk/>
            <pc:sldMk cId="327007724" sldId="256"/>
            <ac:cxnSpMk id="116" creationId="{F989535B-8210-4C11-95C0-F131A22FEF25}"/>
          </ac:cxnSpMkLst>
        </pc:cxnChg>
        <pc:cxnChg chg="add mod">
          <ac:chgData name="Jan Haas" userId="b12d44271bc99885" providerId="LiveId" clId="{710A56C8-67C8-4EB2-B06C-33663206202E}" dt="2021-11-28T14:27:10.695" v="238" actId="14100"/>
          <ac:cxnSpMkLst>
            <pc:docMk/>
            <pc:sldMk cId="327007724" sldId="256"/>
            <ac:cxnSpMk id="135" creationId="{BD0D45AE-9DE6-4B2D-95D3-FFD83E3DCD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DC50-A984-4DCD-B40A-60FEC9B2D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F2348-F597-458F-92B8-FC60E5220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6012-2B18-47EC-AE73-D291969B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FC55-427C-48EA-8CCD-9FB9A604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34E2-850A-4C5F-9660-4AE431D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6A62-F0A9-419A-BE59-0B86821F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F12F0-B82B-4638-9454-288C305D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F3CE-BCB0-43F3-9953-8F56170F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5FB9-3854-4987-AF33-24AAC696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A42A-A208-424B-8D80-DE3CE1B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36D6F-8A73-427C-9718-CD267AABD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BF3E-A9DD-4455-986D-12865994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CD937-967F-4516-B2B8-5017FCE1D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1815-82C0-42D7-A12D-C3A8C992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183F-2619-4110-8848-6A400DEB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8A9-18CA-4067-A2B2-7C09A692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F475-8677-4B04-965A-1032582F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C67A-C85B-4F5F-806C-D39F392B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8C20-6E23-419D-9BDA-4C5D6694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CC3A-E401-44C0-9828-BA89C4DA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A03E-EC75-46A6-B157-BE6C6CD2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58B31-2069-4F1F-B6B7-6A195EE1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5D47-BE55-4B03-9A6F-EFCAC54D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358B-CC70-4B00-AEDF-6BD23533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4136-142A-4A5E-8231-747617E5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1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20AD-C25A-4AA4-B1F1-794BEE68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AD33-F6FD-4F8C-962C-A66F4619A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31DD5-D50C-4AD2-83DF-328D74135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B2A3-8F73-427C-9B09-F8ABDD67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28617-EDD8-4B35-B23D-7FEF368B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3AEBC-18B7-49FB-84C9-77DD756A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3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BB5B-9AE0-4AA0-8285-D7962EA3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3E56-BA5B-4621-9134-5CE4F4F1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77F0D-8250-4175-9677-FB74127ED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8D4FB-079F-4390-AE4B-E9CA9EC9F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CAFD2-8ACB-4BA0-A432-05F219D08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00F76-4D16-48FF-A8E3-F766813E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7CAE3-4860-4130-90F6-FBCAD9C5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A5BD9-4A9B-4AB4-BBD2-B22796AB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EF4B-A484-40AB-AF63-D97A594C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5D2E0-D022-46F1-8A4C-CCE69335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5F6A-B635-47F4-A0A4-B1B7F29E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4BF80-86DF-4507-ADFD-E4CAAB1B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36BE1-5D1E-4A77-82EA-294206C0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9A28D-7E4A-4B7D-BFCC-479757A1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1CD29-C558-421E-A7D4-1914F522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D8DC-297F-4538-9B59-4B8E2237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1B67-9BCC-4249-B6A6-C3FCF013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D7878-2D59-4AC6-BA8D-C0280ACB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3C4E-5D6F-445B-8E36-B84A8685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00398-2A27-4B27-9DFC-A4286373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9338-CAFB-4A36-950A-08184F97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9F9-31E8-410B-AA20-FE7C0FA7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3BEA-A4DA-448C-93A1-411A29E14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19CC-AF27-4497-95FE-8F7E5F59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06DCF-7C2F-4F51-AC5F-AFD75F51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0981-D337-464A-8402-12EECF7E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325D1-CEF7-4339-8FCC-6E909ADC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4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5C1F8-8CA2-4CA6-B6F9-217323E9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BE27-C3CC-4226-A3D2-67556999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8B91-DB50-449E-B454-F285D6115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D50F-7B80-4DEA-8808-3DFE2EEA7560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D1E1-2C5A-447C-9057-6BAB5AA8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D51C0-A2AB-4530-A8D6-C02552C12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2D580-7E56-4BF9-BA44-B73E4729E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B1ABDCD-09FD-4433-98D7-29C09B7E713A}"/>
              </a:ext>
            </a:extLst>
          </p:cNvPr>
          <p:cNvGrpSpPr/>
          <p:nvPr/>
        </p:nvGrpSpPr>
        <p:grpSpPr>
          <a:xfrm>
            <a:off x="580644" y="959894"/>
            <a:ext cx="704088" cy="960346"/>
            <a:chOff x="1504188" y="1270790"/>
            <a:chExt cx="704088" cy="9603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BD84EAB-5013-4334-9399-32951D34B3CD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E2ACD4-609E-4C20-80FE-B062B07D7420}"/>
                </a:ext>
              </a:extLst>
            </p:cNvPr>
            <p:cNvSpPr txBox="1"/>
            <p:nvPr/>
          </p:nvSpPr>
          <p:spPr>
            <a:xfrm>
              <a:off x="1504188" y="1270790"/>
              <a:ext cx="704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F65E09D-01B9-457F-BCB8-38F807119665}"/>
              </a:ext>
            </a:extLst>
          </p:cNvPr>
          <p:cNvSpPr txBox="1"/>
          <p:nvPr/>
        </p:nvSpPr>
        <p:spPr>
          <a:xfrm rot="5400000">
            <a:off x="778279" y="2148027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BE9063-5CD2-4753-9452-6E3E898A4D4E}"/>
              </a:ext>
            </a:extLst>
          </p:cNvPr>
          <p:cNvCxnSpPr>
            <a:cxnSpLocks/>
          </p:cNvCxnSpPr>
          <p:nvPr/>
        </p:nvCxnSpPr>
        <p:spPr>
          <a:xfrm>
            <a:off x="1106425" y="1536191"/>
            <a:ext cx="2070010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8742C8-B1E6-45B9-A42C-4B6A03843097}"/>
              </a:ext>
            </a:extLst>
          </p:cNvPr>
          <p:cNvSpPr txBox="1"/>
          <p:nvPr/>
        </p:nvSpPr>
        <p:spPr>
          <a:xfrm>
            <a:off x="1725931" y="1012971"/>
            <a:ext cx="83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Entry Request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409EB-951F-4C27-940B-213491039F16}"/>
              </a:ext>
            </a:extLst>
          </p:cNvPr>
          <p:cNvCxnSpPr>
            <a:cxnSpLocks/>
          </p:cNvCxnSpPr>
          <p:nvPr/>
        </p:nvCxnSpPr>
        <p:spPr>
          <a:xfrm flipH="1">
            <a:off x="1106424" y="1609343"/>
            <a:ext cx="2070010" cy="0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772043-FF83-4AA3-891B-5BE8D4286B32}"/>
              </a:ext>
            </a:extLst>
          </p:cNvPr>
          <p:cNvSpPr txBox="1"/>
          <p:nvPr/>
        </p:nvSpPr>
        <p:spPr>
          <a:xfrm>
            <a:off x="1585796" y="1581912"/>
            <a:ext cx="1111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Entry Accept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AA3B38-CE12-49D8-AA28-C13281BD826E}"/>
              </a:ext>
            </a:extLst>
          </p:cNvPr>
          <p:cNvGrpSpPr/>
          <p:nvPr/>
        </p:nvGrpSpPr>
        <p:grpSpPr>
          <a:xfrm>
            <a:off x="377055" y="3206811"/>
            <a:ext cx="1111265" cy="960346"/>
            <a:chOff x="1300599" y="1270790"/>
            <a:chExt cx="1111265" cy="96034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F806603-4932-45F4-A142-09A41B6F4593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77B55-1000-42E7-ADA6-62F92F4195BB}"/>
                </a:ext>
              </a:extLst>
            </p:cNvPr>
            <p:cNvSpPr txBox="1"/>
            <p:nvPr/>
          </p:nvSpPr>
          <p:spPr>
            <a:xfrm>
              <a:off x="1300599" y="1270790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Idle Client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5B025-B26E-42F5-8233-C499270216BA}"/>
              </a:ext>
            </a:extLst>
          </p:cNvPr>
          <p:cNvCxnSpPr>
            <a:cxnSpLocks/>
          </p:cNvCxnSpPr>
          <p:nvPr/>
        </p:nvCxnSpPr>
        <p:spPr>
          <a:xfrm>
            <a:off x="1106424" y="3783108"/>
            <a:ext cx="2070010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68053F-2774-4A41-9661-FC68E1A6C641}"/>
              </a:ext>
            </a:extLst>
          </p:cNvPr>
          <p:cNvCxnSpPr>
            <a:cxnSpLocks/>
          </p:cNvCxnSpPr>
          <p:nvPr/>
        </p:nvCxnSpPr>
        <p:spPr>
          <a:xfrm flipH="1">
            <a:off x="1106423" y="3856260"/>
            <a:ext cx="2070010" cy="0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4338BE-3CC5-4CC5-81E5-E98C3FBF7E11}"/>
              </a:ext>
            </a:extLst>
          </p:cNvPr>
          <p:cNvSpPr txBox="1"/>
          <p:nvPr/>
        </p:nvSpPr>
        <p:spPr>
          <a:xfrm>
            <a:off x="1453896" y="3475331"/>
            <a:ext cx="134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Push Remaining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99EF19-9779-469D-9C1B-1F8D6F7CB6FB}"/>
              </a:ext>
            </a:extLst>
          </p:cNvPr>
          <p:cNvSpPr txBox="1"/>
          <p:nvPr/>
        </p:nvSpPr>
        <p:spPr>
          <a:xfrm>
            <a:off x="1620755" y="3844686"/>
            <a:ext cx="1024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 (acts</a:t>
            </a:r>
          </a:p>
          <a:p>
            <a:r>
              <a:rPr lang="en-US" sz="1400" dirty="0"/>
              <a:t>as Life sign)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6634CB-F14D-4BFD-B4B6-DDC74AEC4A68}"/>
              </a:ext>
            </a:extLst>
          </p:cNvPr>
          <p:cNvGrpSpPr/>
          <p:nvPr/>
        </p:nvGrpSpPr>
        <p:grpSpPr>
          <a:xfrm>
            <a:off x="3176434" y="559437"/>
            <a:ext cx="830998" cy="1770803"/>
            <a:chOff x="3176434" y="559437"/>
            <a:chExt cx="830998" cy="1770803"/>
          </a:xfrm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0ECBC4DB-4422-485B-86F3-18C36E42B72E}"/>
                </a:ext>
              </a:extLst>
            </p:cNvPr>
            <p:cNvSpPr/>
            <p:nvPr/>
          </p:nvSpPr>
          <p:spPr>
            <a:xfrm>
              <a:off x="3176434" y="888447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EF75B-A557-4FC5-84AF-3FCB62691A20}"/>
                </a:ext>
              </a:extLst>
            </p:cNvPr>
            <p:cNvSpPr txBox="1"/>
            <p:nvPr/>
          </p:nvSpPr>
          <p:spPr>
            <a:xfrm>
              <a:off x="3231128" y="559437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E772E1B-B41D-433E-8448-0B9F5D3DED12}"/>
              </a:ext>
            </a:extLst>
          </p:cNvPr>
          <p:cNvGrpSpPr/>
          <p:nvPr/>
        </p:nvGrpSpPr>
        <p:grpSpPr>
          <a:xfrm>
            <a:off x="3176433" y="2796810"/>
            <a:ext cx="830998" cy="1780347"/>
            <a:chOff x="3176433" y="2796810"/>
            <a:chExt cx="830998" cy="1780347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5A5F2055-AA3B-41F0-BA55-94A1B4F4BCB0}"/>
                </a:ext>
              </a:extLst>
            </p:cNvPr>
            <p:cNvSpPr/>
            <p:nvPr/>
          </p:nvSpPr>
          <p:spPr>
            <a:xfrm>
              <a:off x="3176433" y="3135364"/>
              <a:ext cx="830998" cy="1441793"/>
            </a:xfrm>
            <a:prstGeom prst="snip1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74A7D9-6F05-4F07-8F43-76F457EEF630}"/>
                </a:ext>
              </a:extLst>
            </p:cNvPr>
            <p:cNvSpPr txBox="1"/>
            <p:nvPr/>
          </p:nvSpPr>
          <p:spPr>
            <a:xfrm>
              <a:off x="3231128" y="2796810"/>
              <a:ext cx="721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Server</a:t>
              </a:r>
            </a:p>
          </p:txBody>
        </p:sp>
      </p:grp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46B51B64-8A67-44FE-BA67-29429EE632A6}"/>
              </a:ext>
            </a:extLst>
          </p:cNvPr>
          <p:cNvSpPr/>
          <p:nvPr/>
        </p:nvSpPr>
        <p:spPr>
          <a:xfrm>
            <a:off x="7909978" y="1990149"/>
            <a:ext cx="830998" cy="1441793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BB3EF3-8E04-42B9-9800-42EF902FA95A}"/>
              </a:ext>
            </a:extLst>
          </p:cNvPr>
          <p:cNvSpPr txBox="1"/>
          <p:nvPr/>
        </p:nvSpPr>
        <p:spPr>
          <a:xfrm>
            <a:off x="7901323" y="1674841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Leader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86260D-DC74-4AAF-9391-89DB07387F0E}"/>
              </a:ext>
            </a:extLst>
          </p:cNvPr>
          <p:cNvCxnSpPr>
            <a:cxnSpLocks/>
          </p:cNvCxnSpPr>
          <p:nvPr/>
        </p:nvCxnSpPr>
        <p:spPr>
          <a:xfrm flipV="1">
            <a:off x="4019544" y="562721"/>
            <a:ext cx="1542811" cy="569861"/>
          </a:xfrm>
          <a:prstGeom prst="straightConnector1">
            <a:avLst/>
          </a:prstGeom>
          <a:ln w="28575">
            <a:solidFill>
              <a:srgbClr val="92D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ABE03F-9D2D-44E5-B743-4C5D26A6FC75}"/>
              </a:ext>
            </a:extLst>
          </p:cNvPr>
          <p:cNvSpPr txBox="1"/>
          <p:nvPr/>
        </p:nvSpPr>
        <p:spPr>
          <a:xfrm rot="5400000">
            <a:off x="3408704" y="2148028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5051EC-A9D8-4CD7-91D8-40766BB4CA44}"/>
              </a:ext>
            </a:extLst>
          </p:cNvPr>
          <p:cNvCxnSpPr>
            <a:cxnSpLocks/>
          </p:cNvCxnSpPr>
          <p:nvPr/>
        </p:nvCxnSpPr>
        <p:spPr>
          <a:xfrm flipH="1">
            <a:off x="4014649" y="582492"/>
            <a:ext cx="1547706" cy="2846508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EADACB-0AAA-41A7-9EA0-186EB90199F0}"/>
              </a:ext>
            </a:extLst>
          </p:cNvPr>
          <p:cNvCxnSpPr>
            <a:cxnSpLocks/>
          </p:cNvCxnSpPr>
          <p:nvPr/>
        </p:nvCxnSpPr>
        <p:spPr>
          <a:xfrm>
            <a:off x="5574467" y="559437"/>
            <a:ext cx="2324562" cy="1540019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079D7C8-1142-425D-8868-6A6132AC500E}"/>
              </a:ext>
            </a:extLst>
          </p:cNvPr>
          <p:cNvSpPr txBox="1"/>
          <p:nvPr/>
        </p:nvSpPr>
        <p:spPr>
          <a:xfrm>
            <a:off x="4255568" y="895365"/>
            <a:ext cx="859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Lock Entries Number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08D6B1-6DF2-4849-8C28-97676005EB56}"/>
              </a:ext>
            </a:extLst>
          </p:cNvPr>
          <p:cNvCxnSpPr>
            <a:cxnSpLocks/>
          </p:cNvCxnSpPr>
          <p:nvPr/>
        </p:nvCxnSpPr>
        <p:spPr>
          <a:xfrm flipH="1" flipV="1">
            <a:off x="4007431" y="1814559"/>
            <a:ext cx="3902548" cy="444236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B4D00-CEB7-4F96-8B21-EF9197A820AE}"/>
              </a:ext>
            </a:extLst>
          </p:cNvPr>
          <p:cNvCxnSpPr>
            <a:cxnSpLocks/>
          </p:cNvCxnSpPr>
          <p:nvPr/>
        </p:nvCxnSpPr>
        <p:spPr>
          <a:xfrm>
            <a:off x="4019544" y="1880697"/>
            <a:ext cx="3890433" cy="449543"/>
          </a:xfrm>
          <a:prstGeom prst="straightConnector1">
            <a:avLst/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516B4CC-5AC3-4404-A686-15321ED26016}"/>
              </a:ext>
            </a:extLst>
          </p:cNvPr>
          <p:cNvSpPr txBox="1"/>
          <p:nvPr/>
        </p:nvSpPr>
        <p:spPr>
          <a:xfrm>
            <a:off x="5702751" y="1734267"/>
            <a:ext cx="55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308C05-4681-43F8-A3CE-E06EBAB7384A}"/>
              </a:ext>
            </a:extLst>
          </p:cNvPr>
          <p:cNvSpPr txBox="1"/>
          <p:nvPr/>
        </p:nvSpPr>
        <p:spPr>
          <a:xfrm>
            <a:off x="5496344" y="2081563"/>
            <a:ext cx="77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Life sign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AFE59E-0DC7-48DC-96CC-43B00F1CC527}"/>
              </a:ext>
            </a:extLst>
          </p:cNvPr>
          <p:cNvCxnSpPr>
            <a:cxnSpLocks/>
          </p:cNvCxnSpPr>
          <p:nvPr/>
        </p:nvCxnSpPr>
        <p:spPr>
          <a:xfrm>
            <a:off x="3592053" y="5845919"/>
            <a:ext cx="628785" cy="0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A2050B6-E660-42ED-B995-71D8E910AD45}"/>
              </a:ext>
            </a:extLst>
          </p:cNvPr>
          <p:cNvSpPr txBox="1"/>
          <p:nvPr/>
        </p:nvSpPr>
        <p:spPr>
          <a:xfrm>
            <a:off x="2448113" y="5671312"/>
            <a:ext cx="1162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Unicast TCP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7EFB6F-9844-4368-876C-77FF24B70E19}"/>
              </a:ext>
            </a:extLst>
          </p:cNvPr>
          <p:cNvCxnSpPr>
            <a:cxnSpLocks/>
          </p:cNvCxnSpPr>
          <p:nvPr/>
        </p:nvCxnSpPr>
        <p:spPr>
          <a:xfrm>
            <a:off x="3592053" y="6123935"/>
            <a:ext cx="628785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EF3B686-2BAD-45AC-8B75-44D61B220F6C}"/>
              </a:ext>
            </a:extLst>
          </p:cNvPr>
          <p:cNvSpPr txBox="1"/>
          <p:nvPr/>
        </p:nvSpPr>
        <p:spPr>
          <a:xfrm>
            <a:off x="755031" y="5949328"/>
            <a:ext cx="293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Reliable Total Ordering Multicast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C49C764-6270-4C91-AA3C-C70F0ECAE461}"/>
              </a:ext>
            </a:extLst>
          </p:cNvPr>
          <p:cNvGrpSpPr/>
          <p:nvPr/>
        </p:nvGrpSpPr>
        <p:grpSpPr>
          <a:xfrm>
            <a:off x="6756667" y="5236515"/>
            <a:ext cx="1111265" cy="960346"/>
            <a:chOff x="1300599" y="1609344"/>
            <a:chExt cx="1111265" cy="96034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17946E0-3878-474A-A3FC-F27B06A52D41}"/>
                </a:ext>
              </a:extLst>
            </p:cNvPr>
            <p:cNvSpPr/>
            <p:nvPr/>
          </p:nvSpPr>
          <p:spPr>
            <a:xfrm>
              <a:off x="1682496" y="1609344"/>
              <a:ext cx="347472" cy="6217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A787418-AFDA-4E70-983A-F80D676E6097}"/>
                </a:ext>
              </a:extLst>
            </p:cNvPr>
            <p:cNvSpPr txBox="1"/>
            <p:nvPr/>
          </p:nvSpPr>
          <p:spPr>
            <a:xfrm>
              <a:off x="1300599" y="2231136"/>
              <a:ext cx="1111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New Client</a:t>
              </a:r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343C9264-4A51-4632-8466-8764C69C856F}"/>
              </a:ext>
            </a:extLst>
          </p:cNvPr>
          <p:cNvSpPr/>
          <p:nvPr/>
        </p:nvSpPr>
        <p:spPr>
          <a:xfrm>
            <a:off x="2983587" y="567285"/>
            <a:ext cx="6031980" cy="4224163"/>
          </a:xfrm>
          <a:prstGeom prst="rect">
            <a:avLst/>
          </a:prstGeom>
          <a:noFill/>
          <a:ln w="285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9EF1E-10F9-448B-A9C4-4C7CDF9B45FD}"/>
              </a:ext>
            </a:extLst>
          </p:cNvPr>
          <p:cNvSpPr txBox="1"/>
          <p:nvPr/>
        </p:nvSpPr>
        <p:spPr>
          <a:xfrm>
            <a:off x="8243112" y="4422116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FF5446-9FF0-4238-AD67-CE9C0A3F1396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6979056" y="4795040"/>
            <a:ext cx="333244" cy="44147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F9BCB7C-8A46-4E33-B97B-250C8FF5910D}"/>
              </a:ext>
            </a:extLst>
          </p:cNvPr>
          <p:cNvSpPr txBox="1"/>
          <p:nvPr/>
        </p:nvSpPr>
        <p:spPr>
          <a:xfrm>
            <a:off x="6096000" y="4968250"/>
            <a:ext cx="110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Join Request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F9F1AF9-6504-491B-BA2B-3C9181FD050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 flipV="1">
            <a:off x="4007431" y="3856261"/>
            <a:ext cx="2947346" cy="9351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081B5A0-3CC0-44A2-AC6E-8E1E738EC7E8}"/>
              </a:ext>
            </a:extLst>
          </p:cNvPr>
          <p:cNvCxnSpPr>
            <a:cxnSpLocks/>
          </p:cNvCxnSpPr>
          <p:nvPr/>
        </p:nvCxnSpPr>
        <p:spPr>
          <a:xfrm flipH="1" flipV="1">
            <a:off x="4031710" y="2156271"/>
            <a:ext cx="2959540" cy="26430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DF29769-9A81-46B0-B847-07145663A87A}"/>
              </a:ext>
            </a:extLst>
          </p:cNvPr>
          <p:cNvCxnSpPr>
            <a:cxnSpLocks/>
          </p:cNvCxnSpPr>
          <p:nvPr/>
        </p:nvCxnSpPr>
        <p:spPr>
          <a:xfrm flipV="1">
            <a:off x="6991250" y="3433693"/>
            <a:ext cx="1185253" cy="13656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1B395F8-77FC-445B-80F6-37A728B71387}"/>
              </a:ext>
            </a:extLst>
          </p:cNvPr>
          <p:cNvCxnSpPr>
            <a:cxnSpLocks/>
          </p:cNvCxnSpPr>
          <p:nvPr/>
        </p:nvCxnSpPr>
        <p:spPr>
          <a:xfrm>
            <a:off x="3591932" y="5547411"/>
            <a:ext cx="628785" cy="0"/>
          </a:xfrm>
          <a:prstGeom prst="straightConnector1">
            <a:avLst/>
          </a:prstGeom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817934B-F781-4A4A-A3BD-FBA3E322AAF9}"/>
              </a:ext>
            </a:extLst>
          </p:cNvPr>
          <p:cNvSpPr txBox="1"/>
          <p:nvPr/>
        </p:nvSpPr>
        <p:spPr>
          <a:xfrm>
            <a:off x="2589335" y="5382281"/>
            <a:ext cx="100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Broadcast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D8A651-533A-4083-BC62-668E43D9FAC3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312299" y="3431942"/>
            <a:ext cx="1013178" cy="1796725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0CD598A-6D38-4239-A193-586941CA5054}"/>
              </a:ext>
            </a:extLst>
          </p:cNvPr>
          <p:cNvSpPr txBox="1"/>
          <p:nvPr/>
        </p:nvSpPr>
        <p:spPr>
          <a:xfrm>
            <a:off x="8013071" y="385488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Establish</a:t>
            </a:r>
          </a:p>
          <a:p>
            <a:r>
              <a:rPr lang="en-US" sz="1400" dirty="0"/>
              <a:t>Connection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989535B-8210-4C11-95C0-F131A22FEF25}"/>
              </a:ext>
            </a:extLst>
          </p:cNvPr>
          <p:cNvCxnSpPr>
            <a:cxnSpLocks/>
          </p:cNvCxnSpPr>
          <p:nvPr/>
        </p:nvCxnSpPr>
        <p:spPr>
          <a:xfrm>
            <a:off x="4014649" y="3965422"/>
            <a:ext cx="2117612" cy="652761"/>
          </a:xfrm>
          <a:prstGeom prst="straightConnector1">
            <a:avLst/>
          </a:prstGeom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E6216C8-DCE1-44CE-874F-B637321F3A8A}"/>
              </a:ext>
            </a:extLst>
          </p:cNvPr>
          <p:cNvSpPr txBox="1"/>
          <p:nvPr/>
        </p:nvSpPr>
        <p:spPr>
          <a:xfrm>
            <a:off x="4273956" y="4214861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Establish</a:t>
            </a:r>
          </a:p>
          <a:p>
            <a:r>
              <a:rPr lang="en-US" sz="1400" dirty="0"/>
              <a:t>Connection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D0D45AE-9DE6-4B2D-95D3-FFD83E3DCDD0}"/>
              </a:ext>
            </a:extLst>
          </p:cNvPr>
          <p:cNvCxnSpPr>
            <a:cxnSpLocks/>
          </p:cNvCxnSpPr>
          <p:nvPr/>
        </p:nvCxnSpPr>
        <p:spPr>
          <a:xfrm flipH="1">
            <a:off x="4007429" y="567284"/>
            <a:ext cx="1553740" cy="691934"/>
          </a:xfrm>
          <a:prstGeom prst="straightConnector1">
            <a:avLst/>
          </a:prstGeom>
          <a:ln w="28575">
            <a:solidFill>
              <a:srgbClr val="92D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Haas</dc:creator>
  <cp:lastModifiedBy>Jan Haas</cp:lastModifiedBy>
  <cp:revision>1</cp:revision>
  <dcterms:created xsi:type="dcterms:W3CDTF">2021-11-28T12:53:09Z</dcterms:created>
  <dcterms:modified xsi:type="dcterms:W3CDTF">2022-01-12T14:34:53Z</dcterms:modified>
</cp:coreProperties>
</file>