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78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5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4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9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7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AB28-5BFF-4AC5-933C-5A6067A2F407}" type="datetimeFigureOut">
              <a:rPr lang="zh-TW" altLang="en-US" smtClean="0"/>
              <a:t>2017/2/19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4261-C0C2-4173-A5CF-6B691F51E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創作者募資平台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9" y="6165304"/>
            <a:ext cx="4582399" cy="692696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小組</a:t>
            </a:r>
            <a:r>
              <a:rPr lang="zh-TW" altLang="en-US" sz="1400" dirty="0" smtClean="0"/>
              <a:t>成員：</a:t>
            </a:r>
            <a:r>
              <a:rPr lang="zh-TW" altLang="en-US" sz="1400" dirty="0"/>
              <a:t>張家齊、張定穠、陳慶安、</a:t>
            </a:r>
            <a:endParaRPr lang="zh-TW" altLang="en-US" sz="1400" b="0" dirty="0" smtClean="0">
              <a:effectLst/>
            </a:endParaRPr>
          </a:p>
          <a:p>
            <a:r>
              <a:rPr lang="zh-TW" altLang="en-US" sz="1400" dirty="0"/>
              <a:t>陳瑋棋、林子超、鄭珮瑩。</a:t>
            </a:r>
          </a:p>
        </p:txBody>
      </p:sp>
    </p:spTree>
    <p:extLst>
      <p:ext uri="{BB962C8B-B14F-4D97-AF65-F5344CB8AC3E}">
        <p14:creationId xmlns:p14="http://schemas.microsoft.com/office/powerpoint/2010/main" val="77742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國內的社群平台以及募資平台的不足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臺灣網路創作者社群的龐大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令網路創作者與群眾更貼近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32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創作者募資平台</vt:lpstr>
      <vt:lpstr>緣起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創作者募資平台</dc:title>
  <dc:creator>PC-26</dc:creator>
  <cp:lastModifiedBy>PC-26</cp:lastModifiedBy>
  <cp:revision>4</cp:revision>
  <dcterms:created xsi:type="dcterms:W3CDTF">2017-02-19T01:35:22Z</dcterms:created>
  <dcterms:modified xsi:type="dcterms:W3CDTF">2017-02-19T02:42:15Z</dcterms:modified>
</cp:coreProperties>
</file>