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Fira Sans Extra Condensed Medium"/>
      <p:regular r:id="rId12"/>
      <p:bold r:id="rId13"/>
      <p:italic r:id="rId14"/>
      <p:boldItalic r:id="rId15"/>
    </p:embeddedFont>
    <p:embeddedFont>
      <p:font typeface="Roboto Condensed"/>
      <p:regular r:id="rId16"/>
      <p:bold r:id="rId17"/>
      <p:italic r:id="rId18"/>
      <p:boldItalic r:id="rId19"/>
    </p:embeddedFont>
    <p:embeddedFont>
      <p:font typeface="Righteous"/>
      <p:regular r:id="rId20"/>
    </p:embeddedFont>
    <p:embeddedFont>
      <p:font typeface="Squada One"/>
      <p:regular r:id="rId21"/>
    </p:embeddedFont>
    <p:embeddedFont>
      <p:font typeface="Roboto Condensed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ighteous-regular.fntdata"/><Relationship Id="rId22" Type="http://schemas.openxmlformats.org/officeDocument/2006/relationships/font" Target="fonts/RobotoCondensedLight-regular.fntdata"/><Relationship Id="rId21" Type="http://schemas.openxmlformats.org/officeDocument/2006/relationships/font" Target="fonts/SquadaOne-regular.fntdata"/><Relationship Id="rId24" Type="http://schemas.openxmlformats.org/officeDocument/2006/relationships/font" Target="fonts/RobotoCondensedLight-italic.fntdata"/><Relationship Id="rId23" Type="http://schemas.openxmlformats.org/officeDocument/2006/relationships/font" Target="fonts/RobotoCondensed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Condensed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FiraSansExtraCondensedMedium-bold.fntdata"/><Relationship Id="rId12" Type="http://schemas.openxmlformats.org/officeDocument/2006/relationships/font" Target="fonts/FiraSansExtraCondensedMedium-regular.fntdata"/><Relationship Id="rId15" Type="http://schemas.openxmlformats.org/officeDocument/2006/relationships/font" Target="fonts/FiraSansExtraCondensedMedium-boldItalic.fntdata"/><Relationship Id="rId14" Type="http://schemas.openxmlformats.org/officeDocument/2006/relationships/font" Target="fonts/FiraSansExtraCondensedMedium-italic.fntdata"/><Relationship Id="rId17" Type="http://schemas.openxmlformats.org/officeDocument/2006/relationships/font" Target="fonts/RobotoCondensed-bold.fntdata"/><Relationship Id="rId16" Type="http://schemas.openxmlformats.org/officeDocument/2006/relationships/font" Target="fonts/RobotoCondensed-regular.fntdata"/><Relationship Id="rId19" Type="http://schemas.openxmlformats.org/officeDocument/2006/relationships/font" Target="fonts/RobotoCondensed-boldItalic.fntdata"/><Relationship Id="rId18" Type="http://schemas.openxmlformats.org/officeDocument/2006/relationships/font" Target="fonts/RobotoCondense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5d2caba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d2caba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5709524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709524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5709524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5709524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57095241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57095241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57095241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57095241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57095241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57095241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5709524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709524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gradFill>
          <a:gsLst>
            <a:gs pos="0">
              <a:srgbClr val="88D3CE"/>
            </a:gs>
            <a:gs pos="100000">
              <a:srgbClr val="423864"/>
            </a:gs>
          </a:gsLst>
          <a:lin ang="5400700"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flipH="1">
            <a:off x="1375550" y="3092475"/>
            <a:ext cx="6393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flipH="1">
            <a:off x="2750257" y="3636375"/>
            <a:ext cx="3643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sz="1400">
                <a:solidFill>
                  <a:srgbClr val="FFFFFF"/>
                </a:solidFill>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2">
  <p:cSld name="CUSTOM_6">
    <p:spTree>
      <p:nvGrpSpPr>
        <p:cNvPr id="83" name="Shape 83"/>
        <p:cNvGrpSpPr/>
        <p:nvPr/>
      </p:nvGrpSpPr>
      <p:grpSpPr>
        <a:xfrm>
          <a:off x="0" y="0"/>
          <a:ext cx="0" cy="0"/>
          <a:chOff x="0" y="0"/>
          <a:chExt cx="0" cy="0"/>
        </a:xfrm>
      </p:grpSpPr>
      <p:pic>
        <p:nvPicPr>
          <p:cNvPr id="84" name="Google Shape;84;p11"/>
          <p:cNvPicPr preferRelativeResize="0"/>
          <p:nvPr/>
        </p:nvPicPr>
        <p:blipFill>
          <a:blip r:embed="rId2">
            <a:alphaModFix/>
          </a:blip>
          <a:stretch>
            <a:fillRect/>
          </a:stretch>
        </p:blipFill>
        <p:spPr>
          <a:xfrm flipH="1" rot="10800000">
            <a:off x="100" y="1725475"/>
            <a:ext cx="3802725" cy="3431200"/>
          </a:xfrm>
          <a:prstGeom prst="rect">
            <a:avLst/>
          </a:prstGeom>
          <a:noFill/>
          <a:ln>
            <a:noFill/>
          </a:ln>
        </p:spPr>
      </p:pic>
      <p:pic>
        <p:nvPicPr>
          <p:cNvPr id="85" name="Google Shape;85;p11"/>
          <p:cNvPicPr preferRelativeResize="0"/>
          <p:nvPr/>
        </p:nvPicPr>
        <p:blipFill>
          <a:blip r:embed="rId2">
            <a:alphaModFix/>
          </a:blip>
          <a:stretch>
            <a:fillRect/>
          </a:stretch>
        </p:blipFill>
        <p:spPr>
          <a:xfrm flipH="1">
            <a:off x="5334325" y="0"/>
            <a:ext cx="3802725" cy="3431200"/>
          </a:xfrm>
          <a:prstGeom prst="rect">
            <a:avLst/>
          </a:prstGeom>
          <a:noFill/>
          <a:ln>
            <a:noFill/>
          </a:ln>
        </p:spPr>
      </p:pic>
      <p:sp>
        <p:nvSpPr>
          <p:cNvPr id="86" name="Google Shape;86;p11"/>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87" name="Google Shape;87;p11"/>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88" name="Google Shape;88;p11"/>
          <p:cNvCxnSpPr/>
          <p:nvPr/>
        </p:nvCxnSpPr>
        <p:spPr>
          <a:xfrm>
            <a:off x="3681150" y="2571750"/>
            <a:ext cx="17979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CUSTOM_7">
    <p:spTree>
      <p:nvGrpSpPr>
        <p:cNvPr id="89" name="Shape 89"/>
        <p:cNvGrpSpPr/>
        <p:nvPr/>
      </p:nvGrpSpPr>
      <p:grpSpPr>
        <a:xfrm>
          <a:off x="0" y="0"/>
          <a:ext cx="0" cy="0"/>
          <a:chOff x="0" y="0"/>
          <a:chExt cx="0" cy="0"/>
        </a:xfrm>
      </p:grpSpPr>
      <p:sp>
        <p:nvSpPr>
          <p:cNvPr id="90" name="Google Shape;90;p12"/>
          <p:cNvSpPr txBox="1"/>
          <p:nvPr>
            <p:ph type="ctrTitle"/>
          </p:nvPr>
        </p:nvSpPr>
        <p:spPr>
          <a:xfrm flipH="1">
            <a:off x="749100" y="500825"/>
            <a:ext cx="83949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pic>
        <p:nvPicPr>
          <p:cNvPr id="91" name="Google Shape;91;p12"/>
          <p:cNvPicPr preferRelativeResize="0"/>
          <p:nvPr/>
        </p:nvPicPr>
        <p:blipFill>
          <a:blip r:embed="rId2">
            <a:alphaModFix/>
          </a:blip>
          <a:stretch>
            <a:fillRect/>
          </a:stretch>
        </p:blipFill>
        <p:spPr>
          <a:xfrm flipH="1">
            <a:off x="6843225" y="0"/>
            <a:ext cx="2300675" cy="2075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7_1">
    <p:spTree>
      <p:nvGrpSpPr>
        <p:cNvPr id="92" name="Shape 92"/>
        <p:cNvGrpSpPr/>
        <p:nvPr/>
      </p:nvGrpSpPr>
      <p:grpSpPr>
        <a:xfrm>
          <a:off x="0" y="0"/>
          <a:ext cx="0" cy="0"/>
          <a:chOff x="0" y="0"/>
          <a:chExt cx="0" cy="0"/>
        </a:xfrm>
      </p:grpSpPr>
      <p:pic>
        <p:nvPicPr>
          <p:cNvPr id="93" name="Google Shape;93;p13"/>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94" name="Google Shape;94;p13"/>
          <p:cNvSpPr txBox="1"/>
          <p:nvPr>
            <p:ph type="ctrTitle"/>
          </p:nvPr>
        </p:nvSpPr>
        <p:spPr>
          <a:xfrm flipH="1">
            <a:off x="749100" y="507400"/>
            <a:ext cx="83949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95" name="Google Shape;95;p13"/>
          <p:cNvSpPr txBox="1"/>
          <p:nvPr>
            <p:ph idx="2" type="ctrTitle"/>
          </p:nvPr>
        </p:nvSpPr>
        <p:spPr>
          <a:xfrm>
            <a:off x="1690457" y="190831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96" name="Google Shape;96;p13"/>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97" name="Google Shape;97;p13"/>
          <p:cNvSpPr txBox="1"/>
          <p:nvPr>
            <p:ph idx="3" type="ctrTitle"/>
          </p:nvPr>
        </p:nvSpPr>
        <p:spPr>
          <a:xfrm>
            <a:off x="1690457" y="341026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98" name="Google Shape;98;p13"/>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99" name="Google Shape;99;p13"/>
          <p:cNvSpPr txBox="1"/>
          <p:nvPr>
            <p:ph idx="5" type="ctrTitle"/>
          </p:nvPr>
        </p:nvSpPr>
        <p:spPr>
          <a:xfrm>
            <a:off x="4824357" y="190831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00" name="Google Shape;100;p13"/>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01" name="Google Shape;101;p13"/>
          <p:cNvSpPr txBox="1"/>
          <p:nvPr>
            <p:ph idx="7" type="ctrTitle"/>
          </p:nvPr>
        </p:nvSpPr>
        <p:spPr>
          <a:xfrm>
            <a:off x="4824357" y="341026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02" name="Google Shape;102;p13"/>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103" name="Google Shape;103;p13"/>
          <p:cNvCxnSpPr/>
          <p:nvPr/>
        </p:nvCxnSpPr>
        <p:spPr>
          <a:xfrm>
            <a:off x="2273400" y="2110663"/>
            <a:ext cx="4597200" cy="0"/>
          </a:xfrm>
          <a:prstGeom prst="straightConnector1">
            <a:avLst/>
          </a:prstGeom>
          <a:noFill/>
          <a:ln cap="flat" cmpd="sng" w="19050">
            <a:solidFill>
              <a:srgbClr val="FFFFFF"/>
            </a:solidFill>
            <a:prstDash val="solid"/>
            <a:round/>
            <a:headEnd len="med" w="med" type="none"/>
            <a:tailEnd len="med" w="med" type="none"/>
          </a:ln>
        </p:spPr>
      </p:cxnSp>
      <p:cxnSp>
        <p:nvCxnSpPr>
          <p:cNvPr id="104" name="Google Shape;104;p13"/>
          <p:cNvCxnSpPr/>
          <p:nvPr/>
        </p:nvCxnSpPr>
        <p:spPr>
          <a:xfrm>
            <a:off x="2273400" y="3627438"/>
            <a:ext cx="45972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05" name="Shape 10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9">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gradFill>
          <a:gsLst>
            <a:gs pos="0">
              <a:srgbClr val="88D3CE"/>
            </a:gs>
            <a:gs pos="100000">
              <a:srgbClr val="423864"/>
            </a:gs>
          </a:gsLst>
          <a:lin ang="5400700" scaled="0"/>
        </a:gra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1690457" y="204001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5" name="Google Shape;15;p3"/>
          <p:cNvSpPr txBox="1"/>
          <p:nvPr>
            <p:ph idx="1" type="subTitle"/>
          </p:nvPr>
        </p:nvSpPr>
        <p:spPr>
          <a:xfrm>
            <a:off x="2051807" y="25014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6" name="Google Shape;16;p3"/>
          <p:cNvSpPr txBox="1"/>
          <p:nvPr>
            <p:ph idx="2" type="ctrTitle"/>
          </p:nvPr>
        </p:nvSpPr>
        <p:spPr>
          <a:xfrm>
            <a:off x="1690457" y="3587138"/>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7" name="Google Shape;17;p3"/>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8" name="Google Shape;18;p3"/>
          <p:cNvSpPr txBox="1"/>
          <p:nvPr>
            <p:ph idx="4" type="ctrTitle"/>
          </p:nvPr>
        </p:nvSpPr>
        <p:spPr>
          <a:xfrm>
            <a:off x="4824357" y="204001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9" name="Google Shape;19;p3"/>
          <p:cNvSpPr txBox="1"/>
          <p:nvPr>
            <p:ph idx="5" type="subTitle"/>
          </p:nvPr>
        </p:nvSpPr>
        <p:spPr>
          <a:xfrm>
            <a:off x="5185707" y="25014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20" name="Google Shape;20;p3"/>
          <p:cNvSpPr txBox="1"/>
          <p:nvPr>
            <p:ph idx="6" type="ctrTitle"/>
          </p:nvPr>
        </p:nvSpPr>
        <p:spPr>
          <a:xfrm>
            <a:off x="4824357" y="3587138"/>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21" name="Google Shape;21;p3"/>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22" name="Google Shape;22;p3"/>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3" name="Google Shape;23;p3"/>
          <p:cNvSpPr txBox="1"/>
          <p:nvPr>
            <p:ph hasCustomPrompt="1" idx="9" type="title"/>
          </p:nvPr>
        </p:nvSpPr>
        <p:spPr>
          <a:xfrm>
            <a:off x="2128157" y="1619437"/>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p:nvPr>
            <p:ph hasCustomPrompt="1" idx="13" type="title"/>
          </p:nvPr>
        </p:nvSpPr>
        <p:spPr>
          <a:xfrm>
            <a:off x="2128157" y="316656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p:nvPr>
            <p:ph hasCustomPrompt="1" idx="14" type="title"/>
          </p:nvPr>
        </p:nvSpPr>
        <p:spPr>
          <a:xfrm>
            <a:off x="5262057" y="1619437"/>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p:nvPr>
            <p:ph hasCustomPrompt="1" idx="15" type="title"/>
          </p:nvPr>
        </p:nvSpPr>
        <p:spPr>
          <a:xfrm>
            <a:off x="5262057" y="316656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cap="flat" cmpd="sng" w="19050">
            <a:solidFill>
              <a:srgbClr val="FFFFFF"/>
            </a:solidFill>
            <a:prstDash val="solid"/>
            <a:round/>
            <a:headEnd len="med" w="med" type="none"/>
            <a:tailEnd len="med" w="med" type="none"/>
          </a:ln>
        </p:spPr>
      </p:cxnSp>
      <p:cxnSp>
        <p:nvCxnSpPr>
          <p:cNvPr id="28" name="Google Shape;28;p3"/>
          <p:cNvCxnSpPr/>
          <p:nvPr/>
        </p:nvCxnSpPr>
        <p:spPr>
          <a:xfrm>
            <a:off x="2273400" y="3804313"/>
            <a:ext cx="45972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CUSTOM_2_1">
    <p:bg>
      <p:bgPr>
        <a:gradFill>
          <a:gsLst>
            <a:gs pos="0">
              <a:srgbClr val="88D3CE"/>
            </a:gs>
            <a:gs pos="100000">
              <a:srgbClr val="423864"/>
            </a:gs>
          </a:gsLst>
          <a:lin ang="5400700" scaled="0"/>
        </a:gradFill>
      </p:bgPr>
    </p:bg>
    <p:spTree>
      <p:nvGrpSpPr>
        <p:cNvPr id="29"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1" name="Google Shape;31;p4"/>
          <p:cNvSpPr txBox="1"/>
          <p:nvPr>
            <p:ph type="ctrTitle"/>
          </p:nvPr>
        </p:nvSpPr>
        <p:spPr>
          <a:xfrm flipH="1">
            <a:off x="-100" y="507400"/>
            <a:ext cx="8394900" cy="6705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2_1_2">
    <p:bg>
      <p:bgPr>
        <a:gradFill>
          <a:gsLst>
            <a:gs pos="0">
              <a:srgbClr val="88D3CE"/>
            </a:gs>
            <a:gs pos="100000">
              <a:srgbClr val="423864"/>
            </a:gs>
          </a:gsLst>
          <a:lin ang="5400700" scaled="0"/>
        </a:gradFill>
      </p:bgPr>
    </p:bg>
    <p:spTree>
      <p:nvGrpSpPr>
        <p:cNvPr id="32" name="Shape 32"/>
        <p:cNvGrpSpPr/>
        <p:nvPr/>
      </p:nvGrpSpPr>
      <p:grpSpPr>
        <a:xfrm>
          <a:off x="0" y="0"/>
          <a:ext cx="0" cy="0"/>
          <a:chOff x="0" y="0"/>
          <a:chExt cx="0" cy="0"/>
        </a:xfrm>
      </p:grpSpPr>
      <p:sp>
        <p:nvSpPr>
          <p:cNvPr id="33" name="Google Shape;33;p5"/>
          <p:cNvSpPr txBox="1"/>
          <p:nvPr>
            <p:ph type="ctrTitle"/>
          </p:nvPr>
        </p:nvSpPr>
        <p:spPr>
          <a:xfrm flipH="1">
            <a:off x="-100" y="507400"/>
            <a:ext cx="8394900" cy="6705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34" name="Google Shape;34;p5"/>
          <p:cNvSpPr/>
          <p:nvPr/>
        </p:nvSpPr>
        <p:spPr>
          <a:xfrm>
            <a:off x="6603225" y="222417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35" name="Google Shape;35;p5"/>
          <p:cNvSpPr txBox="1"/>
          <p:nvPr>
            <p:ph hasCustomPrompt="1" idx="2" type="title"/>
          </p:nvPr>
        </p:nvSpPr>
        <p:spPr>
          <a:xfrm>
            <a:off x="6786025" y="2341875"/>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5"/>
          <p:cNvSpPr txBox="1"/>
          <p:nvPr>
            <p:ph idx="1" type="subTitle"/>
          </p:nvPr>
        </p:nvSpPr>
        <p:spPr>
          <a:xfrm>
            <a:off x="6679232" y="27592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37" name="Google Shape;37;p5"/>
          <p:cNvSpPr/>
          <p:nvPr/>
        </p:nvSpPr>
        <p:spPr>
          <a:xfrm>
            <a:off x="4439025" y="222417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38" name="Google Shape;38;p5"/>
          <p:cNvSpPr txBox="1"/>
          <p:nvPr>
            <p:ph hasCustomPrompt="1" idx="3" type="title"/>
          </p:nvPr>
        </p:nvSpPr>
        <p:spPr>
          <a:xfrm>
            <a:off x="4621825" y="2341875"/>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5"/>
          <p:cNvSpPr txBox="1"/>
          <p:nvPr>
            <p:ph idx="4" type="subTitle"/>
          </p:nvPr>
        </p:nvSpPr>
        <p:spPr>
          <a:xfrm>
            <a:off x="4515032" y="27592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40" name="Google Shape;40;p5"/>
          <p:cNvSpPr/>
          <p:nvPr/>
        </p:nvSpPr>
        <p:spPr>
          <a:xfrm>
            <a:off x="6603225" y="3249050"/>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41" name="Google Shape;41;p5"/>
          <p:cNvSpPr txBox="1"/>
          <p:nvPr>
            <p:ph hasCustomPrompt="1" idx="5" type="title"/>
          </p:nvPr>
        </p:nvSpPr>
        <p:spPr>
          <a:xfrm>
            <a:off x="6786025" y="3366750"/>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2" name="Google Shape;42;p5"/>
          <p:cNvSpPr txBox="1"/>
          <p:nvPr>
            <p:ph idx="6" type="subTitle"/>
          </p:nvPr>
        </p:nvSpPr>
        <p:spPr>
          <a:xfrm>
            <a:off x="6679232" y="37841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43" name="Google Shape;43;p5"/>
          <p:cNvSpPr/>
          <p:nvPr/>
        </p:nvSpPr>
        <p:spPr>
          <a:xfrm>
            <a:off x="4439025" y="3249050"/>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44" name="Google Shape;44;p5"/>
          <p:cNvSpPr txBox="1"/>
          <p:nvPr>
            <p:ph hasCustomPrompt="1" idx="7" type="title"/>
          </p:nvPr>
        </p:nvSpPr>
        <p:spPr>
          <a:xfrm>
            <a:off x="4621825" y="3366750"/>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5" name="Google Shape;45;p5"/>
          <p:cNvSpPr txBox="1"/>
          <p:nvPr>
            <p:ph idx="8" type="subTitle"/>
          </p:nvPr>
        </p:nvSpPr>
        <p:spPr>
          <a:xfrm>
            <a:off x="4515032" y="37841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46" name="Google Shape;46;p5"/>
          <p:cNvSpPr/>
          <p:nvPr/>
        </p:nvSpPr>
        <p:spPr>
          <a:xfrm>
            <a:off x="1515950" y="132132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47" name="Google Shape;47;p5"/>
          <p:cNvSpPr txBox="1"/>
          <p:nvPr>
            <p:ph hasCustomPrompt="1" idx="9" type="title"/>
          </p:nvPr>
        </p:nvSpPr>
        <p:spPr>
          <a:xfrm>
            <a:off x="1698750" y="1439025"/>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5"/>
          <p:cNvSpPr txBox="1"/>
          <p:nvPr>
            <p:ph idx="13" type="subTitle"/>
          </p:nvPr>
        </p:nvSpPr>
        <p:spPr>
          <a:xfrm>
            <a:off x="1591957" y="18563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pic>
        <p:nvPicPr>
          <p:cNvPr id="49" name="Google Shape;49;p5"/>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_1_1">
    <p:bg>
      <p:bgPr>
        <a:gradFill>
          <a:gsLst>
            <a:gs pos="0">
              <a:srgbClr val="88D3CE"/>
            </a:gs>
            <a:gs pos="100000">
              <a:srgbClr val="423864"/>
            </a:gs>
          </a:gsLst>
          <a:lin ang="5400700" scaled="0"/>
        </a:gradFill>
      </p:bgPr>
    </p:bg>
    <p:spTree>
      <p:nvGrpSpPr>
        <p:cNvPr id="50"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0" y="0"/>
            <a:ext cx="2300675" cy="2075900"/>
          </a:xfrm>
          <a:prstGeom prst="rect">
            <a:avLst/>
          </a:prstGeom>
          <a:noFill/>
          <a:ln>
            <a:noFill/>
          </a:ln>
        </p:spPr>
      </p:pic>
      <p:sp>
        <p:nvSpPr>
          <p:cNvPr id="52" name="Google Shape;52;p6"/>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53" name="Google Shape;53;p6"/>
          <p:cNvSpPr txBox="1"/>
          <p:nvPr>
            <p:ph idx="1" type="subTitle"/>
          </p:nvPr>
        </p:nvSpPr>
        <p:spPr>
          <a:xfrm>
            <a:off x="4837607" y="2387850"/>
            <a:ext cx="19065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pic>
        <p:nvPicPr>
          <p:cNvPr id="54" name="Google Shape;54;p6"/>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cxnSp>
        <p:nvCxnSpPr>
          <p:cNvPr id="55" name="Google Shape;55;p6"/>
          <p:cNvCxnSpPr/>
          <p:nvPr/>
        </p:nvCxnSpPr>
        <p:spPr>
          <a:xfrm>
            <a:off x="4572000" y="1228200"/>
            <a:ext cx="0" cy="26871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
    <p:spTree>
      <p:nvGrpSpPr>
        <p:cNvPr id="56" name="Shape 56"/>
        <p:cNvGrpSpPr/>
        <p:nvPr/>
      </p:nvGrpSpPr>
      <p:grpSpPr>
        <a:xfrm>
          <a:off x="0" y="0"/>
          <a:ext cx="0" cy="0"/>
          <a:chOff x="0" y="0"/>
          <a:chExt cx="0" cy="0"/>
        </a:xfrm>
      </p:grpSpPr>
      <p:sp>
        <p:nvSpPr>
          <p:cNvPr id="57" name="Google Shape;57;p7"/>
          <p:cNvSpPr txBox="1"/>
          <p:nvPr>
            <p:ph idx="1" type="subTitle"/>
          </p:nvPr>
        </p:nvSpPr>
        <p:spPr>
          <a:xfrm>
            <a:off x="1397425" y="2809300"/>
            <a:ext cx="30126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pic>
        <p:nvPicPr>
          <p:cNvPr id="58" name="Google Shape;58;p7"/>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cxnSp>
        <p:nvCxnSpPr>
          <p:cNvPr id="59" name="Google Shape;59;p7"/>
          <p:cNvCxnSpPr/>
          <p:nvPr/>
        </p:nvCxnSpPr>
        <p:spPr>
          <a:xfrm>
            <a:off x="3444375" y="2693550"/>
            <a:ext cx="1797900" cy="0"/>
          </a:xfrm>
          <a:prstGeom prst="straightConnector1">
            <a:avLst/>
          </a:prstGeom>
          <a:noFill/>
          <a:ln cap="flat" cmpd="sng" w="19050">
            <a:solidFill>
              <a:srgbClr val="FFFFFF"/>
            </a:solidFill>
            <a:prstDash val="solid"/>
            <a:round/>
            <a:headEnd len="med" w="med" type="none"/>
            <a:tailEnd len="med" w="med" type="none"/>
          </a:ln>
        </p:spPr>
      </p:cxnSp>
      <p:sp>
        <p:nvSpPr>
          <p:cNvPr id="60" name="Google Shape;60;p7"/>
          <p:cNvSpPr txBox="1"/>
          <p:nvPr>
            <p:ph type="ctrTitle"/>
          </p:nvPr>
        </p:nvSpPr>
        <p:spPr>
          <a:xfrm flipH="1">
            <a:off x="2714084" y="1890188"/>
            <a:ext cx="3956100" cy="6705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Tree>
  </p:cSld>
  <p:clrMapOvr>
    <a:masterClrMapping/>
  </p:clrMapOvr>
  <p:extLst>
    <p:ext uri="{DCECCB84-F9BA-43D5-87BE-67443E8EF086}">
      <p15:sldGuideLst>
        <p15:guide id="1" pos="277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
    <p:spTree>
      <p:nvGrpSpPr>
        <p:cNvPr id="6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63" name="Google Shape;63;p8"/>
          <p:cNvSpPr txBox="1"/>
          <p:nvPr>
            <p:ph type="ctrTitle"/>
          </p:nvPr>
        </p:nvSpPr>
        <p:spPr>
          <a:xfrm>
            <a:off x="749100" y="507400"/>
            <a:ext cx="8394900" cy="670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64" name="Google Shape;64;p8"/>
          <p:cNvSpPr txBox="1"/>
          <p:nvPr>
            <p:ph idx="2" type="ctrTitle"/>
          </p:nvPr>
        </p:nvSpPr>
        <p:spPr>
          <a:xfrm>
            <a:off x="2750155" y="18021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65" name="Google Shape;65;p8"/>
          <p:cNvSpPr txBox="1"/>
          <p:nvPr>
            <p:ph idx="1" type="subTitle"/>
          </p:nvPr>
        </p:nvSpPr>
        <p:spPr>
          <a:xfrm>
            <a:off x="2750119" y="2263575"/>
            <a:ext cx="1570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6" name="Google Shape;66;p8"/>
          <p:cNvSpPr txBox="1"/>
          <p:nvPr>
            <p:ph idx="3" type="ctrTitle"/>
          </p:nvPr>
        </p:nvSpPr>
        <p:spPr>
          <a:xfrm>
            <a:off x="4800201" y="18021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67" name="Google Shape;67;p8"/>
          <p:cNvSpPr txBox="1"/>
          <p:nvPr>
            <p:ph idx="4" type="subTitle"/>
          </p:nvPr>
        </p:nvSpPr>
        <p:spPr>
          <a:xfrm>
            <a:off x="4800165" y="2263575"/>
            <a:ext cx="1570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8" name="Google Shape;68;p8"/>
          <p:cNvSpPr txBox="1"/>
          <p:nvPr>
            <p:ph idx="5" type="ctrTitle"/>
          </p:nvPr>
        </p:nvSpPr>
        <p:spPr>
          <a:xfrm>
            <a:off x="3794948" y="3600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69" name="Google Shape;69;p8"/>
          <p:cNvSpPr txBox="1"/>
          <p:nvPr>
            <p:ph idx="6" type="subTitle"/>
          </p:nvPr>
        </p:nvSpPr>
        <p:spPr>
          <a:xfrm>
            <a:off x="3753025" y="4061500"/>
            <a:ext cx="16539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4">
    <p:spTree>
      <p:nvGrpSpPr>
        <p:cNvPr id="70" name="Shape 70"/>
        <p:cNvGrpSpPr/>
        <p:nvPr/>
      </p:nvGrpSpPr>
      <p:grpSpPr>
        <a:xfrm>
          <a:off x="0" y="0"/>
          <a:ext cx="0" cy="0"/>
          <a:chOff x="0" y="0"/>
          <a:chExt cx="0" cy="0"/>
        </a:xfrm>
      </p:grpSpPr>
      <p:pic>
        <p:nvPicPr>
          <p:cNvPr id="71" name="Google Shape;71;p9"/>
          <p:cNvPicPr preferRelativeResize="0"/>
          <p:nvPr/>
        </p:nvPicPr>
        <p:blipFill>
          <a:blip r:embed="rId2">
            <a:alphaModFix/>
          </a:blip>
          <a:stretch>
            <a:fillRect/>
          </a:stretch>
        </p:blipFill>
        <p:spPr>
          <a:xfrm>
            <a:off x="100" y="0"/>
            <a:ext cx="3802725" cy="3431200"/>
          </a:xfrm>
          <a:prstGeom prst="rect">
            <a:avLst/>
          </a:prstGeom>
          <a:noFill/>
          <a:ln>
            <a:noFill/>
          </a:ln>
        </p:spPr>
      </p:pic>
      <p:pic>
        <p:nvPicPr>
          <p:cNvPr id="72" name="Google Shape;72;p9"/>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
        <p:nvSpPr>
          <p:cNvPr id="73" name="Google Shape;73;p9"/>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74" name="Google Shape;74;p9"/>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75" name="Google Shape;75;p9"/>
          <p:cNvCxnSpPr/>
          <p:nvPr/>
        </p:nvCxnSpPr>
        <p:spPr>
          <a:xfrm>
            <a:off x="3681150" y="2571750"/>
            <a:ext cx="17979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5">
    <p:spTree>
      <p:nvGrpSpPr>
        <p:cNvPr id="76" name="Shape 76"/>
        <p:cNvGrpSpPr/>
        <p:nvPr/>
      </p:nvGrpSpPr>
      <p:grpSpPr>
        <a:xfrm>
          <a:off x="0" y="0"/>
          <a:ext cx="0" cy="0"/>
          <a:chOff x="0" y="0"/>
          <a:chExt cx="0" cy="0"/>
        </a:xfrm>
      </p:grpSpPr>
      <p:sp>
        <p:nvSpPr>
          <p:cNvPr id="77" name="Google Shape;77;p10"/>
          <p:cNvSpPr txBox="1"/>
          <p:nvPr>
            <p:ph idx="1" type="subTitle"/>
          </p:nvPr>
        </p:nvSpPr>
        <p:spPr>
          <a:xfrm>
            <a:off x="2336855" y="2792539"/>
            <a:ext cx="2085600" cy="4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78" name="Google Shape;78;p10"/>
          <p:cNvSpPr txBox="1"/>
          <p:nvPr>
            <p:ph idx="2" type="subTitle"/>
          </p:nvPr>
        </p:nvSpPr>
        <p:spPr>
          <a:xfrm>
            <a:off x="4721655" y="2806554"/>
            <a:ext cx="2085600" cy="4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pic>
        <p:nvPicPr>
          <p:cNvPr id="79" name="Google Shape;79;p10"/>
          <p:cNvPicPr preferRelativeResize="0"/>
          <p:nvPr/>
        </p:nvPicPr>
        <p:blipFill>
          <a:blip r:embed="rId2">
            <a:alphaModFix/>
          </a:blip>
          <a:stretch>
            <a:fillRect/>
          </a:stretch>
        </p:blipFill>
        <p:spPr>
          <a:xfrm>
            <a:off x="0" y="0"/>
            <a:ext cx="2300675" cy="2075900"/>
          </a:xfrm>
          <a:prstGeom prst="rect">
            <a:avLst/>
          </a:prstGeom>
          <a:noFill/>
          <a:ln>
            <a:noFill/>
          </a:ln>
        </p:spPr>
      </p:pic>
      <p:sp>
        <p:nvSpPr>
          <p:cNvPr id="80" name="Google Shape;80;p10"/>
          <p:cNvSpPr txBox="1"/>
          <p:nvPr>
            <p:ph type="ctrTitle"/>
          </p:nvPr>
        </p:nvSpPr>
        <p:spPr>
          <a:xfrm flipH="1">
            <a:off x="4721600" y="507400"/>
            <a:ext cx="3673200" cy="6705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81" name="Google Shape;81;p10"/>
          <p:cNvSpPr txBox="1"/>
          <p:nvPr>
            <p:ph idx="3" type="ctrTitle"/>
          </p:nvPr>
        </p:nvSpPr>
        <p:spPr>
          <a:xfrm>
            <a:off x="2229313" y="2712600"/>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82" name="Google Shape;82;p10"/>
          <p:cNvSpPr txBox="1"/>
          <p:nvPr>
            <p:ph idx="4" type="ctrTitle"/>
          </p:nvPr>
        </p:nvSpPr>
        <p:spPr>
          <a:xfrm>
            <a:off x="4572000" y="2712600"/>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88D3CE"/>
            </a:gs>
            <a:gs pos="100000">
              <a:srgbClr val="423864"/>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p:txBody>
      </p:sp>
      <p:pic>
        <p:nvPicPr>
          <p:cNvPr id="8" name="Google Shape;8;p1"/>
          <p:cNvPicPr preferRelativeResize="0"/>
          <p:nvPr/>
        </p:nvPicPr>
        <p:blipFill>
          <a:blip r:embed="rId1">
            <a:alphaModFix/>
          </a:blip>
          <a:stretch>
            <a:fillRect/>
          </a:stretch>
        </p:blipFill>
        <p:spPr>
          <a:xfrm>
            <a:off x="623438" y="0"/>
            <a:ext cx="7897132"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XnKFdtsK4b4IRUMjm_YxYlCcUw-G4rXn/view"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8D3CE"/>
            </a:gs>
            <a:gs pos="100000">
              <a:srgbClr val="423864"/>
            </a:gs>
          </a:gsLst>
          <a:lin ang="5400012" scaled="0"/>
        </a:gradFill>
      </p:bgPr>
    </p:bg>
    <p:spTree>
      <p:nvGrpSpPr>
        <p:cNvPr id="110" name="Shape 110"/>
        <p:cNvGrpSpPr/>
        <p:nvPr/>
      </p:nvGrpSpPr>
      <p:grpSpPr>
        <a:xfrm>
          <a:off x="0" y="0"/>
          <a:ext cx="0" cy="0"/>
          <a:chOff x="0" y="0"/>
          <a:chExt cx="0" cy="0"/>
        </a:xfrm>
      </p:grpSpPr>
      <p:sp>
        <p:nvSpPr>
          <p:cNvPr id="111" name="Google Shape;111;p16"/>
          <p:cNvSpPr txBox="1"/>
          <p:nvPr>
            <p:ph type="ctrTitle"/>
          </p:nvPr>
        </p:nvSpPr>
        <p:spPr>
          <a:xfrm flipH="1">
            <a:off x="1375550" y="3405650"/>
            <a:ext cx="63930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8000"/>
              <a:t>SPRINT 4</a:t>
            </a:r>
            <a:endParaRPr sz="8000"/>
          </a:p>
        </p:txBody>
      </p:sp>
      <p:sp>
        <p:nvSpPr>
          <p:cNvPr id="112" name="Google Shape;112;p16"/>
          <p:cNvSpPr txBox="1"/>
          <p:nvPr>
            <p:ph idx="1" type="subTitle"/>
          </p:nvPr>
        </p:nvSpPr>
        <p:spPr>
          <a:xfrm flipH="1">
            <a:off x="2750307" y="3941700"/>
            <a:ext cx="36435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Olivia Bellino, Connor Bennett, Ludrianna Bazile</a:t>
            </a:r>
            <a:endParaRPr/>
          </a:p>
        </p:txBody>
      </p:sp>
      <p:pic>
        <p:nvPicPr>
          <p:cNvPr id="113" name="Google Shape;113;p16"/>
          <p:cNvPicPr preferRelativeResize="0"/>
          <p:nvPr/>
        </p:nvPicPr>
        <p:blipFill>
          <a:blip r:embed="rId3">
            <a:alphaModFix/>
          </a:blip>
          <a:stretch>
            <a:fillRect/>
          </a:stretch>
        </p:blipFill>
        <p:spPr>
          <a:xfrm>
            <a:off x="-326575" y="3047025"/>
            <a:ext cx="3542700" cy="185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 type="subTitle"/>
          </p:nvPr>
        </p:nvSpPr>
        <p:spPr>
          <a:xfrm>
            <a:off x="4837600" y="1154675"/>
            <a:ext cx="2747100" cy="2907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s" sz="1400"/>
              <a:t>During the sprints, many challenges arose. </a:t>
            </a:r>
            <a:endParaRPr sz="1400"/>
          </a:p>
          <a:p>
            <a:pPr indent="-317500" lvl="0" marL="457200" rtl="0" algn="l">
              <a:spcBef>
                <a:spcPts val="0"/>
              </a:spcBef>
              <a:spcAft>
                <a:spcPts val="0"/>
              </a:spcAft>
              <a:buSzPts val="1400"/>
              <a:buChar char="●"/>
            </a:pPr>
            <a:r>
              <a:rPr lang="es" sz="1400"/>
              <a:t>Finding the correct speeds and times that the robot had to move while taking outside factors into account led to a trial and error process that challenged our code. </a:t>
            </a:r>
            <a:endParaRPr sz="1400"/>
          </a:p>
          <a:p>
            <a:pPr indent="-317500" lvl="1" marL="914400" rtl="0" algn="l">
              <a:spcBef>
                <a:spcPts val="0"/>
              </a:spcBef>
              <a:spcAft>
                <a:spcPts val="0"/>
              </a:spcAft>
              <a:buSzPts val="1400"/>
              <a:buChar char="○"/>
            </a:pPr>
            <a:r>
              <a:rPr lang="es" sz="1400"/>
              <a:t>Another challenge that arose was the ability to collaborate. Although we solved this challenge fairly early in the process, we found it was necessary to fully understand and manage </a:t>
            </a:r>
            <a:r>
              <a:rPr lang="es" sz="1400"/>
              <a:t>each other's</a:t>
            </a:r>
            <a:r>
              <a:rPr lang="es" sz="1400"/>
              <a:t> thoughts because everyone’s ideas were necessary to complete the assignment.</a:t>
            </a:r>
            <a:endParaRPr sz="1400"/>
          </a:p>
        </p:txBody>
      </p:sp>
      <p:sp>
        <p:nvSpPr>
          <p:cNvPr id="119" name="Google Shape;119;p17"/>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CHALLENGES WE FACED</a:t>
            </a:r>
            <a:endParaRPr/>
          </a:p>
        </p:txBody>
      </p:sp>
      <p:pic>
        <p:nvPicPr>
          <p:cNvPr id="120" name="Google Shape;120;p17"/>
          <p:cNvPicPr preferRelativeResize="0"/>
          <p:nvPr/>
        </p:nvPicPr>
        <p:blipFill>
          <a:blip r:embed="rId3">
            <a:alphaModFix/>
          </a:blip>
          <a:stretch>
            <a:fillRect/>
          </a:stretch>
        </p:blipFill>
        <p:spPr>
          <a:xfrm>
            <a:off x="1761293" y="3045050"/>
            <a:ext cx="1144700" cy="154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ctrTitle"/>
          </p:nvPr>
        </p:nvSpPr>
        <p:spPr>
          <a:xfrm flipH="1">
            <a:off x="3710700" y="250525"/>
            <a:ext cx="4947900" cy="167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ROLES OF EACH MEMBER</a:t>
            </a:r>
            <a:endParaRPr/>
          </a:p>
        </p:txBody>
      </p:sp>
      <p:sp>
        <p:nvSpPr>
          <p:cNvPr id="126" name="Google Shape;126;p18"/>
          <p:cNvSpPr txBox="1"/>
          <p:nvPr>
            <p:ph idx="1" type="subTitle"/>
          </p:nvPr>
        </p:nvSpPr>
        <p:spPr>
          <a:xfrm>
            <a:off x="199625" y="156600"/>
            <a:ext cx="3012600" cy="40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OLIVIA BELLINO- </a:t>
            </a:r>
            <a:endParaRPr/>
          </a:p>
          <a:p>
            <a:pPr indent="0" lvl="0" marL="0" rtl="0" algn="l">
              <a:spcBef>
                <a:spcPts val="0"/>
              </a:spcBef>
              <a:spcAft>
                <a:spcPts val="0"/>
              </a:spcAft>
              <a:buNone/>
            </a:pPr>
            <a:r>
              <a:rPr b="1" lang="es">
                <a:latin typeface="Roboto Condensed"/>
                <a:ea typeface="Roboto Condensed"/>
                <a:cs typeface="Roboto Condensed"/>
                <a:sym typeface="Roboto Condensed"/>
              </a:rPr>
              <a:t>-Project Manager</a:t>
            </a:r>
            <a:endParaRPr b="1">
              <a:latin typeface="Roboto Condensed"/>
              <a:ea typeface="Roboto Condensed"/>
              <a:cs typeface="Roboto Condensed"/>
              <a:sym typeface="Roboto Condensed"/>
            </a:endParaRPr>
          </a:p>
          <a:p>
            <a:pPr indent="0" lvl="0" marL="0" rtl="0" algn="l">
              <a:spcBef>
                <a:spcPts val="0"/>
              </a:spcBef>
              <a:spcAft>
                <a:spcPts val="0"/>
              </a:spcAft>
              <a:buNone/>
            </a:pPr>
            <a:r>
              <a:rPr lang="es" sz="1300">
                <a:solidFill>
                  <a:schemeClr val="dk2"/>
                </a:solidFill>
              </a:rPr>
              <a:t>-</a:t>
            </a:r>
            <a:r>
              <a:rPr lang="es" sz="1100">
                <a:solidFill>
                  <a:schemeClr val="dk2"/>
                </a:solidFill>
                <a:latin typeface="Roboto Condensed"/>
                <a:ea typeface="Roboto Condensed"/>
                <a:cs typeface="Roboto Condensed"/>
                <a:sym typeface="Roboto Condensed"/>
              </a:rPr>
              <a:t>Project managers play the lead role in planning, executing, monitoring, controlling and closing projects. They are accountable for the entire project scope, project team, resources, and the success or failure of the project.</a:t>
            </a:r>
            <a:endParaRPr sz="1100">
              <a:solidFill>
                <a:schemeClr val="dk2"/>
              </a:solidFill>
              <a:latin typeface="Roboto Condensed"/>
              <a:ea typeface="Roboto Condensed"/>
              <a:cs typeface="Roboto Condensed"/>
              <a:sym typeface="Roboto Condense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CONNOR BENNETT- </a:t>
            </a:r>
            <a:endParaRPr/>
          </a:p>
          <a:p>
            <a:pPr indent="0" lvl="0" marL="0" rtl="0" algn="l">
              <a:spcBef>
                <a:spcPts val="0"/>
              </a:spcBef>
              <a:spcAft>
                <a:spcPts val="0"/>
              </a:spcAft>
              <a:buNone/>
            </a:pPr>
            <a:r>
              <a:rPr lang="es"/>
              <a:t>-</a:t>
            </a:r>
            <a:r>
              <a:rPr b="1" lang="es">
                <a:latin typeface="Roboto Condensed"/>
                <a:ea typeface="Roboto Condensed"/>
                <a:cs typeface="Roboto Condensed"/>
                <a:sym typeface="Roboto Condensed"/>
              </a:rPr>
              <a:t>Documentation Manager</a:t>
            </a:r>
            <a:endParaRPr b="1">
              <a:latin typeface="Roboto Condensed"/>
              <a:ea typeface="Roboto Condensed"/>
              <a:cs typeface="Roboto Condensed"/>
              <a:sym typeface="Roboto Condensed"/>
            </a:endParaRPr>
          </a:p>
          <a:p>
            <a:pPr indent="0" lvl="0" marL="0" rtl="0" algn="l">
              <a:spcBef>
                <a:spcPts val="0"/>
              </a:spcBef>
              <a:spcAft>
                <a:spcPts val="0"/>
              </a:spcAft>
              <a:buNone/>
            </a:pPr>
            <a:r>
              <a:rPr lang="es"/>
              <a:t>-</a:t>
            </a:r>
            <a:r>
              <a:rPr lang="es" sz="1000">
                <a:solidFill>
                  <a:schemeClr val="dk2"/>
                </a:solidFill>
              </a:rPr>
              <a:t> </a:t>
            </a:r>
            <a:r>
              <a:rPr lang="es" sz="1000">
                <a:solidFill>
                  <a:schemeClr val="dk2"/>
                </a:solidFill>
                <a:latin typeface="Roboto Condensed"/>
                <a:ea typeface="Roboto Condensed"/>
                <a:cs typeface="Roboto Condensed"/>
                <a:sym typeface="Roboto Condensed"/>
              </a:rPr>
              <a:t>A Documentation Manager plans and directs documentation projects for timely delivery of documents, publications, and online content. May act as final approver or editor for projects. Additionally, a Documentation Manager may require an associate degree or its equivalent.</a:t>
            </a:r>
            <a:endParaRPr sz="1000">
              <a:solidFill>
                <a:schemeClr val="dk2"/>
              </a:solidFill>
              <a:latin typeface="Roboto Condensed"/>
              <a:ea typeface="Roboto Condensed"/>
              <a:cs typeface="Roboto Condensed"/>
              <a:sym typeface="Roboto Condense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LUDRIANNA BAZILE- </a:t>
            </a:r>
            <a:endParaRPr/>
          </a:p>
          <a:p>
            <a:pPr indent="0" lvl="0" marL="0" rtl="0" algn="l">
              <a:spcBef>
                <a:spcPts val="0"/>
              </a:spcBef>
              <a:spcAft>
                <a:spcPts val="0"/>
              </a:spcAft>
              <a:buNone/>
            </a:pPr>
            <a:r>
              <a:rPr lang="es"/>
              <a:t>-</a:t>
            </a:r>
            <a:r>
              <a:rPr b="1" lang="es">
                <a:latin typeface="Roboto Condensed"/>
                <a:ea typeface="Roboto Condensed"/>
                <a:cs typeface="Roboto Condensed"/>
                <a:sym typeface="Roboto Condensed"/>
              </a:rPr>
              <a:t>Programmer Tester</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s">
                <a:latin typeface="Roboto Condensed"/>
                <a:ea typeface="Roboto Condensed"/>
                <a:cs typeface="Roboto Condensed"/>
                <a:sym typeface="Roboto Condensed"/>
              </a:rPr>
              <a:t>-</a:t>
            </a:r>
            <a:r>
              <a:rPr lang="es" sz="1000">
                <a:solidFill>
                  <a:srgbClr val="FFFFFF"/>
                </a:solidFill>
                <a:latin typeface="Roboto Condensed"/>
                <a:ea typeface="Roboto Condensed"/>
                <a:cs typeface="Roboto Condensed"/>
                <a:sym typeface="Roboto Condensed"/>
              </a:rPr>
              <a:t>Organizing programs and activities in accordance with the mission and goals of the organization. Developing new programs to support the strategic direction of the organization. Creating and managing long-term goals. Developing a budget and operating plan for the program</a:t>
            </a:r>
            <a:endParaRPr sz="1000">
              <a:solidFill>
                <a:srgbClr val="FFFFFF"/>
              </a:solidFill>
              <a:latin typeface="Roboto Condensed"/>
              <a:ea typeface="Roboto Condensed"/>
              <a:cs typeface="Roboto Condensed"/>
              <a:sym typeface="Roboto Condensed"/>
            </a:endParaRPr>
          </a:p>
          <a:p>
            <a:pPr indent="0" lvl="0" marL="0" rtl="0" algn="l">
              <a:spcBef>
                <a:spcPts val="0"/>
              </a:spcBef>
              <a:spcAft>
                <a:spcPts val="0"/>
              </a:spcAft>
              <a:buNone/>
            </a:pPr>
            <a:r>
              <a:t/>
            </a:r>
            <a:endParaRPr/>
          </a:p>
        </p:txBody>
      </p:sp>
      <p:pic>
        <p:nvPicPr>
          <p:cNvPr id="127" name="Google Shape;127;p18"/>
          <p:cNvPicPr preferRelativeResize="0"/>
          <p:nvPr/>
        </p:nvPicPr>
        <p:blipFill>
          <a:blip r:embed="rId3">
            <a:alphaModFix/>
          </a:blip>
          <a:stretch>
            <a:fillRect/>
          </a:stretch>
        </p:blipFill>
        <p:spPr>
          <a:xfrm>
            <a:off x="2638650" y="3058450"/>
            <a:ext cx="3542700" cy="185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WHAT WE HAVE LEARNED ABOUT SOFTWARE ENGINEERING</a:t>
            </a:r>
            <a:endParaRPr/>
          </a:p>
        </p:txBody>
      </p:sp>
      <p:sp>
        <p:nvSpPr>
          <p:cNvPr id="133" name="Google Shape;133;p19"/>
          <p:cNvSpPr txBox="1"/>
          <p:nvPr>
            <p:ph idx="1" type="subTitle"/>
          </p:nvPr>
        </p:nvSpPr>
        <p:spPr>
          <a:xfrm>
            <a:off x="2083875" y="2521925"/>
            <a:ext cx="4493400" cy="1003500"/>
          </a:xfrm>
          <a:prstGeom prst="rect">
            <a:avLst/>
          </a:prstGeom>
        </p:spPr>
        <p:txBody>
          <a:bodyPr anchorCtr="0" anchor="t" bIns="91425" lIns="91425" spcFirstLastPara="1" rIns="91425" wrap="square" tIns="91425">
            <a:noAutofit/>
          </a:bodyPr>
          <a:lstStyle/>
          <a:p>
            <a:pPr indent="-311150" lvl="0" marL="457200" rtl="0" algn="ctr">
              <a:spcBef>
                <a:spcPts val="0"/>
              </a:spcBef>
              <a:spcAft>
                <a:spcPts val="0"/>
              </a:spcAft>
              <a:buSzPts val="1300"/>
              <a:buChar char="●"/>
            </a:pPr>
            <a:r>
              <a:rPr lang="es" sz="1300"/>
              <a:t>After the sprints were completed, as a whole, the group gained knowledge about the processes that go into software engineering. </a:t>
            </a:r>
            <a:endParaRPr sz="1300"/>
          </a:p>
          <a:p>
            <a:pPr indent="-311150" lvl="0" marL="457200" rtl="0" algn="ctr">
              <a:spcBef>
                <a:spcPts val="0"/>
              </a:spcBef>
              <a:spcAft>
                <a:spcPts val="0"/>
              </a:spcAft>
              <a:buSzPts val="1300"/>
              <a:buChar char="●"/>
            </a:pPr>
            <a:r>
              <a:rPr lang="es" sz="1300"/>
              <a:t>There is a lot of trial and error incorporated into acquiring a working program and not everything is going to work perfectly the first time. </a:t>
            </a:r>
            <a:endParaRPr sz="1300"/>
          </a:p>
          <a:p>
            <a:pPr indent="-311150" lvl="0" marL="457200" rtl="0" algn="ctr">
              <a:spcBef>
                <a:spcPts val="0"/>
              </a:spcBef>
              <a:spcAft>
                <a:spcPts val="0"/>
              </a:spcAft>
              <a:buSzPts val="1300"/>
              <a:buChar char="●"/>
            </a:pPr>
            <a:r>
              <a:rPr lang="es" sz="1300"/>
              <a:t>Team collaboration is also a key aspect within software engineering because problems become complex. With a group effort, these problems become easier and more understandable to solve. </a:t>
            </a:r>
            <a:endParaRPr sz="1300"/>
          </a:p>
          <a:p>
            <a:pPr indent="-311150" lvl="0" marL="457200" rtl="0" algn="ctr">
              <a:spcBef>
                <a:spcPts val="0"/>
              </a:spcBef>
              <a:spcAft>
                <a:spcPts val="0"/>
              </a:spcAft>
              <a:buSzPts val="1300"/>
              <a:buChar char="●"/>
            </a:pPr>
            <a:r>
              <a:rPr lang="es" sz="1300"/>
              <a:t>A stable algorithm, collaboration, and trials all are key aspects that we learned during this project.</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WHAT WE WOULD DO </a:t>
            </a:r>
            <a:r>
              <a:rPr lang="es"/>
              <a:t>DIFFERENTLY</a:t>
            </a:r>
            <a:endParaRPr/>
          </a:p>
        </p:txBody>
      </p:sp>
      <p:sp>
        <p:nvSpPr>
          <p:cNvPr id="139" name="Google Shape;139;p20"/>
          <p:cNvSpPr txBox="1"/>
          <p:nvPr>
            <p:ph idx="1" type="subTitle"/>
          </p:nvPr>
        </p:nvSpPr>
        <p:spPr>
          <a:xfrm>
            <a:off x="3114750" y="2640475"/>
            <a:ext cx="2930700" cy="106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There are a few things we would do </a:t>
            </a:r>
            <a:r>
              <a:rPr lang="es"/>
              <a:t>differently</a:t>
            </a:r>
            <a:endParaRPr/>
          </a:p>
          <a:p>
            <a:pPr indent="-292100" lvl="0" marL="457200" rtl="0" algn="l">
              <a:spcBef>
                <a:spcPts val="0"/>
              </a:spcBef>
              <a:spcAft>
                <a:spcPts val="0"/>
              </a:spcAft>
              <a:buSzPts val="1000"/>
              <a:buChar char="●"/>
            </a:pPr>
            <a:r>
              <a:rPr lang="es"/>
              <a:t>Be more wary of time restraints</a:t>
            </a:r>
            <a:endParaRPr/>
          </a:p>
          <a:p>
            <a:pPr indent="-292100" lvl="0" marL="457200" rtl="0" algn="l">
              <a:spcBef>
                <a:spcPts val="0"/>
              </a:spcBef>
              <a:spcAft>
                <a:spcPts val="0"/>
              </a:spcAft>
              <a:buSzPts val="1000"/>
              <a:buChar char="●"/>
            </a:pPr>
            <a:r>
              <a:rPr lang="es"/>
              <a:t>Attempt at better communication</a:t>
            </a:r>
            <a:endParaRPr/>
          </a:p>
          <a:p>
            <a:pPr indent="-292100" lvl="0" marL="457200" rtl="0" algn="l">
              <a:spcBef>
                <a:spcPts val="0"/>
              </a:spcBef>
              <a:spcAft>
                <a:spcPts val="0"/>
              </a:spcAft>
              <a:buSzPts val="1000"/>
              <a:buChar char="●"/>
            </a:pPr>
            <a:r>
              <a:rPr lang="es"/>
              <a:t>Dedicate more time to planning</a:t>
            </a:r>
            <a:endParaRPr/>
          </a:p>
          <a:p>
            <a:pPr indent="-292100" lvl="0" marL="457200" rtl="0" algn="l">
              <a:spcBef>
                <a:spcPts val="0"/>
              </a:spcBef>
              <a:spcAft>
                <a:spcPts val="0"/>
              </a:spcAft>
              <a:buSzPts val="1000"/>
              <a:buChar char="●"/>
            </a:pPr>
            <a:r>
              <a:rPr lang="es"/>
              <a:t>Work more on precision of the code</a:t>
            </a:r>
            <a:endParaRPr/>
          </a:p>
          <a:p>
            <a:pPr indent="-292100" lvl="0" marL="457200" rtl="0" algn="l">
              <a:spcBef>
                <a:spcPts val="0"/>
              </a:spcBef>
              <a:spcAft>
                <a:spcPts val="0"/>
              </a:spcAft>
              <a:buSzPts val="1000"/>
              <a:buChar char="●"/>
            </a:pPr>
            <a:r>
              <a:rPr lang="es"/>
              <a:t>Set more time for the  planning stage</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ctrTitle"/>
          </p:nvPr>
        </p:nvSpPr>
        <p:spPr>
          <a:xfrm flipH="1">
            <a:off x="107150" y="70250"/>
            <a:ext cx="83949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BLOCK CODE - SPRINT 3 AGILITY</a:t>
            </a:r>
            <a:endParaRPr/>
          </a:p>
        </p:txBody>
      </p:sp>
      <p:pic>
        <p:nvPicPr>
          <p:cNvPr id="145" name="Google Shape;145;p21"/>
          <p:cNvPicPr preferRelativeResize="0"/>
          <p:nvPr/>
        </p:nvPicPr>
        <p:blipFill>
          <a:blip r:embed="rId3">
            <a:alphaModFix/>
          </a:blip>
          <a:stretch>
            <a:fillRect/>
          </a:stretch>
        </p:blipFill>
        <p:spPr>
          <a:xfrm>
            <a:off x="2461950" y="740750"/>
            <a:ext cx="2438850" cy="423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ctrTitle"/>
          </p:nvPr>
        </p:nvSpPr>
        <p:spPr>
          <a:xfrm flipH="1">
            <a:off x="704475" y="546550"/>
            <a:ext cx="83949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VIDEO OF SPRINT 3 - AGILITY</a:t>
            </a:r>
            <a:endParaRPr/>
          </a:p>
        </p:txBody>
      </p:sp>
      <p:pic>
        <p:nvPicPr>
          <p:cNvPr id="151" name="Google Shape;151;p22" title="IMG_6567.mov">
            <a:hlinkClick r:id="rId3"/>
          </p:cNvPr>
          <p:cNvPicPr preferRelativeResize="0"/>
          <p:nvPr/>
        </p:nvPicPr>
        <p:blipFill>
          <a:blip r:embed="rId4">
            <a:alphaModFix/>
          </a:blip>
          <a:stretch>
            <a:fillRect/>
          </a:stretch>
        </p:blipFill>
        <p:spPr>
          <a:xfrm>
            <a:off x="2533200" y="1369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