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19" autoAdjust="0"/>
  </p:normalViewPr>
  <p:slideViewPr>
    <p:cSldViewPr snapToGrid="0" snapToObjects="1">
      <p:cViewPr varScale="1">
        <p:scale>
          <a:sx n="101" d="100"/>
          <a:sy n="101" d="100"/>
        </p:scale>
        <p:origin x="-17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3AB06-E490-F049-B704-EE4383705539}" type="datetimeFigureOut">
              <a:rPr lang="en-US" smtClean="0"/>
              <a:t>12/1/17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3A8C9F-05D1-F446-ACC2-A7860051707F}" type="slidenum">
              <a:rPr lang="en-US" smtClean="0"/>
              <a:t>‹#›</a:t>
            </a:fld>
            <a:endParaRPr lang="en-US"/>
          </a:p>
        </p:txBody>
      </p:sp>
    </p:spTree>
    <p:extLst>
      <p:ext uri="{BB962C8B-B14F-4D97-AF65-F5344CB8AC3E}">
        <p14:creationId xmlns:p14="http://schemas.microsoft.com/office/powerpoint/2010/main" val="26315770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gradient tends to get smaller as we move backward through the hidden layers. This means that neurons in the earlier layers learn much more slowly than neurons in later layers. And while we've seen this in just a single network, there are fundamental reasons why this happens in many neural networks. The phenomenon is known as the vanishing gradient problem</a:t>
            </a:r>
            <a:endParaRPr lang="en-US" dirty="0"/>
          </a:p>
        </p:txBody>
      </p:sp>
      <p:sp>
        <p:nvSpPr>
          <p:cNvPr id="4" name="Slide Number Placeholder 3"/>
          <p:cNvSpPr>
            <a:spLocks noGrp="1"/>
          </p:cNvSpPr>
          <p:nvPr>
            <p:ph type="sldNum" sz="quarter" idx="10"/>
          </p:nvPr>
        </p:nvSpPr>
        <p:spPr/>
        <p:txBody>
          <a:bodyPr/>
          <a:lstStyle/>
          <a:p>
            <a:fld id="{023A8C9F-05D1-F446-ACC2-A7860051707F}" type="slidenum">
              <a:rPr lang="en-US" smtClean="0"/>
              <a:t>2</a:t>
            </a:fld>
            <a:endParaRPr lang="en-US"/>
          </a:p>
        </p:txBody>
      </p:sp>
    </p:spTree>
    <p:extLst>
      <p:ext uri="{BB962C8B-B14F-4D97-AF65-F5344CB8AC3E}">
        <p14:creationId xmlns:p14="http://schemas.microsoft.com/office/powerpoint/2010/main" val="108691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LSTM does have the ability to remove or add information to the cell state, carefully regulated by structures called gates.</a:t>
            </a:r>
          </a:p>
          <a:p>
            <a:endParaRPr lang="en-US" dirty="0" smtClean="0"/>
          </a:p>
          <a:p>
            <a:r>
              <a:rPr lang="en-US" dirty="0" smtClean="0"/>
              <a:t>Gates are a way to optionally let information through. They are composed out of a sigmoid neural net layer and a </a:t>
            </a:r>
            <a:r>
              <a:rPr lang="en-US" dirty="0" err="1" smtClean="0"/>
              <a:t>pointwise</a:t>
            </a:r>
            <a:r>
              <a:rPr lang="en-US" dirty="0" smtClean="0"/>
              <a:t> multiplication operation.</a:t>
            </a:r>
            <a:endParaRPr lang="en-US" dirty="0"/>
          </a:p>
        </p:txBody>
      </p:sp>
      <p:sp>
        <p:nvSpPr>
          <p:cNvPr id="4" name="Slide Number Placeholder 3"/>
          <p:cNvSpPr>
            <a:spLocks noGrp="1"/>
          </p:cNvSpPr>
          <p:nvPr>
            <p:ph type="sldNum" sz="quarter" idx="10"/>
          </p:nvPr>
        </p:nvSpPr>
        <p:spPr/>
        <p:txBody>
          <a:bodyPr/>
          <a:lstStyle/>
          <a:p>
            <a:fld id="{023A8C9F-05D1-F446-ACC2-A7860051707F}" type="slidenum">
              <a:rPr lang="en-US" smtClean="0"/>
              <a:t>3</a:t>
            </a:fld>
            <a:endParaRPr lang="en-US"/>
          </a:p>
        </p:txBody>
      </p:sp>
    </p:spTree>
    <p:extLst>
      <p:ext uri="{BB962C8B-B14F-4D97-AF65-F5344CB8AC3E}">
        <p14:creationId xmlns:p14="http://schemas.microsoft.com/office/powerpoint/2010/main" val="2689561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4AE703-12CC-0D47-92B3-BD61CE82D0C2}"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4779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AE703-12CC-0D47-92B3-BD61CE82D0C2}"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71985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AE703-12CC-0D47-92B3-BD61CE82D0C2}"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221099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4AE703-12CC-0D47-92B3-BD61CE82D0C2}"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333592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AE703-12CC-0D47-92B3-BD61CE82D0C2}" type="datetimeFigureOut">
              <a:rPr lang="en-US" smtClean="0"/>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259866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4AE703-12CC-0D47-92B3-BD61CE82D0C2}"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8616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4AE703-12CC-0D47-92B3-BD61CE82D0C2}" type="datetimeFigureOut">
              <a:rPr lang="en-US" smtClean="0"/>
              <a:t>12/1/17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344932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4AE703-12CC-0D47-92B3-BD61CE82D0C2}" type="datetimeFigureOut">
              <a:rPr lang="en-US" smtClean="0"/>
              <a:t>12/1/17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96914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AE703-12CC-0D47-92B3-BD61CE82D0C2}" type="datetimeFigureOut">
              <a:rPr lang="en-US" smtClean="0"/>
              <a:t>12/1/17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223668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AE703-12CC-0D47-92B3-BD61CE82D0C2}"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67142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AE703-12CC-0D47-92B3-BD61CE82D0C2}" type="datetimeFigureOut">
              <a:rPr lang="en-US" smtClean="0"/>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F5DCB-F7E0-E84C-BB8D-FECC0F23E861}" type="slidenum">
              <a:rPr lang="en-US" smtClean="0"/>
              <a:t>‹#›</a:t>
            </a:fld>
            <a:endParaRPr lang="en-US"/>
          </a:p>
        </p:txBody>
      </p:sp>
    </p:spTree>
    <p:extLst>
      <p:ext uri="{BB962C8B-B14F-4D97-AF65-F5344CB8AC3E}">
        <p14:creationId xmlns:p14="http://schemas.microsoft.com/office/powerpoint/2010/main" val="2131100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AE703-12CC-0D47-92B3-BD61CE82D0C2}" type="datetimeFigureOut">
              <a:rPr lang="en-US" smtClean="0"/>
              <a:t>12/1/17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F5DCB-F7E0-E84C-BB8D-FECC0F23E861}" type="slidenum">
              <a:rPr lang="en-US" smtClean="0"/>
              <a:t>‹#›</a:t>
            </a:fld>
            <a:endParaRPr lang="en-US"/>
          </a:p>
        </p:txBody>
      </p:sp>
    </p:spTree>
    <p:extLst>
      <p:ext uri="{BB962C8B-B14F-4D97-AF65-F5344CB8AC3E}">
        <p14:creationId xmlns:p14="http://schemas.microsoft.com/office/powerpoint/2010/main" val="366231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Recurrent Neural Networks (RNN) </a:t>
            </a:r>
            <a:r>
              <a:rPr lang="mr-IN" dirty="0" smtClean="0"/>
              <a:t>–</a:t>
            </a:r>
            <a:r>
              <a:rPr lang="en-US" dirty="0" smtClean="0"/>
              <a:t> Long-Short Term Memory Networks LSTM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780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278"/>
            <a:ext cx="8229600" cy="1143000"/>
          </a:xfrm>
        </p:spPr>
        <p:txBody>
          <a:bodyPr/>
          <a:lstStyle/>
          <a:p>
            <a:r>
              <a:rPr lang="en-US" dirty="0" smtClean="0"/>
              <a:t>RNN </a:t>
            </a:r>
            <a:r>
              <a:rPr lang="mr-IN" dirty="0" smtClean="0"/>
              <a:t>–</a:t>
            </a:r>
            <a:r>
              <a:rPr lang="en-US" dirty="0" smtClean="0"/>
              <a:t> Have loops</a:t>
            </a:r>
            <a:endParaRPr lang="en-US" dirty="0"/>
          </a:p>
        </p:txBody>
      </p:sp>
      <p:pic>
        <p:nvPicPr>
          <p:cNvPr id="4" name="Picture 3"/>
          <p:cNvPicPr>
            <a:picLocks noChangeAspect="1"/>
          </p:cNvPicPr>
          <p:nvPr/>
        </p:nvPicPr>
        <p:blipFill>
          <a:blip r:embed="rId3"/>
          <a:stretch>
            <a:fillRect/>
          </a:stretch>
        </p:blipFill>
        <p:spPr>
          <a:xfrm>
            <a:off x="3458034" y="1073110"/>
            <a:ext cx="1996331" cy="2901072"/>
          </a:xfrm>
          <a:prstGeom prst="rect">
            <a:avLst/>
          </a:prstGeom>
        </p:spPr>
      </p:pic>
      <p:pic>
        <p:nvPicPr>
          <p:cNvPr id="5" name="Picture 4"/>
          <p:cNvPicPr>
            <a:picLocks noChangeAspect="1"/>
          </p:cNvPicPr>
          <p:nvPr/>
        </p:nvPicPr>
        <p:blipFill>
          <a:blip r:embed="rId4"/>
          <a:stretch>
            <a:fillRect/>
          </a:stretch>
        </p:blipFill>
        <p:spPr>
          <a:xfrm>
            <a:off x="1117600" y="3974182"/>
            <a:ext cx="6908800" cy="2197100"/>
          </a:xfrm>
          <a:prstGeom prst="rect">
            <a:avLst/>
          </a:prstGeom>
        </p:spPr>
      </p:pic>
      <p:sp>
        <p:nvSpPr>
          <p:cNvPr id="6" name="TextBox 5"/>
          <p:cNvSpPr txBox="1"/>
          <p:nvPr/>
        </p:nvSpPr>
        <p:spPr>
          <a:xfrm>
            <a:off x="2005882" y="6278934"/>
            <a:ext cx="5217106" cy="369332"/>
          </a:xfrm>
          <a:prstGeom prst="rect">
            <a:avLst/>
          </a:prstGeom>
          <a:noFill/>
        </p:spPr>
        <p:txBody>
          <a:bodyPr wrap="none" rtlCol="0">
            <a:spAutoFit/>
          </a:bodyPr>
          <a:lstStyle/>
          <a:p>
            <a:r>
              <a:rPr lang="en-US" dirty="0" smtClean="0"/>
              <a:t>Back propagation and the vanishing gradient problem</a:t>
            </a:r>
            <a:endParaRPr lang="en-US" dirty="0"/>
          </a:p>
        </p:txBody>
      </p:sp>
    </p:spTree>
    <p:extLst>
      <p:ext uri="{BB962C8B-B14F-4D97-AF65-F5344CB8AC3E}">
        <p14:creationId xmlns:p14="http://schemas.microsoft.com/office/powerpoint/2010/main" val="100211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pic>
        <p:nvPicPr>
          <p:cNvPr id="4" name="Picture 3"/>
          <p:cNvPicPr>
            <a:picLocks noChangeAspect="1"/>
          </p:cNvPicPr>
          <p:nvPr/>
        </p:nvPicPr>
        <p:blipFill>
          <a:blip r:embed="rId3"/>
          <a:stretch>
            <a:fillRect/>
          </a:stretch>
        </p:blipFill>
        <p:spPr>
          <a:xfrm>
            <a:off x="63500" y="1663700"/>
            <a:ext cx="9017000" cy="3530600"/>
          </a:xfrm>
          <a:prstGeom prst="rect">
            <a:avLst/>
          </a:prstGeom>
        </p:spPr>
      </p:pic>
    </p:spTree>
    <p:extLst>
      <p:ext uri="{BB962C8B-B14F-4D97-AF65-F5344CB8AC3E}">
        <p14:creationId xmlns:p14="http://schemas.microsoft.com/office/powerpoint/2010/main" val="224674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Forget gate </a:t>
            </a:r>
            <a:endParaRPr lang="en-US" dirty="0"/>
          </a:p>
        </p:txBody>
      </p:sp>
      <p:pic>
        <p:nvPicPr>
          <p:cNvPr id="4" name="Picture 3"/>
          <p:cNvPicPr>
            <a:picLocks noChangeAspect="1"/>
          </p:cNvPicPr>
          <p:nvPr/>
        </p:nvPicPr>
        <p:blipFill>
          <a:blip r:embed="rId2"/>
          <a:stretch>
            <a:fillRect/>
          </a:stretch>
        </p:blipFill>
        <p:spPr>
          <a:xfrm>
            <a:off x="330200" y="2006600"/>
            <a:ext cx="8470900" cy="2832100"/>
          </a:xfrm>
          <a:prstGeom prst="rect">
            <a:avLst/>
          </a:prstGeom>
        </p:spPr>
      </p:pic>
    </p:spTree>
    <p:extLst>
      <p:ext uri="{BB962C8B-B14F-4D97-AF65-F5344CB8AC3E}">
        <p14:creationId xmlns:p14="http://schemas.microsoft.com/office/powerpoint/2010/main" val="160426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gate layer</a:t>
            </a:r>
            <a:endParaRPr lang="en-US" dirty="0"/>
          </a:p>
        </p:txBody>
      </p:sp>
      <p:pic>
        <p:nvPicPr>
          <p:cNvPr id="4" name="Picture 3"/>
          <p:cNvPicPr>
            <a:picLocks noChangeAspect="1"/>
          </p:cNvPicPr>
          <p:nvPr/>
        </p:nvPicPr>
        <p:blipFill>
          <a:blip r:embed="rId2"/>
          <a:stretch>
            <a:fillRect/>
          </a:stretch>
        </p:blipFill>
        <p:spPr>
          <a:xfrm>
            <a:off x="127000" y="2019300"/>
            <a:ext cx="8877300" cy="2806700"/>
          </a:xfrm>
          <a:prstGeom prst="rect">
            <a:avLst/>
          </a:prstGeom>
        </p:spPr>
      </p:pic>
    </p:spTree>
    <p:extLst>
      <p:ext uri="{BB962C8B-B14F-4D97-AF65-F5344CB8AC3E}">
        <p14:creationId xmlns:p14="http://schemas.microsoft.com/office/powerpoint/2010/main" val="291080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state value</a:t>
            </a:r>
            <a:endParaRPr lang="en-US" dirty="0"/>
          </a:p>
        </p:txBody>
      </p:sp>
      <p:pic>
        <p:nvPicPr>
          <p:cNvPr id="4" name="Picture 3"/>
          <p:cNvPicPr>
            <a:picLocks noChangeAspect="1"/>
          </p:cNvPicPr>
          <p:nvPr/>
        </p:nvPicPr>
        <p:blipFill>
          <a:blip r:embed="rId2"/>
          <a:stretch>
            <a:fillRect/>
          </a:stretch>
        </p:blipFill>
        <p:spPr>
          <a:xfrm>
            <a:off x="647700" y="2032000"/>
            <a:ext cx="7835900" cy="2794000"/>
          </a:xfrm>
          <a:prstGeom prst="rect">
            <a:avLst/>
          </a:prstGeom>
        </p:spPr>
      </p:pic>
    </p:spTree>
    <p:extLst>
      <p:ext uri="{BB962C8B-B14F-4D97-AF65-F5344CB8AC3E}">
        <p14:creationId xmlns:p14="http://schemas.microsoft.com/office/powerpoint/2010/main" val="230500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ell output</a:t>
            </a:r>
            <a:endParaRPr lang="en-US" dirty="0"/>
          </a:p>
        </p:txBody>
      </p:sp>
      <p:pic>
        <p:nvPicPr>
          <p:cNvPr id="4" name="Picture 3"/>
          <p:cNvPicPr>
            <a:picLocks noChangeAspect="1"/>
          </p:cNvPicPr>
          <p:nvPr/>
        </p:nvPicPr>
        <p:blipFill>
          <a:blip r:embed="rId2"/>
          <a:stretch>
            <a:fillRect/>
          </a:stretch>
        </p:blipFill>
        <p:spPr>
          <a:xfrm>
            <a:off x="342900" y="1828800"/>
            <a:ext cx="8458200" cy="3187700"/>
          </a:xfrm>
          <a:prstGeom prst="rect">
            <a:avLst/>
          </a:prstGeom>
        </p:spPr>
      </p:pic>
    </p:spTree>
    <p:extLst>
      <p:ext uri="{BB962C8B-B14F-4D97-AF65-F5344CB8AC3E}">
        <p14:creationId xmlns:p14="http://schemas.microsoft.com/office/powerpoint/2010/main" val="357043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152</Words>
  <Application>Microsoft Macintosh PowerPoint</Application>
  <PresentationFormat>On-screen Show (4:3)</PresentationFormat>
  <Paragraphs>14</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Recurrent Neural Networks (RNN) – Long-Short Term Memory Networks LSTM</vt:lpstr>
      <vt:lpstr>RNN – Have loops</vt:lpstr>
      <vt:lpstr>LSTM</vt:lpstr>
      <vt:lpstr>Forget gate </vt:lpstr>
      <vt:lpstr>Input gate layer</vt:lpstr>
      <vt:lpstr>Cell state value</vt:lpstr>
      <vt:lpstr>Cell output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 (RNN) – Long-Short Term Memory Networks LSTM</dc:title>
  <dc:creator>J</dc:creator>
  <cp:lastModifiedBy>J</cp:lastModifiedBy>
  <cp:revision>5</cp:revision>
  <dcterms:created xsi:type="dcterms:W3CDTF">2017-12-01T14:11:08Z</dcterms:created>
  <dcterms:modified xsi:type="dcterms:W3CDTF">2017-12-01T15:10:18Z</dcterms:modified>
</cp:coreProperties>
</file>