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2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B27D74-0758-4D06-89F5-DB7ACDFE707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7FE12E9-AFC4-4427-ABA3-C33FE8DD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7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7D74-0758-4D06-89F5-DB7ACDFE707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12E9-AFC4-4427-ABA3-C33FE8DD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7D74-0758-4D06-89F5-DB7ACDFE707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12E9-AFC4-4427-ABA3-C33FE8DD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61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7D74-0758-4D06-89F5-DB7ACDFE707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12E9-AFC4-4427-ABA3-C33FE8DDD2D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490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7D74-0758-4D06-89F5-DB7ACDFE707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12E9-AFC4-4427-ABA3-C33FE8DD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3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7D74-0758-4D06-89F5-DB7ACDFE707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12E9-AFC4-4427-ABA3-C33FE8DD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7D74-0758-4D06-89F5-DB7ACDFE707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12E9-AFC4-4427-ABA3-C33FE8DD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27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7D74-0758-4D06-89F5-DB7ACDFE707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12E9-AFC4-4427-ABA3-C33FE8DD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05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7D74-0758-4D06-89F5-DB7ACDFE707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12E9-AFC4-4427-ABA3-C33FE8DD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8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7D74-0758-4D06-89F5-DB7ACDFE707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12E9-AFC4-4427-ABA3-C33FE8DD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3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7D74-0758-4D06-89F5-DB7ACDFE707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12E9-AFC4-4427-ABA3-C33FE8DD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0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7D74-0758-4D06-89F5-DB7ACDFE707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12E9-AFC4-4427-ABA3-C33FE8DD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7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7D74-0758-4D06-89F5-DB7ACDFE707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12E9-AFC4-4427-ABA3-C33FE8DD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0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7D74-0758-4D06-89F5-DB7ACDFE707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12E9-AFC4-4427-ABA3-C33FE8DD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8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7D74-0758-4D06-89F5-DB7ACDFE707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12E9-AFC4-4427-ABA3-C33FE8DD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7D74-0758-4D06-89F5-DB7ACDFE707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12E9-AFC4-4427-ABA3-C33FE8DD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1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7D74-0758-4D06-89F5-DB7ACDFE707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12E9-AFC4-4427-ABA3-C33FE8DD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0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27D74-0758-4D06-89F5-DB7ACDFE707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12E9-AFC4-4427-ABA3-C33FE8DD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0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atvFFehpPj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98DE-2823-E45B-FBF6-E04D1A3A2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Valorant</a:t>
            </a:r>
            <a:r>
              <a:rPr lang="en-US" dirty="0"/>
              <a:t> esports </a:t>
            </a:r>
            <a:br>
              <a:rPr lang="en-US" dirty="0"/>
            </a:br>
            <a:r>
              <a:rPr lang="en-US" dirty="0"/>
              <a:t>Predictive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7FDCA-C9A9-D5DB-B3BC-C7B469592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Connor Broyles</a:t>
            </a:r>
          </a:p>
          <a:p>
            <a:r>
              <a:rPr lang="en-US" dirty="0"/>
              <a:t>DS-450-01</a:t>
            </a:r>
          </a:p>
          <a:p>
            <a:r>
              <a:rPr lang="en-US" dirty="0"/>
              <a:t>5/02/2024</a:t>
            </a:r>
          </a:p>
          <a:p>
            <a:r>
              <a:rPr lang="en-US" dirty="0"/>
              <a:t>Professor Kelley</a:t>
            </a:r>
          </a:p>
        </p:txBody>
      </p:sp>
    </p:spTree>
    <p:extLst>
      <p:ext uri="{BB962C8B-B14F-4D97-AF65-F5344CB8AC3E}">
        <p14:creationId xmlns:p14="http://schemas.microsoft.com/office/powerpoint/2010/main" val="406515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3C0A87-4C81-BC15-42EC-AFD856A4C2D2}"/>
              </a:ext>
            </a:extLst>
          </p:cNvPr>
          <p:cNvSpPr/>
          <p:nvPr/>
        </p:nvSpPr>
        <p:spPr>
          <a:xfrm>
            <a:off x="5743184" y="300625"/>
            <a:ext cx="5718131" cy="3044189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2C649-542C-C576-0E19-0FD76F4B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9FF1F-4459-4D48-76FA-364AEBC0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55750"/>
            <a:ext cx="9905999" cy="3541714"/>
          </a:xfrm>
        </p:spPr>
        <p:txBody>
          <a:bodyPr/>
          <a:lstStyle/>
          <a:p>
            <a:r>
              <a:rPr lang="en-US" dirty="0"/>
              <a:t>eSports Focused: </a:t>
            </a:r>
            <a:r>
              <a:rPr lang="en-US" dirty="0" err="1"/>
              <a:t>Valorant</a:t>
            </a:r>
            <a:endParaRPr lang="en-US" dirty="0"/>
          </a:p>
          <a:p>
            <a:r>
              <a:rPr lang="en-US" dirty="0" err="1"/>
              <a:t>Valorant</a:t>
            </a:r>
            <a:r>
              <a:rPr lang="en-US" dirty="0"/>
              <a:t> Professional Data</a:t>
            </a:r>
          </a:p>
          <a:p>
            <a:r>
              <a:rPr lang="en-US" dirty="0"/>
              <a:t>Kaggle Dataset </a:t>
            </a:r>
          </a:p>
          <a:p>
            <a:r>
              <a:rPr lang="en-US" dirty="0"/>
              <a:t>Goal: Fantasy eSports / Coaching</a:t>
            </a:r>
          </a:p>
          <a:p>
            <a:r>
              <a:rPr lang="en-US" dirty="0"/>
              <a:t>Initial Goal: Predicting Win/Loss</a:t>
            </a:r>
          </a:p>
          <a:p>
            <a:r>
              <a:rPr lang="en-US" dirty="0"/>
              <a:t>Main priority: Allow anyone and everyone to use my models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0343D-E58D-FA08-CDC4-81B4E5F07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36" y="497874"/>
            <a:ext cx="5398741" cy="26507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A539B7-4D61-CF44-4648-FF553AF8CD2E}"/>
              </a:ext>
            </a:extLst>
          </p:cNvPr>
          <p:cNvSpPr/>
          <p:nvPr/>
        </p:nvSpPr>
        <p:spPr>
          <a:xfrm>
            <a:off x="9231682" y="3148574"/>
            <a:ext cx="2839233" cy="2907081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download Valorant logo in 2024 | Vector logo, ? logo, Funny mind tricks">
            <a:extLst>
              <a:ext uri="{FF2B5EF4-FFF2-40B4-BE49-F238E27FC236}">
                <a16:creationId xmlns:a16="http://schemas.microsoft.com/office/drawing/2014/main" id="{4FD2CD18-B471-C548-C7DC-F2CD134C1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329" y="3424145"/>
            <a:ext cx="2355937" cy="235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07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CCA8C5-8BA1-88E2-9CC5-16D7A679BDC0}"/>
              </a:ext>
            </a:extLst>
          </p:cNvPr>
          <p:cNvSpPr/>
          <p:nvPr/>
        </p:nvSpPr>
        <p:spPr>
          <a:xfrm>
            <a:off x="7377171" y="3941235"/>
            <a:ext cx="4472450" cy="2754682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55B684-DC6D-D7E4-ECCB-92A348EB3F97}"/>
              </a:ext>
            </a:extLst>
          </p:cNvPr>
          <p:cNvSpPr/>
          <p:nvPr/>
        </p:nvSpPr>
        <p:spPr>
          <a:xfrm>
            <a:off x="8208178" y="164739"/>
            <a:ext cx="3754178" cy="3500180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94E10-459C-1DC2-86BB-E3C68E43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F071-364E-D9A5-424F-7E3C1CCF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45050"/>
          </a:xfrm>
        </p:spPr>
        <p:txBody>
          <a:bodyPr>
            <a:normAutofit/>
          </a:bodyPr>
          <a:lstStyle/>
          <a:p>
            <a:r>
              <a:rPr lang="en-US" dirty="0"/>
              <a:t>Took a single col csv into a workbook </a:t>
            </a:r>
          </a:p>
          <a:p>
            <a:r>
              <a:rPr lang="en-US" dirty="0"/>
              <a:t>Mostly Clean Data</a:t>
            </a:r>
          </a:p>
          <a:p>
            <a:r>
              <a:rPr lang="en-US" dirty="0"/>
              <a:t>Only a few cols above 50% NA values</a:t>
            </a:r>
          </a:p>
          <a:p>
            <a:r>
              <a:rPr lang="en-US" dirty="0"/>
              <a:t>Took time to understand:</a:t>
            </a:r>
          </a:p>
          <a:p>
            <a:pPr lvl="1"/>
            <a:r>
              <a:rPr lang="en-US" dirty="0"/>
              <a:t>Act, </a:t>
            </a:r>
            <a:r>
              <a:rPr lang="en-US" dirty="0" err="1"/>
              <a:t>hs</a:t>
            </a:r>
            <a:r>
              <a:rPr lang="en-US" dirty="0"/>
              <a:t>, </a:t>
            </a:r>
            <a:r>
              <a:rPr lang="en-US" dirty="0" err="1"/>
              <a:t>fk</a:t>
            </a:r>
            <a:r>
              <a:rPr lang="en-US" dirty="0"/>
              <a:t>, </a:t>
            </a:r>
            <a:r>
              <a:rPr lang="en-US" dirty="0" err="1"/>
              <a:t>ct</a:t>
            </a:r>
            <a:r>
              <a:rPr lang="en-US" dirty="0"/>
              <a:t>, t, </a:t>
            </a:r>
            <a:r>
              <a:rPr lang="en-US" dirty="0" err="1"/>
              <a:t>kmds</a:t>
            </a:r>
            <a:r>
              <a:rPr lang="en-US" dirty="0"/>
              <a:t>, </a:t>
            </a:r>
            <a:r>
              <a:rPr lang="en-US" dirty="0" err="1"/>
              <a:t>acs-ct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Readable once labels were created</a:t>
            </a:r>
          </a:p>
          <a:p>
            <a:pPr lvl="1"/>
            <a:r>
              <a:rPr lang="en-US" dirty="0"/>
              <a:t>Taken from pros (Little outliers)</a:t>
            </a:r>
          </a:p>
          <a:p>
            <a:pPr lvl="1"/>
            <a:r>
              <a:rPr lang="en-US" dirty="0"/>
              <a:t>Consistent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6F590-8C6B-CDF3-49BE-F12B68F04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761" y="400658"/>
            <a:ext cx="3326704" cy="3086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BA5F0C-44B4-53BB-3F91-48ED5A38D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533" y="4118698"/>
            <a:ext cx="4127988" cy="23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3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9158F-1EBE-3A5B-8830-2BF7A083E567}"/>
              </a:ext>
            </a:extLst>
          </p:cNvPr>
          <p:cNvSpPr/>
          <p:nvPr/>
        </p:nvSpPr>
        <p:spPr>
          <a:xfrm>
            <a:off x="8376435" y="3127888"/>
            <a:ext cx="3494803" cy="1768213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E1CB5F-7FFC-2B5E-218A-53482ECE9515}"/>
              </a:ext>
            </a:extLst>
          </p:cNvPr>
          <p:cNvSpPr/>
          <p:nvPr/>
        </p:nvSpPr>
        <p:spPr>
          <a:xfrm>
            <a:off x="7416992" y="804920"/>
            <a:ext cx="4198852" cy="2259048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DBAB8-0EF3-2986-F15F-3A684F47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/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53E1-B661-31A4-1215-2FC95D8F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01417"/>
          </a:xfrm>
        </p:spPr>
        <p:txBody>
          <a:bodyPr>
            <a:noAutofit/>
          </a:bodyPr>
          <a:lstStyle/>
          <a:p>
            <a:r>
              <a:rPr lang="en-US" sz="2800" dirty="0"/>
              <a:t>Went with what I know</a:t>
            </a:r>
          </a:p>
          <a:p>
            <a:r>
              <a:rPr lang="en-US" sz="2800" dirty="0"/>
              <a:t>Decision Tree Model Attempts</a:t>
            </a:r>
          </a:p>
          <a:p>
            <a:r>
              <a:rPr lang="en-US" sz="2800" dirty="0"/>
              <a:t>Goal was to get basic stats:</a:t>
            </a:r>
          </a:p>
          <a:p>
            <a:pPr lvl="1"/>
            <a:r>
              <a:rPr lang="en-US" sz="2800" dirty="0"/>
              <a:t>Win / Loss</a:t>
            </a:r>
          </a:p>
          <a:p>
            <a:pPr lvl="1"/>
            <a:r>
              <a:rPr lang="en-US" sz="2800" dirty="0"/>
              <a:t>Be easy and readable</a:t>
            </a:r>
          </a:p>
          <a:p>
            <a:pPr lvl="1"/>
            <a:r>
              <a:rPr lang="en-US" sz="2800" dirty="0"/>
              <a:t>Be used to be helpful to players and nonplayers alike</a:t>
            </a:r>
          </a:p>
          <a:p>
            <a:r>
              <a:rPr lang="en-US" sz="2800" dirty="0"/>
              <a:t>Used Non-Team-Specific Stats</a:t>
            </a:r>
          </a:p>
        </p:txBody>
      </p:sp>
      <p:pic>
        <p:nvPicPr>
          <p:cNvPr id="2050" name="Picture 2" descr="Decision Trees: Benefits and Applications | BotPenguin">
            <a:extLst>
              <a:ext uri="{FF2B5EF4-FFF2-40B4-BE49-F238E27FC236}">
                <a16:creationId xmlns:a16="http://schemas.microsoft.com/office/drawing/2014/main" id="{D9759E85-0600-5DC0-EE8B-4374C233B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78" y="1008345"/>
            <a:ext cx="3412881" cy="185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Methods - A Step-By-Step Guide">
            <a:extLst>
              <a:ext uri="{FF2B5EF4-FFF2-40B4-BE49-F238E27FC236}">
                <a16:creationId xmlns:a16="http://schemas.microsoft.com/office/drawing/2014/main" id="{4F63E585-E0D2-778A-8569-FE1AE311D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941" y="3250370"/>
            <a:ext cx="3075792" cy="152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5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6AED42-2757-00CD-D517-BC66C0CEE442}"/>
              </a:ext>
            </a:extLst>
          </p:cNvPr>
          <p:cNvSpPr/>
          <p:nvPr/>
        </p:nvSpPr>
        <p:spPr>
          <a:xfrm>
            <a:off x="8031969" y="2949879"/>
            <a:ext cx="3780075" cy="3706129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1B71B-942B-EA16-EE08-7697948C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80D82-D523-0B5D-7DF1-A7289203F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88684"/>
          </a:xfrm>
        </p:spPr>
        <p:txBody>
          <a:bodyPr>
            <a:normAutofit/>
          </a:bodyPr>
          <a:lstStyle/>
          <a:p>
            <a:r>
              <a:rPr lang="en-US" dirty="0"/>
              <a:t>First Model: Predicting Win/Loss:</a:t>
            </a:r>
          </a:p>
          <a:p>
            <a:pPr lvl="1"/>
            <a:r>
              <a:rPr lang="en-US" dirty="0"/>
              <a:t>R2: -.975, MSE: .694</a:t>
            </a:r>
          </a:p>
          <a:p>
            <a:r>
              <a:rPr lang="en-US" dirty="0"/>
              <a:t>Second Model: Predicting Eliminations:</a:t>
            </a:r>
          </a:p>
          <a:p>
            <a:pPr lvl="1"/>
            <a:r>
              <a:rPr lang="en-US" dirty="0"/>
              <a:t>R2: .99, MSE: .235</a:t>
            </a:r>
          </a:p>
          <a:p>
            <a:r>
              <a:rPr lang="en-US" dirty="0"/>
              <a:t>Results shifted my thinking for “App” </a:t>
            </a:r>
          </a:p>
          <a:p>
            <a:r>
              <a:rPr lang="en-US" dirty="0"/>
              <a:t>At the time of posters – Bare Bones Models</a:t>
            </a:r>
          </a:p>
          <a:p>
            <a:r>
              <a:rPr lang="en-US" dirty="0"/>
              <a:t>Little understanding of results at the time</a:t>
            </a:r>
          </a:p>
          <a:p>
            <a:endParaRPr lang="en-US" dirty="0"/>
          </a:p>
        </p:txBody>
      </p:sp>
      <p:pic>
        <p:nvPicPr>
          <p:cNvPr id="4098" name="Picture 2" descr="Arrow Splitting Stock Illustrations – 104 Arrow Splitting Stock  Illustrations, Vectors &amp; Clipart - Dreamstime">
            <a:extLst>
              <a:ext uri="{FF2B5EF4-FFF2-40B4-BE49-F238E27FC236}">
                <a16:creationId xmlns:a16="http://schemas.microsoft.com/office/drawing/2014/main" id="{BDF49E36-1FEB-27FF-E97B-4DA160057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712" y="3181112"/>
            <a:ext cx="3244740" cy="324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6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C239C3-C0C7-8167-73CE-C55A08757E50}"/>
              </a:ext>
            </a:extLst>
          </p:cNvPr>
          <p:cNvSpPr/>
          <p:nvPr/>
        </p:nvSpPr>
        <p:spPr>
          <a:xfrm>
            <a:off x="9470358" y="3049116"/>
            <a:ext cx="2540319" cy="2394413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BDD632-F1A0-AAF5-9C97-6C06619287DB}"/>
              </a:ext>
            </a:extLst>
          </p:cNvPr>
          <p:cNvSpPr/>
          <p:nvPr/>
        </p:nvSpPr>
        <p:spPr>
          <a:xfrm>
            <a:off x="7700029" y="78530"/>
            <a:ext cx="4243538" cy="2533148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A7688-1ACC-749B-F2E1-3945D057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C0268-A421-61AF-9B22-DA92E5C84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1594"/>
            <a:ext cx="9905999" cy="4307888"/>
          </a:xfrm>
        </p:spPr>
        <p:txBody>
          <a:bodyPr>
            <a:normAutofit/>
          </a:bodyPr>
          <a:lstStyle/>
          <a:p>
            <a:r>
              <a:rPr lang="en-US" dirty="0"/>
              <a:t>Went From W/L to one stat</a:t>
            </a:r>
          </a:p>
          <a:p>
            <a:r>
              <a:rPr lang="en-US" dirty="0"/>
              <a:t>Final Model: Predicting Average Combat Score:</a:t>
            </a:r>
          </a:p>
          <a:p>
            <a:pPr lvl="1"/>
            <a:r>
              <a:rPr lang="en-US" dirty="0"/>
              <a:t>MSE: 19.24, Accuracy: 90.33%</a:t>
            </a:r>
          </a:p>
          <a:p>
            <a:r>
              <a:rPr lang="en-US" dirty="0"/>
              <a:t>Felt Much More comfortable with this</a:t>
            </a:r>
          </a:p>
          <a:p>
            <a:r>
              <a:rPr lang="en-US" dirty="0"/>
              <a:t>Created a PH Neutral Model of LR:</a:t>
            </a:r>
          </a:p>
          <a:p>
            <a:pPr lvl="1"/>
            <a:r>
              <a:rPr lang="en-US" dirty="0"/>
              <a:t>Super high MSE</a:t>
            </a:r>
          </a:p>
          <a:p>
            <a:pPr lvl="1"/>
            <a:r>
              <a:rPr lang="en-US" dirty="0"/>
              <a:t>R2 -10.6</a:t>
            </a:r>
          </a:p>
          <a:p>
            <a:pPr lvl="1"/>
            <a:r>
              <a:rPr lang="en-US" dirty="0"/>
              <a:t>For other less important stats the results were not much better with LR</a:t>
            </a:r>
          </a:p>
          <a:p>
            <a:endParaRPr lang="en-US" dirty="0"/>
          </a:p>
        </p:txBody>
      </p:sp>
      <p:pic>
        <p:nvPicPr>
          <p:cNvPr id="5126" name="Picture 6" descr="ACS: What does ACS mean in Valorant?">
            <a:extLst>
              <a:ext uri="{FF2B5EF4-FFF2-40B4-BE49-F238E27FC236}">
                <a16:creationId xmlns:a16="http://schemas.microsoft.com/office/drawing/2014/main" id="{6BDC6F39-5DD3-98CB-167E-3E40411A3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044" y="319871"/>
            <a:ext cx="3697237" cy="205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rosshairs | Great PowerPoint ClipArt for Presentations - PresenterMedia.com">
            <a:extLst>
              <a:ext uri="{FF2B5EF4-FFF2-40B4-BE49-F238E27FC236}">
                <a16:creationId xmlns:a16="http://schemas.microsoft.com/office/drawing/2014/main" id="{3395B330-0EA1-F2E6-AB76-738A6AC23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755" y="3264638"/>
            <a:ext cx="1917526" cy="191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63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451887-4D32-2879-848B-02140858BA79}"/>
              </a:ext>
            </a:extLst>
          </p:cNvPr>
          <p:cNvSpPr/>
          <p:nvPr/>
        </p:nvSpPr>
        <p:spPr>
          <a:xfrm>
            <a:off x="7867027" y="3568946"/>
            <a:ext cx="3963806" cy="3220161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3DE90-B3A7-74C7-9021-30EF078D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F0BD-AC4C-62FE-EF7E-52187C9D1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88058"/>
          </a:xfrm>
        </p:spPr>
        <p:txBody>
          <a:bodyPr/>
          <a:lstStyle/>
          <a:p>
            <a:r>
              <a:rPr lang="en-US" dirty="0"/>
              <a:t>Much happier with Decision Tree for combination stats</a:t>
            </a:r>
          </a:p>
          <a:p>
            <a:pPr lvl="1"/>
            <a:r>
              <a:rPr lang="en-US" dirty="0"/>
              <a:t>(Numerical plus Categorical) </a:t>
            </a:r>
          </a:p>
          <a:p>
            <a:r>
              <a:rPr lang="en-US" dirty="0"/>
              <a:t>The goal of the “App” is still very plausible</a:t>
            </a:r>
          </a:p>
          <a:p>
            <a:r>
              <a:rPr lang="en-US" dirty="0"/>
              <a:t>Understand to use specific models for certain stats</a:t>
            </a:r>
          </a:p>
          <a:p>
            <a:r>
              <a:rPr lang="en-US" dirty="0"/>
              <a:t>Accomplishes the goal of basic predications </a:t>
            </a:r>
          </a:p>
          <a:p>
            <a:r>
              <a:rPr lang="en-US" dirty="0"/>
              <a:t>Can be used in VCT or Personal Coaching</a:t>
            </a:r>
          </a:p>
        </p:txBody>
      </p:sp>
      <p:pic>
        <p:nvPicPr>
          <p:cNvPr id="6146" name="Picture 2" descr="Valorant agents - mobile app by Dimas Ari✨ for VanguardCX on Dribbble">
            <a:extLst>
              <a:ext uri="{FF2B5EF4-FFF2-40B4-BE49-F238E27FC236}">
                <a16:creationId xmlns:a16="http://schemas.microsoft.com/office/drawing/2014/main" id="{57859718-AEF5-AB3F-6F16-F0183D628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301" y="3801554"/>
            <a:ext cx="3673258" cy="275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81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A3E3FC-D721-73BA-748B-1C4928ED7F22}"/>
              </a:ext>
            </a:extLst>
          </p:cNvPr>
          <p:cNvSpPr/>
          <p:nvPr/>
        </p:nvSpPr>
        <p:spPr>
          <a:xfrm>
            <a:off x="7127991" y="270687"/>
            <a:ext cx="4370902" cy="3355598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726CC-C22A-FA3D-93B6-68926643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96B2-D22C-4DF1-71D3-E4453744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261" y="2349741"/>
            <a:ext cx="9905999" cy="3541714"/>
          </a:xfrm>
        </p:spPr>
        <p:txBody>
          <a:bodyPr/>
          <a:lstStyle/>
          <a:p>
            <a:r>
              <a:rPr lang="en-US" dirty="0"/>
              <a:t>Played it safe with decision tree models</a:t>
            </a:r>
          </a:p>
          <a:p>
            <a:r>
              <a:rPr lang="en-US" dirty="0"/>
              <a:t>Still Learned a lot about decision tree</a:t>
            </a:r>
          </a:p>
          <a:p>
            <a:r>
              <a:rPr lang="en-US" dirty="0"/>
              <a:t>Wish I took the ML class </a:t>
            </a:r>
          </a:p>
          <a:p>
            <a:r>
              <a:rPr lang="en-US" dirty="0"/>
              <a:t>Project showed me I can know very little and still make something useable</a:t>
            </a:r>
          </a:p>
          <a:p>
            <a:r>
              <a:rPr lang="en-US" dirty="0"/>
              <a:t>Found myself knowing “Data Science Communication” (Real world app)</a:t>
            </a:r>
          </a:p>
        </p:txBody>
      </p:sp>
      <p:pic>
        <p:nvPicPr>
          <p:cNvPr id="7170" name="Picture 2" descr="Active self-reflection promotes meaningful learning | ReachingHigherNH">
            <a:extLst>
              <a:ext uri="{FF2B5EF4-FFF2-40B4-BE49-F238E27FC236}">
                <a16:creationId xmlns:a16="http://schemas.microsoft.com/office/drawing/2014/main" id="{591071E0-6532-77DB-C211-0FE456707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926" y="522179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56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C57F2C-B765-C27E-3B70-7403B4F24912}"/>
              </a:ext>
            </a:extLst>
          </p:cNvPr>
          <p:cNvSpPr/>
          <p:nvPr/>
        </p:nvSpPr>
        <p:spPr>
          <a:xfrm>
            <a:off x="4997885" y="562960"/>
            <a:ext cx="5346526" cy="5268615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7E306-5A71-801E-2087-E10F3C72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7C871-A2F4-19BD-C1C2-70553F7D2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266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Thank you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 Link: </a:t>
            </a:r>
            <a:r>
              <a:rPr lang="en-US" dirty="0">
                <a:hlinkClick r:id="rId2"/>
              </a:rPr>
              <a:t>https://www.youtube.com/watch?v=atvFFehpPj8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C03F7-68AB-AA39-FD84-F3DE596F3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288" y="771413"/>
            <a:ext cx="4517720" cy="485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83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</TotalTime>
  <Words>373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Valorant esports  Predictive Data analytics</vt:lpstr>
      <vt:lpstr>Overview</vt:lpstr>
      <vt:lpstr>Exploratory Data Analysis</vt:lpstr>
      <vt:lpstr>Methods / Modeling</vt:lpstr>
      <vt:lpstr>Preliminary Results</vt:lpstr>
      <vt:lpstr>Final Results</vt:lpstr>
      <vt:lpstr>Conclusion</vt:lpstr>
      <vt:lpstr>Reflection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Valorant esports  Predictive Data analytics</dc:title>
  <dc:creator>Connor P. Goodman</dc:creator>
  <cp:lastModifiedBy>Connor P. Goodman</cp:lastModifiedBy>
  <cp:revision>13</cp:revision>
  <dcterms:created xsi:type="dcterms:W3CDTF">2024-04-30T06:14:49Z</dcterms:created>
  <dcterms:modified xsi:type="dcterms:W3CDTF">2024-04-30T19:53:30Z</dcterms:modified>
</cp:coreProperties>
</file>