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43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9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52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99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39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72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28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24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02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4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1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7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2C8D-3CE3-4D77-98E5-F2B0D29AFE2A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DF381-7EBD-4EC5-9BC3-88C785CC20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72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35E4-64CD-42EF-A327-9A356FAC0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Data Science Capstone Project – Melbourne Housing Analysis</a:t>
            </a:r>
            <a:br>
              <a:rPr lang="en-AU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95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FD5-4660-4368-8FB5-135B106A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FAD2-6E64-41CF-B33A-A5B9D221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Suburb to work in North Melbourne</a:t>
            </a:r>
          </a:p>
          <a:p>
            <a:r>
              <a:rPr lang="en-US" dirty="0"/>
              <a:t>Want to be close to Parks and Restaurants</a:t>
            </a:r>
          </a:p>
          <a:p>
            <a:r>
              <a:rPr lang="en-US" dirty="0"/>
              <a:t>Would like to live near work</a:t>
            </a:r>
          </a:p>
          <a:p>
            <a:r>
              <a:rPr lang="en-US" dirty="0"/>
              <a:t>Would like to be on lower price range</a:t>
            </a:r>
            <a:endParaRPr lang="en-AU" dirty="0"/>
          </a:p>
        </p:txBody>
      </p:sp>
      <p:pic>
        <p:nvPicPr>
          <p:cNvPr id="1026" name="Picture 2" descr="Free Colorful House Cliparts, Download Free Colorful House Cliparts png  images, Free ClipArts on Clipart Library">
            <a:extLst>
              <a:ext uri="{FF2B5EF4-FFF2-40B4-BE49-F238E27FC236}">
                <a16:creationId xmlns:a16="http://schemas.microsoft.com/office/drawing/2014/main" id="{76E00125-F5BF-49CD-98E2-89A22FB2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948563" cy="21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8983-1614-496B-826A-B7D4252C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	</a:t>
            </a:r>
            <a:br>
              <a:rPr lang="en-US" dirty="0"/>
            </a:br>
            <a:r>
              <a:rPr lang="en-US" dirty="0"/>
              <a:t>	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C153-B990-4CAE-9C61-AF5312E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Price data from median price sale for past 2 years</a:t>
            </a:r>
          </a:p>
          <a:p>
            <a:r>
              <a:rPr lang="en-US" dirty="0"/>
              <a:t>2. location data for all suburbs in Melbourne </a:t>
            </a:r>
          </a:p>
          <a:p>
            <a:r>
              <a:rPr lang="en-US" dirty="0"/>
              <a:t>3. Venue data outlining all venues in each suburb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3F47E-EE44-4498-A554-22E7AAB8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653225"/>
            <a:ext cx="7610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C74A-7DEA-403C-B862-9BA6F529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55"/>
          </a:xfrm>
        </p:spPr>
        <p:txBody>
          <a:bodyPr/>
          <a:lstStyle/>
          <a:p>
            <a:r>
              <a:rPr lang="en-US" dirty="0"/>
              <a:t>Initial analysis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52B4-D7CD-40C0-8CA8-D2419F92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4837713"/>
          </a:xfrm>
        </p:spPr>
        <p:txBody>
          <a:bodyPr/>
          <a:lstStyle/>
          <a:p>
            <a:r>
              <a:rPr lang="en-US" dirty="0"/>
              <a:t>Locations were graphed on geo map and the venue data was clustered to reveal similar Suburbs by venue popularity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5BA6C-ACBF-40EE-AE5B-9FC08FC5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10" y="1921279"/>
            <a:ext cx="5860315" cy="3533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149EF-3271-472C-95A5-993E5B7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654351"/>
            <a:ext cx="4330863" cy="7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162A-F43B-4BF7-9F14-65032089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Suburb Narrowing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FBC4-BE94-471B-A60F-36BF3240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en-US" dirty="0"/>
              <a:t>Given the venue results, RED was selected as the cluster of interest</a:t>
            </a:r>
          </a:p>
          <a:p>
            <a:r>
              <a:rPr lang="en-US" dirty="0"/>
              <a:t>Next analysis of distance and price is required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4F28C-6AA7-4BDC-B314-9E7BB9CA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5" y="2054386"/>
            <a:ext cx="7631664" cy="44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1A78-B672-4664-A59F-3A2712B8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B2FC-6D88-4C73-BA5B-6FF62D29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25894" cy="3880773"/>
          </a:xfrm>
        </p:spPr>
        <p:txBody>
          <a:bodyPr/>
          <a:lstStyle/>
          <a:p>
            <a:r>
              <a:rPr lang="en-US" dirty="0"/>
              <a:t>From scatter plot 4 suburbs are selected as the best possible for the client</a:t>
            </a:r>
          </a:p>
          <a:p>
            <a:r>
              <a:rPr lang="en-US" dirty="0"/>
              <a:t>Reasonable pricing, close to parks and low distance to North Melbourne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30E9-F7C7-4C79-9E18-C5BB83E4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3327918" cy="46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6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Trebuchet MS</vt:lpstr>
      <vt:lpstr>Wingdings 3</vt:lpstr>
      <vt:lpstr>Facet</vt:lpstr>
      <vt:lpstr>IBM Data Science Capstone Project – Melbourne Housing Analysis </vt:lpstr>
      <vt:lpstr>Problem Statement</vt:lpstr>
      <vt:lpstr>Data Selection    </vt:lpstr>
      <vt:lpstr>Initial analysis </vt:lpstr>
      <vt:lpstr>Suburb Narrowing </vt:lpstr>
      <vt:lpstr>Final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– Melbourne Housing Analysis </dc:title>
  <dc:creator>Connor Gregory</dc:creator>
  <cp:lastModifiedBy>Connor Gregory</cp:lastModifiedBy>
  <cp:revision>2</cp:revision>
  <dcterms:created xsi:type="dcterms:W3CDTF">2021-05-06T06:09:19Z</dcterms:created>
  <dcterms:modified xsi:type="dcterms:W3CDTF">2021-05-06T06:24:46Z</dcterms:modified>
</cp:coreProperties>
</file>