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9" r:id="rId5"/>
    <p:sldId id="260" r:id="rId6"/>
    <p:sldId id="261" r:id="rId7"/>
    <p:sldId id="266" r:id="rId8"/>
    <p:sldId id="262" r:id="rId9"/>
    <p:sldId id="257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nnor herring" initials="ch" lastIdx="1" clrIdx="0">
    <p:extLst>
      <p:ext uri="{19B8F6BF-5375-455C-9EA6-DF929625EA0E}">
        <p15:presenceInfo xmlns:p15="http://schemas.microsoft.com/office/powerpoint/2012/main" userId="5b2e951821651c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93" d="100"/>
          <a:sy n="93" d="100"/>
        </p:scale>
        <p:origin x="6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B357-1A6A-467D-816B-44E9B9422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0B81A-1F81-4921-A649-B574A7AAD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6CC67-71E7-4B11-B80C-30770F88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7983-1A55-4DE4-8EEE-A1CA352A271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BF041-CFBC-4D9B-B3E9-010149673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49DCA-9778-47FA-8A84-5C7249A2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7297-7064-4CF2-97B2-45E961E97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3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A9DF-5895-432C-AE8F-18853D313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700FC-A142-4C48-AA90-385DF28A8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D9C56-C5BE-43F7-9FD4-8B36BB3C0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7983-1A55-4DE4-8EEE-A1CA352A271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A9DD7-B1D9-4A3F-A563-FA3F6D52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A633E-1435-4DF7-B89C-8F3C5CB6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7297-7064-4CF2-97B2-45E961E97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3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045D38-7054-47CD-A7D2-9A85A94F7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4F4D2-C2A0-4978-9C41-6D8847EC0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70489-17C9-4A20-B989-DCA73D522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7983-1A55-4DE4-8EEE-A1CA352A271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11AFB-DF5B-4E6E-B81A-4D657DA2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C8EA7-B631-43ED-8BDE-A3FC2159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7297-7064-4CF2-97B2-45E961E97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0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8F1A-AFC1-45CD-B6C0-39E9A25A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5A862-AA48-4C56-95E2-7CE8D677E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A3C3A-6A42-421F-A19B-E94C89B9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7983-1A55-4DE4-8EEE-A1CA352A271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9727A-5156-4A6E-9A1A-69174445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2DE64-E821-4264-AB34-D6755E37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7297-7064-4CF2-97B2-45E961E97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8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6A23-D056-48D6-A418-39EDE187F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2A244-1ABB-4858-AD1E-A5C8CC475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7AE1F-1BC4-4E62-A59F-4B03ABBA0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7983-1A55-4DE4-8EEE-A1CA352A271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BC57F-F2AD-4CE1-92A3-74A5D59E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D09A9-1F27-47EB-ACFC-9626F890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7297-7064-4CF2-97B2-45E961E97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2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6998D-0AFD-4E5F-B726-E24028384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00865-E222-45B2-B41C-C34A21299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1A00D-9955-4A30-A5DE-2FE0DA5E1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DE0A3-AEB9-43B7-BE6C-03B6BAC79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7983-1A55-4DE4-8EEE-A1CA352A271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3E7F9-8450-4CA9-8182-C3A971A4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F29D9-CE61-4D81-B457-97ACA164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7297-7064-4CF2-97B2-45E961E97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7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6A6D-A980-48ED-8780-D719B11B3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BEEA4-6C9D-4869-9909-F1C1D6EB5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11627-4B70-40C0-BC5E-3C3EE5E5A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7F0E82-CEA7-40A7-8772-9E6B7F5EE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8E6B8D-9BF2-449C-8551-9550E5AE27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396565-E413-4851-A230-C3304F14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7983-1A55-4DE4-8EEE-A1CA352A271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7EEF3-62FA-44CE-B7F6-78CD2431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7BC791-D5A6-4159-B411-3971DD46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7297-7064-4CF2-97B2-45E961E97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6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4D214-BE46-4B1A-AE45-D9468FFAE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CB69C-6E9F-4C7D-958A-E60CD78A8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7983-1A55-4DE4-8EEE-A1CA352A271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FA9BC-F32F-493F-A17C-B36FA2BE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11D77-74CD-40A5-ADD5-165B756C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7297-7064-4CF2-97B2-45E961E97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4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90E7C9-7328-4DD9-B43C-1B1BB9FF1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7983-1A55-4DE4-8EEE-A1CA352A271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27BAC-F4DB-4873-BF72-08F86767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19BA9-E213-4F11-90E4-01928027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7297-7064-4CF2-97B2-45E961E97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6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1EB58-67C6-4C2C-B2B6-BD8BF5363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8816-0051-4C8C-9851-0067A7E32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6CCF0-FF6D-4C97-9A95-127238B86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73464-5029-4941-9A84-7445253D1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7983-1A55-4DE4-8EEE-A1CA352A271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182C0-4C09-42C0-95F1-0ADBB9D4C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3AC06-80EC-4EE9-BF23-CADB84C86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7297-7064-4CF2-97B2-45E961E97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8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52F4-67AD-44BE-9A93-2BA07A5B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A5ABFA-2522-4C76-8EF4-4D3134C0B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2AD09-E119-426B-A528-4060AC7A6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FC16B-7948-4EFD-8C7D-A12F80AE6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7983-1A55-4DE4-8EEE-A1CA352A271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F870C-B244-4E41-BFA0-D9808080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28607-C3CB-4D8C-B6AE-8B2F63BF6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7297-7064-4CF2-97B2-45E961E97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5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91254-2714-4A01-86EE-D98839129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B7510-F7AE-41EE-95F6-A53B6D906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ECF9D-E755-4AA8-B9F9-3FE4AE849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C7983-1A55-4DE4-8EEE-A1CA352A271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A9CB2-7BAF-4A58-8D0C-16CC49A9E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DA045-788A-4295-AECF-0BFD6FC46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7297-7064-4CF2-97B2-45E961E97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6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C68C-0FE3-41C6-8188-9264481BB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Music Genre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9B7B3-7819-48D1-ABB0-E779B9637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Connor Herring</a:t>
            </a:r>
          </a:p>
        </p:txBody>
      </p:sp>
    </p:spTree>
    <p:extLst>
      <p:ext uri="{BB962C8B-B14F-4D97-AF65-F5344CB8AC3E}">
        <p14:creationId xmlns:p14="http://schemas.microsoft.com/office/powerpoint/2010/main" val="934600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FBB1F7B-DE47-4D67-B189-0F5FEF13E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82" y="60559"/>
            <a:ext cx="10577459" cy="54600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6F1FBD-6FC1-4C55-ABF5-A859231936A0}"/>
              </a:ext>
            </a:extLst>
          </p:cNvPr>
          <p:cNvSpPr txBox="1"/>
          <p:nvPr/>
        </p:nvSpPr>
        <p:spPr>
          <a:xfrm>
            <a:off x="2394662" y="5489584"/>
            <a:ext cx="2649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CV</a:t>
            </a:r>
            <a:endParaRPr lang="en-US" dirty="0"/>
          </a:p>
          <a:p>
            <a:r>
              <a:rPr lang="en-US" dirty="0"/>
              <a:t>Polynomial kernel best</a:t>
            </a:r>
          </a:p>
          <a:p>
            <a:r>
              <a:rPr lang="en-US" dirty="0"/>
              <a:t>C=0.01</a:t>
            </a:r>
          </a:p>
          <a:p>
            <a:r>
              <a:rPr lang="en-US" dirty="0"/>
              <a:t>Gamma = 1e-6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02F1F-7EB4-48BD-BD3A-BB26A759EA8B}"/>
              </a:ext>
            </a:extLst>
          </p:cNvPr>
          <p:cNvSpPr txBox="1"/>
          <p:nvPr/>
        </p:nvSpPr>
        <p:spPr>
          <a:xfrm>
            <a:off x="7831858" y="5351085"/>
            <a:ext cx="1623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Accuracy</a:t>
            </a:r>
            <a:r>
              <a:rPr lang="en-US" dirty="0"/>
              <a:t> </a:t>
            </a:r>
          </a:p>
          <a:p>
            <a:r>
              <a:rPr lang="en-US" dirty="0"/>
              <a:t>37 % Train</a:t>
            </a:r>
          </a:p>
          <a:p>
            <a:r>
              <a:rPr lang="en-US" dirty="0"/>
              <a:t>27 % Validation</a:t>
            </a:r>
          </a:p>
          <a:p>
            <a:r>
              <a:rPr lang="en-US" dirty="0"/>
              <a:t>34 % Test 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BEEEE8D3-CFE0-43D2-8B13-3BBBD459A09E}"/>
              </a:ext>
            </a:extLst>
          </p:cNvPr>
          <p:cNvSpPr/>
          <p:nvPr/>
        </p:nvSpPr>
        <p:spPr>
          <a:xfrm>
            <a:off x="9853377" y="1869804"/>
            <a:ext cx="442849" cy="2964624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5D62E8-3A81-4F80-B23F-D24DDC4C0585}"/>
              </a:ext>
            </a:extLst>
          </p:cNvPr>
          <p:cNvSpPr txBox="1"/>
          <p:nvPr/>
        </p:nvSpPr>
        <p:spPr>
          <a:xfrm>
            <a:off x="10435640" y="2790584"/>
            <a:ext cx="10784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metal</a:t>
            </a:r>
          </a:p>
          <a:p>
            <a:r>
              <a:rPr lang="en-US" dirty="0"/>
              <a:t>3 reggae</a:t>
            </a:r>
          </a:p>
          <a:p>
            <a:r>
              <a:rPr lang="en-US" dirty="0"/>
              <a:t>3 country</a:t>
            </a:r>
          </a:p>
          <a:p>
            <a:r>
              <a:rPr lang="en-US" dirty="0"/>
              <a:t>3 jazz</a:t>
            </a:r>
          </a:p>
          <a:p>
            <a:r>
              <a:rPr lang="en-US" dirty="0"/>
              <a:t>2 pop</a:t>
            </a:r>
          </a:p>
          <a:p>
            <a:r>
              <a:rPr lang="en-US" dirty="0"/>
              <a:t>1 blues</a:t>
            </a:r>
          </a:p>
          <a:p>
            <a:r>
              <a:rPr lang="en-US" dirty="0"/>
              <a:t>1 hip hop</a:t>
            </a:r>
          </a:p>
        </p:txBody>
      </p:sp>
    </p:spTree>
    <p:extLst>
      <p:ext uri="{BB962C8B-B14F-4D97-AF65-F5344CB8AC3E}">
        <p14:creationId xmlns:p14="http://schemas.microsoft.com/office/powerpoint/2010/main" val="261239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4CE355-3693-4FF8-83A8-76FC88A706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7765177"/>
              </p:ext>
            </p:extLst>
          </p:nvPr>
        </p:nvGraphicFramePr>
        <p:xfrm>
          <a:off x="747991" y="304360"/>
          <a:ext cx="10515600" cy="596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2963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15406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48680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32507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 Classification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 Vector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03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Immigrant Song- Led Zeppelin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Hip 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41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Clair de lune- Claude Debussy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Classical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Classical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21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Jamming- Bob Marley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Reggae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Reggae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Jazz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9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Rhinestone Cowboy- Glen Campbell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51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You should be dancing- Bee Gees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58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Take Five- Dave Brubeck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Reggae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Jazz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20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Electric Relaxation- Tribe Called 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Hip 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Reggae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Jazz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616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Enter Sandman- Metallica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Hip 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Disco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65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Pride and Joy- Stevie Ray Vaughn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Hip 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Hip 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55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Billie Jean- Michael Jackson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Hip 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04182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0C0F88F-85BE-4372-A946-C486B4551BBD}"/>
              </a:ext>
            </a:extLst>
          </p:cNvPr>
          <p:cNvSpPr txBox="1"/>
          <p:nvPr/>
        </p:nvSpPr>
        <p:spPr>
          <a:xfrm>
            <a:off x="6466406" y="6301878"/>
            <a:ext cx="165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30 % correct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C9FD64-D85B-47C1-82FA-88719B618889}"/>
              </a:ext>
            </a:extLst>
          </p:cNvPr>
          <p:cNvSpPr txBox="1"/>
          <p:nvPr/>
        </p:nvSpPr>
        <p:spPr>
          <a:xfrm>
            <a:off x="9140582" y="6301878"/>
            <a:ext cx="165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50 % correct</a:t>
            </a:r>
          </a:p>
        </p:txBody>
      </p:sp>
    </p:spTree>
    <p:extLst>
      <p:ext uri="{BB962C8B-B14F-4D97-AF65-F5344CB8AC3E}">
        <p14:creationId xmlns:p14="http://schemas.microsoft.com/office/powerpoint/2010/main" val="1504177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B56BB-713E-4B0D-96A1-ADC2D242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ADEAF-F33A-47EC-AE52-07BC0E723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Additional features could help (length of track, track title, lyrics)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Would require substantial user input, not as “pure” as analyzing audio signal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Larger dataset may help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Overall, music is subjective and hard to classify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3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857190-08A0-473C-B5B4-65EF2425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Goal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CBBFA-1869-42CD-97EA-A158EE617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Can we predict the genre of music based on certain features contained in an audio file?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Dataset: features extracted from 30 seconds of wav files from 1000 tracks spanning 10 genres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F23C1-B830-41A0-B7FC-36736666F3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2" r="21919" b="-2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45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5C71-AD3F-4592-B1CA-070A09CB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3C5B8-21EA-4FD5-A9A4-7162C7B93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Tempo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Beats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Chroma short time </a:t>
            </a:r>
            <a:r>
              <a:rPr lang="en-US" dirty="0" err="1"/>
              <a:t>fourier</a:t>
            </a:r>
            <a:r>
              <a:rPr lang="en-US" dirty="0"/>
              <a:t> transform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Rmse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Spectral centroid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Spectral bandwidth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Rolloff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Zero crossing rate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Mfcc</a:t>
            </a:r>
            <a:r>
              <a:rPr lang="en-US" dirty="0"/>
              <a:t> (20 coefficients)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1F9A7433-E79C-4647-BC72-A08CED81628E}"/>
              </a:ext>
            </a:extLst>
          </p:cNvPr>
          <p:cNvSpPr/>
          <p:nvPr/>
        </p:nvSpPr>
        <p:spPr>
          <a:xfrm>
            <a:off x="6794443" y="1742691"/>
            <a:ext cx="865195" cy="4351338"/>
          </a:xfrm>
          <a:prstGeom prst="rightBrac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A6B07-D1DD-45FD-B519-757B1662EC4E}"/>
              </a:ext>
            </a:extLst>
          </p:cNvPr>
          <p:cNvSpPr txBox="1"/>
          <p:nvPr/>
        </p:nvSpPr>
        <p:spPr>
          <a:xfrm>
            <a:off x="7901564" y="3678128"/>
            <a:ext cx="1435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28 total features </a:t>
            </a:r>
          </a:p>
        </p:txBody>
      </p:sp>
    </p:spTree>
    <p:extLst>
      <p:ext uri="{BB962C8B-B14F-4D97-AF65-F5344CB8AC3E}">
        <p14:creationId xmlns:p14="http://schemas.microsoft.com/office/powerpoint/2010/main" val="38741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34B1DB0B-34D4-41BD-AF4A-D84C5DE0B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96" y="651462"/>
            <a:ext cx="9963499" cy="5555075"/>
          </a:xfrm>
        </p:spPr>
      </p:pic>
    </p:spTree>
    <p:extLst>
      <p:ext uri="{BB962C8B-B14F-4D97-AF65-F5344CB8AC3E}">
        <p14:creationId xmlns:p14="http://schemas.microsoft.com/office/powerpoint/2010/main" val="3009518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E9A6ED-B880-44EA-8D60-C9D3C82C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CCDA7-5E0E-4A4E-9AFB-8ADCDD170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0"/>
            <a:ext cx="5170852" cy="1671564"/>
          </a:xfrm>
        </p:spPr>
        <p:txBody>
          <a:bodyPr>
            <a:normAutofit/>
          </a:bodyPr>
          <a:lstStyle/>
          <a:p>
            <a:r>
              <a:rPr lang="en-US" sz="4000" u="sng" dirty="0"/>
              <a:t>Spectral Centroid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0FF70E-9380-41C2-910A-A051B642B9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2398030"/>
                <a:ext cx="5180245" cy="37310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𝑆𝐶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Where x(n) is weighted frequency of bin n, f(n) is center frequency of that bin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“center of mass” of spectral frequency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0FF70E-9380-41C2-910A-A051B642B9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2398030"/>
                <a:ext cx="5180245" cy="3731058"/>
              </a:xfrm>
              <a:blipFill>
                <a:blip r:embed="rId2"/>
                <a:stretch>
                  <a:fillRect l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2F3FE92-5C32-467E-B04C-6C48E878C5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4" r="2" b="2"/>
          <a:stretch/>
        </p:blipFill>
        <p:spPr>
          <a:xfrm>
            <a:off x="6182944" y="557189"/>
            <a:ext cx="5392622" cy="58108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1927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CE128909-FF5D-4A89-B5AF-825D3E6E5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58" y="629599"/>
            <a:ext cx="9643595" cy="5402159"/>
          </a:xfrm>
        </p:spPr>
      </p:pic>
    </p:spTree>
    <p:extLst>
      <p:ext uri="{BB962C8B-B14F-4D97-AF65-F5344CB8AC3E}">
        <p14:creationId xmlns:p14="http://schemas.microsoft.com/office/powerpoint/2010/main" val="42573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3BBD92E5-0B23-4E7C-B651-EE2466CFF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81" y="610966"/>
            <a:ext cx="9828103" cy="542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2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089A-CA6A-4347-A803-868A2ABA1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880" y="127754"/>
            <a:ext cx="10515600" cy="1325563"/>
          </a:xfrm>
        </p:spPr>
        <p:txBody>
          <a:bodyPr/>
          <a:lstStyle/>
          <a:p>
            <a:r>
              <a:rPr lang="en-US" dirty="0"/>
              <a:t>Procedure used for models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B16DC5-9080-404C-ADC9-F8AC29DAA37E}"/>
              </a:ext>
            </a:extLst>
          </p:cNvPr>
          <p:cNvSpPr/>
          <p:nvPr/>
        </p:nvSpPr>
        <p:spPr>
          <a:xfrm>
            <a:off x="442848" y="1841102"/>
            <a:ext cx="6773941" cy="225934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7DA96E-3397-45A7-BEA9-BED3E6354FBE}"/>
              </a:ext>
            </a:extLst>
          </p:cNvPr>
          <p:cNvSpPr/>
          <p:nvPr/>
        </p:nvSpPr>
        <p:spPr>
          <a:xfrm>
            <a:off x="442848" y="1841102"/>
            <a:ext cx="5080456" cy="22306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BD96A24-8BC1-4EDD-B11C-313E688D9E27}"/>
              </a:ext>
            </a:extLst>
          </p:cNvPr>
          <p:cNvSpPr/>
          <p:nvPr/>
        </p:nvSpPr>
        <p:spPr>
          <a:xfrm rot="5400000">
            <a:off x="2914391" y="2158367"/>
            <a:ext cx="202975" cy="4957443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8DA674-A880-49B5-ABFB-FEBC7609B06F}"/>
              </a:ext>
            </a:extLst>
          </p:cNvPr>
          <p:cNvSpPr txBox="1"/>
          <p:nvPr/>
        </p:nvSpPr>
        <p:spPr>
          <a:xfrm>
            <a:off x="1156326" y="5035351"/>
            <a:ext cx="3858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</a:t>
            </a:r>
            <a:r>
              <a:rPr lang="en-US" dirty="0" err="1"/>
              <a:t>dataframe</a:t>
            </a:r>
            <a:r>
              <a:rPr lang="en-US" dirty="0"/>
              <a:t> (85% of total data), split again 85/15 (train/validation)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43F0F8-7EBC-4E24-AF5F-97E28B50983B}"/>
              </a:ext>
            </a:extLst>
          </p:cNvPr>
          <p:cNvSpPr/>
          <p:nvPr/>
        </p:nvSpPr>
        <p:spPr>
          <a:xfrm>
            <a:off x="3657600" y="1841102"/>
            <a:ext cx="1865704" cy="223064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40E73-0368-41F9-9FF3-E9F126D4B84F}"/>
              </a:ext>
            </a:extLst>
          </p:cNvPr>
          <p:cNvSpPr txBox="1"/>
          <p:nvPr/>
        </p:nvSpPr>
        <p:spPr>
          <a:xfrm>
            <a:off x="907053" y="2668089"/>
            <a:ext cx="228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9A052-FBD7-4FCB-86C1-44364F425059}"/>
              </a:ext>
            </a:extLst>
          </p:cNvPr>
          <p:cNvSpPr txBox="1"/>
          <p:nvPr/>
        </p:nvSpPr>
        <p:spPr>
          <a:xfrm>
            <a:off x="3871677" y="2668089"/>
            <a:ext cx="228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E6B802-D6EF-41B0-87AB-A241B232CF24}"/>
              </a:ext>
            </a:extLst>
          </p:cNvPr>
          <p:cNvSpPr txBox="1"/>
          <p:nvPr/>
        </p:nvSpPr>
        <p:spPr>
          <a:xfrm>
            <a:off x="5811872" y="2647609"/>
            <a:ext cx="2286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  <a:p>
            <a:r>
              <a:rPr lang="en-US" dirty="0"/>
              <a:t>data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452F79C2-B9EA-42EA-BFAD-1049E807DEDC}"/>
              </a:ext>
            </a:extLst>
          </p:cNvPr>
          <p:cNvSpPr/>
          <p:nvPr/>
        </p:nvSpPr>
        <p:spPr>
          <a:xfrm rot="5400000">
            <a:off x="6285301" y="3807089"/>
            <a:ext cx="202975" cy="1660000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2486BB-0BDB-40AC-810B-B29A5269FAD7}"/>
              </a:ext>
            </a:extLst>
          </p:cNvPr>
          <p:cNvSpPr txBox="1"/>
          <p:nvPr/>
        </p:nvSpPr>
        <p:spPr>
          <a:xfrm>
            <a:off x="5180916" y="5061762"/>
            <a:ext cx="3858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Remaining 15% used at the end for testing models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54D825-DDED-4CF2-9D26-69C558569239}"/>
              </a:ext>
            </a:extLst>
          </p:cNvPr>
          <p:cNvSpPr txBox="1"/>
          <p:nvPr/>
        </p:nvSpPr>
        <p:spPr>
          <a:xfrm>
            <a:off x="9219515" y="1398253"/>
            <a:ext cx="18698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Models</a:t>
            </a:r>
          </a:p>
          <a:p>
            <a:endParaRPr lang="en-US" u="sng" dirty="0"/>
          </a:p>
          <a:p>
            <a:r>
              <a:rPr lang="en-US" b="1" dirty="0"/>
              <a:t>Neural Network</a:t>
            </a:r>
          </a:p>
          <a:p>
            <a:r>
              <a:rPr lang="en-US" dirty="0"/>
              <a:t>-search for best activation function, alpha, hidden layers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Support Vector Machine</a:t>
            </a:r>
          </a:p>
          <a:p>
            <a:r>
              <a:rPr lang="en-US" dirty="0"/>
              <a:t>-search for kernel, C param, gamma</a:t>
            </a:r>
          </a:p>
        </p:txBody>
      </p:sp>
    </p:spTree>
    <p:extLst>
      <p:ext uri="{BB962C8B-B14F-4D97-AF65-F5344CB8AC3E}">
        <p14:creationId xmlns:p14="http://schemas.microsoft.com/office/powerpoint/2010/main" val="6882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EC46EAF6-7962-48C6-9034-601F2C0F1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213" y="197175"/>
            <a:ext cx="10042019" cy="53671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35D068-781B-4A8F-BE56-7431FFB57FC2}"/>
              </a:ext>
            </a:extLst>
          </p:cNvPr>
          <p:cNvSpPr txBox="1"/>
          <p:nvPr/>
        </p:nvSpPr>
        <p:spPr>
          <a:xfrm>
            <a:off x="7831858" y="5351085"/>
            <a:ext cx="1623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Accuracy</a:t>
            </a:r>
            <a:r>
              <a:rPr lang="en-US" dirty="0"/>
              <a:t> </a:t>
            </a:r>
          </a:p>
          <a:p>
            <a:r>
              <a:rPr lang="en-US" dirty="0"/>
              <a:t>59 % Train</a:t>
            </a:r>
          </a:p>
          <a:p>
            <a:r>
              <a:rPr lang="en-US" dirty="0"/>
              <a:t>49 % Validation</a:t>
            </a:r>
          </a:p>
          <a:p>
            <a:r>
              <a:rPr lang="en-US" dirty="0"/>
              <a:t>60 % Test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E51ABB-D3F8-4E73-BBFF-D1AAD8941B8E}"/>
              </a:ext>
            </a:extLst>
          </p:cNvPr>
          <p:cNvSpPr txBox="1"/>
          <p:nvPr/>
        </p:nvSpPr>
        <p:spPr>
          <a:xfrm>
            <a:off x="2907218" y="5489584"/>
            <a:ext cx="2649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CV</a:t>
            </a:r>
            <a:endParaRPr lang="en-US" dirty="0"/>
          </a:p>
          <a:p>
            <a:r>
              <a:rPr lang="en-US" dirty="0"/>
              <a:t>Logistic activation best</a:t>
            </a:r>
          </a:p>
          <a:p>
            <a:r>
              <a:rPr lang="en-US" dirty="0"/>
              <a:t>Hidden layers 1000 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4F2686A-9778-4A99-878D-9326C2627E31}"/>
              </a:ext>
            </a:extLst>
          </p:cNvPr>
          <p:cNvSpPr/>
          <p:nvPr/>
        </p:nvSpPr>
        <p:spPr>
          <a:xfrm>
            <a:off x="9972291" y="2484872"/>
            <a:ext cx="471552" cy="228805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4B0618-82FD-412C-8865-FD81D8BC647B}"/>
              </a:ext>
            </a:extLst>
          </p:cNvPr>
          <p:cNvSpPr txBox="1"/>
          <p:nvPr/>
        </p:nvSpPr>
        <p:spPr>
          <a:xfrm>
            <a:off x="10624261" y="2976926"/>
            <a:ext cx="10784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metal</a:t>
            </a:r>
          </a:p>
          <a:p>
            <a:r>
              <a:rPr lang="en-US" dirty="0"/>
              <a:t>3 reggae</a:t>
            </a:r>
          </a:p>
          <a:p>
            <a:r>
              <a:rPr lang="en-US" dirty="0"/>
              <a:t>2 country</a:t>
            </a:r>
          </a:p>
          <a:p>
            <a:r>
              <a:rPr lang="en-US" dirty="0"/>
              <a:t>2 hip hop</a:t>
            </a:r>
          </a:p>
          <a:p>
            <a:r>
              <a:rPr lang="en-US" dirty="0"/>
              <a:t>1 pop</a:t>
            </a:r>
          </a:p>
        </p:txBody>
      </p:sp>
    </p:spTree>
    <p:extLst>
      <p:ext uri="{BB962C8B-B14F-4D97-AF65-F5344CB8AC3E}">
        <p14:creationId xmlns:p14="http://schemas.microsoft.com/office/powerpoint/2010/main" val="1093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 animBg="1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362</Words>
  <Application>Microsoft Office PowerPoint</Application>
  <PresentationFormat>Widescreen</PresentationFormat>
  <Paragraphs>120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Wingdings</vt:lpstr>
      <vt:lpstr>Office Theme</vt:lpstr>
      <vt:lpstr>Music Genre Classification</vt:lpstr>
      <vt:lpstr>Goal</vt:lpstr>
      <vt:lpstr>Features </vt:lpstr>
      <vt:lpstr>PowerPoint Presentation</vt:lpstr>
      <vt:lpstr>Spectral Centroid </vt:lpstr>
      <vt:lpstr>PowerPoint Presentation</vt:lpstr>
      <vt:lpstr>PowerPoint Presentation</vt:lpstr>
      <vt:lpstr>Procedure used for models</vt:lpstr>
      <vt:lpstr>PowerPoint Presentation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Genre Classification</dc:title>
  <dc:creator>connor herring</dc:creator>
  <cp:lastModifiedBy>connor herring</cp:lastModifiedBy>
  <cp:revision>29</cp:revision>
  <dcterms:created xsi:type="dcterms:W3CDTF">2020-10-22T20:13:36Z</dcterms:created>
  <dcterms:modified xsi:type="dcterms:W3CDTF">2020-10-26T15:44:35Z</dcterms:modified>
</cp:coreProperties>
</file>