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0" d="100"/>
          <a:sy n="50" d="100"/>
        </p:scale>
        <p:origin x="44" y="12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user.com/" TargetMode="External"/><Relationship Id="rId5" Type="http://schemas.openxmlformats.org/officeDocument/2006/relationships/hyperlink" Target="https://www.digikey.com/" TargetMode="External"/><Relationship Id="rId4" Type="http://schemas.openxmlformats.org/officeDocument/2006/relationships/hyperlink" Target="https://www.sparkf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&lt;Project Name&gt;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&lt;Date&gt;</a:t>
            </a:r>
          </a:p>
          <a:p>
            <a:r>
              <a:rPr lang="en-US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50E6-5081-4020-B7AA-69C2EF326ECB}"/>
              </a:ext>
            </a:extLst>
          </p:cNvPr>
          <p:cNvSpPr txBox="1"/>
          <p:nvPr/>
        </p:nvSpPr>
        <p:spPr>
          <a:xfrm>
            <a:off x="2857500" y="4152900"/>
            <a:ext cx="6562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All Power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037117"/>
              </p:ext>
            </p:extLst>
          </p:nvPr>
        </p:nvGraphicFramePr>
        <p:xfrm>
          <a:off x="609600" y="1371600"/>
          <a:ext cx="10972800" cy="4719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BeagleBoard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($47.50)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Hub | https://a.co/d/fYHrCPh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Speaker | https://a.co/d/8OIqLUI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LCD Screen 2.8” TFT | https://www.adafruit.com/product/1770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Momentary Buttons x 6 | https://www.adafruit.com/product/367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($2.50) $0.75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Potentiometer (Flush Mount) | https://www.adafruit.com/product/562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Flash Drive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2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 Servo | https://a.co/d/6aKJO0a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($26.99) $5.40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Breakout | https://a.co/d/d0jVBUZ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($6.99) $0.70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12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3B4-427E-EA03-96F0-1205BE85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(Remove slide for submission)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A702-BE4B-FD4F-F718-52B4ADE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must be from either: 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Adafruit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Sparkfun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Digi-Key</a:t>
            </a:r>
            <a:r>
              <a:rPr lang="en-US" dirty="0"/>
              <a:t>, or </a:t>
            </a:r>
            <a:r>
              <a:rPr lang="en-US" dirty="0">
                <a:hlinkClick r:id="rId6"/>
              </a:rPr>
              <a:t>Mouser</a:t>
            </a:r>
            <a:endParaRPr lang="en-US" dirty="0"/>
          </a:p>
          <a:p>
            <a:r>
              <a:rPr lang="en-US" dirty="0"/>
              <a:t>Select no more than two (2) components that are not on approved component spreadsheet</a:t>
            </a:r>
          </a:p>
          <a:p>
            <a:pPr lvl="1"/>
            <a:r>
              <a:rPr lang="en-US" dirty="0"/>
              <a:t>See Canvas </a:t>
            </a:r>
            <a:r>
              <a:rPr lang="en-US" dirty="0">
                <a:sym typeface="Wingdings" panose="05000000000000000000" pitchFamily="2" charset="2"/>
              </a:rPr>
              <a:t> Files  assignments  ENGI301_project_01_parts_list.xlsx</a:t>
            </a:r>
            <a:endParaRPr lang="en-US" dirty="0"/>
          </a:p>
          <a:p>
            <a:r>
              <a:rPr lang="en-US" dirty="0"/>
              <a:t>All components needed for the project should be listed on Slide 5</a:t>
            </a:r>
          </a:p>
          <a:p>
            <a:r>
              <a:rPr lang="en-US" dirty="0"/>
              <a:t>All components should have links to the website where they can be purchased</a:t>
            </a:r>
          </a:p>
          <a:p>
            <a:pPr lvl="1"/>
            <a:r>
              <a:rPr lang="en-US" dirty="0"/>
              <a:t>Please trim URLs for links to Amazon</a:t>
            </a:r>
          </a:p>
          <a:p>
            <a:r>
              <a:rPr lang="en-US" dirty="0"/>
              <a:t>All components together should not cost more than $75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BE50F-C22E-20BE-3553-2BC61AE40EA1}"/>
              </a:ext>
            </a:extLst>
          </p:cNvPr>
          <p:cNvSpPr txBox="1"/>
          <p:nvPr/>
        </p:nvSpPr>
        <p:spPr>
          <a:xfrm>
            <a:off x="2590800" y="6286500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 special request, we can discuss in the project meeting</a:t>
            </a:r>
          </a:p>
        </p:txBody>
      </p:sp>
    </p:spTree>
    <p:extLst>
      <p:ext uri="{BB962C8B-B14F-4D97-AF65-F5344CB8AC3E}">
        <p14:creationId xmlns:p14="http://schemas.microsoft.com/office/powerpoint/2010/main" val="1804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8654</TotalTime>
  <Words>347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&lt;Project Name&gt; Proposal</vt:lpstr>
      <vt:lpstr>Background Information</vt:lpstr>
      <vt:lpstr>System Block Diagram</vt:lpstr>
      <vt:lpstr>Power Block Diagram</vt:lpstr>
      <vt:lpstr>Components / Budget</vt:lpstr>
      <vt:lpstr>Component Selection (Remove slide for submission)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Connor Kelly</cp:lastModifiedBy>
  <cp:revision>408</cp:revision>
  <dcterms:created xsi:type="dcterms:W3CDTF">2018-01-09T20:24:50Z</dcterms:created>
  <dcterms:modified xsi:type="dcterms:W3CDTF">2023-02-12T21:59:37Z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