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62" r:id="rId6"/>
    <p:sldId id="259" r:id="rId7"/>
    <p:sldId id="260" r:id="rId8"/>
    <p:sldId id="263" r:id="rId9"/>
    <p:sldId id="264" r:id="rId10"/>
    <p:sldId id="268" r:id="rId11"/>
    <p:sldId id="269" r:id="rId12"/>
    <p:sldId id="271" r:id="rId13"/>
    <p:sldId id="272" r:id="rId14"/>
    <p:sldId id="273" r:id="rId15"/>
    <p:sldId id="270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5" r:id="rId25"/>
    <p:sldId id="282" r:id="rId26"/>
    <p:sldId id="286" r:id="rId27"/>
    <p:sldId id="287" r:id="rId28"/>
    <p:sldId id="288" r:id="rId29"/>
    <p:sldId id="289" r:id="rId30"/>
    <p:sldId id="283" r:id="rId31"/>
    <p:sldId id="265" r:id="rId32"/>
    <p:sldId id="26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2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04EE-51A2-4A19-9027-7D8BC7909B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D044DD-4623-450A-9529-1115C981E8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1EF7B-8D5E-45C2-96DF-DA3620A69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6AF38-B9A2-437D-99F6-CA7D9AE1C1B3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7E1F0-18E6-4D1E-804C-D786859A6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5BD29-61B2-404B-8209-D0DDA66CF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1B9A4-6754-4B9B-AF75-17BBDCBA6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450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B1989-0DFE-4BCB-A37F-49818B555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5D5FDB-6702-4F21-9507-14D93C84A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DDAF5-6124-4A43-9666-C30BA3F06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6AF38-B9A2-437D-99F6-CA7D9AE1C1B3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7D915-1EDA-4C9E-BF5C-1BC3B7111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970F0-1A43-456C-B023-066CBA5EC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1B9A4-6754-4B9B-AF75-17BBDCBA6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20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4B5058-8AAF-4964-A8D0-5F0DFBA072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404CBC-DE95-4283-88AC-CC35265A8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E0733-F534-4869-9F71-C2BA0E6CD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6AF38-B9A2-437D-99F6-CA7D9AE1C1B3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6B5EF-F743-438C-BD48-59E6496AB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C88AD-09F1-4B34-BC8A-A48A4F262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1B9A4-6754-4B9B-AF75-17BBDCBA6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00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ACB92-8E31-436D-8CA3-4DB9DAB8B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96BDD-9C68-49A6-8094-8DF437BC7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D8FDF-9B61-4C47-A5B5-95320824B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6AF38-B9A2-437D-99F6-CA7D9AE1C1B3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AE0E2-6AF2-4A21-B4D0-93EBC2939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07121-A65D-414A-B80B-AD28923DE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1B9A4-6754-4B9B-AF75-17BBDCBA6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94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48128-AFB8-4332-8146-58D5EDEC8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93A46-DC98-404C-BA4E-A357E04A9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61BFB-1C7E-468B-8051-A4F112618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6AF38-B9A2-437D-99F6-CA7D9AE1C1B3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2451E-F9A6-4A2E-B889-35ADFB64B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215EC-D442-419A-BB37-2310C12C9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1B9A4-6754-4B9B-AF75-17BBDCBA6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48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8F843-5C03-4621-B7C3-DD974BB07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3E705-139A-476E-9641-8FF817246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B6DC7D-B82B-491F-88E6-194CAA09A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652D7-5B0B-469F-AFA9-17EC87B07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6AF38-B9A2-437D-99F6-CA7D9AE1C1B3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1A1BD-C528-4386-A7E9-E9B643FB1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571CB-3725-4343-82E1-FC948036A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1B9A4-6754-4B9B-AF75-17BBDCBA6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48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BE3BB-6FD7-4E6A-AC0B-E391124F5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D066D-3EC3-4063-86A9-8AB59BF3A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841AC9-3E63-46A8-AD6C-049614276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B01226-8211-46E0-AC76-5B9BCB635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D7EA7C-16FE-458A-86DD-041898459E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B4ED7E-9B86-45BA-876E-F737AEB69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6AF38-B9A2-437D-99F6-CA7D9AE1C1B3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473F56-A144-4D59-ABD0-A661BF5FA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8CA14A-927C-4759-9315-3746F7A0C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1B9A4-6754-4B9B-AF75-17BBDCBA6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748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833B5-DAC5-4219-ABBC-02F0B23A9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C0E5B0-C3CA-4584-8BA6-337D453F3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6AF38-B9A2-437D-99F6-CA7D9AE1C1B3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498093-9511-4A45-8DBC-FB0616381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B47DED-2963-426B-85E7-8DA9CA2F1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1B9A4-6754-4B9B-AF75-17BBDCBA6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47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A0282E-22FE-490D-9FF4-5EEE5F56F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6AF38-B9A2-437D-99F6-CA7D9AE1C1B3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A3F8E8-7259-4DBC-854D-1813A55CF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78E461-EFE9-4183-BE41-063557275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1B9A4-6754-4B9B-AF75-17BBDCBA6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26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A0626-D546-4C77-9659-17B9D6ECA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A06AF-4ACA-4DDE-AFD9-AA7A21190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1B0BFF-177F-418B-98F7-E79740FFF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EDA36-EAF4-40FD-AA71-71723B058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6AF38-B9A2-437D-99F6-CA7D9AE1C1B3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32A8D-5D55-45FB-BEA8-7F1C391E7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D1965-1340-4125-937B-E604B7A0C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1B9A4-6754-4B9B-AF75-17BBDCBA6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89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C2D05-6886-4A40-9C10-CC7A1F7DD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F67D61-8228-4914-853C-C17463C0F8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7D5060-45ED-4747-B199-9763C7CC3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DF681-C7B4-4DB3-855E-867A44302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6AF38-B9A2-437D-99F6-CA7D9AE1C1B3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44C9B-02CF-49E3-BE73-11294F6B0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8A9FF7-10EC-4D8D-9015-6502A0439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1B9A4-6754-4B9B-AF75-17BBDCBA6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8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FCCAF9-FFE2-4BE7-8072-ADBE54B19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DB20D-41C0-4626-9443-C529614B3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DED88-556A-41D3-9FE1-59E4EB44DA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6AF38-B9A2-437D-99F6-CA7D9AE1C1B3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C9EA5-D845-4F2C-B17E-E8334B6CA4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4FFD8-4775-4072-85C5-B3D97CE33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1B9A4-6754-4B9B-AF75-17BBDCBA6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46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witter.com/search?q=from%3A%40johnlatwc%20pacific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6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jpg"/><Relationship Id="rId5" Type="http://schemas.openxmlformats.org/officeDocument/2006/relationships/image" Target="../media/image14.jpeg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74C38-D7A3-4FF2-9D99-AEDA6AB1BC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Hike in the Pacific Northwest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0031B1-6FEA-44B5-91FE-CF2735CABA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@JohnLaTwC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268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71EBFD-1323-4A5A-91AF-0A5542BC9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" y="-720090"/>
            <a:ext cx="11064240" cy="829818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A66344F-19EA-407E-A2D9-E53A1B909BF0}"/>
              </a:ext>
            </a:extLst>
          </p:cNvPr>
          <p:cNvSpPr/>
          <p:nvPr/>
        </p:nvSpPr>
        <p:spPr>
          <a:xfrm>
            <a:off x="7754991" y="6093788"/>
            <a:ext cx="2944759" cy="508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Baker Lake</a:t>
            </a:r>
          </a:p>
        </p:txBody>
      </p:sp>
    </p:spTree>
    <p:extLst>
      <p:ext uri="{BB962C8B-B14F-4D97-AF65-F5344CB8AC3E}">
        <p14:creationId xmlns:p14="http://schemas.microsoft.com/office/powerpoint/2010/main" val="2668760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3D202-0758-4F4D-9251-3737224B7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287953-A724-4251-ABDB-312B0334B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CEE9EDA-BB28-4846-9E81-885612E48307}"/>
              </a:ext>
            </a:extLst>
          </p:cNvPr>
          <p:cNvSpPr/>
          <p:nvPr/>
        </p:nvSpPr>
        <p:spPr>
          <a:xfrm>
            <a:off x="7481941" y="6238786"/>
            <a:ext cx="2944759" cy="508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Mazama Ridge, Mount Rainier</a:t>
            </a:r>
          </a:p>
        </p:txBody>
      </p:sp>
    </p:spTree>
    <p:extLst>
      <p:ext uri="{BB962C8B-B14F-4D97-AF65-F5344CB8AC3E}">
        <p14:creationId xmlns:p14="http://schemas.microsoft.com/office/powerpoint/2010/main" val="2064712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54EEF-A3D5-43B5-88E0-5D382B9EF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913B11-FC17-4433-89BB-1861CEB6A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7CBF373-0E6C-4412-B801-26B03A563A2C}"/>
              </a:ext>
            </a:extLst>
          </p:cNvPr>
          <p:cNvSpPr/>
          <p:nvPr/>
        </p:nvSpPr>
        <p:spPr>
          <a:xfrm>
            <a:off x="336550" y="187236"/>
            <a:ext cx="1562100" cy="508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Joe Lake</a:t>
            </a:r>
          </a:p>
        </p:txBody>
      </p:sp>
    </p:spTree>
    <p:extLst>
      <p:ext uri="{BB962C8B-B14F-4D97-AF65-F5344CB8AC3E}">
        <p14:creationId xmlns:p14="http://schemas.microsoft.com/office/powerpoint/2010/main" val="987276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E0984-63A1-47A3-8DA6-DA8B8C982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F09A51-5A5B-45CD-9751-CEFF8C979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" y="0"/>
            <a:ext cx="12183894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792BB04-E9A7-4983-923F-DD2A1CFAB27B}"/>
              </a:ext>
            </a:extLst>
          </p:cNvPr>
          <p:cNvSpPr/>
          <p:nvPr/>
        </p:nvSpPr>
        <p:spPr>
          <a:xfrm>
            <a:off x="222250" y="111036"/>
            <a:ext cx="2635250" cy="508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Lake Viviane, The Enchantments</a:t>
            </a:r>
          </a:p>
        </p:txBody>
      </p:sp>
    </p:spTree>
    <p:extLst>
      <p:ext uri="{BB962C8B-B14F-4D97-AF65-F5344CB8AC3E}">
        <p14:creationId xmlns:p14="http://schemas.microsoft.com/office/powerpoint/2010/main" val="3001002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7DC1D-C8B3-47F0-B697-B84F9E923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77BAA8-B205-4206-9169-23EF5B00C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" y="0"/>
            <a:ext cx="12175701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567ED7D-B8AE-42AC-B075-40ED8ADF4FF5}"/>
              </a:ext>
            </a:extLst>
          </p:cNvPr>
          <p:cNvSpPr/>
          <p:nvPr/>
        </p:nvSpPr>
        <p:spPr>
          <a:xfrm>
            <a:off x="222250" y="111036"/>
            <a:ext cx="2635250" cy="508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Dry Falls, WA</a:t>
            </a:r>
          </a:p>
        </p:txBody>
      </p:sp>
    </p:spTree>
    <p:extLst>
      <p:ext uri="{BB962C8B-B14F-4D97-AF65-F5344CB8AC3E}">
        <p14:creationId xmlns:p14="http://schemas.microsoft.com/office/powerpoint/2010/main" val="1009953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3A457-497E-4ED3-9F14-F5DF25C35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A48E0E-FEB9-4CE2-B794-9F3DC10895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" y="-339"/>
            <a:ext cx="12170664" cy="685867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E057971-3E15-4BA3-9BBB-004A2CD0BBDD}"/>
              </a:ext>
            </a:extLst>
          </p:cNvPr>
          <p:cNvSpPr/>
          <p:nvPr/>
        </p:nvSpPr>
        <p:spPr>
          <a:xfrm>
            <a:off x="222250" y="111036"/>
            <a:ext cx="2635250" cy="508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Cle </a:t>
            </a:r>
            <a:r>
              <a:rPr lang="en-US" sz="1400" dirty="0" err="1">
                <a:solidFill>
                  <a:sysClr val="windowText" lastClr="000000"/>
                </a:solidFill>
              </a:rPr>
              <a:t>Elum</a:t>
            </a:r>
            <a:r>
              <a:rPr lang="en-US" sz="1400" dirty="0">
                <a:solidFill>
                  <a:sysClr val="windowText" lastClr="000000"/>
                </a:solidFill>
              </a:rPr>
              <a:t> river, Suncadia</a:t>
            </a:r>
          </a:p>
        </p:txBody>
      </p:sp>
    </p:spTree>
    <p:extLst>
      <p:ext uri="{BB962C8B-B14F-4D97-AF65-F5344CB8AC3E}">
        <p14:creationId xmlns:p14="http://schemas.microsoft.com/office/powerpoint/2010/main" val="1267133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B0FFC-89A2-4A40-8187-7872F2FFC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6EDB93-1977-40DB-8BE8-297A2FAFC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" y="0"/>
            <a:ext cx="12183894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791DE73-37DE-4A8B-A43B-AF6BBA78EC9C}"/>
              </a:ext>
            </a:extLst>
          </p:cNvPr>
          <p:cNvSpPr/>
          <p:nvPr/>
        </p:nvSpPr>
        <p:spPr>
          <a:xfrm>
            <a:off x="222250" y="111036"/>
            <a:ext cx="2635250" cy="508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Red Pass, Cascade Crest Trail</a:t>
            </a:r>
          </a:p>
        </p:txBody>
      </p:sp>
    </p:spTree>
    <p:extLst>
      <p:ext uri="{BB962C8B-B14F-4D97-AF65-F5344CB8AC3E}">
        <p14:creationId xmlns:p14="http://schemas.microsoft.com/office/powerpoint/2010/main" val="2342685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6BDF5-E1C4-4F52-B4B8-49447B364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DF1F6F-1964-43EE-BE78-67DF4F486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42900"/>
            <a:ext cx="10972800" cy="61722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5CB21C3-153D-4EC5-9BDE-61A6B9C82F95}"/>
              </a:ext>
            </a:extLst>
          </p:cNvPr>
          <p:cNvSpPr/>
          <p:nvPr/>
        </p:nvSpPr>
        <p:spPr>
          <a:xfrm>
            <a:off x="222250" y="111036"/>
            <a:ext cx="2635250" cy="508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Ridge Lake</a:t>
            </a:r>
          </a:p>
        </p:txBody>
      </p:sp>
    </p:spTree>
    <p:extLst>
      <p:ext uri="{BB962C8B-B14F-4D97-AF65-F5344CB8AC3E}">
        <p14:creationId xmlns:p14="http://schemas.microsoft.com/office/powerpoint/2010/main" val="714585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434A0B-B391-41D1-BBB4-53D4D965D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37FC429-E332-4D6F-8CB3-DA41AFA25BB4}"/>
              </a:ext>
            </a:extLst>
          </p:cNvPr>
          <p:cNvSpPr/>
          <p:nvPr/>
        </p:nvSpPr>
        <p:spPr>
          <a:xfrm>
            <a:off x="222250" y="111036"/>
            <a:ext cx="2635250" cy="508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Alta Mountain</a:t>
            </a:r>
          </a:p>
        </p:txBody>
      </p:sp>
    </p:spTree>
    <p:extLst>
      <p:ext uri="{BB962C8B-B14F-4D97-AF65-F5344CB8AC3E}">
        <p14:creationId xmlns:p14="http://schemas.microsoft.com/office/powerpoint/2010/main" val="807728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21701A-7E1D-47A3-A294-B5FE93C22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58" y="0"/>
            <a:ext cx="11606884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C7E245E-6D27-4CE5-99E8-46D2E6565AE5}"/>
              </a:ext>
            </a:extLst>
          </p:cNvPr>
          <p:cNvSpPr/>
          <p:nvPr/>
        </p:nvSpPr>
        <p:spPr>
          <a:xfrm>
            <a:off x="222250" y="111036"/>
            <a:ext cx="2635250" cy="508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Gold Creek Valley</a:t>
            </a:r>
          </a:p>
        </p:txBody>
      </p:sp>
    </p:spTree>
    <p:extLst>
      <p:ext uri="{BB962C8B-B14F-4D97-AF65-F5344CB8AC3E}">
        <p14:creationId xmlns:p14="http://schemas.microsoft.com/office/powerpoint/2010/main" val="2967822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A00987-AA0C-4CFB-B991-82394195C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 Hike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F98D12-257A-4DED-BEDA-6ACB57CEBB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99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2D0C11-4139-4EDA-8A2E-E8CBC3F36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71" y="0"/>
            <a:ext cx="10659858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50C5079-AFEE-470B-B7DF-F6A669FF79EB}"/>
              </a:ext>
            </a:extLst>
          </p:cNvPr>
          <p:cNvSpPr/>
          <p:nvPr/>
        </p:nvSpPr>
        <p:spPr>
          <a:xfrm>
            <a:off x="222250" y="111036"/>
            <a:ext cx="2635250" cy="508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Rachel Lake</a:t>
            </a:r>
          </a:p>
        </p:txBody>
      </p:sp>
    </p:spTree>
    <p:extLst>
      <p:ext uri="{BB962C8B-B14F-4D97-AF65-F5344CB8AC3E}">
        <p14:creationId xmlns:p14="http://schemas.microsoft.com/office/powerpoint/2010/main" val="32475520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4D192F-1014-4F39-925F-7194E87EE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4ABC7DB-4BC9-4931-AC91-E2F802B26611}"/>
              </a:ext>
            </a:extLst>
          </p:cNvPr>
          <p:cNvSpPr/>
          <p:nvPr/>
        </p:nvSpPr>
        <p:spPr>
          <a:xfrm>
            <a:off x="222250" y="111036"/>
            <a:ext cx="2635250" cy="508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Rampart Lakes</a:t>
            </a:r>
          </a:p>
        </p:txBody>
      </p:sp>
    </p:spTree>
    <p:extLst>
      <p:ext uri="{BB962C8B-B14F-4D97-AF65-F5344CB8AC3E}">
        <p14:creationId xmlns:p14="http://schemas.microsoft.com/office/powerpoint/2010/main" val="316949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9BEBF0-3D47-4299-83F0-F524469CC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CEFA39D-0FF7-4D6D-A82F-EBB8D129196B}"/>
              </a:ext>
            </a:extLst>
          </p:cNvPr>
          <p:cNvSpPr/>
          <p:nvPr/>
        </p:nvSpPr>
        <p:spPr>
          <a:xfrm>
            <a:off x="222250" y="111036"/>
            <a:ext cx="2635250" cy="508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Rampart Lakes</a:t>
            </a:r>
          </a:p>
        </p:txBody>
      </p:sp>
    </p:spTree>
    <p:extLst>
      <p:ext uri="{BB962C8B-B14F-4D97-AF65-F5344CB8AC3E}">
        <p14:creationId xmlns:p14="http://schemas.microsoft.com/office/powerpoint/2010/main" val="3551406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28986EDB-00D4-4185-A938-B28C93B48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15963"/>
            <a:ext cx="12192000" cy="542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35F8D67-9832-4AF1-99C0-4545098B8153}"/>
              </a:ext>
            </a:extLst>
          </p:cNvPr>
          <p:cNvSpPr/>
          <p:nvPr/>
        </p:nvSpPr>
        <p:spPr>
          <a:xfrm>
            <a:off x="222250" y="111036"/>
            <a:ext cx="2635250" cy="508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The Great Blade</a:t>
            </a:r>
          </a:p>
        </p:txBody>
      </p:sp>
    </p:spTree>
    <p:extLst>
      <p:ext uri="{BB962C8B-B14F-4D97-AF65-F5344CB8AC3E}">
        <p14:creationId xmlns:p14="http://schemas.microsoft.com/office/powerpoint/2010/main" val="28989662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DDD57434-BB67-4645-B84A-2FEC7C148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0"/>
            <a:ext cx="10591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BC05C2A-45DB-4871-97E8-DBEA65C6235C}"/>
              </a:ext>
            </a:extLst>
          </p:cNvPr>
          <p:cNvSpPr/>
          <p:nvPr/>
        </p:nvSpPr>
        <p:spPr>
          <a:xfrm>
            <a:off x="222250" y="111036"/>
            <a:ext cx="2635250" cy="508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Umatilla Rock</a:t>
            </a:r>
          </a:p>
        </p:txBody>
      </p:sp>
    </p:spTree>
    <p:extLst>
      <p:ext uri="{BB962C8B-B14F-4D97-AF65-F5344CB8AC3E}">
        <p14:creationId xmlns:p14="http://schemas.microsoft.com/office/powerpoint/2010/main" val="10026175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5D795572-522F-4A4D-8511-37B18D78A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AD190E5-2794-4A11-99BC-DCBAFDC2AA17}"/>
              </a:ext>
            </a:extLst>
          </p:cNvPr>
          <p:cNvSpPr/>
          <p:nvPr/>
        </p:nvSpPr>
        <p:spPr>
          <a:xfrm>
            <a:off x="222250" y="111036"/>
            <a:ext cx="2635250" cy="508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Lake Lenore Caves</a:t>
            </a:r>
          </a:p>
        </p:txBody>
      </p:sp>
    </p:spTree>
    <p:extLst>
      <p:ext uri="{BB962C8B-B14F-4D97-AF65-F5344CB8AC3E}">
        <p14:creationId xmlns:p14="http://schemas.microsoft.com/office/powerpoint/2010/main" val="34167894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21D5FA25-26FE-4DC8-AD91-8C1C4BED9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12192000" cy="594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95436E4-7C86-421E-A6AC-FF987C613AE9}"/>
              </a:ext>
            </a:extLst>
          </p:cNvPr>
          <p:cNvSpPr/>
          <p:nvPr/>
        </p:nvSpPr>
        <p:spPr>
          <a:xfrm>
            <a:off x="222250" y="111036"/>
            <a:ext cx="2635250" cy="508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Mount Thomson</a:t>
            </a:r>
          </a:p>
        </p:txBody>
      </p:sp>
    </p:spTree>
    <p:extLst>
      <p:ext uri="{BB962C8B-B14F-4D97-AF65-F5344CB8AC3E}">
        <p14:creationId xmlns:p14="http://schemas.microsoft.com/office/powerpoint/2010/main" val="42839595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">
            <a:extLst>
              <a:ext uri="{FF2B5EF4-FFF2-40B4-BE49-F238E27FC236}">
                <a16:creationId xmlns:a16="http://schemas.microsoft.com/office/drawing/2014/main" id="{4406278A-CE89-45E5-B8EC-93B7499FB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643C0F0-BBFC-4076-970E-F1B8A37F9ABD}"/>
              </a:ext>
            </a:extLst>
          </p:cNvPr>
          <p:cNvSpPr/>
          <p:nvPr/>
        </p:nvSpPr>
        <p:spPr>
          <a:xfrm>
            <a:off x="222250" y="111036"/>
            <a:ext cx="2635250" cy="508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Lila Lake</a:t>
            </a:r>
          </a:p>
        </p:txBody>
      </p:sp>
    </p:spTree>
    <p:extLst>
      <p:ext uri="{BB962C8B-B14F-4D97-AF65-F5344CB8AC3E}">
        <p14:creationId xmlns:p14="http://schemas.microsoft.com/office/powerpoint/2010/main" val="8831826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">
            <a:extLst>
              <a:ext uri="{FF2B5EF4-FFF2-40B4-BE49-F238E27FC236}">
                <a16:creationId xmlns:a16="http://schemas.microsoft.com/office/drawing/2014/main" id="{0A99E258-0679-49BA-8BAD-925F422C6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4908E51-A7E8-432E-A8E3-DC2177A2DF46}"/>
              </a:ext>
            </a:extLst>
          </p:cNvPr>
          <p:cNvSpPr/>
          <p:nvPr/>
        </p:nvSpPr>
        <p:spPr>
          <a:xfrm>
            <a:off x="222250" y="111036"/>
            <a:ext cx="2635250" cy="508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Mazama Ridge</a:t>
            </a:r>
          </a:p>
        </p:txBody>
      </p:sp>
    </p:spTree>
    <p:extLst>
      <p:ext uri="{BB962C8B-B14F-4D97-AF65-F5344CB8AC3E}">
        <p14:creationId xmlns:p14="http://schemas.microsoft.com/office/powerpoint/2010/main" val="19602191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">
            <a:extLst>
              <a:ext uri="{FF2B5EF4-FFF2-40B4-BE49-F238E27FC236}">
                <a16:creationId xmlns:a16="http://schemas.microsoft.com/office/drawing/2014/main" id="{D7842455-82FA-495B-ABEC-DC6A7845C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0"/>
            <a:ext cx="111998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C6138E-2655-43EB-B20D-3C6F23A3C5B6}"/>
              </a:ext>
            </a:extLst>
          </p:cNvPr>
          <p:cNvSpPr/>
          <p:nvPr/>
        </p:nvSpPr>
        <p:spPr>
          <a:xfrm>
            <a:off x="222250" y="111036"/>
            <a:ext cx="2635250" cy="508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Mount Rainier</a:t>
            </a:r>
          </a:p>
        </p:txBody>
      </p:sp>
    </p:spTree>
    <p:extLst>
      <p:ext uri="{BB962C8B-B14F-4D97-AF65-F5344CB8AC3E}">
        <p14:creationId xmlns:p14="http://schemas.microsoft.com/office/powerpoint/2010/main" val="890500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554F1-169B-4EBB-87D3-DE618195C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FAF647-B2EB-4DB9-8A76-67DA95E2D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47" y="1323217"/>
            <a:ext cx="7870625" cy="515251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204B6AB-BD21-432E-9F9E-AF19FB079CA7}"/>
              </a:ext>
            </a:extLst>
          </p:cNvPr>
          <p:cNvGrpSpPr/>
          <p:nvPr/>
        </p:nvGrpSpPr>
        <p:grpSpPr>
          <a:xfrm>
            <a:off x="4078969" y="920028"/>
            <a:ext cx="7398898" cy="5667768"/>
            <a:chOff x="4299863" y="1027906"/>
            <a:chExt cx="7398898" cy="566776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1DB05BD-554B-465D-8144-111A6811A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99863" y="1027906"/>
              <a:ext cx="7398898" cy="5667768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F3AECE0-0592-4F7C-B274-10BA4F4C4EFC}"/>
                </a:ext>
              </a:extLst>
            </p:cNvPr>
            <p:cNvCxnSpPr/>
            <p:nvPr/>
          </p:nvCxnSpPr>
          <p:spPr>
            <a:xfrm>
              <a:off x="8430198" y="5966137"/>
              <a:ext cx="563828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08E7D42-FBAE-4AB9-B537-FD22548AD649}"/>
                </a:ext>
              </a:extLst>
            </p:cNvPr>
            <p:cNvCxnSpPr/>
            <p:nvPr/>
          </p:nvCxnSpPr>
          <p:spPr>
            <a:xfrm>
              <a:off x="10169258" y="5686103"/>
              <a:ext cx="563828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F28E78A-2237-4C53-9079-7B311FE84BD1}"/>
                </a:ext>
              </a:extLst>
            </p:cNvPr>
            <p:cNvCxnSpPr/>
            <p:nvPr/>
          </p:nvCxnSpPr>
          <p:spPr>
            <a:xfrm>
              <a:off x="9054512" y="3323047"/>
              <a:ext cx="563828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66DD136-5099-4733-B64B-633C7F05E8E0}"/>
                </a:ext>
              </a:extLst>
            </p:cNvPr>
            <p:cNvCxnSpPr/>
            <p:nvPr/>
          </p:nvCxnSpPr>
          <p:spPr>
            <a:xfrm>
              <a:off x="8994026" y="3492570"/>
              <a:ext cx="563828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2CD0A186-8E44-42A5-B317-DCBB57C060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8521" y="311728"/>
            <a:ext cx="7974958" cy="62345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6762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">
            <a:extLst>
              <a:ext uri="{FF2B5EF4-FFF2-40B4-BE49-F238E27FC236}">
                <a16:creationId xmlns:a16="http://schemas.microsoft.com/office/drawing/2014/main" id="{AADF8198-998E-4675-9799-5A798C79C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5213"/>
            <a:ext cx="12192000" cy="472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1528B17-857C-4361-8B7A-337923E70694}"/>
              </a:ext>
            </a:extLst>
          </p:cNvPr>
          <p:cNvSpPr/>
          <p:nvPr/>
        </p:nvSpPr>
        <p:spPr>
          <a:xfrm>
            <a:off x="222250" y="111036"/>
            <a:ext cx="2635250" cy="508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Zillah WA</a:t>
            </a:r>
          </a:p>
        </p:txBody>
      </p:sp>
    </p:spTree>
    <p:extLst>
      <p:ext uri="{BB962C8B-B14F-4D97-AF65-F5344CB8AC3E}">
        <p14:creationId xmlns:p14="http://schemas.microsoft.com/office/powerpoint/2010/main" val="7894559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66A3C67-D89C-4E81-A7DA-C4CEF96FC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Great Stuff in Town!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E9DFA4-AC38-4C9A-98A4-A53B42817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Redmond Watershed</a:t>
            </a:r>
          </a:p>
          <a:p>
            <a:r>
              <a:rPr lang="en-US" dirty="0"/>
              <a:t>Evans Creek Preserve</a:t>
            </a:r>
          </a:p>
          <a:p>
            <a:r>
              <a:rPr lang="en-US" dirty="0"/>
              <a:t>Coal Creek / Red Town Trailhead</a:t>
            </a:r>
          </a:p>
          <a:p>
            <a:r>
              <a:rPr lang="en-US" dirty="0" err="1"/>
              <a:t>Weowna</a:t>
            </a:r>
            <a:r>
              <a:rPr lang="en-US" dirty="0"/>
              <a:t> Park Trails</a:t>
            </a:r>
          </a:p>
          <a:p>
            <a:r>
              <a:rPr lang="en-US" dirty="0"/>
              <a:t>Mercer Slough Nature Park</a:t>
            </a:r>
          </a:p>
          <a:p>
            <a:r>
              <a:rPr lang="en-US" dirty="0"/>
              <a:t>Cougar / Tiger / </a:t>
            </a:r>
            <a:r>
              <a:rPr lang="en-US" dirty="0" err="1"/>
              <a:t>Squak</a:t>
            </a:r>
            <a:r>
              <a:rPr lang="en-US" dirty="0"/>
              <a:t> Mountain</a:t>
            </a:r>
          </a:p>
        </p:txBody>
      </p:sp>
    </p:spTree>
    <p:extLst>
      <p:ext uri="{BB962C8B-B14F-4D97-AF65-F5344CB8AC3E}">
        <p14:creationId xmlns:p14="http://schemas.microsoft.com/office/powerpoint/2010/main" val="21193394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A198A76-629E-463A-8B76-58E54FFD3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64EF7C-A9F4-4A0B-82AC-88EA17AD5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Enjoy the solitude of a solo hike &amp; hike with friends and co-workers</a:t>
            </a:r>
          </a:p>
          <a:p>
            <a:r>
              <a:rPr lang="en-US" dirty="0"/>
              <a:t>“Hike your own hike”</a:t>
            </a:r>
          </a:p>
          <a:p>
            <a:r>
              <a:rPr lang="en-US" dirty="0"/>
              <a:t>Comparison is the thief of joy</a:t>
            </a:r>
          </a:p>
          <a:p>
            <a:r>
              <a:rPr lang="en-US" dirty="0"/>
              <a:t>Beat the crowds – go early / weekday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739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EB4F9-8113-4862-B393-FA43CFB6A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HikingWithMyBrother.Com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7E13D9-6572-4E86-8C1F-B396F72D0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384" y="1426401"/>
            <a:ext cx="10076033" cy="533869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F0E260A-2206-4D18-9D3E-0B9763161151}"/>
              </a:ext>
            </a:extLst>
          </p:cNvPr>
          <p:cNvGrpSpPr/>
          <p:nvPr/>
        </p:nvGrpSpPr>
        <p:grpSpPr>
          <a:xfrm>
            <a:off x="2706483" y="0"/>
            <a:ext cx="6676292" cy="6858000"/>
            <a:chOff x="2706483" y="0"/>
            <a:chExt cx="6676292" cy="6858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07BA24C-3351-48D2-961F-CE97BFB86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06483" y="0"/>
              <a:ext cx="6676292" cy="68580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8C22E38-5E6B-471A-8D67-7B5E4FEDCD8F}"/>
                </a:ext>
              </a:extLst>
            </p:cNvPr>
            <p:cNvSpPr/>
            <p:nvPr/>
          </p:nvSpPr>
          <p:spPr>
            <a:xfrm>
              <a:off x="2755900" y="520700"/>
              <a:ext cx="2755900" cy="57150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A14C624-8ADE-4EEB-B847-8C8D221B96D8}"/>
                </a:ext>
              </a:extLst>
            </p:cNvPr>
            <p:cNvSpPr/>
            <p:nvPr/>
          </p:nvSpPr>
          <p:spPr>
            <a:xfrm>
              <a:off x="5226050" y="6442075"/>
              <a:ext cx="1054100" cy="323022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21E3F7A-2CB6-4059-9C25-15DC6C642CBB}"/>
                </a:ext>
              </a:extLst>
            </p:cNvPr>
            <p:cNvSpPr/>
            <p:nvPr/>
          </p:nvSpPr>
          <p:spPr>
            <a:xfrm>
              <a:off x="7061200" y="3581848"/>
              <a:ext cx="1168400" cy="1942652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BD0D340B-E5DE-48C7-A4A1-E652A506DB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5478" y="1027906"/>
            <a:ext cx="3918151" cy="5270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0269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4C03E-FD39-4D6F-BCFC-AA0A72704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Camping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E1E751-F046-4A5B-9A0E-A0110F4CB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747" y="1462342"/>
            <a:ext cx="6747705" cy="51525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1111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A00987-AA0C-4CFB-B991-82394195C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Stuff You Need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F98D12-257A-4DED-BEDA-6ACB57CEBB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50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52838F-1EF3-4B7D-B0DB-6864E74E0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384"/>
            <a:ext cx="10515600" cy="1325563"/>
          </a:xfrm>
        </p:spPr>
        <p:txBody>
          <a:bodyPr/>
          <a:lstStyle/>
          <a:p>
            <a:r>
              <a:rPr lang="en-US" dirty="0"/>
              <a:t>Passes &amp; Permits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B17707-1A3D-4A2E-BDFD-3EC4D616CB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1005048" y="2073534"/>
            <a:ext cx="1901666" cy="3765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6DC42E-5A48-4C1E-A57F-BBCD50C505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261" y="2043507"/>
            <a:ext cx="1431255" cy="38253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B13D8C-875E-47E9-87BA-7451F826F5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1566" y="2349834"/>
            <a:ext cx="4722211" cy="28155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1330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0A584-5F9A-4E25-8B7C-34C3B5051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Stuff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C2B2D1-5207-4EC0-ADF0-B0693AE25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28" y="2403077"/>
            <a:ext cx="1070880" cy="26127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F739D4-97C4-4C81-9761-F2EA34A1EC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603" y="2478011"/>
            <a:ext cx="3138146" cy="22345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3FBB9B-FB28-4E72-9AB0-3ACC3F1CD1E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73" b="24017"/>
          <a:stretch/>
        </p:blipFill>
        <p:spPr>
          <a:xfrm>
            <a:off x="8250306" y="1992124"/>
            <a:ext cx="2403686" cy="12837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9E6CB1-F8BA-4F1F-846F-AA4470F3A1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4444" y="1992124"/>
            <a:ext cx="2844717" cy="28007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0B9FED-2AD8-4150-B178-C6F20D7B61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645" y="3199716"/>
            <a:ext cx="1346510" cy="21201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D9A01D0-42F7-4F5B-9690-27D5CB4649A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11190772" y="1333500"/>
            <a:ext cx="100965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578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50923-E98F-48D0-B260-6858B8889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795EF1-8C50-4578-B8F4-A57DD5A259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81E817A-1D9C-482D-8B20-DB1C16FECCD3}"/>
              </a:ext>
            </a:extLst>
          </p:cNvPr>
          <p:cNvSpPr/>
          <p:nvPr/>
        </p:nvSpPr>
        <p:spPr>
          <a:xfrm>
            <a:off x="7437491" y="6087438"/>
            <a:ext cx="4516491" cy="508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Gold Greek Pond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https://www.wta.org/go-hiking/hikes/gold-creek-pond</a:t>
            </a:r>
          </a:p>
        </p:txBody>
      </p:sp>
    </p:spTree>
    <p:extLst>
      <p:ext uri="{BB962C8B-B14F-4D97-AF65-F5344CB8AC3E}">
        <p14:creationId xmlns:p14="http://schemas.microsoft.com/office/powerpoint/2010/main" val="1080986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165</Words>
  <Application>Microsoft Office PowerPoint</Application>
  <PresentationFormat>Widescreen</PresentationFormat>
  <Paragraphs>44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How to Hike in the Pacific Northwest</vt:lpstr>
      <vt:lpstr>Finding a Hike</vt:lpstr>
      <vt:lpstr>WTA</vt:lpstr>
      <vt:lpstr>HikingWithMyBrother.Com</vt:lpstr>
      <vt:lpstr>Car Camping</vt:lpstr>
      <vt:lpstr>Stuff You Need</vt:lpstr>
      <vt:lpstr>Passes &amp; Permits</vt:lpstr>
      <vt:lpstr>Common Stuff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Great Stuff in Town!</vt:lpstr>
      <vt:lpstr>Remember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Hike in the Pacific Northwest</dc:title>
  <dc:creator>John Lambert (MSTIC)</dc:creator>
  <cp:lastModifiedBy>John Lambert (MSTIC)</cp:lastModifiedBy>
  <cp:revision>32</cp:revision>
  <dcterms:created xsi:type="dcterms:W3CDTF">2018-05-20T18:32:41Z</dcterms:created>
  <dcterms:modified xsi:type="dcterms:W3CDTF">2020-05-20T22:19:22Z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2692480</vt:lpwstr>
  </property>
  <property fmtid="{D5CDD505-2E9C-101B-9397-08002B2CF9AE}" pid="3" name="NXPowerLiteSettings">
    <vt:lpwstr>C7000400038000</vt:lpwstr>
  </property>
  <property fmtid="{D5CDD505-2E9C-101B-9397-08002B2CF9AE}" pid="4" name="NXPowerLiteVersion">
    <vt:lpwstr>S9.0.1</vt:lpwstr>
  </property>
  <property fmtid="{D5CDD505-2E9C-101B-9397-08002B2CF9AE}" pid="5" name="MSIP_Label_f42aa342-8706-4288-bd11-ebb85995028c_Enabled">
    <vt:lpwstr>true</vt:lpwstr>
  </property>
  <property fmtid="{D5CDD505-2E9C-101B-9397-08002B2CF9AE}" pid="6" name="MSIP_Label_f42aa342-8706-4288-bd11-ebb85995028c_SetDate">
    <vt:lpwstr>2020-05-20T22:19:21Z</vt:lpwstr>
  </property>
  <property fmtid="{D5CDD505-2E9C-101B-9397-08002B2CF9AE}" pid="7" name="MSIP_Label_f42aa342-8706-4288-bd11-ebb85995028c_Method">
    <vt:lpwstr>Standard</vt:lpwstr>
  </property>
  <property fmtid="{D5CDD505-2E9C-101B-9397-08002B2CF9AE}" pid="8" name="MSIP_Label_f42aa342-8706-4288-bd11-ebb85995028c_Name">
    <vt:lpwstr>Internal</vt:lpwstr>
  </property>
  <property fmtid="{D5CDD505-2E9C-101B-9397-08002B2CF9AE}" pid="9" name="MSIP_Label_f42aa342-8706-4288-bd11-ebb85995028c_SiteId">
    <vt:lpwstr>72f988bf-86f1-41af-91ab-2d7cd011db47</vt:lpwstr>
  </property>
  <property fmtid="{D5CDD505-2E9C-101B-9397-08002B2CF9AE}" pid="10" name="MSIP_Label_f42aa342-8706-4288-bd11-ebb85995028c_ActionId">
    <vt:lpwstr>d8a2cdef-b614-41ae-b3c2-bcda54f588c0</vt:lpwstr>
  </property>
  <property fmtid="{D5CDD505-2E9C-101B-9397-08002B2CF9AE}" pid="11" name="MSIP_Label_f42aa342-8706-4288-bd11-ebb85995028c_ContentBits">
    <vt:lpwstr>0</vt:lpwstr>
  </property>
</Properties>
</file>