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35" r:id="rId5"/>
    <p:sldId id="336" r:id="rId6"/>
    <p:sldId id="337" r:id="rId7"/>
    <p:sldId id="338" r:id="rId8"/>
    <p:sldId id="340" r:id="rId9"/>
    <p:sldId id="33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394" autoAdjust="0"/>
  </p:normalViewPr>
  <p:slideViewPr>
    <p:cSldViewPr snapToGrid="0">
      <p:cViewPr varScale="1">
        <p:scale>
          <a:sx n="91" d="100"/>
          <a:sy n="91" d="100"/>
        </p:scale>
        <p:origin x="322" y="62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der, Collin" userId="4a2c10ee-a520-4924-82b4-015daad90832" providerId="ADAL" clId="{21517DEB-39D7-4324-B972-6267C53855F0}"/>
    <pc:docChg chg="custSel addSld modSld">
      <pc:chgData name="Moder, Collin" userId="4a2c10ee-a520-4924-82b4-015daad90832" providerId="ADAL" clId="{21517DEB-39D7-4324-B972-6267C53855F0}" dt="2024-10-06T21:00:45.345" v="153" actId="20577"/>
      <pc:docMkLst>
        <pc:docMk/>
      </pc:docMkLst>
      <pc:sldChg chg="modSp new mod">
        <pc:chgData name="Moder, Collin" userId="4a2c10ee-a520-4924-82b4-015daad90832" providerId="ADAL" clId="{21517DEB-39D7-4324-B972-6267C53855F0}" dt="2024-10-06T21:00:45.345" v="153" actId="20577"/>
        <pc:sldMkLst>
          <pc:docMk/>
          <pc:sldMk cId="3807639574" sldId="340"/>
        </pc:sldMkLst>
        <pc:spChg chg="mod">
          <ac:chgData name="Moder, Collin" userId="4a2c10ee-a520-4924-82b4-015daad90832" providerId="ADAL" clId="{21517DEB-39D7-4324-B972-6267C53855F0}" dt="2024-10-06T20:59:53.812" v="10" actId="20577"/>
          <ac:spMkLst>
            <pc:docMk/>
            <pc:sldMk cId="3807639574" sldId="340"/>
            <ac:spMk id="2" creationId="{DA660BD9-851E-2089-BDB7-682B73367F96}"/>
          </ac:spMkLst>
        </pc:spChg>
        <pc:spChg chg="mod">
          <ac:chgData name="Moder, Collin" userId="4a2c10ee-a520-4924-82b4-015daad90832" providerId="ADAL" clId="{21517DEB-39D7-4324-B972-6267C53855F0}" dt="2024-10-06T21:00:45.345" v="153" actId="20577"/>
          <ac:spMkLst>
            <pc:docMk/>
            <pc:sldMk cId="3807639574" sldId="340"/>
            <ac:spMk id="3" creationId="{2F665345-61BA-EAF7-1F1C-6F7DF7F3699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10/6/2024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10/6/2024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1616" y="960120"/>
            <a:ext cx="5221224" cy="3056343"/>
          </a:xfrm>
        </p:spPr>
        <p:txBody>
          <a:bodyPr/>
          <a:lstStyle/>
          <a:p>
            <a:r>
              <a:rPr lang="en-US" dirty="0"/>
              <a:t>Our data parsing tool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48E16B-975F-8E87-C214-399B2461AA13}"/>
              </a:ext>
            </a:extLst>
          </p:cNvPr>
          <p:cNvSpPr txBox="1"/>
          <p:nvPr/>
        </p:nvSpPr>
        <p:spPr>
          <a:xfrm>
            <a:off x="6096000" y="4253218"/>
            <a:ext cx="415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By: Connor, Anakin, Collin</a:t>
            </a:r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Data Parsing tool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/>
          <a:lstStyle/>
          <a:p>
            <a:r>
              <a:rPr lang="en-US" dirty="0"/>
              <a:t>Reads XML</a:t>
            </a:r>
          </a:p>
          <a:p>
            <a:r>
              <a:rPr lang="en-US" dirty="0"/>
              <a:t>Reads Java</a:t>
            </a:r>
          </a:p>
          <a:p>
            <a:r>
              <a:rPr lang="en-US" dirty="0"/>
              <a:t>Reads YAML</a:t>
            </a:r>
          </a:p>
          <a:p>
            <a:r>
              <a:rPr lang="en-US" dirty="0"/>
              <a:t>Parses the data from the read file</a:t>
            </a:r>
          </a:p>
          <a:p>
            <a:r>
              <a:rPr lang="en-US" dirty="0"/>
              <a:t>Also capable of running unit tests to check the correctness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5B062-D5F3-B107-0D22-AB03A1901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36E8A-9196-FCAB-9692-9D6111D9F1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tool was programmed in python </a:t>
            </a:r>
          </a:p>
          <a:p>
            <a:r>
              <a:rPr lang="en-US" dirty="0"/>
              <a:t>Uploaded to </a:t>
            </a:r>
            <a:r>
              <a:rPr lang="en-US" dirty="0" err="1"/>
              <a:t>github</a:t>
            </a:r>
            <a:r>
              <a:rPr lang="en-US" dirty="0"/>
              <a:t> for version control</a:t>
            </a:r>
          </a:p>
          <a:p>
            <a:r>
              <a:rPr lang="en-US" dirty="0"/>
              <a:t>Uses pythons built in </a:t>
            </a:r>
            <a:r>
              <a:rPr lang="en-US" dirty="0" err="1"/>
              <a:t>unittest</a:t>
            </a:r>
            <a:r>
              <a:rPr lang="en-US" dirty="0"/>
              <a:t> for unit 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72EB7-28AE-4ED3-7F68-88338836C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89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92342-E835-5EF8-10FE-78B289C39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D40E5-9632-B200-2E1D-62F13220ED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Now we will demonstrate our program running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D82E54-41C9-F2D1-3D40-0F6432AD9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73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60BD9-851E-2089-BDB7-682B73367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65345-61BA-EAF7-1F1C-6F7DF7F36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This project did present a few challenges</a:t>
            </a:r>
          </a:p>
          <a:p>
            <a:pPr lvl="1"/>
            <a:r>
              <a:rPr lang="en-US" dirty="0"/>
              <a:t>Git committing</a:t>
            </a:r>
          </a:p>
          <a:p>
            <a:pPr lvl="1"/>
            <a:r>
              <a:rPr lang="en-US" dirty="0"/>
              <a:t>Getting it on </a:t>
            </a:r>
            <a:r>
              <a:rPr lang="en-US" dirty="0" err="1"/>
              <a:t>github</a:t>
            </a:r>
            <a:endParaRPr lang="en-US" dirty="0"/>
          </a:p>
          <a:p>
            <a:pPr lvl="2"/>
            <a:r>
              <a:rPr lang="en-US" dirty="0"/>
              <a:t>Solved with fixed URL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121B7-6F1C-1F50-5AED-DDC69E7E9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639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58957-05C9-BA36-AED5-CBADE7D3C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1D514E-22EE-F9E1-2BA5-83DF0E7F78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AE6D2-C5E3-7F91-04E8-EDAE65AD0D0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246813"/>
            <a:ext cx="267017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93163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{AC7FC0FD-86F5-41CF-B4C2-729B36143B0B}tf16411248_win32</Template>
  <TotalTime>41</TotalTime>
  <Words>91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 Light</vt:lpstr>
      <vt:lpstr>Calibri</vt:lpstr>
      <vt:lpstr>Posterama</vt:lpstr>
      <vt:lpstr>Custom</vt:lpstr>
      <vt:lpstr>Our data parsing tool</vt:lpstr>
      <vt:lpstr>Data Parsing tool </vt:lpstr>
      <vt:lpstr>Development</vt:lpstr>
      <vt:lpstr>Demonstration</vt:lpstr>
      <vt:lpstr>Challenges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Moder, Collin</dc:creator>
  <cp:lastModifiedBy>Moder, Collin</cp:lastModifiedBy>
  <cp:revision>1</cp:revision>
  <dcterms:created xsi:type="dcterms:W3CDTF">2024-10-06T20:19:45Z</dcterms:created>
  <dcterms:modified xsi:type="dcterms:W3CDTF">2024-10-06T21:00:49Z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