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3" r:id="rId6"/>
    <p:sldId id="261" r:id="rId7"/>
    <p:sldId id="262"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p:scale>
          <a:sx n="100" d="100"/>
          <a:sy n="100" d="100"/>
        </p:scale>
        <p:origin x="6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F640-07D4-4799-9C07-E998949D7C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D235900-4895-432E-BB97-24B460358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0A5A3AC-0FC2-432F-8579-0D2D94EF50BB}"/>
              </a:ext>
            </a:extLst>
          </p:cNvPr>
          <p:cNvSpPr>
            <a:spLocks noGrp="1"/>
          </p:cNvSpPr>
          <p:nvPr>
            <p:ph type="dt" sz="half" idx="10"/>
          </p:nvPr>
        </p:nvSpPr>
        <p:spPr/>
        <p:txBody>
          <a:bodyPr/>
          <a:lstStyle/>
          <a:p>
            <a:fld id="{D8B8A17E-A1A1-4F7B-A607-F53018568704}" type="datetimeFigureOut">
              <a:rPr lang="en-AU" smtClean="0"/>
              <a:t>09/12/2020</a:t>
            </a:fld>
            <a:endParaRPr lang="en-AU"/>
          </a:p>
        </p:txBody>
      </p:sp>
      <p:sp>
        <p:nvSpPr>
          <p:cNvPr id="5" name="Footer Placeholder 4">
            <a:extLst>
              <a:ext uri="{FF2B5EF4-FFF2-40B4-BE49-F238E27FC236}">
                <a16:creationId xmlns:a16="http://schemas.microsoft.com/office/drawing/2014/main" id="{7ECE54C8-038F-46BF-A90B-48ADA182594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09D5606-1F62-4FBA-B043-96714A28487C}"/>
              </a:ext>
            </a:extLst>
          </p:cNvPr>
          <p:cNvSpPr>
            <a:spLocks noGrp="1"/>
          </p:cNvSpPr>
          <p:nvPr>
            <p:ph type="sldNum" sz="quarter" idx="12"/>
          </p:nvPr>
        </p:nvSpPr>
        <p:spPr/>
        <p:txBody>
          <a:bodyPr/>
          <a:lstStyle/>
          <a:p>
            <a:fld id="{5F13615A-1015-463E-92FC-459244296B58}" type="slidenum">
              <a:rPr lang="en-AU" smtClean="0"/>
              <a:t>‹#›</a:t>
            </a:fld>
            <a:endParaRPr lang="en-AU"/>
          </a:p>
        </p:txBody>
      </p:sp>
    </p:spTree>
    <p:extLst>
      <p:ext uri="{BB962C8B-B14F-4D97-AF65-F5344CB8AC3E}">
        <p14:creationId xmlns:p14="http://schemas.microsoft.com/office/powerpoint/2010/main" val="79778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8050-2F70-44B6-9D3F-41D3018A6D3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267339F-6CC6-48EE-9493-7B4415F4EB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B93B57-A737-4EBC-9B9F-E55EBDF801E3}"/>
              </a:ext>
            </a:extLst>
          </p:cNvPr>
          <p:cNvSpPr>
            <a:spLocks noGrp="1"/>
          </p:cNvSpPr>
          <p:nvPr>
            <p:ph type="dt" sz="half" idx="10"/>
          </p:nvPr>
        </p:nvSpPr>
        <p:spPr/>
        <p:txBody>
          <a:bodyPr/>
          <a:lstStyle/>
          <a:p>
            <a:fld id="{D8B8A17E-A1A1-4F7B-A607-F53018568704}" type="datetimeFigureOut">
              <a:rPr lang="en-AU" smtClean="0"/>
              <a:t>09/12/2020</a:t>
            </a:fld>
            <a:endParaRPr lang="en-AU"/>
          </a:p>
        </p:txBody>
      </p:sp>
      <p:sp>
        <p:nvSpPr>
          <p:cNvPr id="5" name="Footer Placeholder 4">
            <a:extLst>
              <a:ext uri="{FF2B5EF4-FFF2-40B4-BE49-F238E27FC236}">
                <a16:creationId xmlns:a16="http://schemas.microsoft.com/office/drawing/2014/main" id="{91DA208E-CCEA-46C1-A7E8-4FBD4E59A68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C68A74-A11D-4B8E-BD46-1A6AC400DE94}"/>
              </a:ext>
            </a:extLst>
          </p:cNvPr>
          <p:cNvSpPr>
            <a:spLocks noGrp="1"/>
          </p:cNvSpPr>
          <p:nvPr>
            <p:ph type="sldNum" sz="quarter" idx="12"/>
          </p:nvPr>
        </p:nvSpPr>
        <p:spPr/>
        <p:txBody>
          <a:bodyPr/>
          <a:lstStyle/>
          <a:p>
            <a:fld id="{5F13615A-1015-463E-92FC-459244296B58}" type="slidenum">
              <a:rPr lang="en-AU" smtClean="0"/>
              <a:t>‹#›</a:t>
            </a:fld>
            <a:endParaRPr lang="en-AU"/>
          </a:p>
        </p:txBody>
      </p:sp>
    </p:spTree>
    <p:extLst>
      <p:ext uri="{BB962C8B-B14F-4D97-AF65-F5344CB8AC3E}">
        <p14:creationId xmlns:p14="http://schemas.microsoft.com/office/powerpoint/2010/main" val="372020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DB43C-5CB2-41E1-961C-61707F9F20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EAC96AE-25F5-4E69-A496-DC340EBF1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36076A9-B726-4AFB-949D-29F6BD985626}"/>
              </a:ext>
            </a:extLst>
          </p:cNvPr>
          <p:cNvSpPr>
            <a:spLocks noGrp="1"/>
          </p:cNvSpPr>
          <p:nvPr>
            <p:ph type="dt" sz="half" idx="10"/>
          </p:nvPr>
        </p:nvSpPr>
        <p:spPr/>
        <p:txBody>
          <a:bodyPr/>
          <a:lstStyle/>
          <a:p>
            <a:fld id="{D8B8A17E-A1A1-4F7B-A607-F53018568704}" type="datetimeFigureOut">
              <a:rPr lang="en-AU" smtClean="0"/>
              <a:t>09/12/2020</a:t>
            </a:fld>
            <a:endParaRPr lang="en-AU"/>
          </a:p>
        </p:txBody>
      </p:sp>
      <p:sp>
        <p:nvSpPr>
          <p:cNvPr id="5" name="Footer Placeholder 4">
            <a:extLst>
              <a:ext uri="{FF2B5EF4-FFF2-40B4-BE49-F238E27FC236}">
                <a16:creationId xmlns:a16="http://schemas.microsoft.com/office/drawing/2014/main" id="{2F443CDE-3E74-4AC8-96AD-B4D0404E8E4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C208FE-DD45-4F25-8A29-CC8B386A5CCB}"/>
              </a:ext>
            </a:extLst>
          </p:cNvPr>
          <p:cNvSpPr>
            <a:spLocks noGrp="1"/>
          </p:cNvSpPr>
          <p:nvPr>
            <p:ph type="sldNum" sz="quarter" idx="12"/>
          </p:nvPr>
        </p:nvSpPr>
        <p:spPr/>
        <p:txBody>
          <a:bodyPr/>
          <a:lstStyle/>
          <a:p>
            <a:fld id="{5F13615A-1015-463E-92FC-459244296B58}" type="slidenum">
              <a:rPr lang="en-AU" smtClean="0"/>
              <a:t>‹#›</a:t>
            </a:fld>
            <a:endParaRPr lang="en-AU"/>
          </a:p>
        </p:txBody>
      </p:sp>
    </p:spTree>
    <p:extLst>
      <p:ext uri="{BB962C8B-B14F-4D97-AF65-F5344CB8AC3E}">
        <p14:creationId xmlns:p14="http://schemas.microsoft.com/office/powerpoint/2010/main" val="367935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3996-1589-4455-8258-80A34DD4E58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8BFB10E-6D86-4484-B103-D7556D566F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94B49C7-FBCA-4804-AC34-804D1A8BBC55}"/>
              </a:ext>
            </a:extLst>
          </p:cNvPr>
          <p:cNvSpPr>
            <a:spLocks noGrp="1"/>
          </p:cNvSpPr>
          <p:nvPr>
            <p:ph type="dt" sz="half" idx="10"/>
          </p:nvPr>
        </p:nvSpPr>
        <p:spPr/>
        <p:txBody>
          <a:bodyPr/>
          <a:lstStyle/>
          <a:p>
            <a:fld id="{D8B8A17E-A1A1-4F7B-A607-F53018568704}" type="datetimeFigureOut">
              <a:rPr lang="en-AU" smtClean="0"/>
              <a:t>09/12/2020</a:t>
            </a:fld>
            <a:endParaRPr lang="en-AU"/>
          </a:p>
        </p:txBody>
      </p:sp>
      <p:sp>
        <p:nvSpPr>
          <p:cNvPr id="5" name="Footer Placeholder 4">
            <a:extLst>
              <a:ext uri="{FF2B5EF4-FFF2-40B4-BE49-F238E27FC236}">
                <a16:creationId xmlns:a16="http://schemas.microsoft.com/office/drawing/2014/main" id="{CC2EC592-210C-46F8-9F52-6B30D2F53B2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0219674-18E1-4477-9A6A-A4691FB88D8F}"/>
              </a:ext>
            </a:extLst>
          </p:cNvPr>
          <p:cNvSpPr>
            <a:spLocks noGrp="1"/>
          </p:cNvSpPr>
          <p:nvPr>
            <p:ph type="sldNum" sz="quarter" idx="12"/>
          </p:nvPr>
        </p:nvSpPr>
        <p:spPr/>
        <p:txBody>
          <a:bodyPr/>
          <a:lstStyle/>
          <a:p>
            <a:fld id="{5F13615A-1015-463E-92FC-459244296B58}" type="slidenum">
              <a:rPr lang="en-AU" smtClean="0"/>
              <a:t>‹#›</a:t>
            </a:fld>
            <a:endParaRPr lang="en-AU"/>
          </a:p>
        </p:txBody>
      </p:sp>
    </p:spTree>
    <p:extLst>
      <p:ext uri="{BB962C8B-B14F-4D97-AF65-F5344CB8AC3E}">
        <p14:creationId xmlns:p14="http://schemas.microsoft.com/office/powerpoint/2010/main" val="41964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AD53-61D6-4692-B4ED-1A4FF48452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122BCD8-48D1-48BB-9EF7-F2D6C4B5E0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E1F5E4-C89D-4008-A6DA-B40B2122ECD9}"/>
              </a:ext>
            </a:extLst>
          </p:cNvPr>
          <p:cNvSpPr>
            <a:spLocks noGrp="1"/>
          </p:cNvSpPr>
          <p:nvPr>
            <p:ph type="dt" sz="half" idx="10"/>
          </p:nvPr>
        </p:nvSpPr>
        <p:spPr/>
        <p:txBody>
          <a:bodyPr/>
          <a:lstStyle/>
          <a:p>
            <a:fld id="{D8B8A17E-A1A1-4F7B-A607-F53018568704}" type="datetimeFigureOut">
              <a:rPr lang="en-AU" smtClean="0"/>
              <a:t>09/12/2020</a:t>
            </a:fld>
            <a:endParaRPr lang="en-AU"/>
          </a:p>
        </p:txBody>
      </p:sp>
      <p:sp>
        <p:nvSpPr>
          <p:cNvPr id="5" name="Footer Placeholder 4">
            <a:extLst>
              <a:ext uri="{FF2B5EF4-FFF2-40B4-BE49-F238E27FC236}">
                <a16:creationId xmlns:a16="http://schemas.microsoft.com/office/drawing/2014/main" id="{1A72139B-73BE-41EA-8735-F5269FB463A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471FF4-E2CF-451A-B3EC-FF7183B5D46D}"/>
              </a:ext>
            </a:extLst>
          </p:cNvPr>
          <p:cNvSpPr>
            <a:spLocks noGrp="1"/>
          </p:cNvSpPr>
          <p:nvPr>
            <p:ph type="sldNum" sz="quarter" idx="12"/>
          </p:nvPr>
        </p:nvSpPr>
        <p:spPr/>
        <p:txBody>
          <a:bodyPr/>
          <a:lstStyle/>
          <a:p>
            <a:fld id="{5F13615A-1015-463E-92FC-459244296B58}" type="slidenum">
              <a:rPr lang="en-AU" smtClean="0"/>
              <a:t>‹#›</a:t>
            </a:fld>
            <a:endParaRPr lang="en-AU"/>
          </a:p>
        </p:txBody>
      </p:sp>
    </p:spTree>
    <p:extLst>
      <p:ext uri="{BB962C8B-B14F-4D97-AF65-F5344CB8AC3E}">
        <p14:creationId xmlns:p14="http://schemas.microsoft.com/office/powerpoint/2010/main" val="261063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AC03-D9DA-4A48-BA0A-65A3A3C225E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4C41993-BA78-4790-8E57-E4E31660B4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88BC12D-90CD-45B4-8236-518A4E2880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8DF453C-6D4A-4BC9-973E-E6F05DE86006}"/>
              </a:ext>
            </a:extLst>
          </p:cNvPr>
          <p:cNvSpPr>
            <a:spLocks noGrp="1"/>
          </p:cNvSpPr>
          <p:nvPr>
            <p:ph type="dt" sz="half" idx="10"/>
          </p:nvPr>
        </p:nvSpPr>
        <p:spPr/>
        <p:txBody>
          <a:bodyPr/>
          <a:lstStyle/>
          <a:p>
            <a:fld id="{D8B8A17E-A1A1-4F7B-A607-F53018568704}" type="datetimeFigureOut">
              <a:rPr lang="en-AU" smtClean="0"/>
              <a:t>09/12/2020</a:t>
            </a:fld>
            <a:endParaRPr lang="en-AU"/>
          </a:p>
        </p:txBody>
      </p:sp>
      <p:sp>
        <p:nvSpPr>
          <p:cNvPr id="6" name="Footer Placeholder 5">
            <a:extLst>
              <a:ext uri="{FF2B5EF4-FFF2-40B4-BE49-F238E27FC236}">
                <a16:creationId xmlns:a16="http://schemas.microsoft.com/office/drawing/2014/main" id="{86EA3C9E-4D6D-4BC4-9462-9B80F759A44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B5A03F5-6E22-4914-B63C-3B8CE3AFED29}"/>
              </a:ext>
            </a:extLst>
          </p:cNvPr>
          <p:cNvSpPr>
            <a:spLocks noGrp="1"/>
          </p:cNvSpPr>
          <p:nvPr>
            <p:ph type="sldNum" sz="quarter" idx="12"/>
          </p:nvPr>
        </p:nvSpPr>
        <p:spPr/>
        <p:txBody>
          <a:bodyPr/>
          <a:lstStyle/>
          <a:p>
            <a:fld id="{5F13615A-1015-463E-92FC-459244296B58}" type="slidenum">
              <a:rPr lang="en-AU" smtClean="0"/>
              <a:t>‹#›</a:t>
            </a:fld>
            <a:endParaRPr lang="en-AU"/>
          </a:p>
        </p:txBody>
      </p:sp>
    </p:spTree>
    <p:extLst>
      <p:ext uri="{BB962C8B-B14F-4D97-AF65-F5344CB8AC3E}">
        <p14:creationId xmlns:p14="http://schemas.microsoft.com/office/powerpoint/2010/main" val="228318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4B28-1A6B-4978-B8BC-345C494C224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CB7787F-EABE-4386-A969-E0FD33E7D1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D76538-9390-44B7-B00A-871D77AE0F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DE5F0F-34A4-4C81-8492-D9075378D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D75A89-F45C-4E1F-8AB3-C414762CA6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E848C5B-A946-4BC9-9165-9EFBAF540877}"/>
              </a:ext>
            </a:extLst>
          </p:cNvPr>
          <p:cNvSpPr>
            <a:spLocks noGrp="1"/>
          </p:cNvSpPr>
          <p:nvPr>
            <p:ph type="dt" sz="half" idx="10"/>
          </p:nvPr>
        </p:nvSpPr>
        <p:spPr/>
        <p:txBody>
          <a:bodyPr/>
          <a:lstStyle/>
          <a:p>
            <a:fld id="{D8B8A17E-A1A1-4F7B-A607-F53018568704}" type="datetimeFigureOut">
              <a:rPr lang="en-AU" smtClean="0"/>
              <a:t>09/12/2020</a:t>
            </a:fld>
            <a:endParaRPr lang="en-AU"/>
          </a:p>
        </p:txBody>
      </p:sp>
      <p:sp>
        <p:nvSpPr>
          <p:cNvPr id="8" name="Footer Placeholder 7">
            <a:extLst>
              <a:ext uri="{FF2B5EF4-FFF2-40B4-BE49-F238E27FC236}">
                <a16:creationId xmlns:a16="http://schemas.microsoft.com/office/drawing/2014/main" id="{2132285C-7905-45C5-93E2-F903E60CC94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1FB2E06-1A33-4F6C-A076-AA0384D45560}"/>
              </a:ext>
            </a:extLst>
          </p:cNvPr>
          <p:cNvSpPr>
            <a:spLocks noGrp="1"/>
          </p:cNvSpPr>
          <p:nvPr>
            <p:ph type="sldNum" sz="quarter" idx="12"/>
          </p:nvPr>
        </p:nvSpPr>
        <p:spPr/>
        <p:txBody>
          <a:bodyPr/>
          <a:lstStyle/>
          <a:p>
            <a:fld id="{5F13615A-1015-463E-92FC-459244296B58}" type="slidenum">
              <a:rPr lang="en-AU" smtClean="0"/>
              <a:t>‹#›</a:t>
            </a:fld>
            <a:endParaRPr lang="en-AU"/>
          </a:p>
        </p:txBody>
      </p:sp>
    </p:spTree>
    <p:extLst>
      <p:ext uri="{BB962C8B-B14F-4D97-AF65-F5344CB8AC3E}">
        <p14:creationId xmlns:p14="http://schemas.microsoft.com/office/powerpoint/2010/main" val="629046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9503-2CA3-48B2-94AC-D41E440B9BA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A684EEE-A189-427F-94CB-9C3A8EDF2594}"/>
              </a:ext>
            </a:extLst>
          </p:cNvPr>
          <p:cNvSpPr>
            <a:spLocks noGrp="1"/>
          </p:cNvSpPr>
          <p:nvPr>
            <p:ph type="dt" sz="half" idx="10"/>
          </p:nvPr>
        </p:nvSpPr>
        <p:spPr/>
        <p:txBody>
          <a:bodyPr/>
          <a:lstStyle/>
          <a:p>
            <a:fld id="{D8B8A17E-A1A1-4F7B-A607-F53018568704}" type="datetimeFigureOut">
              <a:rPr lang="en-AU" smtClean="0"/>
              <a:t>09/12/2020</a:t>
            </a:fld>
            <a:endParaRPr lang="en-AU"/>
          </a:p>
        </p:txBody>
      </p:sp>
      <p:sp>
        <p:nvSpPr>
          <p:cNvPr id="4" name="Footer Placeholder 3">
            <a:extLst>
              <a:ext uri="{FF2B5EF4-FFF2-40B4-BE49-F238E27FC236}">
                <a16:creationId xmlns:a16="http://schemas.microsoft.com/office/drawing/2014/main" id="{C5BA7DC2-DF70-4289-B509-D518719DF18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C2E745D-0E00-41C0-9446-07F937305C68}"/>
              </a:ext>
            </a:extLst>
          </p:cNvPr>
          <p:cNvSpPr>
            <a:spLocks noGrp="1"/>
          </p:cNvSpPr>
          <p:nvPr>
            <p:ph type="sldNum" sz="quarter" idx="12"/>
          </p:nvPr>
        </p:nvSpPr>
        <p:spPr/>
        <p:txBody>
          <a:bodyPr/>
          <a:lstStyle/>
          <a:p>
            <a:fld id="{5F13615A-1015-463E-92FC-459244296B58}" type="slidenum">
              <a:rPr lang="en-AU" smtClean="0"/>
              <a:t>‹#›</a:t>
            </a:fld>
            <a:endParaRPr lang="en-AU"/>
          </a:p>
        </p:txBody>
      </p:sp>
    </p:spTree>
    <p:extLst>
      <p:ext uri="{BB962C8B-B14F-4D97-AF65-F5344CB8AC3E}">
        <p14:creationId xmlns:p14="http://schemas.microsoft.com/office/powerpoint/2010/main" val="270067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16CDD-343E-4F1D-A8A3-6C1E63F842F0}"/>
              </a:ext>
            </a:extLst>
          </p:cNvPr>
          <p:cNvSpPr>
            <a:spLocks noGrp="1"/>
          </p:cNvSpPr>
          <p:nvPr>
            <p:ph type="dt" sz="half" idx="10"/>
          </p:nvPr>
        </p:nvSpPr>
        <p:spPr/>
        <p:txBody>
          <a:bodyPr/>
          <a:lstStyle/>
          <a:p>
            <a:fld id="{D8B8A17E-A1A1-4F7B-A607-F53018568704}" type="datetimeFigureOut">
              <a:rPr lang="en-AU" smtClean="0"/>
              <a:t>09/12/2020</a:t>
            </a:fld>
            <a:endParaRPr lang="en-AU"/>
          </a:p>
        </p:txBody>
      </p:sp>
      <p:sp>
        <p:nvSpPr>
          <p:cNvPr id="3" name="Footer Placeholder 2">
            <a:extLst>
              <a:ext uri="{FF2B5EF4-FFF2-40B4-BE49-F238E27FC236}">
                <a16:creationId xmlns:a16="http://schemas.microsoft.com/office/drawing/2014/main" id="{5A4348AA-7B1A-40C0-8271-05D0506CBE3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E7382C4-2BB9-435B-9B52-B3DF04464A36}"/>
              </a:ext>
            </a:extLst>
          </p:cNvPr>
          <p:cNvSpPr>
            <a:spLocks noGrp="1"/>
          </p:cNvSpPr>
          <p:nvPr>
            <p:ph type="sldNum" sz="quarter" idx="12"/>
          </p:nvPr>
        </p:nvSpPr>
        <p:spPr/>
        <p:txBody>
          <a:bodyPr/>
          <a:lstStyle/>
          <a:p>
            <a:fld id="{5F13615A-1015-463E-92FC-459244296B58}" type="slidenum">
              <a:rPr lang="en-AU" smtClean="0"/>
              <a:t>‹#›</a:t>
            </a:fld>
            <a:endParaRPr lang="en-AU"/>
          </a:p>
        </p:txBody>
      </p:sp>
    </p:spTree>
    <p:extLst>
      <p:ext uri="{BB962C8B-B14F-4D97-AF65-F5344CB8AC3E}">
        <p14:creationId xmlns:p14="http://schemas.microsoft.com/office/powerpoint/2010/main" val="249749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F1246-0172-467B-AA40-B07C4245A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79BF9CA-81AA-4F25-ADE9-EED9A93D08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E977846-2FD2-4427-8777-C6E730E94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BD0B87-EEA8-4EBA-A3D4-F9C3B47FE55D}"/>
              </a:ext>
            </a:extLst>
          </p:cNvPr>
          <p:cNvSpPr>
            <a:spLocks noGrp="1"/>
          </p:cNvSpPr>
          <p:nvPr>
            <p:ph type="dt" sz="half" idx="10"/>
          </p:nvPr>
        </p:nvSpPr>
        <p:spPr/>
        <p:txBody>
          <a:bodyPr/>
          <a:lstStyle/>
          <a:p>
            <a:fld id="{D8B8A17E-A1A1-4F7B-A607-F53018568704}" type="datetimeFigureOut">
              <a:rPr lang="en-AU" smtClean="0"/>
              <a:t>09/12/2020</a:t>
            </a:fld>
            <a:endParaRPr lang="en-AU"/>
          </a:p>
        </p:txBody>
      </p:sp>
      <p:sp>
        <p:nvSpPr>
          <p:cNvPr id="6" name="Footer Placeholder 5">
            <a:extLst>
              <a:ext uri="{FF2B5EF4-FFF2-40B4-BE49-F238E27FC236}">
                <a16:creationId xmlns:a16="http://schemas.microsoft.com/office/drawing/2014/main" id="{3F71586A-A9AB-4FF9-82F8-FE917FFCF73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BC4CF99-702B-4573-95F3-FA05B351B19E}"/>
              </a:ext>
            </a:extLst>
          </p:cNvPr>
          <p:cNvSpPr>
            <a:spLocks noGrp="1"/>
          </p:cNvSpPr>
          <p:nvPr>
            <p:ph type="sldNum" sz="quarter" idx="12"/>
          </p:nvPr>
        </p:nvSpPr>
        <p:spPr/>
        <p:txBody>
          <a:bodyPr/>
          <a:lstStyle/>
          <a:p>
            <a:fld id="{5F13615A-1015-463E-92FC-459244296B58}" type="slidenum">
              <a:rPr lang="en-AU" smtClean="0"/>
              <a:t>‹#›</a:t>
            </a:fld>
            <a:endParaRPr lang="en-AU"/>
          </a:p>
        </p:txBody>
      </p:sp>
    </p:spTree>
    <p:extLst>
      <p:ext uri="{BB962C8B-B14F-4D97-AF65-F5344CB8AC3E}">
        <p14:creationId xmlns:p14="http://schemas.microsoft.com/office/powerpoint/2010/main" val="352114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DCE9-2DDF-4FE6-8A7A-122A0F688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84666A7-3B12-4546-A57C-9D820AF08F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E242CF2-DB21-4326-B652-3F559BEFD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75C37-FBE9-4C13-BF16-20BA82F1FA1A}"/>
              </a:ext>
            </a:extLst>
          </p:cNvPr>
          <p:cNvSpPr>
            <a:spLocks noGrp="1"/>
          </p:cNvSpPr>
          <p:nvPr>
            <p:ph type="dt" sz="half" idx="10"/>
          </p:nvPr>
        </p:nvSpPr>
        <p:spPr/>
        <p:txBody>
          <a:bodyPr/>
          <a:lstStyle/>
          <a:p>
            <a:fld id="{D8B8A17E-A1A1-4F7B-A607-F53018568704}" type="datetimeFigureOut">
              <a:rPr lang="en-AU" smtClean="0"/>
              <a:t>09/12/2020</a:t>
            </a:fld>
            <a:endParaRPr lang="en-AU"/>
          </a:p>
        </p:txBody>
      </p:sp>
      <p:sp>
        <p:nvSpPr>
          <p:cNvPr id="6" name="Footer Placeholder 5">
            <a:extLst>
              <a:ext uri="{FF2B5EF4-FFF2-40B4-BE49-F238E27FC236}">
                <a16:creationId xmlns:a16="http://schemas.microsoft.com/office/drawing/2014/main" id="{BE344A88-A66F-47FF-ACEC-EBBA2FD5B42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03BDA72-095E-49A2-AB69-F96E2EAF7092}"/>
              </a:ext>
            </a:extLst>
          </p:cNvPr>
          <p:cNvSpPr>
            <a:spLocks noGrp="1"/>
          </p:cNvSpPr>
          <p:nvPr>
            <p:ph type="sldNum" sz="quarter" idx="12"/>
          </p:nvPr>
        </p:nvSpPr>
        <p:spPr/>
        <p:txBody>
          <a:bodyPr/>
          <a:lstStyle/>
          <a:p>
            <a:fld id="{5F13615A-1015-463E-92FC-459244296B58}" type="slidenum">
              <a:rPr lang="en-AU" smtClean="0"/>
              <a:t>‹#›</a:t>
            </a:fld>
            <a:endParaRPr lang="en-AU"/>
          </a:p>
        </p:txBody>
      </p:sp>
    </p:spTree>
    <p:extLst>
      <p:ext uri="{BB962C8B-B14F-4D97-AF65-F5344CB8AC3E}">
        <p14:creationId xmlns:p14="http://schemas.microsoft.com/office/powerpoint/2010/main" val="137957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A13312-748F-42C6-A9CD-32EC320A4B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D2F1DE4-EED9-4EAD-A043-D47853F2F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821DE4A-92F9-4508-91C2-FB502ECB85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8A17E-A1A1-4F7B-A607-F53018568704}" type="datetimeFigureOut">
              <a:rPr lang="en-AU" smtClean="0"/>
              <a:t>09/12/2020</a:t>
            </a:fld>
            <a:endParaRPr lang="en-AU"/>
          </a:p>
        </p:txBody>
      </p:sp>
      <p:sp>
        <p:nvSpPr>
          <p:cNvPr id="5" name="Footer Placeholder 4">
            <a:extLst>
              <a:ext uri="{FF2B5EF4-FFF2-40B4-BE49-F238E27FC236}">
                <a16:creationId xmlns:a16="http://schemas.microsoft.com/office/drawing/2014/main" id="{17321D54-724C-4920-8A3D-3D9D097E67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C011FF1-F894-4306-BEF6-7436C1605B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3615A-1015-463E-92FC-459244296B58}" type="slidenum">
              <a:rPr lang="en-AU" smtClean="0"/>
              <a:t>‹#›</a:t>
            </a:fld>
            <a:endParaRPr lang="en-AU"/>
          </a:p>
        </p:txBody>
      </p:sp>
    </p:spTree>
    <p:extLst>
      <p:ext uri="{BB962C8B-B14F-4D97-AF65-F5344CB8AC3E}">
        <p14:creationId xmlns:p14="http://schemas.microsoft.com/office/powerpoint/2010/main" val="1766576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cooking-hacks.com/documentation/tutorials/arduino-solar/index.html" TargetMode="External"/><Relationship Id="rId3" Type="http://schemas.openxmlformats.org/officeDocument/2006/relationships/hyperlink" Target="https://www.jaycar.com.au/uno-with-wi-fi/p/XC4411" TargetMode="External"/><Relationship Id="rId7" Type="http://schemas.openxmlformats.org/officeDocument/2006/relationships/hyperlink" Target="https://www.jaycar.com.au/1mm-duratech-solder-200gm/p/NS3010"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hakkousa.com/fx-888d-digital-soldering-station.html" TargetMode="External"/><Relationship Id="rId5" Type="http://schemas.openxmlformats.org/officeDocument/2006/relationships/hyperlink" Target="https://www.officeworks.com.au/shop/officeworks/p/keji-2m-usb-type-a-to-type-b-cable-cou2pc02" TargetMode="External"/><Relationship Id="rId4" Type="http://schemas.openxmlformats.org/officeDocument/2006/relationships/hyperlink" Target="https://www.jaycar.com.au/12v-dc-2-5a-power-supply-7dc-plugs/p/MP349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display&#10;&#10;Description automatically generated">
            <a:extLst>
              <a:ext uri="{FF2B5EF4-FFF2-40B4-BE49-F238E27FC236}">
                <a16:creationId xmlns:a16="http://schemas.microsoft.com/office/drawing/2014/main" id="{0C44D812-1303-4AEA-9142-139F1FAFB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0476" cy="6857143"/>
          </a:xfrm>
          <a:prstGeom prst="rect">
            <a:avLst/>
          </a:prstGeom>
        </p:spPr>
      </p:pic>
      <p:sp>
        <p:nvSpPr>
          <p:cNvPr id="3" name="TextBox 2">
            <a:extLst>
              <a:ext uri="{FF2B5EF4-FFF2-40B4-BE49-F238E27FC236}">
                <a16:creationId xmlns:a16="http://schemas.microsoft.com/office/drawing/2014/main" id="{C7B050D3-0D0B-42BE-B5EF-435F9431A2F1}"/>
              </a:ext>
            </a:extLst>
          </p:cNvPr>
          <p:cNvSpPr txBox="1"/>
          <p:nvPr/>
        </p:nvSpPr>
        <p:spPr>
          <a:xfrm>
            <a:off x="335560" y="360727"/>
            <a:ext cx="10217790" cy="2585323"/>
          </a:xfrm>
          <a:prstGeom prst="rect">
            <a:avLst/>
          </a:prstGeom>
          <a:noFill/>
        </p:spPr>
        <p:txBody>
          <a:bodyPr wrap="square" rtlCol="0">
            <a:spAutoFit/>
          </a:bodyPr>
          <a:lstStyle/>
          <a:p>
            <a:r>
              <a:rPr lang="en-AU" sz="54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Water Tank Measurer</a:t>
            </a:r>
          </a:p>
          <a:p>
            <a:endParaRPr lang="en-AU" sz="5400" dirty="0">
              <a:solidFill>
                <a:schemeClr val="bg1"/>
              </a:solidFill>
              <a:latin typeface="Roboto" panose="02000000000000000000" pitchFamily="2" charset="0"/>
              <a:ea typeface="Roboto" panose="02000000000000000000" pitchFamily="2" charset="0"/>
              <a:cs typeface="Times New Roman" panose="02020603050405020304" pitchFamily="18" charset="0"/>
            </a:endParaRPr>
          </a:p>
          <a:p>
            <a:r>
              <a:rPr lang="en-AU" sz="54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R&amp;D Presentation </a:t>
            </a:r>
            <a:endParaRPr lang="en-AU" sz="54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02968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AB7A72-D165-4867-B414-C0910B22B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
        <p:nvSpPr>
          <p:cNvPr id="2" name="TextBox 1">
            <a:extLst>
              <a:ext uri="{FF2B5EF4-FFF2-40B4-BE49-F238E27FC236}">
                <a16:creationId xmlns:a16="http://schemas.microsoft.com/office/drawing/2014/main" id="{52DDF569-DA93-46BA-B018-FF50E838D2CD}"/>
              </a:ext>
            </a:extLst>
          </p:cNvPr>
          <p:cNvSpPr txBox="1"/>
          <p:nvPr/>
        </p:nvSpPr>
        <p:spPr>
          <a:xfrm>
            <a:off x="444617" y="436228"/>
            <a:ext cx="11618752" cy="5521640"/>
          </a:xfrm>
          <a:prstGeom prst="rect">
            <a:avLst/>
          </a:prstGeom>
          <a:noFill/>
        </p:spPr>
        <p:txBody>
          <a:bodyPr wrap="square" rtlCol="0">
            <a:spAutoFit/>
          </a:bodyPr>
          <a:lstStyle/>
          <a:p>
            <a:r>
              <a:rPr lang="en-AU" sz="4000" dirty="0">
                <a:solidFill>
                  <a:srgbClr val="0070C0"/>
                </a:solidFill>
                <a:latin typeface="Roboto" panose="02000000000000000000" pitchFamily="2" charset="0"/>
                <a:ea typeface="Roboto" panose="02000000000000000000" pitchFamily="2" charset="0"/>
              </a:rPr>
              <a:t>Current Summary</a:t>
            </a:r>
          </a:p>
          <a:p>
            <a:endParaRPr lang="en-AU" dirty="0">
              <a:solidFill>
                <a:srgbClr val="0070C0"/>
              </a:solidFill>
              <a:latin typeface="Roboto" panose="02000000000000000000" pitchFamily="2" charset="0"/>
              <a:ea typeface="Roboto" panose="02000000000000000000" pitchFamily="2"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Currently, the functioning parts of this project includes a sketch that sits on </a:t>
            </a:r>
            <a:r>
              <a:rPr lang="en-AU" sz="1800" dirty="0" err="1">
                <a:effectLst/>
                <a:latin typeface="Calibri" panose="020F0502020204030204" pitchFamily="34" charset="0"/>
                <a:ea typeface="Calibri" panose="020F0502020204030204" pitchFamily="34" charset="0"/>
                <a:cs typeface="Times New Roman" panose="02020603050405020304" pitchFamily="18" charset="0"/>
              </a:rPr>
              <a:t>Ardunio</a:t>
            </a:r>
            <a:r>
              <a:rPr lang="en-AU" sz="1800" dirty="0">
                <a:effectLst/>
                <a:latin typeface="Calibri" panose="020F0502020204030204" pitchFamily="34" charset="0"/>
                <a:ea typeface="Calibri" panose="020F0502020204030204" pitchFamily="34" charset="0"/>
                <a:cs typeface="Times New Roman" panose="02020603050405020304" pitchFamily="18" charset="0"/>
              </a:rPr>
              <a:t> and pulls the distance based on a Ultrasonic waterproof sensor. This data is then pushed to a </a:t>
            </a:r>
            <a:r>
              <a:rPr lang="en-AU" sz="1800" dirty="0" err="1">
                <a:effectLst/>
                <a:latin typeface="Calibri" panose="020F0502020204030204" pitchFamily="34" charset="0"/>
                <a:ea typeface="Calibri" panose="020F0502020204030204" pitchFamily="34" charset="0"/>
                <a:cs typeface="Times New Roman" panose="02020603050405020304" pitchFamily="18" charset="0"/>
              </a:rPr>
              <a:t>mongoDB</a:t>
            </a:r>
            <a:r>
              <a:rPr lang="en-AU" sz="1800" dirty="0">
                <a:effectLst/>
                <a:latin typeface="Calibri" panose="020F0502020204030204" pitchFamily="34" charset="0"/>
                <a:ea typeface="Calibri" panose="020F0502020204030204" pitchFamily="34" charset="0"/>
                <a:cs typeface="Times New Roman" panose="02020603050405020304" pitchFamily="18" charset="0"/>
              </a:rPr>
              <a:t> cloud database via the computers connection (Could potentially be Azure if necessary) for logging and future analysis. </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After the data is logged into the database, it is then pulled back down to be displayed on a web application. Below is the current output that was being displayed from the Arduino’s sensors.</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sz="2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p:txBody>
      </p:sp>
      <p:pic>
        <p:nvPicPr>
          <p:cNvPr id="4" name="Picture 3">
            <a:extLst>
              <a:ext uri="{FF2B5EF4-FFF2-40B4-BE49-F238E27FC236}">
                <a16:creationId xmlns:a16="http://schemas.microsoft.com/office/drawing/2014/main" id="{87DD4BCE-D2A8-4150-BB9D-C54791F280C7}"/>
              </a:ext>
            </a:extLst>
          </p:cNvPr>
          <p:cNvPicPr/>
          <p:nvPr/>
        </p:nvPicPr>
        <p:blipFill>
          <a:blip r:embed="rId3"/>
          <a:stretch>
            <a:fillRect/>
          </a:stretch>
        </p:blipFill>
        <p:spPr>
          <a:xfrm>
            <a:off x="1924029" y="3197048"/>
            <a:ext cx="8343941" cy="2206909"/>
          </a:xfrm>
          <a:prstGeom prst="rect">
            <a:avLst/>
          </a:prstGeom>
        </p:spPr>
      </p:pic>
    </p:spTree>
    <p:extLst>
      <p:ext uri="{BB962C8B-B14F-4D97-AF65-F5344CB8AC3E}">
        <p14:creationId xmlns:p14="http://schemas.microsoft.com/office/powerpoint/2010/main" val="104794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AB7A72-D165-4867-B414-C0910B22B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
        <p:nvSpPr>
          <p:cNvPr id="2" name="TextBox 1">
            <a:extLst>
              <a:ext uri="{FF2B5EF4-FFF2-40B4-BE49-F238E27FC236}">
                <a16:creationId xmlns:a16="http://schemas.microsoft.com/office/drawing/2014/main" id="{52DDF569-DA93-46BA-B018-FF50E838D2CD}"/>
              </a:ext>
            </a:extLst>
          </p:cNvPr>
          <p:cNvSpPr txBox="1"/>
          <p:nvPr/>
        </p:nvSpPr>
        <p:spPr>
          <a:xfrm>
            <a:off x="444617" y="436228"/>
            <a:ext cx="11618752" cy="7342266"/>
          </a:xfrm>
          <a:prstGeom prst="rect">
            <a:avLst/>
          </a:prstGeom>
          <a:noFill/>
        </p:spPr>
        <p:txBody>
          <a:bodyPr wrap="square" rtlCol="0">
            <a:spAutoFit/>
          </a:bodyPr>
          <a:lstStyle/>
          <a:p>
            <a:r>
              <a:rPr lang="en-AU" sz="4000" dirty="0">
                <a:solidFill>
                  <a:srgbClr val="0070C0"/>
                </a:solidFill>
                <a:latin typeface="Roboto" panose="02000000000000000000" pitchFamily="2" charset="0"/>
                <a:ea typeface="Roboto" panose="02000000000000000000" pitchFamily="2" charset="0"/>
              </a:rPr>
              <a:t>Next Steps</a:t>
            </a:r>
          </a:p>
          <a:p>
            <a:r>
              <a:rPr lang="en-AU" sz="2800" dirty="0">
                <a:solidFill>
                  <a:srgbClr val="2F5496"/>
                </a:solidFill>
                <a:effectLst/>
                <a:latin typeface="Roboto" panose="02000000000000000000" pitchFamily="2" charset="0"/>
                <a:ea typeface="Roboto" panose="02000000000000000000" pitchFamily="2" charset="0"/>
                <a:cs typeface="Times New Roman" panose="02020603050405020304" pitchFamily="18" charset="0"/>
              </a:rPr>
              <a:t>Stage 1 (Software and Data Manipulation)</a:t>
            </a:r>
          </a:p>
          <a:p>
            <a:endParaRPr lang="en-AU" sz="1100" dirty="0">
              <a:solidFill>
                <a:srgbClr val="0070C0"/>
              </a:solidFill>
              <a:latin typeface="Roboto" panose="02000000000000000000" pitchFamily="2" charset="0"/>
              <a:ea typeface="Roboto" panose="02000000000000000000" pitchFamily="2" charset="0"/>
            </a:endParaRPr>
          </a:p>
          <a:p>
            <a:pPr>
              <a:lnSpc>
                <a:spcPct val="107000"/>
              </a:lnSpc>
              <a:spcAft>
                <a:spcPts val="80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We want to start using an IOT (can connect to the Wi-Fi) based board that we can load a sketch to and connect an external power supply to. With this we can start testing with larger buckets of water to determine volume.</a:t>
            </a:r>
          </a:p>
          <a:p>
            <a:pPr>
              <a:lnSpc>
                <a:spcPct val="107000"/>
              </a:lnSpc>
              <a:spcAft>
                <a:spcPts val="80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I believe the board for this would Ideally be an Arduino uno Wi-Fi. It will allow for the loading of sketches and then with the right library I can build out a RESTful service to connect to a database. It has the added benefit of being significantly cheaper than the PI due to each Arduino only performing specific functions based on its model rather than running a whole OS and interface. It is also significantly faster as the native Arduino language complies into C++.</a:t>
            </a:r>
          </a:p>
          <a:p>
            <a:pPr>
              <a:lnSpc>
                <a:spcPct val="107000"/>
              </a:lnSpc>
              <a:spcAft>
                <a:spcPts val="800"/>
              </a:spcAft>
            </a:pP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A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With these pieces we can start testing bodies of water in the office, pulling data onto the board and pushing it to a database of our choice.</a:t>
            </a:r>
          </a:p>
          <a:p>
            <a:pPr>
              <a:lnSpc>
                <a:spcPct val="107000"/>
              </a:lnSpc>
              <a:spcAft>
                <a:spcPts val="80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Ideally, in this stage we will determine our presentation method of the data as well, whether it will be exclusively web/desktop or style it for mobile as well and if we want to migrate to a </a:t>
            </a:r>
            <a:r>
              <a:rPr lang="en-AU" sz="1600" dirty="0" err="1">
                <a:effectLst/>
                <a:latin typeface="Calibri" panose="020F0502020204030204" pitchFamily="34" charset="0"/>
                <a:ea typeface="Calibri" panose="020F0502020204030204" pitchFamily="34" charset="0"/>
                <a:cs typeface="Times New Roman" panose="02020603050405020304" pitchFamily="18" charset="0"/>
              </a:rPr>
              <a:t>ASP.Net</a:t>
            </a:r>
            <a:r>
              <a:rPr lang="en-AU" sz="1600" dirty="0">
                <a:effectLst/>
                <a:latin typeface="Calibri" panose="020F0502020204030204" pitchFamily="34" charset="0"/>
                <a:ea typeface="Calibri" panose="020F0502020204030204" pitchFamily="34" charset="0"/>
                <a:cs typeface="Times New Roman" panose="02020603050405020304" pitchFamily="18" charset="0"/>
              </a:rPr>
              <a:t> Core site or stick to the tried and true Flask Web Application.</a:t>
            </a:r>
          </a:p>
          <a:p>
            <a:endParaRPr lang="en-AU" sz="2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p:txBody>
      </p:sp>
      <p:pic>
        <p:nvPicPr>
          <p:cNvPr id="5122" name="Picture 2">
            <a:extLst>
              <a:ext uri="{FF2B5EF4-FFF2-40B4-BE49-F238E27FC236}">
                <a16:creationId xmlns:a16="http://schemas.microsoft.com/office/drawing/2014/main" id="{B31053B6-7F47-4E81-A96E-AC6D7A9D68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021" r="3159" b="9375"/>
          <a:stretch/>
        </p:blipFill>
        <p:spPr bwMode="auto">
          <a:xfrm>
            <a:off x="5113177" y="3129094"/>
            <a:ext cx="1965646" cy="135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AB7A72-D165-4867-B414-C0910B22B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
        <p:nvSpPr>
          <p:cNvPr id="2" name="TextBox 1">
            <a:extLst>
              <a:ext uri="{FF2B5EF4-FFF2-40B4-BE49-F238E27FC236}">
                <a16:creationId xmlns:a16="http://schemas.microsoft.com/office/drawing/2014/main" id="{52DDF569-DA93-46BA-B018-FF50E838D2CD}"/>
              </a:ext>
            </a:extLst>
          </p:cNvPr>
          <p:cNvSpPr txBox="1"/>
          <p:nvPr/>
        </p:nvSpPr>
        <p:spPr>
          <a:xfrm>
            <a:off x="359776" y="200558"/>
            <a:ext cx="11618752" cy="5584349"/>
          </a:xfrm>
          <a:prstGeom prst="rect">
            <a:avLst/>
          </a:prstGeom>
          <a:noFill/>
        </p:spPr>
        <p:txBody>
          <a:bodyPr wrap="square" rtlCol="0">
            <a:spAutoFit/>
          </a:bodyPr>
          <a:lstStyle/>
          <a:p>
            <a:r>
              <a:rPr lang="en-AU" sz="4000" dirty="0">
                <a:solidFill>
                  <a:srgbClr val="0070C0"/>
                </a:solidFill>
                <a:latin typeface="Roboto" panose="02000000000000000000" pitchFamily="2" charset="0"/>
                <a:ea typeface="Roboto" panose="02000000000000000000" pitchFamily="2" charset="0"/>
              </a:rPr>
              <a:t>Next Steps</a:t>
            </a:r>
          </a:p>
          <a:p>
            <a:r>
              <a:rPr lang="en-AU" sz="3200" dirty="0">
                <a:solidFill>
                  <a:srgbClr val="2F5496"/>
                </a:solidFill>
                <a:effectLst/>
                <a:latin typeface="Roboto" panose="02000000000000000000" pitchFamily="2" charset="0"/>
                <a:ea typeface="Roboto" panose="02000000000000000000" pitchFamily="2" charset="0"/>
                <a:cs typeface="Times New Roman" panose="02020603050405020304" pitchFamily="18" charset="0"/>
              </a:rPr>
              <a:t>Stage 2 (Product design)</a:t>
            </a:r>
          </a:p>
          <a:p>
            <a:endParaRPr lang="en-AU" sz="1600" dirty="0">
              <a:solidFill>
                <a:srgbClr val="0070C0"/>
              </a:solidFill>
              <a:latin typeface="Roboto" panose="02000000000000000000" pitchFamily="2" charset="0"/>
              <a:ea typeface="Roboto" panose="02000000000000000000" pitchFamily="2"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Once we are comfortable with the code and the data being pulled and pushed to the Cloud, we will need to get into the product design. This stage will focus on looking at the sensor in a real-world application and the requirements around it.</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This is where the 3D printer will come in handy, we will need to design a  waterproof container to hold the Arduino but still have space to collect data and allow for a power supply to connect. Ideally with a program such as </a:t>
            </a:r>
            <a:r>
              <a:rPr lang="en-AU" sz="1800" dirty="0" err="1">
                <a:effectLst/>
                <a:latin typeface="Calibri" panose="020F0502020204030204" pitchFamily="34" charset="0"/>
                <a:ea typeface="Calibri" panose="020F0502020204030204" pitchFamily="34" charset="0"/>
                <a:cs typeface="Times New Roman" panose="02020603050405020304" pitchFamily="18" charset="0"/>
              </a:rPr>
              <a:t>Tinkercad</a:t>
            </a:r>
            <a:r>
              <a:rPr lang="en-AU" sz="1800" dirty="0">
                <a:effectLst/>
                <a:latin typeface="Calibri" panose="020F0502020204030204" pitchFamily="34" charset="0"/>
                <a:ea typeface="Calibri" panose="020F0502020204030204" pitchFamily="34" charset="0"/>
                <a:cs typeface="Times New Roman" panose="02020603050405020304" pitchFamily="18" charset="0"/>
              </a:rPr>
              <a:t> as below.</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sz="2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p:txBody>
      </p:sp>
      <p:pic>
        <p:nvPicPr>
          <p:cNvPr id="6" name="Picture 5">
            <a:extLst>
              <a:ext uri="{FF2B5EF4-FFF2-40B4-BE49-F238E27FC236}">
                <a16:creationId xmlns:a16="http://schemas.microsoft.com/office/drawing/2014/main" id="{E1CA26F6-4A21-455A-ACF2-643A90A23C89}"/>
              </a:ext>
            </a:extLst>
          </p:cNvPr>
          <p:cNvPicPr>
            <a:picLocks noChangeAspect="1"/>
          </p:cNvPicPr>
          <p:nvPr/>
        </p:nvPicPr>
        <p:blipFill rotWithShape="1">
          <a:blip r:embed="rId3"/>
          <a:srcRect t="934"/>
          <a:stretch/>
        </p:blipFill>
        <p:spPr>
          <a:xfrm>
            <a:off x="2746425" y="2889349"/>
            <a:ext cx="5926236" cy="2738523"/>
          </a:xfrm>
          <a:prstGeom prst="rect">
            <a:avLst/>
          </a:prstGeom>
        </p:spPr>
      </p:pic>
    </p:spTree>
    <p:extLst>
      <p:ext uri="{BB962C8B-B14F-4D97-AF65-F5344CB8AC3E}">
        <p14:creationId xmlns:p14="http://schemas.microsoft.com/office/powerpoint/2010/main" val="406453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AB7A72-D165-4867-B414-C0910B22B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
        <p:nvSpPr>
          <p:cNvPr id="2" name="TextBox 1">
            <a:extLst>
              <a:ext uri="{FF2B5EF4-FFF2-40B4-BE49-F238E27FC236}">
                <a16:creationId xmlns:a16="http://schemas.microsoft.com/office/drawing/2014/main" id="{52DDF569-DA93-46BA-B018-FF50E838D2CD}"/>
              </a:ext>
            </a:extLst>
          </p:cNvPr>
          <p:cNvSpPr txBox="1"/>
          <p:nvPr/>
        </p:nvSpPr>
        <p:spPr>
          <a:xfrm>
            <a:off x="444617" y="436228"/>
            <a:ext cx="11618752" cy="5135252"/>
          </a:xfrm>
          <a:prstGeom prst="rect">
            <a:avLst/>
          </a:prstGeom>
          <a:noFill/>
        </p:spPr>
        <p:txBody>
          <a:bodyPr wrap="square" rtlCol="0">
            <a:spAutoFit/>
          </a:bodyPr>
          <a:lstStyle/>
          <a:p>
            <a:r>
              <a:rPr lang="en-AU" sz="4000" dirty="0">
                <a:solidFill>
                  <a:srgbClr val="0070C0"/>
                </a:solidFill>
                <a:latin typeface="Roboto" panose="02000000000000000000" pitchFamily="2" charset="0"/>
                <a:ea typeface="Roboto" panose="02000000000000000000" pitchFamily="2" charset="0"/>
              </a:rPr>
              <a:t>Next Steps</a:t>
            </a:r>
          </a:p>
          <a:p>
            <a:r>
              <a:rPr lang="en-AU" sz="3200" dirty="0">
                <a:solidFill>
                  <a:srgbClr val="2F5496"/>
                </a:solidFill>
                <a:effectLst/>
                <a:latin typeface="Roboto" panose="02000000000000000000" pitchFamily="2" charset="0"/>
                <a:ea typeface="Roboto" panose="02000000000000000000" pitchFamily="2" charset="0"/>
                <a:cs typeface="Times New Roman" panose="02020603050405020304" pitchFamily="18" charset="0"/>
              </a:rPr>
              <a:t>Stage 2 (Product design)</a:t>
            </a:r>
          </a:p>
          <a:p>
            <a:endParaRPr lang="en-AU" sz="3200" dirty="0">
              <a:solidFill>
                <a:srgbClr val="0070C0"/>
              </a:solidFill>
              <a:latin typeface="Roboto" panose="02000000000000000000" pitchFamily="2" charset="0"/>
              <a:ea typeface="Roboto" panose="02000000000000000000" pitchFamily="2"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Due to not all water tanks being made the same, we will also need to decide on the power supply/connectivity method. If this is going to sit in a water tank will it be close to a power supply or will we need to utilise a Solar Panel/self-sustaining systems. If it is not close to a point of connectivity we will also have to determine how it will connect to the Cloud to send data, this may involve incorporating a 3G Dongle to the board or other hacky ways to get the data out.</a:t>
            </a:r>
          </a:p>
          <a:p>
            <a:endParaRPr lang="en-AU" sz="2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72648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AB7A72-D165-4867-B414-C0910B22B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0"/>
            <a:ext cx="12190476" cy="6857143"/>
          </a:xfrm>
          <a:prstGeom prst="rect">
            <a:avLst/>
          </a:prstGeom>
        </p:spPr>
      </p:pic>
      <p:sp>
        <p:nvSpPr>
          <p:cNvPr id="2" name="TextBox 1">
            <a:extLst>
              <a:ext uri="{FF2B5EF4-FFF2-40B4-BE49-F238E27FC236}">
                <a16:creationId xmlns:a16="http://schemas.microsoft.com/office/drawing/2014/main" id="{52DDF569-DA93-46BA-B018-FF50E838D2CD}"/>
              </a:ext>
            </a:extLst>
          </p:cNvPr>
          <p:cNvSpPr txBox="1"/>
          <p:nvPr/>
        </p:nvSpPr>
        <p:spPr>
          <a:xfrm>
            <a:off x="286624" y="191131"/>
            <a:ext cx="11618752" cy="4315669"/>
          </a:xfrm>
          <a:prstGeom prst="rect">
            <a:avLst/>
          </a:prstGeom>
          <a:noFill/>
        </p:spPr>
        <p:txBody>
          <a:bodyPr wrap="square" rtlCol="0">
            <a:spAutoFit/>
          </a:bodyPr>
          <a:lstStyle/>
          <a:p>
            <a:r>
              <a:rPr lang="en-AU" sz="4000" dirty="0">
                <a:solidFill>
                  <a:srgbClr val="0070C0"/>
                </a:solidFill>
                <a:latin typeface="Roboto" panose="02000000000000000000" pitchFamily="2" charset="0"/>
                <a:ea typeface="Roboto" panose="02000000000000000000" pitchFamily="2" charset="0"/>
              </a:rPr>
              <a:t>Next Steps</a:t>
            </a:r>
          </a:p>
          <a:p>
            <a:r>
              <a:rPr lang="en-AU" sz="3200" dirty="0">
                <a:solidFill>
                  <a:srgbClr val="0070C0"/>
                </a:solidFill>
                <a:latin typeface="Roboto" panose="02000000000000000000" pitchFamily="2" charset="0"/>
                <a:ea typeface="Roboto" panose="02000000000000000000" pitchFamily="2" charset="0"/>
              </a:rPr>
              <a:t>Stage 3 (Live Demo)</a:t>
            </a:r>
          </a:p>
          <a:p>
            <a:endParaRPr lang="en-AU" dirty="0">
              <a:solidFill>
                <a:srgbClr val="0070C0"/>
              </a:solidFill>
              <a:latin typeface="Roboto" panose="02000000000000000000" pitchFamily="2" charset="0"/>
              <a:ea typeface="Roboto" panose="02000000000000000000" pitchFamily="2"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We will need to go visit someone who has a water tank that they are willing to let us use for a while, ideally several days This will allow us to collect a good dataset from the system and determine if there are any faults with the code/product design/parts, i.e. data becomes corrupted due to water leakage etc.</a:t>
            </a:r>
            <a:endParaRPr lang="en-AU" sz="2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p:txBody>
      </p:sp>
      <p:pic>
        <p:nvPicPr>
          <p:cNvPr id="4" name="Picture 3" descr="Diagram&#10;&#10;Description automatically generated">
            <a:extLst>
              <a:ext uri="{FF2B5EF4-FFF2-40B4-BE49-F238E27FC236}">
                <a16:creationId xmlns:a16="http://schemas.microsoft.com/office/drawing/2014/main" id="{B0D8BCDE-F16C-4098-8F9B-655DE1829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5642" y="2504831"/>
            <a:ext cx="3995950" cy="3260604"/>
          </a:xfrm>
          <a:prstGeom prst="rect">
            <a:avLst/>
          </a:prstGeom>
        </p:spPr>
      </p:pic>
    </p:spTree>
    <p:extLst>
      <p:ext uri="{BB962C8B-B14F-4D97-AF65-F5344CB8AC3E}">
        <p14:creationId xmlns:p14="http://schemas.microsoft.com/office/powerpoint/2010/main" val="2386892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AB7A72-D165-4867-B414-C0910B22B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
        <p:nvSpPr>
          <p:cNvPr id="2" name="TextBox 1">
            <a:extLst>
              <a:ext uri="{FF2B5EF4-FFF2-40B4-BE49-F238E27FC236}">
                <a16:creationId xmlns:a16="http://schemas.microsoft.com/office/drawing/2014/main" id="{52DDF569-DA93-46BA-B018-FF50E838D2CD}"/>
              </a:ext>
            </a:extLst>
          </p:cNvPr>
          <p:cNvSpPr txBox="1"/>
          <p:nvPr/>
        </p:nvSpPr>
        <p:spPr>
          <a:xfrm>
            <a:off x="444617" y="436228"/>
            <a:ext cx="11618752" cy="4708981"/>
          </a:xfrm>
          <a:prstGeom prst="rect">
            <a:avLst/>
          </a:prstGeom>
          <a:noFill/>
        </p:spPr>
        <p:txBody>
          <a:bodyPr wrap="square" rtlCol="0">
            <a:spAutoFit/>
          </a:bodyPr>
          <a:lstStyle/>
          <a:p>
            <a:r>
              <a:rPr lang="en-AU" sz="4000" dirty="0">
                <a:solidFill>
                  <a:srgbClr val="0070C0"/>
                </a:solidFill>
                <a:latin typeface="Roboto" panose="02000000000000000000" pitchFamily="2" charset="0"/>
                <a:ea typeface="Roboto" panose="02000000000000000000" pitchFamily="2" charset="0"/>
              </a:rPr>
              <a:t>Item Requirements</a:t>
            </a:r>
          </a:p>
          <a:p>
            <a:endParaRPr lang="en-AU" sz="4000" dirty="0">
              <a:solidFill>
                <a:srgbClr val="0070C0"/>
              </a:solidFill>
              <a:latin typeface="Roboto" panose="02000000000000000000" pitchFamily="2" charset="0"/>
              <a:ea typeface="Roboto" panose="02000000000000000000" pitchFamily="2" charset="0"/>
            </a:endParaRPr>
          </a:p>
          <a:p>
            <a:r>
              <a:rPr lang="en-AU" sz="3200" dirty="0">
                <a:solidFill>
                  <a:srgbClr val="0070C0"/>
                </a:solidFill>
                <a:latin typeface="Roboto" panose="02000000000000000000" pitchFamily="2" charset="0"/>
                <a:ea typeface="Roboto" panose="02000000000000000000" pitchFamily="2" charset="0"/>
              </a:rPr>
              <a:t>Stage 1					Stage 2</a:t>
            </a:r>
          </a:p>
          <a:p>
            <a:endParaRPr lang="en-AU" sz="4000" dirty="0">
              <a:solidFill>
                <a:srgbClr val="0070C0"/>
              </a:solidFill>
              <a:latin typeface="Roboto" panose="02000000000000000000" pitchFamily="2" charset="0"/>
              <a:ea typeface="Roboto" panose="02000000000000000000" pitchFamily="2" charset="0"/>
            </a:endParaRPr>
          </a:p>
          <a:p>
            <a:endParaRPr lang="en-AU" sz="2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a:p>
            <a:endParaRPr lang="en-AU" sz="4000" dirty="0">
              <a:latin typeface="Roboto" panose="02000000000000000000" pitchFamily="2" charset="0"/>
              <a:ea typeface="Roboto" panose="02000000000000000000" pitchFamily="2" charset="0"/>
            </a:endParaRPr>
          </a:p>
        </p:txBody>
      </p:sp>
      <p:graphicFrame>
        <p:nvGraphicFramePr>
          <p:cNvPr id="4" name="Table 3">
            <a:extLst>
              <a:ext uri="{FF2B5EF4-FFF2-40B4-BE49-F238E27FC236}">
                <a16:creationId xmlns:a16="http://schemas.microsoft.com/office/drawing/2014/main" id="{44121254-EB24-4A79-8BDD-5065F8D2F8F7}"/>
              </a:ext>
            </a:extLst>
          </p:cNvPr>
          <p:cNvGraphicFramePr/>
          <p:nvPr>
            <p:extLst>
              <p:ext uri="{D42A27DB-BD31-4B8C-83A1-F6EECF244321}">
                <p14:modId xmlns:p14="http://schemas.microsoft.com/office/powerpoint/2010/main" val="2776095831"/>
              </p:ext>
            </p:extLst>
          </p:nvPr>
        </p:nvGraphicFramePr>
        <p:xfrm>
          <a:off x="444617" y="2421387"/>
          <a:ext cx="4326466" cy="1652589"/>
        </p:xfrm>
        <a:graphic>
          <a:graphicData uri="http://schemas.openxmlformats.org/drawingml/2006/table">
            <a:tbl>
              <a:tblPr firstRow="1" firstCol="1" bandRow="1">
                <a:tableStyleId>{5C22544A-7EE6-4342-B048-85BDC9FD1C3A}</a:tableStyleId>
              </a:tblPr>
              <a:tblGrid>
                <a:gridCol w="2163233">
                  <a:extLst>
                    <a:ext uri="{9D8B030D-6E8A-4147-A177-3AD203B41FA5}">
                      <a16:colId xmlns:a16="http://schemas.microsoft.com/office/drawing/2014/main" val="2226943984"/>
                    </a:ext>
                  </a:extLst>
                </a:gridCol>
                <a:gridCol w="2163233">
                  <a:extLst>
                    <a:ext uri="{9D8B030D-6E8A-4147-A177-3AD203B41FA5}">
                      <a16:colId xmlns:a16="http://schemas.microsoft.com/office/drawing/2014/main" val="1515030015"/>
                    </a:ext>
                  </a:extLst>
                </a:gridCol>
              </a:tblGrid>
              <a:tr h="0">
                <a:tc>
                  <a:txBody>
                    <a:bodyPr/>
                    <a:lstStyle/>
                    <a:p>
                      <a:pPr algn="ctr" fontAlgn="t">
                        <a:lnSpc>
                          <a:spcPct val="107000"/>
                        </a:lnSpc>
                        <a:spcBef>
                          <a:spcPts val="0"/>
                        </a:spcBef>
                        <a:spcAft>
                          <a:spcPts val="800"/>
                        </a:spcAft>
                      </a:pPr>
                      <a:r>
                        <a:rPr lang="en-AU" sz="1100" u="none" strike="noStrike" dirty="0">
                          <a:effectLst/>
                        </a:rPr>
                        <a:t>Name</a:t>
                      </a:r>
                      <a:endParaRPr lang="en-AU" sz="1800" b="0" i="0" u="none" strike="noStrike" dirty="0">
                        <a:effectLst/>
                        <a:latin typeface="Arial" panose="020B0604020202020204" pitchFamily="34" charset="0"/>
                      </a:endParaRPr>
                    </a:p>
                  </a:txBody>
                  <a:tcPr marL="68580" marR="68580" marT="9525" marB="0"/>
                </a:tc>
                <a:tc>
                  <a:txBody>
                    <a:bodyPr/>
                    <a:lstStyle/>
                    <a:p>
                      <a:pPr algn="ctr" fontAlgn="t">
                        <a:lnSpc>
                          <a:spcPct val="107000"/>
                        </a:lnSpc>
                        <a:spcBef>
                          <a:spcPts val="0"/>
                        </a:spcBef>
                        <a:spcAft>
                          <a:spcPts val="800"/>
                        </a:spcAft>
                      </a:pPr>
                      <a:r>
                        <a:rPr lang="en-AU" sz="1100" u="none" strike="noStrike" dirty="0">
                          <a:effectLst/>
                        </a:rPr>
                        <a:t>Link</a:t>
                      </a:r>
                      <a:endParaRPr lang="en-AU" sz="18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2803348494"/>
                  </a:ext>
                </a:extLst>
              </a:tr>
              <a:tr h="0">
                <a:tc>
                  <a:txBody>
                    <a:bodyPr/>
                    <a:lstStyle/>
                    <a:p>
                      <a:pPr algn="l" fontAlgn="t">
                        <a:lnSpc>
                          <a:spcPct val="107000"/>
                        </a:lnSpc>
                        <a:spcBef>
                          <a:spcPts val="0"/>
                        </a:spcBef>
                        <a:spcAft>
                          <a:spcPts val="800"/>
                        </a:spcAft>
                      </a:pPr>
                      <a:r>
                        <a:rPr lang="en-AU" sz="1100" u="none" strike="noStrike">
                          <a:effectLst/>
                        </a:rPr>
                        <a:t>Ardunio Board</a:t>
                      </a:r>
                      <a:endParaRPr lang="en-AU"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AU" sz="1100" u="sng" strike="noStrike" dirty="0">
                          <a:effectLst/>
                          <a:hlinkClick r:id="rId3"/>
                        </a:rPr>
                        <a:t>https://www.jaycar.com.au/uno-with-wi-fi/p/XC4411</a:t>
                      </a:r>
                      <a:endParaRPr lang="en-AU" sz="18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3962890387"/>
                  </a:ext>
                </a:extLst>
              </a:tr>
              <a:tr h="0">
                <a:tc>
                  <a:txBody>
                    <a:bodyPr/>
                    <a:lstStyle/>
                    <a:p>
                      <a:pPr algn="l" fontAlgn="t">
                        <a:lnSpc>
                          <a:spcPct val="107000"/>
                        </a:lnSpc>
                        <a:spcBef>
                          <a:spcPts val="0"/>
                        </a:spcBef>
                        <a:spcAft>
                          <a:spcPts val="800"/>
                        </a:spcAft>
                      </a:pPr>
                      <a:r>
                        <a:rPr lang="en-AU" sz="1100" u="none" strike="noStrike">
                          <a:effectLst/>
                        </a:rPr>
                        <a:t>External Power Supply 12V DC</a:t>
                      </a:r>
                      <a:endParaRPr lang="en-AU"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AU" sz="1100" u="sng" strike="noStrike" dirty="0">
                          <a:effectLst/>
                          <a:hlinkClick r:id="rId4"/>
                        </a:rPr>
                        <a:t>https://www.jaycar.com.au/12v-dc-2-5a-power-supply-7dc-plugs/p/MP3490</a:t>
                      </a:r>
                      <a:r>
                        <a:rPr lang="en-AU" sz="1100" u="none" strike="noStrike" dirty="0">
                          <a:effectLst/>
                        </a:rPr>
                        <a:t> </a:t>
                      </a:r>
                      <a:endParaRPr lang="en-AU" sz="18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4239150306"/>
                  </a:ext>
                </a:extLst>
              </a:tr>
              <a:tr h="0">
                <a:tc>
                  <a:txBody>
                    <a:bodyPr/>
                    <a:lstStyle/>
                    <a:p>
                      <a:pPr algn="l" fontAlgn="t">
                        <a:lnSpc>
                          <a:spcPct val="107000"/>
                        </a:lnSpc>
                        <a:spcBef>
                          <a:spcPts val="0"/>
                        </a:spcBef>
                        <a:spcAft>
                          <a:spcPts val="800"/>
                        </a:spcAft>
                      </a:pPr>
                      <a:r>
                        <a:rPr lang="en-AU" sz="1100" u="none" strike="noStrike">
                          <a:effectLst/>
                        </a:rPr>
                        <a:t>USB printer cable (Load Sketch from PC to board)</a:t>
                      </a:r>
                      <a:endParaRPr lang="en-AU"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AU" sz="1100" u="sng" strike="noStrike" dirty="0">
                          <a:effectLst/>
                          <a:hlinkClick r:id="rId5"/>
                        </a:rPr>
                        <a:t>https://www.officeworks.com.au/shop/officeworks/p/keji-2m-usb-type-a-to-type-b-cable-cou2pc02</a:t>
                      </a:r>
                      <a:r>
                        <a:rPr lang="en-AU" sz="1100" u="none" strike="noStrike" dirty="0">
                          <a:effectLst/>
                        </a:rPr>
                        <a:t> </a:t>
                      </a:r>
                      <a:endParaRPr lang="en-AU" sz="18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3300232889"/>
                  </a:ext>
                </a:extLst>
              </a:tr>
            </a:tbl>
          </a:graphicData>
        </a:graphic>
      </p:graphicFrame>
      <p:graphicFrame>
        <p:nvGraphicFramePr>
          <p:cNvPr id="6" name="Table 5">
            <a:extLst>
              <a:ext uri="{FF2B5EF4-FFF2-40B4-BE49-F238E27FC236}">
                <a16:creationId xmlns:a16="http://schemas.microsoft.com/office/drawing/2014/main" id="{35259413-AB0A-4DB7-B19F-FFE8101CF10A}"/>
              </a:ext>
            </a:extLst>
          </p:cNvPr>
          <p:cNvGraphicFramePr/>
          <p:nvPr>
            <p:extLst>
              <p:ext uri="{D42A27DB-BD31-4B8C-83A1-F6EECF244321}">
                <p14:modId xmlns:p14="http://schemas.microsoft.com/office/powerpoint/2010/main" val="1422271523"/>
              </p:ext>
            </p:extLst>
          </p:nvPr>
        </p:nvGraphicFramePr>
        <p:xfrm>
          <a:off x="5829243" y="2421387"/>
          <a:ext cx="4326466" cy="1841501"/>
        </p:xfrm>
        <a:graphic>
          <a:graphicData uri="http://schemas.openxmlformats.org/drawingml/2006/table">
            <a:tbl>
              <a:tblPr firstRow="1" firstCol="1" bandRow="1">
                <a:tableStyleId>{5C22544A-7EE6-4342-B048-85BDC9FD1C3A}</a:tableStyleId>
              </a:tblPr>
              <a:tblGrid>
                <a:gridCol w="2163233">
                  <a:extLst>
                    <a:ext uri="{9D8B030D-6E8A-4147-A177-3AD203B41FA5}">
                      <a16:colId xmlns:a16="http://schemas.microsoft.com/office/drawing/2014/main" val="1965974545"/>
                    </a:ext>
                  </a:extLst>
                </a:gridCol>
                <a:gridCol w="2163233">
                  <a:extLst>
                    <a:ext uri="{9D8B030D-6E8A-4147-A177-3AD203B41FA5}">
                      <a16:colId xmlns:a16="http://schemas.microsoft.com/office/drawing/2014/main" val="1464580887"/>
                    </a:ext>
                  </a:extLst>
                </a:gridCol>
              </a:tblGrid>
              <a:tr h="0">
                <a:tc>
                  <a:txBody>
                    <a:bodyPr/>
                    <a:lstStyle/>
                    <a:p>
                      <a:pPr algn="ctr" fontAlgn="t">
                        <a:lnSpc>
                          <a:spcPct val="107000"/>
                        </a:lnSpc>
                        <a:spcBef>
                          <a:spcPts val="0"/>
                        </a:spcBef>
                        <a:spcAft>
                          <a:spcPts val="800"/>
                        </a:spcAft>
                      </a:pPr>
                      <a:r>
                        <a:rPr lang="en-AU" sz="1100" u="none" strike="noStrike" dirty="0">
                          <a:effectLst/>
                        </a:rPr>
                        <a:t>Name</a:t>
                      </a:r>
                      <a:endParaRPr lang="en-AU" sz="1800" b="0" i="0" u="none" strike="noStrike" dirty="0">
                        <a:effectLst/>
                        <a:latin typeface="Arial" panose="020B0604020202020204" pitchFamily="34" charset="0"/>
                      </a:endParaRPr>
                    </a:p>
                  </a:txBody>
                  <a:tcPr marL="68580" marR="68580" marT="9525" marB="0"/>
                </a:tc>
                <a:tc>
                  <a:txBody>
                    <a:bodyPr/>
                    <a:lstStyle/>
                    <a:p>
                      <a:pPr algn="ctr" fontAlgn="t">
                        <a:lnSpc>
                          <a:spcPct val="107000"/>
                        </a:lnSpc>
                        <a:spcBef>
                          <a:spcPts val="0"/>
                        </a:spcBef>
                        <a:spcAft>
                          <a:spcPts val="800"/>
                        </a:spcAft>
                      </a:pPr>
                      <a:r>
                        <a:rPr lang="en-AU" sz="1100" u="none" strike="noStrike" dirty="0">
                          <a:effectLst/>
                        </a:rPr>
                        <a:t>Link</a:t>
                      </a:r>
                      <a:endParaRPr lang="en-AU" sz="18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3738954762"/>
                  </a:ext>
                </a:extLst>
              </a:tr>
              <a:tr h="0">
                <a:tc>
                  <a:txBody>
                    <a:bodyPr/>
                    <a:lstStyle/>
                    <a:p>
                      <a:pPr algn="l" fontAlgn="t">
                        <a:lnSpc>
                          <a:spcPct val="107000"/>
                        </a:lnSpc>
                        <a:spcBef>
                          <a:spcPts val="0"/>
                        </a:spcBef>
                        <a:spcAft>
                          <a:spcPts val="800"/>
                        </a:spcAft>
                      </a:pPr>
                      <a:r>
                        <a:rPr lang="en-AU" sz="1100" u="none" strike="noStrike">
                          <a:effectLst/>
                        </a:rPr>
                        <a:t>Ardunio Boards</a:t>
                      </a:r>
                      <a:endParaRPr lang="en-AU"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AU" sz="1100" u="sng" strike="noStrike">
                          <a:effectLst/>
                          <a:hlinkClick r:id="rId3"/>
                        </a:rPr>
                        <a:t>https://www.jaycar.com.au/uno-with-wi-fi/p/XC4411</a:t>
                      </a:r>
                      <a:endParaRPr lang="en-AU"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4158023651"/>
                  </a:ext>
                </a:extLst>
              </a:tr>
              <a:tr h="0">
                <a:tc>
                  <a:txBody>
                    <a:bodyPr/>
                    <a:lstStyle/>
                    <a:p>
                      <a:pPr algn="l" fontAlgn="t">
                        <a:lnSpc>
                          <a:spcPct val="107000"/>
                        </a:lnSpc>
                        <a:spcBef>
                          <a:spcPts val="0"/>
                        </a:spcBef>
                        <a:spcAft>
                          <a:spcPts val="800"/>
                        </a:spcAft>
                      </a:pPr>
                      <a:r>
                        <a:rPr lang="en-AU" sz="1100" u="none" strike="noStrike">
                          <a:effectLst/>
                        </a:rPr>
                        <a:t>Recommended Soldering kit</a:t>
                      </a:r>
                      <a:endParaRPr lang="en-AU"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AU" sz="1100" u="sng" strike="noStrike">
                          <a:effectLst/>
                          <a:hlinkClick r:id="rId6"/>
                        </a:rPr>
                        <a:t>https://hakkousa.com/fx-888d-digital-soldering-station.html</a:t>
                      </a:r>
                      <a:r>
                        <a:rPr lang="en-AU" sz="1100" u="none" strike="noStrike">
                          <a:effectLst/>
                        </a:rPr>
                        <a:t> </a:t>
                      </a:r>
                      <a:endParaRPr lang="en-AU"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3289447068"/>
                  </a:ext>
                </a:extLst>
              </a:tr>
              <a:tr h="0">
                <a:tc>
                  <a:txBody>
                    <a:bodyPr/>
                    <a:lstStyle/>
                    <a:p>
                      <a:pPr algn="l" fontAlgn="t">
                        <a:lnSpc>
                          <a:spcPct val="107000"/>
                        </a:lnSpc>
                        <a:spcBef>
                          <a:spcPts val="0"/>
                        </a:spcBef>
                        <a:spcAft>
                          <a:spcPts val="800"/>
                        </a:spcAft>
                      </a:pPr>
                      <a:r>
                        <a:rPr lang="en-AU" sz="1100" u="sng" strike="noStrike" dirty="0">
                          <a:effectLst/>
                        </a:rPr>
                        <a:t>1mm </a:t>
                      </a:r>
                      <a:r>
                        <a:rPr lang="en-AU" sz="1100" u="sng" strike="noStrike" dirty="0" err="1">
                          <a:effectLst/>
                        </a:rPr>
                        <a:t>Duratech</a:t>
                      </a:r>
                      <a:r>
                        <a:rPr lang="en-AU" sz="1100" u="sng" strike="noStrike" dirty="0">
                          <a:effectLst/>
                        </a:rPr>
                        <a:t> Solder - 200gm</a:t>
                      </a:r>
                      <a:endParaRPr lang="en-AU" sz="1800" b="0" i="0" u="none" strike="noStrike" dirty="0">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AU" sz="1100" u="sng" strike="noStrike">
                          <a:effectLst/>
                          <a:hlinkClick r:id="rId7"/>
                        </a:rPr>
                        <a:t>https://www.jaycar.com.au/1mm-duratech-solder-200gm/p/NS3010</a:t>
                      </a:r>
                      <a:r>
                        <a:rPr lang="en-AU" sz="1100" u="none" strike="noStrike">
                          <a:effectLst/>
                        </a:rPr>
                        <a:t> </a:t>
                      </a:r>
                      <a:endParaRPr lang="en-AU"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2500568787"/>
                  </a:ext>
                </a:extLst>
              </a:tr>
              <a:tr h="0">
                <a:tc>
                  <a:txBody>
                    <a:bodyPr/>
                    <a:lstStyle/>
                    <a:p>
                      <a:pPr algn="l" fontAlgn="t">
                        <a:lnSpc>
                          <a:spcPct val="107000"/>
                        </a:lnSpc>
                        <a:spcBef>
                          <a:spcPts val="0"/>
                        </a:spcBef>
                        <a:spcAft>
                          <a:spcPts val="800"/>
                        </a:spcAft>
                      </a:pPr>
                      <a:r>
                        <a:rPr lang="en-AU" sz="1100" u="none" strike="noStrike" dirty="0">
                          <a:effectLst/>
                        </a:rPr>
                        <a:t>Self Sustain power supply (Solar)</a:t>
                      </a:r>
                      <a:endParaRPr lang="en-AU" sz="1800" b="0" i="0" u="none" strike="noStrike" dirty="0">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AU" sz="1100" u="sng" strike="noStrike" dirty="0">
                          <a:effectLst/>
                          <a:hlinkClick r:id="rId8"/>
                        </a:rPr>
                        <a:t>https://www.cooking-hacks.com/documentation/tutorials/arduino-solar/index.html</a:t>
                      </a:r>
                      <a:r>
                        <a:rPr lang="en-AU" sz="1100" u="none" strike="noStrike" dirty="0">
                          <a:effectLst/>
                        </a:rPr>
                        <a:t> </a:t>
                      </a:r>
                      <a:endParaRPr lang="en-AU" sz="18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3819060430"/>
                  </a:ext>
                </a:extLst>
              </a:tr>
            </a:tbl>
          </a:graphicData>
        </a:graphic>
      </p:graphicFrame>
    </p:spTree>
    <p:extLst>
      <p:ext uri="{BB962C8B-B14F-4D97-AF65-F5344CB8AC3E}">
        <p14:creationId xmlns:p14="http://schemas.microsoft.com/office/powerpoint/2010/main" val="12459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10;&#10;Description automatically generated">
            <a:extLst>
              <a:ext uri="{FF2B5EF4-FFF2-40B4-BE49-F238E27FC236}">
                <a16:creationId xmlns:a16="http://schemas.microsoft.com/office/drawing/2014/main" id="{7D959338-C39C-4948-8694-27207A81C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
        <p:nvSpPr>
          <p:cNvPr id="2" name="TextBox 1">
            <a:extLst>
              <a:ext uri="{FF2B5EF4-FFF2-40B4-BE49-F238E27FC236}">
                <a16:creationId xmlns:a16="http://schemas.microsoft.com/office/drawing/2014/main" id="{ED00F85E-80D1-400B-9DDC-DF66F6E2199D}"/>
              </a:ext>
            </a:extLst>
          </p:cNvPr>
          <p:cNvSpPr txBox="1"/>
          <p:nvPr/>
        </p:nvSpPr>
        <p:spPr>
          <a:xfrm>
            <a:off x="335560" y="360727"/>
            <a:ext cx="10217790" cy="2585323"/>
          </a:xfrm>
          <a:prstGeom prst="rect">
            <a:avLst/>
          </a:prstGeom>
          <a:noFill/>
        </p:spPr>
        <p:txBody>
          <a:bodyPr wrap="square" rtlCol="0">
            <a:spAutoFit/>
          </a:bodyPr>
          <a:lstStyle/>
          <a:p>
            <a:r>
              <a:rPr lang="en-AU" sz="54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Thank you for listening</a:t>
            </a:r>
          </a:p>
          <a:p>
            <a:endParaRPr lang="en-AU" sz="5400" dirty="0">
              <a:solidFill>
                <a:schemeClr val="bg1"/>
              </a:solidFill>
              <a:latin typeface="Roboto" panose="02000000000000000000" pitchFamily="2" charset="0"/>
              <a:ea typeface="Roboto" panose="02000000000000000000" pitchFamily="2" charset="0"/>
              <a:cs typeface="Times New Roman" panose="02020603050405020304" pitchFamily="18" charset="0"/>
            </a:endParaRPr>
          </a:p>
          <a:p>
            <a:r>
              <a:rPr lang="en-AU" sz="5400" dirty="0">
                <a:solidFill>
                  <a:schemeClr val="bg1"/>
                </a:solidFill>
                <a:latin typeface="Roboto" panose="02000000000000000000" pitchFamily="2" charset="0"/>
                <a:ea typeface="Roboto" panose="02000000000000000000" pitchFamily="2" charset="0"/>
                <a:cs typeface="Times New Roman" panose="02020603050405020304" pitchFamily="18" charset="0"/>
              </a:rPr>
              <a:t>Any questions?</a:t>
            </a:r>
            <a:endParaRPr lang="en-AU" sz="54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37823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783</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Georgia McDermott</dc:creator>
  <cp:lastModifiedBy>Connor Ryan</cp:lastModifiedBy>
  <cp:revision>7</cp:revision>
  <dcterms:created xsi:type="dcterms:W3CDTF">2020-12-08T00:36:45Z</dcterms:created>
  <dcterms:modified xsi:type="dcterms:W3CDTF">2020-12-09T02:24:14Z</dcterms:modified>
</cp:coreProperties>
</file>