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0b641c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0b641c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0b641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0b641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0b641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0b641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0b641cc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0b641cc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0b641cc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0b641cc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0b641cc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0b641cc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0b641cce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0b641cc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yzone.org/" TargetMode="External"/><Relationship Id="rId4" Type="http://schemas.openxmlformats.org/officeDocument/2006/relationships/hyperlink" Target="https://connect.garmin.com/moder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Standup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Witness The Fitness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475" y="1605349"/>
            <a:ext cx="3646900" cy="20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Area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1769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200"/>
              <a:t>How can we improve the connection between new and experienced gym-goers in a non-competitive gym environment?</a:t>
            </a:r>
            <a:endParaRPr i="1" sz="22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16394"/>
          <a:stretch/>
        </p:blipFill>
        <p:spPr>
          <a:xfrm>
            <a:off x="2022625" y="2899675"/>
            <a:ext cx="4570800" cy="21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- Surveys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8515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Interviews with a total of 10 general everyday gym users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70%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Participants cited “awkwardness”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factor in not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collaborating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80%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digital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exercising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the gym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■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Phone, Smart Watch, Smart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Biometric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Device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Majority of participants noted when exercising with friends their motivation to exercise increased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40% suggested the idea of a competitive or gamified environment in the gym as appealing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■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follow up to this question some users expressed this could be demotivating when they underperform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- Interviews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26725" y="1671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Interviews with a total of 10 general everyday gym users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range (19 - 36), Male and Female, mixed experiences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feedback was that they wanted to socialise but found it difficult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Consensus that technology can help overcome fear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it hard to know if someone wants to talk or not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Scared of rejection, so don’t communicate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- </a:t>
            </a:r>
            <a:r>
              <a:rPr lang="en"/>
              <a:t>Existing systems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MyZone: Inclusive heart rate system - </a:t>
            </a:r>
            <a:r>
              <a:rPr lang="en"/>
              <a:t>gamification</a:t>
            </a:r>
            <a:r>
              <a:rPr lang="en"/>
              <a:t> of RPE output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https://www.myzone.org/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Garmin Connect: App or Web tracking of </a:t>
            </a:r>
            <a:r>
              <a:rPr lang="en"/>
              <a:t>excursion for exercise </a:t>
            </a:r>
            <a:r>
              <a:rPr lang="en"/>
              <a:t> 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https://connect.garmin.com/modern/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823" y="1919100"/>
            <a:ext cx="1846900" cy="30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125" y="3668000"/>
            <a:ext cx="1846900" cy="1260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3875" y="1751850"/>
            <a:ext cx="5428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Tinder-esque matchmaking system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Check in alters the “online” status of a gym-goer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Automatic timeout after 60 minutes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Users are notified if both are check in at the gym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Messaging feature -&gt; see when people are responding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Leaderboards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Sign up to a group and enter leaderboard - use wilks score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Gym can configure competitions with prizes / achievements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Every user have a profile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Name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Age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“Interests” in the gym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Experience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Preferred training times</a:t>
            </a:r>
            <a:endParaRPr sz="15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125" y="1779863"/>
            <a:ext cx="1846899" cy="161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Next?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low-fidelity prototype and run user testing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 features of design based on qualitative and quantitative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Paper prototype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creating working prototype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Bootstrap web-app as mobile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 what functionality must be dynamic or 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compiling GitHub documentation of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Q&amp;A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