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89" r:id="rId6"/>
    <p:sldId id="282" r:id="rId7"/>
    <p:sldId id="283" r:id="rId8"/>
    <p:sldId id="288" r:id="rId9"/>
    <p:sldId id="28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1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83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8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2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5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1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2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24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9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0AE8-3CDD-421D-863B-5C667F900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wrong with this data visualization?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89871-86BF-482C-95AD-7C1D001EC9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Adapted for CGT 2700 Data Visualization</a:t>
            </a:r>
          </a:p>
          <a:p>
            <a:r>
              <a:rPr lang="en-US" dirty="0"/>
              <a:t>Group 13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1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237A-0913-473A-861E-40469638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13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F52369-66D1-4147-ABB8-68BD7A25A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382AD-AA1E-4D4B-9D38-163C50BE2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Rudra Patel</a:t>
            </a:r>
          </a:p>
          <a:p>
            <a:r>
              <a:rPr lang="en-US" dirty="0"/>
              <a:t>Memoria Hu</a:t>
            </a:r>
          </a:p>
          <a:p>
            <a:r>
              <a:rPr lang="en-US" b="1" dirty="0"/>
              <a:t>Scribe:</a:t>
            </a:r>
            <a:r>
              <a:rPr lang="en-US" dirty="0"/>
              <a:t> Connor Colbert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33305C-B8DA-4C47-AB77-E7C8B0488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6B95E4-C6AF-40B7-B344-4B49C45CC5D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Examine the visualization on the next slide</a:t>
            </a:r>
          </a:p>
          <a:p>
            <a:r>
              <a:rPr lang="en-US" dirty="0"/>
              <a:t>Determine what’s wrong with the visualization</a:t>
            </a:r>
          </a:p>
          <a:p>
            <a:r>
              <a:rPr lang="en-US" dirty="0"/>
              <a:t>Then, provide recommendations on how the group would REFINE the visualization</a:t>
            </a:r>
          </a:p>
          <a:p>
            <a:r>
              <a:rPr lang="en-US" dirty="0"/>
              <a:t>Use any of the resources mentioned in previous lectures and readings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69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266018-5848-4967-978A-062D6EE9A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27" y="0"/>
            <a:ext cx="8571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9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2D1D-6CB0-4AE8-8F7E-52977D4E0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CD28-98BD-4003-A573-D192434C32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graphic was created by an agency called Blueberry Labs and shows the most common colors used by brands.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0258A-4F24-44EE-BE07-E7D4C9E06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803" y="2324306"/>
            <a:ext cx="3836894" cy="30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2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2D1D-6CB0-4AE8-8F7E-52977D4E0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CD28-98BD-4003-A573-D192434C3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755175"/>
          </a:xfrm>
        </p:spPr>
        <p:txBody>
          <a:bodyPr>
            <a:normAutofit/>
          </a:bodyPr>
          <a:lstStyle/>
          <a:p>
            <a:r>
              <a:rPr lang="en-US" dirty="0"/>
              <a:t>Color percentages add up to over 100%</a:t>
            </a:r>
          </a:p>
          <a:p>
            <a:r>
              <a:rPr lang="en-US" dirty="0"/>
              <a:t>Odd sizing of bubbles; don’t represent the value inside (e.g. 13% bubble is the largest)</a:t>
            </a:r>
          </a:p>
          <a:p>
            <a:r>
              <a:rPr lang="en-US" dirty="0"/>
              <a:t>1-2 vs 2+ color comparison feels disjointed</a:t>
            </a:r>
          </a:p>
          <a:p>
            <a:pPr lvl="1"/>
            <a:r>
              <a:rPr lang="en-US" dirty="0"/>
              <a:t>Colors take away from the meaning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0258A-4F24-44EE-BE07-E7D4C9E06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803" y="2673930"/>
            <a:ext cx="3836894" cy="30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8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2D1D-6CB0-4AE8-8F7E-52977D4E0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they have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CD28-98BD-4003-A573-D192434C32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pie chart for color data</a:t>
            </a:r>
          </a:p>
          <a:p>
            <a:pPr lvl="1"/>
            <a:r>
              <a:rPr lang="en-US" dirty="0"/>
              <a:t>Or use bar graph if data is intended to exceed 100%</a:t>
            </a:r>
          </a:p>
          <a:p>
            <a:r>
              <a:rPr lang="en-US" dirty="0"/>
              <a:t>Use separate visualization for color quantity data</a:t>
            </a:r>
          </a:p>
          <a:p>
            <a:pPr lvl="1"/>
            <a:r>
              <a:rPr lang="en-US" dirty="0"/>
              <a:t>Unrelated to visualization subject</a:t>
            </a:r>
          </a:p>
          <a:p>
            <a:r>
              <a:rPr lang="en-US" dirty="0"/>
              <a:t>Add annotations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0258A-4F24-44EE-BE07-E7D4C9E06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803" y="2324306"/>
            <a:ext cx="3836894" cy="30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64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AD2B00FD129B4191357205140114F1" ma:contentTypeVersion="14" ma:contentTypeDescription="Create a new document." ma:contentTypeScope="" ma:versionID="0fa5df6bd1f153107726c4be2de0e76b">
  <xsd:schema xmlns:xsd="http://www.w3.org/2001/XMLSchema" xmlns:xs="http://www.w3.org/2001/XMLSchema" xmlns:p="http://schemas.microsoft.com/office/2006/metadata/properties" xmlns:ns3="273b8d67-edc4-472f-be4f-a46ceb36ce21" xmlns:ns4="b9ed0414-7520-4750-80ec-af25a4810483" targetNamespace="http://schemas.microsoft.com/office/2006/metadata/properties" ma:root="true" ma:fieldsID="91d16366e4c9ec81c53fedb34b20cabe" ns3:_="" ns4:_="">
    <xsd:import namespace="273b8d67-edc4-472f-be4f-a46ceb36ce21"/>
    <xsd:import namespace="b9ed0414-7520-4750-80ec-af25a48104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3b8d67-edc4-472f-be4f-a46ceb36ce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ed0414-7520-4750-80ec-af25a4810483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F84941-AFB5-435D-8818-C00240F6DC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3b8d67-edc4-472f-be4f-a46ceb36ce21"/>
    <ds:schemaRef ds:uri="b9ed0414-7520-4750-80ec-af25a48104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BEFFC4-BBAB-444D-BD84-E46AB1F1B6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9A6A51-B772-44DA-A501-50712269B487}">
  <ds:schemaRefs>
    <ds:schemaRef ds:uri="273b8d67-edc4-472f-be4f-a46ceb36ce21"/>
    <ds:schemaRef ds:uri="http://www.w3.org/XML/1998/namespace"/>
    <ds:schemaRef ds:uri="http://purl.org/dc/terms/"/>
    <ds:schemaRef ds:uri="http://schemas.openxmlformats.org/package/2006/metadata/core-properties"/>
    <ds:schemaRef ds:uri="http://purl.org/dc/elements/1.1/"/>
    <ds:schemaRef ds:uri="b9ed0414-7520-4750-80ec-af25a4810483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174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What’s wrong with this data visualization?</vt:lpstr>
      <vt:lpstr>Group 13</vt:lpstr>
      <vt:lpstr>PowerPoint Presentation</vt:lpstr>
      <vt:lpstr>What is it?</vt:lpstr>
      <vt:lpstr>What’s wrong with it?</vt:lpstr>
      <vt:lpstr>What should they have done?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wrong with this data visualization?</dc:title>
  <dc:creator>Byrd, Vetria L</dc:creator>
  <cp:lastModifiedBy>Colbert, James Connor</cp:lastModifiedBy>
  <cp:revision>13</cp:revision>
  <dcterms:created xsi:type="dcterms:W3CDTF">2020-09-26T10:08:50Z</dcterms:created>
  <dcterms:modified xsi:type="dcterms:W3CDTF">2022-02-07T15:56:13Z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0x010100C4AD2B00FD129B4191357205140114F1</vt:lpwstr>
  </property>
</Properties>
</file>