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51205">
              <a:lnSpc>
                <a:spcPct val="100000"/>
              </a:lnSpc>
              <a:spcBef>
                <a:spcPts val="0"/>
              </a:spcBef>
              <a:buSzTx/>
              <a:buNone/>
              <a:defRPr b="1" sz="3276">
                <a:latin typeface="Ropa Soft Pro"/>
                <a:ea typeface="Ropa Soft Pro"/>
                <a:cs typeface="Ropa Soft Pro"/>
                <a:sym typeface="Ropa Soft Pro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/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232" sz="11600">
                <a:latin typeface="Ropa Soft Pro"/>
                <a:ea typeface="Ropa Soft Pro"/>
                <a:cs typeface="Ropa Soft Pro"/>
                <a:sym typeface="Ropa Soft Pro"/>
              </a:defRPr>
            </a:lvl1pPr>
            <a:lvl2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b="1" spc="-232" sz="11600">
                <a:latin typeface="Ropa Soft Pro"/>
                <a:ea typeface="Ropa Soft Pro"/>
                <a:cs typeface="Ropa Soft Pro"/>
                <a:sym typeface="Ropa Soft Pro"/>
              </a:defRPr>
            </a:lvl2pPr>
            <a:lvl3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+mn-lt"/>
                <a:ea typeface="+mn-ea"/>
                <a:cs typeface="+mn-cs"/>
                <a:sym typeface="Typeka Regular"/>
              </a:defRPr>
            </a:lvl3pPr>
            <a:lvl4pPr marL="0" indent="1371600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+mn-lt"/>
                <a:ea typeface="+mn-ea"/>
                <a:cs typeface="+mn-cs"/>
                <a:sym typeface="Typeka Regular"/>
              </a:defRPr>
            </a:lvl4pPr>
            <a:lvl5pPr marL="0" indent="1828800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+mn-lt"/>
                <a:ea typeface="+mn-ea"/>
                <a:cs typeface="+mn-cs"/>
                <a:sym typeface="Typeka Regular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>
                <a:solidFill>
                  <a:srgbClr val="FFFFFF"/>
                </a:solidFill>
                <a:latin typeface="Ropa Soft Pro"/>
                <a:ea typeface="Ropa Soft Pro"/>
                <a:cs typeface="Ropa Soft Pro"/>
                <a:sym typeface="Ropa Soft Pro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000000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1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51205">
              <a:lnSpc>
                <a:spcPct val="100000"/>
              </a:lnSpc>
              <a:spcBef>
                <a:spcPts val="0"/>
              </a:spcBef>
              <a:buSzTx/>
              <a:buNone/>
              <a:defRPr b="1" sz="3276">
                <a:latin typeface="Ropa Soft Pro"/>
                <a:ea typeface="Ropa Soft Pro"/>
                <a:cs typeface="Ropa Soft Pro"/>
                <a:sym typeface="Ropa Soft Pro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Ropa Soft Pro"/>
                <a:ea typeface="Ropa Soft Pro"/>
                <a:cs typeface="Ropa Soft Pro"/>
                <a:sym typeface="Ropa Soft Pro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Ropa Soft Pro"/>
                <a:ea typeface="Ropa Soft Pro"/>
                <a:cs typeface="Ropa Soft Pro"/>
                <a:sym typeface="Ropa Soft Pro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Ropa Soft Pro"/>
                <a:ea typeface="Ropa Soft Pro"/>
                <a:cs typeface="Ropa Soft Pro"/>
                <a:sym typeface="Ropa Soft Pro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Ropa Soft Pro"/>
                <a:ea typeface="Ropa Soft Pro"/>
                <a:cs typeface="Ropa Soft Pro"/>
                <a:sym typeface="Ropa Soft Pro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Ropa Soft Pro"/>
                <a:ea typeface="Ropa Soft Pro"/>
                <a:cs typeface="Ropa Soft Pro"/>
                <a:sym typeface="Ropa Soft Pro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42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Ropa Soft Pro"/>
                <a:ea typeface="Ropa Soft Pro"/>
                <a:cs typeface="Ropa Soft Pro"/>
                <a:sym typeface="Ropa Soft Pro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Ropa Soft Pro"/>
                <a:ea typeface="Ropa Soft Pro"/>
                <a:cs typeface="Ropa Soft Pro"/>
                <a:sym typeface="Ropa Soft Pro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Ropa Soft Pro"/>
                <a:ea typeface="Ropa Soft Pro"/>
                <a:cs typeface="Ropa Soft Pro"/>
                <a:sym typeface="Ropa Soft Pro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Ropa Soft Pro"/>
                <a:ea typeface="Ropa Soft Pro"/>
                <a:cs typeface="Ropa Soft Pro"/>
                <a:sym typeface="Ropa Soft Pro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Ropa Soft Pro"/>
                <a:ea typeface="Ropa Soft Pro"/>
                <a:cs typeface="Ropa Soft Pro"/>
                <a:sym typeface="Ropa Soft Pro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59459">
              <a:lnSpc>
                <a:spcPct val="100000"/>
              </a:lnSpc>
              <a:spcBef>
                <a:spcPts val="0"/>
              </a:spcBef>
              <a:buSzTx/>
              <a:buNone/>
              <a:defRPr b="1" sz="5060">
                <a:latin typeface="Ropa Soft Pro"/>
                <a:ea typeface="Ropa Soft Pro"/>
                <a:cs typeface="Ropa Soft Pro"/>
                <a:sym typeface="Ropa Soft Pro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59459">
              <a:lnSpc>
                <a:spcPct val="100000"/>
              </a:lnSpc>
              <a:spcBef>
                <a:spcPts val="0"/>
              </a:spcBef>
              <a:buSzTx/>
              <a:buNone/>
              <a:defRPr b="1" sz="5060">
                <a:latin typeface="Ropa Soft Pro"/>
                <a:ea typeface="Ropa Soft Pro"/>
                <a:cs typeface="Ropa Soft Pro"/>
                <a:sym typeface="Ropa Soft Pro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9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0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59459">
              <a:lnSpc>
                <a:spcPct val="100000"/>
              </a:lnSpc>
              <a:spcBef>
                <a:spcPts val="0"/>
              </a:spcBef>
              <a:buSzTx/>
              <a:buNone/>
              <a:defRPr b="1" sz="5060">
                <a:latin typeface="Ropa Soft Pro"/>
                <a:ea typeface="Ropa Soft Pro"/>
                <a:cs typeface="Ropa Soft Pro"/>
                <a:sym typeface="Ropa Soft Pro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59459">
              <a:lnSpc>
                <a:spcPct val="100000"/>
              </a:lnSpc>
              <a:spcBef>
                <a:spcPts val="0"/>
              </a:spcBef>
              <a:buSzTx/>
              <a:buNone/>
              <a:defRPr b="1" sz="5060">
                <a:latin typeface="Ropa Soft Pro"/>
                <a:ea typeface="Ropa Soft Pro"/>
                <a:cs typeface="Ropa Soft Pro"/>
                <a:sym typeface="Ropa Soft Pro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AB4642"/>
          </a:solidFill>
          <a:uFillTx/>
          <a:latin typeface="+mn-lt"/>
          <a:ea typeface="+mn-ea"/>
          <a:cs typeface="+mn-cs"/>
          <a:sym typeface="Typeka Regular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AB4642"/>
          </a:solidFill>
          <a:uFillTx/>
          <a:latin typeface="+mn-lt"/>
          <a:ea typeface="+mn-ea"/>
          <a:cs typeface="+mn-cs"/>
          <a:sym typeface="Typeka Regular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AB4642"/>
          </a:solidFill>
          <a:uFillTx/>
          <a:latin typeface="+mn-lt"/>
          <a:ea typeface="+mn-ea"/>
          <a:cs typeface="+mn-cs"/>
          <a:sym typeface="Typeka Regular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AB4642"/>
          </a:solidFill>
          <a:uFillTx/>
          <a:latin typeface="+mn-lt"/>
          <a:ea typeface="+mn-ea"/>
          <a:cs typeface="+mn-cs"/>
          <a:sym typeface="Typeka Regular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AB4642"/>
          </a:solidFill>
          <a:uFillTx/>
          <a:latin typeface="+mn-lt"/>
          <a:ea typeface="+mn-ea"/>
          <a:cs typeface="+mn-cs"/>
          <a:sym typeface="Typeka Regular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AB4642"/>
          </a:solidFill>
          <a:uFillTx/>
          <a:latin typeface="+mn-lt"/>
          <a:ea typeface="+mn-ea"/>
          <a:cs typeface="+mn-cs"/>
          <a:sym typeface="Typeka Regular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AB4642"/>
          </a:solidFill>
          <a:uFillTx/>
          <a:latin typeface="+mn-lt"/>
          <a:ea typeface="+mn-ea"/>
          <a:cs typeface="+mn-cs"/>
          <a:sym typeface="Typeka Regular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AB4642"/>
          </a:solidFill>
          <a:uFillTx/>
          <a:latin typeface="+mn-lt"/>
          <a:ea typeface="+mn-ea"/>
          <a:cs typeface="+mn-cs"/>
          <a:sym typeface="Typeka Regular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AB4642"/>
          </a:solidFill>
          <a:uFillTx/>
          <a:latin typeface="+mn-lt"/>
          <a:ea typeface="+mn-ea"/>
          <a:cs typeface="+mn-cs"/>
          <a:sym typeface="Typeka Regular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UNLIMITED REVISIONS"/>
          <p:cNvSpPr txBox="1"/>
          <p:nvPr>
            <p:ph type="ctrTitle"/>
          </p:nvPr>
        </p:nvSpPr>
        <p:spPr>
          <a:xfrm>
            <a:off x="1206498" y="3915589"/>
            <a:ext cx="21971004" cy="4648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UNLIMITED REVISIONS</a:t>
            </a:r>
          </a:p>
        </p:txBody>
      </p:sp>
      <p:sp>
        <p:nvSpPr>
          <p:cNvPr id="152" name="WELCOME"/>
          <p:cNvSpPr txBox="1"/>
          <p:nvPr>
            <p:ph type="subTitle" sz="quarter" idx="1"/>
          </p:nvPr>
        </p:nvSpPr>
        <p:spPr>
          <a:xfrm>
            <a:off x="1206499" y="8891491"/>
            <a:ext cx="21971001" cy="1905001"/>
          </a:xfrm>
          <a:prstGeom prst="rect">
            <a:avLst/>
          </a:prstGeom>
        </p:spPr>
        <p:txBody>
          <a:bodyPr/>
          <a:lstStyle>
            <a:lvl1pPr algn="ctr" defTabSz="2267655">
              <a:defRPr spc="-215" sz="10788"/>
            </a:lvl1pPr>
          </a:lstStyle>
          <a:p>
            <a:pPr/>
            <a:r>
              <a:t>WELCOME</a:t>
            </a:r>
          </a:p>
        </p:txBody>
      </p:sp>
      <p:pic>
        <p:nvPicPr>
          <p:cNvPr id="153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9073" y="3226668"/>
            <a:ext cx="6845857" cy="3691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UNLIMITED REVISIONS"/>
          <p:cNvSpPr txBox="1"/>
          <p:nvPr>
            <p:ph type="ctrTitle"/>
          </p:nvPr>
        </p:nvSpPr>
        <p:spPr>
          <a:xfrm>
            <a:off x="1206498" y="3915589"/>
            <a:ext cx="21971004" cy="4648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UNLIMITED REVISIONS</a:t>
            </a:r>
          </a:p>
        </p:txBody>
      </p:sp>
      <p:sp>
        <p:nvSpPr>
          <p:cNvPr id="188" name="THANK YOU  FOR COMING"/>
          <p:cNvSpPr txBox="1"/>
          <p:nvPr>
            <p:ph type="subTitle" sz="quarter" idx="1"/>
          </p:nvPr>
        </p:nvSpPr>
        <p:spPr>
          <a:xfrm>
            <a:off x="1206500" y="8891491"/>
            <a:ext cx="21971000" cy="1905001"/>
          </a:xfrm>
          <a:prstGeom prst="rect">
            <a:avLst/>
          </a:prstGeom>
        </p:spPr>
        <p:txBody>
          <a:bodyPr/>
          <a:lstStyle>
            <a:lvl1pPr algn="ctr" defTabSz="2267655">
              <a:defRPr spc="-215" sz="10788"/>
            </a:lvl1pPr>
          </a:lstStyle>
          <a:p>
            <a:pPr/>
            <a:r>
              <a:t>THANK YOU  FOR COMING</a:t>
            </a:r>
          </a:p>
        </p:txBody>
      </p:sp>
      <p:pic>
        <p:nvPicPr>
          <p:cNvPr id="18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9073" y="3226668"/>
            <a:ext cx="6845857" cy="3691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UNLIMITED REVISIONS"/>
          <p:cNvSpPr txBox="1"/>
          <p:nvPr>
            <p:ph type="ctrTitle"/>
          </p:nvPr>
        </p:nvSpPr>
        <p:spPr>
          <a:xfrm>
            <a:off x="1206498" y="3915589"/>
            <a:ext cx="21971004" cy="4648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UNLIMITED REVISIONS</a:t>
            </a:r>
          </a:p>
        </p:txBody>
      </p:sp>
      <p:sp>
        <p:nvSpPr>
          <p:cNvPr id="156" name="QUOTES MIXER"/>
          <p:cNvSpPr txBox="1"/>
          <p:nvPr>
            <p:ph type="subTitle" sz="quarter" idx="1"/>
          </p:nvPr>
        </p:nvSpPr>
        <p:spPr>
          <a:xfrm>
            <a:off x="1206500" y="8891491"/>
            <a:ext cx="21971000" cy="1905001"/>
          </a:xfrm>
          <a:prstGeom prst="rect">
            <a:avLst/>
          </a:prstGeom>
        </p:spPr>
        <p:txBody>
          <a:bodyPr/>
          <a:lstStyle>
            <a:lvl1pPr algn="ctr" defTabSz="2267655">
              <a:defRPr spc="-215" sz="10788"/>
            </a:lvl1pPr>
          </a:lstStyle>
          <a:p>
            <a:pPr/>
            <a:r>
              <a:t>QUOTES MIXER</a:t>
            </a:r>
          </a:p>
        </p:txBody>
      </p:sp>
      <p:pic>
        <p:nvPicPr>
          <p:cNvPr id="15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9073" y="3226668"/>
            <a:ext cx="6845857" cy="3691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UNLIMITED REVISIONS"/>
          <p:cNvSpPr txBox="1"/>
          <p:nvPr>
            <p:ph type="ctrTitle"/>
          </p:nvPr>
        </p:nvSpPr>
        <p:spPr>
          <a:xfrm>
            <a:off x="1206498" y="3915589"/>
            <a:ext cx="21971004" cy="4648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UNLIMITED REVISIONS</a:t>
            </a:r>
          </a:p>
        </p:txBody>
      </p:sp>
      <p:sp>
        <p:nvSpPr>
          <p:cNvPr id="160" name="DISCOVER THE FOUR E's OF RECOVERY"/>
          <p:cNvSpPr txBox="1"/>
          <p:nvPr>
            <p:ph type="subTitle" sz="quarter" idx="1"/>
          </p:nvPr>
        </p:nvSpPr>
        <p:spPr>
          <a:xfrm>
            <a:off x="1206500" y="8891491"/>
            <a:ext cx="21971000" cy="1905001"/>
          </a:xfrm>
          <a:prstGeom prst="rect">
            <a:avLst/>
          </a:prstGeom>
        </p:spPr>
        <p:txBody>
          <a:bodyPr/>
          <a:lstStyle>
            <a:lvl1pPr algn="ctr" defTabSz="2267655">
              <a:defRPr spc="-215" sz="10788"/>
            </a:lvl1pPr>
          </a:lstStyle>
          <a:p>
            <a:pPr/>
            <a:r>
              <a:t>DISCOVER THE FOUR E's OF RECOVERY</a:t>
            </a:r>
          </a:p>
        </p:txBody>
      </p:sp>
      <p:pic>
        <p:nvPicPr>
          <p:cNvPr id="16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9073" y="3226668"/>
            <a:ext cx="6845857" cy="3691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enter.jpg" descr="ent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9437" y="0"/>
            <a:ext cx="28215773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ENTER"/>
          <p:cNvSpPr txBox="1"/>
          <p:nvPr/>
        </p:nvSpPr>
        <p:spPr>
          <a:xfrm>
            <a:off x="3776019" y="3563455"/>
            <a:ext cx="4142004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pc="-252" sz="12600">
                <a:solidFill>
                  <a:srgbClr val="FFFFFF"/>
                </a:solidFill>
                <a:latin typeface="Ropa Soft Pro"/>
                <a:ea typeface="Ropa Soft Pro"/>
                <a:cs typeface="Ropa Soft Pro"/>
                <a:sym typeface="Ropa Soft Pro"/>
              </a:defRPr>
            </a:lvl1pPr>
          </a:lstStyle>
          <a:p>
            <a:pPr/>
            <a:r>
              <a:t>ENTER</a:t>
            </a:r>
          </a:p>
        </p:txBody>
      </p:sp>
      <p:sp>
        <p:nvSpPr>
          <p:cNvPr id="165" name="Allow for sadness…"/>
          <p:cNvSpPr txBox="1"/>
          <p:nvPr/>
        </p:nvSpPr>
        <p:spPr>
          <a:xfrm>
            <a:off x="5280469" y="5646608"/>
            <a:ext cx="11039976" cy="537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66002" indent="-426302" algn="l" defTabSz="457200">
              <a:buClr>
                <a:srgbClr val="FFFFFF"/>
              </a:buClr>
              <a:buSzPct val="123000"/>
              <a:buFont typeface="Ropa Soft Pro"/>
              <a:buChar char="•"/>
              <a:defRPr sz="6269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Allow for sadness</a:t>
            </a:r>
          </a:p>
          <a:p>
            <a:pPr marL="566002" indent="-426302" algn="l" defTabSz="457200">
              <a:buClr>
                <a:srgbClr val="FFFFFF"/>
              </a:buClr>
              <a:buSzPct val="123000"/>
              <a:buFont typeface="Ropa Soft Pro"/>
              <a:buChar char="•"/>
              <a:defRPr sz="6269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Resist the urge to distract yourself</a:t>
            </a:r>
          </a:p>
          <a:p>
            <a:pPr marL="566002" indent="-426302" algn="l" defTabSz="457200">
              <a:buClr>
                <a:srgbClr val="FFFFFF"/>
              </a:buClr>
              <a:buSzPct val="123000"/>
              <a:buFont typeface="Ropa Soft Pro"/>
              <a:buChar char="•"/>
              <a:defRPr sz="6269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Do not deny the circumstances</a:t>
            </a:r>
          </a:p>
          <a:p>
            <a:pPr marL="566002" indent="-426302" algn="l" defTabSz="457200">
              <a:buClr>
                <a:srgbClr val="FFFFFF"/>
              </a:buClr>
              <a:buSzPct val="123000"/>
              <a:buFont typeface="Ropa Soft Pro"/>
              <a:buChar char="•"/>
              <a:defRPr sz="6269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Acknowledge shame</a:t>
            </a:r>
          </a:p>
          <a:p>
            <a:pPr marL="566002" indent="-426302" algn="l" defTabSz="457200">
              <a:buClr>
                <a:srgbClr val="FFFFFF"/>
              </a:buClr>
              <a:buSzPct val="123000"/>
              <a:buFont typeface="Ropa Soft Pro"/>
              <a:buChar char="•"/>
              <a:defRPr sz="6269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Find time to be with yourself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3"/>
      <p:bldP build="whole" bldLvl="1" animBg="1" rev="0" advAuto="0" spid="163" grpId="1"/>
      <p:bldP build="whole" bldLvl="1" animBg="1" rev="0" advAuto="0" spid="16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bythewater.jpg" descr="bythewater.jpg"/>
          <p:cNvPicPr>
            <a:picLocks noChangeAspect="1"/>
          </p:cNvPicPr>
          <p:nvPr/>
        </p:nvPicPr>
        <p:blipFill>
          <a:blip r:embed="rId2">
            <a:extLst/>
          </a:blip>
          <a:srcRect l="1636" t="19704" r="1636" b="261"/>
          <a:stretch>
            <a:fillRect/>
          </a:stretch>
        </p:blipFill>
        <p:spPr>
          <a:xfrm>
            <a:off x="-181426" y="-1617226"/>
            <a:ext cx="32996302" cy="1535737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EXCAVATE"/>
          <p:cNvSpPr txBox="1"/>
          <p:nvPr/>
        </p:nvSpPr>
        <p:spPr>
          <a:xfrm>
            <a:off x="3776019" y="3563455"/>
            <a:ext cx="6084647" cy="22098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2452708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pc="-252" sz="12600">
                <a:solidFill>
                  <a:srgbClr val="FFFFFF"/>
                </a:solidFill>
                <a:latin typeface="Ropa Soft Pro"/>
                <a:ea typeface="Ropa Soft Pro"/>
                <a:cs typeface="Ropa Soft Pro"/>
                <a:sym typeface="Ropa Soft Pro"/>
              </a:defRPr>
            </a:lvl1pPr>
          </a:lstStyle>
          <a:p>
            <a:pPr/>
            <a:r>
              <a:t>EXCAVATE</a:t>
            </a:r>
          </a:p>
        </p:txBody>
      </p:sp>
      <p:sp>
        <p:nvSpPr>
          <p:cNvPr id="169" name="Unearth your sources of trauma…"/>
          <p:cNvSpPr txBox="1"/>
          <p:nvPr/>
        </p:nvSpPr>
        <p:spPr>
          <a:xfrm>
            <a:off x="5310260" y="5352681"/>
            <a:ext cx="10565666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66002" indent="-426302" algn="l" defTabSz="457200">
              <a:buClr>
                <a:srgbClr val="FFFFFF"/>
              </a:buClr>
              <a:buSzPct val="123000"/>
              <a:buFont typeface="Ropa Soft Pro"/>
              <a:buChar char="•"/>
              <a:defRPr sz="6500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Unearth your sources of trauma</a:t>
            </a:r>
          </a:p>
          <a:p>
            <a:pPr marL="566002" indent="-426302" algn="l" defTabSz="457200">
              <a:buClr>
                <a:srgbClr val="FFFFFF"/>
              </a:buClr>
              <a:buSzPct val="123000"/>
              <a:buFont typeface="Ropa Soft Pro"/>
              <a:buChar char="•"/>
              <a:defRPr sz="6500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Identify negative influences</a:t>
            </a:r>
          </a:p>
          <a:p>
            <a:pPr marL="566002" indent="-426302" algn="l" defTabSz="457200">
              <a:buClr>
                <a:srgbClr val="FFFFFF"/>
              </a:buClr>
              <a:buSzPct val="123000"/>
              <a:buFont typeface="Ropa Soft Pro"/>
              <a:buChar char="•"/>
              <a:defRPr sz="6500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Hold them up to the light</a:t>
            </a:r>
          </a:p>
          <a:p>
            <a:pPr marL="566002" indent="-426302" algn="l" defTabSz="457200">
              <a:buClr>
                <a:srgbClr val="FFFFFF"/>
              </a:buClr>
              <a:buSzPct val="123000"/>
              <a:buFont typeface="Ropa Soft Pro"/>
              <a:buChar char="•"/>
              <a:defRPr sz="6500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Look for the good in yourself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it.psd" descr="sit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8570" y="-182606"/>
            <a:ext cx="28967067" cy="1408121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EXAMINE"/>
          <p:cNvSpPr txBox="1"/>
          <p:nvPr/>
        </p:nvSpPr>
        <p:spPr>
          <a:xfrm>
            <a:off x="3776019" y="3563455"/>
            <a:ext cx="5551781" cy="22098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2452708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pc="-252" sz="12600">
                <a:solidFill>
                  <a:srgbClr val="FFFFFF"/>
                </a:solidFill>
                <a:latin typeface="Ropa Soft Pro"/>
                <a:ea typeface="Ropa Soft Pro"/>
                <a:cs typeface="Ropa Soft Pro"/>
                <a:sym typeface="Ropa Soft Pro"/>
              </a:defRPr>
            </a:lvl1pPr>
          </a:lstStyle>
          <a:p>
            <a:pPr/>
            <a:r>
              <a:t>EXAMINE</a:t>
            </a:r>
          </a:p>
        </p:txBody>
      </p:sp>
      <p:sp>
        <p:nvSpPr>
          <p:cNvPr id="173" name="Go deeper…"/>
          <p:cNvSpPr txBox="1"/>
          <p:nvPr/>
        </p:nvSpPr>
        <p:spPr>
          <a:xfrm>
            <a:off x="5325155" y="5680383"/>
            <a:ext cx="10958605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66002" indent="-426302" algn="l" defTabSz="457200">
              <a:buClr>
                <a:srgbClr val="FFFFFF"/>
              </a:buClr>
              <a:buSzPct val="123000"/>
              <a:buFont typeface="Ropa Soft Pro"/>
              <a:buChar char="•"/>
              <a:defRPr sz="6500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Go deeper</a:t>
            </a:r>
          </a:p>
          <a:p>
            <a:pPr marL="566002" indent="-426302" algn="l" defTabSz="457200">
              <a:buClr>
                <a:srgbClr val="FFFFFF"/>
              </a:buClr>
              <a:buSzPct val="123000"/>
              <a:buFont typeface="Ropa Soft Pro"/>
              <a:buChar char="•"/>
              <a:defRPr sz="6500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Examine the impact on you</a:t>
            </a:r>
          </a:p>
          <a:p>
            <a:pPr marL="566002" indent="-426302" algn="l" defTabSz="457200">
              <a:buClr>
                <a:srgbClr val="FFFFFF"/>
              </a:buClr>
              <a:buSzPct val="123000"/>
              <a:buFont typeface="Ropa Soft Pro"/>
              <a:buChar char="•"/>
              <a:defRPr sz="6500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Identify your repetitive behavour</a:t>
            </a:r>
          </a:p>
          <a:p>
            <a:pPr marL="566002" indent="-426302" algn="l" defTabSz="457200">
              <a:buClr>
                <a:srgbClr val="FFFFFF"/>
              </a:buClr>
              <a:buSzPct val="123000"/>
              <a:buFont typeface="Ropa Soft Pro"/>
              <a:buChar char="•"/>
              <a:defRPr sz="6500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Think about a new direction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fog.psd" descr="fog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235920" y="-164959"/>
            <a:ext cx="28894461" cy="14045918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EXIT"/>
          <p:cNvSpPr txBox="1"/>
          <p:nvPr/>
        </p:nvSpPr>
        <p:spPr>
          <a:xfrm>
            <a:off x="3776019" y="3563455"/>
            <a:ext cx="2810638" cy="22098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2452708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pc="-252" sz="12600">
                <a:solidFill>
                  <a:srgbClr val="FFFFFF"/>
                </a:solidFill>
                <a:latin typeface="Ropa Soft Pro"/>
                <a:ea typeface="Ropa Soft Pro"/>
                <a:cs typeface="Ropa Soft Pro"/>
                <a:sym typeface="Ropa Soft Pro"/>
              </a:defRPr>
            </a:lvl1pPr>
          </a:lstStyle>
          <a:p>
            <a:pPr/>
            <a:r>
              <a:t>EXIT</a:t>
            </a:r>
          </a:p>
        </p:txBody>
      </p:sp>
      <p:sp>
        <p:nvSpPr>
          <p:cNvPr id="177" name="Define what you expect in future…"/>
          <p:cNvSpPr txBox="1"/>
          <p:nvPr/>
        </p:nvSpPr>
        <p:spPr>
          <a:xfrm>
            <a:off x="5340051" y="5561219"/>
            <a:ext cx="10725151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buClr>
                <a:srgbClr val="FFFFFF"/>
              </a:buClr>
              <a:buSzPct val="123000"/>
              <a:buFont typeface="Ropa Soft Pro"/>
              <a:buChar char="•"/>
              <a:defRPr sz="6500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Define what you expect in future</a:t>
            </a:r>
          </a:p>
          <a:p>
            <a:pPr marL="457200" indent="-317500" algn="l" defTabSz="457200">
              <a:buClr>
                <a:srgbClr val="FFFFFF"/>
              </a:buClr>
              <a:buSzPct val="123000"/>
              <a:buFont typeface="Ropa Soft Pro"/>
              <a:buChar char="•"/>
              <a:defRPr sz="6500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Love and forgive yourself</a:t>
            </a:r>
          </a:p>
          <a:p>
            <a:pPr marL="457200" indent="-317500" algn="l" defTabSz="457200">
              <a:buClr>
                <a:srgbClr val="FFFFFF"/>
              </a:buClr>
              <a:buSzPct val="123000"/>
              <a:buFont typeface="Ropa Soft Pro"/>
              <a:buChar char="•"/>
              <a:defRPr sz="6500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Know you are enough</a:t>
            </a:r>
          </a:p>
          <a:p>
            <a:pPr marL="457200" indent="-317500" algn="l" defTabSz="457200">
              <a:buClr>
                <a:srgbClr val="FFFFFF"/>
              </a:buClr>
              <a:buSzPct val="123000"/>
              <a:buFont typeface="Ropa Soft Pro"/>
              <a:buChar char="•"/>
              <a:defRPr sz="6500">
                <a:solidFill>
                  <a:srgbClr val="FFFFFF"/>
                </a:solidFill>
                <a:effectLst>
                  <a:outerShdw sx="100000" sy="100000" kx="0" ky="0" algn="b" rotWithShape="0" blurRad="0" dist="17960" dir="2700000">
                    <a:srgbClr val="000000"/>
                  </a:outerShdw>
                </a:effectLst>
                <a:latin typeface="Ropa Soft Pro"/>
                <a:ea typeface="Ropa Soft Pro"/>
                <a:cs typeface="Ropa Soft Pro"/>
                <a:sym typeface="Ropa Soft Pro"/>
              </a:defRPr>
            </a:pPr>
            <a:r>
              <a:t>Embrace your true self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UNLIMITED REVISIONS"/>
          <p:cNvSpPr txBox="1"/>
          <p:nvPr>
            <p:ph type="ctrTitle"/>
          </p:nvPr>
        </p:nvSpPr>
        <p:spPr>
          <a:xfrm>
            <a:off x="1206498" y="3915589"/>
            <a:ext cx="21971004" cy="4648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UNLIMITED REVISIONS</a:t>
            </a:r>
          </a:p>
        </p:txBody>
      </p:sp>
      <p:sp>
        <p:nvSpPr>
          <p:cNvPr id="180" name="REPEAT AND REVISE"/>
          <p:cNvSpPr txBox="1"/>
          <p:nvPr>
            <p:ph type="subTitle" sz="quarter" idx="1"/>
          </p:nvPr>
        </p:nvSpPr>
        <p:spPr>
          <a:xfrm>
            <a:off x="1206500" y="8891491"/>
            <a:ext cx="21971000" cy="1905001"/>
          </a:xfrm>
          <a:prstGeom prst="rect">
            <a:avLst/>
          </a:prstGeom>
        </p:spPr>
        <p:txBody>
          <a:bodyPr/>
          <a:lstStyle>
            <a:lvl1pPr algn="ctr" defTabSz="2267655">
              <a:defRPr spc="-215" sz="10788"/>
            </a:lvl1pPr>
          </a:lstStyle>
          <a:p>
            <a:pPr/>
            <a:r>
              <a:t>REPEAT AND REVISE</a:t>
            </a:r>
          </a:p>
        </p:txBody>
      </p:sp>
      <p:pic>
        <p:nvPicPr>
          <p:cNvPr id="1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9073" y="3226668"/>
            <a:ext cx="6845857" cy="3691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NLIMITED REVISIONS"/>
          <p:cNvSpPr txBox="1"/>
          <p:nvPr>
            <p:ph type="ctrTitle"/>
          </p:nvPr>
        </p:nvSpPr>
        <p:spPr>
          <a:xfrm>
            <a:off x="1206498" y="3915589"/>
            <a:ext cx="21971004" cy="4648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UNLIMITED REVISIONS</a:t>
            </a:r>
          </a:p>
        </p:txBody>
      </p:sp>
      <p:sp>
        <p:nvSpPr>
          <p:cNvPr id="184" name="SHARE YOUR STOREY"/>
          <p:cNvSpPr txBox="1"/>
          <p:nvPr>
            <p:ph type="subTitle" sz="quarter" idx="1"/>
          </p:nvPr>
        </p:nvSpPr>
        <p:spPr>
          <a:xfrm>
            <a:off x="1206500" y="8891491"/>
            <a:ext cx="21971000" cy="1905001"/>
          </a:xfrm>
          <a:prstGeom prst="rect">
            <a:avLst/>
          </a:prstGeom>
        </p:spPr>
        <p:txBody>
          <a:bodyPr/>
          <a:lstStyle>
            <a:lvl1pPr algn="ctr" defTabSz="2267655">
              <a:defRPr spc="-215" sz="10788"/>
            </a:lvl1pPr>
          </a:lstStyle>
          <a:p>
            <a:pPr/>
            <a:r>
              <a:t>SHARE YOUR STOREY</a:t>
            </a:r>
          </a:p>
        </p:txBody>
      </p:sp>
      <p:pic>
        <p:nvPicPr>
          <p:cNvPr id="185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9073" y="3226668"/>
            <a:ext cx="6845857" cy="3691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Typeka Regular"/>
        <a:ea typeface="Typeka Regular"/>
        <a:cs typeface="Typeka Regular"/>
      </a:majorFont>
      <a:minorFont>
        <a:latin typeface="Typeka Regular"/>
        <a:ea typeface="Typeka Regular"/>
        <a:cs typeface="Typeka Regular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Typeka Regular"/>
        <a:ea typeface="Typeka Regular"/>
        <a:cs typeface="Typeka Regular"/>
      </a:majorFont>
      <a:minorFont>
        <a:latin typeface="Typeka Regular"/>
        <a:ea typeface="Typeka Regular"/>
        <a:cs typeface="Typeka Regular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