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1.tif" ContentType="image/tiff"/>
  <Override PartName="/ppt/media/image10.png" ContentType="image/png"/>
  <Override PartName="/ppt/media/image8.tif" ContentType="image/tiff"/>
  <Override PartName="/ppt/media/image9.png" ContentType="image/png"/>
  <Override PartName="/ppt/media/image5.tif" ContentType="image/tiff"/>
  <Override PartName="/ppt/media/image4.png" ContentType="image/png"/>
  <Override PartName="/ppt/media/image19.png" ContentType="image/png"/>
  <Override PartName="/ppt/media/image1.png" ContentType="image/png"/>
  <Override PartName="/ppt/media/image18.png" ContentType="image/png"/>
  <Override PartName="/ppt/media/image14.tif" ContentType="image/tiff"/>
  <Override PartName="/ppt/media/image16.png" ContentType="image/png"/>
  <Override PartName="/ppt/media/image15.png" ContentType="image/png"/>
  <Override PartName="/ppt/media/image2.tif" ContentType="image/tiff"/>
  <Override PartName="/ppt/media/image6.png" ContentType="image/png"/>
  <Override PartName="/ppt/media/image17.tif" ContentType="image/tiff"/>
  <Override PartName="/ppt/media/image3.tif" ContentType="image/tiff"/>
  <Override PartName="/ppt/media/image20.tif" ContentType="image/tiff"/>
  <Override PartName="/ppt/media/image7.png" ContentType="image/png"/>
  <Override PartName="/ppt/media/image1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6405225" cy="117411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1D83892-AA66-4771-B259-12BE27F67667}"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820080" y="27471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488B0D6-F713-43CA-861A-05147717150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800D9C2-1E42-42C8-9314-BBF77433DF03}"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82008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581184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1080396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82008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581184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1080396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0DB7D84-F85C-4720-A66A-F908BB2D3E1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9C7813B-D7C6-4113-B6D1-11B9C108F57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820080" y="2747160"/>
            <a:ext cx="14764320" cy="6809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B0B3B33-8100-4B1B-9123-0CB7ED028C4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820080" y="2747160"/>
            <a:ext cx="14764320" cy="68094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A953710-9BB3-4787-8FC9-B74EA5BFE83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C6971B4-CE25-4A31-B0CE-E6E1CB532C8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A58A6F1-BD31-430D-AA07-5FC1783AA0D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20080" y="468360"/>
            <a:ext cx="14764320" cy="9087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AE9C53E-576C-449E-926C-75CFE359A5B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D4F2FFE-8D54-4583-B650-D5DF8F0024C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820080" y="2747160"/>
            <a:ext cx="14764320" cy="6809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0CD75E8-6554-4330-9313-E4627C973EC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0112EB4-72A4-42DC-8874-A13BEBE5C27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9FE1E7-4746-43D1-B144-6C7442C5B78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820080" y="27471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8F5F811-1A86-453E-9B90-A706464DF58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F0B50A3-550F-4AEE-94CC-180690AA312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82008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81184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10803960" y="27471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82008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581184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10803960" y="6303960"/>
            <a:ext cx="4753800" cy="3247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F944463-6005-42F4-96E4-9E08B0BE3783}"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820080" y="2747160"/>
            <a:ext cx="14764320" cy="68094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271FD50-342E-4BF1-81FA-1E53DA345EA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FDB090D-9A43-49DF-8295-0BD06F4D6A3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97E67D6-5C97-4472-804B-3CC0253C2D9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0080" y="468360"/>
            <a:ext cx="14764320" cy="9087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E8FE5BD-8776-4F1E-B5A3-81E897C19CA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83854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8200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3852E76-4E84-4AAE-82AE-64DD3835616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820080" y="2747160"/>
            <a:ext cx="7204680" cy="680940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8385480" y="63039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67EB4F2-ACAD-48D8-9A9A-864C4549235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8200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8385480" y="2747160"/>
            <a:ext cx="7204680" cy="32479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820080" y="6303960"/>
            <a:ext cx="14764320" cy="3247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7FBB2AE-996C-4F29-8576-22A709869F0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5721840" y="10401120"/>
            <a:ext cx="4966560" cy="75276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11606040" y="10401120"/>
            <a:ext cx="3648600" cy="75276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8FCBD2C2-3DF1-486E-B9C8-9D8653B0EA04}" type="slidenum">
              <a:rPr b="0" lang="en-US" sz="1400" spc="-1" strike="noStrike">
                <a:latin typeface="Times New Roman"/>
              </a:rPr>
              <a:t>&lt;number&gt;</a:t>
            </a:fld>
            <a:endParaRPr b="0" lang="en-US" sz="1400" spc="-1" strike="noStrike">
              <a:latin typeface="Times New Roman"/>
            </a:endParaRPr>
          </a:p>
        </p:txBody>
      </p:sp>
      <p:sp>
        <p:nvSpPr>
          <p:cNvPr id="2" name="PlaceHolder 3"/>
          <p:cNvSpPr>
            <a:spLocks noGrp="1"/>
          </p:cNvSpPr>
          <p:nvPr>
            <p:ph type="dt" idx="3"/>
          </p:nvPr>
        </p:nvSpPr>
        <p:spPr>
          <a:xfrm>
            <a:off x="1140120" y="10401120"/>
            <a:ext cx="3648600" cy="75276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4" name="PlaceHolder 5"/>
          <p:cNvSpPr>
            <a:spLocks noGrp="1"/>
          </p:cNvSpPr>
          <p:nvPr>
            <p:ph type="body"/>
          </p:nvPr>
        </p:nvSpPr>
        <p:spPr>
          <a:xfrm>
            <a:off x="820080" y="2747160"/>
            <a:ext cx="14764320" cy="680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5721840" y="10401120"/>
            <a:ext cx="4966560" cy="75276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11606040" y="10401120"/>
            <a:ext cx="3648600" cy="75276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742EF6FC-09EF-44C3-AAD2-5CC103EC058B}" type="slidenum">
              <a:rPr b="0" lang="en-US" sz="1400" spc="-1" strike="noStrike">
                <a:latin typeface="Times New Roman"/>
              </a:rPr>
              <a:t>&lt;number&gt;</a:t>
            </a:fld>
            <a:endParaRPr b="0" lang="en-US" sz="1400" spc="-1" strike="noStrike">
              <a:latin typeface="Times New Roman"/>
            </a:endParaRPr>
          </a:p>
        </p:txBody>
      </p:sp>
      <p:sp>
        <p:nvSpPr>
          <p:cNvPr id="43" name="PlaceHolder 3"/>
          <p:cNvSpPr>
            <a:spLocks noGrp="1"/>
          </p:cNvSpPr>
          <p:nvPr>
            <p:ph type="dt" idx="6"/>
          </p:nvPr>
        </p:nvSpPr>
        <p:spPr>
          <a:xfrm>
            <a:off x="1140120" y="10401120"/>
            <a:ext cx="3648600" cy="75276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820080" y="468360"/>
            <a:ext cx="14764320" cy="196020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45" name="PlaceHolder 5"/>
          <p:cNvSpPr>
            <a:spLocks noGrp="1"/>
          </p:cNvSpPr>
          <p:nvPr>
            <p:ph type="body"/>
          </p:nvPr>
        </p:nvSpPr>
        <p:spPr>
          <a:xfrm>
            <a:off x="820080" y="2747160"/>
            <a:ext cx="14764320" cy="680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tif"/><Relationship Id="rId2" Type="http://schemas.openxmlformats.org/officeDocument/2006/relationships/image" Target="../media/image3.tif"/><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tif"/><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tif"/><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tif"/><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tif"/><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tif"/><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140120" y="79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A</a:t>
            </a:r>
            <a:r>
              <a:rPr b="0" lang="en-US" sz="8540" spc="-1" strike="noStrike">
                <a:latin typeface="Arial"/>
              </a:rPr>
              <a:t>pr</a:t>
            </a:r>
            <a:r>
              <a:rPr b="0" lang="en-US" sz="8540" spc="-1" strike="noStrike">
                <a:latin typeface="Arial"/>
              </a:rPr>
              <a:t>il </a:t>
            </a:r>
            <a:r>
              <a:rPr b="0" lang="en-US" sz="8540" spc="-1" strike="noStrike">
                <a:latin typeface="Arial"/>
              </a:rPr>
              <a:t>1</a:t>
            </a:r>
            <a:r>
              <a:rPr b="0" lang="en-US" sz="8540" spc="-1" strike="noStrike">
                <a:latin typeface="Arial"/>
              </a:rPr>
              <a:t>0t</a:t>
            </a:r>
            <a:r>
              <a:rPr b="0" lang="en-US" sz="8540" spc="-1" strike="noStrike">
                <a:latin typeface="Arial"/>
              </a:rPr>
              <a:t>h </a:t>
            </a:r>
            <a:r>
              <a:rPr b="0" lang="en-US" sz="8540" spc="-1" strike="noStrike">
                <a:latin typeface="Arial"/>
              </a:rPr>
              <a:t>2</a:t>
            </a:r>
            <a:r>
              <a:rPr b="0" lang="en-US" sz="8540" spc="-1" strike="noStrike">
                <a:latin typeface="Arial"/>
              </a:rPr>
              <a:t>0</a:t>
            </a:r>
            <a:r>
              <a:rPr b="0" lang="en-US" sz="8540" spc="-1" strike="noStrike">
                <a:latin typeface="Arial"/>
              </a:rPr>
              <a:t>2</a:t>
            </a:r>
            <a:r>
              <a:rPr b="0" lang="en-US" sz="8540" spc="-1" strike="noStrike">
                <a:latin typeface="Arial"/>
              </a:rPr>
              <a:t>3</a:t>
            </a:r>
            <a:endParaRPr b="0" lang="en-US" sz="8540" spc="-1" strike="noStrike">
              <a:latin typeface="Arial"/>
            </a:endParaRPr>
          </a:p>
        </p:txBody>
      </p:sp>
      <p:sp>
        <p:nvSpPr>
          <p:cNvPr id="83" name="PlaceHolder 2"/>
          <p:cNvSpPr>
            <a:spLocks noGrp="1"/>
          </p:cNvSpPr>
          <p:nvPr>
            <p:ph type="subTitle"/>
          </p:nvPr>
        </p:nvSpPr>
        <p:spPr>
          <a:xfrm>
            <a:off x="1140120" y="2935440"/>
            <a:ext cx="14114520" cy="6388560"/>
          </a:xfrm>
          <a:prstGeom prst="rect">
            <a:avLst/>
          </a:prstGeom>
          <a:noFill/>
          <a:ln w="0">
            <a:noFill/>
          </a:ln>
        </p:spPr>
        <p:txBody>
          <a:bodyPr lIns="0" rIns="0" tIns="0" bIns="0" anchor="ctr">
            <a:noAutofit/>
          </a:bodyPr>
          <a:p>
            <a:pPr algn="ctr">
              <a:lnSpc>
                <a:spcPct val="100000"/>
              </a:lnSpc>
              <a:buNone/>
            </a:pPr>
            <a:endParaRPr b="0" lang="en-US" sz="6210" spc="-1" strike="noStrike">
              <a:latin typeface="Arial"/>
            </a:endParaRPr>
          </a:p>
          <a:p>
            <a:pPr algn="ctr">
              <a:lnSpc>
                <a:spcPct val="100000"/>
              </a:lnSpc>
              <a:buNone/>
            </a:pPr>
            <a:r>
              <a:rPr b="0" lang="en-US" sz="6210" spc="-1" strike="noStrike">
                <a:latin typeface="Arial"/>
              </a:rPr>
              <a:t>Mi</a:t>
            </a:r>
            <a:r>
              <a:rPr b="0" lang="en-US" sz="6210" spc="-1" strike="noStrike">
                <a:latin typeface="Arial"/>
              </a:rPr>
              <a:t>ni </a:t>
            </a:r>
            <a:r>
              <a:rPr b="0" lang="en-US" sz="6210" spc="-1" strike="noStrike">
                <a:latin typeface="Arial"/>
              </a:rPr>
              <a:t>Ar</a:t>
            </a:r>
            <a:r>
              <a:rPr b="0" lang="en-US" sz="6210" spc="-1" strike="noStrike">
                <a:latin typeface="Arial"/>
              </a:rPr>
              <a:t>gu</a:t>
            </a:r>
            <a:r>
              <a:rPr b="0" lang="en-US" sz="6210" spc="-1" strike="noStrike">
                <a:latin typeface="Arial"/>
              </a:rPr>
              <a:t>s </a:t>
            </a:r>
            <a:r>
              <a:rPr b="0" lang="en-US" sz="6210" spc="-1" strike="noStrike">
                <a:latin typeface="Arial"/>
              </a:rPr>
              <a:t>Ti</a:t>
            </a:r>
            <a:r>
              <a:rPr b="0" lang="en-US" sz="6210" spc="-1" strike="noStrike">
                <a:latin typeface="Arial"/>
              </a:rPr>
              <a:t>m</a:t>
            </a:r>
            <a:r>
              <a:rPr b="0" lang="en-US" sz="6210" spc="-1" strike="noStrike">
                <a:latin typeface="Arial"/>
              </a:rPr>
              <a:t>ex </a:t>
            </a:r>
            <a:r>
              <a:rPr b="0" lang="en-US" sz="6210" spc="-1" strike="noStrike">
                <a:latin typeface="Arial"/>
              </a:rPr>
              <a:t>Se</a:t>
            </a:r>
            <a:r>
              <a:rPr b="0" lang="en-US" sz="6210" spc="-1" strike="noStrike">
                <a:latin typeface="Arial"/>
              </a:rPr>
              <a:t>ns</a:t>
            </a:r>
            <a:r>
              <a:rPr b="0" lang="en-US" sz="6210" spc="-1" strike="noStrike">
                <a:latin typeface="Arial"/>
              </a:rPr>
              <a:t>itiv</a:t>
            </a:r>
            <a:r>
              <a:rPr b="0" lang="en-US" sz="6210" spc="-1" strike="noStrike">
                <a:latin typeface="Arial"/>
              </a:rPr>
              <a:t>ity </a:t>
            </a:r>
            <a:r>
              <a:rPr b="0" lang="en-US" sz="6210" spc="-1" strike="noStrike">
                <a:latin typeface="Arial"/>
              </a:rPr>
              <a:t>An</a:t>
            </a:r>
            <a:r>
              <a:rPr b="0" lang="en-US" sz="6210" spc="-1" strike="noStrike">
                <a:latin typeface="Arial"/>
              </a:rPr>
              <a:t>al</a:t>
            </a:r>
            <a:r>
              <a:rPr b="0" lang="en-US" sz="6210" spc="-1" strike="noStrike">
                <a:latin typeface="Arial"/>
              </a:rPr>
              <a:t>ys</a:t>
            </a:r>
            <a:r>
              <a:rPr b="0" lang="en-US" sz="6210" spc="-1" strike="noStrike">
                <a:latin typeface="Arial"/>
              </a:rPr>
              <a:t>is: </a:t>
            </a:r>
            <a:r>
              <a:rPr b="0" lang="en-US" sz="6210" spc="-1" strike="noStrike">
                <a:latin typeface="Arial"/>
              </a:rPr>
              <a:t>Im</a:t>
            </a:r>
            <a:r>
              <a:rPr b="0" lang="en-US" sz="6210" spc="-1" strike="noStrike">
                <a:latin typeface="Arial"/>
              </a:rPr>
              <a:t>ag</a:t>
            </a:r>
            <a:r>
              <a:rPr b="0" lang="en-US" sz="6210" spc="-1" strike="noStrike">
                <a:latin typeface="Arial"/>
              </a:rPr>
              <a:t>e </a:t>
            </a:r>
            <a:r>
              <a:rPr b="0" lang="en-US" sz="6210" spc="-1" strike="noStrike">
                <a:latin typeface="Arial"/>
              </a:rPr>
              <a:t>C</a:t>
            </a:r>
            <a:r>
              <a:rPr b="0" lang="en-US" sz="6210" spc="-1" strike="noStrike">
                <a:latin typeface="Arial"/>
              </a:rPr>
              <a:t>or</a:t>
            </a:r>
            <a:r>
              <a:rPr b="0" lang="en-US" sz="6210" spc="-1" strike="noStrike">
                <a:latin typeface="Arial"/>
              </a:rPr>
              <a:t>rel</a:t>
            </a:r>
            <a:r>
              <a:rPr b="0" lang="en-US" sz="6210" spc="-1" strike="noStrike">
                <a:latin typeface="Arial"/>
              </a:rPr>
              <a:t>ati</a:t>
            </a:r>
            <a:r>
              <a:rPr b="0" lang="en-US" sz="6210" spc="-1" strike="noStrike">
                <a:latin typeface="Arial"/>
              </a:rPr>
              <a:t>on </a:t>
            </a:r>
            <a:r>
              <a:rPr b="0" lang="en-US" sz="6210" spc="-1" strike="noStrike">
                <a:latin typeface="Arial"/>
              </a:rPr>
              <a:t>wit</a:t>
            </a:r>
            <a:r>
              <a:rPr b="0" lang="en-US" sz="6210" spc="-1" strike="noStrike">
                <a:latin typeface="Arial"/>
              </a:rPr>
              <a:t>h </a:t>
            </a:r>
            <a:r>
              <a:rPr b="0" lang="en-US" sz="6210" spc="-1" strike="noStrike">
                <a:latin typeface="Arial"/>
              </a:rPr>
              <a:t>M</a:t>
            </a:r>
            <a:r>
              <a:rPr b="0" lang="en-US" sz="6210" spc="-1" strike="noStrike">
                <a:latin typeface="Arial"/>
              </a:rPr>
              <a:t>as</a:t>
            </a:r>
            <a:r>
              <a:rPr b="0" lang="en-US" sz="6210" spc="-1" strike="noStrike">
                <a:latin typeface="Arial"/>
              </a:rPr>
              <a:t>k </a:t>
            </a:r>
            <a:r>
              <a:rPr b="0" lang="en-US" sz="6210" spc="-1" strike="noStrike">
                <a:latin typeface="Arial"/>
              </a:rPr>
              <a:t>(1</a:t>
            </a:r>
            <a:r>
              <a:rPr b="0" lang="en-US" sz="6210" spc="-1" strike="noStrike">
                <a:latin typeface="Arial"/>
              </a:rPr>
              <a:t>5 </a:t>
            </a:r>
            <a:r>
              <a:rPr b="0" lang="en-US" sz="6210" spc="-1" strike="noStrike">
                <a:latin typeface="Arial"/>
              </a:rPr>
              <a:t>mi</a:t>
            </a:r>
            <a:r>
              <a:rPr b="0" lang="en-US" sz="6210" spc="-1" strike="noStrike">
                <a:latin typeface="Arial"/>
              </a:rPr>
              <a:t>nu</a:t>
            </a:r>
            <a:r>
              <a:rPr b="0" lang="en-US" sz="6210" spc="-1" strike="noStrike">
                <a:latin typeface="Arial"/>
              </a:rPr>
              <a:t>te </a:t>
            </a:r>
            <a:r>
              <a:rPr b="0" lang="en-US" sz="6210" spc="-1" strike="noStrike">
                <a:latin typeface="Arial"/>
              </a:rPr>
              <a:t>be</a:t>
            </a:r>
            <a:r>
              <a:rPr b="0" lang="en-US" sz="6210" spc="-1" strike="noStrike">
                <a:latin typeface="Arial"/>
              </a:rPr>
              <a:t>nc</a:t>
            </a:r>
            <a:r>
              <a:rPr b="0" lang="en-US" sz="6210" spc="-1" strike="noStrike">
                <a:latin typeface="Arial"/>
              </a:rPr>
              <a:t>h</a:t>
            </a:r>
            <a:r>
              <a:rPr b="0" lang="en-US" sz="6210" spc="-1" strike="noStrike">
                <a:latin typeface="Arial"/>
              </a:rPr>
              <a:t>m</a:t>
            </a:r>
            <a:r>
              <a:rPr b="0" lang="en-US" sz="6210" spc="-1" strike="noStrike">
                <a:latin typeface="Arial"/>
              </a:rPr>
              <a:t>ar</a:t>
            </a:r>
            <a:r>
              <a:rPr b="0" lang="en-US" sz="6210" spc="-1" strike="noStrike">
                <a:latin typeface="Arial"/>
              </a:rPr>
              <a:t>k)</a:t>
            </a:r>
            <a:endParaRPr b="0" lang="en-US" sz="6210" spc="-1" strike="noStrike">
              <a:latin typeface="Arial"/>
            </a:endParaRPr>
          </a:p>
          <a:p>
            <a:pPr algn="ctr">
              <a:lnSpc>
                <a:spcPct val="100000"/>
              </a:lnSpc>
              <a:buNone/>
            </a:pPr>
            <a:endParaRPr b="0" lang="en-US" sz="6210" spc="-1" strike="noStrike">
              <a:latin typeface="Arial"/>
            </a:endParaRPr>
          </a:p>
          <a:p>
            <a:pPr algn="ctr">
              <a:lnSpc>
                <a:spcPct val="100000"/>
              </a:lnSpc>
              <a:buNone/>
            </a:pPr>
            <a:endParaRPr b="0" lang="en-US" sz="621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140120" y="394560"/>
            <a:ext cx="14114520" cy="2419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C</a:t>
            </a:r>
            <a:r>
              <a:rPr b="0" lang="en-US" sz="8540" spc="-1" strike="noStrike">
                <a:latin typeface="Arial"/>
              </a:rPr>
              <a:t>o</a:t>
            </a:r>
            <a:r>
              <a:rPr b="0" lang="en-US" sz="8540" spc="-1" strike="noStrike">
                <a:latin typeface="Arial"/>
              </a:rPr>
              <a:t>n</a:t>
            </a:r>
            <a:r>
              <a:rPr b="0" lang="en-US" sz="8540" spc="-1" strike="noStrike">
                <a:latin typeface="Arial"/>
              </a:rPr>
              <a:t>cl</a:t>
            </a:r>
            <a:r>
              <a:rPr b="0" lang="en-US" sz="8540" spc="-1" strike="noStrike">
                <a:latin typeface="Arial"/>
              </a:rPr>
              <a:t>u</a:t>
            </a:r>
            <a:r>
              <a:rPr b="0" lang="en-US" sz="8540" spc="-1" strike="noStrike">
                <a:latin typeface="Arial"/>
              </a:rPr>
              <a:t>si</a:t>
            </a:r>
            <a:r>
              <a:rPr b="0" lang="en-US" sz="8540" spc="-1" strike="noStrike">
                <a:latin typeface="Arial"/>
              </a:rPr>
              <a:t>o</a:t>
            </a:r>
            <a:r>
              <a:rPr b="0" lang="en-US" sz="8540" spc="-1" strike="noStrike">
                <a:latin typeface="Arial"/>
              </a:rPr>
              <a:t>n</a:t>
            </a:r>
            <a:r>
              <a:rPr b="0" lang="en-US" sz="8540" spc="-1" strike="noStrike">
                <a:latin typeface="Arial"/>
              </a:rPr>
              <a:t>s </a:t>
            </a:r>
            <a:endParaRPr b="0" lang="en-US" sz="8540" spc="-1" strike="noStrike">
              <a:latin typeface="Arial"/>
            </a:endParaRPr>
          </a:p>
        </p:txBody>
      </p:sp>
      <p:sp>
        <p:nvSpPr>
          <p:cNvPr id="128" name="PlaceHolder 2"/>
          <p:cNvSpPr>
            <a:spLocks noGrp="1"/>
          </p:cNvSpPr>
          <p:nvPr>
            <p:ph/>
          </p:nvPr>
        </p:nvSpPr>
        <p:spPr>
          <a:xfrm>
            <a:off x="1140120" y="2683440"/>
            <a:ext cx="14114520" cy="8060400"/>
          </a:xfrm>
          <a:prstGeom prst="rect">
            <a:avLst/>
          </a:prstGeom>
          <a:noFill/>
          <a:ln w="0">
            <a:noFill/>
          </a:ln>
        </p:spPr>
        <p:txBody>
          <a:bodyPr lIns="0" rIns="0" tIns="0" bIns="0" anchor="t">
            <a:normAutofit fontScale="51000"/>
          </a:bodyPr>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This slide deck documents a statistical comparison of downsampled imagery (90 frames) and the total imagery record (1800 frames) for a given amount of time (15 minutes). </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The use of cropped imagery appears to have resulted in less image noise, and an overall improvement in Pearson Correlation Coefficient scores across all 6 collects. </a:t>
            </a:r>
            <a:endParaRPr b="0" lang="en-US" sz="621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6210" spc="-1" strike="noStrike">
                <a:latin typeface="Arial"/>
                <a:ea typeface="Noto Sans CJK SC"/>
              </a:rPr>
              <a:t>Image noise includes but is not limited to, changes in cloud patterns, variations in incident light striking the sand and dune grass, and motion of the dune grass. </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This work demonstrates that </a:t>
            </a:r>
            <a:r>
              <a:rPr b="0" lang="en-US" sz="6210" spc="-1" strike="noStrike" u="sng">
                <a:uFillTx/>
                <a:latin typeface="Arial"/>
                <a:ea typeface="Noto Sans CJK SC"/>
              </a:rPr>
              <a:t>a downsampled Timex created using 5.0% of the image record is approximately 99.8% as good</a:t>
            </a:r>
            <a:r>
              <a:rPr b="0" lang="en-US" sz="6210" spc="-1" strike="noStrike">
                <a:latin typeface="Arial"/>
                <a:ea typeface="Noto Sans CJK SC"/>
              </a:rPr>
              <a:t> as using the full collect, if the duration of time of the two images are collected over is the same.</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Same analysis using other statistical image products?  Depending on results, downsampling may have implications for CorpsCam systems, sampling techniques, and data storage/processing, from trailcams to Big Argus.  </a:t>
            </a:r>
            <a:endParaRPr b="0" lang="en-US" sz="6210" spc="-1" strike="noStrike">
              <a:latin typeface="Arial"/>
            </a:endParaRPr>
          </a:p>
          <a:p>
            <a:pPr marL="432000" indent="-324000">
              <a:lnSpc>
                <a:spcPct val="100000"/>
              </a:lnSpc>
              <a:spcBef>
                <a:spcPts val="2744"/>
              </a:spcBef>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140120" y="394560"/>
            <a:ext cx="14114520" cy="2419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T</a:t>
            </a:r>
            <a:r>
              <a:rPr b="0" lang="en-US" sz="8540" spc="-1" strike="noStrike">
                <a:latin typeface="Arial"/>
              </a:rPr>
              <a:t>a</a:t>
            </a:r>
            <a:r>
              <a:rPr b="0" lang="en-US" sz="8540" spc="-1" strike="noStrike">
                <a:latin typeface="Arial"/>
              </a:rPr>
              <a:t>b</a:t>
            </a:r>
            <a:r>
              <a:rPr b="0" lang="en-US" sz="8540" spc="-1" strike="noStrike">
                <a:latin typeface="Arial"/>
              </a:rPr>
              <a:t>ul</a:t>
            </a:r>
            <a:r>
              <a:rPr b="0" lang="en-US" sz="8540" spc="-1" strike="noStrike">
                <a:latin typeface="Arial"/>
              </a:rPr>
              <a:t>ar </a:t>
            </a:r>
            <a:r>
              <a:rPr b="0" lang="en-US" sz="8540" spc="-1" strike="noStrike">
                <a:latin typeface="Arial"/>
              </a:rPr>
              <a:t>W</a:t>
            </a:r>
            <a:r>
              <a:rPr b="0" lang="en-US" sz="8540" spc="-1" strike="noStrike">
                <a:latin typeface="Arial"/>
              </a:rPr>
              <a:t>a</a:t>
            </a:r>
            <a:r>
              <a:rPr b="0" lang="en-US" sz="8540" spc="-1" strike="noStrike">
                <a:latin typeface="Arial"/>
              </a:rPr>
              <a:t>v</a:t>
            </a:r>
            <a:r>
              <a:rPr b="0" lang="en-US" sz="8540" spc="-1" strike="noStrike">
                <a:latin typeface="Arial"/>
              </a:rPr>
              <a:t>e </a:t>
            </a:r>
            <a:r>
              <a:rPr b="0" lang="en-US" sz="8540" spc="-1" strike="noStrike">
                <a:latin typeface="Arial"/>
              </a:rPr>
              <a:t>D</a:t>
            </a:r>
            <a:r>
              <a:rPr b="0" lang="en-US" sz="8540" spc="-1" strike="noStrike">
                <a:latin typeface="Arial"/>
              </a:rPr>
              <a:t>at</a:t>
            </a:r>
            <a:r>
              <a:rPr b="0" lang="en-US" sz="8540" spc="-1" strike="noStrike">
                <a:latin typeface="Arial"/>
              </a:rPr>
              <a:t>a </a:t>
            </a:r>
            <a:r>
              <a:rPr b="0" lang="en-US" sz="8540" spc="-1" strike="noStrike">
                <a:latin typeface="Arial"/>
              </a:rPr>
              <a:t>a</a:t>
            </a:r>
            <a:r>
              <a:rPr b="0" lang="en-US" sz="8540" spc="-1" strike="noStrike">
                <a:latin typeface="Arial"/>
              </a:rPr>
              <a:t>n</a:t>
            </a:r>
            <a:r>
              <a:rPr b="0" lang="en-US" sz="8540" spc="-1" strike="noStrike">
                <a:latin typeface="Arial"/>
              </a:rPr>
              <a:t>d </a:t>
            </a:r>
            <a:r>
              <a:rPr b="0" lang="en-US" sz="8540" spc="-1" strike="noStrike">
                <a:latin typeface="Arial"/>
              </a:rPr>
              <a:t>M</a:t>
            </a:r>
            <a:r>
              <a:rPr b="0" lang="en-US" sz="8540" spc="-1" strike="noStrike">
                <a:latin typeface="Arial"/>
              </a:rPr>
              <a:t>et</a:t>
            </a:r>
            <a:r>
              <a:rPr b="0" lang="en-US" sz="8540" spc="-1" strike="noStrike">
                <a:latin typeface="Arial"/>
              </a:rPr>
              <a:t>h</a:t>
            </a:r>
            <a:r>
              <a:rPr b="0" lang="en-US" sz="8540" spc="-1" strike="noStrike">
                <a:latin typeface="Arial"/>
              </a:rPr>
              <a:t>o</a:t>
            </a:r>
            <a:r>
              <a:rPr b="0" lang="en-US" sz="8540" spc="-1" strike="noStrike">
                <a:latin typeface="Arial"/>
              </a:rPr>
              <a:t>d</a:t>
            </a:r>
            <a:r>
              <a:rPr b="0" lang="en-US" sz="8540" spc="-1" strike="noStrike">
                <a:latin typeface="Arial"/>
              </a:rPr>
              <a:t>ol</a:t>
            </a:r>
            <a:r>
              <a:rPr b="0" lang="en-US" sz="8540" spc="-1" strike="noStrike">
                <a:latin typeface="Arial"/>
              </a:rPr>
              <a:t>o</a:t>
            </a:r>
            <a:r>
              <a:rPr b="0" lang="en-US" sz="8540" spc="-1" strike="noStrike">
                <a:latin typeface="Arial"/>
              </a:rPr>
              <a:t>g</a:t>
            </a:r>
            <a:r>
              <a:rPr b="0" lang="en-US" sz="8540" spc="-1" strike="noStrike">
                <a:latin typeface="Arial"/>
              </a:rPr>
              <a:t>y </a:t>
            </a:r>
            <a:endParaRPr b="0" lang="en-US" sz="8540" spc="-1" strike="noStrike">
              <a:latin typeface="Arial"/>
            </a:endParaRPr>
          </a:p>
        </p:txBody>
      </p:sp>
      <p:sp>
        <p:nvSpPr>
          <p:cNvPr id="85" name="PlaceHolder 2"/>
          <p:cNvSpPr>
            <a:spLocks noGrp="1"/>
          </p:cNvSpPr>
          <p:nvPr>
            <p:ph/>
          </p:nvPr>
        </p:nvSpPr>
        <p:spPr>
          <a:xfrm>
            <a:off x="1140120" y="2935440"/>
            <a:ext cx="14114520" cy="4043880"/>
          </a:xfrm>
          <a:prstGeom prst="rect">
            <a:avLst/>
          </a:prstGeom>
          <a:noFill/>
          <a:ln w="0">
            <a:noFill/>
          </a:ln>
        </p:spPr>
        <p:txBody>
          <a:bodyPr lIns="0" rIns="0" tIns="0" bIns="0" anchor="t">
            <a:normAutofit fontScale="41000"/>
          </a:bodyPr>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An Image Correlation analysis using the numpy.corrcoef function was conducted for each Mini Argus collect listed on the table below.     </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The function returns the Pearson correlation coefficient (r), which describes the strength and direction of the linear relationship between two images. </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To conduct the test, 7 Timex sampling schemes, ranging between 1.5 and 15.0 minutes (1.5, 3.0, 4.5, 6.0, 7.5, 9.0, 15.0min), were cropped to remove the foreground and sky, leaving only the surf zone, then compared to an Argus Style benchmark Timex (15 minutes @ 2Hz).</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The sampling scheme with the highest correlation score for each set of wave conditions is highlighted in red.   </a:t>
            </a:r>
            <a:endParaRPr b="0" lang="en-US" sz="6210" spc="-1" strike="noStrike">
              <a:latin typeface="Arial"/>
            </a:endParaRPr>
          </a:p>
        </p:txBody>
      </p:sp>
      <p:graphicFrame>
        <p:nvGraphicFramePr>
          <p:cNvPr id="86" name=""/>
          <p:cNvGraphicFramePr/>
          <p:nvPr/>
        </p:nvGraphicFramePr>
        <p:xfrm>
          <a:off x="1133280" y="70855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87" name="" descr=""/>
          <p:cNvPicPr/>
          <p:nvPr/>
        </p:nvPicPr>
        <p:blipFill>
          <a:blip r:embed="rId1"/>
          <a:srcRect l="0" t="0" r="17715" b="0"/>
          <a:stretch/>
        </p:blipFill>
        <p:spPr>
          <a:xfrm>
            <a:off x="9354960" y="7020720"/>
            <a:ext cx="6753600" cy="4222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176120" y="106560"/>
            <a:ext cx="14114880" cy="242028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E</a:t>
            </a:r>
            <a:r>
              <a:rPr b="0" lang="en-US" sz="8540" spc="-1" strike="noStrike">
                <a:latin typeface="Arial"/>
              </a:rPr>
              <a:t>x</a:t>
            </a:r>
            <a:r>
              <a:rPr b="0" lang="en-US" sz="8540" spc="-1" strike="noStrike">
                <a:latin typeface="Arial"/>
              </a:rPr>
              <a:t>a</a:t>
            </a:r>
            <a:r>
              <a:rPr b="0" lang="en-US" sz="8540" spc="-1" strike="noStrike">
                <a:latin typeface="Arial"/>
              </a:rPr>
              <a:t>m</a:t>
            </a:r>
            <a:r>
              <a:rPr b="0" lang="en-US" sz="8540" spc="-1" strike="noStrike">
                <a:latin typeface="Arial"/>
              </a:rPr>
              <a:t>pl</a:t>
            </a:r>
            <a:r>
              <a:rPr b="0" lang="en-US" sz="8540" spc="-1" strike="noStrike">
                <a:latin typeface="Arial"/>
              </a:rPr>
              <a:t>e </a:t>
            </a:r>
            <a:r>
              <a:rPr b="0" lang="en-US" sz="8540" spc="-1" strike="noStrike">
                <a:latin typeface="Arial"/>
              </a:rPr>
              <a:t>of </a:t>
            </a:r>
            <a:r>
              <a:rPr b="0" lang="en-US" sz="8540" spc="-1" strike="noStrike">
                <a:latin typeface="Arial"/>
              </a:rPr>
              <a:t>C</a:t>
            </a:r>
            <a:r>
              <a:rPr b="0" lang="en-US" sz="8540" spc="-1" strike="noStrike">
                <a:latin typeface="Arial"/>
              </a:rPr>
              <a:t>ro</a:t>
            </a:r>
            <a:r>
              <a:rPr b="0" lang="en-US" sz="8540" spc="-1" strike="noStrike">
                <a:latin typeface="Arial"/>
              </a:rPr>
              <a:t>p</a:t>
            </a:r>
            <a:r>
              <a:rPr b="0" lang="en-US" sz="8540" spc="-1" strike="noStrike">
                <a:latin typeface="Arial"/>
              </a:rPr>
              <a:t>p</a:t>
            </a:r>
            <a:r>
              <a:rPr b="0" lang="en-US" sz="8540" spc="-1" strike="noStrike">
                <a:latin typeface="Arial"/>
              </a:rPr>
              <a:t>e</a:t>
            </a:r>
            <a:r>
              <a:rPr b="0" lang="en-US" sz="8540" spc="-1" strike="noStrike">
                <a:latin typeface="Arial"/>
              </a:rPr>
              <a:t>d </a:t>
            </a:r>
            <a:r>
              <a:rPr b="0" lang="en-US" sz="8540" spc="-1" strike="noStrike">
                <a:latin typeface="Arial"/>
              </a:rPr>
              <a:t>I</a:t>
            </a:r>
            <a:r>
              <a:rPr b="0" lang="en-US" sz="8540" spc="-1" strike="noStrike">
                <a:latin typeface="Arial"/>
              </a:rPr>
              <a:t>m</a:t>
            </a:r>
            <a:r>
              <a:rPr b="0" lang="en-US" sz="8540" spc="-1" strike="noStrike">
                <a:latin typeface="Arial"/>
              </a:rPr>
              <a:t>a</a:t>
            </a:r>
            <a:r>
              <a:rPr b="0" lang="en-US" sz="8540" spc="-1" strike="noStrike">
                <a:latin typeface="Arial"/>
              </a:rPr>
              <a:t>g</a:t>
            </a:r>
            <a:r>
              <a:rPr b="0" lang="en-US" sz="8540" spc="-1" strike="noStrike">
                <a:latin typeface="Arial"/>
              </a:rPr>
              <a:t>e</a:t>
            </a:r>
            <a:r>
              <a:rPr b="0" lang="en-US" sz="8540" spc="-1" strike="noStrike">
                <a:latin typeface="Arial"/>
              </a:rPr>
              <a:t>s </a:t>
            </a:r>
            <a:endParaRPr b="0" lang="en-US" sz="8540" spc="-1" strike="noStrike">
              <a:latin typeface="Arial"/>
            </a:endParaRPr>
          </a:p>
        </p:txBody>
      </p:sp>
      <p:sp>
        <p:nvSpPr>
          <p:cNvPr id="89" name="PlaceHolder 2"/>
          <p:cNvSpPr>
            <a:spLocks noGrp="1"/>
          </p:cNvSpPr>
          <p:nvPr>
            <p:ph/>
          </p:nvPr>
        </p:nvSpPr>
        <p:spPr>
          <a:xfrm>
            <a:off x="1140120" y="9019440"/>
            <a:ext cx="14114880" cy="1864440"/>
          </a:xfrm>
          <a:prstGeom prst="rect">
            <a:avLst/>
          </a:prstGeom>
          <a:noFill/>
          <a:ln w="0">
            <a:noFill/>
          </a:ln>
        </p:spPr>
        <p:txBody>
          <a:bodyPr lIns="0" rIns="0" tIns="0" bIns="0" anchor="t">
            <a:normAutofit fontScale="45000"/>
          </a:bodyPr>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Example of cropped images used in correlation analysis. 1.5 min &amp; 90 frames </a:t>
            </a:r>
            <a:r>
              <a:rPr b="0" lang="en-US" sz="6210" spc="-1" strike="noStrike">
                <a:latin typeface="Arial"/>
                <a:ea typeface="Noto Sans CJK SC"/>
              </a:rPr>
              <a:t>above. 15 minute @ 2hz Timex below</a:t>
            </a:r>
            <a:endParaRPr b="0" lang="en-US" sz="6210" spc="-1" strike="noStrike">
              <a:latin typeface="Arial"/>
            </a:endParaRPr>
          </a:p>
          <a:p>
            <a:pPr marL="432000" indent="-324000">
              <a:lnSpc>
                <a:spcPct val="100000"/>
              </a:lnSpc>
              <a:spcBef>
                <a:spcPts val="2744"/>
              </a:spcBef>
              <a:buClr>
                <a:srgbClr val="000000"/>
              </a:buClr>
              <a:buSzPct val="45000"/>
              <a:buFont typeface="Wingdings" charset="2"/>
              <a:buChar char=""/>
            </a:pPr>
            <a:r>
              <a:rPr b="0" lang="en-US" sz="6210" spc="-1" strike="noStrike">
                <a:latin typeface="Arial"/>
                <a:ea typeface="Noto Sans CJK SC"/>
              </a:rPr>
              <a:t>Note: A buffer in the foreground was left for image collects that had significant </a:t>
            </a:r>
            <a:r>
              <a:rPr b="0" lang="en-US" sz="6210" spc="-1" strike="noStrike">
                <a:latin typeface="Arial"/>
                <a:ea typeface="Noto Sans CJK SC"/>
              </a:rPr>
              <a:t>runup.     </a:t>
            </a:r>
            <a:endParaRPr b="0" lang="en-US" sz="6210" spc="-1" strike="noStrike">
              <a:latin typeface="Arial"/>
            </a:endParaRPr>
          </a:p>
          <a:p>
            <a:pPr>
              <a:lnSpc>
                <a:spcPct val="100000"/>
              </a:lnSpc>
              <a:spcBef>
                <a:spcPts val="2744"/>
              </a:spcBef>
              <a:buNone/>
            </a:pPr>
            <a:endParaRPr b="0" lang="en-US" sz="6210" spc="-1" strike="noStrike">
              <a:latin typeface="Arial"/>
            </a:endParaRPr>
          </a:p>
        </p:txBody>
      </p:sp>
      <p:pic>
        <p:nvPicPr>
          <p:cNvPr id="90" name="" descr=""/>
          <p:cNvPicPr/>
          <p:nvPr/>
        </p:nvPicPr>
        <p:blipFill>
          <a:blip r:embed="rId1"/>
          <a:stretch/>
        </p:blipFill>
        <p:spPr>
          <a:xfrm>
            <a:off x="3117240" y="2562480"/>
            <a:ext cx="10171080" cy="3103920"/>
          </a:xfrm>
          <a:prstGeom prst="rect">
            <a:avLst/>
          </a:prstGeom>
          <a:ln w="0">
            <a:noFill/>
          </a:ln>
        </p:spPr>
      </p:pic>
      <p:pic>
        <p:nvPicPr>
          <p:cNvPr id="91" name="" descr=""/>
          <p:cNvPicPr/>
          <p:nvPr/>
        </p:nvPicPr>
        <p:blipFill>
          <a:blip r:embed="rId2"/>
          <a:stretch/>
        </p:blipFill>
        <p:spPr>
          <a:xfrm>
            <a:off x="3117240" y="5596560"/>
            <a:ext cx="10171080" cy="3103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1)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0</a:t>
            </a:r>
            <a:r>
              <a:rPr b="0" lang="en-US" sz="8540" spc="-1" strike="noStrike">
                <a:latin typeface="Arial"/>
              </a:rPr>
              <a:t>0</a:t>
            </a:r>
            <a:r>
              <a:rPr b="0" lang="en-US" sz="8540" spc="-1" strike="noStrike">
                <a:latin typeface="Arial"/>
              </a:rPr>
              <a:t>5</a:t>
            </a:r>
            <a:r>
              <a:rPr b="0" lang="en-US" sz="8540" spc="-1" strike="noStrike">
                <a:latin typeface="Arial"/>
              </a:rPr>
              <a:t>3</a:t>
            </a:r>
            <a:r>
              <a:rPr b="0" lang="en-US" sz="8540" spc="-1" strike="noStrike">
                <a:latin typeface="Arial"/>
              </a:rPr>
              <a:t>9</a:t>
            </a:r>
            <a:r>
              <a:rPr b="0" lang="en-US" sz="8540" spc="-1" strike="noStrike">
                <a:latin typeface="Arial"/>
              </a:rPr>
              <a:t>7</a:t>
            </a:r>
            <a:r>
              <a:rPr b="0" lang="en-US" sz="8540" spc="-1" strike="noStrike">
                <a:latin typeface="Arial"/>
              </a:rPr>
              <a:t>5</a:t>
            </a:r>
            <a:r>
              <a:rPr b="0" lang="en-US" sz="8540" spc="-1" strike="noStrike">
                <a:latin typeface="Arial"/>
              </a:rPr>
              <a:t>4</a:t>
            </a:r>
            <a:r>
              <a:rPr b="0" lang="en-US" sz="8540" spc="-1" strike="noStrike">
                <a:latin typeface="Arial"/>
              </a:rPr>
              <a:t>4</a:t>
            </a:r>
            <a:endParaRPr b="0" lang="en-US" sz="8540" spc="-1" strike="noStrike">
              <a:latin typeface="Arial"/>
            </a:endParaRPr>
          </a:p>
        </p:txBody>
      </p:sp>
      <p:graphicFrame>
        <p:nvGraphicFramePr>
          <p:cNvPr id="93" name=""/>
          <p:cNvGraphicFramePr/>
          <p:nvPr/>
        </p:nvGraphicFramePr>
        <p:xfrm>
          <a:off x="377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94" name="" descr=""/>
          <p:cNvPicPr/>
          <p:nvPr/>
        </p:nvPicPr>
        <p:blipFill>
          <a:blip r:embed="rId1"/>
          <a:stretch/>
        </p:blipFill>
        <p:spPr>
          <a:xfrm>
            <a:off x="8686800" y="1820160"/>
            <a:ext cx="7573680" cy="7931520"/>
          </a:xfrm>
          <a:prstGeom prst="rect">
            <a:avLst/>
          </a:prstGeom>
          <a:ln w="0">
            <a:noFill/>
          </a:ln>
        </p:spPr>
      </p:pic>
      <p:pic>
        <p:nvPicPr>
          <p:cNvPr id="95" name="" descr=""/>
          <p:cNvPicPr/>
          <p:nvPr/>
        </p:nvPicPr>
        <p:blipFill>
          <a:blip r:embed="rId2"/>
          <a:stretch/>
        </p:blipFill>
        <p:spPr>
          <a:xfrm>
            <a:off x="367200" y="6028200"/>
            <a:ext cx="8102880" cy="5628960"/>
          </a:xfrm>
          <a:prstGeom prst="rect">
            <a:avLst/>
          </a:prstGeom>
          <a:ln w="0">
            <a:noFill/>
          </a:ln>
        </p:spPr>
      </p:pic>
      <p:sp>
        <p:nvSpPr>
          <p:cNvPr id="96" name=""/>
          <p:cNvSpPr/>
          <p:nvPr/>
        </p:nvSpPr>
        <p:spPr>
          <a:xfrm>
            <a:off x="7020000" y="6991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2)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0</a:t>
            </a:r>
            <a:r>
              <a:rPr b="0" lang="en-US" sz="8540" spc="-1" strike="noStrike">
                <a:latin typeface="Arial"/>
              </a:rPr>
              <a:t>8</a:t>
            </a:r>
            <a:r>
              <a:rPr b="0" lang="en-US" sz="8540" spc="-1" strike="noStrike">
                <a:latin typeface="Arial"/>
              </a:rPr>
              <a:t>0</a:t>
            </a:r>
            <a:r>
              <a:rPr b="0" lang="en-US" sz="8540" spc="-1" strike="noStrike">
                <a:latin typeface="Arial"/>
              </a:rPr>
              <a:t>8</a:t>
            </a:r>
            <a:r>
              <a:rPr b="0" lang="en-US" sz="8540" spc="-1" strike="noStrike">
                <a:latin typeface="Arial"/>
              </a:rPr>
              <a:t>3</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9</a:t>
            </a:r>
            <a:endParaRPr b="0" lang="en-US" sz="8540" spc="-1" strike="noStrike">
              <a:latin typeface="Arial"/>
            </a:endParaRPr>
          </a:p>
        </p:txBody>
      </p:sp>
      <p:graphicFrame>
        <p:nvGraphicFramePr>
          <p:cNvPr id="98" name=""/>
          <p:cNvGraphicFramePr/>
          <p:nvPr/>
        </p:nvGraphicFramePr>
        <p:xfrm>
          <a:off x="341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99" name="" descr=""/>
          <p:cNvPicPr/>
          <p:nvPr/>
        </p:nvPicPr>
        <p:blipFill>
          <a:blip r:embed="rId1"/>
          <a:stretch/>
        </p:blipFill>
        <p:spPr>
          <a:xfrm>
            <a:off x="8686800" y="1820160"/>
            <a:ext cx="7573680" cy="7931520"/>
          </a:xfrm>
          <a:prstGeom prst="rect">
            <a:avLst/>
          </a:prstGeom>
          <a:ln w="0">
            <a:noFill/>
          </a:ln>
        </p:spPr>
      </p:pic>
      <p:pic>
        <p:nvPicPr>
          <p:cNvPr id="100" name="" descr=""/>
          <p:cNvPicPr/>
          <p:nvPr/>
        </p:nvPicPr>
        <p:blipFill>
          <a:blip r:embed="rId2"/>
          <a:stretch/>
        </p:blipFill>
        <p:spPr>
          <a:xfrm>
            <a:off x="1834560" y="6157800"/>
            <a:ext cx="5476320" cy="5476320"/>
          </a:xfrm>
          <a:prstGeom prst="rect">
            <a:avLst/>
          </a:prstGeom>
          <a:ln w="0">
            <a:noFill/>
          </a:ln>
        </p:spPr>
      </p:pic>
      <p:pic>
        <p:nvPicPr>
          <p:cNvPr id="101" name="" descr=""/>
          <p:cNvPicPr/>
          <p:nvPr/>
        </p:nvPicPr>
        <p:blipFill>
          <a:blip r:embed="rId3"/>
          <a:stretch/>
        </p:blipFill>
        <p:spPr>
          <a:xfrm>
            <a:off x="367200" y="6028200"/>
            <a:ext cx="8102880" cy="5628960"/>
          </a:xfrm>
          <a:prstGeom prst="rect">
            <a:avLst/>
          </a:prstGeom>
          <a:ln w="0">
            <a:noFill/>
          </a:ln>
        </p:spPr>
      </p:pic>
      <p:sp>
        <p:nvSpPr>
          <p:cNvPr id="102" name=""/>
          <p:cNvSpPr/>
          <p:nvPr/>
        </p:nvSpPr>
        <p:spPr>
          <a:xfrm>
            <a:off x="6984000" y="7063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140120" y="-1515600"/>
            <a:ext cx="14114520" cy="5020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3)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8</a:t>
            </a:r>
            <a:r>
              <a:rPr b="0" lang="en-US" sz="8540" spc="-1" strike="noStrike">
                <a:latin typeface="Arial"/>
              </a:rPr>
              <a:t>6</a:t>
            </a:r>
            <a:r>
              <a:rPr b="0" lang="en-US" sz="8540" spc="-1" strike="noStrike">
                <a:latin typeface="Arial"/>
              </a:rPr>
              <a:t>9</a:t>
            </a:r>
            <a:r>
              <a:rPr b="0" lang="en-US" sz="8540" spc="-1" strike="noStrike">
                <a:latin typeface="Arial"/>
              </a:rPr>
              <a:t>5</a:t>
            </a:r>
            <a:r>
              <a:rPr b="0" lang="en-US" sz="8540" spc="-1" strike="noStrike">
                <a:latin typeface="Arial"/>
              </a:rPr>
              <a:t>4</a:t>
            </a:r>
            <a:r>
              <a:rPr b="0" lang="en-US" sz="8540" spc="-1" strike="noStrike">
                <a:latin typeface="Arial"/>
              </a:rPr>
              <a:t>1</a:t>
            </a:r>
            <a:r>
              <a:rPr b="0" lang="en-US" sz="8540" spc="-1" strike="noStrike">
                <a:latin typeface="Arial"/>
              </a:rPr>
              <a:t>3</a:t>
            </a:r>
            <a:r>
              <a:rPr b="0" lang="en-US" sz="8540" spc="-1" strike="noStrike">
                <a:latin typeface="Arial"/>
              </a:rPr>
              <a:t>8</a:t>
            </a:r>
            <a:r>
              <a:rPr b="0" lang="en-US" sz="8540" spc="-1" strike="noStrike">
                <a:latin typeface="Arial"/>
              </a:rPr>
              <a:t>5</a:t>
            </a:r>
            <a:endParaRPr b="0" lang="en-US" sz="8540" spc="-1" strike="noStrike">
              <a:latin typeface="Arial"/>
            </a:endParaRPr>
          </a:p>
        </p:txBody>
      </p:sp>
      <p:graphicFrame>
        <p:nvGraphicFramePr>
          <p:cNvPr id="104" name=""/>
          <p:cNvGraphicFramePr/>
          <p:nvPr/>
        </p:nvGraphicFramePr>
        <p:xfrm>
          <a:off x="305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05" name="" descr=""/>
          <p:cNvPicPr/>
          <p:nvPr/>
        </p:nvPicPr>
        <p:blipFill>
          <a:blip r:embed="rId1"/>
          <a:stretch/>
        </p:blipFill>
        <p:spPr>
          <a:xfrm>
            <a:off x="8686800" y="1820160"/>
            <a:ext cx="7573680" cy="7931520"/>
          </a:xfrm>
          <a:prstGeom prst="rect">
            <a:avLst/>
          </a:prstGeom>
          <a:ln w="0">
            <a:noFill/>
          </a:ln>
        </p:spPr>
      </p:pic>
      <p:pic>
        <p:nvPicPr>
          <p:cNvPr id="106" name="" descr=""/>
          <p:cNvPicPr/>
          <p:nvPr/>
        </p:nvPicPr>
        <p:blipFill>
          <a:blip r:embed="rId2"/>
          <a:stretch/>
        </p:blipFill>
        <p:spPr>
          <a:xfrm>
            <a:off x="1834560" y="6157800"/>
            <a:ext cx="5476320" cy="5476320"/>
          </a:xfrm>
          <a:prstGeom prst="rect">
            <a:avLst/>
          </a:prstGeom>
          <a:ln w="0">
            <a:noFill/>
          </a:ln>
        </p:spPr>
      </p:pic>
      <p:pic>
        <p:nvPicPr>
          <p:cNvPr id="107" name="" descr=""/>
          <p:cNvPicPr/>
          <p:nvPr/>
        </p:nvPicPr>
        <p:blipFill>
          <a:blip r:embed="rId3"/>
          <a:stretch/>
        </p:blipFill>
        <p:spPr>
          <a:xfrm>
            <a:off x="367200" y="6028200"/>
            <a:ext cx="8102880" cy="5628960"/>
          </a:xfrm>
          <a:prstGeom prst="rect">
            <a:avLst/>
          </a:prstGeom>
          <a:ln w="0">
            <a:noFill/>
          </a:ln>
        </p:spPr>
      </p:pic>
      <p:sp>
        <p:nvSpPr>
          <p:cNvPr id="108" name=""/>
          <p:cNvSpPr/>
          <p:nvPr/>
        </p:nvSpPr>
        <p:spPr>
          <a:xfrm>
            <a:off x="7020000" y="7135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4)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3</a:t>
            </a:r>
            <a:r>
              <a:rPr b="0" lang="en-US" sz="8540" spc="-1" strike="noStrike">
                <a:latin typeface="Arial"/>
              </a:rPr>
              <a:t>9</a:t>
            </a:r>
            <a:r>
              <a:rPr b="0" lang="en-US" sz="8540" spc="-1" strike="noStrike">
                <a:latin typeface="Arial"/>
              </a:rPr>
              <a:t>4</a:t>
            </a:r>
            <a:r>
              <a:rPr b="0" lang="en-US" sz="8540" spc="-1" strike="noStrike">
                <a:latin typeface="Arial"/>
              </a:rPr>
              <a:t>8</a:t>
            </a:r>
            <a:r>
              <a:rPr b="0" lang="en-US" sz="8540" spc="-1" strike="noStrike">
                <a:latin typeface="Arial"/>
              </a:rPr>
              <a:t>7</a:t>
            </a:r>
            <a:r>
              <a:rPr b="0" lang="en-US" sz="8540" spc="-1" strike="noStrike">
                <a:latin typeface="Arial"/>
              </a:rPr>
              <a:t>4</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9</a:t>
            </a:r>
            <a:endParaRPr b="0" lang="en-US" sz="8540" spc="-1" strike="noStrike">
              <a:latin typeface="Arial"/>
            </a:endParaRPr>
          </a:p>
        </p:txBody>
      </p:sp>
      <p:graphicFrame>
        <p:nvGraphicFramePr>
          <p:cNvPr id="110" name=""/>
          <p:cNvGraphicFramePr/>
          <p:nvPr/>
        </p:nvGraphicFramePr>
        <p:xfrm>
          <a:off x="29880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11" name="" descr=""/>
          <p:cNvPicPr/>
          <p:nvPr/>
        </p:nvPicPr>
        <p:blipFill>
          <a:blip r:embed="rId1"/>
          <a:stretch/>
        </p:blipFill>
        <p:spPr>
          <a:xfrm>
            <a:off x="8686800" y="1820160"/>
            <a:ext cx="7573680" cy="7931520"/>
          </a:xfrm>
          <a:prstGeom prst="rect">
            <a:avLst/>
          </a:prstGeom>
          <a:ln w="0">
            <a:noFill/>
          </a:ln>
        </p:spPr>
      </p:pic>
      <p:pic>
        <p:nvPicPr>
          <p:cNvPr id="112" name="" descr=""/>
          <p:cNvPicPr/>
          <p:nvPr/>
        </p:nvPicPr>
        <p:blipFill>
          <a:blip r:embed="rId2"/>
          <a:stretch/>
        </p:blipFill>
        <p:spPr>
          <a:xfrm>
            <a:off x="1834560" y="6157800"/>
            <a:ext cx="5476320" cy="5476320"/>
          </a:xfrm>
          <a:prstGeom prst="rect">
            <a:avLst/>
          </a:prstGeom>
          <a:ln w="0">
            <a:noFill/>
          </a:ln>
        </p:spPr>
      </p:pic>
      <p:pic>
        <p:nvPicPr>
          <p:cNvPr id="113" name="" descr=""/>
          <p:cNvPicPr/>
          <p:nvPr/>
        </p:nvPicPr>
        <p:blipFill>
          <a:blip r:embed="rId3"/>
          <a:stretch/>
        </p:blipFill>
        <p:spPr>
          <a:xfrm>
            <a:off x="367200" y="6028200"/>
            <a:ext cx="8102880" cy="5628960"/>
          </a:xfrm>
          <a:prstGeom prst="rect">
            <a:avLst/>
          </a:prstGeom>
          <a:ln w="0">
            <a:noFill/>
          </a:ln>
        </p:spPr>
      </p:pic>
      <p:sp>
        <p:nvSpPr>
          <p:cNvPr id="114" name=""/>
          <p:cNvSpPr/>
          <p:nvPr/>
        </p:nvSpPr>
        <p:spPr>
          <a:xfrm>
            <a:off x="7020000" y="7027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140120" y="-1515600"/>
            <a:ext cx="14114520" cy="502092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5)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4</a:t>
            </a:r>
            <a:r>
              <a:rPr b="0" lang="en-US" sz="8540" spc="-1" strike="noStrike">
                <a:latin typeface="Arial"/>
              </a:rPr>
              <a:t>1</a:t>
            </a:r>
            <a:r>
              <a:rPr b="0" lang="en-US" sz="8540" spc="-1" strike="noStrike">
                <a:latin typeface="Arial"/>
              </a:rPr>
              <a:t>1</a:t>
            </a:r>
            <a:r>
              <a:rPr b="0" lang="en-US" sz="8540" spc="-1" strike="noStrike">
                <a:latin typeface="Arial"/>
              </a:rPr>
              <a:t>7</a:t>
            </a:r>
            <a:r>
              <a:rPr b="0" lang="en-US" sz="8540" spc="-1" strike="noStrike">
                <a:latin typeface="Arial"/>
              </a:rPr>
              <a:t>9</a:t>
            </a:r>
            <a:r>
              <a:rPr b="0" lang="en-US" sz="8540" spc="-1" strike="noStrike">
                <a:latin typeface="Arial"/>
              </a:rPr>
              <a:t>4</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3</a:t>
            </a:r>
            <a:endParaRPr b="0" lang="en-US" sz="8540" spc="-1" strike="noStrike">
              <a:latin typeface="Arial"/>
            </a:endParaRPr>
          </a:p>
        </p:txBody>
      </p:sp>
      <p:graphicFrame>
        <p:nvGraphicFramePr>
          <p:cNvPr id="116" name=""/>
          <p:cNvGraphicFramePr/>
          <p:nvPr/>
        </p:nvGraphicFramePr>
        <p:xfrm>
          <a:off x="305640" y="1806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17" name="" descr=""/>
          <p:cNvPicPr/>
          <p:nvPr/>
        </p:nvPicPr>
        <p:blipFill>
          <a:blip r:embed="rId1"/>
          <a:stretch/>
        </p:blipFill>
        <p:spPr>
          <a:xfrm>
            <a:off x="8686800" y="1820160"/>
            <a:ext cx="7573680" cy="7931520"/>
          </a:xfrm>
          <a:prstGeom prst="rect">
            <a:avLst/>
          </a:prstGeom>
          <a:ln w="0">
            <a:noFill/>
          </a:ln>
        </p:spPr>
      </p:pic>
      <p:pic>
        <p:nvPicPr>
          <p:cNvPr id="118" name="" descr=""/>
          <p:cNvPicPr/>
          <p:nvPr/>
        </p:nvPicPr>
        <p:blipFill>
          <a:blip r:embed="rId2"/>
          <a:stretch/>
        </p:blipFill>
        <p:spPr>
          <a:xfrm>
            <a:off x="1834560" y="6157800"/>
            <a:ext cx="5476320" cy="5476320"/>
          </a:xfrm>
          <a:prstGeom prst="rect">
            <a:avLst/>
          </a:prstGeom>
          <a:ln w="0">
            <a:noFill/>
          </a:ln>
        </p:spPr>
      </p:pic>
      <p:pic>
        <p:nvPicPr>
          <p:cNvPr id="119" name="" descr=""/>
          <p:cNvPicPr/>
          <p:nvPr/>
        </p:nvPicPr>
        <p:blipFill>
          <a:blip r:embed="rId3"/>
          <a:stretch/>
        </p:blipFill>
        <p:spPr>
          <a:xfrm>
            <a:off x="367200" y="6028200"/>
            <a:ext cx="8102880" cy="5628960"/>
          </a:xfrm>
          <a:prstGeom prst="rect">
            <a:avLst/>
          </a:prstGeom>
          <a:ln w="0">
            <a:noFill/>
          </a:ln>
        </p:spPr>
      </p:pic>
      <p:sp>
        <p:nvSpPr>
          <p:cNvPr id="120" name=""/>
          <p:cNvSpPr/>
          <p:nvPr/>
        </p:nvSpPr>
        <p:spPr>
          <a:xfrm>
            <a:off x="7020000" y="7171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140120" y="75600"/>
            <a:ext cx="14114520" cy="1833840"/>
          </a:xfrm>
          <a:prstGeom prst="rect">
            <a:avLst/>
          </a:prstGeom>
          <a:noFill/>
          <a:ln w="0">
            <a:noFill/>
          </a:ln>
        </p:spPr>
        <p:txBody>
          <a:bodyPr lIns="0" rIns="0" tIns="0" bIns="0" anchor="ctr">
            <a:noAutofit/>
          </a:bodyPr>
          <a:p>
            <a:pPr algn="ctr">
              <a:lnSpc>
                <a:spcPct val="100000"/>
              </a:lnSpc>
              <a:buNone/>
            </a:pPr>
            <a:r>
              <a:rPr b="0" lang="en-US" sz="8540" spc="-1" strike="noStrike">
                <a:latin typeface="Arial"/>
              </a:rPr>
              <a:t>6) </a:t>
            </a:r>
            <a:r>
              <a:rPr b="0" lang="en-US" sz="8540" spc="-1" strike="noStrike">
                <a:latin typeface="Arial"/>
              </a:rPr>
              <a:t>C</a:t>
            </a:r>
            <a:r>
              <a:rPr b="0" lang="en-US" sz="8540" spc="-1" strike="noStrike">
                <a:latin typeface="Arial"/>
              </a:rPr>
              <a:t>ol</a:t>
            </a:r>
            <a:r>
              <a:rPr b="0" lang="en-US" sz="8540" spc="-1" strike="noStrike">
                <a:latin typeface="Arial"/>
              </a:rPr>
              <a:t>le</a:t>
            </a:r>
            <a:r>
              <a:rPr b="0" lang="en-US" sz="8540" spc="-1" strike="noStrike">
                <a:latin typeface="Arial"/>
              </a:rPr>
              <a:t>ct </a:t>
            </a:r>
            <a:r>
              <a:rPr b="0" lang="en-US" sz="8540" spc="-1" strike="noStrike">
                <a:latin typeface="Arial"/>
              </a:rPr>
              <a:t>1</a:t>
            </a:r>
            <a:r>
              <a:rPr b="0" lang="en-US" sz="8540" spc="-1" strike="noStrike">
                <a:latin typeface="Arial"/>
              </a:rPr>
              <a:t>6</a:t>
            </a:r>
            <a:r>
              <a:rPr b="0" lang="en-US" sz="8540" spc="-1" strike="noStrike">
                <a:latin typeface="Arial"/>
              </a:rPr>
              <a:t>6</a:t>
            </a:r>
            <a:r>
              <a:rPr b="0" lang="en-US" sz="8540" spc="-1" strike="noStrike">
                <a:latin typeface="Arial"/>
              </a:rPr>
              <a:t>4</a:t>
            </a:r>
            <a:r>
              <a:rPr b="0" lang="en-US" sz="8540" spc="-1" strike="noStrike">
                <a:latin typeface="Arial"/>
              </a:rPr>
              <a:t>3</a:t>
            </a:r>
            <a:r>
              <a:rPr b="0" lang="en-US" sz="8540" spc="-1" strike="noStrike">
                <a:latin typeface="Arial"/>
              </a:rPr>
              <a:t>9</a:t>
            </a:r>
            <a:r>
              <a:rPr b="0" lang="en-US" sz="8540" spc="-1" strike="noStrike">
                <a:latin typeface="Arial"/>
              </a:rPr>
              <a:t>5</a:t>
            </a:r>
            <a:r>
              <a:rPr b="0" lang="en-US" sz="8540" spc="-1" strike="noStrike">
                <a:latin typeface="Arial"/>
              </a:rPr>
              <a:t>1</a:t>
            </a:r>
            <a:r>
              <a:rPr b="0" lang="en-US" sz="8540" spc="-1" strike="noStrike">
                <a:latin typeface="Arial"/>
              </a:rPr>
              <a:t>4</a:t>
            </a:r>
            <a:r>
              <a:rPr b="0" lang="en-US" sz="8540" spc="-1" strike="noStrike">
                <a:latin typeface="Arial"/>
              </a:rPr>
              <a:t>1</a:t>
            </a:r>
            <a:r>
              <a:rPr b="0" lang="en-US" sz="8540" spc="-1" strike="noStrike">
                <a:latin typeface="Arial"/>
              </a:rPr>
              <a:t>4</a:t>
            </a:r>
            <a:r>
              <a:rPr b="0" lang="en-US" sz="8540" spc="-1" strike="noStrike">
                <a:latin typeface="Arial"/>
              </a:rPr>
              <a:t>0</a:t>
            </a:r>
            <a:r>
              <a:rPr b="0" lang="en-US" sz="8540" spc="-1" strike="noStrike">
                <a:latin typeface="Arial"/>
              </a:rPr>
              <a:t>3</a:t>
            </a:r>
            <a:endParaRPr b="0" lang="en-US" sz="8540" spc="-1" strike="noStrike">
              <a:latin typeface="Arial"/>
            </a:endParaRPr>
          </a:p>
        </p:txBody>
      </p:sp>
      <p:graphicFrame>
        <p:nvGraphicFramePr>
          <p:cNvPr id="122" name=""/>
          <p:cNvGraphicFramePr/>
          <p:nvPr/>
        </p:nvGraphicFramePr>
        <p:xfrm>
          <a:off x="305640" y="1770120"/>
          <a:ext cx="8102880" cy="4225680"/>
        </p:xfrm>
        <a:graphic>
          <a:graphicData uri="http://schemas.openxmlformats.org/drawingml/2006/table">
            <a:tbl>
              <a:tblPr/>
              <a:tblGrid>
                <a:gridCol w="1146960"/>
                <a:gridCol w="1617120"/>
                <a:gridCol w="1354680"/>
                <a:gridCol w="1317600"/>
                <a:gridCol w="1333440"/>
                <a:gridCol w="1333440"/>
              </a:tblGrid>
              <a:tr h="603720">
                <a:tc>
                  <a:txBody>
                    <a:bodyPr lIns="90000" rIns="90000" anchor="t">
                      <a:noAutofit/>
                    </a:bodyPr>
                    <a:p>
                      <a:pPr algn="ctr">
                        <a:lnSpc>
                          <a:spcPct val="100000"/>
                        </a:lnSpc>
                        <a:buNone/>
                      </a:pPr>
                      <a:r>
                        <a:rPr b="1" lang="en-US" sz="1800" spc="-1" strike="noStrike">
                          <a:solidFill>
                            <a:srgbClr val="000000"/>
                          </a:solidFill>
                          <a:latin typeface="Arial"/>
                        </a:rPr>
                        <a:t>Collect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UTC Time</a:t>
                      </a:r>
                      <a:endParaRPr b="0" lang="en-US" sz="18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Wave Height (m)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Dominant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Average Period (s)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1" lang="en-US" sz="1800" spc="-1" strike="noStrike">
                          <a:latin typeface="Arial"/>
                        </a:rPr>
                        <a:t>Direction (deg)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nchor="t">
                      <a:noAutofit/>
                    </a:bodyPr>
                    <a:p>
                      <a:pPr algn="ctr">
                        <a:lnSpc>
                          <a:spcPct val="100000"/>
                        </a:lnSpc>
                        <a:buNone/>
                      </a:pPr>
                      <a:r>
                        <a:rPr b="0" lang="en-US" sz="1800" spc="-1" strike="noStrike">
                          <a:latin typeface="Arial"/>
                        </a:rPr>
                        <a:t>1663005397544</a:t>
                      </a:r>
                      <a:endParaRPr b="0" lang="en-US" sz="18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Mon 12 Sept 2022 9:32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1663080831409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Tue 13 Sept 2022 6:30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14.29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10.38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86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1663869541385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Thu 22 Sept 2022 9:29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11.76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7.54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125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1663948741409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Fri 23 Sept 2022 7:29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6.67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5.45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Arial"/>
                        </a:rPr>
                        <a:t>20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nchor="t">
                      <a:noAutofit/>
                    </a:bodyPr>
                    <a:p>
                      <a:pPr algn="ctr">
                        <a:lnSpc>
                          <a:spcPct val="100000"/>
                        </a:lnSpc>
                        <a:buNone/>
                      </a:pPr>
                      <a:r>
                        <a:rPr b="0" lang="en-US" sz="1800" spc="-1" strike="noStrike">
                          <a:latin typeface="Arial"/>
                        </a:rPr>
                        <a:t>1664117941403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Sun 25 Sept 2022 6:29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0.64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9.09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5.88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Arial"/>
                        </a:rPr>
                        <a:t>83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nchor="t">
                      <a:noAutofit/>
                    </a:bodyPr>
                    <a:p>
                      <a:pPr algn="ctr">
                        <a:lnSpc>
                          <a:spcPct val="100000"/>
                        </a:lnSpc>
                        <a:buNone/>
                      </a:pPr>
                      <a:r>
                        <a:rPr b="0" lang="en-US" sz="1800" spc="-1" strike="noStrike">
                          <a:latin typeface="Arial"/>
                        </a:rPr>
                        <a:t>1664395141403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Wed 28 Sept 2022 11:29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1.49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5.56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4.5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c>
                  <a:txBody>
                    <a:bodyPr lIns="90000" rIns="90000" anchor="t">
                      <a:noAutofit/>
                    </a:bodyPr>
                    <a:p>
                      <a:pPr algn="ctr">
                        <a:lnSpc>
                          <a:spcPct val="100000"/>
                        </a:lnSpc>
                        <a:buNone/>
                      </a:pPr>
                      <a:r>
                        <a:rPr b="0" lang="en-US" sz="1800" spc="-1" strike="noStrike">
                          <a:latin typeface="Arial"/>
                        </a:rPr>
                        <a:t>12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a6"/>
                    </a:solidFill>
                  </a:tcPr>
                </a:tc>
              </a:tr>
            </a:tbl>
          </a:graphicData>
        </a:graphic>
      </p:graphicFrame>
      <p:pic>
        <p:nvPicPr>
          <p:cNvPr id="123" name="" descr=""/>
          <p:cNvPicPr/>
          <p:nvPr/>
        </p:nvPicPr>
        <p:blipFill>
          <a:blip r:embed="rId1"/>
          <a:stretch/>
        </p:blipFill>
        <p:spPr>
          <a:xfrm>
            <a:off x="8686800" y="1820160"/>
            <a:ext cx="7573680" cy="7931520"/>
          </a:xfrm>
          <a:prstGeom prst="rect">
            <a:avLst/>
          </a:prstGeom>
          <a:ln w="0">
            <a:noFill/>
          </a:ln>
        </p:spPr>
      </p:pic>
      <p:pic>
        <p:nvPicPr>
          <p:cNvPr id="124" name="" descr=""/>
          <p:cNvPicPr/>
          <p:nvPr/>
        </p:nvPicPr>
        <p:blipFill>
          <a:blip r:embed="rId2"/>
          <a:stretch/>
        </p:blipFill>
        <p:spPr>
          <a:xfrm>
            <a:off x="1834560" y="6157800"/>
            <a:ext cx="5476320" cy="5476320"/>
          </a:xfrm>
          <a:prstGeom prst="rect">
            <a:avLst/>
          </a:prstGeom>
          <a:ln w="0">
            <a:noFill/>
          </a:ln>
        </p:spPr>
      </p:pic>
      <p:pic>
        <p:nvPicPr>
          <p:cNvPr id="125" name="" descr=""/>
          <p:cNvPicPr/>
          <p:nvPr/>
        </p:nvPicPr>
        <p:blipFill>
          <a:blip r:embed="rId3"/>
          <a:stretch/>
        </p:blipFill>
        <p:spPr>
          <a:xfrm>
            <a:off x="367200" y="6028200"/>
            <a:ext cx="8102880" cy="5628960"/>
          </a:xfrm>
          <a:prstGeom prst="rect">
            <a:avLst/>
          </a:prstGeom>
          <a:ln w="0">
            <a:noFill/>
          </a:ln>
        </p:spPr>
      </p:pic>
      <p:sp>
        <p:nvSpPr>
          <p:cNvPr id="126" name=""/>
          <p:cNvSpPr/>
          <p:nvPr/>
        </p:nvSpPr>
        <p:spPr>
          <a:xfrm>
            <a:off x="7020000" y="7027200"/>
            <a:ext cx="455760" cy="455760"/>
          </a:xfrm>
          <a:prstGeom prst="rect">
            <a:avLst/>
          </a:prstGeom>
          <a:noFill/>
          <a:ln w="0">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9889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2023-02-03T11:05:46Z</dcterms:created>
  <dc:creator/>
  <dc:description/>
  <dc:language>en-US</dc:language>
  <cp:lastModifiedBy/>
  <dcterms:modified xsi:type="dcterms:W3CDTF">2023-04-11T11:43:47Z</dcterms:modified>
  <cp:revision>79</cp:revision>
  <dc:subject/>
  <dc:title/>
</cp:coreProperties>
</file>

<file path=docProps/custom.xml><?xml version="1.0" encoding="utf-8"?>
<Properties xmlns="http://schemas.openxmlformats.org/officeDocument/2006/custom-properties" xmlns:vt="http://schemas.openxmlformats.org/officeDocument/2006/docPropsVTypes"/>
</file>