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60" r:id="rId3"/>
    <p:sldId id="257" r:id="rId4"/>
    <p:sldId id="261" r:id="rId5"/>
    <p:sldId id="262" r:id="rId6"/>
    <p:sldId id="263" r:id="rId7"/>
    <p:sldId id="264" r:id="rId8"/>
    <p:sldId id="265" r:id="rId9"/>
    <p:sldId id="266" r:id="rId10"/>
    <p:sldId id="258" r:id="rId11"/>
    <p:sldId id="259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B725A1-77E5-4E6D-A934-465BE2E932C4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182EE-2992-4213-AA28-1E6CD22E9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907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1182EE-2992-4213-AA28-1E6CD22E910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757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5AD50-0409-4FF1-AD01-77DAC34DEC75}" type="datetime1">
              <a:rPr lang="en-US" smtClean="0"/>
              <a:t>4/2/2016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34B00-BA64-4FD9-AB8F-445A6A832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313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5B424-A6A7-4C68-A559-BA1789FB485D}" type="datetime1">
              <a:rPr lang="en-US" smtClean="0"/>
              <a:t>4/2/2016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34B00-BA64-4FD9-AB8F-445A6A832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311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4900F-598B-430B-A9C0-BB7F0827EA16}" type="datetime1">
              <a:rPr lang="en-US" smtClean="0"/>
              <a:t>4/2/2016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34B00-BA64-4FD9-AB8F-445A6A832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1630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FC252-6841-4D29-B0DC-9FFE1D98C50A}" type="datetime1">
              <a:rPr lang="en-US" smtClean="0"/>
              <a:t>4/2/2016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34B00-BA64-4FD9-AB8F-445A6A8324D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819894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8AFF8-2650-47D7-A6CB-F062E10BEC38}" type="datetime1">
              <a:rPr lang="en-US" smtClean="0"/>
              <a:t>4/2/2016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34B00-BA64-4FD9-AB8F-445A6A832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5661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AA2D9-F3ED-4BF0-B1CA-D367E61B559D}" type="datetime1">
              <a:rPr lang="en-US" smtClean="0"/>
              <a:t>4/2/2016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34B00-BA64-4FD9-AB8F-445A6A832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8615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F1059-E846-47C9-B499-0E55E0CFD492}" type="datetime1">
              <a:rPr lang="en-US" smtClean="0"/>
              <a:t>4/2/2016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34B00-BA64-4FD9-AB8F-445A6A832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9637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00962-7782-4E09-9A97-3A8310C07D7F}" type="datetime1">
              <a:rPr lang="en-US" smtClean="0"/>
              <a:t>4/2/2016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34B00-BA64-4FD9-AB8F-445A6A832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1809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4BB36-C7DA-45D0-9B00-D0C2CF53BC0A}" type="datetime1">
              <a:rPr lang="en-US" smtClean="0"/>
              <a:t>4/2/2016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34B00-BA64-4FD9-AB8F-445A6A832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832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4EADA-9F9A-4656-A15D-6CF9AC8D4B52}" type="datetime1">
              <a:rPr lang="en-US" smtClean="0"/>
              <a:t>4/2/2016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34B00-BA64-4FD9-AB8F-445A6A832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039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60927-D5D1-4BEC-BCF2-5D8A9A28596B}" type="datetime1">
              <a:rPr lang="en-US" smtClean="0"/>
              <a:t>4/2/2016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34B00-BA64-4FD9-AB8F-445A6A832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59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388CC-67B0-4EED-9180-B0A3E6A23C9D}" type="datetime1">
              <a:rPr lang="en-US" smtClean="0"/>
              <a:t>4/2/2016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34B00-BA64-4FD9-AB8F-445A6A832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264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825FE-A4A2-474D-8780-AB92AD3D9827}" type="datetime1">
              <a:rPr lang="en-US" smtClean="0"/>
              <a:t>4/2/2016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34B00-BA64-4FD9-AB8F-445A6A832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168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7FC90-69BB-41BD-871B-3055C2643C87}" type="datetime1">
              <a:rPr lang="en-US" smtClean="0"/>
              <a:t>4/2/2016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34B00-BA64-4FD9-AB8F-445A6A832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910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B3D4C-CF2F-40B8-A40A-03BE298C415A}" type="datetime1">
              <a:rPr lang="en-US" smtClean="0"/>
              <a:t>4/2/2016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34B00-BA64-4FD9-AB8F-445A6A832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075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82F2C-D06E-4280-8AC4-24E5D8A4BA07}" type="datetime1">
              <a:rPr lang="en-US" smtClean="0"/>
              <a:t>4/2/2016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34B00-BA64-4FD9-AB8F-445A6A832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846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4FA52-4D7E-4D40-885B-CE15A60E5CB7}" type="datetime1">
              <a:rPr lang="en-US" smtClean="0"/>
              <a:t>4/2/2016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34B00-BA64-4FD9-AB8F-445A6A832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522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92B4D9F-4BB1-4500-8966-347222BEE5A2}" type="datetime1">
              <a:rPr lang="en-US" smtClean="0"/>
              <a:t>4/2/2016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34B00-BA64-4FD9-AB8F-445A6A832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9729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wwertz.w3.uvm.edu/catfood/home.php" TargetMode="External"/><Relationship Id="rId2" Type="http://schemas.openxmlformats.org/officeDocument/2006/relationships/hyperlink" Target="http://wwertz.w3.uvm.edu/catfood/home.php" TargetMode="Externa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Planning + Progress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 </a:t>
            </a:r>
            <a:r>
              <a:rPr lang="en-US" dirty="0" err="1" smtClean="0"/>
              <a:t>CatFood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34B00-BA64-4FD9-AB8F-445A6A8324D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929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Plan: Iteration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Incorporating </a:t>
            </a:r>
            <a:r>
              <a:rPr lang="en-US" dirty="0"/>
              <a:t>s</a:t>
            </a:r>
            <a:r>
              <a:rPr lang="en-US" dirty="0" smtClean="0"/>
              <a:t>tock </a:t>
            </a:r>
            <a:r>
              <a:rPr lang="en-US" dirty="0"/>
              <a:t>c</a:t>
            </a:r>
            <a:r>
              <a:rPr lang="en-US" dirty="0" smtClean="0"/>
              <a:t>ontent into the structure developed in iteration 0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Improved functionality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Continuing to improve our uniform CSS style and adapt as the site’s functionality improves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34B00-BA64-4FD9-AB8F-445A6A8324D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720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Plan: Iteration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Continuing to future improve functionality as the overall site improves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As the site continues to improve and grow, the CSS will be modified from previous iterations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Implementation of CSV files that contain essential data</a:t>
            </a:r>
          </a:p>
          <a:p>
            <a:endParaRPr lang="en-US" dirty="0"/>
          </a:p>
          <a:p>
            <a:r>
              <a:rPr lang="en-US" dirty="0" smtClean="0"/>
              <a:t>Finally incorporate a login page in order to solidify the site’s 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34B00-BA64-4FD9-AB8F-445A6A8324D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508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Current Version of the website can be found here: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http://wwertz.w3.uvm.edu/catfood/home.php</a:t>
            </a:r>
            <a:r>
              <a:rPr lang="en-US" dirty="0" smtClean="0">
                <a:hlinkClick r:id="rId3" action="ppaction://hlinkfile"/>
              </a:rPr>
              <a:t/>
            </a:r>
            <a:br>
              <a:rPr lang="en-US" dirty="0" smtClean="0">
                <a:hlinkClick r:id="rId3" action="ppaction://hlinkfile"/>
              </a:rPr>
            </a:br>
            <a:endParaRPr lang="en-US" dirty="0"/>
          </a:p>
          <a:p>
            <a:r>
              <a:rPr lang="en-US" dirty="0" smtClean="0"/>
              <a:t>Hope you enjoy! Thank You!!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34B00-BA64-4FD9-AB8F-445A6A8324D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25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Points Dilemma</a:t>
            </a:r>
          </a:p>
          <a:p>
            <a:pPr lvl="1"/>
            <a:r>
              <a:rPr lang="en-US" dirty="0" smtClean="0"/>
              <a:t>Track your personal point </a:t>
            </a:r>
            <a:r>
              <a:rPr lang="en-US" dirty="0"/>
              <a:t>u</a:t>
            </a:r>
            <a:r>
              <a:rPr lang="en-US" dirty="0" smtClean="0"/>
              <a:t>sage in the Dining Halls to avoid entering a dining hall to find out that you have no points!</a:t>
            </a:r>
          </a:p>
          <a:p>
            <a:pPr lvl="1"/>
            <a:r>
              <a:rPr lang="en-US" dirty="0" smtClean="0"/>
              <a:t>Collecting Data to calculate your personal favorite dining hall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Display Information</a:t>
            </a:r>
          </a:p>
          <a:p>
            <a:pPr lvl="1"/>
            <a:r>
              <a:rPr lang="en-US" dirty="0" smtClean="0"/>
              <a:t>Dining Hall Hours</a:t>
            </a:r>
          </a:p>
          <a:p>
            <a:pPr lvl="1"/>
            <a:r>
              <a:rPr lang="en-US" dirty="0" smtClean="0"/>
              <a:t>Daily Dining Hall Menu organized/arranged by meal (Breakfast, Lunch and Dinner (not available in all locations!))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34B00-BA64-4FD9-AB8F-445A6A8324D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845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Structure of all the essential pages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Creating the basic uniform CSS style to later be improved and implemented to all the pages as they are created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34B00-BA64-4FD9-AB8F-445A6A8324D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362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of Overall Structure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Designed as Part of Iteration 0!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34B00-BA64-4FD9-AB8F-445A6A8324D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457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Page (Index)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users are first greeted by their specific name and remaining points</a:t>
            </a:r>
          </a:p>
          <a:p>
            <a:r>
              <a:rPr lang="en-US" dirty="0" smtClean="0"/>
              <a:t>Quickly </a:t>
            </a:r>
            <a:r>
              <a:rPr lang="en-US" dirty="0" err="1" smtClean="0"/>
              <a:t>accessable</a:t>
            </a:r>
            <a:r>
              <a:rPr lang="en-US" dirty="0" smtClean="0"/>
              <a:t> menu option to toggle the key features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The page includes links with large easy to use buttons ideal for mobile usage to each of the following subpages</a:t>
            </a:r>
          </a:p>
          <a:p>
            <a:pPr lvl="1"/>
            <a:r>
              <a:rPr lang="en-US" dirty="0" smtClean="0"/>
              <a:t>Retail Dining</a:t>
            </a:r>
          </a:p>
          <a:p>
            <a:pPr lvl="1"/>
            <a:r>
              <a:rPr lang="en-US" dirty="0" smtClean="0"/>
              <a:t>Unlimited Dining</a:t>
            </a:r>
          </a:p>
          <a:p>
            <a:pPr lvl="1"/>
            <a:r>
              <a:rPr lang="en-US" dirty="0" smtClean="0"/>
              <a:t>Stats </a:t>
            </a:r>
          </a:p>
          <a:p>
            <a:pPr lvl="1"/>
            <a:r>
              <a:rPr lang="en-US" dirty="0" smtClean="0"/>
              <a:t>Favorites</a:t>
            </a:r>
          </a:p>
          <a:p>
            <a:pPr lvl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34B00-BA64-4FD9-AB8F-445A6A8324D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867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Retail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Display the necessary information </a:t>
            </a:r>
            <a:r>
              <a:rPr lang="en-US" dirty="0" err="1" smtClean="0"/>
              <a:t>aobut</a:t>
            </a:r>
            <a:r>
              <a:rPr lang="en-US" dirty="0" smtClean="0"/>
              <a:t> the UVM’s retail dining options. This information includes the </a:t>
            </a:r>
            <a:r>
              <a:rPr lang="en-US" dirty="0"/>
              <a:t>menu and food options </a:t>
            </a:r>
            <a:r>
              <a:rPr lang="en-US" dirty="0" smtClean="0"/>
              <a:t>from each the following locations</a:t>
            </a:r>
          </a:p>
          <a:p>
            <a:pPr lvl="1"/>
            <a:r>
              <a:rPr lang="en-US" dirty="0" smtClean="0"/>
              <a:t>Brennan’s</a:t>
            </a:r>
          </a:p>
          <a:p>
            <a:pPr lvl="1"/>
            <a:r>
              <a:rPr lang="en-US" dirty="0" smtClean="0"/>
              <a:t>Skinny Pancake</a:t>
            </a:r>
          </a:p>
          <a:p>
            <a:pPr lvl="1"/>
            <a:r>
              <a:rPr lang="en-US" dirty="0" smtClean="0"/>
              <a:t>New World Tortilla</a:t>
            </a:r>
          </a:p>
          <a:p>
            <a:pPr lvl="1"/>
            <a:r>
              <a:rPr lang="en-US" dirty="0" smtClean="0"/>
              <a:t>March</a:t>
            </a:r>
            <a:r>
              <a:rPr lang="en-US" dirty="0"/>
              <a:t>é</a:t>
            </a:r>
          </a:p>
          <a:p>
            <a:pPr lvl="1"/>
            <a:r>
              <a:rPr lang="en-US" dirty="0" smtClean="0"/>
              <a:t>Northside Caf</a:t>
            </a:r>
            <a:r>
              <a:rPr lang="en-US" dirty="0"/>
              <a:t>é</a:t>
            </a:r>
          </a:p>
          <a:p>
            <a:pPr lvl="1"/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34B00-BA64-4FD9-AB8F-445A6A8324D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65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Unlimited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Display the necessary information about the UVM’s unlimited dining options. This information includes the menu from each the following locations</a:t>
            </a:r>
          </a:p>
          <a:p>
            <a:pPr lvl="1"/>
            <a:r>
              <a:rPr lang="en-US" dirty="0"/>
              <a:t>Cook </a:t>
            </a:r>
          </a:p>
          <a:p>
            <a:pPr lvl="1"/>
            <a:r>
              <a:rPr lang="en-US" dirty="0"/>
              <a:t>Harris Millis Dining</a:t>
            </a:r>
          </a:p>
          <a:p>
            <a:pPr lvl="1"/>
            <a:r>
              <a:rPr lang="en-US" dirty="0"/>
              <a:t>Redstone Dining </a:t>
            </a:r>
            <a:r>
              <a:rPr lang="en-US" dirty="0" smtClean="0"/>
              <a:t>Hall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The page incorporate large buttons that flip to reveal each of the facilities given hours of operations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34B00-BA64-4FD9-AB8F-445A6A8324D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959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plan to create the stats page in such a way that…</a:t>
            </a:r>
          </a:p>
          <a:p>
            <a:pPr lvl="1"/>
            <a:r>
              <a:rPr lang="en-US" dirty="0" smtClean="0"/>
              <a:t>Tracks the user’s point usage and determine their personal favorite dining hall based on the frequency of their visits to each of dining hall </a:t>
            </a:r>
          </a:p>
          <a:p>
            <a:endParaRPr lang="en-US" dirty="0"/>
          </a:p>
          <a:p>
            <a:pPr lvl="1"/>
            <a:r>
              <a:rPr lang="en-US" dirty="0" smtClean="0"/>
              <a:t>Display a pie chart that show your just where you are spending your very valuable points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34B00-BA64-4FD9-AB8F-445A6A8324D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024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Favorites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point usage is tracked and display in a user friendly using easy to read </a:t>
            </a:r>
            <a:r>
              <a:rPr lang="en-US" dirty="0" smtClean="0"/>
              <a:t>graphs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Ideally the graph would update instantly when each of your purchase the graph would change if necessary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34B00-BA64-4FD9-AB8F-445A6A8324D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6581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154</TotalTime>
  <Words>436</Words>
  <Application>Microsoft Office PowerPoint</Application>
  <PresentationFormat>Widescreen</PresentationFormat>
  <Paragraphs>78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Gothic</vt:lpstr>
      <vt:lpstr>Wingdings 3</vt:lpstr>
      <vt:lpstr>Ion</vt:lpstr>
      <vt:lpstr>Project Planning + Progress</vt:lpstr>
      <vt:lpstr>Idea</vt:lpstr>
      <vt:lpstr>Iteration 0</vt:lpstr>
      <vt:lpstr>Overall of Overall Structure</vt:lpstr>
      <vt:lpstr>Home Page (Index)</vt:lpstr>
      <vt:lpstr>Retail</vt:lpstr>
      <vt:lpstr>Unlimited</vt:lpstr>
      <vt:lpstr>Stats</vt:lpstr>
      <vt:lpstr>Favorites</vt:lpstr>
      <vt:lpstr>Plan: Iteration 1</vt:lpstr>
      <vt:lpstr>Plan: Iteration 2</vt:lpstr>
      <vt:lpstr>The Current Version of the website can be found here: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Planning + Progress</dc:title>
  <dc:creator>Nicholas Lawrence</dc:creator>
  <cp:lastModifiedBy>Nicholas Lawrence</cp:lastModifiedBy>
  <cp:revision>28</cp:revision>
  <dcterms:created xsi:type="dcterms:W3CDTF">2016-04-02T14:20:09Z</dcterms:created>
  <dcterms:modified xsi:type="dcterms:W3CDTF">2016-04-02T17:37:32Z</dcterms:modified>
</cp:coreProperties>
</file>