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28293-5812-4DF9-9BDD-1B4A6D8F374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2880-E3BD-4547-B88E-A006950B5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F2880-E3BD-4547-B88E-A006950B5D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A32B-29F1-4564-9D7C-13372F4F1D6D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0E6D-1574-482D-8ACE-34BA32D5248F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B7E5-BBB7-48C4-8BB0-B1FF75A51682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6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C344-0394-4DE7-BE81-686FD370BDAD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98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2A72-6908-4FE3-BEC2-275DA89C931D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6D6B-438A-4310-A44D-2C356FB2E32B}" type="datetime1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1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EEAF-9306-4B71-869D-5EE185A8DF6A}" type="datetime1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83A-9C9F-4636-8C12-AFD682FA8D6D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0264-5F08-4053-ADD0-0DCC4E8B97E6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9FF6-78C8-469B-A4CB-6BA70E677C45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2D50-6580-4A4F-84D5-C40312DA1E97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45D-ACD2-4792-9010-099CC12D391B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6B9-2C37-446B-A11E-D3F42E026B2D}" type="datetime1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011-E02E-460C-8121-6498FDDD7C53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33D0-CEDF-438F-BF26-E6E10A2C6279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DCEA-05ED-41EA-84C0-BCAB95470B14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4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A193-2550-4F9B-B6A7-232482EFC9CF}" type="datetime1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88BE4A-E5BA-4E3E-8283-89995448A782}" type="datetime1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4B00-BA64-4FD9-AB8F-445A6A83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2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wwertz.w3.uvm.edu/catfood/home.php" TargetMode="External"/><Relationship Id="rId2" Type="http://schemas.openxmlformats.org/officeDocument/2006/relationships/hyperlink" Target="http://wwertz.w3.uvm.edu/catfood/home.php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Progress!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CatFood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2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</a:t>
            </a:r>
            <a:r>
              <a:rPr lang="en-US" dirty="0" smtClean="0"/>
              <a:t>Dilemma</a:t>
            </a:r>
          </a:p>
          <a:p>
            <a:pPr lvl="1"/>
            <a:r>
              <a:rPr lang="en-US" dirty="0" smtClean="0"/>
              <a:t>Display the number of points available</a:t>
            </a:r>
          </a:p>
          <a:p>
            <a:pPr lvl="1"/>
            <a:r>
              <a:rPr lang="en-US" dirty="0" smtClean="0"/>
              <a:t>Display your personalized favorite dining hall based on frequency of visit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Displaying Key Dining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Iteration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 of all the essential pages</a:t>
            </a:r>
          </a:p>
          <a:p>
            <a:pPr lvl="1"/>
            <a:r>
              <a:rPr lang="en-US" dirty="0" smtClean="0"/>
              <a:t>Index Page (Home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Retail</a:t>
            </a:r>
          </a:p>
          <a:p>
            <a:pPr lvl="1"/>
            <a:r>
              <a:rPr lang="en-US" dirty="0" smtClean="0"/>
              <a:t>Unlimited</a:t>
            </a:r>
          </a:p>
          <a:p>
            <a:pPr lvl="1"/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Fav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the basic uniform CSS style to later be improved and implemented to all the pages as they are created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Current: Iteration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Incorporating </a:t>
            </a:r>
            <a:r>
              <a:rPr lang="en-US" dirty="0"/>
              <a:t>s</a:t>
            </a:r>
            <a:r>
              <a:rPr lang="en-US" dirty="0" smtClean="0"/>
              <a:t>tock </a:t>
            </a:r>
            <a:r>
              <a:rPr lang="en-US" dirty="0"/>
              <a:t>c</a:t>
            </a:r>
            <a:r>
              <a:rPr lang="en-US" dirty="0" smtClean="0"/>
              <a:t>ontent into the structure developed in iteration 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Improved </a:t>
            </a:r>
            <a:r>
              <a:rPr lang="en-US" dirty="0" smtClean="0"/>
              <a:t>functionality + usability </a:t>
            </a:r>
            <a:r>
              <a:rPr lang="en-US" dirty="0" smtClean="0">
                <a:sym typeface="Wingdings" panose="05000000000000000000" pitchFamily="2" charset="2"/>
              </a:rPr>
              <a:t> Making the site more user friendly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Continuing to improve our uniform CSS style and adapt as the site’s functionality </a:t>
            </a:r>
            <a:r>
              <a:rPr lang="en-US" dirty="0" smtClean="0"/>
              <a:t>improves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Plan: Iteration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Continuing to future improve functionality as the overall site improves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 the site continues to improve and grow, the CSS will be modified from previous iterations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Implementation of CSV files that contain essential data</a:t>
            </a:r>
          </a:p>
          <a:p>
            <a:endParaRPr lang="en-US" dirty="0"/>
          </a:p>
          <a:p>
            <a:r>
              <a:rPr lang="en-US" dirty="0" smtClean="0"/>
              <a:t>Incorporate image map of UVM campus to showcase dining </a:t>
            </a:r>
            <a:r>
              <a:rPr lang="en-US" dirty="0" err="1" smtClean="0"/>
              <a:t>facilties</a:t>
            </a:r>
            <a:r>
              <a:rPr lang="en-US" dirty="0" smtClean="0"/>
              <a:t> around campus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Continue to improve the graph page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Finally incorporate a login page in order to solidify the site’s design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0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Version of the website can be found here: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http://wwertz.w3.uvm.edu/catfood/home.php</a:t>
            </a:r>
            <a:r>
              <a:rPr lang="en-US" dirty="0" smtClean="0">
                <a:hlinkClick r:id="rId3" action="ppaction://hlinkfile"/>
              </a:rPr>
              <a:t/>
            </a:r>
            <a:br>
              <a:rPr lang="en-US" dirty="0" smtClean="0">
                <a:hlinkClick r:id="rId3" action="ppaction://hlinkfile"/>
              </a:rPr>
            </a:br>
            <a:endParaRPr lang="en-US" dirty="0"/>
          </a:p>
          <a:p>
            <a:r>
              <a:rPr lang="en-US" dirty="0" smtClean="0"/>
              <a:t>Hope you enjoy! Thank You!!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4B00-BA64-4FD9-AB8F-445A6A832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205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Project Progress!</vt:lpstr>
      <vt:lpstr>Review: Idea</vt:lpstr>
      <vt:lpstr>Review: Iteration 0</vt:lpstr>
      <vt:lpstr>Current: Iteration 1</vt:lpstr>
      <vt:lpstr>Plan: Iteration 2</vt:lpstr>
      <vt:lpstr>The Current Version of the website can be found here: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+ Progress</dc:title>
  <dc:creator>Nicholas Lawrence</dc:creator>
  <cp:lastModifiedBy>Nicholas Lawrence</cp:lastModifiedBy>
  <cp:revision>33</cp:revision>
  <dcterms:created xsi:type="dcterms:W3CDTF">2016-04-02T14:20:09Z</dcterms:created>
  <dcterms:modified xsi:type="dcterms:W3CDTF">2016-04-02T17:49:10Z</dcterms:modified>
</cp:coreProperties>
</file>