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1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3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0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6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5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0548-CFC3-4326-BFBD-FBE13893170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C915-08DD-4C3F-A70D-31426DDF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775" y="391887"/>
            <a:ext cx="5462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 smtClean="0"/>
              <a:t>Cyclopentane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795"/>
            <a:ext cx="3117429" cy="2952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4331" y="2207623"/>
            <a:ext cx="4846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Uses: Cyclopentane is commonly used as a blowing agent for insulation, a plasticizer, a solvent, and a fuel additive.</a:t>
            </a:r>
          </a:p>
          <a:p>
            <a:r>
              <a:rPr lang="en-CA" dirty="0" smtClean="0"/>
              <a:t>Formula: </a:t>
            </a:r>
            <a:r>
              <a:rPr lang="en-US" dirty="0"/>
              <a:t>C₅H</a:t>
            </a:r>
            <a:r>
              <a:rPr lang="en-US" dirty="0" smtClean="0"/>
              <a:t>₁₀</a:t>
            </a:r>
          </a:p>
          <a:p>
            <a:r>
              <a:rPr lang="en-CA" dirty="0" smtClean="0"/>
              <a:t>Physical Properties: Colourless liquid with a mild, sweet odour, with a boiling point of 49.2 degrees Celsius and a melting point of -94 degrees </a:t>
            </a:r>
            <a:r>
              <a:rPr lang="en-CA" dirty="0" err="1" smtClean="0"/>
              <a:t>celsius</a:t>
            </a:r>
            <a:r>
              <a:rPr lang="en-CA" dirty="0" smtClean="0"/>
              <a:t>. It is approximately 0.75 g/cu cm at </a:t>
            </a:r>
            <a:r>
              <a:rPr lang="en-CA" smtClean="0"/>
              <a:t>room temperature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44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2018-10-24T22:06:26Z</dcterms:created>
  <dcterms:modified xsi:type="dcterms:W3CDTF">2018-10-24T22:07:16Z</dcterms:modified>
</cp:coreProperties>
</file>