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83" r:id="rId2"/>
    <p:sldId id="291" r:id="rId3"/>
    <p:sldId id="273" r:id="rId4"/>
    <p:sldId id="257" r:id="rId5"/>
    <p:sldId id="259" r:id="rId6"/>
    <p:sldId id="274" r:id="rId7"/>
    <p:sldId id="260" r:id="rId8"/>
    <p:sldId id="277" r:id="rId9"/>
    <p:sldId id="264" r:id="rId10"/>
    <p:sldId id="293" r:id="rId11"/>
    <p:sldId id="266" r:id="rId12"/>
    <p:sldId id="267" r:id="rId13"/>
    <p:sldId id="290" r:id="rId14"/>
    <p:sldId id="292" r:id="rId15"/>
    <p:sldId id="289" r:id="rId16"/>
    <p:sldId id="284" r:id="rId17"/>
    <p:sldId id="276" r:id="rId18"/>
    <p:sldId id="287" r:id="rId19"/>
    <p:sldId id="278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E210D-73F8-407A-A122-B322B6393F2E}" v="4760" dt="2025-01-11T16:25:15.8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4003" autoAdjust="0"/>
  </p:normalViewPr>
  <p:slideViewPr>
    <p:cSldViewPr snapToGrid="0">
      <p:cViewPr varScale="1">
        <p:scale>
          <a:sx n="93" d="100"/>
          <a:sy n="93" d="100"/>
        </p:scale>
        <p:origin x="2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hler, Connor" userId="07fdd2f5-f255-4b3e-a9c7-abee40dfb122" providerId="ADAL" clId="{A55E210D-73F8-407A-A122-B322B6393F2E}"/>
    <pc:docChg chg="undo redo custSel addSld delSld modSld sldOrd addSection delSection">
      <pc:chgData name="Bechler, Connor" userId="07fdd2f5-f255-4b3e-a9c7-abee40dfb122" providerId="ADAL" clId="{A55E210D-73F8-407A-A122-B322B6393F2E}" dt="2025-01-11T18:27:13.081" v="15625" actId="20577"/>
      <pc:docMkLst>
        <pc:docMk/>
      </pc:docMkLst>
      <pc:sldChg chg="addSp delSp modSp del mod">
        <pc:chgData name="Bechler, Connor" userId="07fdd2f5-f255-4b3e-a9c7-abee40dfb122" providerId="ADAL" clId="{A55E210D-73F8-407A-A122-B322B6393F2E}" dt="2025-01-09T04:06:51.845" v="6217" actId="47"/>
        <pc:sldMkLst>
          <pc:docMk/>
          <pc:sldMk cId="109857222" sldId="256"/>
        </pc:sldMkLst>
      </pc:sldChg>
      <pc:sldChg chg="modSp mod modAnim modNotesTx">
        <pc:chgData name="Bechler, Connor" userId="07fdd2f5-f255-4b3e-a9c7-abee40dfb122" providerId="ADAL" clId="{A55E210D-73F8-407A-A122-B322B6393F2E}" dt="2025-01-10T23:06:45.157" v="10981" actId="21"/>
        <pc:sldMkLst>
          <pc:docMk/>
          <pc:sldMk cId="3705008043" sldId="257"/>
        </pc:sldMkLst>
        <pc:spChg chg="mod">
          <ac:chgData name="Bechler, Connor" userId="07fdd2f5-f255-4b3e-a9c7-abee40dfb122" providerId="ADAL" clId="{A55E210D-73F8-407A-A122-B322B6393F2E}" dt="2025-01-10T23:06:45.157" v="10981" actId="21"/>
          <ac:spMkLst>
            <pc:docMk/>
            <pc:sldMk cId="3705008043" sldId="257"/>
            <ac:spMk id="3" creationId="{3C36972B-05D8-4004-70C5-64EF7A294132}"/>
          </ac:spMkLst>
        </pc:spChg>
      </pc:sldChg>
      <pc:sldChg chg="modSp mod modAnim">
        <pc:chgData name="Bechler, Connor" userId="07fdd2f5-f255-4b3e-a9c7-abee40dfb122" providerId="ADAL" clId="{A55E210D-73F8-407A-A122-B322B6393F2E}" dt="2025-01-11T15:14:32.857" v="14938" actId="20577"/>
        <pc:sldMkLst>
          <pc:docMk/>
          <pc:sldMk cId="1973252351" sldId="259"/>
        </pc:sldMkLst>
        <pc:spChg chg="mod">
          <ac:chgData name="Bechler, Connor" userId="07fdd2f5-f255-4b3e-a9c7-abee40dfb122" providerId="ADAL" clId="{A55E210D-73F8-407A-A122-B322B6393F2E}" dt="2025-01-10T23:05:27.034" v="10974" actId="20577"/>
          <ac:spMkLst>
            <pc:docMk/>
            <pc:sldMk cId="1973252351" sldId="259"/>
            <ac:spMk id="2" creationId="{776907D6-6EB5-B9C1-3986-73E85C4554D2}"/>
          </ac:spMkLst>
        </pc:spChg>
        <pc:spChg chg="mod">
          <ac:chgData name="Bechler, Connor" userId="07fdd2f5-f255-4b3e-a9c7-abee40dfb122" providerId="ADAL" clId="{A55E210D-73F8-407A-A122-B322B6393F2E}" dt="2025-01-11T15:14:32.857" v="14938" actId="20577"/>
          <ac:spMkLst>
            <pc:docMk/>
            <pc:sldMk cId="1973252351" sldId="259"/>
            <ac:spMk id="3" creationId="{CC7AE464-2D92-326D-8011-9577F3B008A2}"/>
          </ac:spMkLst>
        </pc:spChg>
      </pc:sldChg>
      <pc:sldChg chg="addSp delSp modSp mod ord setBg modAnim modNotesTx">
        <pc:chgData name="Bechler, Connor" userId="07fdd2f5-f255-4b3e-a9c7-abee40dfb122" providerId="ADAL" clId="{A55E210D-73F8-407A-A122-B322B6393F2E}" dt="2025-01-11T18:27:13.081" v="15625" actId="20577"/>
        <pc:sldMkLst>
          <pc:docMk/>
          <pc:sldMk cId="3491253800" sldId="260"/>
        </pc:sldMkLst>
        <pc:spChg chg="mod">
          <ac:chgData name="Bechler, Connor" userId="07fdd2f5-f255-4b3e-a9c7-abee40dfb122" providerId="ADAL" clId="{A55E210D-73F8-407A-A122-B322B6393F2E}" dt="2025-01-11T15:59:26.655" v="15304" actId="20577"/>
          <ac:spMkLst>
            <pc:docMk/>
            <pc:sldMk cId="3491253800" sldId="260"/>
            <ac:spMk id="2" creationId="{92207856-1D52-449C-2579-307E6B2138FD}"/>
          </ac:spMkLst>
        </pc:spChg>
        <pc:spChg chg="mod">
          <ac:chgData name="Bechler, Connor" userId="07fdd2f5-f255-4b3e-a9c7-abee40dfb122" providerId="ADAL" clId="{A55E210D-73F8-407A-A122-B322B6393F2E}" dt="2025-01-11T15:14:58.746" v="14939" actId="26606"/>
          <ac:spMkLst>
            <pc:docMk/>
            <pc:sldMk cId="3491253800" sldId="260"/>
            <ac:spMk id="3" creationId="{81CC6DE9-60D5-9CA7-BEB6-8B3F3970C4E1}"/>
          </ac:spMkLst>
        </pc:spChg>
        <pc:spChg chg="mod">
          <ac:chgData name="Bechler, Connor" userId="07fdd2f5-f255-4b3e-a9c7-abee40dfb122" providerId="ADAL" clId="{A55E210D-73F8-407A-A122-B322B6393F2E}" dt="2025-01-11T15:14:58.746" v="14939" actId="26606"/>
          <ac:spMkLst>
            <pc:docMk/>
            <pc:sldMk cId="3491253800" sldId="260"/>
            <ac:spMk id="4" creationId="{8E2919FF-ECC5-AADD-77FB-EA2BCF48BB5B}"/>
          </ac:spMkLst>
        </pc:spChg>
        <pc:spChg chg="mod">
          <ac:chgData name="Bechler, Connor" userId="07fdd2f5-f255-4b3e-a9c7-abee40dfb122" providerId="ADAL" clId="{A55E210D-73F8-407A-A122-B322B6393F2E}" dt="2025-01-11T15:14:58.746" v="14939" actId="26606"/>
          <ac:spMkLst>
            <pc:docMk/>
            <pc:sldMk cId="3491253800" sldId="260"/>
            <ac:spMk id="5" creationId="{B98D9AFA-B2E3-D0E8-9E4E-C307C3EC51E4}"/>
          </ac:spMkLst>
        </pc:spChg>
        <pc:spChg chg="add del mod">
          <ac:chgData name="Bechler, Connor" userId="07fdd2f5-f255-4b3e-a9c7-abee40dfb122" providerId="ADAL" clId="{A55E210D-73F8-407A-A122-B322B6393F2E}" dt="2025-01-11T15:38:22.644" v="15222" actId="478"/>
          <ac:spMkLst>
            <pc:docMk/>
            <pc:sldMk cId="3491253800" sldId="260"/>
            <ac:spMk id="6" creationId="{F7541544-54ED-4B28-9CB6-652EDB5F85B6}"/>
          </ac:spMkLst>
        </pc:spChg>
        <pc:spChg chg="add">
          <ac:chgData name="Bechler, Connor" userId="07fdd2f5-f255-4b3e-a9c7-abee40dfb122" providerId="ADAL" clId="{A55E210D-73F8-407A-A122-B322B6393F2E}" dt="2025-01-11T15:14:58.746" v="14939" actId="26606"/>
          <ac:spMkLst>
            <pc:docMk/>
            <pc:sldMk cId="3491253800" sldId="260"/>
            <ac:spMk id="10" creationId="{3741B58E-3B65-4A01-A276-975AB2CF8A08}"/>
          </ac:spMkLst>
        </pc:spChg>
        <pc:spChg chg="add">
          <ac:chgData name="Bechler, Connor" userId="07fdd2f5-f255-4b3e-a9c7-abee40dfb122" providerId="ADAL" clId="{A55E210D-73F8-407A-A122-B322B6393F2E}" dt="2025-01-11T15:14:58.746" v="14939" actId="26606"/>
          <ac:spMkLst>
            <pc:docMk/>
            <pc:sldMk cId="3491253800" sldId="260"/>
            <ac:spMk id="12" creationId="{7AAC67C3-831B-4AB1-A259-DFB839CAFAFC}"/>
          </ac:spMkLst>
        </pc:spChg>
        <pc:spChg chg="add">
          <ac:chgData name="Bechler, Connor" userId="07fdd2f5-f255-4b3e-a9c7-abee40dfb122" providerId="ADAL" clId="{A55E210D-73F8-407A-A122-B322B6393F2E}" dt="2025-01-11T15:14:58.746" v="14939" actId="26606"/>
          <ac:spMkLst>
            <pc:docMk/>
            <pc:sldMk cId="3491253800" sldId="260"/>
            <ac:spMk id="14" creationId="{054B3F04-9EAC-45C0-B3CE-0387EEA10A0C}"/>
          </ac:spMkLst>
        </pc:spChg>
      </pc:sldChg>
      <pc:sldChg chg="del">
        <pc:chgData name="Bechler, Connor" userId="07fdd2f5-f255-4b3e-a9c7-abee40dfb122" providerId="ADAL" clId="{A55E210D-73F8-407A-A122-B322B6393F2E}" dt="2025-01-03T16:17:56.494" v="786" actId="47"/>
        <pc:sldMkLst>
          <pc:docMk/>
          <pc:sldMk cId="1406218430" sldId="261"/>
        </pc:sldMkLst>
      </pc:sldChg>
      <pc:sldChg chg="modSp del mod ord">
        <pc:chgData name="Bechler, Connor" userId="07fdd2f5-f255-4b3e-a9c7-abee40dfb122" providerId="ADAL" clId="{A55E210D-73F8-407A-A122-B322B6393F2E}" dt="2025-01-11T15:57:42.987" v="15251" actId="47"/>
        <pc:sldMkLst>
          <pc:docMk/>
          <pc:sldMk cId="406762763" sldId="263"/>
        </pc:sldMkLst>
        <pc:spChg chg="mod">
          <ac:chgData name="Bechler, Connor" userId="07fdd2f5-f255-4b3e-a9c7-abee40dfb122" providerId="ADAL" clId="{A55E210D-73F8-407A-A122-B322B6393F2E}" dt="2025-01-11T04:40:27.168" v="11915" actId="20577"/>
          <ac:spMkLst>
            <pc:docMk/>
            <pc:sldMk cId="406762763" sldId="263"/>
            <ac:spMk id="2" creationId="{05BFFF97-F1DC-4AEE-B514-2F10B50FA4A1}"/>
          </ac:spMkLst>
        </pc:spChg>
        <pc:spChg chg="mod">
          <ac:chgData name="Bechler, Connor" userId="07fdd2f5-f255-4b3e-a9c7-abee40dfb122" providerId="ADAL" clId="{A55E210D-73F8-407A-A122-B322B6393F2E}" dt="2025-01-11T04:40:41.390" v="11929" actId="20577"/>
          <ac:spMkLst>
            <pc:docMk/>
            <pc:sldMk cId="406762763" sldId="263"/>
            <ac:spMk id="3" creationId="{D54CA07C-9642-1B5C-D8FF-B3A955B9C78B}"/>
          </ac:spMkLst>
        </pc:spChg>
      </pc:sldChg>
      <pc:sldChg chg="modSp ord modAnim">
        <pc:chgData name="Bechler, Connor" userId="07fdd2f5-f255-4b3e-a9c7-abee40dfb122" providerId="ADAL" clId="{A55E210D-73F8-407A-A122-B322B6393F2E}" dt="2025-01-11T15:59:52.389" v="15325" actId="20577"/>
        <pc:sldMkLst>
          <pc:docMk/>
          <pc:sldMk cId="1251046094" sldId="264"/>
        </pc:sldMkLst>
        <pc:spChg chg="mod">
          <ac:chgData name="Bechler, Connor" userId="07fdd2f5-f255-4b3e-a9c7-abee40dfb122" providerId="ADAL" clId="{A55E210D-73F8-407A-A122-B322B6393F2E}" dt="2025-01-11T15:59:52.389" v="15325" actId="20577"/>
          <ac:spMkLst>
            <pc:docMk/>
            <pc:sldMk cId="1251046094" sldId="264"/>
            <ac:spMk id="2" creationId="{12E94AAD-1A15-0DEB-5FF3-72A7772E0429}"/>
          </ac:spMkLst>
        </pc:spChg>
        <pc:spChg chg="mod">
          <ac:chgData name="Bechler, Connor" userId="07fdd2f5-f255-4b3e-a9c7-abee40dfb122" providerId="ADAL" clId="{A55E210D-73F8-407A-A122-B322B6393F2E}" dt="2025-01-08T17:44:01.328" v="4019" actId="20577"/>
          <ac:spMkLst>
            <pc:docMk/>
            <pc:sldMk cId="1251046094" sldId="264"/>
            <ac:spMk id="3" creationId="{4EE62292-BE8E-D2D3-D6FD-B51A605375D1}"/>
          </ac:spMkLst>
        </pc:spChg>
      </pc:sldChg>
      <pc:sldChg chg="modSp mod modAnim">
        <pc:chgData name="Bechler, Connor" userId="07fdd2f5-f255-4b3e-a9c7-abee40dfb122" providerId="ADAL" clId="{A55E210D-73F8-407A-A122-B322B6393F2E}" dt="2025-01-11T15:17:53.886" v="15011"/>
        <pc:sldMkLst>
          <pc:docMk/>
          <pc:sldMk cId="2816293407" sldId="266"/>
        </pc:sldMkLst>
        <pc:spChg chg="mod">
          <ac:chgData name="Bechler, Connor" userId="07fdd2f5-f255-4b3e-a9c7-abee40dfb122" providerId="ADAL" clId="{A55E210D-73F8-407A-A122-B322B6393F2E}" dt="2025-01-08T17:52:10.067" v="4184" actId="20577"/>
          <ac:spMkLst>
            <pc:docMk/>
            <pc:sldMk cId="2816293407" sldId="266"/>
            <ac:spMk id="2" creationId="{FB1F8B68-3A64-39CD-BC0C-520C584C51EC}"/>
          </ac:spMkLst>
        </pc:spChg>
        <pc:spChg chg="mod">
          <ac:chgData name="Bechler, Connor" userId="07fdd2f5-f255-4b3e-a9c7-abee40dfb122" providerId="ADAL" clId="{A55E210D-73F8-407A-A122-B322B6393F2E}" dt="2025-01-11T15:17:43.574" v="15009" actId="20577"/>
          <ac:spMkLst>
            <pc:docMk/>
            <pc:sldMk cId="2816293407" sldId="266"/>
            <ac:spMk id="3" creationId="{EFD9C851-D9FC-C27B-635D-F79853997ADB}"/>
          </ac:spMkLst>
        </pc:spChg>
      </pc:sldChg>
      <pc:sldChg chg="modSp mod modAnim">
        <pc:chgData name="Bechler, Connor" userId="07fdd2f5-f255-4b3e-a9c7-abee40dfb122" providerId="ADAL" clId="{A55E210D-73F8-407A-A122-B322B6393F2E}" dt="2025-01-11T06:24:10.766" v="14339" actId="20577"/>
        <pc:sldMkLst>
          <pc:docMk/>
          <pc:sldMk cId="2522611041" sldId="267"/>
        </pc:sldMkLst>
        <pc:spChg chg="mod">
          <ac:chgData name="Bechler, Connor" userId="07fdd2f5-f255-4b3e-a9c7-abee40dfb122" providerId="ADAL" clId="{A55E210D-73F8-407A-A122-B322B6393F2E}" dt="2025-01-08T17:52:13.860" v="4193" actId="20577"/>
          <ac:spMkLst>
            <pc:docMk/>
            <pc:sldMk cId="2522611041" sldId="267"/>
            <ac:spMk id="2" creationId="{71710244-481B-4900-AB0C-57FB5A55DFB7}"/>
          </ac:spMkLst>
        </pc:spChg>
        <pc:spChg chg="mod">
          <ac:chgData name="Bechler, Connor" userId="07fdd2f5-f255-4b3e-a9c7-abee40dfb122" providerId="ADAL" clId="{A55E210D-73F8-407A-A122-B322B6393F2E}" dt="2025-01-11T06:24:10.766" v="14339" actId="20577"/>
          <ac:spMkLst>
            <pc:docMk/>
            <pc:sldMk cId="2522611041" sldId="267"/>
            <ac:spMk id="3" creationId="{0B664BD9-3E14-C7D8-9EA0-41B0C4153D57}"/>
          </ac:spMkLst>
        </pc:spChg>
      </pc:sldChg>
      <pc:sldChg chg="modSp del mod ord modAnim modNotesTx">
        <pc:chgData name="Bechler, Connor" userId="07fdd2f5-f255-4b3e-a9c7-abee40dfb122" providerId="ADAL" clId="{A55E210D-73F8-407A-A122-B322B6393F2E}" dt="2025-01-10T19:58:33.858" v="10159" actId="47"/>
        <pc:sldMkLst>
          <pc:docMk/>
          <pc:sldMk cId="2043796582" sldId="268"/>
        </pc:sldMkLst>
        <pc:spChg chg="mod">
          <ac:chgData name="Bechler, Connor" userId="07fdd2f5-f255-4b3e-a9c7-abee40dfb122" providerId="ADAL" clId="{A55E210D-73F8-407A-A122-B322B6393F2E}" dt="2025-01-10T19:52:03.865" v="9967" actId="20577"/>
          <ac:spMkLst>
            <pc:docMk/>
            <pc:sldMk cId="2043796582" sldId="268"/>
            <ac:spMk id="3" creationId="{B74B510A-4CDB-E9AC-7893-0D5ACC8DECC8}"/>
          </ac:spMkLst>
        </pc:spChg>
      </pc:sldChg>
      <pc:sldChg chg="addSp delSp modSp del mod setBg delDesignElem chgLayout">
        <pc:chgData name="Bechler, Connor" userId="07fdd2f5-f255-4b3e-a9c7-abee40dfb122" providerId="ADAL" clId="{A55E210D-73F8-407A-A122-B322B6393F2E}" dt="2025-01-08T18:09:31.724" v="5822" actId="47"/>
        <pc:sldMkLst>
          <pc:docMk/>
          <pc:sldMk cId="2883273650" sldId="270"/>
        </pc:sldMkLst>
      </pc:sldChg>
      <pc:sldChg chg="addSp modSp del mod ord modShow">
        <pc:chgData name="Bechler, Connor" userId="07fdd2f5-f255-4b3e-a9c7-abee40dfb122" providerId="ADAL" clId="{A55E210D-73F8-407A-A122-B322B6393F2E}" dt="2025-01-11T18:26:38.090" v="15624" actId="47"/>
        <pc:sldMkLst>
          <pc:docMk/>
          <pc:sldMk cId="3491434273" sldId="271"/>
        </pc:sldMkLst>
        <pc:spChg chg="mod">
          <ac:chgData name="Bechler, Connor" userId="07fdd2f5-f255-4b3e-a9c7-abee40dfb122" providerId="ADAL" clId="{A55E210D-73F8-407A-A122-B322B6393F2E}" dt="2025-01-11T06:25:43.620" v="14394" actId="14100"/>
          <ac:spMkLst>
            <pc:docMk/>
            <pc:sldMk cId="3491434273" sldId="271"/>
            <ac:spMk id="3" creationId="{EEE1A13E-BA5B-C4E9-36FF-CA06887C23F7}"/>
          </ac:spMkLst>
        </pc:spChg>
      </pc:sldChg>
      <pc:sldChg chg="del">
        <pc:chgData name="Bechler, Connor" userId="07fdd2f5-f255-4b3e-a9c7-abee40dfb122" providerId="ADAL" clId="{A55E210D-73F8-407A-A122-B322B6393F2E}" dt="2025-01-09T17:46:21.944" v="8049" actId="47"/>
        <pc:sldMkLst>
          <pc:docMk/>
          <pc:sldMk cId="1442366468" sldId="272"/>
        </pc:sldMkLst>
      </pc:sldChg>
      <pc:sldChg chg="modSp mod modAnim">
        <pc:chgData name="Bechler, Connor" userId="07fdd2f5-f255-4b3e-a9c7-abee40dfb122" providerId="ADAL" clId="{A55E210D-73F8-407A-A122-B322B6393F2E}" dt="2025-01-11T15:09:12.930" v="14540" actId="20577"/>
        <pc:sldMkLst>
          <pc:docMk/>
          <pc:sldMk cId="1637885252" sldId="273"/>
        </pc:sldMkLst>
        <pc:spChg chg="mod">
          <ac:chgData name="Bechler, Connor" userId="07fdd2f5-f255-4b3e-a9c7-abee40dfb122" providerId="ADAL" clId="{A55E210D-73F8-407A-A122-B322B6393F2E}" dt="2025-01-11T15:09:12.930" v="14540" actId="20577"/>
          <ac:spMkLst>
            <pc:docMk/>
            <pc:sldMk cId="1637885252" sldId="273"/>
            <ac:spMk id="3" creationId="{AD45F224-2010-8B3B-EF8D-F0B59599220B}"/>
          </ac:spMkLst>
        </pc:spChg>
      </pc:sldChg>
      <pc:sldChg chg="addSp modSp mod ord modAnim">
        <pc:chgData name="Bechler, Connor" userId="07fdd2f5-f255-4b3e-a9c7-abee40dfb122" providerId="ADAL" clId="{A55E210D-73F8-407A-A122-B322B6393F2E}" dt="2025-01-11T15:12:58.817" v="14655" actId="14100"/>
        <pc:sldMkLst>
          <pc:docMk/>
          <pc:sldMk cId="3686498269" sldId="274"/>
        </pc:sldMkLst>
        <pc:spChg chg="add mod">
          <ac:chgData name="Bechler, Connor" userId="07fdd2f5-f255-4b3e-a9c7-abee40dfb122" providerId="ADAL" clId="{A55E210D-73F8-407A-A122-B322B6393F2E}" dt="2025-01-11T15:12:58.817" v="14655" actId="14100"/>
          <ac:spMkLst>
            <pc:docMk/>
            <pc:sldMk cId="3686498269" sldId="274"/>
            <ac:spMk id="3" creationId="{1F840932-E909-DC2C-9570-B503B7D8626B}"/>
          </ac:spMkLst>
        </pc:spChg>
        <pc:graphicFrameChg chg="mod">
          <ac:chgData name="Bechler, Connor" userId="07fdd2f5-f255-4b3e-a9c7-abee40dfb122" providerId="ADAL" clId="{A55E210D-73F8-407A-A122-B322B6393F2E}" dt="2025-01-11T15:12:30.971" v="14635" actId="20577"/>
          <ac:graphicFrameMkLst>
            <pc:docMk/>
            <pc:sldMk cId="3686498269" sldId="274"/>
            <ac:graphicFrameMk id="8" creationId="{26F5958F-E345-C5BC-9DA4-10D026EB6617}"/>
          </ac:graphicFrameMkLst>
        </pc:graphicFrameChg>
      </pc:sldChg>
      <pc:sldChg chg="del">
        <pc:chgData name="Bechler, Connor" userId="07fdd2f5-f255-4b3e-a9c7-abee40dfb122" providerId="ADAL" clId="{A55E210D-73F8-407A-A122-B322B6393F2E}" dt="2025-01-09T17:30:28.218" v="6843" actId="47"/>
        <pc:sldMkLst>
          <pc:docMk/>
          <pc:sldMk cId="2441382886" sldId="275"/>
        </pc:sldMkLst>
      </pc:sldChg>
      <pc:sldChg chg="modSp mod modAnim">
        <pc:chgData name="Bechler, Connor" userId="07fdd2f5-f255-4b3e-a9c7-abee40dfb122" providerId="ADAL" clId="{A55E210D-73F8-407A-A122-B322B6393F2E}" dt="2025-01-11T15:17:17.215" v="15001" actId="20577"/>
        <pc:sldMkLst>
          <pc:docMk/>
          <pc:sldMk cId="1230509152" sldId="276"/>
        </pc:sldMkLst>
        <pc:spChg chg="mod">
          <ac:chgData name="Bechler, Connor" userId="07fdd2f5-f255-4b3e-a9c7-abee40dfb122" providerId="ADAL" clId="{A55E210D-73F8-407A-A122-B322B6393F2E}" dt="2025-01-10T16:15:34.503" v="9559" actId="20577"/>
          <ac:spMkLst>
            <pc:docMk/>
            <pc:sldMk cId="1230509152" sldId="276"/>
            <ac:spMk id="2" creationId="{17396613-31E3-42CE-5842-C4F41884E7B0}"/>
          </ac:spMkLst>
        </pc:spChg>
        <pc:spChg chg="mod">
          <ac:chgData name="Bechler, Connor" userId="07fdd2f5-f255-4b3e-a9c7-abee40dfb122" providerId="ADAL" clId="{A55E210D-73F8-407A-A122-B322B6393F2E}" dt="2025-01-11T15:17:17.215" v="15001" actId="20577"/>
          <ac:spMkLst>
            <pc:docMk/>
            <pc:sldMk cId="1230509152" sldId="276"/>
            <ac:spMk id="3" creationId="{B6C4BA72-A3A3-9E52-F30C-50DEA5C7E19B}"/>
          </ac:spMkLst>
        </pc:spChg>
      </pc:sldChg>
      <pc:sldChg chg="modSp new mod ord modAnim">
        <pc:chgData name="Bechler, Connor" userId="07fdd2f5-f255-4b3e-a9c7-abee40dfb122" providerId="ADAL" clId="{A55E210D-73F8-407A-A122-B322B6393F2E}" dt="2025-01-11T15:39:00.556" v="15236"/>
        <pc:sldMkLst>
          <pc:docMk/>
          <pc:sldMk cId="3534640761" sldId="277"/>
        </pc:sldMkLst>
        <pc:spChg chg="mod">
          <ac:chgData name="Bechler, Connor" userId="07fdd2f5-f255-4b3e-a9c7-abee40dfb122" providerId="ADAL" clId="{A55E210D-73F8-407A-A122-B322B6393F2E}" dt="2025-01-03T17:01:34.385" v="1253" actId="20577"/>
          <ac:spMkLst>
            <pc:docMk/>
            <pc:sldMk cId="3534640761" sldId="277"/>
            <ac:spMk id="2" creationId="{D6A5DED5-F252-1F2F-DE0D-1A3DB779A008}"/>
          </ac:spMkLst>
        </pc:spChg>
        <pc:spChg chg="mod">
          <ac:chgData name="Bechler, Connor" userId="07fdd2f5-f255-4b3e-a9c7-abee40dfb122" providerId="ADAL" clId="{A55E210D-73F8-407A-A122-B322B6393F2E}" dt="2025-01-03T17:00:57.616" v="1213" actId="20577"/>
          <ac:spMkLst>
            <pc:docMk/>
            <pc:sldMk cId="3534640761" sldId="277"/>
            <ac:spMk id="3" creationId="{F2E23971-F0C6-9B8D-610D-C07275BB5993}"/>
          </ac:spMkLst>
        </pc:spChg>
      </pc:sldChg>
      <pc:sldChg chg="modSp new mod ord">
        <pc:chgData name="Bechler, Connor" userId="07fdd2f5-f255-4b3e-a9c7-abee40dfb122" providerId="ADAL" clId="{A55E210D-73F8-407A-A122-B322B6393F2E}" dt="2025-01-03T16:56:17.307" v="1059" actId="20577"/>
        <pc:sldMkLst>
          <pc:docMk/>
          <pc:sldMk cId="2310857153" sldId="278"/>
        </pc:sldMkLst>
        <pc:spChg chg="mod">
          <ac:chgData name="Bechler, Connor" userId="07fdd2f5-f255-4b3e-a9c7-abee40dfb122" providerId="ADAL" clId="{A55E210D-73F8-407A-A122-B322B6393F2E}" dt="2025-01-03T16:12:41.839" v="639" actId="20577"/>
          <ac:spMkLst>
            <pc:docMk/>
            <pc:sldMk cId="2310857153" sldId="278"/>
            <ac:spMk id="2" creationId="{5DB72581-2F18-E10C-A4D7-1251B8ED188E}"/>
          </ac:spMkLst>
        </pc:spChg>
        <pc:spChg chg="mod">
          <ac:chgData name="Bechler, Connor" userId="07fdd2f5-f255-4b3e-a9c7-abee40dfb122" providerId="ADAL" clId="{A55E210D-73F8-407A-A122-B322B6393F2E}" dt="2025-01-03T16:56:17.307" v="1059" actId="20577"/>
          <ac:spMkLst>
            <pc:docMk/>
            <pc:sldMk cId="2310857153" sldId="278"/>
            <ac:spMk id="3" creationId="{3BFA0BCF-0F3C-1735-E2F1-405DC69DB736}"/>
          </ac:spMkLst>
        </pc:spChg>
      </pc:sldChg>
      <pc:sldChg chg="modSp new del mod">
        <pc:chgData name="Bechler, Connor" userId="07fdd2f5-f255-4b3e-a9c7-abee40dfb122" providerId="ADAL" clId="{A55E210D-73F8-407A-A122-B322B6393F2E}" dt="2025-01-09T17:46:25.208" v="8050" actId="47"/>
        <pc:sldMkLst>
          <pc:docMk/>
          <pc:sldMk cId="2275793109" sldId="279"/>
        </pc:sldMkLst>
      </pc:sldChg>
      <pc:sldChg chg="modSp new del mod ord addAnim delAnim modAnim modShow">
        <pc:chgData name="Bechler, Connor" userId="07fdd2f5-f255-4b3e-a9c7-abee40dfb122" providerId="ADAL" clId="{A55E210D-73F8-407A-A122-B322B6393F2E}" dt="2025-01-11T18:26:38.090" v="15624" actId="47"/>
        <pc:sldMkLst>
          <pc:docMk/>
          <pc:sldMk cId="397806023" sldId="280"/>
        </pc:sldMkLst>
        <pc:spChg chg="mod">
          <ac:chgData name="Bechler, Connor" userId="07fdd2f5-f255-4b3e-a9c7-abee40dfb122" providerId="ADAL" clId="{A55E210D-73F8-407A-A122-B322B6393F2E}" dt="2025-01-11T06:38:52.353" v="14523" actId="20577"/>
          <ac:spMkLst>
            <pc:docMk/>
            <pc:sldMk cId="397806023" sldId="280"/>
            <ac:spMk id="2" creationId="{BFC95250-4744-1A51-828E-5BF8FB699DBE}"/>
          </ac:spMkLst>
        </pc:spChg>
        <pc:spChg chg="mod">
          <ac:chgData name="Bechler, Connor" userId="07fdd2f5-f255-4b3e-a9c7-abee40dfb122" providerId="ADAL" clId="{A55E210D-73F8-407A-A122-B322B6393F2E}" dt="2025-01-11T15:15:53.104" v="14990" actId="20577"/>
          <ac:spMkLst>
            <pc:docMk/>
            <pc:sldMk cId="397806023" sldId="280"/>
            <ac:spMk id="3" creationId="{B9B1A0CE-9BCD-9D6D-E68E-4999B7877875}"/>
          </ac:spMkLst>
        </pc:spChg>
      </pc:sldChg>
      <pc:sldChg chg="modSp new del mod">
        <pc:chgData name="Bechler, Connor" userId="07fdd2f5-f255-4b3e-a9c7-abee40dfb122" providerId="ADAL" clId="{A55E210D-73F8-407A-A122-B322B6393F2E}" dt="2025-01-08T03:24:57.903" v="3120" actId="47"/>
        <pc:sldMkLst>
          <pc:docMk/>
          <pc:sldMk cId="3761210114" sldId="280"/>
        </pc:sldMkLst>
      </pc:sldChg>
      <pc:sldChg chg="addSp delSp modSp add del mod">
        <pc:chgData name="Bechler, Connor" userId="07fdd2f5-f255-4b3e-a9c7-abee40dfb122" providerId="ADAL" clId="{A55E210D-73F8-407A-A122-B322B6393F2E}" dt="2025-01-11T06:21:35.723" v="14187" actId="47"/>
        <pc:sldMkLst>
          <pc:docMk/>
          <pc:sldMk cId="51437493" sldId="281"/>
        </pc:sldMkLst>
        <pc:spChg chg="mod">
          <ac:chgData name="Bechler, Connor" userId="07fdd2f5-f255-4b3e-a9c7-abee40dfb122" providerId="ADAL" clId="{A55E210D-73F8-407A-A122-B322B6393F2E}" dt="2025-01-11T04:44:20.444" v="12334" actId="20577"/>
          <ac:spMkLst>
            <pc:docMk/>
            <pc:sldMk cId="51437493" sldId="281"/>
            <ac:spMk id="5" creationId="{6E3B225F-62EC-0D13-E01A-259C0A870BC3}"/>
          </ac:spMkLst>
        </pc:spChg>
        <pc:spChg chg="mod">
          <ac:chgData name="Bechler, Connor" userId="07fdd2f5-f255-4b3e-a9c7-abee40dfb122" providerId="ADAL" clId="{A55E210D-73F8-407A-A122-B322B6393F2E}" dt="2025-01-10T15:54:07.023" v="8329" actId="20577"/>
          <ac:spMkLst>
            <pc:docMk/>
            <pc:sldMk cId="51437493" sldId="281"/>
            <ac:spMk id="6" creationId="{01F96205-C3D6-10F1-11ED-CBBA0533A38D}"/>
          </ac:spMkLst>
        </pc:spChg>
      </pc:sldChg>
      <pc:sldChg chg="addSp delSp modSp new del mod">
        <pc:chgData name="Bechler, Connor" userId="07fdd2f5-f255-4b3e-a9c7-abee40dfb122" providerId="ADAL" clId="{A55E210D-73F8-407A-A122-B322B6393F2E}" dt="2025-01-09T17:33:05.284" v="7070" actId="47"/>
        <pc:sldMkLst>
          <pc:docMk/>
          <pc:sldMk cId="17255647" sldId="282"/>
        </pc:sldMkLst>
      </pc:sldChg>
      <pc:sldChg chg="modSp new del mod">
        <pc:chgData name="Bechler, Connor" userId="07fdd2f5-f255-4b3e-a9c7-abee40dfb122" providerId="ADAL" clId="{A55E210D-73F8-407A-A122-B322B6393F2E}" dt="2025-01-08T18:11:36.943" v="5863" actId="47"/>
        <pc:sldMkLst>
          <pc:docMk/>
          <pc:sldMk cId="2928623980" sldId="282"/>
        </pc:sldMkLst>
      </pc:sldChg>
      <pc:sldChg chg="modSp new del mod">
        <pc:chgData name="Bechler, Connor" userId="07fdd2f5-f255-4b3e-a9c7-abee40dfb122" providerId="ADAL" clId="{A55E210D-73F8-407A-A122-B322B6393F2E}" dt="2025-01-08T18:11:36.943" v="5863" actId="47"/>
        <pc:sldMkLst>
          <pc:docMk/>
          <pc:sldMk cId="602669585" sldId="283"/>
        </pc:sldMkLst>
      </pc:sldChg>
      <pc:sldChg chg="addSp delSp modSp add mod modNotesTx">
        <pc:chgData name="Bechler, Connor" userId="07fdd2f5-f255-4b3e-a9c7-abee40dfb122" providerId="ADAL" clId="{A55E210D-73F8-407A-A122-B322B6393F2E}" dt="2025-01-11T17:00:36.714" v="15623" actId="20577"/>
        <pc:sldMkLst>
          <pc:docMk/>
          <pc:sldMk cId="3943242671" sldId="283"/>
        </pc:sldMkLst>
        <pc:picChg chg="add del mod">
          <ac:chgData name="Bechler, Connor" userId="07fdd2f5-f255-4b3e-a9c7-abee40dfb122" providerId="ADAL" clId="{A55E210D-73F8-407A-A122-B322B6393F2E}" dt="2025-01-10T23:01:00.062" v="10868" actId="478"/>
          <ac:picMkLst>
            <pc:docMk/>
            <pc:sldMk cId="3943242671" sldId="283"/>
            <ac:picMk id="1026" creationId="{8617B2D6-ECC2-6F68-BD46-37EF0274A916}"/>
          </ac:picMkLst>
        </pc:picChg>
      </pc:sldChg>
      <pc:sldChg chg="addSp delSp modSp add mod modAnim">
        <pc:chgData name="Bechler, Connor" userId="07fdd2f5-f255-4b3e-a9c7-abee40dfb122" providerId="ADAL" clId="{A55E210D-73F8-407A-A122-B322B6393F2E}" dt="2025-01-11T16:25:15.842" v="15389" actId="20577"/>
        <pc:sldMkLst>
          <pc:docMk/>
          <pc:sldMk cId="2332416250" sldId="284"/>
        </pc:sldMkLst>
        <pc:spChg chg="mod">
          <ac:chgData name="Bechler, Connor" userId="07fdd2f5-f255-4b3e-a9c7-abee40dfb122" providerId="ADAL" clId="{A55E210D-73F8-407A-A122-B322B6393F2E}" dt="2025-01-09T17:35:23.773" v="7125" actId="20577"/>
          <ac:spMkLst>
            <pc:docMk/>
            <pc:sldMk cId="2332416250" sldId="284"/>
            <ac:spMk id="2" creationId="{0BA8A294-C54F-4096-7058-2B2318C75024}"/>
          </ac:spMkLst>
        </pc:spChg>
        <pc:spChg chg="add mod">
          <ac:chgData name="Bechler, Connor" userId="07fdd2f5-f255-4b3e-a9c7-abee40dfb122" providerId="ADAL" clId="{A55E210D-73F8-407A-A122-B322B6393F2E}" dt="2025-01-11T16:25:15.842" v="15389" actId="20577"/>
          <ac:spMkLst>
            <pc:docMk/>
            <pc:sldMk cId="2332416250" sldId="284"/>
            <ac:spMk id="7" creationId="{0A6B7681-2DE3-36DE-DAFE-5AD732527989}"/>
          </ac:spMkLst>
        </pc:spChg>
        <pc:graphicFrameChg chg="add mod modGraphic">
          <ac:chgData name="Bechler, Connor" userId="07fdd2f5-f255-4b3e-a9c7-abee40dfb122" providerId="ADAL" clId="{A55E210D-73F8-407A-A122-B322B6393F2E}" dt="2025-01-10T15:52:07.833" v="8193" actId="2165"/>
          <ac:graphicFrameMkLst>
            <pc:docMk/>
            <pc:sldMk cId="2332416250" sldId="284"/>
            <ac:graphicFrameMk id="8" creationId="{DBDCED84-8055-3379-1628-1B4825C36238}"/>
          </ac:graphicFrameMkLst>
        </pc:graphicFrameChg>
      </pc:sldChg>
      <pc:sldChg chg="modSp new del mod modShow">
        <pc:chgData name="Bechler, Connor" userId="07fdd2f5-f255-4b3e-a9c7-abee40dfb122" providerId="ADAL" clId="{A55E210D-73F8-407A-A122-B322B6393F2E}" dt="2025-01-11T18:26:38.090" v="15624" actId="47"/>
        <pc:sldMkLst>
          <pc:docMk/>
          <pc:sldMk cId="3838856034" sldId="285"/>
        </pc:sldMkLst>
      </pc:sldChg>
      <pc:sldChg chg="modSp add del mod ord">
        <pc:chgData name="Bechler, Connor" userId="07fdd2f5-f255-4b3e-a9c7-abee40dfb122" providerId="ADAL" clId="{A55E210D-73F8-407A-A122-B322B6393F2E}" dt="2025-01-10T16:15:44" v="9561" actId="47"/>
        <pc:sldMkLst>
          <pc:docMk/>
          <pc:sldMk cId="626780074" sldId="286"/>
        </pc:sldMkLst>
        <pc:spChg chg="mod">
          <ac:chgData name="Bechler, Connor" userId="07fdd2f5-f255-4b3e-a9c7-abee40dfb122" providerId="ADAL" clId="{A55E210D-73F8-407A-A122-B322B6393F2E}" dt="2025-01-10T16:06:37.528" v="8668" actId="20577"/>
          <ac:spMkLst>
            <pc:docMk/>
            <pc:sldMk cId="626780074" sldId="286"/>
            <ac:spMk id="2" creationId="{0D73E4F5-634C-C120-48EF-B4DF89284517}"/>
          </ac:spMkLst>
        </pc:spChg>
        <pc:spChg chg="mod">
          <ac:chgData name="Bechler, Connor" userId="07fdd2f5-f255-4b3e-a9c7-abee40dfb122" providerId="ADAL" clId="{A55E210D-73F8-407A-A122-B322B6393F2E}" dt="2025-01-10T16:15:41.396" v="9560" actId="21"/>
          <ac:spMkLst>
            <pc:docMk/>
            <pc:sldMk cId="626780074" sldId="286"/>
            <ac:spMk id="3" creationId="{AA813BFE-F1C1-8109-2E1A-1CDEB26A6504}"/>
          </ac:spMkLst>
        </pc:spChg>
      </pc:sldChg>
      <pc:sldChg chg="modSp new del mod">
        <pc:chgData name="Bechler, Connor" userId="07fdd2f5-f255-4b3e-a9c7-abee40dfb122" providerId="ADAL" clId="{A55E210D-73F8-407A-A122-B322B6393F2E}" dt="2025-01-10T16:07:18.584" v="8709" actId="47"/>
        <pc:sldMkLst>
          <pc:docMk/>
          <pc:sldMk cId="1172916482" sldId="287"/>
        </pc:sldMkLst>
        <pc:spChg chg="mod">
          <ac:chgData name="Bechler, Connor" userId="07fdd2f5-f255-4b3e-a9c7-abee40dfb122" providerId="ADAL" clId="{A55E210D-73F8-407A-A122-B322B6393F2E}" dt="2025-01-10T16:07:15.422" v="8708" actId="20577"/>
          <ac:spMkLst>
            <pc:docMk/>
            <pc:sldMk cId="1172916482" sldId="287"/>
            <ac:spMk id="2" creationId="{36DF27FA-EBF7-F247-C097-EBE50DCA0C48}"/>
          </ac:spMkLst>
        </pc:spChg>
      </pc:sldChg>
      <pc:sldChg chg="addSp modSp new mod setBg">
        <pc:chgData name="Bechler, Connor" userId="07fdd2f5-f255-4b3e-a9c7-abee40dfb122" providerId="ADAL" clId="{A55E210D-73F8-407A-A122-B322B6393F2E}" dt="2025-01-11T16:38:48.619" v="15601" actId="20577"/>
        <pc:sldMkLst>
          <pc:docMk/>
          <pc:sldMk cId="2610069651" sldId="287"/>
        </pc:sldMkLst>
        <pc:spChg chg="mod">
          <ac:chgData name="Bechler, Connor" userId="07fdd2f5-f255-4b3e-a9c7-abee40dfb122" providerId="ADAL" clId="{A55E210D-73F8-407A-A122-B322B6393F2E}" dt="2025-01-10T23:01:13.098" v="10870" actId="26606"/>
          <ac:spMkLst>
            <pc:docMk/>
            <pc:sldMk cId="2610069651" sldId="287"/>
            <ac:spMk id="2" creationId="{FB5A7423-84B1-5DDE-A904-EA793C712DDF}"/>
          </ac:spMkLst>
        </pc:spChg>
        <pc:spChg chg="mod">
          <ac:chgData name="Bechler, Connor" userId="07fdd2f5-f255-4b3e-a9c7-abee40dfb122" providerId="ADAL" clId="{A55E210D-73F8-407A-A122-B322B6393F2E}" dt="2025-01-11T16:38:48.619" v="15601" actId="20577"/>
          <ac:spMkLst>
            <pc:docMk/>
            <pc:sldMk cId="2610069651" sldId="287"/>
            <ac:spMk id="3" creationId="{FAA5A65B-14CF-4180-F1DC-EBB2FE8F4E77}"/>
          </ac:spMkLst>
        </pc:spChg>
        <pc:spChg chg="mod">
          <ac:chgData name="Bechler, Connor" userId="07fdd2f5-f255-4b3e-a9c7-abee40dfb122" providerId="ADAL" clId="{A55E210D-73F8-407A-A122-B322B6393F2E}" dt="2025-01-10T23:01:13.098" v="10870" actId="26606"/>
          <ac:spMkLst>
            <pc:docMk/>
            <pc:sldMk cId="2610069651" sldId="287"/>
            <ac:spMk id="4" creationId="{95C29BC7-F4EA-CB3A-17A6-5CC8D201CD98}"/>
          </ac:spMkLst>
        </pc:spChg>
        <pc:spChg chg="mod">
          <ac:chgData name="Bechler, Connor" userId="07fdd2f5-f255-4b3e-a9c7-abee40dfb122" providerId="ADAL" clId="{A55E210D-73F8-407A-A122-B322B6393F2E}" dt="2025-01-10T23:01:13.098" v="10870" actId="26606"/>
          <ac:spMkLst>
            <pc:docMk/>
            <pc:sldMk cId="2610069651" sldId="287"/>
            <ac:spMk id="5" creationId="{1F796D08-B211-827D-2728-D89855ADA2AD}"/>
          </ac:spMkLst>
        </pc:spChg>
        <pc:spChg chg="add">
          <ac:chgData name="Bechler, Connor" userId="07fdd2f5-f255-4b3e-a9c7-abee40dfb122" providerId="ADAL" clId="{A55E210D-73F8-407A-A122-B322B6393F2E}" dt="2025-01-10T23:01:13.098" v="10870" actId="26606"/>
          <ac:spMkLst>
            <pc:docMk/>
            <pc:sldMk cId="2610069651" sldId="287"/>
            <ac:spMk id="2055" creationId="{B9D3A0FC-5D74-4BAC-9DDB-68A942650BC9}"/>
          </ac:spMkLst>
        </pc:spChg>
        <pc:spChg chg="add">
          <ac:chgData name="Bechler, Connor" userId="07fdd2f5-f255-4b3e-a9c7-abee40dfb122" providerId="ADAL" clId="{A55E210D-73F8-407A-A122-B322B6393F2E}" dt="2025-01-10T23:01:13.098" v="10870" actId="26606"/>
          <ac:spMkLst>
            <pc:docMk/>
            <pc:sldMk cId="2610069651" sldId="287"/>
            <ac:spMk id="2059" creationId="{B8DB8C60-3B7D-46C5-B1A9-A295D8A4853F}"/>
          </ac:spMkLst>
        </pc:spChg>
        <pc:spChg chg="add">
          <ac:chgData name="Bechler, Connor" userId="07fdd2f5-f255-4b3e-a9c7-abee40dfb122" providerId="ADAL" clId="{A55E210D-73F8-407A-A122-B322B6393F2E}" dt="2025-01-10T23:01:13.098" v="10870" actId="26606"/>
          <ac:spMkLst>
            <pc:docMk/>
            <pc:sldMk cId="2610069651" sldId="287"/>
            <ac:spMk id="2061" creationId="{7B7006A8-EB46-45ED-977F-BC489E2B7E7A}"/>
          </ac:spMkLst>
        </pc:spChg>
        <pc:picChg chg="add mod ord">
          <ac:chgData name="Bechler, Connor" userId="07fdd2f5-f255-4b3e-a9c7-abee40dfb122" providerId="ADAL" clId="{A55E210D-73F8-407A-A122-B322B6393F2E}" dt="2025-01-10T23:01:13.098" v="10870" actId="26606"/>
          <ac:picMkLst>
            <pc:docMk/>
            <pc:sldMk cId="2610069651" sldId="287"/>
            <ac:picMk id="2050" creationId="{C4D267B8-8CF7-3F49-0E2E-5B8A7F834B39}"/>
          </ac:picMkLst>
        </pc:picChg>
        <pc:cxnChg chg="add">
          <ac:chgData name="Bechler, Connor" userId="07fdd2f5-f255-4b3e-a9c7-abee40dfb122" providerId="ADAL" clId="{A55E210D-73F8-407A-A122-B322B6393F2E}" dt="2025-01-10T23:01:13.098" v="10870" actId="26606"/>
          <ac:cxnSpMkLst>
            <pc:docMk/>
            <pc:sldMk cId="2610069651" sldId="287"/>
            <ac:cxnSpMk id="2057" creationId="{69B36A11-4FA0-4989-A465-037DF52469FA}"/>
          </ac:cxnSpMkLst>
        </pc:cxnChg>
      </pc:sldChg>
      <pc:sldChg chg="addSp delSp modSp new mod setBg">
        <pc:chgData name="Bechler, Connor" userId="07fdd2f5-f255-4b3e-a9c7-abee40dfb122" providerId="ADAL" clId="{A55E210D-73F8-407A-A122-B322B6393F2E}" dt="2025-01-11T04:38:14.057" v="11789" actId="403"/>
        <pc:sldMkLst>
          <pc:docMk/>
          <pc:sldMk cId="1091440736" sldId="288"/>
        </pc:sldMkLst>
        <pc:spChg chg="mod">
          <ac:chgData name="Bechler, Connor" userId="07fdd2f5-f255-4b3e-a9c7-abee40dfb122" providerId="ADAL" clId="{A55E210D-73F8-407A-A122-B322B6393F2E}" dt="2025-01-11T04:38:08.368" v="11788" actId="26606"/>
          <ac:spMkLst>
            <pc:docMk/>
            <pc:sldMk cId="1091440736" sldId="288"/>
            <ac:spMk id="2" creationId="{132C8D91-9D07-030A-2426-20F651DB389B}"/>
          </ac:spMkLst>
        </pc:spChg>
        <pc:spChg chg="mod">
          <ac:chgData name="Bechler, Connor" userId="07fdd2f5-f255-4b3e-a9c7-abee40dfb122" providerId="ADAL" clId="{A55E210D-73F8-407A-A122-B322B6393F2E}" dt="2025-01-11T04:38:14.057" v="11789" actId="403"/>
          <ac:spMkLst>
            <pc:docMk/>
            <pc:sldMk cId="1091440736" sldId="288"/>
            <ac:spMk id="3" creationId="{5366A734-DF14-5950-B65F-CE434A99C751}"/>
          </ac:spMkLst>
        </pc:spChg>
        <pc:spChg chg="mod">
          <ac:chgData name="Bechler, Connor" userId="07fdd2f5-f255-4b3e-a9c7-abee40dfb122" providerId="ADAL" clId="{A55E210D-73F8-407A-A122-B322B6393F2E}" dt="2025-01-11T04:31:01.563" v="11776" actId="26606"/>
          <ac:spMkLst>
            <pc:docMk/>
            <pc:sldMk cId="1091440736" sldId="288"/>
            <ac:spMk id="4" creationId="{183DBF2B-330C-412D-AD06-ECDE19F7F2F3}"/>
          </ac:spMkLst>
        </pc:spChg>
        <pc:spChg chg="mod">
          <ac:chgData name="Bechler, Connor" userId="07fdd2f5-f255-4b3e-a9c7-abee40dfb122" providerId="ADAL" clId="{A55E210D-73F8-407A-A122-B322B6393F2E}" dt="2025-01-11T04:31:01.563" v="11776" actId="26606"/>
          <ac:spMkLst>
            <pc:docMk/>
            <pc:sldMk cId="1091440736" sldId="288"/>
            <ac:spMk id="5" creationId="{FCC9C964-B874-8780-52A4-D83A964EEDBB}"/>
          </ac:spMkLst>
        </pc:spChg>
        <pc:spChg chg="add del">
          <ac:chgData name="Bechler, Connor" userId="07fdd2f5-f255-4b3e-a9c7-abee40dfb122" providerId="ADAL" clId="{A55E210D-73F8-407A-A122-B322B6393F2E}" dt="2025-01-11T04:38:08.368" v="11788" actId="26606"/>
          <ac:spMkLst>
            <pc:docMk/>
            <pc:sldMk cId="1091440736" sldId="288"/>
            <ac:spMk id="12" creationId="{B9D3A0FC-5D74-4BAC-9DDB-68A942650BC9}"/>
          </ac:spMkLst>
        </pc:spChg>
        <pc:spChg chg="add del">
          <ac:chgData name="Bechler, Connor" userId="07fdd2f5-f255-4b3e-a9c7-abee40dfb122" providerId="ADAL" clId="{A55E210D-73F8-407A-A122-B322B6393F2E}" dt="2025-01-11T04:38:08.368" v="11788" actId="26606"/>
          <ac:spMkLst>
            <pc:docMk/>
            <pc:sldMk cId="1091440736" sldId="288"/>
            <ac:spMk id="16" creationId="{B8DB8C60-3B7D-46C5-B1A9-A295D8A4853F}"/>
          </ac:spMkLst>
        </pc:spChg>
        <pc:spChg chg="add del">
          <ac:chgData name="Bechler, Connor" userId="07fdd2f5-f255-4b3e-a9c7-abee40dfb122" providerId="ADAL" clId="{A55E210D-73F8-407A-A122-B322B6393F2E}" dt="2025-01-11T04:38:08.368" v="11788" actId="26606"/>
          <ac:spMkLst>
            <pc:docMk/>
            <pc:sldMk cId="1091440736" sldId="288"/>
            <ac:spMk id="18" creationId="{7B7006A8-EB46-45ED-977F-BC489E2B7E7A}"/>
          </ac:spMkLst>
        </pc:spChg>
        <pc:spChg chg="add del">
          <ac:chgData name="Bechler, Connor" userId="07fdd2f5-f255-4b3e-a9c7-abee40dfb122" providerId="ADAL" clId="{A55E210D-73F8-407A-A122-B322B6393F2E}" dt="2025-01-11T04:38:08.368" v="11788" actId="26606"/>
          <ac:spMkLst>
            <pc:docMk/>
            <pc:sldMk cId="1091440736" sldId="288"/>
            <ac:spMk id="23" creationId="{605A42EF-68E6-4808-81CD-E5ABD0ED92CA}"/>
          </ac:spMkLst>
        </pc:spChg>
        <pc:spChg chg="add del">
          <ac:chgData name="Bechler, Connor" userId="07fdd2f5-f255-4b3e-a9c7-abee40dfb122" providerId="ADAL" clId="{A55E210D-73F8-407A-A122-B322B6393F2E}" dt="2025-01-11T04:38:08.368" v="11788" actId="26606"/>
          <ac:spMkLst>
            <pc:docMk/>
            <pc:sldMk cId="1091440736" sldId="288"/>
            <ac:spMk id="27" creationId="{3FE9C285-56FB-4B36-8ECA-C2D6596AA906}"/>
          </ac:spMkLst>
        </pc:spChg>
        <pc:spChg chg="add del">
          <ac:chgData name="Bechler, Connor" userId="07fdd2f5-f255-4b3e-a9c7-abee40dfb122" providerId="ADAL" clId="{A55E210D-73F8-407A-A122-B322B6393F2E}" dt="2025-01-11T04:38:08.368" v="11788" actId="26606"/>
          <ac:spMkLst>
            <pc:docMk/>
            <pc:sldMk cId="1091440736" sldId="288"/>
            <ac:spMk id="29" creationId="{937C076B-00B1-4629-B27F-A86F9885FB4D}"/>
          </ac:spMkLst>
        </pc:spChg>
        <pc:picChg chg="add del mod ord">
          <ac:chgData name="Bechler, Connor" userId="07fdd2f5-f255-4b3e-a9c7-abee40dfb122" providerId="ADAL" clId="{A55E210D-73F8-407A-A122-B322B6393F2E}" dt="2025-01-11T04:32:54.271" v="11784" actId="478"/>
          <ac:picMkLst>
            <pc:docMk/>
            <pc:sldMk cId="1091440736" sldId="288"/>
            <ac:picMk id="7" creationId="{BF8C1DB0-A9ED-84A0-3992-99BB9429EF04}"/>
          </ac:picMkLst>
        </pc:picChg>
        <pc:picChg chg="add mod ord">
          <ac:chgData name="Bechler, Connor" userId="07fdd2f5-f255-4b3e-a9c7-abee40dfb122" providerId="ADAL" clId="{A55E210D-73F8-407A-A122-B322B6393F2E}" dt="2025-01-11T04:38:08.368" v="11788" actId="26606"/>
          <ac:picMkLst>
            <pc:docMk/>
            <pc:sldMk cId="1091440736" sldId="288"/>
            <ac:picMk id="9" creationId="{A185DEA1-DA5C-B21D-42A6-72EE8247C84D}"/>
          </ac:picMkLst>
        </pc:picChg>
        <pc:cxnChg chg="add del">
          <ac:chgData name="Bechler, Connor" userId="07fdd2f5-f255-4b3e-a9c7-abee40dfb122" providerId="ADAL" clId="{A55E210D-73F8-407A-A122-B322B6393F2E}" dt="2025-01-11T04:38:08.368" v="11788" actId="26606"/>
          <ac:cxnSpMkLst>
            <pc:docMk/>
            <pc:sldMk cId="1091440736" sldId="288"/>
            <ac:cxnSpMk id="14" creationId="{69B36A11-4FA0-4989-A465-037DF52469FA}"/>
          </ac:cxnSpMkLst>
        </pc:cxnChg>
        <pc:cxnChg chg="add del">
          <ac:chgData name="Bechler, Connor" userId="07fdd2f5-f255-4b3e-a9c7-abee40dfb122" providerId="ADAL" clId="{A55E210D-73F8-407A-A122-B322B6393F2E}" dt="2025-01-11T04:38:08.368" v="11788" actId="26606"/>
          <ac:cxnSpMkLst>
            <pc:docMk/>
            <pc:sldMk cId="1091440736" sldId="288"/>
            <ac:cxnSpMk id="25" creationId="{3C4A154E-1950-4755-A5FC-5998EE0CC14B}"/>
          </ac:cxnSpMkLst>
        </pc:cxnChg>
      </pc:sldChg>
      <pc:sldChg chg="addSp modSp add mod modAnim">
        <pc:chgData name="Bechler, Connor" userId="07fdd2f5-f255-4b3e-a9c7-abee40dfb122" providerId="ADAL" clId="{A55E210D-73F8-407A-A122-B322B6393F2E}" dt="2025-01-11T06:18:19.916" v="13911"/>
        <pc:sldMkLst>
          <pc:docMk/>
          <pc:sldMk cId="522526132" sldId="289"/>
        </pc:sldMkLst>
        <pc:spChg chg="mod">
          <ac:chgData name="Bechler, Connor" userId="07fdd2f5-f255-4b3e-a9c7-abee40dfb122" providerId="ADAL" clId="{A55E210D-73F8-407A-A122-B322B6393F2E}" dt="2025-01-11T06:17:23.390" v="13904" actId="20577"/>
          <ac:spMkLst>
            <pc:docMk/>
            <pc:sldMk cId="522526132" sldId="289"/>
            <ac:spMk id="2" creationId="{4E2EAD73-3225-EAA5-037A-A09358A60FC3}"/>
          </ac:spMkLst>
        </pc:spChg>
        <pc:spChg chg="mod">
          <ac:chgData name="Bechler, Connor" userId="07fdd2f5-f255-4b3e-a9c7-abee40dfb122" providerId="ADAL" clId="{A55E210D-73F8-407A-A122-B322B6393F2E}" dt="2025-01-10T23:02:59.296" v="10912" actId="20577"/>
          <ac:spMkLst>
            <pc:docMk/>
            <pc:sldMk cId="522526132" sldId="289"/>
            <ac:spMk id="3" creationId="{7016CC67-3163-EF62-6814-6D3A66DC0D4D}"/>
          </ac:spMkLst>
        </pc:spChg>
        <pc:graphicFrameChg chg="add mod modGraphic">
          <ac:chgData name="Bechler, Connor" userId="07fdd2f5-f255-4b3e-a9c7-abee40dfb122" providerId="ADAL" clId="{A55E210D-73F8-407A-A122-B322B6393F2E}" dt="2025-01-11T04:17:46.022" v="11670" actId="20577"/>
          <ac:graphicFrameMkLst>
            <pc:docMk/>
            <pc:sldMk cId="522526132" sldId="289"/>
            <ac:graphicFrameMk id="6" creationId="{E431AEC0-1040-36C9-7AD6-D8D310AC98B0}"/>
          </ac:graphicFrameMkLst>
        </pc:graphicFrameChg>
      </pc:sldChg>
      <pc:sldChg chg="modSp new mod modAnim">
        <pc:chgData name="Bechler, Connor" userId="07fdd2f5-f255-4b3e-a9c7-abee40dfb122" providerId="ADAL" clId="{A55E210D-73F8-407A-A122-B322B6393F2E}" dt="2025-01-11T15:10:09.045" v="14545" actId="403"/>
        <pc:sldMkLst>
          <pc:docMk/>
          <pc:sldMk cId="770412114" sldId="290"/>
        </pc:sldMkLst>
        <pc:spChg chg="mod">
          <ac:chgData name="Bechler, Connor" userId="07fdd2f5-f255-4b3e-a9c7-abee40dfb122" providerId="ADAL" clId="{A55E210D-73F8-407A-A122-B322B6393F2E}" dt="2025-01-11T06:10:50.975" v="13067" actId="20577"/>
          <ac:spMkLst>
            <pc:docMk/>
            <pc:sldMk cId="770412114" sldId="290"/>
            <ac:spMk id="2" creationId="{536EE6C3-8A9F-F346-125B-027771FFFE16}"/>
          </ac:spMkLst>
        </pc:spChg>
        <pc:spChg chg="mod">
          <ac:chgData name="Bechler, Connor" userId="07fdd2f5-f255-4b3e-a9c7-abee40dfb122" providerId="ADAL" clId="{A55E210D-73F8-407A-A122-B322B6393F2E}" dt="2025-01-11T06:26:53.252" v="14476" actId="20577"/>
          <ac:spMkLst>
            <pc:docMk/>
            <pc:sldMk cId="770412114" sldId="290"/>
            <ac:spMk id="3" creationId="{2B5ECFA2-4FF0-1E3C-9B72-1C8FC0FCC36C}"/>
          </ac:spMkLst>
        </pc:spChg>
        <pc:spChg chg="mod">
          <ac:chgData name="Bechler, Connor" userId="07fdd2f5-f255-4b3e-a9c7-abee40dfb122" providerId="ADAL" clId="{A55E210D-73F8-407A-A122-B322B6393F2E}" dt="2025-01-11T15:10:09.045" v="14545" actId="403"/>
          <ac:spMkLst>
            <pc:docMk/>
            <pc:sldMk cId="770412114" sldId="290"/>
            <ac:spMk id="4" creationId="{A4CAF52E-438B-CA84-E657-43E58BF0CE9C}"/>
          </ac:spMkLst>
        </pc:spChg>
      </pc:sldChg>
      <pc:sldChg chg="modSp new del mod">
        <pc:chgData name="Bechler, Connor" userId="07fdd2f5-f255-4b3e-a9c7-abee40dfb122" providerId="ADAL" clId="{A55E210D-73F8-407A-A122-B322B6393F2E}" dt="2025-01-11T04:39:57.432" v="11885" actId="47"/>
        <pc:sldMkLst>
          <pc:docMk/>
          <pc:sldMk cId="3027971687" sldId="290"/>
        </pc:sldMkLst>
        <pc:spChg chg="mod">
          <ac:chgData name="Bechler, Connor" userId="07fdd2f5-f255-4b3e-a9c7-abee40dfb122" providerId="ADAL" clId="{A55E210D-73F8-407A-A122-B322B6393F2E}" dt="2025-01-11T04:39:45.007" v="11884" actId="20577"/>
          <ac:spMkLst>
            <pc:docMk/>
            <pc:sldMk cId="3027971687" sldId="290"/>
            <ac:spMk id="2" creationId="{A0DEF757-7856-9B1B-7C5F-085916A4CBA4}"/>
          </ac:spMkLst>
        </pc:spChg>
      </pc:sldChg>
      <pc:sldChg chg="modSp new mod">
        <pc:chgData name="Bechler, Connor" userId="07fdd2f5-f255-4b3e-a9c7-abee40dfb122" providerId="ADAL" clId="{A55E210D-73F8-407A-A122-B322B6393F2E}" dt="2025-01-11T16:49:33.474" v="15620" actId="20577"/>
        <pc:sldMkLst>
          <pc:docMk/>
          <pc:sldMk cId="455753886" sldId="291"/>
        </pc:sldMkLst>
        <pc:spChg chg="mod">
          <ac:chgData name="Bechler, Connor" userId="07fdd2f5-f255-4b3e-a9c7-abee40dfb122" providerId="ADAL" clId="{A55E210D-73F8-407A-A122-B322B6393F2E}" dt="2025-01-11T06:07:01.578" v="12624" actId="20577"/>
          <ac:spMkLst>
            <pc:docMk/>
            <pc:sldMk cId="455753886" sldId="291"/>
            <ac:spMk id="2" creationId="{7330DC6F-2CA4-E65C-478B-3A006D3CD0C1}"/>
          </ac:spMkLst>
        </pc:spChg>
        <pc:spChg chg="mod">
          <ac:chgData name="Bechler, Connor" userId="07fdd2f5-f255-4b3e-a9c7-abee40dfb122" providerId="ADAL" clId="{A55E210D-73F8-407A-A122-B322B6393F2E}" dt="2025-01-11T16:49:33.474" v="15620" actId="20577"/>
          <ac:spMkLst>
            <pc:docMk/>
            <pc:sldMk cId="455753886" sldId="291"/>
            <ac:spMk id="3" creationId="{9BB093E0-C619-92C6-BCD6-193D431E0408}"/>
          </ac:spMkLst>
        </pc:spChg>
      </pc:sldChg>
      <pc:sldChg chg="addSp modSp add mod ord modAnim">
        <pc:chgData name="Bechler, Connor" userId="07fdd2f5-f255-4b3e-a9c7-abee40dfb122" providerId="ADAL" clId="{A55E210D-73F8-407A-A122-B322B6393F2E}" dt="2025-01-11T15:17:02.445" v="14999"/>
        <pc:sldMkLst>
          <pc:docMk/>
          <pc:sldMk cId="49208928" sldId="292"/>
        </pc:sldMkLst>
        <pc:spChg chg="add mod">
          <ac:chgData name="Bechler, Connor" userId="07fdd2f5-f255-4b3e-a9c7-abee40dfb122" providerId="ADAL" clId="{A55E210D-73F8-407A-A122-B322B6393F2E}" dt="2025-01-11T15:16:15.795" v="14994" actId="1076"/>
          <ac:spMkLst>
            <pc:docMk/>
            <pc:sldMk cId="49208928" sldId="292"/>
            <ac:spMk id="9" creationId="{EF40A1DE-AD39-8B8B-4F61-D48FF100F389}"/>
          </ac:spMkLst>
        </pc:spChg>
      </pc:sldChg>
      <pc:sldChg chg="addSp modSp add del mod ord modAnim">
        <pc:chgData name="Bechler, Connor" userId="07fdd2f5-f255-4b3e-a9c7-abee40dfb122" providerId="ADAL" clId="{A55E210D-73F8-407A-A122-B322B6393F2E}" dt="2025-01-11T06:28:05.278" v="14482" actId="47"/>
        <pc:sldMkLst>
          <pc:docMk/>
          <pc:sldMk cId="187431864" sldId="292"/>
        </pc:sldMkLst>
        <pc:spChg chg="add mod">
          <ac:chgData name="Bechler, Connor" userId="07fdd2f5-f255-4b3e-a9c7-abee40dfb122" providerId="ADAL" clId="{A55E210D-73F8-407A-A122-B322B6393F2E}" dt="2025-01-11T06:27:31.565" v="14481" actId="1076"/>
          <ac:spMkLst>
            <pc:docMk/>
            <pc:sldMk cId="187431864" sldId="292"/>
            <ac:spMk id="9" creationId="{0D419AA2-75B6-72B6-CB1B-39D6F83BFA16}"/>
          </ac:spMkLst>
        </pc:spChg>
      </pc:sldChg>
      <pc:sldChg chg="addSp delSp add del setBg delDesignElem">
        <pc:chgData name="Bechler, Connor" userId="07fdd2f5-f255-4b3e-a9c7-abee40dfb122" providerId="ADAL" clId="{A55E210D-73F8-407A-A122-B322B6393F2E}" dt="2025-01-11T15:56:32.843" v="15241"/>
        <pc:sldMkLst>
          <pc:docMk/>
          <pc:sldMk cId="89653963" sldId="293"/>
        </pc:sldMkLst>
        <pc:spChg chg="add del">
          <ac:chgData name="Bechler, Connor" userId="07fdd2f5-f255-4b3e-a9c7-abee40dfb122" providerId="ADAL" clId="{A55E210D-73F8-407A-A122-B322B6393F2E}" dt="2025-01-11T15:56:32.843" v="15241"/>
          <ac:spMkLst>
            <pc:docMk/>
            <pc:sldMk cId="89653963" sldId="293"/>
            <ac:spMk id="13" creationId="{29169089-0522-ACD8-A511-B63586ED4AE8}"/>
          </ac:spMkLst>
        </pc:spChg>
        <pc:spChg chg="add del">
          <ac:chgData name="Bechler, Connor" userId="07fdd2f5-f255-4b3e-a9c7-abee40dfb122" providerId="ADAL" clId="{A55E210D-73F8-407A-A122-B322B6393F2E}" dt="2025-01-11T15:56:32.843" v="15241"/>
          <ac:spMkLst>
            <pc:docMk/>
            <pc:sldMk cId="89653963" sldId="293"/>
            <ac:spMk id="15" creationId="{D03EB474-BEE3-1638-90A1-EE5CB93BCFF6}"/>
          </ac:spMkLst>
        </pc:spChg>
        <pc:spChg chg="add del">
          <ac:chgData name="Bechler, Connor" userId="07fdd2f5-f255-4b3e-a9c7-abee40dfb122" providerId="ADAL" clId="{A55E210D-73F8-407A-A122-B322B6393F2E}" dt="2025-01-11T15:56:32.843" v="15241"/>
          <ac:spMkLst>
            <pc:docMk/>
            <pc:sldMk cId="89653963" sldId="293"/>
            <ac:spMk id="19" creationId="{5B17DFC0-758C-3DE1-EF46-6443B318756A}"/>
          </ac:spMkLst>
        </pc:spChg>
        <pc:spChg chg="add del">
          <ac:chgData name="Bechler, Connor" userId="07fdd2f5-f255-4b3e-a9c7-abee40dfb122" providerId="ADAL" clId="{A55E210D-73F8-407A-A122-B322B6393F2E}" dt="2025-01-11T15:56:32.843" v="15241"/>
          <ac:spMkLst>
            <pc:docMk/>
            <pc:sldMk cId="89653963" sldId="293"/>
            <ac:spMk id="21" creationId="{3E65841D-72C0-5BC1-82C5-98A8AB4CDE38}"/>
          </ac:spMkLst>
        </pc:spChg>
        <pc:spChg chg="add del">
          <ac:chgData name="Bechler, Connor" userId="07fdd2f5-f255-4b3e-a9c7-abee40dfb122" providerId="ADAL" clId="{A55E210D-73F8-407A-A122-B322B6393F2E}" dt="2025-01-11T15:56:32.843" v="15241"/>
          <ac:spMkLst>
            <pc:docMk/>
            <pc:sldMk cId="89653963" sldId="293"/>
            <ac:spMk id="23" creationId="{BDFCF41F-F610-2E08-94D6-4E849AA58B49}"/>
          </ac:spMkLst>
        </pc:spChg>
        <pc:cxnChg chg="add del">
          <ac:chgData name="Bechler, Connor" userId="07fdd2f5-f255-4b3e-a9c7-abee40dfb122" providerId="ADAL" clId="{A55E210D-73F8-407A-A122-B322B6393F2E}" dt="2025-01-11T15:56:32.843" v="15241"/>
          <ac:cxnSpMkLst>
            <pc:docMk/>
            <pc:sldMk cId="89653963" sldId="293"/>
            <ac:cxnSpMk id="17" creationId="{0BB9B3DB-0CAC-A332-370A-AB6D59E8C058}"/>
          </ac:cxnSpMkLst>
        </pc:cxnChg>
      </pc:sldChg>
      <pc:sldChg chg="addSp delSp add del setBg delDesignElem">
        <pc:chgData name="Bechler, Connor" userId="07fdd2f5-f255-4b3e-a9c7-abee40dfb122" providerId="ADAL" clId="{A55E210D-73F8-407A-A122-B322B6393F2E}" dt="2025-01-11T15:56:38.266" v="15244"/>
        <pc:sldMkLst>
          <pc:docMk/>
          <pc:sldMk cId="425680285" sldId="293"/>
        </pc:sldMkLst>
        <pc:spChg chg="add del">
          <ac:chgData name="Bechler, Connor" userId="07fdd2f5-f255-4b3e-a9c7-abee40dfb122" providerId="ADAL" clId="{A55E210D-73F8-407A-A122-B322B6393F2E}" dt="2025-01-11T15:56:38.266" v="15244"/>
          <ac:spMkLst>
            <pc:docMk/>
            <pc:sldMk cId="425680285" sldId="293"/>
            <ac:spMk id="13" creationId="{F6CCD0FB-D962-26E5-E26B-6EE38FEC22A8}"/>
          </ac:spMkLst>
        </pc:spChg>
        <pc:spChg chg="add del">
          <ac:chgData name="Bechler, Connor" userId="07fdd2f5-f255-4b3e-a9c7-abee40dfb122" providerId="ADAL" clId="{A55E210D-73F8-407A-A122-B322B6393F2E}" dt="2025-01-11T15:56:38.266" v="15244"/>
          <ac:spMkLst>
            <pc:docMk/>
            <pc:sldMk cId="425680285" sldId="293"/>
            <ac:spMk id="15" creationId="{D7ED669E-A71A-314A-579E-067545469A94}"/>
          </ac:spMkLst>
        </pc:spChg>
        <pc:spChg chg="add del">
          <ac:chgData name="Bechler, Connor" userId="07fdd2f5-f255-4b3e-a9c7-abee40dfb122" providerId="ADAL" clId="{A55E210D-73F8-407A-A122-B322B6393F2E}" dt="2025-01-11T15:56:38.266" v="15244"/>
          <ac:spMkLst>
            <pc:docMk/>
            <pc:sldMk cId="425680285" sldId="293"/>
            <ac:spMk id="19" creationId="{F09F677D-76D6-7AB8-A75C-BAA3B57F4A84}"/>
          </ac:spMkLst>
        </pc:spChg>
        <pc:spChg chg="add del">
          <ac:chgData name="Bechler, Connor" userId="07fdd2f5-f255-4b3e-a9c7-abee40dfb122" providerId="ADAL" clId="{A55E210D-73F8-407A-A122-B322B6393F2E}" dt="2025-01-11T15:56:38.266" v="15244"/>
          <ac:spMkLst>
            <pc:docMk/>
            <pc:sldMk cId="425680285" sldId="293"/>
            <ac:spMk id="21" creationId="{B9583C51-D222-068B-3730-6C5D80C659CC}"/>
          </ac:spMkLst>
        </pc:spChg>
        <pc:spChg chg="add del">
          <ac:chgData name="Bechler, Connor" userId="07fdd2f5-f255-4b3e-a9c7-abee40dfb122" providerId="ADAL" clId="{A55E210D-73F8-407A-A122-B322B6393F2E}" dt="2025-01-11T15:56:38.266" v="15244"/>
          <ac:spMkLst>
            <pc:docMk/>
            <pc:sldMk cId="425680285" sldId="293"/>
            <ac:spMk id="23" creationId="{0575809F-9CD7-2DA8-CBD1-25860D44F720}"/>
          </ac:spMkLst>
        </pc:spChg>
        <pc:cxnChg chg="add del">
          <ac:chgData name="Bechler, Connor" userId="07fdd2f5-f255-4b3e-a9c7-abee40dfb122" providerId="ADAL" clId="{A55E210D-73F8-407A-A122-B322B6393F2E}" dt="2025-01-11T15:56:38.266" v="15244"/>
          <ac:cxnSpMkLst>
            <pc:docMk/>
            <pc:sldMk cId="425680285" sldId="293"/>
            <ac:cxnSpMk id="17" creationId="{27B8DA1F-D6EB-52E7-3B6C-1A5839B1C7A9}"/>
          </ac:cxnSpMkLst>
        </pc:cxnChg>
      </pc:sldChg>
      <pc:sldChg chg="addSp delSp modSp add mod">
        <pc:chgData name="Bechler, Connor" userId="07fdd2f5-f255-4b3e-a9c7-abee40dfb122" providerId="ADAL" clId="{A55E210D-73F8-407A-A122-B322B6393F2E}" dt="2025-01-11T15:57:34.260" v="15250" actId="171"/>
        <pc:sldMkLst>
          <pc:docMk/>
          <pc:sldMk cId="465698741" sldId="293"/>
        </pc:sldMkLst>
        <pc:picChg chg="add mod ord">
          <ac:chgData name="Bechler, Connor" userId="07fdd2f5-f255-4b3e-a9c7-abee40dfb122" providerId="ADAL" clId="{A55E210D-73F8-407A-A122-B322B6393F2E}" dt="2025-01-11T15:57:34.260" v="15250" actId="171"/>
          <ac:picMkLst>
            <pc:docMk/>
            <pc:sldMk cId="465698741" sldId="293"/>
            <ac:picMk id="7" creationId="{72F30BEB-401F-9998-6C6B-E10FE9401AAF}"/>
          </ac:picMkLst>
        </pc:picChg>
        <pc:picChg chg="del">
          <ac:chgData name="Bechler, Connor" userId="07fdd2f5-f255-4b3e-a9c7-abee40dfb122" providerId="ADAL" clId="{A55E210D-73F8-407A-A122-B322B6393F2E}" dt="2025-01-11T15:56:39.636" v="15246" actId="478"/>
          <ac:picMkLst>
            <pc:docMk/>
            <pc:sldMk cId="465698741" sldId="293"/>
            <ac:picMk id="24" creationId="{E6EEBF87-EE9F-1A2F-D53C-F4D844ABFA95}"/>
          </ac:picMkLst>
        </pc:picChg>
      </pc:sldChg>
      <pc:sldChg chg="new del">
        <pc:chgData name="Bechler, Connor" userId="07fdd2f5-f255-4b3e-a9c7-abee40dfb122" providerId="ADAL" clId="{A55E210D-73F8-407A-A122-B322B6393F2E}" dt="2025-01-11T15:56:28.943" v="15238" actId="47"/>
        <pc:sldMkLst>
          <pc:docMk/>
          <pc:sldMk cId="2387975947" sldId="293"/>
        </pc:sldMkLst>
      </pc:sldChg>
      <pc:sldChg chg="modSp new del mod">
        <pc:chgData name="Bechler, Connor" userId="07fdd2f5-f255-4b3e-a9c7-abee40dfb122" providerId="ADAL" clId="{A55E210D-73F8-407A-A122-B322B6393F2E}" dt="2025-01-11T16:20:10.553" v="15357" actId="47"/>
        <pc:sldMkLst>
          <pc:docMk/>
          <pc:sldMk cId="3779237518" sldId="294"/>
        </pc:sldMkLst>
        <pc:spChg chg="mod">
          <ac:chgData name="Bechler, Connor" userId="07fdd2f5-f255-4b3e-a9c7-abee40dfb122" providerId="ADAL" clId="{A55E210D-73F8-407A-A122-B322B6393F2E}" dt="2025-01-11T16:20:00.724" v="15335" actId="20577"/>
          <ac:spMkLst>
            <pc:docMk/>
            <pc:sldMk cId="3779237518" sldId="294"/>
            <ac:spMk id="2" creationId="{355DF6E2-DF7B-CA15-979E-D9B674EE55E8}"/>
          </ac:spMkLst>
        </pc:spChg>
        <pc:spChg chg="mod">
          <ac:chgData name="Bechler, Connor" userId="07fdd2f5-f255-4b3e-a9c7-abee40dfb122" providerId="ADAL" clId="{A55E210D-73F8-407A-A122-B322B6393F2E}" dt="2025-01-11T16:20:07.583" v="15356" actId="20577"/>
          <ac:spMkLst>
            <pc:docMk/>
            <pc:sldMk cId="3779237518" sldId="294"/>
            <ac:spMk id="3" creationId="{4E7A1CCE-ECF4-57AD-08D6-33080BCE6F56}"/>
          </ac:spMkLst>
        </pc:spChg>
      </pc:sldChg>
      <pc:sldChg chg="modSp new del mod">
        <pc:chgData name="Bechler, Connor" userId="07fdd2f5-f255-4b3e-a9c7-abee40dfb122" providerId="ADAL" clId="{A55E210D-73F8-407A-A122-B322B6393F2E}" dt="2025-01-11T16:26:26.594" v="15550" actId="47"/>
        <pc:sldMkLst>
          <pc:docMk/>
          <pc:sldMk cId="3858122936" sldId="294"/>
        </pc:sldMkLst>
        <pc:spChg chg="mod">
          <ac:chgData name="Bechler, Connor" userId="07fdd2f5-f255-4b3e-a9c7-abee40dfb122" providerId="ADAL" clId="{A55E210D-73F8-407A-A122-B322B6393F2E}" dt="2025-01-11T16:25:43.097" v="15399" actId="20577"/>
          <ac:spMkLst>
            <pc:docMk/>
            <pc:sldMk cId="3858122936" sldId="294"/>
            <ac:spMk id="2" creationId="{734752D4-3CAA-FAD2-4295-736B629F5FC0}"/>
          </ac:spMkLst>
        </pc:spChg>
        <pc:spChg chg="mod">
          <ac:chgData name="Bechler, Connor" userId="07fdd2f5-f255-4b3e-a9c7-abee40dfb122" providerId="ADAL" clId="{A55E210D-73F8-407A-A122-B322B6393F2E}" dt="2025-01-11T16:26:23.316" v="15549" actId="20577"/>
          <ac:spMkLst>
            <pc:docMk/>
            <pc:sldMk cId="3858122936" sldId="294"/>
            <ac:spMk id="3" creationId="{398C2F56-737A-C471-5A8C-B35A34FFDEA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6491E-669D-4704-8653-BB20343BB1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B28F9-7B27-4E15-8BBC-60739877FCBC}">
      <dgm:prSet custT="1"/>
      <dgm:spPr/>
      <dgm:t>
        <a:bodyPr/>
        <a:lstStyle/>
        <a:p>
          <a:r>
            <a:rPr lang="en-US" sz="4000" b="0" dirty="0"/>
            <a:t>(b) automate the identification of problematic* recordings?</a:t>
          </a:r>
        </a:p>
      </dgm:t>
    </dgm:pt>
    <dgm:pt modelId="{D649763A-4D76-4755-BA2D-4834918EE530}" type="parTrans" cxnId="{D5F89712-6AB2-4269-9C4D-8CA7D3AFC828}">
      <dgm:prSet/>
      <dgm:spPr/>
      <dgm:t>
        <a:bodyPr/>
        <a:lstStyle/>
        <a:p>
          <a:endParaRPr lang="en-US" sz="1200"/>
        </a:p>
      </dgm:t>
    </dgm:pt>
    <dgm:pt modelId="{13F8582E-9151-46A4-BD58-3532EF062458}" type="sibTrans" cxnId="{D5F89712-6AB2-4269-9C4D-8CA7D3AFC828}">
      <dgm:prSet/>
      <dgm:spPr/>
      <dgm:t>
        <a:bodyPr/>
        <a:lstStyle/>
        <a:p>
          <a:endParaRPr lang="en-US" sz="1200"/>
        </a:p>
      </dgm:t>
    </dgm:pt>
    <dgm:pt modelId="{9A40EAD8-0016-4C95-98D8-A6214FC5E71B}">
      <dgm:prSet custT="1"/>
      <dgm:spPr/>
      <dgm:t>
        <a:bodyPr/>
        <a:lstStyle/>
        <a:p>
          <a:r>
            <a:rPr lang="en-US" sz="4000" b="0" u="none" dirty="0"/>
            <a:t>(a)</a:t>
          </a:r>
          <a:r>
            <a:rPr lang="en-US" sz="4000" dirty="0"/>
            <a:t> </a:t>
          </a:r>
          <a:r>
            <a:rPr lang="en-US" sz="4000" u="none" dirty="0"/>
            <a:t>summarize speech quantity and quality for each recording?</a:t>
          </a:r>
          <a:endParaRPr lang="en-US" sz="4000" b="0" dirty="0"/>
        </a:p>
      </dgm:t>
    </dgm:pt>
    <dgm:pt modelId="{34C86BEB-D83D-4851-8AE9-761DEEAC1976}" type="parTrans" cxnId="{FF504240-23D2-4374-8963-C68A781DC0DD}">
      <dgm:prSet/>
      <dgm:spPr/>
      <dgm:t>
        <a:bodyPr/>
        <a:lstStyle/>
        <a:p>
          <a:endParaRPr lang="en-US"/>
        </a:p>
      </dgm:t>
    </dgm:pt>
    <dgm:pt modelId="{0624FE76-72CD-4B9B-B31B-8571AD976D5A}" type="sibTrans" cxnId="{FF504240-23D2-4374-8963-C68A781DC0DD}">
      <dgm:prSet/>
      <dgm:spPr/>
      <dgm:t>
        <a:bodyPr/>
        <a:lstStyle/>
        <a:p>
          <a:endParaRPr lang="en-US"/>
        </a:p>
      </dgm:t>
    </dgm:pt>
    <dgm:pt modelId="{4450CF55-42E6-4601-9B6C-075962BEF49D}" type="pres">
      <dgm:prSet presAssocID="{5DE6491E-669D-4704-8653-BB20343BB115}" presName="linear" presStyleCnt="0">
        <dgm:presLayoutVars>
          <dgm:animLvl val="lvl"/>
          <dgm:resizeHandles val="exact"/>
        </dgm:presLayoutVars>
      </dgm:prSet>
      <dgm:spPr/>
    </dgm:pt>
    <dgm:pt modelId="{90334025-B67A-4D89-9F9D-DA72EB26B17F}" type="pres">
      <dgm:prSet presAssocID="{9A40EAD8-0016-4C95-98D8-A6214FC5E7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B563A5-2818-414B-ABB0-9BE8DE156572}" type="pres">
      <dgm:prSet presAssocID="{0624FE76-72CD-4B9B-B31B-8571AD976D5A}" presName="spacer" presStyleCnt="0"/>
      <dgm:spPr/>
    </dgm:pt>
    <dgm:pt modelId="{2F4F9BC2-360C-4987-B8BF-662434B5743D}" type="pres">
      <dgm:prSet presAssocID="{4DFB28F9-7B27-4E15-8BBC-60739877FC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5F89712-6AB2-4269-9C4D-8CA7D3AFC828}" srcId="{5DE6491E-669D-4704-8653-BB20343BB115}" destId="{4DFB28F9-7B27-4E15-8BBC-60739877FCBC}" srcOrd="1" destOrd="0" parTransId="{D649763A-4D76-4755-BA2D-4834918EE530}" sibTransId="{13F8582E-9151-46A4-BD58-3532EF062458}"/>
    <dgm:cxn modelId="{A58F7931-5617-4451-9B5A-54C5F2DE2A6B}" type="presOf" srcId="{5DE6491E-669D-4704-8653-BB20343BB115}" destId="{4450CF55-42E6-4601-9B6C-075962BEF49D}" srcOrd="0" destOrd="0" presId="urn:microsoft.com/office/officeart/2005/8/layout/vList2"/>
    <dgm:cxn modelId="{FF504240-23D2-4374-8963-C68A781DC0DD}" srcId="{5DE6491E-669D-4704-8653-BB20343BB115}" destId="{9A40EAD8-0016-4C95-98D8-A6214FC5E71B}" srcOrd="0" destOrd="0" parTransId="{34C86BEB-D83D-4851-8AE9-761DEEAC1976}" sibTransId="{0624FE76-72CD-4B9B-B31B-8571AD976D5A}"/>
    <dgm:cxn modelId="{073BF154-9D0C-4346-82A6-73DFC0319DA7}" type="presOf" srcId="{4DFB28F9-7B27-4E15-8BBC-60739877FCBC}" destId="{2F4F9BC2-360C-4987-B8BF-662434B5743D}" srcOrd="0" destOrd="0" presId="urn:microsoft.com/office/officeart/2005/8/layout/vList2"/>
    <dgm:cxn modelId="{FBAAEAC7-BF22-4C68-AC1D-71418C9E4201}" type="presOf" srcId="{9A40EAD8-0016-4C95-98D8-A6214FC5E71B}" destId="{90334025-B67A-4D89-9F9D-DA72EB26B17F}" srcOrd="0" destOrd="0" presId="urn:microsoft.com/office/officeart/2005/8/layout/vList2"/>
    <dgm:cxn modelId="{67CE9F59-D06A-4A3D-B9F8-2401158A1B64}" type="presParOf" srcId="{4450CF55-42E6-4601-9B6C-075962BEF49D}" destId="{90334025-B67A-4D89-9F9D-DA72EB26B17F}" srcOrd="0" destOrd="0" presId="urn:microsoft.com/office/officeart/2005/8/layout/vList2"/>
    <dgm:cxn modelId="{454A30F0-06E7-4943-A9AD-A637B90409D0}" type="presParOf" srcId="{4450CF55-42E6-4601-9B6C-075962BEF49D}" destId="{D7B563A5-2818-414B-ABB0-9BE8DE156572}" srcOrd="1" destOrd="0" presId="urn:microsoft.com/office/officeart/2005/8/layout/vList2"/>
    <dgm:cxn modelId="{5CB6FFAE-B2A0-4886-863D-7E6EDA284F0A}" type="presParOf" srcId="{4450CF55-42E6-4601-9B6C-075962BEF49D}" destId="{2F4F9BC2-360C-4987-B8BF-662434B5743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34025-B67A-4D89-9F9D-DA72EB26B17F}">
      <dsp:nvSpPr>
        <dsp:cNvPr id="0" name=""/>
        <dsp:cNvSpPr/>
      </dsp:nvSpPr>
      <dsp:spPr>
        <a:xfrm>
          <a:off x="0" y="525905"/>
          <a:ext cx="6797675" cy="2205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u="none" kern="1200" dirty="0"/>
            <a:t>(a)</a:t>
          </a:r>
          <a:r>
            <a:rPr lang="en-US" sz="4000" kern="1200" dirty="0"/>
            <a:t> </a:t>
          </a:r>
          <a:r>
            <a:rPr lang="en-US" sz="4000" u="none" kern="1200" dirty="0"/>
            <a:t>summarize speech quantity and quality for each recording?</a:t>
          </a:r>
          <a:endParaRPr lang="en-US" sz="4000" b="0" kern="1200" dirty="0"/>
        </a:p>
      </dsp:txBody>
      <dsp:txXfrm>
        <a:off x="107661" y="633566"/>
        <a:ext cx="6582353" cy="1990128"/>
      </dsp:txXfrm>
    </dsp:sp>
    <dsp:sp modelId="{2F4F9BC2-360C-4987-B8BF-662434B5743D}">
      <dsp:nvSpPr>
        <dsp:cNvPr id="0" name=""/>
        <dsp:cNvSpPr/>
      </dsp:nvSpPr>
      <dsp:spPr>
        <a:xfrm>
          <a:off x="0" y="2918556"/>
          <a:ext cx="6797675" cy="2205450"/>
        </a:xfrm>
        <a:prstGeom prst="roundRect">
          <a:avLst/>
        </a:prstGeom>
        <a:solidFill>
          <a:schemeClr val="accent2">
            <a:hueOff val="-2564564"/>
            <a:satOff val="0"/>
            <a:lumOff val="1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(b) automate the identification of problematic* recordings?</a:t>
          </a:r>
        </a:p>
      </dsp:txBody>
      <dsp:txXfrm>
        <a:off x="107661" y="3026217"/>
        <a:ext cx="6582353" cy="1990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71B7-57AD-4321-8222-CF978A0CA659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1F56-10E8-4313-87D0-A108FE51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6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8FC0-0C4A-49AA-1C91-9FD8A322C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CDDC9-8BB2-02DC-9488-A07D96D3C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F0FFD-BBE6-CC74-4880-555FC596F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803EE-7D2E-2776-18BD-0F06E288D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1F56-10E8-4313-87D0-A108FE5113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1F56-10E8-4313-87D0-A108FE5113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5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Regardless of the size of the research project, the same problem arises if the quantity of data is much greater than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1F56-10E8-4313-87D0-A108FE5113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1F56-10E8-4313-87D0-A108FE511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9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1F56-10E8-4313-87D0-A108FE5113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5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B5CA3-7539-8A9F-BED9-855FEB56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862E5-3909-28B2-1232-C8199696A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2E2B8-AEAD-BFEB-A25B-9CAC6547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73597-681B-37FD-F46B-7BA816D77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F51F56-10E8-4313-87D0-A108FE5113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835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86D0-3F1A-AED1-152C-50963BBC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85F39-1C43-59D4-2E1F-A780D7938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6E04C-EFC5-8FDC-3075-86D505BE9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Kid =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7406.61 </a:t>
            </a:r>
            <a:r>
              <a:rPr lang="en-US" sz="1800" dirty="0">
                <a:solidFill>
                  <a:srgbClr val="000000"/>
                </a:solidFill>
                <a:latin typeface="Segoe UI Symbol" panose="020B0502040204020203" pitchFamily="34" charset="0"/>
              </a:rPr>
              <a:t>┆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4793.72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Teen = 7279.72 </a:t>
            </a:r>
            <a:r>
              <a:rPr lang="en-US" sz="1800" dirty="0">
                <a:solidFill>
                  <a:srgbClr val="000000"/>
                </a:solidFill>
                <a:latin typeface="Segoe UI Symbol" panose="020B0502040204020203" pitchFamily="34" charset="0"/>
              </a:rPr>
              <a:t>┆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5273.76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Adult = 13265.8 </a:t>
            </a:r>
            <a:r>
              <a:rPr lang="en-US" sz="1800" dirty="0">
                <a:solidFill>
                  <a:srgbClr val="000000"/>
                </a:solidFill>
                <a:latin typeface="Segoe UI Symbol" panose="020B0502040204020203" pitchFamily="34" charset="0"/>
              </a:rPr>
              <a:t>┆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10496.22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58390-D19A-CD11-EC21-0B84AFDC5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51F56-10E8-4313-87D0-A108FE5113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3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0159-47A1-4ACD-9B51-F35864839D4D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3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0715-2D16-4D66-BBC3-55BB28683508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5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AFB0-7996-437F-86DB-18C201792D63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6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6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3832-0A64-4B24-AD96-A50A9B8584F9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1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2143C-9775-4035-AEBF-8589B53677A5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8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E728-E95E-4BBB-92A7-4533BEC601B4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1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4631-805B-4306-9D1A-D9BB92B2D606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02E2-16E8-4082-97DE-BF24B3FF9037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3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17A09C-7EF1-41ED-8AD8-ADC6BC402A7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3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C4D5-6CDA-4D14-B44A-370B93A6CC3E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3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113FDF-C447-484D-8AA7-42D7188F6042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2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10629475" TargetMode="External"/><Relationship Id="rId2" Type="http://schemas.openxmlformats.org/officeDocument/2006/relationships/hyperlink" Target="http://www.praat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onnorBechler/dispeechev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92E88-218F-0459-FCD4-1F2234D67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1CAA-6CA0-7EED-CB71-BCF3DD964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222222"/>
                </a:solidFill>
                <a:ea typeface="Calibri Light"/>
                <a:cs typeface="Arial"/>
              </a:rPr>
              <a:t>Automatic Analysis of </a:t>
            </a:r>
            <a:br>
              <a:rPr lang="en-US" sz="6000" dirty="0">
                <a:solidFill>
                  <a:srgbClr val="222222"/>
                </a:solidFill>
                <a:ea typeface="Calibri Light"/>
                <a:cs typeface="Arial"/>
              </a:rPr>
            </a:br>
            <a:r>
              <a:rPr lang="en-US" sz="6000" dirty="0">
                <a:solidFill>
                  <a:srgbClr val="222222"/>
                </a:solidFill>
                <a:ea typeface="Calibri Light"/>
                <a:cs typeface="Arial"/>
              </a:rPr>
              <a:t>Audio Diary Speech </a:t>
            </a:r>
            <a:br>
              <a:rPr lang="en-US" sz="6000" dirty="0">
                <a:solidFill>
                  <a:srgbClr val="222222"/>
                </a:solidFill>
                <a:ea typeface="Calibri Light"/>
                <a:cs typeface="Arial"/>
              </a:rPr>
            </a:br>
            <a:r>
              <a:rPr lang="en-US" sz="6000" dirty="0">
                <a:solidFill>
                  <a:srgbClr val="222222"/>
                </a:solidFill>
                <a:ea typeface="Calibri Light"/>
                <a:cs typeface="Arial"/>
              </a:rPr>
              <a:t>Duration and Relative Volume</a:t>
            </a:r>
            <a:endParaRPr lang="en-US" sz="6000" dirty="0"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0696E-073B-F24B-7792-FE02E2BDC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8838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Connor Bechler</a:t>
            </a:r>
          </a:p>
          <a:p>
            <a:r>
              <a:rPr lang="en-US" dirty="0">
                <a:ea typeface="Calibri Light"/>
                <a:cs typeface="Calibri Light"/>
              </a:rPr>
              <a:t>American Dialect Society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2FA52-8629-9BFA-5B27-5AD67741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DFA5-3974-4065-8836-C8B87782BF71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FDFFB-3893-9984-3CF8-BF6F3A8F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8DEDE643-759E-53D0-2172-E9DE54965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94" y="4445443"/>
            <a:ext cx="4379976" cy="91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EBC1A5-B37D-38EA-FA2A-B7940608C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E3879A-6615-2DFD-C62C-2093CF15C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49E430-A724-8E02-5BAA-1D017E243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581EE2-17F2-A14D-A64E-635B62FE8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F8C99F9-CBFC-3878-6376-3728E63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E4726-67DD-3A6B-5AC3-73602DE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7AF76-686F-526D-667F-6D8FAE8D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Current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6CA5-F0A3-353F-0B15-61D9254C3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Developed a publicly available Python program, called </a:t>
            </a:r>
            <a:r>
              <a:rPr lang="en-US" sz="1500" dirty="0" err="1">
                <a:solidFill>
                  <a:srgbClr val="FFFFFF"/>
                </a:solidFill>
              </a:rPr>
              <a:t>DiSpeechEval</a:t>
            </a:r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>
                <a:solidFill>
                  <a:srgbClr val="FFFFFF"/>
                </a:solidFill>
              </a:rPr>
              <a:t>Lightweight code with command line and graphical user interfaces</a:t>
            </a:r>
          </a:p>
          <a:p>
            <a:r>
              <a:rPr lang="en-US" sz="1500" dirty="0">
                <a:solidFill>
                  <a:srgbClr val="FFFFFF"/>
                </a:solidFill>
              </a:rPr>
              <a:t>Output is the same between the terminal and GUI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14FB1-2977-85A5-CC99-8A78ACBF0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30BEB-401F-9998-6C6B-E10FE940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969" y="0"/>
            <a:ext cx="6940164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58F0F-F5FF-73FB-6E57-2D997D73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E4E56E7-1581-4ED2-AD3C-7868C22AC14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1/11/2025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0CE7E-A019-592C-FC8E-23BBF4D3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29637A9-119A-49DA-BD12-AAC58B377D80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455F5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455F5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69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8B68-3A64-39CD-BC0C-520C584C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Calculating Speech Quantity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9C851-D9FC-C27B-635D-F7985399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rVAD</a:t>
            </a:r>
            <a:r>
              <a:rPr lang="en-US" dirty="0"/>
              <a:t> Voice Activity Detection </a:t>
            </a:r>
            <a:r>
              <a:rPr lang="en-US" sz="1600" dirty="0"/>
              <a:t>(Tan et al., 2020) </a:t>
            </a:r>
            <a:r>
              <a:rPr lang="en-US" dirty="0"/>
              <a:t>to segment audio into speech/non-speech</a:t>
            </a:r>
          </a:p>
          <a:p>
            <a:pPr lvl="1"/>
            <a:r>
              <a:rPr lang="en-US" dirty="0"/>
              <a:t>Approach takes both pitch and energy into account to exclude high energy noise</a:t>
            </a:r>
          </a:p>
          <a:p>
            <a:pPr lvl="1"/>
            <a:r>
              <a:rPr lang="en-US" dirty="0"/>
              <a:t>Widely used and relatively fast</a:t>
            </a:r>
          </a:p>
          <a:p>
            <a:r>
              <a:rPr lang="en-US" dirty="0"/>
              <a:t>Calculates total quantity of speech and proportion of speech to non-speech</a:t>
            </a:r>
          </a:p>
          <a:p>
            <a:pPr lvl="1"/>
            <a:r>
              <a:rPr lang="en-US" dirty="0"/>
              <a:t>Also provides simple visualization of speech distribution in recording</a:t>
            </a:r>
          </a:p>
          <a:p>
            <a:r>
              <a:rPr lang="en-US" dirty="0"/>
              <a:t>In the future, will also export speech segments to </a:t>
            </a:r>
            <a:r>
              <a:rPr lang="en-US" dirty="0" err="1"/>
              <a:t>Praat</a:t>
            </a:r>
            <a:r>
              <a:rPr lang="en-US" dirty="0"/>
              <a:t> </a:t>
            </a:r>
            <a:r>
              <a:rPr lang="en-US" dirty="0" err="1"/>
              <a:t>TextGrids</a:t>
            </a:r>
            <a:r>
              <a:rPr lang="en-US" dirty="0"/>
              <a:t> or ELAN EAFs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2AB17-FEB0-F1D0-03D9-5251249E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066ED-D3D4-1007-2A60-D306D521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0244-481B-4900-AB0C-57FB5A55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Quantifying Speech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64BD9-3E14-C7D8-9EA0-41B0C415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several standard sound quality metrics</a:t>
            </a:r>
          </a:p>
          <a:p>
            <a:pPr lvl="1"/>
            <a:r>
              <a:rPr lang="en-US" dirty="0"/>
              <a:t>Loudness, sharpness, roughness, speech intelligibility </a:t>
            </a:r>
            <a:r>
              <a:rPr lang="en-US" sz="1400" dirty="0"/>
              <a:t>(Green Forge Coop, 2020)</a:t>
            </a:r>
            <a:endParaRPr lang="en-US" dirty="0"/>
          </a:p>
          <a:p>
            <a:pPr lvl="1"/>
            <a:r>
              <a:rPr lang="en-US" dirty="0"/>
              <a:t>However, these were computationally expensive, not feasible for large quantities of audio</a:t>
            </a:r>
          </a:p>
          <a:p>
            <a:r>
              <a:rPr lang="en-US" dirty="0"/>
              <a:t>Instead, tried to capture speech separability from background noise via decibel measurements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librosa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dirty="0">
                <a:effectLst/>
              </a:rPr>
              <a:t>McFee et al., 2015</a:t>
            </a:r>
            <a:r>
              <a:rPr lang="en-US" sz="1400" dirty="0"/>
              <a:t>) </a:t>
            </a:r>
            <a:r>
              <a:rPr lang="en-US" dirty="0"/>
              <a:t>to take median decibel measurements of speech versus nonspeech</a:t>
            </a:r>
          </a:p>
          <a:p>
            <a:pPr lvl="1"/>
            <a:r>
              <a:rPr lang="en-US" dirty="0"/>
              <a:t>Then takes the difference between the two decibel levels</a:t>
            </a:r>
          </a:p>
          <a:p>
            <a:pPr lvl="1"/>
            <a:r>
              <a:rPr lang="en-US" dirty="0"/>
              <a:t>Faster and simpler to calculate than other sound quality metrics</a:t>
            </a:r>
          </a:p>
          <a:p>
            <a:pPr lvl="1"/>
            <a:r>
              <a:rPr lang="en-US" dirty="0"/>
              <a:t>However, as this metric was produced ad hoc, it requires further validation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D451-DC6D-696C-9C77-9982D974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7B604-3E23-636A-C51E-04909E68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1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E6C3-8A9F-F346-125B-027771FF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Problematic Audio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CFA2-4FF0-1E3C-9B72-1C8FC0FC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this by trying to find thresholds for each metric that consistently separate </a:t>
            </a:r>
            <a:r>
              <a:rPr lang="en-US" b="1" dirty="0"/>
              <a:t>low-quality audio files</a:t>
            </a:r>
            <a:r>
              <a:rPr lang="en-US" dirty="0"/>
              <a:t> from </a:t>
            </a:r>
            <a:r>
              <a:rPr lang="en-US" b="1" dirty="0"/>
              <a:t>acceptable quality audio files</a:t>
            </a:r>
          </a:p>
          <a:p>
            <a:endParaRPr lang="en-US" dirty="0"/>
          </a:p>
          <a:p>
            <a:r>
              <a:rPr lang="en-US" dirty="0"/>
              <a:t>This requires:</a:t>
            </a:r>
          </a:p>
          <a:p>
            <a:pPr lvl="1"/>
            <a:r>
              <a:rPr lang="en-US" dirty="0"/>
              <a:t>Creating training and testing sets of audio files</a:t>
            </a:r>
          </a:p>
          <a:p>
            <a:pPr lvl="1"/>
            <a:r>
              <a:rPr lang="en-US" dirty="0"/>
              <a:t>Calculating quantity and quality metrics per file in the training set</a:t>
            </a:r>
          </a:p>
          <a:p>
            <a:pPr lvl="1"/>
            <a:r>
              <a:rPr lang="en-US" dirty="0"/>
              <a:t>Finding quantity and quality thresholds for </a:t>
            </a:r>
            <a:r>
              <a:rPr lang="en-US" b="1" dirty="0"/>
              <a:t>accurately*</a:t>
            </a:r>
            <a:r>
              <a:rPr lang="en-US" dirty="0"/>
              <a:t> separating low-quality audio from acceptable quality audio files</a:t>
            </a:r>
          </a:p>
          <a:p>
            <a:pPr lvl="1"/>
            <a:r>
              <a:rPr lang="en-US" dirty="0"/>
              <a:t>Applying those thresholds to the testing set</a:t>
            </a:r>
          </a:p>
          <a:p>
            <a:pPr lvl="1"/>
            <a:r>
              <a:rPr lang="en-US" dirty="0"/>
              <a:t>Calculating the number of correctly flagged, incorrectly flagged, and unflagged files that result</a:t>
            </a:r>
          </a:p>
          <a:p>
            <a:endParaRPr lang="en-US" dirty="0"/>
          </a:p>
          <a:p>
            <a:r>
              <a:rPr lang="en-US" b="1" dirty="0"/>
              <a:t>If no such thresholds exist, one or both metrics are flawed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F52E-438B-CA84-E657-43E58BF0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Can the two metrics be used to effectively flag problematic audio?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00F4-B395-CD6E-BF87-B49DC76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A09C-7EF1-41ED-8AD8-ADC6BC402A7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B70C3-EF1E-39A2-46BE-66A9A963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03C06-701E-222D-8CAE-D8942133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8F80-0F54-B302-B396-97419C9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E72B-8AC0-E255-FAF2-6A9B9409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 spcCol="457200"/>
          <a:lstStyle/>
          <a:p>
            <a:r>
              <a:rPr lang="en-US" sz="2400" dirty="0">
                <a:latin typeface="+mj-lt"/>
              </a:rPr>
              <a:t>Precision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What proportion of flagged items are incorrectly flagged as low-quality?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+mj-lt"/>
              </a:rPr>
              <a:t>Recall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What proportion of low- quality items are correctly flagged as low quality?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+mj-lt"/>
              </a:rPr>
              <a:t>F1</a:t>
            </a:r>
            <a:endParaRPr lang="en-US" dirty="0">
              <a:latin typeface="+mj-lt"/>
            </a:endParaRPr>
          </a:p>
          <a:p>
            <a:pPr lvl="1"/>
            <a:r>
              <a:rPr lang="en-US" dirty="0"/>
              <a:t>Harmonic mean of precision and recall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A214-DF7F-7DEB-FA4E-07951CC6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F9788-2275-7F7B-6F69-9927BA8D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5C9E7F-001B-1B67-0773-A15C459D5FB8}"/>
                  </a:ext>
                </a:extLst>
              </p:cNvPr>
              <p:cNvSpPr txBox="1"/>
              <p:nvPr/>
            </p:nvSpPr>
            <p:spPr>
              <a:xfrm>
                <a:off x="1266616" y="3299013"/>
                <a:ext cx="2133597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5C9E7F-001B-1B67-0773-A15C459D5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616" y="3299013"/>
                <a:ext cx="2133597" cy="548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C75FBF-CFDE-E1EB-8ABA-ED390F201C56}"/>
                  </a:ext>
                </a:extLst>
              </p:cNvPr>
              <p:cNvSpPr txBox="1"/>
              <p:nvPr/>
            </p:nvSpPr>
            <p:spPr>
              <a:xfrm>
                <a:off x="4907499" y="3299012"/>
                <a:ext cx="1775807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C75FBF-CFDE-E1EB-8ABA-ED390F201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99" y="3299012"/>
                <a:ext cx="1775807" cy="548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307D9-A96D-5B33-28B3-6AC7AE41AA7B}"/>
                  </a:ext>
                </a:extLst>
              </p:cNvPr>
              <p:cNvSpPr txBox="1"/>
              <p:nvPr/>
            </p:nvSpPr>
            <p:spPr>
              <a:xfrm>
                <a:off x="8190592" y="3299012"/>
                <a:ext cx="2098331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D307D9-A96D-5B33-28B3-6AC7AE41A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592" y="3299012"/>
                <a:ext cx="2098331" cy="5690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40A1DE-AD39-8B8B-4F61-D48FF100F389}"/>
              </a:ext>
            </a:extLst>
          </p:cNvPr>
          <p:cNvSpPr txBox="1">
            <a:spLocks/>
          </p:cNvSpPr>
          <p:nvPr/>
        </p:nvSpPr>
        <p:spPr>
          <a:xfrm>
            <a:off x="1173104" y="4148387"/>
            <a:ext cx="10058400" cy="19445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kind of accuracy should we prioritize?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Casting a wide net – prioritizing false positives over false negatives</a:t>
            </a:r>
          </a:p>
          <a:p>
            <a:pPr lvl="2"/>
            <a:r>
              <a:rPr lang="en-US" dirty="0"/>
              <a:t>More useful for workflow maximizing data or using audio enhancement on low-quality audio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Balanced approach – weighing false negatives and false positives equally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Screening narrowly – prioritizing false negatives over false positives</a:t>
            </a:r>
          </a:p>
          <a:p>
            <a:pPr lvl="2"/>
            <a:r>
              <a:rPr lang="en-US" dirty="0"/>
              <a:t>More useful for conservative workflow in which screened audio will not receive immediate review (MI Diaries case)</a:t>
            </a:r>
          </a:p>
        </p:txBody>
      </p:sp>
    </p:spTree>
    <p:extLst>
      <p:ext uri="{BB962C8B-B14F-4D97-AF65-F5344CB8AC3E}">
        <p14:creationId xmlns:p14="http://schemas.microsoft.com/office/powerpoint/2010/main" val="492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D41A1-1892-B26E-65AC-8C38177DC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AD73-3225-EAA5-037A-A09358A6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Training and Testing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CC67-3163-EF62-6814-6D3A66DC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Set</a:t>
            </a:r>
          </a:p>
          <a:p>
            <a:pPr lvl="1"/>
            <a:r>
              <a:rPr lang="en-US" dirty="0"/>
              <a:t>12 recordings selected to be featured on website (acceptable audio quality)</a:t>
            </a:r>
          </a:p>
          <a:p>
            <a:pPr lvl="1"/>
            <a:r>
              <a:rPr lang="en-US" dirty="0"/>
              <a:t>11 recordings noted by team members as noisy or containing long silences (low quality)</a:t>
            </a:r>
          </a:p>
          <a:p>
            <a:r>
              <a:rPr lang="en-US" dirty="0"/>
              <a:t>Testing Set</a:t>
            </a:r>
          </a:p>
          <a:p>
            <a:pPr lvl="1"/>
            <a:r>
              <a:rPr lang="en-US" dirty="0"/>
              <a:t>Random sample of 10 recordings over five minutes long from each diarist age group (kids, teens, adults)</a:t>
            </a:r>
          </a:p>
          <a:p>
            <a:pPr lvl="1"/>
            <a:r>
              <a:rPr lang="en-US" dirty="0"/>
              <a:t>Impressionistically coded each recording as acceptable or low audio quality, and if this was primarily due to prolonged silences or background noise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D513-2097-3FC4-629E-4B3530C1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160C-312F-7516-FBD0-016BA5D5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31AEC0-1040-36C9-7AD6-D8D310AC9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02606"/>
              </p:ext>
            </p:extLst>
          </p:nvPr>
        </p:nvGraphicFramePr>
        <p:xfrm>
          <a:off x="1097280" y="4385734"/>
          <a:ext cx="100584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8529673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9138954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537189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91969648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2518471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65301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26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Sub-Set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Acceptable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Kid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Teen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Adult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5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Duration (Min.)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48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% Low Qual.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46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2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6AB52-E5CF-CDD8-4423-ADFB294C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A294-C54F-4096-7058-2B2318C7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DED5-7C67-AB57-B386-5B7A6E1F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F82FC-6E97-D5E3-F9DA-8250491C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6B7681-2DE3-36DE-DAFE-5AD73252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can the two metrics (speech quantity, speech versus nonspeech median decibel level) be used to effectively flag problematic audio?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… speech quantity </a:t>
            </a:r>
            <a:r>
              <a:rPr lang="en-US" b="1" u="sng" dirty="0"/>
              <a:t>yes</a:t>
            </a:r>
            <a:r>
              <a:rPr lang="en-US" dirty="0"/>
              <a:t>, but median decibel difference </a:t>
            </a:r>
            <a:r>
              <a:rPr lang="en-US" b="1" u="sng" dirty="0"/>
              <a:t>probably not </a:t>
            </a:r>
            <a:r>
              <a:rPr lang="en-US" dirty="0"/>
              <a:t>(at least not for Diaries data)</a:t>
            </a:r>
            <a:endParaRPr lang="en-US" b="1" u="sng" dirty="0"/>
          </a:p>
          <a:p>
            <a:pPr lvl="1"/>
            <a:r>
              <a:rPr lang="en-US" dirty="0"/>
              <a:t>even with an extremely low threshold for decibel difference, it still results in false positives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BDCED84-8055-3379-1628-1B4825C36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873379"/>
              </p:ext>
            </p:extLst>
          </p:nvPr>
        </p:nvGraphicFramePr>
        <p:xfrm>
          <a:off x="1097280" y="2690169"/>
          <a:ext cx="10058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0111316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875323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8362418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5082656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71248407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91605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Approach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 of Speech to Nonspeech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 in Median dB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4380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Wide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8483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891183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Narrow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767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41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6613-31E3-42CE-5842-C4F41884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BA72-A3A3-9E52-F30C-50DEA5C7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Calibration of the speech quality metric for the flagging task still requires work</a:t>
            </a:r>
          </a:p>
          <a:p>
            <a:pPr lvl="1"/>
            <a:r>
              <a:rPr lang="en-US" dirty="0"/>
              <a:t>Possible that my training set selection could be better curated</a:t>
            </a:r>
          </a:p>
          <a:p>
            <a:pPr lvl="1"/>
            <a:r>
              <a:rPr lang="en-US" dirty="0"/>
              <a:t>Also possible that median decibel level difference is simply not informative about speech separability</a:t>
            </a:r>
          </a:p>
          <a:p>
            <a:endParaRPr lang="en-US" dirty="0"/>
          </a:p>
          <a:p>
            <a:r>
              <a:rPr lang="en-US" dirty="0"/>
              <a:t>Hoping to add in additional audio quality metrics and better visualizations</a:t>
            </a:r>
          </a:p>
          <a:p>
            <a:pPr lvl="1"/>
            <a:r>
              <a:rPr lang="en-US" dirty="0"/>
              <a:t>Maybe taking the number of speech segments with median or average dB levels below the median dB level of nonspeech segments?</a:t>
            </a:r>
          </a:p>
          <a:p>
            <a:pPr lvl="1"/>
            <a:r>
              <a:rPr lang="en-US" dirty="0"/>
              <a:t>If you have any suggestions, please let me know!</a:t>
            </a:r>
          </a:p>
          <a:p>
            <a:endParaRPr lang="en-US" dirty="0"/>
          </a:p>
          <a:p>
            <a:r>
              <a:rPr lang="en-US" dirty="0"/>
              <a:t>If there are any other features that would be useful to your work, please ask!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E3EC4-83F8-C385-BDED-BE14C674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84D2C-2400-ADDC-D548-3FB63AC6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9D3A0FC-5D74-4BAC-9DDB-68A94265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A7423-84B1-5DDE-A904-EA793C71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Gratitude and Questions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D267B8-8CF7-3F49-0E2E-5B8A7F834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9199" y="640081"/>
            <a:ext cx="2550914" cy="53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9B36A11-4FA0-4989-A465-037DF5246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A65B-14CF-4180-F1DC-EBB2FE8F4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Thank you all for your time and attention!</a:t>
            </a:r>
          </a:p>
          <a:p>
            <a:endParaRPr lang="en-US" dirty="0"/>
          </a:p>
          <a:p>
            <a:r>
              <a:rPr lang="en-US" dirty="0"/>
              <a:t>Thanks to Betsy </a:t>
            </a:r>
            <a:r>
              <a:rPr lang="en-US" dirty="0" err="1"/>
              <a:t>Sneller</a:t>
            </a:r>
            <a:r>
              <a:rPr lang="en-US" dirty="0"/>
              <a:t>, Suzanne Wagner, the MSU Sociolinguistics Lab, and the entire MI Diaries Team!</a:t>
            </a:r>
          </a:p>
          <a:p>
            <a:endParaRPr lang="en-US" dirty="0"/>
          </a:p>
          <a:p>
            <a:r>
              <a:rPr lang="en-US" dirty="0"/>
              <a:t>I welcome and appreciate any and all questions and feedback!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8DB8C60-3B7D-46C5-B1A9-A295D8A48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B7006A8-EB46-45ED-977F-BC489E2B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29BC7-F4EA-CB3A-17A6-5CC8D201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4E56E7-1581-4ED2-AD3C-7868C22AC14F}" type="datetime1">
              <a:rPr lang="en-US" smtClean="0"/>
              <a:pPr>
                <a:spcAft>
                  <a:spcPts val="600"/>
                </a:spcAft>
              </a:pPr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96D08-B211-827D-2728-D89855AD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9637A9-119A-49DA-BD12-AAC58B377D80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2581-2F18-E10C-A4D7-1251B8ED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0BCF-0F3C-1735-E2F1-405DC69D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Boersma, P., &amp; </a:t>
            </a:r>
            <a:r>
              <a:rPr lang="en-US" dirty="0" err="1">
                <a:effectLst/>
              </a:rPr>
              <a:t>Weenink</a:t>
            </a:r>
            <a:r>
              <a:rPr lang="en-US" dirty="0">
                <a:effectLst/>
              </a:rPr>
              <a:t>, D. (2024). </a:t>
            </a:r>
            <a:r>
              <a:rPr lang="en-US" i="1" dirty="0" err="1">
                <a:effectLst/>
              </a:rPr>
              <a:t>Praat</a:t>
            </a:r>
            <a:r>
              <a:rPr lang="en-US" i="1" dirty="0">
                <a:effectLst/>
              </a:rPr>
              <a:t>: Doing phonetics by computer</a:t>
            </a:r>
            <a:r>
              <a:rPr lang="en-US" dirty="0">
                <a:effectLst/>
              </a:rPr>
              <a:t> (Version 6.4.13) [Computer software]. </a:t>
            </a:r>
            <a:r>
              <a:rPr lang="en-US" dirty="0">
                <a:effectLst/>
                <a:hlinkClick r:id="rId2"/>
              </a:rPr>
              <a:t>http://www.praat.org/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Coop, G. F. (2024). </a:t>
            </a:r>
            <a:r>
              <a:rPr lang="en-US" i="1" dirty="0">
                <a:effectLst/>
              </a:rPr>
              <a:t>MOSQITO</a:t>
            </a:r>
            <a:r>
              <a:rPr lang="en-US" dirty="0">
                <a:effectLst/>
              </a:rPr>
              <a:t> (Version v1.1.1) [Computer software]. </a:t>
            </a:r>
            <a:r>
              <a:rPr lang="en-US" dirty="0" err="1">
                <a:effectLst/>
              </a:rPr>
              <a:t>Zenodo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3"/>
              </a:rPr>
              <a:t>https://doi.org/10.5281/zenodo.10629475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McFee, B., Raffel, C., Liang, D., Ellis, D. P., McVicar, M., Battenberg, E., &amp; Nieto, O. (2015). </a:t>
            </a:r>
            <a:r>
              <a:rPr lang="en-US" dirty="0" err="1">
                <a:effectLst/>
              </a:rPr>
              <a:t>librosa</a:t>
            </a:r>
            <a:r>
              <a:rPr lang="en-US" dirty="0">
                <a:effectLst/>
              </a:rPr>
              <a:t>: Audio and music signal analysis in python. </a:t>
            </a:r>
            <a:r>
              <a:rPr lang="en-US" i="1" dirty="0">
                <a:effectLst/>
              </a:rPr>
              <a:t>SciPy</a:t>
            </a:r>
            <a:r>
              <a:rPr lang="en-US" dirty="0">
                <a:effectLst/>
              </a:rPr>
              <a:t>, 18–24.</a:t>
            </a:r>
          </a:p>
          <a:p>
            <a:r>
              <a:rPr lang="en-US" dirty="0" err="1">
                <a:effectLst/>
              </a:rPr>
              <a:t>Sneller</a:t>
            </a:r>
            <a:r>
              <a:rPr lang="en-US" dirty="0">
                <a:effectLst/>
              </a:rPr>
              <a:t>, B., Wagner, S. E., &amp; Ye, Y. (2022). MI Diaries: Ethical and practical challenges. </a:t>
            </a:r>
            <a:r>
              <a:rPr lang="en-US" i="1" dirty="0">
                <a:effectLst/>
              </a:rPr>
              <a:t>Linguistics Vanguard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8</a:t>
            </a:r>
            <a:r>
              <a:rPr lang="en-US" dirty="0">
                <a:effectLst/>
              </a:rPr>
              <a:t>(s3), 307–319.</a:t>
            </a:r>
          </a:p>
          <a:p>
            <a:r>
              <a:rPr lang="en-US" dirty="0" err="1">
                <a:effectLst/>
              </a:rPr>
              <a:t>Wittenburg</a:t>
            </a:r>
            <a:r>
              <a:rPr lang="en-US" dirty="0">
                <a:effectLst/>
              </a:rPr>
              <a:t>, P., Brugman, H., Russel, A., </a:t>
            </a:r>
            <a:r>
              <a:rPr lang="en-US" dirty="0" err="1">
                <a:effectLst/>
              </a:rPr>
              <a:t>Klassmann</a:t>
            </a:r>
            <a:r>
              <a:rPr lang="en-US" dirty="0">
                <a:effectLst/>
              </a:rPr>
              <a:t>, A., &amp; </a:t>
            </a:r>
            <a:r>
              <a:rPr lang="en-US" dirty="0" err="1">
                <a:effectLst/>
              </a:rPr>
              <a:t>Sloetjes</a:t>
            </a:r>
            <a:r>
              <a:rPr lang="en-US" dirty="0">
                <a:effectLst/>
              </a:rPr>
              <a:t>, H. (2006). ELAN: A professional framework for multimodality research. </a:t>
            </a:r>
            <a:r>
              <a:rPr lang="en-US" i="1" dirty="0">
                <a:effectLst/>
              </a:rPr>
              <a:t>5th International Conference on Language Resources and Evaluation (LREC 2006)</a:t>
            </a:r>
            <a:r>
              <a:rPr lang="en-US" dirty="0">
                <a:effectLst/>
              </a:rPr>
              <a:t>, 1556–1559.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A9EB-FBB1-CEEE-7D49-550CFB85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72C63-663C-734F-0536-492E52FF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DC6F-2CA4-E65C-478B-3A006D3C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093E0-C619-92C6-BCD6-193D431E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Motivating Problem(s)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Current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Evaluating the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Discussion (and Demo if time/interest)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C151-6FED-37E2-4F77-868DDE2E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BDA70-BB94-1523-CBE7-E771895B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53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D3A0FC-5D74-4BAC-9DDB-68A94265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C8D91-9D07-030A-2426-20F651DB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Demo and Link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B36A11-4FA0-4989-A465-037DF5246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A734-DF14-5950-B65F-CE434A99C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https://github.com/ConnorBechler/dispeecheval</a:t>
            </a:r>
            <a:endParaRPr lang="en-US" sz="2400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DB8C60-3B7D-46C5-B1A9-A295D8A48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7006A8-EB46-45ED-977F-BC489E2B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BF2B-330C-412D-AD06-ECDE19F7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4E56E7-1581-4ED2-AD3C-7868C22AC14F}" type="datetime1">
              <a:rPr lang="en-US" smtClean="0"/>
              <a:pPr>
                <a:spcAft>
                  <a:spcPts val="600"/>
                </a:spcAft>
              </a:pPr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9C964-B874-8780-52A4-D83A964E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9637A9-119A-49DA-BD12-AAC58B377D80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5DEA1-DA5C-B21D-42A6-72EE8247C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50" y="1309832"/>
            <a:ext cx="3948811" cy="39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4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8D68-2C0C-BB2E-C7A3-2C5E1719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5F224-2010-8B3B-EF8D-F0B59599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Dialectologists and sociolinguists work with messy naturalistic data, and increasingly work with large amounts of it</a:t>
            </a:r>
          </a:p>
          <a:p>
            <a:pPr lvl="1"/>
            <a:r>
              <a:rPr lang="en-US" dirty="0"/>
              <a:t>Archives, oral history projects, undergraduate data collection, remote online recordings, Zoom interviews</a:t>
            </a:r>
          </a:p>
          <a:p>
            <a:r>
              <a:rPr lang="en-US" dirty="0"/>
              <a:t>This audio data varies widely in quality, due to variation in…</a:t>
            </a:r>
          </a:p>
          <a:p>
            <a:pPr lvl="1"/>
            <a:r>
              <a:rPr lang="en-US" dirty="0"/>
              <a:t>Recording technology</a:t>
            </a:r>
          </a:p>
          <a:p>
            <a:pPr lvl="1"/>
            <a:r>
              <a:rPr lang="en-US" dirty="0"/>
              <a:t>Individual Speech volume</a:t>
            </a:r>
          </a:p>
          <a:p>
            <a:pPr lvl="1"/>
            <a:r>
              <a:rPr lang="en-US" dirty="0"/>
              <a:t>Archival integrity</a:t>
            </a:r>
          </a:p>
          <a:p>
            <a:pPr lvl="1"/>
            <a:r>
              <a:rPr lang="en-US" dirty="0"/>
              <a:t>Issues with digital transfer and conversion of files</a:t>
            </a:r>
          </a:p>
          <a:p>
            <a:r>
              <a:rPr lang="en-US" dirty="0"/>
              <a:t>As a result, it can be a challenge to assess how much usable speech data is present in a corpus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7706-8F0D-A312-49FC-34A7473F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8CA4F-8D31-1EF4-8C29-A703FB96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0AC3-791B-2EBF-53AC-B2CDBF3F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Case Study – MI Diaries Project </a:t>
            </a:r>
            <a:endParaRPr lang="en-US" sz="1600" dirty="0">
              <a:solidFill>
                <a:srgbClr val="000000"/>
              </a:solidFill>
              <a:latin typeface="Times New Roman"/>
              <a:ea typeface="Calibri Light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72B-05D8-4004-70C5-64EF7A29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Ongoing longitudinal sociolinguistic project started in 2019 </a:t>
            </a:r>
            <a:r>
              <a:rPr lang="en-US" sz="16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(Sneller et al., 2022)</a:t>
            </a:r>
          </a:p>
          <a:p>
            <a:r>
              <a:rPr lang="en-US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Diarists record and submit audio through a mobile app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Answering prompts designed to elicit personal narratives</a:t>
            </a:r>
          </a:p>
          <a:p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Diary audio quality varies dramatically across recordings, due to…</a:t>
            </a:r>
          </a:p>
          <a:p>
            <a:pPr lvl="1"/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Movement during recording</a:t>
            </a:r>
          </a:p>
          <a:p>
            <a:pPr lvl="1"/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Different kinds of phones</a:t>
            </a:r>
          </a:p>
          <a:p>
            <a:pPr lvl="1"/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Noisy settings</a:t>
            </a:r>
          </a:p>
          <a:p>
            <a:pPr lvl="1"/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Microphone muting</a:t>
            </a:r>
          </a:p>
          <a:p>
            <a:endParaRPr lang="en-US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775A-1C6A-8837-8AD6-3D322CA8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ACF1-3EBC-4E09-A3C6-52425D7A4B15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097C0-5ABC-8BA1-AA55-B5D0E893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0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1745-DDDD-6CF7-6079-4AC46ECB7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7D6-6EB5-B9C1-3986-73E85C45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MI Diaries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E464-2D92-326D-8011-9577F3B0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Roughly 30-40 diaries of 10-15 minutes each submitted every week</a:t>
            </a:r>
          </a:p>
          <a:p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Diaries are reviewed for three main purposes by specific teams: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Featuring stories on the project website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Compensating diarists who record &gt;15 min of audio a week</a:t>
            </a:r>
          </a:p>
          <a:p>
            <a:pPr lvl="2"/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This process is already partially automated, but relies on total audio submitted rather than total speech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rgbClr val="404040"/>
                </a:solidFill>
                <a:ea typeface="Calibri"/>
                <a:cs typeface="Calibri"/>
              </a:rPr>
              <a:t>Transcribing/correcting diaries to build datasets to answer specific research questions</a:t>
            </a:r>
          </a:p>
          <a:p>
            <a:r>
              <a:rPr lang="en-US" dirty="0"/>
              <a:t>Each of these processes is necessarily time consuming</a:t>
            </a:r>
          </a:p>
          <a:p>
            <a:pPr lvl="1"/>
            <a:r>
              <a:rPr lang="en-US" dirty="0"/>
              <a:t>Streamlining the process frees up time for other tasks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5E9E-B101-77F7-D39D-A9BFD688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22267-5BC0-432F-91EF-7091AE11F77C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4AD3-3085-FF31-3F40-1DD77954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5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01103-9213-B823-085B-363BBE2C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4000" b="1" i="1" dirty="0">
                <a:solidFill>
                  <a:srgbClr val="FFFFFF"/>
                </a:solidFill>
              </a:rPr>
              <a:t>Given an arbitrarily large corpus, is it possible to…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C1F45-6E5A-BA51-E143-2966F6E0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A52143C-9775-4035-AEBF-8589B53677A5}" type="datetime1">
              <a:rPr lang="en-US" smtClean="0"/>
              <a:pPr>
                <a:spcAft>
                  <a:spcPts val="600"/>
                </a:spcAft>
              </a:pPr>
              <a:t>1/11/2025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1018-7FBB-7F78-2F5B-8BBE0711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6F5958F-E345-C5BC-9DA4-10D026EB6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4688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840932-E909-DC2C-9570-B503B7D8626B}"/>
              </a:ext>
            </a:extLst>
          </p:cNvPr>
          <p:cNvSpPr txBox="1"/>
          <p:nvPr/>
        </p:nvSpPr>
        <p:spPr>
          <a:xfrm>
            <a:off x="9746943" y="5848905"/>
            <a:ext cx="160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*For analysis</a:t>
            </a:r>
          </a:p>
        </p:txBody>
      </p:sp>
    </p:spTree>
    <p:extLst>
      <p:ext uri="{BB962C8B-B14F-4D97-AF65-F5344CB8AC3E}">
        <p14:creationId xmlns:p14="http://schemas.microsoft.com/office/powerpoint/2010/main" val="368649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07856-1D52-449C-2579-307E6B21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 i="1" dirty="0">
                <a:solidFill>
                  <a:srgbClr val="FFFFFF"/>
                </a:solidFill>
              </a:rPr>
              <a:t>But What Exactly is an “Acceptable” Recording?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C6DE9-60D5-9CA7-BEB6-8B3F3970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251460" indent="-342900">
              <a:buFont typeface="+mj-lt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</a:rPr>
              <a:t>Speech should be separable from background noise to enable…</a:t>
            </a:r>
          </a:p>
          <a:p>
            <a:pPr lvl="1"/>
            <a:r>
              <a:rPr lang="en-US" dirty="0">
                <a:ea typeface="Calibri"/>
                <a:cs typeface="Calibri"/>
              </a:rPr>
              <a:t>Qualitative analysis/understanding of the content of the speech</a:t>
            </a:r>
          </a:p>
          <a:p>
            <a:pPr lvl="1"/>
            <a:r>
              <a:rPr lang="en-US" dirty="0">
                <a:ea typeface="Calibri"/>
                <a:cs typeface="Calibri"/>
              </a:rPr>
              <a:t>Quantitative (acoustic and/</a:t>
            </a:r>
            <a:r>
              <a:rPr lang="en-US" dirty="0">
                <a:latin typeface="Calibri"/>
                <a:ea typeface="Calibri"/>
                <a:cs typeface="Calibri"/>
              </a:rPr>
              <a:t>phonetic) analysis of the speech</a:t>
            </a:r>
          </a:p>
          <a:p>
            <a:pPr marL="251460" indent="-342900">
              <a:buFont typeface="+mj-lt"/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</a:rPr>
              <a:t>Speech should constitute most of the recording, because this…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Provides more data for analysis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Enables screening for participants submitting mostly non-speech</a:t>
            </a:r>
          </a:p>
          <a:p>
            <a:pPr lvl="1"/>
            <a:r>
              <a:rPr lang="en-US" dirty="0">
                <a:ea typeface="Calibri"/>
                <a:cs typeface="Calibri"/>
              </a:rPr>
              <a:t>Allows identification of gaps in corpus, issues with audio files or recording equipment, 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19FF-ECC5-AADD-77FB-EA2BCF48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15F3F1-F33D-4007-986D-5327CA464FF2}" type="datetime1">
              <a:rPr lang="en-US" smtClean="0"/>
              <a:pPr>
                <a:spcAft>
                  <a:spcPts val="600"/>
                </a:spcAft>
              </a:pPr>
              <a:t>1/11/2025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D9AFA-B2E3-D0E8-9E4E-C307C3EC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9637A9-119A-49DA-BD12-AAC58B377D80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25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ED5-F252-1F2F-DE0D-1A3DB779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Approaches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23971-F0C6-9B8D-610D-C07275BB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ELAN </a:t>
            </a:r>
            <a:r>
              <a:rPr lang="en-US" sz="1600" dirty="0"/>
              <a:t>(Wittenberg et al., 2006)</a:t>
            </a:r>
            <a:endParaRPr lang="en-US" dirty="0"/>
          </a:p>
          <a:p>
            <a:pPr lvl="1"/>
            <a:r>
              <a:rPr lang="en-US" dirty="0"/>
              <a:t>Provides duration statistics for annotations</a:t>
            </a:r>
          </a:p>
          <a:p>
            <a:pPr lvl="1"/>
            <a:r>
              <a:rPr lang="en-US" dirty="0"/>
              <a:t>Generates annotation density plots</a:t>
            </a:r>
          </a:p>
          <a:p>
            <a:pPr lvl="1"/>
            <a:r>
              <a:rPr lang="en-US" dirty="0"/>
              <a:t>Offers interface for using silence detection to segment audio</a:t>
            </a:r>
          </a:p>
          <a:p>
            <a:pPr lvl="1"/>
            <a:r>
              <a:rPr lang="en-US" dirty="0"/>
              <a:t>However, only works on one file at a time, and silence detection doesn’t account for noise</a:t>
            </a:r>
          </a:p>
          <a:p>
            <a:r>
              <a:rPr lang="en-US" dirty="0"/>
              <a:t>PRAAT </a:t>
            </a:r>
            <a:r>
              <a:rPr lang="en-US" sz="1600" dirty="0"/>
              <a:t>(Boersma &amp; </a:t>
            </a:r>
            <a:r>
              <a:rPr lang="en-US" sz="1600" dirty="0" err="1"/>
              <a:t>Weenink</a:t>
            </a:r>
            <a:r>
              <a:rPr lang="en-US" sz="1600" dirty="0"/>
              <a:t>, 2024)</a:t>
            </a:r>
            <a:endParaRPr lang="en-US" dirty="0"/>
          </a:p>
          <a:p>
            <a:pPr lvl="1"/>
            <a:r>
              <a:rPr lang="en-US" dirty="0"/>
              <a:t>Performs silence detection and voice activity detection for segmentation</a:t>
            </a:r>
          </a:p>
          <a:p>
            <a:pPr lvl="1"/>
            <a:r>
              <a:rPr lang="en-US" dirty="0"/>
              <a:t>Offers indirect means of calculating tier durations</a:t>
            </a:r>
          </a:p>
          <a:p>
            <a:pPr lvl="1"/>
            <a:r>
              <a:rPr lang="en-US" dirty="0"/>
              <a:t>Can calculate duration for corpus, but requires scripting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3C26-E916-2B79-7C89-3A4C85B7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DF29B-011F-4247-BA74-DE7DBF51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4AAD-1A15-0DEB-5FF3-72A7772E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(Semi-Automatic)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62A474-7634-4F35-C02D-72B37E037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2292-BE8E-D2D3-D6FD-B51A605375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calculation of speech quality and quantity for a given audio file</a:t>
            </a:r>
          </a:p>
          <a:p>
            <a:pPr lvl="1"/>
            <a:r>
              <a:rPr lang="en-US" dirty="0"/>
              <a:t>… and a summary for a group of files</a:t>
            </a:r>
          </a:p>
          <a:p>
            <a:r>
              <a:rPr lang="en-US" dirty="0"/>
              <a:t>Flagging of audio files that are deemed problematic</a:t>
            </a:r>
          </a:p>
          <a:p>
            <a:r>
              <a:rPr lang="en-US" dirty="0"/>
              <a:t>Fast enough to operate on large audio files and corpora of many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659B0-8009-E4B4-F45E-4E051E063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Secondary 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A3C461-1C67-5666-8D71-9E9DE50B27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 code/few dependencies</a:t>
            </a:r>
          </a:p>
          <a:p>
            <a:pPr lvl="1"/>
            <a:r>
              <a:rPr lang="en-US" dirty="0"/>
              <a:t>… so it is easy to integrate into existing MI Diaries Research Framework</a:t>
            </a:r>
          </a:p>
          <a:p>
            <a:r>
              <a:rPr lang="en-US" dirty="0"/>
              <a:t>Easy to use/has optional graphical user interface</a:t>
            </a:r>
          </a:p>
          <a:p>
            <a:pPr lvl="1"/>
            <a:r>
              <a:rPr lang="en-US" dirty="0"/>
              <a:t>… so it is useful for other projects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A86E-AAD8-6296-CE4E-99F0DBE0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56E7-1581-4ED2-AD3C-7868C22AC14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A1166-5DEC-DE40-ADE1-36CF953B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4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18453B"/>
      </a:accent1>
      <a:accent2>
        <a:srgbClr val="008208"/>
      </a:accent2>
      <a:accent3>
        <a:srgbClr val="7BBD00"/>
      </a:accent3>
      <a:accent4>
        <a:srgbClr val="0B9A6D"/>
      </a:accent4>
      <a:accent5>
        <a:srgbClr val="008934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2125</TotalTime>
  <Words>1632</Words>
  <Application>Microsoft Office PowerPoint</Application>
  <PresentationFormat>Widescreen</PresentationFormat>
  <Paragraphs>264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Calibri</vt:lpstr>
      <vt:lpstr>Calibri Light</vt:lpstr>
      <vt:lpstr>Cambria Math</vt:lpstr>
      <vt:lpstr>Courier New</vt:lpstr>
      <vt:lpstr>Segoe UI Symbol</vt:lpstr>
      <vt:lpstr>Times New Roman</vt:lpstr>
      <vt:lpstr>Retrospect</vt:lpstr>
      <vt:lpstr>Automatic Analysis of  Audio Diary Speech  Duration and Relative Volume</vt:lpstr>
      <vt:lpstr>Brief Overview</vt:lpstr>
      <vt:lpstr>Broad Problem</vt:lpstr>
      <vt:lpstr>Case Study – MI Diaries Project </vt:lpstr>
      <vt:lpstr>Case Study – MI Diaries Project</vt:lpstr>
      <vt:lpstr>Given an arbitrarily large corpus, is it possible to…</vt:lpstr>
      <vt:lpstr>But What Exactly is an “Acceptable” Recording?</vt:lpstr>
      <vt:lpstr>Existing Approaches </vt:lpstr>
      <vt:lpstr>Desired (Semi-Automatic) Solution</vt:lpstr>
      <vt:lpstr>Current Project</vt:lpstr>
      <vt:lpstr>Method - Calculating Speech Quantity</vt:lpstr>
      <vt:lpstr>Method - Quantifying Speech Quality</vt:lpstr>
      <vt:lpstr>Problematic Audio Identification</vt:lpstr>
      <vt:lpstr>Accuracy Metrics</vt:lpstr>
      <vt:lpstr>Creating Training and Testing Sets</vt:lpstr>
      <vt:lpstr>Evaluation Results</vt:lpstr>
      <vt:lpstr>Discussion and Future Directions</vt:lpstr>
      <vt:lpstr>Gratitude and Questions</vt:lpstr>
      <vt:lpstr>References</vt:lpstr>
      <vt:lpstr>Demo and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bechl</dc:creator>
  <cp:lastModifiedBy>Bechler, Connor</cp:lastModifiedBy>
  <cp:revision>70</cp:revision>
  <dcterms:created xsi:type="dcterms:W3CDTF">2024-12-03T14:35:56Z</dcterms:created>
  <dcterms:modified xsi:type="dcterms:W3CDTF">2025-01-11T18:27:15Z</dcterms:modified>
</cp:coreProperties>
</file>