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6"/>
  </p:notesMasterIdLst>
  <p:sldIdLst>
    <p:sldId id="256" r:id="rId2"/>
    <p:sldId id="257" r:id="rId3"/>
    <p:sldId id="258" r:id="rId4"/>
    <p:sldId id="277" r:id="rId5"/>
    <p:sldId id="263" r:id="rId6"/>
    <p:sldId id="265" r:id="rId7"/>
    <p:sldId id="266" r:id="rId8"/>
    <p:sldId id="267" r:id="rId9"/>
    <p:sldId id="264" r:id="rId10"/>
    <p:sldId id="268" r:id="rId11"/>
    <p:sldId id="269" r:id="rId12"/>
    <p:sldId id="270" r:id="rId13"/>
    <p:sldId id="271" r:id="rId14"/>
    <p:sldId id="272" r:id="rId15"/>
    <p:sldId id="259" r:id="rId16"/>
    <p:sldId id="260" r:id="rId17"/>
    <p:sldId id="273" r:id="rId18"/>
    <p:sldId id="274" r:id="rId19"/>
    <p:sldId id="261" r:id="rId20"/>
    <p:sldId id="262" r:id="rId21"/>
    <p:sldId id="279" r:id="rId22"/>
    <p:sldId id="281" r:id="rId23"/>
    <p:sldId id="276" r:id="rId24"/>
    <p:sldId id="275" r:id="rId25"/>
  </p:sldIdLst>
  <p:sldSz cx="12192000" cy="6858000"/>
  <p:notesSz cx="6858000" cy="9144000"/>
  <p:embeddedFontLst>
    <p:embeddedFont>
      <p:font typeface="Cambria Math" panose="02040503050406030204" pitchFamily="18" charset="0"/>
      <p:regular r:id="rId27"/>
    </p:embeddedFont>
    <p:embeddedFont>
      <p:font typeface="Libre Franklin" pitchFamily="2"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2" roundtripDataSignature="AMtx7mg2f5N+AHQS07DaqnR2qyloOFqY6Q=="/>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C17C9B0-FEA8-4E48-9DB3-A65AF446299B}" v="5" dt="2024-05-03T03:17:30.72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38"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customschemas.google.com/relationships/presentationmetadata" Target="metadata"/><Relationship Id="rId37"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utumn Chen" userId="e094c07c-a5b7-4d89-865c-7e32e3e110b9" providerId="ADAL" clId="{9C17C9B0-FEA8-4E48-9DB3-A65AF446299B}"/>
    <pc:docChg chg="undo custSel addSld delSld modSld sldOrd">
      <pc:chgData name="Autumn Chen" userId="e094c07c-a5b7-4d89-865c-7e32e3e110b9" providerId="ADAL" clId="{9C17C9B0-FEA8-4E48-9DB3-A65AF446299B}" dt="2024-05-03T03:30:16.221" v="2380"/>
      <pc:docMkLst>
        <pc:docMk/>
      </pc:docMkLst>
      <pc:sldChg chg="modSp mod">
        <pc:chgData name="Autumn Chen" userId="e094c07c-a5b7-4d89-865c-7e32e3e110b9" providerId="ADAL" clId="{9C17C9B0-FEA8-4E48-9DB3-A65AF446299B}" dt="2024-05-03T01:28:15.569" v="1173" actId="113"/>
        <pc:sldMkLst>
          <pc:docMk/>
          <pc:sldMk cId="0" sldId="256"/>
        </pc:sldMkLst>
        <pc:spChg chg="mod">
          <ac:chgData name="Autumn Chen" userId="e094c07c-a5b7-4d89-865c-7e32e3e110b9" providerId="ADAL" clId="{9C17C9B0-FEA8-4E48-9DB3-A65AF446299B}" dt="2024-05-03T01:28:15.569" v="1173" actId="113"/>
          <ac:spMkLst>
            <pc:docMk/>
            <pc:sldMk cId="0" sldId="256"/>
            <ac:spMk id="101" creationId="{00000000-0000-0000-0000-000000000000}"/>
          </ac:spMkLst>
        </pc:spChg>
        <pc:spChg chg="mod">
          <ac:chgData name="Autumn Chen" userId="e094c07c-a5b7-4d89-865c-7e32e3e110b9" providerId="ADAL" clId="{9C17C9B0-FEA8-4E48-9DB3-A65AF446299B}" dt="2024-05-02T03:33:49.741" v="31" actId="20577"/>
          <ac:spMkLst>
            <pc:docMk/>
            <pc:sldMk cId="0" sldId="256"/>
            <ac:spMk id="102" creationId="{00000000-0000-0000-0000-000000000000}"/>
          </ac:spMkLst>
        </pc:spChg>
      </pc:sldChg>
      <pc:sldChg chg="modSp mod">
        <pc:chgData name="Autumn Chen" userId="e094c07c-a5b7-4d89-865c-7e32e3e110b9" providerId="ADAL" clId="{9C17C9B0-FEA8-4E48-9DB3-A65AF446299B}" dt="2024-05-03T01:24:40.782" v="1069" actId="20577"/>
        <pc:sldMkLst>
          <pc:docMk/>
          <pc:sldMk cId="0" sldId="257"/>
        </pc:sldMkLst>
        <pc:spChg chg="mod">
          <ac:chgData name="Autumn Chen" userId="e094c07c-a5b7-4d89-865c-7e32e3e110b9" providerId="ADAL" clId="{9C17C9B0-FEA8-4E48-9DB3-A65AF446299B}" dt="2024-05-03T01:24:40.782" v="1069" actId="20577"/>
          <ac:spMkLst>
            <pc:docMk/>
            <pc:sldMk cId="0" sldId="257"/>
            <ac:spMk id="108" creationId="{00000000-0000-0000-0000-000000000000}"/>
          </ac:spMkLst>
        </pc:spChg>
      </pc:sldChg>
      <pc:sldChg chg="modSp mod">
        <pc:chgData name="Autumn Chen" userId="e094c07c-a5b7-4d89-865c-7e32e3e110b9" providerId="ADAL" clId="{9C17C9B0-FEA8-4E48-9DB3-A65AF446299B}" dt="2024-05-03T03:13:37.680" v="1814" actId="313"/>
        <pc:sldMkLst>
          <pc:docMk/>
          <pc:sldMk cId="0" sldId="258"/>
        </pc:sldMkLst>
        <pc:spChg chg="mod">
          <ac:chgData name="Autumn Chen" userId="e094c07c-a5b7-4d89-865c-7e32e3e110b9" providerId="ADAL" clId="{9C17C9B0-FEA8-4E48-9DB3-A65AF446299B}" dt="2024-05-03T03:13:37.680" v="1814" actId="313"/>
          <ac:spMkLst>
            <pc:docMk/>
            <pc:sldMk cId="0" sldId="258"/>
            <ac:spMk id="114" creationId="{00000000-0000-0000-0000-000000000000}"/>
          </ac:spMkLst>
        </pc:spChg>
      </pc:sldChg>
      <pc:sldChg chg="modSp mod ord">
        <pc:chgData name="Autumn Chen" userId="e094c07c-a5b7-4d89-865c-7e32e3e110b9" providerId="ADAL" clId="{9C17C9B0-FEA8-4E48-9DB3-A65AF446299B}" dt="2024-05-03T03:19:17.606" v="1866" actId="207"/>
        <pc:sldMkLst>
          <pc:docMk/>
          <pc:sldMk cId="0" sldId="259"/>
        </pc:sldMkLst>
        <pc:spChg chg="mod">
          <ac:chgData name="Autumn Chen" userId="e094c07c-a5b7-4d89-865c-7e32e3e110b9" providerId="ADAL" clId="{9C17C9B0-FEA8-4E48-9DB3-A65AF446299B}" dt="2024-05-03T03:19:17.606" v="1866" actId="207"/>
          <ac:spMkLst>
            <pc:docMk/>
            <pc:sldMk cId="0" sldId="259"/>
            <ac:spMk id="122" creationId="{00000000-0000-0000-0000-000000000000}"/>
          </ac:spMkLst>
        </pc:spChg>
      </pc:sldChg>
      <pc:sldChg chg="ord">
        <pc:chgData name="Autumn Chen" userId="e094c07c-a5b7-4d89-865c-7e32e3e110b9" providerId="ADAL" clId="{9C17C9B0-FEA8-4E48-9DB3-A65AF446299B}" dt="2024-05-02T03:37:50.202" v="55"/>
        <pc:sldMkLst>
          <pc:docMk/>
          <pc:sldMk cId="0" sldId="260"/>
        </pc:sldMkLst>
      </pc:sldChg>
      <pc:sldChg chg="modSp add del mod ord">
        <pc:chgData name="Autumn Chen" userId="e094c07c-a5b7-4d89-865c-7e32e3e110b9" providerId="ADAL" clId="{9C17C9B0-FEA8-4E48-9DB3-A65AF446299B}" dt="2024-05-03T03:18:56.637" v="1862" actId="207"/>
        <pc:sldMkLst>
          <pc:docMk/>
          <pc:sldMk cId="0" sldId="261"/>
        </pc:sldMkLst>
        <pc:spChg chg="mod">
          <ac:chgData name="Autumn Chen" userId="e094c07c-a5b7-4d89-865c-7e32e3e110b9" providerId="ADAL" clId="{9C17C9B0-FEA8-4E48-9DB3-A65AF446299B}" dt="2024-05-03T03:18:56.637" v="1862" actId="207"/>
          <ac:spMkLst>
            <pc:docMk/>
            <pc:sldMk cId="0" sldId="261"/>
            <ac:spMk id="134" creationId="{00000000-0000-0000-0000-000000000000}"/>
          </ac:spMkLst>
        </pc:spChg>
      </pc:sldChg>
      <pc:sldChg chg="add del ord">
        <pc:chgData name="Autumn Chen" userId="e094c07c-a5b7-4d89-865c-7e32e3e110b9" providerId="ADAL" clId="{9C17C9B0-FEA8-4E48-9DB3-A65AF446299B}" dt="2024-05-03T03:09:56.168" v="1797"/>
        <pc:sldMkLst>
          <pc:docMk/>
          <pc:sldMk cId="0" sldId="262"/>
        </pc:sldMkLst>
      </pc:sldChg>
      <pc:sldChg chg="modSp mod">
        <pc:chgData name="Autumn Chen" userId="e094c07c-a5b7-4d89-865c-7e32e3e110b9" providerId="ADAL" clId="{9C17C9B0-FEA8-4E48-9DB3-A65AF446299B}" dt="2024-05-03T03:13:47.783" v="1821" actId="2"/>
        <pc:sldMkLst>
          <pc:docMk/>
          <pc:sldMk cId="0" sldId="263"/>
        </pc:sldMkLst>
        <pc:spChg chg="mod">
          <ac:chgData name="Autumn Chen" userId="e094c07c-a5b7-4d89-865c-7e32e3e110b9" providerId="ADAL" clId="{9C17C9B0-FEA8-4E48-9DB3-A65AF446299B}" dt="2024-05-02T03:35:36.018" v="47" actId="20577"/>
          <ac:spMkLst>
            <pc:docMk/>
            <pc:sldMk cId="0" sldId="263"/>
            <ac:spMk id="147" creationId="{00000000-0000-0000-0000-000000000000}"/>
          </ac:spMkLst>
        </pc:spChg>
        <pc:spChg chg="mod">
          <ac:chgData name="Autumn Chen" userId="e094c07c-a5b7-4d89-865c-7e32e3e110b9" providerId="ADAL" clId="{9C17C9B0-FEA8-4E48-9DB3-A65AF446299B}" dt="2024-05-03T03:13:47.783" v="1821" actId="2"/>
          <ac:spMkLst>
            <pc:docMk/>
            <pc:sldMk cId="0" sldId="263"/>
            <ac:spMk id="148" creationId="{00000000-0000-0000-0000-000000000000}"/>
          </ac:spMkLst>
        </pc:spChg>
      </pc:sldChg>
      <pc:sldChg chg="modSp mod ord">
        <pc:chgData name="Autumn Chen" userId="e094c07c-a5b7-4d89-865c-7e32e3e110b9" providerId="ADAL" clId="{9C17C9B0-FEA8-4E48-9DB3-A65AF446299B}" dt="2024-05-03T03:19:09.327" v="1864" actId="113"/>
        <pc:sldMkLst>
          <pc:docMk/>
          <pc:sldMk cId="0" sldId="264"/>
        </pc:sldMkLst>
        <pc:spChg chg="mod">
          <ac:chgData name="Autumn Chen" userId="e094c07c-a5b7-4d89-865c-7e32e3e110b9" providerId="ADAL" clId="{9C17C9B0-FEA8-4E48-9DB3-A65AF446299B}" dt="2024-05-03T03:19:09.327" v="1864" actId="113"/>
          <ac:spMkLst>
            <pc:docMk/>
            <pc:sldMk cId="0" sldId="264"/>
            <ac:spMk id="153" creationId="{00000000-0000-0000-0000-000000000000}"/>
          </ac:spMkLst>
        </pc:spChg>
        <pc:spChg chg="mod">
          <ac:chgData name="Autumn Chen" userId="e094c07c-a5b7-4d89-865c-7e32e3e110b9" providerId="ADAL" clId="{9C17C9B0-FEA8-4E48-9DB3-A65AF446299B}" dt="2024-05-03T01:35:44.270" v="1697" actId="20577"/>
          <ac:spMkLst>
            <pc:docMk/>
            <pc:sldMk cId="0" sldId="264"/>
            <ac:spMk id="154" creationId="{00000000-0000-0000-0000-000000000000}"/>
          </ac:spMkLst>
        </pc:spChg>
      </pc:sldChg>
      <pc:sldChg chg="modSp mod">
        <pc:chgData name="Autumn Chen" userId="e094c07c-a5b7-4d89-865c-7e32e3e110b9" providerId="ADAL" clId="{9C17C9B0-FEA8-4E48-9DB3-A65AF446299B}" dt="2024-05-02T03:40:12.029" v="73" actId="27636"/>
        <pc:sldMkLst>
          <pc:docMk/>
          <pc:sldMk cId="0" sldId="265"/>
        </pc:sldMkLst>
        <pc:spChg chg="mod">
          <ac:chgData name="Autumn Chen" userId="e094c07c-a5b7-4d89-865c-7e32e3e110b9" providerId="ADAL" clId="{9C17C9B0-FEA8-4E48-9DB3-A65AF446299B}" dt="2024-05-02T03:40:12.029" v="73" actId="27636"/>
          <ac:spMkLst>
            <pc:docMk/>
            <pc:sldMk cId="0" sldId="265"/>
            <ac:spMk id="161" creationId="{00000000-0000-0000-0000-000000000000}"/>
          </ac:spMkLst>
        </pc:spChg>
      </pc:sldChg>
      <pc:sldChg chg="modSp mod">
        <pc:chgData name="Autumn Chen" userId="e094c07c-a5b7-4d89-865c-7e32e3e110b9" providerId="ADAL" clId="{9C17C9B0-FEA8-4E48-9DB3-A65AF446299B}" dt="2024-05-02T03:40:12.045" v="74" actId="27636"/>
        <pc:sldMkLst>
          <pc:docMk/>
          <pc:sldMk cId="0" sldId="267"/>
        </pc:sldMkLst>
        <pc:spChg chg="mod">
          <ac:chgData name="Autumn Chen" userId="e094c07c-a5b7-4d89-865c-7e32e3e110b9" providerId="ADAL" clId="{9C17C9B0-FEA8-4E48-9DB3-A65AF446299B}" dt="2024-05-02T03:40:12.045" v="74" actId="27636"/>
          <ac:spMkLst>
            <pc:docMk/>
            <pc:sldMk cId="0" sldId="267"/>
            <ac:spMk id="177" creationId="{00000000-0000-0000-0000-000000000000}"/>
          </ac:spMkLst>
        </pc:spChg>
      </pc:sldChg>
      <pc:sldChg chg="modSp mod ord">
        <pc:chgData name="Autumn Chen" userId="e094c07c-a5b7-4d89-865c-7e32e3e110b9" providerId="ADAL" clId="{9C17C9B0-FEA8-4E48-9DB3-A65AF446299B}" dt="2024-05-03T03:13:54.882" v="1822" actId="2"/>
        <pc:sldMkLst>
          <pc:docMk/>
          <pc:sldMk cId="0" sldId="268"/>
        </pc:sldMkLst>
        <pc:spChg chg="mod">
          <ac:chgData name="Autumn Chen" userId="e094c07c-a5b7-4d89-865c-7e32e3e110b9" providerId="ADAL" clId="{9C17C9B0-FEA8-4E48-9DB3-A65AF446299B}" dt="2024-05-03T01:22:59.217" v="1009" actId="20577"/>
          <ac:spMkLst>
            <pc:docMk/>
            <pc:sldMk cId="0" sldId="268"/>
            <ac:spMk id="184" creationId="{00000000-0000-0000-0000-000000000000}"/>
          </ac:spMkLst>
        </pc:spChg>
        <pc:spChg chg="mod">
          <ac:chgData name="Autumn Chen" userId="e094c07c-a5b7-4d89-865c-7e32e3e110b9" providerId="ADAL" clId="{9C17C9B0-FEA8-4E48-9DB3-A65AF446299B}" dt="2024-05-03T03:13:54.882" v="1822" actId="2"/>
          <ac:spMkLst>
            <pc:docMk/>
            <pc:sldMk cId="0" sldId="268"/>
            <ac:spMk id="185" creationId="{00000000-0000-0000-0000-000000000000}"/>
          </ac:spMkLst>
        </pc:spChg>
      </pc:sldChg>
      <pc:sldChg chg="modSp mod">
        <pc:chgData name="Autumn Chen" userId="e094c07c-a5b7-4d89-865c-7e32e3e110b9" providerId="ADAL" clId="{9C17C9B0-FEA8-4E48-9DB3-A65AF446299B}" dt="2024-05-03T01:37:31.815" v="1761" actId="20577"/>
        <pc:sldMkLst>
          <pc:docMk/>
          <pc:sldMk cId="0" sldId="271"/>
        </pc:sldMkLst>
        <pc:spChg chg="mod">
          <ac:chgData name="Autumn Chen" userId="e094c07c-a5b7-4d89-865c-7e32e3e110b9" providerId="ADAL" clId="{9C17C9B0-FEA8-4E48-9DB3-A65AF446299B}" dt="2024-05-03T01:37:31.815" v="1761" actId="20577"/>
          <ac:spMkLst>
            <pc:docMk/>
            <pc:sldMk cId="0" sldId="271"/>
            <ac:spMk id="210" creationId="{00000000-0000-0000-0000-000000000000}"/>
          </ac:spMkLst>
        </pc:spChg>
      </pc:sldChg>
      <pc:sldChg chg="modSp mod">
        <pc:chgData name="Autumn Chen" userId="e094c07c-a5b7-4d89-865c-7e32e3e110b9" providerId="ADAL" clId="{9C17C9B0-FEA8-4E48-9DB3-A65AF446299B}" dt="2024-05-02T03:40:12.055" v="76" actId="27636"/>
        <pc:sldMkLst>
          <pc:docMk/>
          <pc:sldMk cId="0" sldId="272"/>
        </pc:sldMkLst>
        <pc:spChg chg="mod">
          <ac:chgData name="Autumn Chen" userId="e094c07c-a5b7-4d89-865c-7e32e3e110b9" providerId="ADAL" clId="{9C17C9B0-FEA8-4E48-9DB3-A65AF446299B}" dt="2024-05-02T03:40:12.055" v="76" actId="27636"/>
          <ac:spMkLst>
            <pc:docMk/>
            <pc:sldMk cId="0" sldId="272"/>
            <ac:spMk id="218" creationId="{00000000-0000-0000-0000-000000000000}"/>
          </ac:spMkLst>
        </pc:spChg>
      </pc:sldChg>
      <pc:sldChg chg="addSp delSp modSp mod">
        <pc:chgData name="Autumn Chen" userId="e094c07c-a5b7-4d89-865c-7e32e3e110b9" providerId="ADAL" clId="{9C17C9B0-FEA8-4E48-9DB3-A65AF446299B}" dt="2024-05-03T03:06:25.833" v="1789" actId="22"/>
        <pc:sldMkLst>
          <pc:docMk/>
          <pc:sldMk cId="0" sldId="274"/>
        </pc:sldMkLst>
        <pc:spChg chg="add del">
          <ac:chgData name="Autumn Chen" userId="e094c07c-a5b7-4d89-865c-7e32e3e110b9" providerId="ADAL" clId="{9C17C9B0-FEA8-4E48-9DB3-A65AF446299B}" dt="2024-05-03T03:06:25.833" v="1789" actId="22"/>
          <ac:spMkLst>
            <pc:docMk/>
            <pc:sldMk cId="0" sldId="274"/>
            <ac:spMk id="3" creationId="{EEEE98AD-BE59-75B9-928B-9EF967148CF1}"/>
          </ac:spMkLst>
        </pc:spChg>
        <pc:spChg chg="mod">
          <ac:chgData name="Autumn Chen" userId="e094c07c-a5b7-4d89-865c-7e32e3e110b9" providerId="ADAL" clId="{9C17C9B0-FEA8-4E48-9DB3-A65AF446299B}" dt="2024-05-03T01:38:21.961" v="1774" actId="20577"/>
          <ac:spMkLst>
            <pc:docMk/>
            <pc:sldMk cId="0" sldId="274"/>
            <ac:spMk id="235" creationId="{00000000-0000-0000-0000-000000000000}"/>
          </ac:spMkLst>
        </pc:spChg>
      </pc:sldChg>
      <pc:sldChg chg="modSp mod">
        <pc:chgData name="Autumn Chen" userId="e094c07c-a5b7-4d89-865c-7e32e3e110b9" providerId="ADAL" clId="{9C17C9B0-FEA8-4E48-9DB3-A65AF446299B}" dt="2024-05-03T03:20:47.526" v="1878" actId="20577"/>
        <pc:sldMkLst>
          <pc:docMk/>
          <pc:sldMk cId="0" sldId="275"/>
        </pc:sldMkLst>
        <pc:spChg chg="mod">
          <ac:chgData name="Autumn Chen" userId="e094c07c-a5b7-4d89-865c-7e32e3e110b9" providerId="ADAL" clId="{9C17C9B0-FEA8-4E48-9DB3-A65AF446299B}" dt="2024-05-03T03:20:47.526" v="1878" actId="20577"/>
          <ac:spMkLst>
            <pc:docMk/>
            <pc:sldMk cId="0" sldId="275"/>
            <ac:spMk id="242" creationId="{00000000-0000-0000-0000-000000000000}"/>
          </ac:spMkLst>
        </pc:spChg>
      </pc:sldChg>
      <pc:sldChg chg="delSp modSp add mod">
        <pc:chgData name="Autumn Chen" userId="e094c07c-a5b7-4d89-865c-7e32e3e110b9" providerId="ADAL" clId="{9C17C9B0-FEA8-4E48-9DB3-A65AF446299B}" dt="2024-05-03T03:30:16.221" v="2380"/>
        <pc:sldMkLst>
          <pc:docMk/>
          <pc:sldMk cId="3429196527" sldId="276"/>
        </pc:sldMkLst>
        <pc:spChg chg="mod">
          <ac:chgData name="Autumn Chen" userId="e094c07c-a5b7-4d89-865c-7e32e3e110b9" providerId="ADAL" clId="{9C17C9B0-FEA8-4E48-9DB3-A65AF446299B}" dt="2024-05-02T03:43:26.319" v="833" actId="14100"/>
          <ac:spMkLst>
            <pc:docMk/>
            <pc:sldMk cId="3429196527" sldId="276"/>
            <ac:spMk id="234" creationId="{00000000-0000-0000-0000-000000000000}"/>
          </ac:spMkLst>
        </pc:spChg>
        <pc:spChg chg="mod">
          <ac:chgData name="Autumn Chen" userId="e094c07c-a5b7-4d89-865c-7e32e3e110b9" providerId="ADAL" clId="{9C17C9B0-FEA8-4E48-9DB3-A65AF446299B}" dt="2024-05-03T03:30:16.221" v="2380"/>
          <ac:spMkLst>
            <pc:docMk/>
            <pc:sldMk cId="3429196527" sldId="276"/>
            <ac:spMk id="235" creationId="{00000000-0000-0000-0000-000000000000}"/>
          </ac:spMkLst>
        </pc:spChg>
        <pc:picChg chg="del">
          <ac:chgData name="Autumn Chen" userId="e094c07c-a5b7-4d89-865c-7e32e3e110b9" providerId="ADAL" clId="{9C17C9B0-FEA8-4E48-9DB3-A65AF446299B}" dt="2024-05-02T03:40:19.986" v="87" actId="478"/>
          <ac:picMkLst>
            <pc:docMk/>
            <pc:sldMk cId="3429196527" sldId="276"/>
            <ac:picMk id="236" creationId="{00000000-0000-0000-0000-000000000000}"/>
          </ac:picMkLst>
        </pc:picChg>
      </pc:sldChg>
      <pc:sldChg chg="modSp new mod">
        <pc:chgData name="Autumn Chen" userId="e094c07c-a5b7-4d89-865c-7e32e3e110b9" providerId="ADAL" clId="{9C17C9B0-FEA8-4E48-9DB3-A65AF446299B}" dt="2024-05-03T01:34:51.065" v="1669" actId="5793"/>
        <pc:sldMkLst>
          <pc:docMk/>
          <pc:sldMk cId="797167188" sldId="277"/>
        </pc:sldMkLst>
        <pc:spChg chg="mod">
          <ac:chgData name="Autumn Chen" userId="e094c07c-a5b7-4d89-865c-7e32e3e110b9" providerId="ADAL" clId="{9C17C9B0-FEA8-4E48-9DB3-A65AF446299B}" dt="2024-05-03T01:30:43.247" v="1181" actId="20577"/>
          <ac:spMkLst>
            <pc:docMk/>
            <pc:sldMk cId="797167188" sldId="277"/>
            <ac:spMk id="2" creationId="{CDB5919C-EA74-E845-576D-CFA412DCF2C1}"/>
          </ac:spMkLst>
        </pc:spChg>
        <pc:spChg chg="mod">
          <ac:chgData name="Autumn Chen" userId="e094c07c-a5b7-4d89-865c-7e32e3e110b9" providerId="ADAL" clId="{9C17C9B0-FEA8-4E48-9DB3-A65AF446299B}" dt="2024-05-03T01:34:51.065" v="1669" actId="5793"/>
          <ac:spMkLst>
            <pc:docMk/>
            <pc:sldMk cId="797167188" sldId="277"/>
            <ac:spMk id="3" creationId="{AC7C1D31-1235-F676-FA6B-6F13F3B90763}"/>
          </ac:spMkLst>
        </pc:spChg>
      </pc:sldChg>
      <pc:sldChg chg="new del">
        <pc:chgData name="Autumn Chen" userId="e094c07c-a5b7-4d89-865c-7e32e3e110b9" providerId="ADAL" clId="{9C17C9B0-FEA8-4E48-9DB3-A65AF446299B}" dt="2024-05-03T03:07:59.348" v="1794" actId="2696"/>
        <pc:sldMkLst>
          <pc:docMk/>
          <pc:sldMk cId="785472490" sldId="278"/>
        </pc:sldMkLst>
      </pc:sldChg>
      <pc:sldChg chg="modSp add mod">
        <pc:chgData name="Autumn Chen" userId="e094c07c-a5b7-4d89-865c-7e32e3e110b9" providerId="ADAL" clId="{9C17C9B0-FEA8-4E48-9DB3-A65AF446299B}" dt="2024-05-03T03:16:37.772" v="1824" actId="14100"/>
        <pc:sldMkLst>
          <pc:docMk/>
          <pc:sldMk cId="0" sldId="279"/>
        </pc:sldMkLst>
        <pc:spChg chg="mod">
          <ac:chgData name="Autumn Chen" userId="e094c07c-a5b7-4d89-865c-7e32e3e110b9" providerId="ADAL" clId="{9C17C9B0-FEA8-4E48-9DB3-A65AF446299B}" dt="2024-05-03T03:16:37.772" v="1824" actId="14100"/>
          <ac:spMkLst>
            <pc:docMk/>
            <pc:sldMk cId="0" sldId="279"/>
            <ac:spMk id="243" creationId="{00000000-0000-0000-0000-000000000000}"/>
          </ac:spMkLst>
        </pc:spChg>
      </pc:sldChg>
      <pc:sldChg chg="modSp add del mod">
        <pc:chgData name="Autumn Chen" userId="e094c07c-a5b7-4d89-865c-7e32e3e110b9" providerId="ADAL" clId="{9C17C9B0-FEA8-4E48-9DB3-A65AF446299B}" dt="2024-05-03T03:18:33.838" v="1860" actId="2696"/>
        <pc:sldMkLst>
          <pc:docMk/>
          <pc:sldMk cId="0" sldId="280"/>
        </pc:sldMkLst>
        <pc:spChg chg="mod">
          <ac:chgData name="Autumn Chen" userId="e094c07c-a5b7-4d89-865c-7e32e3e110b9" providerId="ADAL" clId="{9C17C9B0-FEA8-4E48-9DB3-A65AF446299B}" dt="2024-05-03T03:11:46.173" v="1809" actId="14100"/>
          <ac:spMkLst>
            <pc:docMk/>
            <pc:sldMk cId="0" sldId="280"/>
            <ac:spMk id="250" creationId="{00000000-0000-0000-0000-000000000000}"/>
          </ac:spMkLst>
        </pc:spChg>
        <pc:picChg chg="mod">
          <ac:chgData name="Autumn Chen" userId="e094c07c-a5b7-4d89-865c-7e32e3e110b9" providerId="ADAL" clId="{9C17C9B0-FEA8-4E48-9DB3-A65AF446299B}" dt="2024-05-03T03:11:55.030" v="1811" actId="1076"/>
          <ac:picMkLst>
            <pc:docMk/>
            <pc:sldMk cId="0" sldId="280"/>
            <ac:picMk id="251" creationId="{00000000-0000-0000-0000-000000000000}"/>
          </ac:picMkLst>
        </pc:picChg>
      </pc:sldChg>
      <pc:sldChg chg="addSp modSp new mod">
        <pc:chgData name="Autumn Chen" userId="e094c07c-a5b7-4d89-865c-7e32e3e110b9" providerId="ADAL" clId="{9C17C9B0-FEA8-4E48-9DB3-A65AF446299B}" dt="2024-05-03T03:18:17.311" v="1859" actId="20577"/>
        <pc:sldMkLst>
          <pc:docMk/>
          <pc:sldMk cId="745263851" sldId="281"/>
        </pc:sldMkLst>
        <pc:spChg chg="mod">
          <ac:chgData name="Autumn Chen" userId="e094c07c-a5b7-4d89-865c-7e32e3e110b9" providerId="ADAL" clId="{9C17C9B0-FEA8-4E48-9DB3-A65AF446299B}" dt="2024-05-03T03:18:03.643" v="1850" actId="27636"/>
          <ac:spMkLst>
            <pc:docMk/>
            <pc:sldMk cId="745263851" sldId="281"/>
            <ac:spMk id="2" creationId="{CDB09852-E940-E0CC-6134-630F7F1FE34B}"/>
          </ac:spMkLst>
        </pc:spChg>
        <pc:spChg chg="mod">
          <ac:chgData name="Autumn Chen" userId="e094c07c-a5b7-4d89-865c-7e32e3e110b9" providerId="ADAL" clId="{9C17C9B0-FEA8-4E48-9DB3-A65AF446299B}" dt="2024-05-03T03:18:17.311" v="1859" actId="20577"/>
          <ac:spMkLst>
            <pc:docMk/>
            <pc:sldMk cId="745263851" sldId="281"/>
            <ac:spMk id="3" creationId="{C7B6E6CC-BA8B-81D6-510D-A514081E7969}"/>
          </ac:spMkLst>
        </pc:spChg>
        <pc:picChg chg="add mod">
          <ac:chgData name="Autumn Chen" userId="e094c07c-a5b7-4d89-865c-7e32e3e110b9" providerId="ADAL" clId="{9C17C9B0-FEA8-4E48-9DB3-A65AF446299B}" dt="2024-05-03T03:17:36.160" v="1844" actId="14100"/>
          <ac:picMkLst>
            <pc:docMk/>
            <pc:sldMk cId="745263851" sldId="281"/>
            <ac:picMk id="4" creationId="{834E06AA-75A6-82EA-2492-8A12EEDCD1D6}"/>
          </ac:picMkLst>
        </pc:picChg>
      </pc:sldChg>
      <pc:sldChg chg="new del">
        <pc:chgData name="Autumn Chen" userId="e094c07c-a5b7-4d89-865c-7e32e3e110b9" providerId="ADAL" clId="{9C17C9B0-FEA8-4E48-9DB3-A65AF446299B}" dt="2024-05-03T03:17:17.575" v="1838" actId="680"/>
        <pc:sldMkLst>
          <pc:docMk/>
          <pc:sldMk cId="307409644" sldId="282"/>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dirty="0"/>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dirty="0"/>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dirty="0"/>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dirty="0">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95" name="Google Shape;9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2d180e4e702_0_3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2d180e4e702_0_3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90" name="Google Shape;190;g2d180e4e702_0_39: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11</a:t>
            </a:fld>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2d180e4e702_0_4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2d180e4e702_0_4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99" name="Google Shape;199;g2d180e4e702_0_45: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12</a:t>
            </a:fld>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2d180e4e702_0_5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2d180e4e702_0_5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07" name="Google Shape;207;g2d180e4e702_0_56: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13</a:t>
            </a:fld>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2d180e4e702_0_7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2d180e4e702_0_7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15" name="Google Shape;215;g2d180e4e702_0_77: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14</a:t>
            </a:fld>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2d1267b8468_0_2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20" name="Google Shape;120;g2d1267b8468_0_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2d1267b8468_0_2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26" name="Google Shape;126;g2d1267b8468_0_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2d1267b8468_0_4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2d1267b8468_0_4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24" name="Google Shape;224;g2d1267b8468_0_43: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17</a:t>
            </a:fld>
            <a:endParaRPr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2d1267b8468_0_5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2d1267b8468_0_5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32" name="Google Shape;232;g2d1267b8468_0_51: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18</a:t>
            </a:fld>
            <a:endParaRPr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2d1267b8468_0_3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32" name="Google Shape;132;g2d1267b8468_0_3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2d1267b8468_0_3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38" name="Google Shape;138;g2d1267b8468_0_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5" name="Google Shape;105;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2d1267b8468_1_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2d1267b8468_1_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40" name="Google Shape;240;g2d1267b8468_1_7: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21</a:t>
            </a:fld>
            <a:endParaRPr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2d1267b8468_0_5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2d1267b8468_0_5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32" name="Google Shape;232;g2d1267b8468_0_51: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23</a:t>
            </a:fld>
            <a:endParaRPr dirty="0"/>
          </a:p>
        </p:txBody>
      </p:sp>
    </p:spTree>
    <p:extLst>
      <p:ext uri="{BB962C8B-B14F-4D97-AF65-F5344CB8AC3E}">
        <p14:creationId xmlns:p14="http://schemas.microsoft.com/office/powerpoint/2010/main" val="189897546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39" name="Google Shape;239;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11" name="Google Shape;111;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2d180e4e702_0_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2d180e4e702_0_1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45" name="Google Shape;145;g2d180e4e702_0_11: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5</a:t>
            </a:fld>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2d180e4e702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2d180e4e702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58" name="Google Shape;158;g2d180e4e702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6</a:t>
            </a:fld>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2d180e4e702_0_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2d180e4e702_0_2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66" name="Google Shape;166;g2d180e4e702_0_2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a:t>
            </a:fld>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2d180e4e702_0_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2d180e4e702_0_2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74" name="Google Shape;174;g2d180e4e702_0_27: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a:t>
            </a:fld>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2d1267b8468_0_5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51" name="Google Shape;151;g2d1267b8468_0_5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2d180e4e702_0_9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2d180e4e702_0_9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82" name="Google Shape;182;g2d180e4e702_0_91: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10</a:t>
            </a:fld>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bg>
      <p:bgPr>
        <a:solidFill>
          <a:schemeClr val="lt2"/>
        </a:solidFill>
        <a:effectLst/>
      </p:bgPr>
    </p:bg>
    <p:spTree>
      <p:nvGrpSpPr>
        <p:cNvPr id="1" name="Shape 16"/>
        <p:cNvGrpSpPr/>
        <p:nvPr/>
      </p:nvGrpSpPr>
      <p:grpSpPr>
        <a:xfrm>
          <a:off x="0" y="0"/>
          <a:ext cx="0" cy="0"/>
          <a:chOff x="0" y="0"/>
          <a:chExt cx="0" cy="0"/>
        </a:xfrm>
      </p:grpSpPr>
      <p:sp>
        <p:nvSpPr>
          <p:cNvPr id="17" name="Google Shape;17;p11"/>
          <p:cNvSpPr txBox="1">
            <a:spLocks noGrp="1"/>
          </p:cNvSpPr>
          <p:nvPr>
            <p:ph type="ctrTitle"/>
          </p:nvPr>
        </p:nvSpPr>
        <p:spPr>
          <a:xfrm>
            <a:off x="1915128" y="1788454"/>
            <a:ext cx="8361229" cy="2098226"/>
          </a:xfrm>
          <a:prstGeom prst="rect">
            <a:avLst/>
          </a:prstGeom>
          <a:noFill/>
          <a:ln>
            <a:noFill/>
          </a:ln>
        </p:spPr>
        <p:txBody>
          <a:bodyPr spcFirstLastPara="1" wrap="square" lIns="91425" tIns="45700" rIns="91425" bIns="45700" anchor="b" anchorCtr="0">
            <a:noAutofit/>
          </a:bodyPr>
          <a:lstStyle>
            <a:lvl1pPr lvl="0" algn="ctr">
              <a:lnSpc>
                <a:spcPct val="89000"/>
              </a:lnSpc>
              <a:spcBef>
                <a:spcPts val="0"/>
              </a:spcBef>
              <a:spcAft>
                <a:spcPts val="0"/>
              </a:spcAft>
              <a:buClr>
                <a:schemeClr val="dk2"/>
              </a:buClr>
              <a:buSzPts val="7200"/>
              <a:buFont typeface="Libre Franklin"/>
              <a:buNone/>
              <a:defRPr sz="7200" cap="none">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 name="Google Shape;18;p11"/>
          <p:cNvSpPr txBox="1">
            <a:spLocks noGrp="1"/>
          </p:cNvSpPr>
          <p:nvPr>
            <p:ph type="subTitle" idx="1"/>
          </p:nvPr>
        </p:nvSpPr>
        <p:spPr>
          <a:xfrm>
            <a:off x="2679906" y="3956279"/>
            <a:ext cx="6831673" cy="1086237"/>
          </a:xfrm>
          <a:prstGeom prst="rect">
            <a:avLst/>
          </a:prstGeom>
          <a:noFill/>
          <a:ln>
            <a:noFill/>
          </a:ln>
        </p:spPr>
        <p:txBody>
          <a:bodyPr spcFirstLastPara="1" wrap="square" lIns="91425" tIns="45700" rIns="91425" bIns="45700" anchor="t" anchorCtr="0">
            <a:normAutofit/>
          </a:bodyPr>
          <a:lstStyle>
            <a:lvl1pPr lvl="0" algn="ctr">
              <a:lnSpc>
                <a:spcPct val="112000"/>
              </a:lnSpc>
              <a:spcBef>
                <a:spcPts val="0"/>
              </a:spcBef>
              <a:spcAft>
                <a:spcPts val="0"/>
              </a:spcAft>
              <a:buClr>
                <a:schemeClr val="dk2"/>
              </a:buClr>
              <a:buSzPts val="2300"/>
              <a:buNone/>
              <a:defRPr sz="2300"/>
            </a:lvl1pPr>
            <a:lvl2pPr lvl="1" algn="ctr">
              <a:lnSpc>
                <a:spcPct val="94000"/>
              </a:lnSpc>
              <a:spcBef>
                <a:spcPts val="500"/>
              </a:spcBef>
              <a:spcAft>
                <a:spcPts val="0"/>
              </a:spcAft>
              <a:buClr>
                <a:schemeClr val="dk2"/>
              </a:buClr>
              <a:buSzPts val="2000"/>
              <a:buNone/>
              <a:defRPr sz="2000"/>
            </a:lvl2pPr>
            <a:lvl3pPr lvl="2" algn="ctr">
              <a:lnSpc>
                <a:spcPct val="94000"/>
              </a:lnSpc>
              <a:spcBef>
                <a:spcPts val="500"/>
              </a:spcBef>
              <a:spcAft>
                <a:spcPts val="0"/>
              </a:spcAft>
              <a:buClr>
                <a:schemeClr val="dk2"/>
              </a:buClr>
              <a:buSzPts val="1800"/>
              <a:buNone/>
              <a:defRPr sz="1800"/>
            </a:lvl3pPr>
            <a:lvl4pPr lvl="3" algn="ctr">
              <a:lnSpc>
                <a:spcPct val="94000"/>
              </a:lnSpc>
              <a:spcBef>
                <a:spcPts val="500"/>
              </a:spcBef>
              <a:spcAft>
                <a:spcPts val="0"/>
              </a:spcAft>
              <a:buClr>
                <a:schemeClr val="dk2"/>
              </a:buClr>
              <a:buSzPts val="1600"/>
              <a:buNone/>
              <a:defRPr sz="1600"/>
            </a:lvl4pPr>
            <a:lvl5pPr lvl="4" algn="ctr">
              <a:lnSpc>
                <a:spcPct val="94000"/>
              </a:lnSpc>
              <a:spcBef>
                <a:spcPts val="500"/>
              </a:spcBef>
              <a:spcAft>
                <a:spcPts val="0"/>
              </a:spcAft>
              <a:buClr>
                <a:schemeClr val="dk2"/>
              </a:buClr>
              <a:buSzPts val="1600"/>
              <a:buNone/>
              <a:defRPr sz="1600"/>
            </a:lvl5pPr>
            <a:lvl6pPr lvl="5" algn="ctr">
              <a:lnSpc>
                <a:spcPct val="94000"/>
              </a:lnSpc>
              <a:spcBef>
                <a:spcPts val="500"/>
              </a:spcBef>
              <a:spcAft>
                <a:spcPts val="0"/>
              </a:spcAft>
              <a:buClr>
                <a:schemeClr val="dk2"/>
              </a:buClr>
              <a:buSzPts val="1600"/>
              <a:buNone/>
              <a:defRPr sz="1600"/>
            </a:lvl6pPr>
            <a:lvl7pPr lvl="6" algn="ctr">
              <a:lnSpc>
                <a:spcPct val="94000"/>
              </a:lnSpc>
              <a:spcBef>
                <a:spcPts val="500"/>
              </a:spcBef>
              <a:spcAft>
                <a:spcPts val="0"/>
              </a:spcAft>
              <a:buClr>
                <a:schemeClr val="dk2"/>
              </a:buClr>
              <a:buSzPts val="1600"/>
              <a:buNone/>
              <a:defRPr sz="1600"/>
            </a:lvl7pPr>
            <a:lvl8pPr lvl="7" algn="ctr">
              <a:lnSpc>
                <a:spcPct val="94000"/>
              </a:lnSpc>
              <a:spcBef>
                <a:spcPts val="500"/>
              </a:spcBef>
              <a:spcAft>
                <a:spcPts val="0"/>
              </a:spcAft>
              <a:buClr>
                <a:schemeClr val="dk2"/>
              </a:buClr>
              <a:buSzPts val="1600"/>
              <a:buNone/>
              <a:defRPr sz="1600"/>
            </a:lvl8pPr>
            <a:lvl9pPr lvl="8" algn="ctr">
              <a:lnSpc>
                <a:spcPct val="94000"/>
              </a:lnSpc>
              <a:spcBef>
                <a:spcPts val="500"/>
              </a:spcBef>
              <a:spcAft>
                <a:spcPts val="200"/>
              </a:spcAft>
              <a:buClr>
                <a:schemeClr val="dk2"/>
              </a:buClr>
              <a:buSzPts val="1600"/>
              <a:buNone/>
              <a:defRPr sz="1600"/>
            </a:lvl9pPr>
          </a:lstStyle>
          <a:p>
            <a:endParaRPr/>
          </a:p>
        </p:txBody>
      </p:sp>
      <p:sp>
        <p:nvSpPr>
          <p:cNvPr id="19" name="Google Shape;19;p11"/>
          <p:cNvSpPr txBox="1">
            <a:spLocks noGrp="1"/>
          </p:cNvSpPr>
          <p:nvPr>
            <p:ph type="dt" idx="10"/>
          </p:nvPr>
        </p:nvSpPr>
        <p:spPr>
          <a:xfrm>
            <a:off x="752858" y="6453386"/>
            <a:ext cx="1607944" cy="40461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20" name="Google Shape;20;p11"/>
          <p:cNvSpPr txBox="1">
            <a:spLocks noGrp="1"/>
          </p:cNvSpPr>
          <p:nvPr>
            <p:ph type="ftr" idx="11"/>
          </p:nvPr>
        </p:nvSpPr>
        <p:spPr>
          <a:xfrm>
            <a:off x="2584054" y="6453386"/>
            <a:ext cx="7023377" cy="40461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21" name="Google Shape;21;p11"/>
          <p:cNvSpPr txBox="1">
            <a:spLocks noGrp="1"/>
          </p:cNvSpPr>
          <p:nvPr>
            <p:ph type="sldNum" idx="12"/>
          </p:nvPr>
        </p:nvSpPr>
        <p:spPr>
          <a:xfrm>
            <a:off x="9830683" y="6453386"/>
            <a:ext cx="1596292" cy="40461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i="0" u="none" strike="noStrike" cap="none">
                <a:solidFill>
                  <a:schemeClr val="dk2"/>
                </a:solidFill>
                <a:latin typeface="Libre Franklin"/>
                <a:ea typeface="Libre Franklin"/>
                <a:cs typeface="Libre Franklin"/>
                <a:sym typeface="Libre Franklin"/>
              </a:defRPr>
            </a:lvl1pPr>
            <a:lvl2pPr marL="0" lvl="1" indent="0" algn="r">
              <a:spcBef>
                <a:spcPts val="0"/>
              </a:spcBef>
              <a:buNone/>
              <a:defRPr sz="1200" b="0" i="0" u="none" strike="noStrike" cap="none">
                <a:solidFill>
                  <a:schemeClr val="dk2"/>
                </a:solidFill>
                <a:latin typeface="Libre Franklin"/>
                <a:ea typeface="Libre Franklin"/>
                <a:cs typeface="Libre Franklin"/>
                <a:sym typeface="Libre Franklin"/>
              </a:defRPr>
            </a:lvl2pPr>
            <a:lvl3pPr marL="0" lvl="2" indent="0" algn="r">
              <a:spcBef>
                <a:spcPts val="0"/>
              </a:spcBef>
              <a:buNone/>
              <a:defRPr sz="1200" b="0" i="0" u="none" strike="noStrike" cap="none">
                <a:solidFill>
                  <a:schemeClr val="dk2"/>
                </a:solidFill>
                <a:latin typeface="Libre Franklin"/>
                <a:ea typeface="Libre Franklin"/>
                <a:cs typeface="Libre Franklin"/>
                <a:sym typeface="Libre Franklin"/>
              </a:defRPr>
            </a:lvl3pPr>
            <a:lvl4pPr marL="0" lvl="3" indent="0" algn="r">
              <a:spcBef>
                <a:spcPts val="0"/>
              </a:spcBef>
              <a:buNone/>
              <a:defRPr sz="1200" b="0" i="0" u="none" strike="noStrike" cap="none">
                <a:solidFill>
                  <a:schemeClr val="dk2"/>
                </a:solidFill>
                <a:latin typeface="Libre Franklin"/>
                <a:ea typeface="Libre Franklin"/>
                <a:cs typeface="Libre Franklin"/>
                <a:sym typeface="Libre Franklin"/>
              </a:defRPr>
            </a:lvl4pPr>
            <a:lvl5pPr marL="0" lvl="4" indent="0" algn="r">
              <a:spcBef>
                <a:spcPts val="0"/>
              </a:spcBef>
              <a:buNone/>
              <a:defRPr sz="1200" b="0" i="0" u="none" strike="noStrike" cap="none">
                <a:solidFill>
                  <a:schemeClr val="dk2"/>
                </a:solidFill>
                <a:latin typeface="Libre Franklin"/>
                <a:ea typeface="Libre Franklin"/>
                <a:cs typeface="Libre Franklin"/>
                <a:sym typeface="Libre Franklin"/>
              </a:defRPr>
            </a:lvl5pPr>
            <a:lvl6pPr marL="0" lvl="5" indent="0" algn="r">
              <a:spcBef>
                <a:spcPts val="0"/>
              </a:spcBef>
              <a:buNone/>
              <a:defRPr sz="1200" b="0" i="0" u="none" strike="noStrike" cap="none">
                <a:solidFill>
                  <a:schemeClr val="dk2"/>
                </a:solidFill>
                <a:latin typeface="Libre Franklin"/>
                <a:ea typeface="Libre Franklin"/>
                <a:cs typeface="Libre Franklin"/>
                <a:sym typeface="Libre Franklin"/>
              </a:defRPr>
            </a:lvl6pPr>
            <a:lvl7pPr marL="0" lvl="6" indent="0" algn="r">
              <a:spcBef>
                <a:spcPts val="0"/>
              </a:spcBef>
              <a:buNone/>
              <a:defRPr sz="1200" b="0" i="0" u="none" strike="noStrike" cap="none">
                <a:solidFill>
                  <a:schemeClr val="dk2"/>
                </a:solidFill>
                <a:latin typeface="Libre Franklin"/>
                <a:ea typeface="Libre Franklin"/>
                <a:cs typeface="Libre Franklin"/>
                <a:sym typeface="Libre Franklin"/>
              </a:defRPr>
            </a:lvl7pPr>
            <a:lvl8pPr marL="0" lvl="7" indent="0" algn="r">
              <a:spcBef>
                <a:spcPts val="0"/>
              </a:spcBef>
              <a:buNone/>
              <a:defRPr sz="1200" b="0" i="0" u="none" strike="noStrike" cap="none">
                <a:solidFill>
                  <a:schemeClr val="dk2"/>
                </a:solidFill>
                <a:latin typeface="Libre Franklin"/>
                <a:ea typeface="Libre Franklin"/>
                <a:cs typeface="Libre Franklin"/>
                <a:sym typeface="Libre Franklin"/>
              </a:defRPr>
            </a:lvl8pPr>
            <a:lvl9pPr marL="0" lvl="8" indent="0" algn="r">
              <a:spcBef>
                <a:spcPts val="0"/>
              </a:spcBef>
              <a:buNone/>
              <a:defRPr sz="1200" b="0" i="0" u="none" strike="noStrike" cap="none">
                <a:solidFill>
                  <a:schemeClr val="dk2"/>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US"/>
              <a:t>‹#›</a:t>
            </a:fld>
            <a:endParaRPr dirty="0"/>
          </a:p>
        </p:txBody>
      </p:sp>
      <p:grpSp>
        <p:nvGrpSpPr>
          <p:cNvPr id="22" name="Google Shape;22;p11"/>
          <p:cNvGrpSpPr/>
          <p:nvPr/>
        </p:nvGrpSpPr>
        <p:grpSpPr>
          <a:xfrm>
            <a:off x="752858" y="744469"/>
            <a:ext cx="10674117" cy="5349671"/>
            <a:chOff x="752858" y="744469"/>
            <a:chExt cx="10674117" cy="5349671"/>
          </a:xfrm>
        </p:grpSpPr>
        <p:sp>
          <p:nvSpPr>
            <p:cNvPr id="23" name="Google Shape;23;p11"/>
            <p:cNvSpPr/>
            <p:nvPr/>
          </p:nvSpPr>
          <p:spPr>
            <a:xfrm>
              <a:off x="8151962" y="1685652"/>
              <a:ext cx="3275013" cy="4408488"/>
            </a:xfrm>
            <a:custGeom>
              <a:avLst/>
              <a:gdLst/>
              <a:ahLst/>
              <a:cxnLst/>
              <a:rect l="l" t="t" r="r" b="b"/>
              <a:pathLst>
                <a:path w="10000" h="10000" extrusionOk="0">
                  <a:moveTo>
                    <a:pt x="8761" y="0"/>
                  </a:moveTo>
                  <a:lnTo>
                    <a:pt x="10000" y="0"/>
                  </a:lnTo>
                  <a:lnTo>
                    <a:pt x="10000" y="10000"/>
                  </a:lnTo>
                  <a:lnTo>
                    <a:pt x="0" y="10000"/>
                  </a:lnTo>
                  <a:lnTo>
                    <a:pt x="0" y="9126"/>
                  </a:lnTo>
                  <a:lnTo>
                    <a:pt x="8761" y="9127"/>
                  </a:lnTo>
                  <a:lnTo>
                    <a:pt x="8761" y="0"/>
                  </a:lnTo>
                  <a:close/>
                </a:path>
              </a:pathLst>
            </a:custGeom>
            <a:solidFill>
              <a:schemeClr val="dk2"/>
            </a:solidFill>
            <a:ln>
              <a:noFill/>
            </a:ln>
          </p:spPr>
        </p:sp>
        <p:sp>
          <p:nvSpPr>
            <p:cNvPr id="24" name="Google Shape;24;p11"/>
            <p:cNvSpPr/>
            <p:nvPr/>
          </p:nvSpPr>
          <p:spPr>
            <a:xfrm rot="10800000">
              <a:off x="752858" y="744469"/>
              <a:ext cx="3275668" cy="4408488"/>
            </a:xfrm>
            <a:custGeom>
              <a:avLst/>
              <a:gdLst/>
              <a:ahLst/>
              <a:cxnLst/>
              <a:rect l="l" t="t" r="r" b="b"/>
              <a:pathLst>
                <a:path w="10002" h="10000" extrusionOk="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1"/>
        <p:cNvGrpSpPr/>
        <p:nvPr/>
      </p:nvGrpSpPr>
      <p:grpSpPr>
        <a:xfrm>
          <a:off x="0" y="0"/>
          <a:ext cx="0" cy="0"/>
          <a:chOff x="0" y="0"/>
          <a:chExt cx="0" cy="0"/>
        </a:xfrm>
      </p:grpSpPr>
      <p:sp>
        <p:nvSpPr>
          <p:cNvPr id="82" name="Google Shape;82;p20"/>
          <p:cNvSpPr txBox="1">
            <a:spLocks noGrp="1"/>
          </p:cNvSpPr>
          <p:nvPr>
            <p:ph type="title"/>
          </p:nvPr>
        </p:nvSpPr>
        <p:spPr>
          <a:xfrm>
            <a:off x="1371600" y="685800"/>
            <a:ext cx="9601200" cy="1485900"/>
          </a:xfrm>
          <a:prstGeom prst="rect">
            <a:avLst/>
          </a:prstGeom>
          <a:noFill/>
          <a:ln>
            <a:noFill/>
          </a:ln>
        </p:spPr>
        <p:txBody>
          <a:bodyPr spcFirstLastPara="1" wrap="square" lIns="91425" tIns="45700" rIns="91425" bIns="45700" anchor="t" anchorCtr="0">
            <a:normAutofit/>
          </a:bodyPr>
          <a:lstStyle>
            <a:lvl1pPr lvl="0" algn="l">
              <a:lnSpc>
                <a:spcPct val="89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20"/>
          <p:cNvSpPr txBox="1">
            <a:spLocks noGrp="1"/>
          </p:cNvSpPr>
          <p:nvPr>
            <p:ph type="body" idx="1"/>
          </p:nvPr>
        </p:nvSpPr>
        <p:spPr>
          <a:xfrm rot="5400000">
            <a:off x="4386263" y="-719137"/>
            <a:ext cx="3571875" cy="9601200"/>
          </a:xfrm>
          <a:prstGeom prst="rect">
            <a:avLst/>
          </a:prstGeom>
          <a:noFill/>
          <a:ln>
            <a:noFill/>
          </a:ln>
        </p:spPr>
        <p:txBody>
          <a:bodyPr spcFirstLastPara="1" wrap="square" lIns="91425" tIns="45700" rIns="91425" bIns="45700" anchor="t" anchorCtr="0">
            <a:normAutofit/>
          </a:bodyPr>
          <a:lstStyle>
            <a:lvl1pPr marL="457200" lvl="0" indent="-342900" algn="l">
              <a:lnSpc>
                <a:spcPct val="94000"/>
              </a:lnSpc>
              <a:spcBef>
                <a:spcPts val="1000"/>
              </a:spcBef>
              <a:spcAft>
                <a:spcPts val="0"/>
              </a:spcAft>
              <a:buClr>
                <a:schemeClr val="dk2"/>
              </a:buClr>
              <a:buSzPts val="1800"/>
              <a:buChar char="■"/>
              <a:defRPr/>
            </a:lvl1pPr>
            <a:lvl2pPr marL="914400" lvl="1" indent="-342900" algn="l">
              <a:lnSpc>
                <a:spcPct val="94000"/>
              </a:lnSpc>
              <a:spcBef>
                <a:spcPts val="500"/>
              </a:spcBef>
              <a:spcAft>
                <a:spcPts val="0"/>
              </a:spcAft>
              <a:buClr>
                <a:schemeClr val="dk2"/>
              </a:buClr>
              <a:buSzPts val="1800"/>
              <a:buChar char="–"/>
              <a:defRPr/>
            </a:lvl2pPr>
            <a:lvl3pPr marL="1371600" lvl="2" indent="-342900" algn="l">
              <a:lnSpc>
                <a:spcPct val="94000"/>
              </a:lnSpc>
              <a:spcBef>
                <a:spcPts val="500"/>
              </a:spcBef>
              <a:spcAft>
                <a:spcPts val="0"/>
              </a:spcAft>
              <a:buClr>
                <a:schemeClr val="dk2"/>
              </a:buClr>
              <a:buSzPts val="1800"/>
              <a:buChar char="■"/>
              <a:defRPr/>
            </a:lvl3pPr>
            <a:lvl4pPr marL="1828800" lvl="3" indent="-342900" algn="l">
              <a:lnSpc>
                <a:spcPct val="94000"/>
              </a:lnSpc>
              <a:spcBef>
                <a:spcPts val="500"/>
              </a:spcBef>
              <a:spcAft>
                <a:spcPts val="0"/>
              </a:spcAft>
              <a:buClr>
                <a:schemeClr val="dk2"/>
              </a:buClr>
              <a:buSzPts val="1800"/>
              <a:buChar char="–"/>
              <a:defRPr/>
            </a:lvl4pPr>
            <a:lvl5pPr marL="2286000" lvl="4" indent="-342900" algn="l">
              <a:lnSpc>
                <a:spcPct val="94000"/>
              </a:lnSpc>
              <a:spcBef>
                <a:spcPts val="500"/>
              </a:spcBef>
              <a:spcAft>
                <a:spcPts val="0"/>
              </a:spcAft>
              <a:buClr>
                <a:schemeClr val="dk2"/>
              </a:buClr>
              <a:buSzPts val="1800"/>
              <a:buChar char="■"/>
              <a:defRPr/>
            </a:lvl5pPr>
            <a:lvl6pPr marL="2743200" lvl="5" indent="-342900" algn="l">
              <a:lnSpc>
                <a:spcPct val="94000"/>
              </a:lnSpc>
              <a:spcBef>
                <a:spcPts val="500"/>
              </a:spcBef>
              <a:spcAft>
                <a:spcPts val="0"/>
              </a:spcAft>
              <a:buClr>
                <a:schemeClr val="dk2"/>
              </a:buClr>
              <a:buSzPts val="1800"/>
              <a:buChar char="–"/>
              <a:defRPr/>
            </a:lvl6pPr>
            <a:lvl7pPr marL="3200400" lvl="6" indent="-342900" algn="l">
              <a:lnSpc>
                <a:spcPct val="94000"/>
              </a:lnSpc>
              <a:spcBef>
                <a:spcPts val="500"/>
              </a:spcBef>
              <a:spcAft>
                <a:spcPts val="0"/>
              </a:spcAft>
              <a:buClr>
                <a:schemeClr val="dk2"/>
              </a:buClr>
              <a:buSzPts val="1800"/>
              <a:buChar char="■"/>
              <a:defRPr/>
            </a:lvl7pPr>
            <a:lvl8pPr marL="3657600" lvl="7" indent="-342900" algn="l">
              <a:lnSpc>
                <a:spcPct val="94000"/>
              </a:lnSpc>
              <a:spcBef>
                <a:spcPts val="500"/>
              </a:spcBef>
              <a:spcAft>
                <a:spcPts val="0"/>
              </a:spcAft>
              <a:buClr>
                <a:schemeClr val="dk2"/>
              </a:buClr>
              <a:buSzPts val="1800"/>
              <a:buChar char="–"/>
              <a:defRPr/>
            </a:lvl8pPr>
            <a:lvl9pPr marL="4114800" lvl="8" indent="-342900" algn="l">
              <a:lnSpc>
                <a:spcPct val="94000"/>
              </a:lnSpc>
              <a:spcBef>
                <a:spcPts val="500"/>
              </a:spcBef>
              <a:spcAft>
                <a:spcPts val="200"/>
              </a:spcAft>
              <a:buClr>
                <a:schemeClr val="dk2"/>
              </a:buClr>
              <a:buSzPts val="1800"/>
              <a:buChar char="■"/>
              <a:defRPr/>
            </a:lvl9pPr>
          </a:lstStyle>
          <a:p>
            <a:endParaRPr/>
          </a:p>
        </p:txBody>
      </p:sp>
      <p:sp>
        <p:nvSpPr>
          <p:cNvPr id="84" name="Google Shape;84;p20"/>
          <p:cNvSpPr txBox="1">
            <a:spLocks noGrp="1"/>
          </p:cNvSpPr>
          <p:nvPr>
            <p:ph type="dt" idx="10"/>
          </p:nvPr>
        </p:nvSpPr>
        <p:spPr>
          <a:xfrm>
            <a:off x="1390650" y="6453386"/>
            <a:ext cx="1204572" cy="40461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85" name="Google Shape;85;p20"/>
          <p:cNvSpPr txBox="1">
            <a:spLocks noGrp="1"/>
          </p:cNvSpPr>
          <p:nvPr>
            <p:ph type="ftr" idx="11"/>
          </p:nvPr>
        </p:nvSpPr>
        <p:spPr>
          <a:xfrm>
            <a:off x="2893564" y="6453386"/>
            <a:ext cx="6280830" cy="40461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86" name="Google Shape;86;p20"/>
          <p:cNvSpPr txBox="1">
            <a:spLocks noGrp="1"/>
          </p:cNvSpPr>
          <p:nvPr>
            <p:ph type="sldNum" idx="12"/>
          </p:nvPr>
        </p:nvSpPr>
        <p:spPr>
          <a:xfrm>
            <a:off x="9472736" y="6453386"/>
            <a:ext cx="1596292" cy="40461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7"/>
        <p:cNvGrpSpPr/>
        <p:nvPr/>
      </p:nvGrpSpPr>
      <p:grpSpPr>
        <a:xfrm>
          <a:off x="0" y="0"/>
          <a:ext cx="0" cy="0"/>
          <a:chOff x="0" y="0"/>
          <a:chExt cx="0" cy="0"/>
        </a:xfrm>
      </p:grpSpPr>
      <p:sp>
        <p:nvSpPr>
          <p:cNvPr id="88" name="Google Shape;88;p21"/>
          <p:cNvSpPr txBox="1">
            <a:spLocks noGrp="1"/>
          </p:cNvSpPr>
          <p:nvPr>
            <p:ph type="title"/>
          </p:nvPr>
        </p:nvSpPr>
        <p:spPr>
          <a:xfrm rot="5400000">
            <a:off x="7757822" y="2462895"/>
            <a:ext cx="5243244" cy="1565766"/>
          </a:xfrm>
          <a:prstGeom prst="rect">
            <a:avLst/>
          </a:prstGeom>
          <a:noFill/>
          <a:ln>
            <a:noFill/>
          </a:ln>
        </p:spPr>
        <p:txBody>
          <a:bodyPr spcFirstLastPara="1" wrap="square" lIns="91425" tIns="45700" rIns="91425" bIns="45700" anchor="t" anchorCtr="0">
            <a:normAutofit/>
          </a:bodyPr>
          <a:lstStyle>
            <a:lvl1pPr lvl="0" algn="l">
              <a:lnSpc>
                <a:spcPct val="89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9" name="Google Shape;89;p21"/>
          <p:cNvSpPr txBox="1">
            <a:spLocks noGrp="1"/>
          </p:cNvSpPr>
          <p:nvPr>
            <p:ph type="body" idx="1"/>
          </p:nvPr>
        </p:nvSpPr>
        <p:spPr>
          <a:xfrm rot="5400000">
            <a:off x="2839799" y="-844042"/>
            <a:ext cx="5243244" cy="8179641"/>
          </a:xfrm>
          <a:prstGeom prst="rect">
            <a:avLst/>
          </a:prstGeom>
          <a:noFill/>
          <a:ln>
            <a:noFill/>
          </a:ln>
        </p:spPr>
        <p:txBody>
          <a:bodyPr spcFirstLastPara="1" wrap="square" lIns="91425" tIns="45700" rIns="91425" bIns="45700" anchor="t" anchorCtr="0">
            <a:normAutofit/>
          </a:bodyPr>
          <a:lstStyle>
            <a:lvl1pPr marL="457200" lvl="0" indent="-342900" algn="l">
              <a:lnSpc>
                <a:spcPct val="94000"/>
              </a:lnSpc>
              <a:spcBef>
                <a:spcPts val="1000"/>
              </a:spcBef>
              <a:spcAft>
                <a:spcPts val="0"/>
              </a:spcAft>
              <a:buClr>
                <a:schemeClr val="dk2"/>
              </a:buClr>
              <a:buSzPts val="1800"/>
              <a:buChar char="■"/>
              <a:defRPr/>
            </a:lvl1pPr>
            <a:lvl2pPr marL="914400" lvl="1" indent="-342900" algn="l">
              <a:lnSpc>
                <a:spcPct val="94000"/>
              </a:lnSpc>
              <a:spcBef>
                <a:spcPts val="500"/>
              </a:spcBef>
              <a:spcAft>
                <a:spcPts val="0"/>
              </a:spcAft>
              <a:buClr>
                <a:schemeClr val="dk2"/>
              </a:buClr>
              <a:buSzPts val="1800"/>
              <a:buChar char="–"/>
              <a:defRPr/>
            </a:lvl2pPr>
            <a:lvl3pPr marL="1371600" lvl="2" indent="-342900" algn="l">
              <a:lnSpc>
                <a:spcPct val="94000"/>
              </a:lnSpc>
              <a:spcBef>
                <a:spcPts val="500"/>
              </a:spcBef>
              <a:spcAft>
                <a:spcPts val="0"/>
              </a:spcAft>
              <a:buClr>
                <a:schemeClr val="dk2"/>
              </a:buClr>
              <a:buSzPts val="1800"/>
              <a:buChar char="■"/>
              <a:defRPr/>
            </a:lvl3pPr>
            <a:lvl4pPr marL="1828800" lvl="3" indent="-342900" algn="l">
              <a:lnSpc>
                <a:spcPct val="94000"/>
              </a:lnSpc>
              <a:spcBef>
                <a:spcPts val="500"/>
              </a:spcBef>
              <a:spcAft>
                <a:spcPts val="0"/>
              </a:spcAft>
              <a:buClr>
                <a:schemeClr val="dk2"/>
              </a:buClr>
              <a:buSzPts val="1800"/>
              <a:buChar char="–"/>
              <a:defRPr/>
            </a:lvl4pPr>
            <a:lvl5pPr marL="2286000" lvl="4" indent="-342900" algn="l">
              <a:lnSpc>
                <a:spcPct val="94000"/>
              </a:lnSpc>
              <a:spcBef>
                <a:spcPts val="500"/>
              </a:spcBef>
              <a:spcAft>
                <a:spcPts val="0"/>
              </a:spcAft>
              <a:buClr>
                <a:schemeClr val="dk2"/>
              </a:buClr>
              <a:buSzPts val="1800"/>
              <a:buChar char="■"/>
              <a:defRPr/>
            </a:lvl5pPr>
            <a:lvl6pPr marL="2743200" lvl="5" indent="-342900" algn="l">
              <a:lnSpc>
                <a:spcPct val="94000"/>
              </a:lnSpc>
              <a:spcBef>
                <a:spcPts val="500"/>
              </a:spcBef>
              <a:spcAft>
                <a:spcPts val="0"/>
              </a:spcAft>
              <a:buClr>
                <a:schemeClr val="dk2"/>
              </a:buClr>
              <a:buSzPts val="1800"/>
              <a:buChar char="–"/>
              <a:defRPr/>
            </a:lvl6pPr>
            <a:lvl7pPr marL="3200400" lvl="6" indent="-342900" algn="l">
              <a:lnSpc>
                <a:spcPct val="94000"/>
              </a:lnSpc>
              <a:spcBef>
                <a:spcPts val="500"/>
              </a:spcBef>
              <a:spcAft>
                <a:spcPts val="0"/>
              </a:spcAft>
              <a:buClr>
                <a:schemeClr val="dk2"/>
              </a:buClr>
              <a:buSzPts val="1800"/>
              <a:buChar char="■"/>
              <a:defRPr/>
            </a:lvl7pPr>
            <a:lvl8pPr marL="3657600" lvl="7" indent="-342900" algn="l">
              <a:lnSpc>
                <a:spcPct val="94000"/>
              </a:lnSpc>
              <a:spcBef>
                <a:spcPts val="500"/>
              </a:spcBef>
              <a:spcAft>
                <a:spcPts val="0"/>
              </a:spcAft>
              <a:buClr>
                <a:schemeClr val="dk2"/>
              </a:buClr>
              <a:buSzPts val="1800"/>
              <a:buChar char="–"/>
              <a:defRPr/>
            </a:lvl8pPr>
            <a:lvl9pPr marL="4114800" lvl="8" indent="-342900" algn="l">
              <a:lnSpc>
                <a:spcPct val="94000"/>
              </a:lnSpc>
              <a:spcBef>
                <a:spcPts val="500"/>
              </a:spcBef>
              <a:spcAft>
                <a:spcPts val="200"/>
              </a:spcAft>
              <a:buClr>
                <a:schemeClr val="dk2"/>
              </a:buClr>
              <a:buSzPts val="1800"/>
              <a:buChar char="■"/>
              <a:defRPr/>
            </a:lvl9pPr>
          </a:lstStyle>
          <a:p>
            <a:endParaRPr/>
          </a:p>
        </p:txBody>
      </p:sp>
      <p:sp>
        <p:nvSpPr>
          <p:cNvPr id="90" name="Google Shape;90;p21"/>
          <p:cNvSpPr txBox="1">
            <a:spLocks noGrp="1"/>
          </p:cNvSpPr>
          <p:nvPr>
            <p:ph type="dt" idx="10"/>
          </p:nvPr>
        </p:nvSpPr>
        <p:spPr>
          <a:xfrm>
            <a:off x="1390650" y="6453386"/>
            <a:ext cx="1204572" cy="40461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91" name="Google Shape;91;p21"/>
          <p:cNvSpPr txBox="1">
            <a:spLocks noGrp="1"/>
          </p:cNvSpPr>
          <p:nvPr>
            <p:ph type="ftr" idx="11"/>
          </p:nvPr>
        </p:nvSpPr>
        <p:spPr>
          <a:xfrm>
            <a:off x="2893564" y="6453386"/>
            <a:ext cx="6280830" cy="40461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92" name="Google Shape;92;p21"/>
          <p:cNvSpPr txBox="1">
            <a:spLocks noGrp="1"/>
          </p:cNvSpPr>
          <p:nvPr>
            <p:ph type="sldNum" idx="12"/>
          </p:nvPr>
        </p:nvSpPr>
        <p:spPr>
          <a:xfrm>
            <a:off x="9472736" y="6453386"/>
            <a:ext cx="1596292" cy="40461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5"/>
        <p:cNvGrpSpPr/>
        <p:nvPr/>
      </p:nvGrpSpPr>
      <p:grpSpPr>
        <a:xfrm>
          <a:off x="0" y="0"/>
          <a:ext cx="0" cy="0"/>
          <a:chOff x="0" y="0"/>
          <a:chExt cx="0" cy="0"/>
        </a:xfrm>
      </p:grpSpPr>
      <p:sp>
        <p:nvSpPr>
          <p:cNvPr id="26" name="Google Shape;26;p12"/>
          <p:cNvSpPr txBox="1">
            <a:spLocks noGrp="1"/>
          </p:cNvSpPr>
          <p:nvPr>
            <p:ph type="title"/>
          </p:nvPr>
        </p:nvSpPr>
        <p:spPr>
          <a:xfrm>
            <a:off x="1371600" y="685800"/>
            <a:ext cx="9601200" cy="1485900"/>
          </a:xfrm>
          <a:prstGeom prst="rect">
            <a:avLst/>
          </a:prstGeom>
          <a:noFill/>
          <a:ln>
            <a:noFill/>
          </a:ln>
        </p:spPr>
        <p:txBody>
          <a:bodyPr spcFirstLastPara="1" wrap="square" lIns="91425" tIns="45700" rIns="91425" bIns="45700" anchor="t" anchorCtr="0">
            <a:normAutofit/>
          </a:bodyPr>
          <a:lstStyle>
            <a:lvl1pPr lvl="0" algn="l">
              <a:lnSpc>
                <a:spcPct val="89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 name="Google Shape;27;p12"/>
          <p:cNvSpPr txBox="1">
            <a:spLocks noGrp="1"/>
          </p:cNvSpPr>
          <p:nvPr>
            <p:ph type="body" idx="1"/>
          </p:nvPr>
        </p:nvSpPr>
        <p:spPr>
          <a:xfrm>
            <a:off x="1371600" y="2286000"/>
            <a:ext cx="9601200" cy="3581400"/>
          </a:xfrm>
          <a:prstGeom prst="rect">
            <a:avLst/>
          </a:prstGeom>
          <a:noFill/>
          <a:ln>
            <a:noFill/>
          </a:ln>
        </p:spPr>
        <p:txBody>
          <a:bodyPr spcFirstLastPara="1" wrap="square" lIns="91425" tIns="45700" rIns="91425" bIns="45700" anchor="t" anchorCtr="0">
            <a:normAutofit/>
          </a:bodyPr>
          <a:lstStyle>
            <a:lvl1pPr marL="457200" lvl="0" indent="-342900" algn="l">
              <a:lnSpc>
                <a:spcPct val="94000"/>
              </a:lnSpc>
              <a:spcBef>
                <a:spcPts val="1000"/>
              </a:spcBef>
              <a:spcAft>
                <a:spcPts val="0"/>
              </a:spcAft>
              <a:buClr>
                <a:schemeClr val="dk2"/>
              </a:buClr>
              <a:buSzPts val="1800"/>
              <a:buChar char="■"/>
              <a:defRPr/>
            </a:lvl1pPr>
            <a:lvl2pPr marL="914400" lvl="1" indent="-342900" algn="l">
              <a:lnSpc>
                <a:spcPct val="94000"/>
              </a:lnSpc>
              <a:spcBef>
                <a:spcPts val="500"/>
              </a:spcBef>
              <a:spcAft>
                <a:spcPts val="0"/>
              </a:spcAft>
              <a:buClr>
                <a:schemeClr val="dk2"/>
              </a:buClr>
              <a:buSzPts val="1800"/>
              <a:buChar char="–"/>
              <a:defRPr/>
            </a:lvl2pPr>
            <a:lvl3pPr marL="1371600" lvl="2" indent="-342900" algn="l">
              <a:lnSpc>
                <a:spcPct val="94000"/>
              </a:lnSpc>
              <a:spcBef>
                <a:spcPts val="500"/>
              </a:spcBef>
              <a:spcAft>
                <a:spcPts val="0"/>
              </a:spcAft>
              <a:buClr>
                <a:schemeClr val="dk2"/>
              </a:buClr>
              <a:buSzPts val="1800"/>
              <a:buChar char="■"/>
              <a:defRPr/>
            </a:lvl3pPr>
            <a:lvl4pPr marL="1828800" lvl="3" indent="-342900" algn="l">
              <a:lnSpc>
                <a:spcPct val="94000"/>
              </a:lnSpc>
              <a:spcBef>
                <a:spcPts val="500"/>
              </a:spcBef>
              <a:spcAft>
                <a:spcPts val="0"/>
              </a:spcAft>
              <a:buClr>
                <a:schemeClr val="dk2"/>
              </a:buClr>
              <a:buSzPts val="1800"/>
              <a:buChar char="–"/>
              <a:defRPr/>
            </a:lvl4pPr>
            <a:lvl5pPr marL="2286000" lvl="4" indent="-342900" algn="l">
              <a:lnSpc>
                <a:spcPct val="94000"/>
              </a:lnSpc>
              <a:spcBef>
                <a:spcPts val="500"/>
              </a:spcBef>
              <a:spcAft>
                <a:spcPts val="0"/>
              </a:spcAft>
              <a:buClr>
                <a:schemeClr val="dk2"/>
              </a:buClr>
              <a:buSzPts val="1800"/>
              <a:buChar char="■"/>
              <a:defRPr/>
            </a:lvl5pPr>
            <a:lvl6pPr marL="2743200" lvl="5" indent="-342900" algn="l">
              <a:lnSpc>
                <a:spcPct val="94000"/>
              </a:lnSpc>
              <a:spcBef>
                <a:spcPts val="500"/>
              </a:spcBef>
              <a:spcAft>
                <a:spcPts val="0"/>
              </a:spcAft>
              <a:buClr>
                <a:schemeClr val="dk2"/>
              </a:buClr>
              <a:buSzPts val="1800"/>
              <a:buChar char="–"/>
              <a:defRPr/>
            </a:lvl6pPr>
            <a:lvl7pPr marL="3200400" lvl="6" indent="-342900" algn="l">
              <a:lnSpc>
                <a:spcPct val="94000"/>
              </a:lnSpc>
              <a:spcBef>
                <a:spcPts val="500"/>
              </a:spcBef>
              <a:spcAft>
                <a:spcPts val="0"/>
              </a:spcAft>
              <a:buClr>
                <a:schemeClr val="dk2"/>
              </a:buClr>
              <a:buSzPts val="1800"/>
              <a:buChar char="■"/>
              <a:defRPr/>
            </a:lvl7pPr>
            <a:lvl8pPr marL="3657600" lvl="7" indent="-342900" algn="l">
              <a:lnSpc>
                <a:spcPct val="94000"/>
              </a:lnSpc>
              <a:spcBef>
                <a:spcPts val="500"/>
              </a:spcBef>
              <a:spcAft>
                <a:spcPts val="0"/>
              </a:spcAft>
              <a:buClr>
                <a:schemeClr val="dk2"/>
              </a:buClr>
              <a:buSzPts val="1800"/>
              <a:buChar char="–"/>
              <a:defRPr/>
            </a:lvl8pPr>
            <a:lvl9pPr marL="4114800" lvl="8" indent="-342900" algn="l">
              <a:lnSpc>
                <a:spcPct val="94000"/>
              </a:lnSpc>
              <a:spcBef>
                <a:spcPts val="500"/>
              </a:spcBef>
              <a:spcAft>
                <a:spcPts val="200"/>
              </a:spcAft>
              <a:buClr>
                <a:schemeClr val="dk2"/>
              </a:buClr>
              <a:buSzPts val="1800"/>
              <a:buChar char="■"/>
              <a:defRPr/>
            </a:lvl9pPr>
          </a:lstStyle>
          <a:p>
            <a:endParaRPr/>
          </a:p>
        </p:txBody>
      </p:sp>
      <p:sp>
        <p:nvSpPr>
          <p:cNvPr id="28" name="Google Shape;28;p12"/>
          <p:cNvSpPr txBox="1">
            <a:spLocks noGrp="1"/>
          </p:cNvSpPr>
          <p:nvPr>
            <p:ph type="dt" idx="10"/>
          </p:nvPr>
        </p:nvSpPr>
        <p:spPr>
          <a:xfrm>
            <a:off x="1390650" y="6453386"/>
            <a:ext cx="1204572" cy="40461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29" name="Google Shape;29;p12"/>
          <p:cNvSpPr txBox="1">
            <a:spLocks noGrp="1"/>
          </p:cNvSpPr>
          <p:nvPr>
            <p:ph type="ftr" idx="11"/>
          </p:nvPr>
        </p:nvSpPr>
        <p:spPr>
          <a:xfrm>
            <a:off x="2893564" y="6453386"/>
            <a:ext cx="6280830" cy="40461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30" name="Google Shape;30;p12"/>
          <p:cNvSpPr txBox="1">
            <a:spLocks noGrp="1"/>
          </p:cNvSpPr>
          <p:nvPr>
            <p:ph type="sldNum" idx="12"/>
          </p:nvPr>
        </p:nvSpPr>
        <p:spPr>
          <a:xfrm>
            <a:off x="9472736" y="6453386"/>
            <a:ext cx="1596292" cy="40461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bg>
      <p:bgPr>
        <a:solidFill>
          <a:schemeClr val="dk2"/>
        </a:solidFill>
        <a:effectLst/>
      </p:bgPr>
    </p:bg>
    <p:spTree>
      <p:nvGrpSpPr>
        <p:cNvPr id="1" name="Shape 31"/>
        <p:cNvGrpSpPr/>
        <p:nvPr/>
      </p:nvGrpSpPr>
      <p:grpSpPr>
        <a:xfrm>
          <a:off x="0" y="0"/>
          <a:ext cx="0" cy="0"/>
          <a:chOff x="0" y="0"/>
          <a:chExt cx="0" cy="0"/>
        </a:xfrm>
      </p:grpSpPr>
      <p:sp>
        <p:nvSpPr>
          <p:cNvPr id="32" name="Google Shape;32;p13"/>
          <p:cNvSpPr txBox="1">
            <a:spLocks noGrp="1"/>
          </p:cNvSpPr>
          <p:nvPr>
            <p:ph type="title"/>
          </p:nvPr>
        </p:nvSpPr>
        <p:spPr>
          <a:xfrm>
            <a:off x="765025" y="1301360"/>
            <a:ext cx="9612971" cy="2852737"/>
          </a:xfrm>
          <a:prstGeom prst="rect">
            <a:avLst/>
          </a:prstGeom>
          <a:noFill/>
          <a:ln>
            <a:noFill/>
          </a:ln>
        </p:spPr>
        <p:txBody>
          <a:bodyPr spcFirstLastPara="1" wrap="square" lIns="91425" tIns="45700" rIns="91425" bIns="45700" anchor="b" anchorCtr="0">
            <a:normAutofit/>
          </a:bodyPr>
          <a:lstStyle>
            <a:lvl1pPr lvl="0" algn="r">
              <a:lnSpc>
                <a:spcPct val="89000"/>
              </a:lnSpc>
              <a:spcBef>
                <a:spcPts val="0"/>
              </a:spcBef>
              <a:spcAft>
                <a:spcPts val="0"/>
              </a:spcAft>
              <a:buClr>
                <a:schemeClr val="lt2"/>
              </a:buClr>
              <a:buSzPts val="7200"/>
              <a:buFont typeface="Libre Franklin"/>
              <a:buNone/>
              <a:defRPr sz="7200" cap="none">
                <a:solidFill>
                  <a:schemeClr val="lt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13"/>
          <p:cNvSpPr txBox="1">
            <a:spLocks noGrp="1"/>
          </p:cNvSpPr>
          <p:nvPr>
            <p:ph type="body" idx="1"/>
          </p:nvPr>
        </p:nvSpPr>
        <p:spPr>
          <a:xfrm>
            <a:off x="765025" y="4216328"/>
            <a:ext cx="9612971" cy="1143324"/>
          </a:xfrm>
          <a:prstGeom prst="rect">
            <a:avLst/>
          </a:prstGeom>
          <a:noFill/>
          <a:ln>
            <a:noFill/>
          </a:ln>
        </p:spPr>
        <p:txBody>
          <a:bodyPr spcFirstLastPara="1" wrap="square" lIns="91425" tIns="45700" rIns="91425" bIns="45700" anchor="t" anchorCtr="0">
            <a:normAutofit/>
          </a:bodyPr>
          <a:lstStyle>
            <a:lvl1pPr marL="457200" lvl="0" indent="-228600" algn="r">
              <a:lnSpc>
                <a:spcPct val="112000"/>
              </a:lnSpc>
              <a:spcBef>
                <a:spcPts val="0"/>
              </a:spcBef>
              <a:spcAft>
                <a:spcPts val="0"/>
              </a:spcAft>
              <a:buClr>
                <a:schemeClr val="lt2"/>
              </a:buClr>
              <a:buSzPts val="2400"/>
              <a:buNone/>
              <a:defRPr sz="2400">
                <a:solidFill>
                  <a:schemeClr val="lt2"/>
                </a:solidFill>
              </a:defRPr>
            </a:lvl1pPr>
            <a:lvl2pPr marL="914400" lvl="1" indent="-228600" algn="l">
              <a:lnSpc>
                <a:spcPct val="94000"/>
              </a:lnSpc>
              <a:spcBef>
                <a:spcPts val="500"/>
              </a:spcBef>
              <a:spcAft>
                <a:spcPts val="0"/>
              </a:spcAft>
              <a:buClr>
                <a:schemeClr val="lt1"/>
              </a:buClr>
              <a:buSzPts val="2000"/>
              <a:buNone/>
              <a:defRPr sz="2000">
                <a:solidFill>
                  <a:schemeClr val="lt1"/>
                </a:solidFill>
              </a:defRPr>
            </a:lvl2pPr>
            <a:lvl3pPr marL="1371600" lvl="2" indent="-228600" algn="l">
              <a:lnSpc>
                <a:spcPct val="94000"/>
              </a:lnSpc>
              <a:spcBef>
                <a:spcPts val="500"/>
              </a:spcBef>
              <a:spcAft>
                <a:spcPts val="0"/>
              </a:spcAft>
              <a:buClr>
                <a:schemeClr val="lt1"/>
              </a:buClr>
              <a:buSzPts val="1800"/>
              <a:buNone/>
              <a:defRPr sz="1800">
                <a:solidFill>
                  <a:schemeClr val="lt1"/>
                </a:solidFill>
              </a:defRPr>
            </a:lvl3pPr>
            <a:lvl4pPr marL="1828800" lvl="3" indent="-228600" algn="l">
              <a:lnSpc>
                <a:spcPct val="94000"/>
              </a:lnSpc>
              <a:spcBef>
                <a:spcPts val="500"/>
              </a:spcBef>
              <a:spcAft>
                <a:spcPts val="0"/>
              </a:spcAft>
              <a:buClr>
                <a:schemeClr val="lt1"/>
              </a:buClr>
              <a:buSzPts val="1600"/>
              <a:buNone/>
              <a:defRPr sz="1600">
                <a:solidFill>
                  <a:schemeClr val="lt1"/>
                </a:solidFill>
              </a:defRPr>
            </a:lvl4pPr>
            <a:lvl5pPr marL="2286000" lvl="4" indent="-228600" algn="l">
              <a:lnSpc>
                <a:spcPct val="94000"/>
              </a:lnSpc>
              <a:spcBef>
                <a:spcPts val="500"/>
              </a:spcBef>
              <a:spcAft>
                <a:spcPts val="0"/>
              </a:spcAft>
              <a:buClr>
                <a:schemeClr val="lt1"/>
              </a:buClr>
              <a:buSzPts val="1600"/>
              <a:buNone/>
              <a:defRPr sz="1600">
                <a:solidFill>
                  <a:schemeClr val="lt1"/>
                </a:solidFill>
              </a:defRPr>
            </a:lvl5pPr>
            <a:lvl6pPr marL="2743200" lvl="5" indent="-228600" algn="l">
              <a:lnSpc>
                <a:spcPct val="94000"/>
              </a:lnSpc>
              <a:spcBef>
                <a:spcPts val="500"/>
              </a:spcBef>
              <a:spcAft>
                <a:spcPts val="0"/>
              </a:spcAft>
              <a:buClr>
                <a:schemeClr val="lt1"/>
              </a:buClr>
              <a:buSzPts val="1600"/>
              <a:buNone/>
              <a:defRPr sz="1600">
                <a:solidFill>
                  <a:schemeClr val="lt1"/>
                </a:solidFill>
              </a:defRPr>
            </a:lvl6pPr>
            <a:lvl7pPr marL="3200400" lvl="6" indent="-228600" algn="l">
              <a:lnSpc>
                <a:spcPct val="94000"/>
              </a:lnSpc>
              <a:spcBef>
                <a:spcPts val="500"/>
              </a:spcBef>
              <a:spcAft>
                <a:spcPts val="0"/>
              </a:spcAft>
              <a:buClr>
                <a:schemeClr val="lt1"/>
              </a:buClr>
              <a:buSzPts val="1600"/>
              <a:buNone/>
              <a:defRPr sz="1600">
                <a:solidFill>
                  <a:schemeClr val="lt1"/>
                </a:solidFill>
              </a:defRPr>
            </a:lvl7pPr>
            <a:lvl8pPr marL="3657600" lvl="7" indent="-228600" algn="l">
              <a:lnSpc>
                <a:spcPct val="94000"/>
              </a:lnSpc>
              <a:spcBef>
                <a:spcPts val="500"/>
              </a:spcBef>
              <a:spcAft>
                <a:spcPts val="0"/>
              </a:spcAft>
              <a:buClr>
                <a:schemeClr val="lt1"/>
              </a:buClr>
              <a:buSzPts val="1600"/>
              <a:buNone/>
              <a:defRPr sz="1600">
                <a:solidFill>
                  <a:schemeClr val="lt1"/>
                </a:solidFill>
              </a:defRPr>
            </a:lvl8pPr>
            <a:lvl9pPr marL="4114800" lvl="8" indent="-228600" algn="l">
              <a:lnSpc>
                <a:spcPct val="94000"/>
              </a:lnSpc>
              <a:spcBef>
                <a:spcPts val="500"/>
              </a:spcBef>
              <a:spcAft>
                <a:spcPts val="200"/>
              </a:spcAft>
              <a:buClr>
                <a:schemeClr val="lt1"/>
              </a:buClr>
              <a:buSzPts val="1600"/>
              <a:buNone/>
              <a:defRPr sz="1600">
                <a:solidFill>
                  <a:schemeClr val="lt1"/>
                </a:solidFill>
              </a:defRPr>
            </a:lvl9pPr>
          </a:lstStyle>
          <a:p>
            <a:endParaRPr/>
          </a:p>
        </p:txBody>
      </p:sp>
      <p:sp>
        <p:nvSpPr>
          <p:cNvPr id="34" name="Google Shape;34;p13"/>
          <p:cNvSpPr txBox="1">
            <a:spLocks noGrp="1"/>
          </p:cNvSpPr>
          <p:nvPr>
            <p:ph type="dt" idx="10"/>
          </p:nvPr>
        </p:nvSpPr>
        <p:spPr>
          <a:xfrm>
            <a:off x="738908" y="6453386"/>
            <a:ext cx="1622409" cy="40461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lt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35" name="Google Shape;35;p13"/>
          <p:cNvSpPr txBox="1">
            <a:spLocks noGrp="1"/>
          </p:cNvSpPr>
          <p:nvPr>
            <p:ph type="ftr" idx="11"/>
          </p:nvPr>
        </p:nvSpPr>
        <p:spPr>
          <a:xfrm>
            <a:off x="2584312" y="6453386"/>
            <a:ext cx="7023377" cy="40461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chemeClr val="lt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36" name="Google Shape;36;p13"/>
          <p:cNvSpPr txBox="1">
            <a:spLocks noGrp="1"/>
          </p:cNvSpPr>
          <p:nvPr>
            <p:ph type="sldNum" idx="12"/>
          </p:nvPr>
        </p:nvSpPr>
        <p:spPr>
          <a:xfrm>
            <a:off x="9830683" y="6453386"/>
            <a:ext cx="1596292" cy="40461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lt2"/>
                </a:solidFill>
                <a:latin typeface="Libre Franklin"/>
                <a:ea typeface="Libre Franklin"/>
                <a:cs typeface="Libre Franklin"/>
                <a:sym typeface="Libre Franklin"/>
              </a:defRPr>
            </a:lvl1pPr>
            <a:lvl2pPr marL="0" lvl="1" indent="0" algn="r">
              <a:spcBef>
                <a:spcPts val="0"/>
              </a:spcBef>
              <a:buNone/>
              <a:defRPr sz="1200">
                <a:solidFill>
                  <a:schemeClr val="lt2"/>
                </a:solidFill>
                <a:latin typeface="Libre Franklin"/>
                <a:ea typeface="Libre Franklin"/>
                <a:cs typeface="Libre Franklin"/>
                <a:sym typeface="Libre Franklin"/>
              </a:defRPr>
            </a:lvl2pPr>
            <a:lvl3pPr marL="0" lvl="2" indent="0" algn="r">
              <a:spcBef>
                <a:spcPts val="0"/>
              </a:spcBef>
              <a:buNone/>
              <a:defRPr sz="1200">
                <a:solidFill>
                  <a:schemeClr val="lt2"/>
                </a:solidFill>
                <a:latin typeface="Libre Franklin"/>
                <a:ea typeface="Libre Franklin"/>
                <a:cs typeface="Libre Franklin"/>
                <a:sym typeface="Libre Franklin"/>
              </a:defRPr>
            </a:lvl3pPr>
            <a:lvl4pPr marL="0" lvl="3" indent="0" algn="r">
              <a:spcBef>
                <a:spcPts val="0"/>
              </a:spcBef>
              <a:buNone/>
              <a:defRPr sz="1200">
                <a:solidFill>
                  <a:schemeClr val="lt2"/>
                </a:solidFill>
                <a:latin typeface="Libre Franklin"/>
                <a:ea typeface="Libre Franklin"/>
                <a:cs typeface="Libre Franklin"/>
                <a:sym typeface="Libre Franklin"/>
              </a:defRPr>
            </a:lvl4pPr>
            <a:lvl5pPr marL="0" lvl="4" indent="0" algn="r">
              <a:spcBef>
                <a:spcPts val="0"/>
              </a:spcBef>
              <a:buNone/>
              <a:defRPr sz="1200">
                <a:solidFill>
                  <a:schemeClr val="lt2"/>
                </a:solidFill>
                <a:latin typeface="Libre Franklin"/>
                <a:ea typeface="Libre Franklin"/>
                <a:cs typeface="Libre Franklin"/>
                <a:sym typeface="Libre Franklin"/>
              </a:defRPr>
            </a:lvl5pPr>
            <a:lvl6pPr marL="0" lvl="5" indent="0" algn="r">
              <a:spcBef>
                <a:spcPts val="0"/>
              </a:spcBef>
              <a:buNone/>
              <a:defRPr sz="1200">
                <a:solidFill>
                  <a:schemeClr val="lt2"/>
                </a:solidFill>
                <a:latin typeface="Libre Franklin"/>
                <a:ea typeface="Libre Franklin"/>
                <a:cs typeface="Libre Franklin"/>
                <a:sym typeface="Libre Franklin"/>
              </a:defRPr>
            </a:lvl6pPr>
            <a:lvl7pPr marL="0" lvl="6" indent="0" algn="r">
              <a:spcBef>
                <a:spcPts val="0"/>
              </a:spcBef>
              <a:buNone/>
              <a:defRPr sz="1200">
                <a:solidFill>
                  <a:schemeClr val="lt2"/>
                </a:solidFill>
                <a:latin typeface="Libre Franklin"/>
                <a:ea typeface="Libre Franklin"/>
                <a:cs typeface="Libre Franklin"/>
                <a:sym typeface="Libre Franklin"/>
              </a:defRPr>
            </a:lvl7pPr>
            <a:lvl8pPr marL="0" lvl="7" indent="0" algn="r">
              <a:spcBef>
                <a:spcPts val="0"/>
              </a:spcBef>
              <a:buNone/>
              <a:defRPr sz="1200">
                <a:solidFill>
                  <a:schemeClr val="lt2"/>
                </a:solidFill>
                <a:latin typeface="Libre Franklin"/>
                <a:ea typeface="Libre Franklin"/>
                <a:cs typeface="Libre Franklin"/>
                <a:sym typeface="Libre Franklin"/>
              </a:defRPr>
            </a:lvl8pPr>
            <a:lvl9pPr marL="0" lvl="8" indent="0" algn="r">
              <a:spcBef>
                <a:spcPts val="0"/>
              </a:spcBef>
              <a:buNone/>
              <a:defRPr sz="1200">
                <a:solidFill>
                  <a:schemeClr val="lt2"/>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US"/>
              <a:t>‹#›</a:t>
            </a:fld>
            <a:endParaRPr dirty="0"/>
          </a:p>
        </p:txBody>
      </p:sp>
      <p:sp>
        <p:nvSpPr>
          <p:cNvPr id="37" name="Google Shape;37;p13" title="Crop Mark"/>
          <p:cNvSpPr/>
          <p:nvPr/>
        </p:nvSpPr>
        <p:spPr>
          <a:xfrm>
            <a:off x="8151962" y="1685652"/>
            <a:ext cx="3275013" cy="4408488"/>
          </a:xfrm>
          <a:custGeom>
            <a:avLst/>
            <a:gdLst/>
            <a:ahLst/>
            <a:cxnLst/>
            <a:rect l="l" t="t" r="r" b="b"/>
            <a:pathLst>
              <a:path w="4125" h="5554" extrusionOk="0">
                <a:moveTo>
                  <a:pt x="3614" y="0"/>
                </a:moveTo>
                <a:lnTo>
                  <a:pt x="4125" y="0"/>
                </a:lnTo>
                <a:lnTo>
                  <a:pt x="4125" y="5554"/>
                </a:lnTo>
                <a:lnTo>
                  <a:pt x="0" y="5554"/>
                </a:lnTo>
                <a:lnTo>
                  <a:pt x="0" y="5074"/>
                </a:lnTo>
                <a:lnTo>
                  <a:pt x="3614" y="5074"/>
                </a:lnTo>
                <a:lnTo>
                  <a:pt x="3614" y="0"/>
                </a:lnTo>
                <a:close/>
              </a:path>
            </a:pathLst>
          </a:custGeom>
          <a:solidFill>
            <a:schemeClr val="lt2"/>
          </a:solidFill>
          <a:ln>
            <a:noFill/>
          </a:ln>
        </p:spPr>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8"/>
        <p:cNvGrpSpPr/>
        <p:nvPr/>
      </p:nvGrpSpPr>
      <p:grpSpPr>
        <a:xfrm>
          <a:off x="0" y="0"/>
          <a:ext cx="0" cy="0"/>
          <a:chOff x="0" y="0"/>
          <a:chExt cx="0" cy="0"/>
        </a:xfrm>
      </p:grpSpPr>
      <p:sp>
        <p:nvSpPr>
          <p:cNvPr id="39" name="Google Shape;39;p14"/>
          <p:cNvSpPr txBox="1">
            <a:spLocks noGrp="1"/>
          </p:cNvSpPr>
          <p:nvPr>
            <p:ph type="title"/>
          </p:nvPr>
        </p:nvSpPr>
        <p:spPr>
          <a:xfrm>
            <a:off x="1371600" y="685800"/>
            <a:ext cx="9601200" cy="1485900"/>
          </a:xfrm>
          <a:prstGeom prst="rect">
            <a:avLst/>
          </a:prstGeom>
          <a:noFill/>
          <a:ln>
            <a:noFill/>
          </a:ln>
        </p:spPr>
        <p:txBody>
          <a:bodyPr spcFirstLastPara="1" wrap="square" lIns="91425" tIns="45700" rIns="91425" bIns="45700" anchor="t" anchorCtr="0">
            <a:normAutofit/>
          </a:bodyPr>
          <a:lstStyle>
            <a:lvl1pPr lvl="0" algn="l">
              <a:lnSpc>
                <a:spcPct val="89000"/>
              </a:lnSpc>
              <a:spcBef>
                <a:spcPts val="0"/>
              </a:spcBef>
              <a:spcAft>
                <a:spcPts val="0"/>
              </a:spcAft>
              <a:buClr>
                <a:schemeClr val="dk2"/>
              </a:buClr>
              <a:buSzPts val="4400"/>
              <a:buFont typeface="Libre Franklin"/>
              <a:buNone/>
              <a:defRPr>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0" name="Google Shape;40;p14"/>
          <p:cNvSpPr txBox="1">
            <a:spLocks noGrp="1"/>
          </p:cNvSpPr>
          <p:nvPr>
            <p:ph type="body" idx="1"/>
          </p:nvPr>
        </p:nvSpPr>
        <p:spPr>
          <a:xfrm>
            <a:off x="1371600" y="2285999"/>
            <a:ext cx="4447786" cy="3581401"/>
          </a:xfrm>
          <a:prstGeom prst="rect">
            <a:avLst/>
          </a:prstGeom>
          <a:noFill/>
          <a:ln>
            <a:noFill/>
          </a:ln>
        </p:spPr>
        <p:txBody>
          <a:bodyPr spcFirstLastPara="1" wrap="square" lIns="91425" tIns="45700" rIns="91425" bIns="45700" anchor="t" anchorCtr="0">
            <a:normAutofit/>
          </a:bodyPr>
          <a:lstStyle>
            <a:lvl1pPr marL="457200" lvl="0" indent="-355600" algn="l">
              <a:lnSpc>
                <a:spcPct val="94000"/>
              </a:lnSpc>
              <a:spcBef>
                <a:spcPts val="1000"/>
              </a:spcBef>
              <a:spcAft>
                <a:spcPts val="0"/>
              </a:spcAft>
              <a:buClr>
                <a:schemeClr val="dk2"/>
              </a:buClr>
              <a:buSzPts val="2000"/>
              <a:buChar char="■"/>
              <a:defRPr>
                <a:solidFill>
                  <a:schemeClr val="dk2"/>
                </a:solidFill>
              </a:defRPr>
            </a:lvl1pPr>
            <a:lvl2pPr marL="914400" lvl="1" indent="-355600" algn="l">
              <a:lnSpc>
                <a:spcPct val="94000"/>
              </a:lnSpc>
              <a:spcBef>
                <a:spcPts val="500"/>
              </a:spcBef>
              <a:spcAft>
                <a:spcPts val="0"/>
              </a:spcAft>
              <a:buClr>
                <a:schemeClr val="dk2"/>
              </a:buClr>
              <a:buSzPts val="2000"/>
              <a:buChar char="–"/>
              <a:defRPr>
                <a:solidFill>
                  <a:schemeClr val="dk2"/>
                </a:solidFill>
              </a:defRPr>
            </a:lvl2pPr>
            <a:lvl3pPr marL="1371600" lvl="2" indent="-342900" algn="l">
              <a:lnSpc>
                <a:spcPct val="94000"/>
              </a:lnSpc>
              <a:spcBef>
                <a:spcPts val="500"/>
              </a:spcBef>
              <a:spcAft>
                <a:spcPts val="0"/>
              </a:spcAft>
              <a:buClr>
                <a:schemeClr val="dk2"/>
              </a:buClr>
              <a:buSzPts val="1800"/>
              <a:buChar char="■"/>
              <a:defRPr>
                <a:solidFill>
                  <a:schemeClr val="dk2"/>
                </a:solidFill>
              </a:defRPr>
            </a:lvl3pPr>
            <a:lvl4pPr marL="1828800" lvl="3" indent="-342900" algn="l">
              <a:lnSpc>
                <a:spcPct val="94000"/>
              </a:lnSpc>
              <a:spcBef>
                <a:spcPts val="500"/>
              </a:spcBef>
              <a:spcAft>
                <a:spcPts val="0"/>
              </a:spcAft>
              <a:buClr>
                <a:schemeClr val="dk2"/>
              </a:buClr>
              <a:buSzPts val="1800"/>
              <a:buChar char="–"/>
              <a:defRPr>
                <a:solidFill>
                  <a:schemeClr val="dk2"/>
                </a:solidFill>
              </a:defRPr>
            </a:lvl4pPr>
            <a:lvl5pPr marL="2286000" lvl="4" indent="-330200" algn="l">
              <a:lnSpc>
                <a:spcPct val="94000"/>
              </a:lnSpc>
              <a:spcBef>
                <a:spcPts val="500"/>
              </a:spcBef>
              <a:spcAft>
                <a:spcPts val="0"/>
              </a:spcAft>
              <a:buClr>
                <a:schemeClr val="dk2"/>
              </a:buClr>
              <a:buSzPts val="1600"/>
              <a:buChar char="■"/>
              <a:defRPr>
                <a:solidFill>
                  <a:schemeClr val="dk2"/>
                </a:solidFill>
              </a:defRPr>
            </a:lvl5pPr>
            <a:lvl6pPr marL="2743200" lvl="5" indent="-342900" algn="l">
              <a:lnSpc>
                <a:spcPct val="94000"/>
              </a:lnSpc>
              <a:spcBef>
                <a:spcPts val="500"/>
              </a:spcBef>
              <a:spcAft>
                <a:spcPts val="0"/>
              </a:spcAft>
              <a:buClr>
                <a:schemeClr val="dk2"/>
              </a:buClr>
              <a:buSzPts val="1800"/>
              <a:buChar char="–"/>
              <a:defRPr/>
            </a:lvl6pPr>
            <a:lvl7pPr marL="3200400" lvl="6" indent="-342900" algn="l">
              <a:lnSpc>
                <a:spcPct val="94000"/>
              </a:lnSpc>
              <a:spcBef>
                <a:spcPts val="500"/>
              </a:spcBef>
              <a:spcAft>
                <a:spcPts val="0"/>
              </a:spcAft>
              <a:buClr>
                <a:schemeClr val="dk2"/>
              </a:buClr>
              <a:buSzPts val="1800"/>
              <a:buChar char="■"/>
              <a:defRPr/>
            </a:lvl7pPr>
            <a:lvl8pPr marL="3657600" lvl="7" indent="-342900" algn="l">
              <a:lnSpc>
                <a:spcPct val="94000"/>
              </a:lnSpc>
              <a:spcBef>
                <a:spcPts val="500"/>
              </a:spcBef>
              <a:spcAft>
                <a:spcPts val="0"/>
              </a:spcAft>
              <a:buClr>
                <a:schemeClr val="dk2"/>
              </a:buClr>
              <a:buSzPts val="1800"/>
              <a:buChar char="–"/>
              <a:defRPr/>
            </a:lvl8pPr>
            <a:lvl9pPr marL="4114800" lvl="8" indent="-342900" algn="l">
              <a:lnSpc>
                <a:spcPct val="94000"/>
              </a:lnSpc>
              <a:spcBef>
                <a:spcPts val="500"/>
              </a:spcBef>
              <a:spcAft>
                <a:spcPts val="200"/>
              </a:spcAft>
              <a:buClr>
                <a:schemeClr val="dk2"/>
              </a:buClr>
              <a:buSzPts val="1800"/>
              <a:buChar char="■"/>
              <a:defRPr/>
            </a:lvl9pPr>
          </a:lstStyle>
          <a:p>
            <a:endParaRPr/>
          </a:p>
        </p:txBody>
      </p:sp>
      <p:sp>
        <p:nvSpPr>
          <p:cNvPr id="41" name="Google Shape;41;p14"/>
          <p:cNvSpPr txBox="1">
            <a:spLocks noGrp="1"/>
          </p:cNvSpPr>
          <p:nvPr>
            <p:ph type="body" idx="2"/>
          </p:nvPr>
        </p:nvSpPr>
        <p:spPr>
          <a:xfrm>
            <a:off x="6525403" y="2285999"/>
            <a:ext cx="4447786" cy="3581401"/>
          </a:xfrm>
          <a:prstGeom prst="rect">
            <a:avLst/>
          </a:prstGeom>
          <a:noFill/>
          <a:ln>
            <a:noFill/>
          </a:ln>
        </p:spPr>
        <p:txBody>
          <a:bodyPr spcFirstLastPara="1" wrap="square" lIns="91425" tIns="45700" rIns="91425" bIns="45700" anchor="t" anchorCtr="0">
            <a:normAutofit/>
          </a:bodyPr>
          <a:lstStyle>
            <a:lvl1pPr marL="457200" lvl="0" indent="-355600" algn="l">
              <a:lnSpc>
                <a:spcPct val="94000"/>
              </a:lnSpc>
              <a:spcBef>
                <a:spcPts val="1000"/>
              </a:spcBef>
              <a:spcAft>
                <a:spcPts val="0"/>
              </a:spcAft>
              <a:buClr>
                <a:schemeClr val="dk2"/>
              </a:buClr>
              <a:buSzPts val="2000"/>
              <a:buChar char="■"/>
              <a:defRPr>
                <a:solidFill>
                  <a:schemeClr val="dk2"/>
                </a:solidFill>
              </a:defRPr>
            </a:lvl1pPr>
            <a:lvl2pPr marL="914400" lvl="1" indent="-355600" algn="l">
              <a:lnSpc>
                <a:spcPct val="94000"/>
              </a:lnSpc>
              <a:spcBef>
                <a:spcPts val="500"/>
              </a:spcBef>
              <a:spcAft>
                <a:spcPts val="0"/>
              </a:spcAft>
              <a:buClr>
                <a:schemeClr val="dk2"/>
              </a:buClr>
              <a:buSzPts val="2000"/>
              <a:buChar char="–"/>
              <a:defRPr>
                <a:solidFill>
                  <a:schemeClr val="dk2"/>
                </a:solidFill>
              </a:defRPr>
            </a:lvl2pPr>
            <a:lvl3pPr marL="1371600" lvl="2" indent="-342900" algn="l">
              <a:lnSpc>
                <a:spcPct val="94000"/>
              </a:lnSpc>
              <a:spcBef>
                <a:spcPts val="500"/>
              </a:spcBef>
              <a:spcAft>
                <a:spcPts val="0"/>
              </a:spcAft>
              <a:buClr>
                <a:schemeClr val="dk2"/>
              </a:buClr>
              <a:buSzPts val="1800"/>
              <a:buChar char="■"/>
              <a:defRPr>
                <a:solidFill>
                  <a:schemeClr val="dk2"/>
                </a:solidFill>
              </a:defRPr>
            </a:lvl3pPr>
            <a:lvl4pPr marL="1828800" lvl="3" indent="-342900" algn="l">
              <a:lnSpc>
                <a:spcPct val="94000"/>
              </a:lnSpc>
              <a:spcBef>
                <a:spcPts val="500"/>
              </a:spcBef>
              <a:spcAft>
                <a:spcPts val="0"/>
              </a:spcAft>
              <a:buClr>
                <a:schemeClr val="dk2"/>
              </a:buClr>
              <a:buSzPts val="1800"/>
              <a:buChar char="–"/>
              <a:defRPr>
                <a:solidFill>
                  <a:schemeClr val="dk2"/>
                </a:solidFill>
              </a:defRPr>
            </a:lvl4pPr>
            <a:lvl5pPr marL="2286000" lvl="4" indent="-330200" algn="l">
              <a:lnSpc>
                <a:spcPct val="94000"/>
              </a:lnSpc>
              <a:spcBef>
                <a:spcPts val="500"/>
              </a:spcBef>
              <a:spcAft>
                <a:spcPts val="0"/>
              </a:spcAft>
              <a:buClr>
                <a:schemeClr val="dk2"/>
              </a:buClr>
              <a:buSzPts val="1600"/>
              <a:buChar char="■"/>
              <a:defRPr>
                <a:solidFill>
                  <a:schemeClr val="dk2"/>
                </a:solidFill>
              </a:defRPr>
            </a:lvl5pPr>
            <a:lvl6pPr marL="2743200" lvl="5" indent="-342900" algn="l">
              <a:lnSpc>
                <a:spcPct val="94000"/>
              </a:lnSpc>
              <a:spcBef>
                <a:spcPts val="500"/>
              </a:spcBef>
              <a:spcAft>
                <a:spcPts val="0"/>
              </a:spcAft>
              <a:buClr>
                <a:schemeClr val="dk2"/>
              </a:buClr>
              <a:buSzPts val="1800"/>
              <a:buChar char="–"/>
              <a:defRPr/>
            </a:lvl6pPr>
            <a:lvl7pPr marL="3200400" lvl="6" indent="-342900" algn="l">
              <a:lnSpc>
                <a:spcPct val="94000"/>
              </a:lnSpc>
              <a:spcBef>
                <a:spcPts val="500"/>
              </a:spcBef>
              <a:spcAft>
                <a:spcPts val="0"/>
              </a:spcAft>
              <a:buClr>
                <a:schemeClr val="dk2"/>
              </a:buClr>
              <a:buSzPts val="1800"/>
              <a:buChar char="■"/>
              <a:defRPr/>
            </a:lvl7pPr>
            <a:lvl8pPr marL="3657600" lvl="7" indent="-342900" algn="l">
              <a:lnSpc>
                <a:spcPct val="94000"/>
              </a:lnSpc>
              <a:spcBef>
                <a:spcPts val="500"/>
              </a:spcBef>
              <a:spcAft>
                <a:spcPts val="0"/>
              </a:spcAft>
              <a:buClr>
                <a:schemeClr val="dk2"/>
              </a:buClr>
              <a:buSzPts val="1800"/>
              <a:buChar char="–"/>
              <a:defRPr/>
            </a:lvl8pPr>
            <a:lvl9pPr marL="4114800" lvl="8" indent="-342900" algn="l">
              <a:lnSpc>
                <a:spcPct val="94000"/>
              </a:lnSpc>
              <a:spcBef>
                <a:spcPts val="500"/>
              </a:spcBef>
              <a:spcAft>
                <a:spcPts val="200"/>
              </a:spcAft>
              <a:buClr>
                <a:schemeClr val="dk2"/>
              </a:buClr>
              <a:buSzPts val="1800"/>
              <a:buChar char="■"/>
              <a:defRPr/>
            </a:lvl9pPr>
          </a:lstStyle>
          <a:p>
            <a:endParaRPr/>
          </a:p>
        </p:txBody>
      </p:sp>
      <p:sp>
        <p:nvSpPr>
          <p:cNvPr id="42" name="Google Shape;42;p14"/>
          <p:cNvSpPr txBox="1">
            <a:spLocks noGrp="1"/>
          </p:cNvSpPr>
          <p:nvPr>
            <p:ph type="dt" idx="10"/>
          </p:nvPr>
        </p:nvSpPr>
        <p:spPr>
          <a:xfrm>
            <a:off x="1390650" y="6453386"/>
            <a:ext cx="1204572" cy="40461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43" name="Google Shape;43;p14"/>
          <p:cNvSpPr txBox="1">
            <a:spLocks noGrp="1"/>
          </p:cNvSpPr>
          <p:nvPr>
            <p:ph type="ftr" idx="11"/>
          </p:nvPr>
        </p:nvSpPr>
        <p:spPr>
          <a:xfrm>
            <a:off x="2893564" y="6453386"/>
            <a:ext cx="6280830" cy="40461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44" name="Google Shape;44;p14"/>
          <p:cNvSpPr txBox="1">
            <a:spLocks noGrp="1"/>
          </p:cNvSpPr>
          <p:nvPr>
            <p:ph type="sldNum" idx="12"/>
          </p:nvPr>
        </p:nvSpPr>
        <p:spPr>
          <a:xfrm>
            <a:off x="9472736" y="6453386"/>
            <a:ext cx="1596292" cy="40461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5"/>
        <p:cNvGrpSpPr/>
        <p:nvPr/>
      </p:nvGrpSpPr>
      <p:grpSpPr>
        <a:xfrm>
          <a:off x="0" y="0"/>
          <a:ext cx="0" cy="0"/>
          <a:chOff x="0" y="0"/>
          <a:chExt cx="0" cy="0"/>
        </a:xfrm>
      </p:grpSpPr>
      <p:sp>
        <p:nvSpPr>
          <p:cNvPr id="46" name="Google Shape;46;p15"/>
          <p:cNvSpPr txBox="1">
            <a:spLocks noGrp="1"/>
          </p:cNvSpPr>
          <p:nvPr>
            <p:ph type="title"/>
          </p:nvPr>
        </p:nvSpPr>
        <p:spPr>
          <a:xfrm>
            <a:off x="1371600" y="685800"/>
            <a:ext cx="9601200" cy="1485900"/>
          </a:xfrm>
          <a:prstGeom prst="rect">
            <a:avLst/>
          </a:prstGeom>
          <a:noFill/>
          <a:ln>
            <a:noFill/>
          </a:ln>
        </p:spPr>
        <p:txBody>
          <a:bodyPr spcFirstLastPara="1" wrap="square" lIns="91425" tIns="45700" rIns="91425" bIns="45700" anchor="t" anchorCtr="0">
            <a:normAutofit/>
          </a:bodyPr>
          <a:lstStyle>
            <a:lvl1pPr lvl="0" algn="l">
              <a:lnSpc>
                <a:spcPct val="89000"/>
              </a:lnSpc>
              <a:spcBef>
                <a:spcPts val="0"/>
              </a:spcBef>
              <a:spcAft>
                <a:spcPts val="0"/>
              </a:spcAft>
              <a:buClr>
                <a:schemeClr val="dk2"/>
              </a:buClr>
              <a:buSzPts val="4400"/>
              <a:buFont typeface="Libre Franklin"/>
              <a:buNone/>
              <a:defRPr>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15"/>
          <p:cNvSpPr txBox="1">
            <a:spLocks noGrp="1"/>
          </p:cNvSpPr>
          <p:nvPr>
            <p:ph type="body" idx="1"/>
          </p:nvPr>
        </p:nvSpPr>
        <p:spPr>
          <a:xfrm>
            <a:off x="1371600" y="2340864"/>
            <a:ext cx="4443984" cy="823912"/>
          </a:xfrm>
          <a:prstGeom prst="rect">
            <a:avLst/>
          </a:prstGeom>
          <a:noFill/>
          <a:ln>
            <a:noFill/>
          </a:ln>
        </p:spPr>
        <p:txBody>
          <a:bodyPr spcFirstLastPara="1" wrap="square" lIns="91425" tIns="45700" rIns="91425" bIns="45700" anchor="b" anchorCtr="0">
            <a:noAutofit/>
          </a:bodyPr>
          <a:lstStyle>
            <a:lvl1pPr marL="457200" lvl="0" indent="-228600" algn="l">
              <a:lnSpc>
                <a:spcPct val="84000"/>
              </a:lnSpc>
              <a:spcBef>
                <a:spcPts val="0"/>
              </a:spcBef>
              <a:spcAft>
                <a:spcPts val="0"/>
              </a:spcAft>
              <a:buClr>
                <a:schemeClr val="dk2"/>
              </a:buClr>
              <a:buSzPts val="3000"/>
              <a:buNone/>
              <a:defRPr sz="3000" b="0">
                <a:solidFill>
                  <a:schemeClr val="dk2"/>
                </a:solidFill>
              </a:defRPr>
            </a:lvl1pPr>
            <a:lvl2pPr marL="914400" lvl="1" indent="-228600" algn="l">
              <a:lnSpc>
                <a:spcPct val="94000"/>
              </a:lnSpc>
              <a:spcBef>
                <a:spcPts val="500"/>
              </a:spcBef>
              <a:spcAft>
                <a:spcPts val="0"/>
              </a:spcAft>
              <a:buClr>
                <a:schemeClr val="dk2"/>
              </a:buClr>
              <a:buSzPts val="2000"/>
              <a:buNone/>
              <a:defRPr sz="2000" b="1"/>
            </a:lvl2pPr>
            <a:lvl3pPr marL="1371600" lvl="2" indent="-228600" algn="l">
              <a:lnSpc>
                <a:spcPct val="94000"/>
              </a:lnSpc>
              <a:spcBef>
                <a:spcPts val="500"/>
              </a:spcBef>
              <a:spcAft>
                <a:spcPts val="0"/>
              </a:spcAft>
              <a:buClr>
                <a:schemeClr val="dk2"/>
              </a:buClr>
              <a:buSzPts val="1800"/>
              <a:buNone/>
              <a:defRPr sz="1800" b="1"/>
            </a:lvl3pPr>
            <a:lvl4pPr marL="1828800" lvl="3" indent="-228600" algn="l">
              <a:lnSpc>
                <a:spcPct val="94000"/>
              </a:lnSpc>
              <a:spcBef>
                <a:spcPts val="500"/>
              </a:spcBef>
              <a:spcAft>
                <a:spcPts val="0"/>
              </a:spcAft>
              <a:buClr>
                <a:schemeClr val="dk2"/>
              </a:buClr>
              <a:buSzPts val="1600"/>
              <a:buNone/>
              <a:defRPr sz="1600" b="1"/>
            </a:lvl4pPr>
            <a:lvl5pPr marL="2286000" lvl="4" indent="-228600" algn="l">
              <a:lnSpc>
                <a:spcPct val="94000"/>
              </a:lnSpc>
              <a:spcBef>
                <a:spcPts val="500"/>
              </a:spcBef>
              <a:spcAft>
                <a:spcPts val="0"/>
              </a:spcAft>
              <a:buClr>
                <a:schemeClr val="dk2"/>
              </a:buClr>
              <a:buSzPts val="1600"/>
              <a:buNone/>
              <a:defRPr sz="1600" b="1"/>
            </a:lvl5pPr>
            <a:lvl6pPr marL="2743200" lvl="5" indent="-228600" algn="l">
              <a:lnSpc>
                <a:spcPct val="94000"/>
              </a:lnSpc>
              <a:spcBef>
                <a:spcPts val="500"/>
              </a:spcBef>
              <a:spcAft>
                <a:spcPts val="0"/>
              </a:spcAft>
              <a:buClr>
                <a:schemeClr val="dk2"/>
              </a:buClr>
              <a:buSzPts val="1600"/>
              <a:buNone/>
              <a:defRPr sz="1600" b="1"/>
            </a:lvl6pPr>
            <a:lvl7pPr marL="3200400" lvl="6" indent="-228600" algn="l">
              <a:lnSpc>
                <a:spcPct val="94000"/>
              </a:lnSpc>
              <a:spcBef>
                <a:spcPts val="500"/>
              </a:spcBef>
              <a:spcAft>
                <a:spcPts val="0"/>
              </a:spcAft>
              <a:buClr>
                <a:schemeClr val="dk2"/>
              </a:buClr>
              <a:buSzPts val="1600"/>
              <a:buNone/>
              <a:defRPr sz="1600" b="1"/>
            </a:lvl7pPr>
            <a:lvl8pPr marL="3657600" lvl="7" indent="-228600" algn="l">
              <a:lnSpc>
                <a:spcPct val="94000"/>
              </a:lnSpc>
              <a:spcBef>
                <a:spcPts val="500"/>
              </a:spcBef>
              <a:spcAft>
                <a:spcPts val="0"/>
              </a:spcAft>
              <a:buClr>
                <a:schemeClr val="dk2"/>
              </a:buClr>
              <a:buSzPts val="1600"/>
              <a:buNone/>
              <a:defRPr sz="1600" b="1"/>
            </a:lvl8pPr>
            <a:lvl9pPr marL="4114800" lvl="8" indent="-228600" algn="l">
              <a:lnSpc>
                <a:spcPct val="94000"/>
              </a:lnSpc>
              <a:spcBef>
                <a:spcPts val="500"/>
              </a:spcBef>
              <a:spcAft>
                <a:spcPts val="200"/>
              </a:spcAft>
              <a:buClr>
                <a:schemeClr val="dk2"/>
              </a:buClr>
              <a:buSzPts val="1600"/>
              <a:buNone/>
              <a:defRPr sz="1600" b="1"/>
            </a:lvl9pPr>
          </a:lstStyle>
          <a:p>
            <a:endParaRPr/>
          </a:p>
        </p:txBody>
      </p:sp>
      <p:sp>
        <p:nvSpPr>
          <p:cNvPr id="48" name="Google Shape;48;p15"/>
          <p:cNvSpPr txBox="1">
            <a:spLocks noGrp="1"/>
          </p:cNvSpPr>
          <p:nvPr>
            <p:ph type="body" idx="2"/>
          </p:nvPr>
        </p:nvSpPr>
        <p:spPr>
          <a:xfrm>
            <a:off x="1371600" y="3305207"/>
            <a:ext cx="4443984" cy="2562193"/>
          </a:xfrm>
          <a:prstGeom prst="rect">
            <a:avLst/>
          </a:prstGeom>
          <a:noFill/>
          <a:ln>
            <a:noFill/>
          </a:ln>
        </p:spPr>
        <p:txBody>
          <a:bodyPr spcFirstLastPara="1" wrap="square" lIns="91425" tIns="45700" rIns="91425" bIns="45700" anchor="t" anchorCtr="0">
            <a:normAutofit/>
          </a:bodyPr>
          <a:lstStyle>
            <a:lvl1pPr marL="457200" lvl="0" indent="-355600" algn="l">
              <a:lnSpc>
                <a:spcPct val="94000"/>
              </a:lnSpc>
              <a:spcBef>
                <a:spcPts val="1000"/>
              </a:spcBef>
              <a:spcAft>
                <a:spcPts val="0"/>
              </a:spcAft>
              <a:buClr>
                <a:schemeClr val="dk2"/>
              </a:buClr>
              <a:buSzPts val="2000"/>
              <a:buChar char="■"/>
              <a:defRPr>
                <a:solidFill>
                  <a:schemeClr val="dk2"/>
                </a:solidFill>
              </a:defRPr>
            </a:lvl1pPr>
            <a:lvl2pPr marL="914400" lvl="1" indent="-355600" algn="l">
              <a:lnSpc>
                <a:spcPct val="94000"/>
              </a:lnSpc>
              <a:spcBef>
                <a:spcPts val="500"/>
              </a:spcBef>
              <a:spcAft>
                <a:spcPts val="0"/>
              </a:spcAft>
              <a:buClr>
                <a:schemeClr val="dk2"/>
              </a:buClr>
              <a:buSzPts val="2000"/>
              <a:buChar char="–"/>
              <a:defRPr>
                <a:solidFill>
                  <a:schemeClr val="dk2"/>
                </a:solidFill>
              </a:defRPr>
            </a:lvl2pPr>
            <a:lvl3pPr marL="1371600" lvl="2" indent="-342900" algn="l">
              <a:lnSpc>
                <a:spcPct val="94000"/>
              </a:lnSpc>
              <a:spcBef>
                <a:spcPts val="500"/>
              </a:spcBef>
              <a:spcAft>
                <a:spcPts val="0"/>
              </a:spcAft>
              <a:buClr>
                <a:schemeClr val="dk2"/>
              </a:buClr>
              <a:buSzPts val="1800"/>
              <a:buChar char="■"/>
              <a:defRPr>
                <a:solidFill>
                  <a:schemeClr val="dk2"/>
                </a:solidFill>
              </a:defRPr>
            </a:lvl3pPr>
            <a:lvl4pPr marL="1828800" lvl="3" indent="-342900" algn="l">
              <a:lnSpc>
                <a:spcPct val="94000"/>
              </a:lnSpc>
              <a:spcBef>
                <a:spcPts val="500"/>
              </a:spcBef>
              <a:spcAft>
                <a:spcPts val="0"/>
              </a:spcAft>
              <a:buClr>
                <a:schemeClr val="dk2"/>
              </a:buClr>
              <a:buSzPts val="1800"/>
              <a:buChar char="–"/>
              <a:defRPr>
                <a:solidFill>
                  <a:schemeClr val="dk2"/>
                </a:solidFill>
              </a:defRPr>
            </a:lvl4pPr>
            <a:lvl5pPr marL="2286000" lvl="4" indent="-330200" algn="l">
              <a:lnSpc>
                <a:spcPct val="94000"/>
              </a:lnSpc>
              <a:spcBef>
                <a:spcPts val="500"/>
              </a:spcBef>
              <a:spcAft>
                <a:spcPts val="0"/>
              </a:spcAft>
              <a:buClr>
                <a:schemeClr val="dk2"/>
              </a:buClr>
              <a:buSzPts val="1600"/>
              <a:buChar char="■"/>
              <a:defRPr>
                <a:solidFill>
                  <a:schemeClr val="dk2"/>
                </a:solidFill>
              </a:defRPr>
            </a:lvl5pPr>
            <a:lvl6pPr marL="2743200" lvl="5" indent="-342900" algn="l">
              <a:lnSpc>
                <a:spcPct val="94000"/>
              </a:lnSpc>
              <a:spcBef>
                <a:spcPts val="500"/>
              </a:spcBef>
              <a:spcAft>
                <a:spcPts val="0"/>
              </a:spcAft>
              <a:buClr>
                <a:schemeClr val="dk2"/>
              </a:buClr>
              <a:buSzPts val="1800"/>
              <a:buChar char="–"/>
              <a:defRPr/>
            </a:lvl6pPr>
            <a:lvl7pPr marL="3200400" lvl="6" indent="-342900" algn="l">
              <a:lnSpc>
                <a:spcPct val="94000"/>
              </a:lnSpc>
              <a:spcBef>
                <a:spcPts val="500"/>
              </a:spcBef>
              <a:spcAft>
                <a:spcPts val="0"/>
              </a:spcAft>
              <a:buClr>
                <a:schemeClr val="dk2"/>
              </a:buClr>
              <a:buSzPts val="1800"/>
              <a:buChar char="■"/>
              <a:defRPr/>
            </a:lvl7pPr>
            <a:lvl8pPr marL="3657600" lvl="7" indent="-342900" algn="l">
              <a:lnSpc>
                <a:spcPct val="94000"/>
              </a:lnSpc>
              <a:spcBef>
                <a:spcPts val="500"/>
              </a:spcBef>
              <a:spcAft>
                <a:spcPts val="0"/>
              </a:spcAft>
              <a:buClr>
                <a:schemeClr val="dk2"/>
              </a:buClr>
              <a:buSzPts val="1800"/>
              <a:buChar char="–"/>
              <a:defRPr/>
            </a:lvl8pPr>
            <a:lvl9pPr marL="4114800" lvl="8" indent="-342900" algn="l">
              <a:lnSpc>
                <a:spcPct val="94000"/>
              </a:lnSpc>
              <a:spcBef>
                <a:spcPts val="500"/>
              </a:spcBef>
              <a:spcAft>
                <a:spcPts val="200"/>
              </a:spcAft>
              <a:buClr>
                <a:schemeClr val="dk2"/>
              </a:buClr>
              <a:buSzPts val="1800"/>
              <a:buChar char="■"/>
              <a:defRPr/>
            </a:lvl9pPr>
          </a:lstStyle>
          <a:p>
            <a:endParaRPr/>
          </a:p>
        </p:txBody>
      </p:sp>
      <p:sp>
        <p:nvSpPr>
          <p:cNvPr id="49" name="Google Shape;49;p15"/>
          <p:cNvSpPr txBox="1">
            <a:spLocks noGrp="1"/>
          </p:cNvSpPr>
          <p:nvPr>
            <p:ph type="body" idx="3"/>
          </p:nvPr>
        </p:nvSpPr>
        <p:spPr>
          <a:xfrm>
            <a:off x="6525014" y="2340864"/>
            <a:ext cx="4443984" cy="823912"/>
          </a:xfrm>
          <a:prstGeom prst="rect">
            <a:avLst/>
          </a:prstGeom>
          <a:noFill/>
          <a:ln>
            <a:noFill/>
          </a:ln>
        </p:spPr>
        <p:txBody>
          <a:bodyPr spcFirstLastPara="1" wrap="square" lIns="91425" tIns="45700" rIns="91425" bIns="45700" anchor="b" anchorCtr="0">
            <a:noAutofit/>
          </a:bodyPr>
          <a:lstStyle>
            <a:lvl1pPr marL="457200" lvl="0" indent="-228600" algn="l">
              <a:lnSpc>
                <a:spcPct val="84000"/>
              </a:lnSpc>
              <a:spcBef>
                <a:spcPts val="0"/>
              </a:spcBef>
              <a:spcAft>
                <a:spcPts val="0"/>
              </a:spcAft>
              <a:buClr>
                <a:schemeClr val="dk2"/>
              </a:buClr>
              <a:buSzPts val="3000"/>
              <a:buNone/>
              <a:defRPr sz="3000" b="0">
                <a:solidFill>
                  <a:schemeClr val="dk2"/>
                </a:solidFill>
              </a:defRPr>
            </a:lvl1pPr>
            <a:lvl2pPr marL="914400" lvl="1" indent="-228600" algn="l">
              <a:lnSpc>
                <a:spcPct val="94000"/>
              </a:lnSpc>
              <a:spcBef>
                <a:spcPts val="500"/>
              </a:spcBef>
              <a:spcAft>
                <a:spcPts val="0"/>
              </a:spcAft>
              <a:buClr>
                <a:schemeClr val="dk2"/>
              </a:buClr>
              <a:buSzPts val="2000"/>
              <a:buNone/>
              <a:defRPr sz="2000" b="1"/>
            </a:lvl2pPr>
            <a:lvl3pPr marL="1371600" lvl="2" indent="-228600" algn="l">
              <a:lnSpc>
                <a:spcPct val="94000"/>
              </a:lnSpc>
              <a:spcBef>
                <a:spcPts val="500"/>
              </a:spcBef>
              <a:spcAft>
                <a:spcPts val="0"/>
              </a:spcAft>
              <a:buClr>
                <a:schemeClr val="dk2"/>
              </a:buClr>
              <a:buSzPts val="1800"/>
              <a:buNone/>
              <a:defRPr sz="1800" b="1"/>
            </a:lvl3pPr>
            <a:lvl4pPr marL="1828800" lvl="3" indent="-228600" algn="l">
              <a:lnSpc>
                <a:spcPct val="94000"/>
              </a:lnSpc>
              <a:spcBef>
                <a:spcPts val="500"/>
              </a:spcBef>
              <a:spcAft>
                <a:spcPts val="0"/>
              </a:spcAft>
              <a:buClr>
                <a:schemeClr val="dk2"/>
              </a:buClr>
              <a:buSzPts val="1600"/>
              <a:buNone/>
              <a:defRPr sz="1600" b="1"/>
            </a:lvl4pPr>
            <a:lvl5pPr marL="2286000" lvl="4" indent="-228600" algn="l">
              <a:lnSpc>
                <a:spcPct val="94000"/>
              </a:lnSpc>
              <a:spcBef>
                <a:spcPts val="500"/>
              </a:spcBef>
              <a:spcAft>
                <a:spcPts val="0"/>
              </a:spcAft>
              <a:buClr>
                <a:schemeClr val="dk2"/>
              </a:buClr>
              <a:buSzPts val="1600"/>
              <a:buNone/>
              <a:defRPr sz="1600" b="1"/>
            </a:lvl5pPr>
            <a:lvl6pPr marL="2743200" lvl="5" indent="-228600" algn="l">
              <a:lnSpc>
                <a:spcPct val="94000"/>
              </a:lnSpc>
              <a:spcBef>
                <a:spcPts val="500"/>
              </a:spcBef>
              <a:spcAft>
                <a:spcPts val="0"/>
              </a:spcAft>
              <a:buClr>
                <a:schemeClr val="dk2"/>
              </a:buClr>
              <a:buSzPts val="1600"/>
              <a:buNone/>
              <a:defRPr sz="1600" b="1"/>
            </a:lvl6pPr>
            <a:lvl7pPr marL="3200400" lvl="6" indent="-228600" algn="l">
              <a:lnSpc>
                <a:spcPct val="94000"/>
              </a:lnSpc>
              <a:spcBef>
                <a:spcPts val="500"/>
              </a:spcBef>
              <a:spcAft>
                <a:spcPts val="0"/>
              </a:spcAft>
              <a:buClr>
                <a:schemeClr val="dk2"/>
              </a:buClr>
              <a:buSzPts val="1600"/>
              <a:buNone/>
              <a:defRPr sz="1600" b="1"/>
            </a:lvl7pPr>
            <a:lvl8pPr marL="3657600" lvl="7" indent="-228600" algn="l">
              <a:lnSpc>
                <a:spcPct val="94000"/>
              </a:lnSpc>
              <a:spcBef>
                <a:spcPts val="500"/>
              </a:spcBef>
              <a:spcAft>
                <a:spcPts val="0"/>
              </a:spcAft>
              <a:buClr>
                <a:schemeClr val="dk2"/>
              </a:buClr>
              <a:buSzPts val="1600"/>
              <a:buNone/>
              <a:defRPr sz="1600" b="1"/>
            </a:lvl8pPr>
            <a:lvl9pPr marL="4114800" lvl="8" indent="-228600" algn="l">
              <a:lnSpc>
                <a:spcPct val="94000"/>
              </a:lnSpc>
              <a:spcBef>
                <a:spcPts val="500"/>
              </a:spcBef>
              <a:spcAft>
                <a:spcPts val="200"/>
              </a:spcAft>
              <a:buClr>
                <a:schemeClr val="dk2"/>
              </a:buClr>
              <a:buSzPts val="1600"/>
              <a:buNone/>
              <a:defRPr sz="1600" b="1"/>
            </a:lvl9pPr>
          </a:lstStyle>
          <a:p>
            <a:endParaRPr/>
          </a:p>
        </p:txBody>
      </p:sp>
      <p:sp>
        <p:nvSpPr>
          <p:cNvPr id="50" name="Google Shape;50;p15"/>
          <p:cNvSpPr txBox="1">
            <a:spLocks noGrp="1"/>
          </p:cNvSpPr>
          <p:nvPr>
            <p:ph type="body" idx="4"/>
          </p:nvPr>
        </p:nvSpPr>
        <p:spPr>
          <a:xfrm>
            <a:off x="6525014" y="3305207"/>
            <a:ext cx="4443984" cy="2562193"/>
          </a:xfrm>
          <a:prstGeom prst="rect">
            <a:avLst/>
          </a:prstGeom>
          <a:noFill/>
          <a:ln>
            <a:noFill/>
          </a:ln>
        </p:spPr>
        <p:txBody>
          <a:bodyPr spcFirstLastPara="1" wrap="square" lIns="91425" tIns="45700" rIns="91425" bIns="45700" anchor="t" anchorCtr="0">
            <a:normAutofit/>
          </a:bodyPr>
          <a:lstStyle>
            <a:lvl1pPr marL="457200" lvl="0" indent="-355600" algn="l">
              <a:lnSpc>
                <a:spcPct val="94000"/>
              </a:lnSpc>
              <a:spcBef>
                <a:spcPts val="1000"/>
              </a:spcBef>
              <a:spcAft>
                <a:spcPts val="0"/>
              </a:spcAft>
              <a:buClr>
                <a:schemeClr val="dk2"/>
              </a:buClr>
              <a:buSzPts val="2000"/>
              <a:buChar char="■"/>
              <a:defRPr>
                <a:solidFill>
                  <a:schemeClr val="dk2"/>
                </a:solidFill>
              </a:defRPr>
            </a:lvl1pPr>
            <a:lvl2pPr marL="914400" lvl="1" indent="-355600" algn="l">
              <a:lnSpc>
                <a:spcPct val="94000"/>
              </a:lnSpc>
              <a:spcBef>
                <a:spcPts val="500"/>
              </a:spcBef>
              <a:spcAft>
                <a:spcPts val="0"/>
              </a:spcAft>
              <a:buClr>
                <a:schemeClr val="dk2"/>
              </a:buClr>
              <a:buSzPts val="2000"/>
              <a:buChar char="–"/>
              <a:defRPr>
                <a:solidFill>
                  <a:schemeClr val="dk2"/>
                </a:solidFill>
              </a:defRPr>
            </a:lvl2pPr>
            <a:lvl3pPr marL="1371600" lvl="2" indent="-342900" algn="l">
              <a:lnSpc>
                <a:spcPct val="94000"/>
              </a:lnSpc>
              <a:spcBef>
                <a:spcPts val="500"/>
              </a:spcBef>
              <a:spcAft>
                <a:spcPts val="0"/>
              </a:spcAft>
              <a:buClr>
                <a:schemeClr val="dk2"/>
              </a:buClr>
              <a:buSzPts val="1800"/>
              <a:buChar char="■"/>
              <a:defRPr>
                <a:solidFill>
                  <a:schemeClr val="dk2"/>
                </a:solidFill>
              </a:defRPr>
            </a:lvl3pPr>
            <a:lvl4pPr marL="1828800" lvl="3" indent="-342900" algn="l">
              <a:lnSpc>
                <a:spcPct val="94000"/>
              </a:lnSpc>
              <a:spcBef>
                <a:spcPts val="500"/>
              </a:spcBef>
              <a:spcAft>
                <a:spcPts val="0"/>
              </a:spcAft>
              <a:buClr>
                <a:schemeClr val="dk2"/>
              </a:buClr>
              <a:buSzPts val="1800"/>
              <a:buChar char="–"/>
              <a:defRPr>
                <a:solidFill>
                  <a:schemeClr val="dk2"/>
                </a:solidFill>
              </a:defRPr>
            </a:lvl4pPr>
            <a:lvl5pPr marL="2286000" lvl="4" indent="-330200" algn="l">
              <a:lnSpc>
                <a:spcPct val="94000"/>
              </a:lnSpc>
              <a:spcBef>
                <a:spcPts val="500"/>
              </a:spcBef>
              <a:spcAft>
                <a:spcPts val="0"/>
              </a:spcAft>
              <a:buClr>
                <a:schemeClr val="dk2"/>
              </a:buClr>
              <a:buSzPts val="1600"/>
              <a:buChar char="■"/>
              <a:defRPr>
                <a:solidFill>
                  <a:schemeClr val="dk2"/>
                </a:solidFill>
              </a:defRPr>
            </a:lvl5pPr>
            <a:lvl6pPr marL="2743200" lvl="5" indent="-342900" algn="l">
              <a:lnSpc>
                <a:spcPct val="94000"/>
              </a:lnSpc>
              <a:spcBef>
                <a:spcPts val="500"/>
              </a:spcBef>
              <a:spcAft>
                <a:spcPts val="0"/>
              </a:spcAft>
              <a:buClr>
                <a:schemeClr val="dk2"/>
              </a:buClr>
              <a:buSzPts val="1800"/>
              <a:buChar char="–"/>
              <a:defRPr/>
            </a:lvl6pPr>
            <a:lvl7pPr marL="3200400" lvl="6" indent="-342900" algn="l">
              <a:lnSpc>
                <a:spcPct val="94000"/>
              </a:lnSpc>
              <a:spcBef>
                <a:spcPts val="500"/>
              </a:spcBef>
              <a:spcAft>
                <a:spcPts val="0"/>
              </a:spcAft>
              <a:buClr>
                <a:schemeClr val="dk2"/>
              </a:buClr>
              <a:buSzPts val="1800"/>
              <a:buChar char="■"/>
              <a:defRPr/>
            </a:lvl7pPr>
            <a:lvl8pPr marL="3657600" lvl="7" indent="-342900" algn="l">
              <a:lnSpc>
                <a:spcPct val="94000"/>
              </a:lnSpc>
              <a:spcBef>
                <a:spcPts val="500"/>
              </a:spcBef>
              <a:spcAft>
                <a:spcPts val="0"/>
              </a:spcAft>
              <a:buClr>
                <a:schemeClr val="dk2"/>
              </a:buClr>
              <a:buSzPts val="1800"/>
              <a:buChar char="–"/>
              <a:defRPr/>
            </a:lvl8pPr>
            <a:lvl9pPr marL="4114800" lvl="8" indent="-342900" algn="l">
              <a:lnSpc>
                <a:spcPct val="94000"/>
              </a:lnSpc>
              <a:spcBef>
                <a:spcPts val="500"/>
              </a:spcBef>
              <a:spcAft>
                <a:spcPts val="200"/>
              </a:spcAft>
              <a:buClr>
                <a:schemeClr val="dk2"/>
              </a:buClr>
              <a:buSzPts val="1800"/>
              <a:buChar char="■"/>
              <a:defRPr/>
            </a:lvl9pPr>
          </a:lstStyle>
          <a:p>
            <a:endParaRPr/>
          </a:p>
        </p:txBody>
      </p:sp>
      <p:sp>
        <p:nvSpPr>
          <p:cNvPr id="51" name="Google Shape;51;p15"/>
          <p:cNvSpPr txBox="1">
            <a:spLocks noGrp="1"/>
          </p:cNvSpPr>
          <p:nvPr>
            <p:ph type="dt" idx="10"/>
          </p:nvPr>
        </p:nvSpPr>
        <p:spPr>
          <a:xfrm>
            <a:off x="1390650" y="6453386"/>
            <a:ext cx="1204572" cy="40461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52" name="Google Shape;52;p15"/>
          <p:cNvSpPr txBox="1">
            <a:spLocks noGrp="1"/>
          </p:cNvSpPr>
          <p:nvPr>
            <p:ph type="ftr" idx="11"/>
          </p:nvPr>
        </p:nvSpPr>
        <p:spPr>
          <a:xfrm>
            <a:off x="2893564" y="6453386"/>
            <a:ext cx="6280830" cy="40461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53" name="Google Shape;53;p15"/>
          <p:cNvSpPr txBox="1">
            <a:spLocks noGrp="1"/>
          </p:cNvSpPr>
          <p:nvPr>
            <p:ph type="sldNum" idx="12"/>
          </p:nvPr>
        </p:nvSpPr>
        <p:spPr>
          <a:xfrm>
            <a:off x="9472736" y="6453386"/>
            <a:ext cx="1596292" cy="40461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4"/>
        <p:cNvGrpSpPr/>
        <p:nvPr/>
      </p:nvGrpSpPr>
      <p:grpSpPr>
        <a:xfrm>
          <a:off x="0" y="0"/>
          <a:ext cx="0" cy="0"/>
          <a:chOff x="0" y="0"/>
          <a:chExt cx="0" cy="0"/>
        </a:xfrm>
      </p:grpSpPr>
      <p:sp>
        <p:nvSpPr>
          <p:cNvPr id="55" name="Google Shape;55;p16"/>
          <p:cNvSpPr txBox="1">
            <a:spLocks noGrp="1"/>
          </p:cNvSpPr>
          <p:nvPr>
            <p:ph type="title"/>
          </p:nvPr>
        </p:nvSpPr>
        <p:spPr>
          <a:xfrm>
            <a:off x="1371600" y="685800"/>
            <a:ext cx="9601200" cy="1485900"/>
          </a:xfrm>
          <a:prstGeom prst="rect">
            <a:avLst/>
          </a:prstGeom>
          <a:noFill/>
          <a:ln>
            <a:noFill/>
          </a:ln>
        </p:spPr>
        <p:txBody>
          <a:bodyPr spcFirstLastPara="1" wrap="square" lIns="91425" tIns="45700" rIns="91425" bIns="45700" anchor="t" anchorCtr="0">
            <a:normAutofit/>
          </a:bodyPr>
          <a:lstStyle>
            <a:lvl1pPr lvl="0" algn="l">
              <a:lnSpc>
                <a:spcPct val="89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16"/>
          <p:cNvSpPr txBox="1">
            <a:spLocks noGrp="1"/>
          </p:cNvSpPr>
          <p:nvPr>
            <p:ph type="dt" idx="10"/>
          </p:nvPr>
        </p:nvSpPr>
        <p:spPr>
          <a:xfrm>
            <a:off x="1390650" y="6453386"/>
            <a:ext cx="1204572" cy="40461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57" name="Google Shape;57;p16"/>
          <p:cNvSpPr txBox="1">
            <a:spLocks noGrp="1"/>
          </p:cNvSpPr>
          <p:nvPr>
            <p:ph type="ftr" idx="11"/>
          </p:nvPr>
        </p:nvSpPr>
        <p:spPr>
          <a:xfrm>
            <a:off x="2893564" y="6453386"/>
            <a:ext cx="6280830" cy="40461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58" name="Google Shape;58;p16"/>
          <p:cNvSpPr txBox="1">
            <a:spLocks noGrp="1"/>
          </p:cNvSpPr>
          <p:nvPr>
            <p:ph type="sldNum" idx="12"/>
          </p:nvPr>
        </p:nvSpPr>
        <p:spPr>
          <a:xfrm>
            <a:off x="9472736" y="6453386"/>
            <a:ext cx="1596292" cy="40461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9"/>
        <p:cNvGrpSpPr/>
        <p:nvPr/>
      </p:nvGrpSpPr>
      <p:grpSpPr>
        <a:xfrm>
          <a:off x="0" y="0"/>
          <a:ext cx="0" cy="0"/>
          <a:chOff x="0" y="0"/>
          <a:chExt cx="0" cy="0"/>
        </a:xfrm>
      </p:grpSpPr>
      <p:sp>
        <p:nvSpPr>
          <p:cNvPr id="60" name="Google Shape;60;p17"/>
          <p:cNvSpPr txBox="1">
            <a:spLocks noGrp="1"/>
          </p:cNvSpPr>
          <p:nvPr>
            <p:ph type="dt" idx="10"/>
          </p:nvPr>
        </p:nvSpPr>
        <p:spPr>
          <a:xfrm>
            <a:off x="1390650" y="6453386"/>
            <a:ext cx="1204572" cy="40461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61" name="Google Shape;61;p17"/>
          <p:cNvSpPr txBox="1">
            <a:spLocks noGrp="1"/>
          </p:cNvSpPr>
          <p:nvPr>
            <p:ph type="ftr" idx="11"/>
          </p:nvPr>
        </p:nvSpPr>
        <p:spPr>
          <a:xfrm>
            <a:off x="2893564" y="6453386"/>
            <a:ext cx="6280830" cy="40461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62" name="Google Shape;62;p17"/>
          <p:cNvSpPr txBox="1">
            <a:spLocks noGrp="1"/>
          </p:cNvSpPr>
          <p:nvPr>
            <p:ph type="sldNum" idx="12"/>
          </p:nvPr>
        </p:nvSpPr>
        <p:spPr>
          <a:xfrm>
            <a:off x="9472736" y="6453386"/>
            <a:ext cx="1596292" cy="40461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63"/>
        <p:cNvGrpSpPr/>
        <p:nvPr/>
      </p:nvGrpSpPr>
      <p:grpSpPr>
        <a:xfrm>
          <a:off x="0" y="0"/>
          <a:ext cx="0" cy="0"/>
          <a:chOff x="0" y="0"/>
          <a:chExt cx="0" cy="0"/>
        </a:xfrm>
      </p:grpSpPr>
      <p:sp>
        <p:nvSpPr>
          <p:cNvPr id="64" name="Google Shape;64;p18" title="Background Shape"/>
          <p:cNvSpPr/>
          <p:nvPr/>
        </p:nvSpPr>
        <p:spPr>
          <a:xfrm>
            <a:off x="0" y="376"/>
            <a:ext cx="5303520" cy="6857624"/>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 name="Google Shape;65;p18"/>
          <p:cNvSpPr txBox="1">
            <a:spLocks noGrp="1"/>
          </p:cNvSpPr>
          <p:nvPr>
            <p:ph type="title"/>
          </p:nvPr>
        </p:nvSpPr>
        <p:spPr>
          <a:xfrm>
            <a:off x="723900" y="685800"/>
            <a:ext cx="3855720" cy="2157884"/>
          </a:xfrm>
          <a:prstGeom prst="rect">
            <a:avLst/>
          </a:prstGeom>
          <a:noFill/>
          <a:ln>
            <a:noFill/>
          </a:ln>
        </p:spPr>
        <p:txBody>
          <a:bodyPr spcFirstLastPara="1" wrap="square" lIns="91425" tIns="45700" rIns="91425" bIns="45700" anchor="t" anchorCtr="0">
            <a:noAutofit/>
          </a:bodyPr>
          <a:lstStyle>
            <a:lvl1pPr lvl="0" algn="l">
              <a:lnSpc>
                <a:spcPct val="84000"/>
              </a:lnSpc>
              <a:spcBef>
                <a:spcPts val="0"/>
              </a:spcBef>
              <a:spcAft>
                <a:spcPts val="0"/>
              </a:spcAft>
              <a:buClr>
                <a:schemeClr val="dk2"/>
              </a:buClr>
              <a:buSzPts val="4800"/>
              <a:buFont typeface="Libre Franklin"/>
              <a:buNone/>
              <a:defRPr sz="4800">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6" name="Google Shape;66;p18"/>
          <p:cNvSpPr txBox="1">
            <a:spLocks noGrp="1"/>
          </p:cNvSpPr>
          <p:nvPr>
            <p:ph type="body" idx="1"/>
          </p:nvPr>
        </p:nvSpPr>
        <p:spPr>
          <a:xfrm>
            <a:off x="6256020" y="685801"/>
            <a:ext cx="5212080" cy="5175250"/>
          </a:xfrm>
          <a:prstGeom prst="rect">
            <a:avLst/>
          </a:prstGeom>
          <a:noFill/>
          <a:ln>
            <a:noFill/>
          </a:ln>
        </p:spPr>
        <p:txBody>
          <a:bodyPr spcFirstLastPara="1" wrap="square" lIns="91425" tIns="45700" rIns="91425" bIns="45700" anchor="t" anchorCtr="0">
            <a:normAutofit/>
          </a:bodyPr>
          <a:lstStyle>
            <a:lvl1pPr marL="457200" lvl="0" indent="-355600" algn="l">
              <a:lnSpc>
                <a:spcPct val="94000"/>
              </a:lnSpc>
              <a:spcBef>
                <a:spcPts val="1000"/>
              </a:spcBef>
              <a:spcAft>
                <a:spcPts val="0"/>
              </a:spcAft>
              <a:buClr>
                <a:schemeClr val="dk2"/>
              </a:buClr>
              <a:buSzPts val="2000"/>
              <a:buChar char="■"/>
              <a:defRPr sz="2000"/>
            </a:lvl1pPr>
            <a:lvl2pPr marL="914400" lvl="1" indent="-355600" algn="l">
              <a:lnSpc>
                <a:spcPct val="94000"/>
              </a:lnSpc>
              <a:spcBef>
                <a:spcPts val="500"/>
              </a:spcBef>
              <a:spcAft>
                <a:spcPts val="0"/>
              </a:spcAft>
              <a:buClr>
                <a:schemeClr val="dk2"/>
              </a:buClr>
              <a:buSzPts val="2000"/>
              <a:buChar char="–"/>
              <a:defRPr sz="2000"/>
            </a:lvl2pPr>
            <a:lvl3pPr marL="1371600" lvl="2" indent="-342900" algn="l">
              <a:lnSpc>
                <a:spcPct val="94000"/>
              </a:lnSpc>
              <a:spcBef>
                <a:spcPts val="500"/>
              </a:spcBef>
              <a:spcAft>
                <a:spcPts val="0"/>
              </a:spcAft>
              <a:buClr>
                <a:schemeClr val="dk2"/>
              </a:buClr>
              <a:buSzPts val="1800"/>
              <a:buChar char="■"/>
              <a:defRPr sz="1800"/>
            </a:lvl3pPr>
            <a:lvl4pPr marL="1828800" lvl="3" indent="-342900" algn="l">
              <a:lnSpc>
                <a:spcPct val="94000"/>
              </a:lnSpc>
              <a:spcBef>
                <a:spcPts val="500"/>
              </a:spcBef>
              <a:spcAft>
                <a:spcPts val="0"/>
              </a:spcAft>
              <a:buClr>
                <a:schemeClr val="dk2"/>
              </a:buClr>
              <a:buSzPts val="1800"/>
              <a:buChar char="–"/>
              <a:defRPr sz="1800"/>
            </a:lvl4pPr>
            <a:lvl5pPr marL="2286000" lvl="4" indent="-330200" algn="l">
              <a:lnSpc>
                <a:spcPct val="94000"/>
              </a:lnSpc>
              <a:spcBef>
                <a:spcPts val="500"/>
              </a:spcBef>
              <a:spcAft>
                <a:spcPts val="0"/>
              </a:spcAft>
              <a:buClr>
                <a:schemeClr val="dk2"/>
              </a:buClr>
              <a:buSzPts val="1600"/>
              <a:buChar char="■"/>
              <a:defRPr sz="1600"/>
            </a:lvl5pPr>
            <a:lvl6pPr marL="2743200" lvl="5" indent="-330200" algn="l">
              <a:lnSpc>
                <a:spcPct val="94000"/>
              </a:lnSpc>
              <a:spcBef>
                <a:spcPts val="500"/>
              </a:spcBef>
              <a:spcAft>
                <a:spcPts val="0"/>
              </a:spcAft>
              <a:buClr>
                <a:schemeClr val="dk2"/>
              </a:buClr>
              <a:buSzPts val="1600"/>
              <a:buChar char="–"/>
              <a:defRPr sz="1600"/>
            </a:lvl6pPr>
            <a:lvl7pPr marL="3200400" lvl="6" indent="-330200" algn="l">
              <a:lnSpc>
                <a:spcPct val="94000"/>
              </a:lnSpc>
              <a:spcBef>
                <a:spcPts val="500"/>
              </a:spcBef>
              <a:spcAft>
                <a:spcPts val="0"/>
              </a:spcAft>
              <a:buClr>
                <a:schemeClr val="dk2"/>
              </a:buClr>
              <a:buSzPts val="1600"/>
              <a:buChar char="■"/>
              <a:defRPr sz="1600"/>
            </a:lvl7pPr>
            <a:lvl8pPr marL="3657600" lvl="7" indent="-330200" algn="l">
              <a:lnSpc>
                <a:spcPct val="94000"/>
              </a:lnSpc>
              <a:spcBef>
                <a:spcPts val="500"/>
              </a:spcBef>
              <a:spcAft>
                <a:spcPts val="0"/>
              </a:spcAft>
              <a:buClr>
                <a:schemeClr val="dk2"/>
              </a:buClr>
              <a:buSzPts val="1600"/>
              <a:buChar char="–"/>
              <a:defRPr sz="1600"/>
            </a:lvl8pPr>
            <a:lvl9pPr marL="4114800" lvl="8" indent="-330200" algn="l">
              <a:lnSpc>
                <a:spcPct val="94000"/>
              </a:lnSpc>
              <a:spcBef>
                <a:spcPts val="500"/>
              </a:spcBef>
              <a:spcAft>
                <a:spcPts val="200"/>
              </a:spcAft>
              <a:buClr>
                <a:schemeClr val="dk2"/>
              </a:buClr>
              <a:buSzPts val="1600"/>
              <a:buChar char="■"/>
              <a:defRPr sz="1600"/>
            </a:lvl9pPr>
          </a:lstStyle>
          <a:p>
            <a:endParaRPr/>
          </a:p>
        </p:txBody>
      </p:sp>
      <p:sp>
        <p:nvSpPr>
          <p:cNvPr id="67" name="Google Shape;67;p18"/>
          <p:cNvSpPr txBox="1">
            <a:spLocks noGrp="1"/>
          </p:cNvSpPr>
          <p:nvPr>
            <p:ph type="body" idx="2"/>
          </p:nvPr>
        </p:nvSpPr>
        <p:spPr>
          <a:xfrm>
            <a:off x="723900" y="2856344"/>
            <a:ext cx="3855720" cy="3011056"/>
          </a:xfrm>
          <a:prstGeom prst="rect">
            <a:avLst/>
          </a:prstGeom>
          <a:noFill/>
          <a:ln>
            <a:noFill/>
          </a:ln>
        </p:spPr>
        <p:txBody>
          <a:bodyPr spcFirstLastPara="1" wrap="square" lIns="91425" tIns="45700" rIns="91425" bIns="45700" anchor="t" anchorCtr="0">
            <a:normAutofit/>
          </a:bodyPr>
          <a:lstStyle>
            <a:lvl1pPr marL="457200" lvl="0" indent="-228600" algn="l">
              <a:lnSpc>
                <a:spcPct val="113000"/>
              </a:lnSpc>
              <a:spcBef>
                <a:spcPts val="0"/>
              </a:spcBef>
              <a:spcAft>
                <a:spcPts val="0"/>
              </a:spcAft>
              <a:buClr>
                <a:schemeClr val="dk2"/>
              </a:buClr>
              <a:buSzPts val="1600"/>
              <a:buNone/>
              <a:defRPr sz="1600"/>
            </a:lvl1pPr>
            <a:lvl2pPr marL="914400" lvl="1" indent="-228600" algn="l">
              <a:lnSpc>
                <a:spcPct val="94000"/>
              </a:lnSpc>
              <a:spcBef>
                <a:spcPts val="1500"/>
              </a:spcBef>
              <a:spcAft>
                <a:spcPts val="0"/>
              </a:spcAft>
              <a:buClr>
                <a:schemeClr val="dk2"/>
              </a:buClr>
              <a:buSzPts val="1400"/>
              <a:buNone/>
              <a:defRPr sz="1400"/>
            </a:lvl2pPr>
            <a:lvl3pPr marL="1371600" lvl="2" indent="-228600" algn="l">
              <a:lnSpc>
                <a:spcPct val="94000"/>
              </a:lnSpc>
              <a:spcBef>
                <a:spcPts val="500"/>
              </a:spcBef>
              <a:spcAft>
                <a:spcPts val="0"/>
              </a:spcAft>
              <a:buClr>
                <a:schemeClr val="dk2"/>
              </a:buClr>
              <a:buSzPts val="1200"/>
              <a:buNone/>
              <a:defRPr sz="1200"/>
            </a:lvl3pPr>
            <a:lvl4pPr marL="1828800" lvl="3" indent="-228600" algn="l">
              <a:lnSpc>
                <a:spcPct val="94000"/>
              </a:lnSpc>
              <a:spcBef>
                <a:spcPts val="500"/>
              </a:spcBef>
              <a:spcAft>
                <a:spcPts val="0"/>
              </a:spcAft>
              <a:buClr>
                <a:schemeClr val="dk2"/>
              </a:buClr>
              <a:buSzPts val="1000"/>
              <a:buNone/>
              <a:defRPr sz="1000"/>
            </a:lvl4pPr>
            <a:lvl5pPr marL="2286000" lvl="4" indent="-228600" algn="l">
              <a:lnSpc>
                <a:spcPct val="94000"/>
              </a:lnSpc>
              <a:spcBef>
                <a:spcPts val="500"/>
              </a:spcBef>
              <a:spcAft>
                <a:spcPts val="0"/>
              </a:spcAft>
              <a:buClr>
                <a:schemeClr val="dk2"/>
              </a:buClr>
              <a:buSzPts val="1000"/>
              <a:buNone/>
              <a:defRPr sz="1000"/>
            </a:lvl5pPr>
            <a:lvl6pPr marL="2743200" lvl="5" indent="-228600" algn="l">
              <a:lnSpc>
                <a:spcPct val="94000"/>
              </a:lnSpc>
              <a:spcBef>
                <a:spcPts val="500"/>
              </a:spcBef>
              <a:spcAft>
                <a:spcPts val="0"/>
              </a:spcAft>
              <a:buClr>
                <a:schemeClr val="dk2"/>
              </a:buClr>
              <a:buSzPts val="1000"/>
              <a:buNone/>
              <a:defRPr sz="1000"/>
            </a:lvl6pPr>
            <a:lvl7pPr marL="3200400" lvl="6" indent="-228600" algn="l">
              <a:lnSpc>
                <a:spcPct val="94000"/>
              </a:lnSpc>
              <a:spcBef>
                <a:spcPts val="500"/>
              </a:spcBef>
              <a:spcAft>
                <a:spcPts val="0"/>
              </a:spcAft>
              <a:buClr>
                <a:schemeClr val="dk2"/>
              </a:buClr>
              <a:buSzPts val="1000"/>
              <a:buNone/>
              <a:defRPr sz="1000"/>
            </a:lvl7pPr>
            <a:lvl8pPr marL="3657600" lvl="7" indent="-228600" algn="l">
              <a:lnSpc>
                <a:spcPct val="94000"/>
              </a:lnSpc>
              <a:spcBef>
                <a:spcPts val="500"/>
              </a:spcBef>
              <a:spcAft>
                <a:spcPts val="0"/>
              </a:spcAft>
              <a:buClr>
                <a:schemeClr val="dk2"/>
              </a:buClr>
              <a:buSzPts val="1000"/>
              <a:buNone/>
              <a:defRPr sz="1000"/>
            </a:lvl8pPr>
            <a:lvl9pPr marL="4114800" lvl="8" indent="-228600" algn="l">
              <a:lnSpc>
                <a:spcPct val="94000"/>
              </a:lnSpc>
              <a:spcBef>
                <a:spcPts val="500"/>
              </a:spcBef>
              <a:spcAft>
                <a:spcPts val="200"/>
              </a:spcAft>
              <a:buClr>
                <a:schemeClr val="dk2"/>
              </a:buClr>
              <a:buSzPts val="1000"/>
              <a:buNone/>
              <a:defRPr sz="1000"/>
            </a:lvl9pPr>
          </a:lstStyle>
          <a:p>
            <a:endParaRPr/>
          </a:p>
        </p:txBody>
      </p:sp>
      <p:sp>
        <p:nvSpPr>
          <p:cNvPr id="68" name="Google Shape;68;p18"/>
          <p:cNvSpPr txBox="1">
            <a:spLocks noGrp="1"/>
          </p:cNvSpPr>
          <p:nvPr>
            <p:ph type="dt" idx="10"/>
          </p:nvPr>
        </p:nvSpPr>
        <p:spPr>
          <a:xfrm>
            <a:off x="723900" y="6453386"/>
            <a:ext cx="1204572" cy="40461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69" name="Google Shape;69;p18"/>
          <p:cNvSpPr txBox="1">
            <a:spLocks noGrp="1"/>
          </p:cNvSpPr>
          <p:nvPr>
            <p:ph type="ftr" idx="11"/>
          </p:nvPr>
        </p:nvSpPr>
        <p:spPr>
          <a:xfrm>
            <a:off x="2205945" y="6453386"/>
            <a:ext cx="2373675" cy="40461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70" name="Google Shape;70;p18"/>
          <p:cNvSpPr txBox="1">
            <a:spLocks noGrp="1"/>
          </p:cNvSpPr>
          <p:nvPr>
            <p:ph type="sldNum" idx="12"/>
          </p:nvPr>
        </p:nvSpPr>
        <p:spPr>
          <a:xfrm>
            <a:off x="9883140" y="6453386"/>
            <a:ext cx="1596292" cy="40461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dk2"/>
                </a:solidFill>
                <a:latin typeface="Libre Franklin"/>
                <a:ea typeface="Libre Franklin"/>
                <a:cs typeface="Libre Franklin"/>
                <a:sym typeface="Libre Franklin"/>
              </a:defRPr>
            </a:lvl1pPr>
            <a:lvl2pPr marL="0" lvl="1" indent="0" algn="r">
              <a:spcBef>
                <a:spcPts val="0"/>
              </a:spcBef>
              <a:buNone/>
              <a:defRPr sz="1200">
                <a:solidFill>
                  <a:schemeClr val="dk2"/>
                </a:solidFill>
                <a:latin typeface="Libre Franklin"/>
                <a:ea typeface="Libre Franklin"/>
                <a:cs typeface="Libre Franklin"/>
                <a:sym typeface="Libre Franklin"/>
              </a:defRPr>
            </a:lvl2pPr>
            <a:lvl3pPr marL="0" lvl="2" indent="0" algn="r">
              <a:spcBef>
                <a:spcPts val="0"/>
              </a:spcBef>
              <a:buNone/>
              <a:defRPr sz="1200">
                <a:solidFill>
                  <a:schemeClr val="dk2"/>
                </a:solidFill>
                <a:latin typeface="Libre Franklin"/>
                <a:ea typeface="Libre Franklin"/>
                <a:cs typeface="Libre Franklin"/>
                <a:sym typeface="Libre Franklin"/>
              </a:defRPr>
            </a:lvl3pPr>
            <a:lvl4pPr marL="0" lvl="3" indent="0" algn="r">
              <a:spcBef>
                <a:spcPts val="0"/>
              </a:spcBef>
              <a:buNone/>
              <a:defRPr sz="1200">
                <a:solidFill>
                  <a:schemeClr val="dk2"/>
                </a:solidFill>
                <a:latin typeface="Libre Franklin"/>
                <a:ea typeface="Libre Franklin"/>
                <a:cs typeface="Libre Franklin"/>
                <a:sym typeface="Libre Franklin"/>
              </a:defRPr>
            </a:lvl4pPr>
            <a:lvl5pPr marL="0" lvl="4" indent="0" algn="r">
              <a:spcBef>
                <a:spcPts val="0"/>
              </a:spcBef>
              <a:buNone/>
              <a:defRPr sz="1200">
                <a:solidFill>
                  <a:schemeClr val="dk2"/>
                </a:solidFill>
                <a:latin typeface="Libre Franklin"/>
                <a:ea typeface="Libre Franklin"/>
                <a:cs typeface="Libre Franklin"/>
                <a:sym typeface="Libre Franklin"/>
              </a:defRPr>
            </a:lvl5pPr>
            <a:lvl6pPr marL="0" lvl="5" indent="0" algn="r">
              <a:spcBef>
                <a:spcPts val="0"/>
              </a:spcBef>
              <a:buNone/>
              <a:defRPr sz="1200">
                <a:solidFill>
                  <a:schemeClr val="dk2"/>
                </a:solidFill>
                <a:latin typeface="Libre Franklin"/>
                <a:ea typeface="Libre Franklin"/>
                <a:cs typeface="Libre Franklin"/>
                <a:sym typeface="Libre Franklin"/>
              </a:defRPr>
            </a:lvl6pPr>
            <a:lvl7pPr marL="0" lvl="6" indent="0" algn="r">
              <a:spcBef>
                <a:spcPts val="0"/>
              </a:spcBef>
              <a:buNone/>
              <a:defRPr sz="1200">
                <a:solidFill>
                  <a:schemeClr val="dk2"/>
                </a:solidFill>
                <a:latin typeface="Libre Franklin"/>
                <a:ea typeface="Libre Franklin"/>
                <a:cs typeface="Libre Franklin"/>
                <a:sym typeface="Libre Franklin"/>
              </a:defRPr>
            </a:lvl7pPr>
            <a:lvl8pPr marL="0" lvl="7" indent="0" algn="r">
              <a:spcBef>
                <a:spcPts val="0"/>
              </a:spcBef>
              <a:buNone/>
              <a:defRPr sz="1200">
                <a:solidFill>
                  <a:schemeClr val="dk2"/>
                </a:solidFill>
                <a:latin typeface="Libre Franklin"/>
                <a:ea typeface="Libre Franklin"/>
                <a:cs typeface="Libre Franklin"/>
                <a:sym typeface="Libre Franklin"/>
              </a:defRPr>
            </a:lvl8pPr>
            <a:lvl9pPr marL="0" lvl="8" indent="0" algn="r">
              <a:spcBef>
                <a:spcPts val="0"/>
              </a:spcBef>
              <a:buNone/>
              <a:defRPr sz="1200">
                <a:solidFill>
                  <a:schemeClr val="dk2"/>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US"/>
              <a:t>‹#›</a:t>
            </a:fld>
            <a:endParaRPr dirty="0"/>
          </a:p>
        </p:txBody>
      </p:sp>
      <p:sp>
        <p:nvSpPr>
          <p:cNvPr id="71" name="Google Shape;71;p18" title="Divider Bar"/>
          <p:cNvSpPr/>
          <p:nvPr/>
        </p:nvSpPr>
        <p:spPr>
          <a:xfrm>
            <a:off x="5303520" y="376"/>
            <a:ext cx="228600" cy="68580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72"/>
        <p:cNvGrpSpPr/>
        <p:nvPr/>
      </p:nvGrpSpPr>
      <p:grpSpPr>
        <a:xfrm>
          <a:off x="0" y="0"/>
          <a:ext cx="0" cy="0"/>
          <a:chOff x="0" y="0"/>
          <a:chExt cx="0" cy="0"/>
        </a:xfrm>
      </p:grpSpPr>
      <p:sp>
        <p:nvSpPr>
          <p:cNvPr id="73" name="Google Shape;73;p19" title="Background Shape"/>
          <p:cNvSpPr/>
          <p:nvPr/>
        </p:nvSpPr>
        <p:spPr>
          <a:xfrm>
            <a:off x="0" y="376"/>
            <a:ext cx="5303520" cy="6857624"/>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 name="Google Shape;74;p19"/>
          <p:cNvSpPr txBox="1">
            <a:spLocks noGrp="1"/>
          </p:cNvSpPr>
          <p:nvPr>
            <p:ph type="title"/>
          </p:nvPr>
        </p:nvSpPr>
        <p:spPr>
          <a:xfrm>
            <a:off x="723900" y="685800"/>
            <a:ext cx="3855720" cy="2157884"/>
          </a:xfrm>
          <a:prstGeom prst="rect">
            <a:avLst/>
          </a:prstGeom>
          <a:noFill/>
          <a:ln>
            <a:noFill/>
          </a:ln>
        </p:spPr>
        <p:txBody>
          <a:bodyPr spcFirstLastPara="1" wrap="square" lIns="91425" tIns="45700" rIns="91425" bIns="45700" anchor="t" anchorCtr="0">
            <a:normAutofit/>
          </a:bodyPr>
          <a:lstStyle>
            <a:lvl1pPr lvl="0" algn="l">
              <a:lnSpc>
                <a:spcPct val="84000"/>
              </a:lnSpc>
              <a:spcBef>
                <a:spcPts val="0"/>
              </a:spcBef>
              <a:spcAft>
                <a:spcPts val="0"/>
              </a:spcAft>
              <a:buClr>
                <a:schemeClr val="dk2"/>
              </a:buClr>
              <a:buSzPts val="4800"/>
              <a:buFont typeface="Libre Franklin"/>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19"/>
          <p:cNvSpPr>
            <a:spLocks noGrp="1"/>
          </p:cNvSpPr>
          <p:nvPr>
            <p:ph type="pic" idx="2"/>
          </p:nvPr>
        </p:nvSpPr>
        <p:spPr>
          <a:xfrm>
            <a:off x="5532120" y="0"/>
            <a:ext cx="6659880" cy="6857999"/>
          </a:xfrm>
          <a:prstGeom prst="rect">
            <a:avLst/>
          </a:prstGeom>
          <a:noFill/>
          <a:ln>
            <a:noFill/>
          </a:ln>
        </p:spPr>
      </p:sp>
      <p:sp>
        <p:nvSpPr>
          <p:cNvPr id="76" name="Google Shape;76;p19"/>
          <p:cNvSpPr txBox="1">
            <a:spLocks noGrp="1"/>
          </p:cNvSpPr>
          <p:nvPr>
            <p:ph type="body" idx="1"/>
          </p:nvPr>
        </p:nvSpPr>
        <p:spPr>
          <a:xfrm>
            <a:off x="723900" y="2855968"/>
            <a:ext cx="3855720" cy="3011432"/>
          </a:xfrm>
          <a:prstGeom prst="rect">
            <a:avLst/>
          </a:prstGeom>
          <a:noFill/>
          <a:ln>
            <a:noFill/>
          </a:ln>
        </p:spPr>
        <p:txBody>
          <a:bodyPr spcFirstLastPara="1" wrap="square" lIns="91425" tIns="45700" rIns="91425" bIns="45700" anchor="t" anchorCtr="0">
            <a:normAutofit/>
          </a:bodyPr>
          <a:lstStyle>
            <a:lvl1pPr marL="457200" lvl="0" indent="-228600" algn="l">
              <a:lnSpc>
                <a:spcPct val="113000"/>
              </a:lnSpc>
              <a:spcBef>
                <a:spcPts val="0"/>
              </a:spcBef>
              <a:spcAft>
                <a:spcPts val="0"/>
              </a:spcAft>
              <a:buClr>
                <a:schemeClr val="dk2"/>
              </a:buClr>
              <a:buSzPts val="1600"/>
              <a:buNone/>
              <a:defRPr sz="1600"/>
            </a:lvl1pPr>
            <a:lvl2pPr marL="914400" lvl="1" indent="-228600" algn="l">
              <a:lnSpc>
                <a:spcPct val="94000"/>
              </a:lnSpc>
              <a:spcBef>
                <a:spcPts val="1500"/>
              </a:spcBef>
              <a:spcAft>
                <a:spcPts val="0"/>
              </a:spcAft>
              <a:buClr>
                <a:schemeClr val="dk2"/>
              </a:buClr>
              <a:buSzPts val="1400"/>
              <a:buNone/>
              <a:defRPr sz="1400"/>
            </a:lvl2pPr>
            <a:lvl3pPr marL="1371600" lvl="2" indent="-228600" algn="l">
              <a:lnSpc>
                <a:spcPct val="94000"/>
              </a:lnSpc>
              <a:spcBef>
                <a:spcPts val="500"/>
              </a:spcBef>
              <a:spcAft>
                <a:spcPts val="0"/>
              </a:spcAft>
              <a:buClr>
                <a:schemeClr val="dk2"/>
              </a:buClr>
              <a:buSzPts val="1200"/>
              <a:buNone/>
              <a:defRPr sz="1200"/>
            </a:lvl3pPr>
            <a:lvl4pPr marL="1828800" lvl="3" indent="-228600" algn="l">
              <a:lnSpc>
                <a:spcPct val="94000"/>
              </a:lnSpc>
              <a:spcBef>
                <a:spcPts val="500"/>
              </a:spcBef>
              <a:spcAft>
                <a:spcPts val="0"/>
              </a:spcAft>
              <a:buClr>
                <a:schemeClr val="dk2"/>
              </a:buClr>
              <a:buSzPts val="1000"/>
              <a:buNone/>
              <a:defRPr sz="1000"/>
            </a:lvl4pPr>
            <a:lvl5pPr marL="2286000" lvl="4" indent="-228600" algn="l">
              <a:lnSpc>
                <a:spcPct val="94000"/>
              </a:lnSpc>
              <a:spcBef>
                <a:spcPts val="500"/>
              </a:spcBef>
              <a:spcAft>
                <a:spcPts val="0"/>
              </a:spcAft>
              <a:buClr>
                <a:schemeClr val="dk2"/>
              </a:buClr>
              <a:buSzPts val="1000"/>
              <a:buNone/>
              <a:defRPr sz="1000"/>
            </a:lvl5pPr>
            <a:lvl6pPr marL="2743200" lvl="5" indent="-228600" algn="l">
              <a:lnSpc>
                <a:spcPct val="94000"/>
              </a:lnSpc>
              <a:spcBef>
                <a:spcPts val="500"/>
              </a:spcBef>
              <a:spcAft>
                <a:spcPts val="0"/>
              </a:spcAft>
              <a:buClr>
                <a:schemeClr val="dk2"/>
              </a:buClr>
              <a:buSzPts val="1000"/>
              <a:buNone/>
              <a:defRPr sz="1000"/>
            </a:lvl6pPr>
            <a:lvl7pPr marL="3200400" lvl="6" indent="-228600" algn="l">
              <a:lnSpc>
                <a:spcPct val="94000"/>
              </a:lnSpc>
              <a:spcBef>
                <a:spcPts val="500"/>
              </a:spcBef>
              <a:spcAft>
                <a:spcPts val="0"/>
              </a:spcAft>
              <a:buClr>
                <a:schemeClr val="dk2"/>
              </a:buClr>
              <a:buSzPts val="1000"/>
              <a:buNone/>
              <a:defRPr sz="1000"/>
            </a:lvl7pPr>
            <a:lvl8pPr marL="3657600" lvl="7" indent="-228600" algn="l">
              <a:lnSpc>
                <a:spcPct val="94000"/>
              </a:lnSpc>
              <a:spcBef>
                <a:spcPts val="500"/>
              </a:spcBef>
              <a:spcAft>
                <a:spcPts val="0"/>
              </a:spcAft>
              <a:buClr>
                <a:schemeClr val="dk2"/>
              </a:buClr>
              <a:buSzPts val="1000"/>
              <a:buNone/>
              <a:defRPr sz="1000"/>
            </a:lvl8pPr>
            <a:lvl9pPr marL="4114800" lvl="8" indent="-228600" algn="l">
              <a:lnSpc>
                <a:spcPct val="94000"/>
              </a:lnSpc>
              <a:spcBef>
                <a:spcPts val="500"/>
              </a:spcBef>
              <a:spcAft>
                <a:spcPts val="200"/>
              </a:spcAft>
              <a:buClr>
                <a:schemeClr val="dk2"/>
              </a:buClr>
              <a:buSzPts val="1000"/>
              <a:buNone/>
              <a:defRPr sz="1000"/>
            </a:lvl9pPr>
          </a:lstStyle>
          <a:p>
            <a:endParaRPr/>
          </a:p>
        </p:txBody>
      </p:sp>
      <p:sp>
        <p:nvSpPr>
          <p:cNvPr id="77" name="Google Shape;77;p19"/>
          <p:cNvSpPr txBox="1">
            <a:spLocks noGrp="1"/>
          </p:cNvSpPr>
          <p:nvPr>
            <p:ph type="dt" idx="10"/>
          </p:nvPr>
        </p:nvSpPr>
        <p:spPr>
          <a:xfrm>
            <a:off x="723900" y="6453386"/>
            <a:ext cx="1204572" cy="40461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78" name="Google Shape;78;p19"/>
          <p:cNvSpPr txBox="1">
            <a:spLocks noGrp="1"/>
          </p:cNvSpPr>
          <p:nvPr>
            <p:ph type="ftr" idx="11"/>
          </p:nvPr>
        </p:nvSpPr>
        <p:spPr>
          <a:xfrm>
            <a:off x="2205945" y="6453386"/>
            <a:ext cx="2373675" cy="40461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79" name="Google Shape;79;p19"/>
          <p:cNvSpPr txBox="1">
            <a:spLocks noGrp="1"/>
          </p:cNvSpPr>
          <p:nvPr>
            <p:ph type="sldNum" idx="12"/>
          </p:nvPr>
        </p:nvSpPr>
        <p:spPr>
          <a:xfrm>
            <a:off x="9883140" y="6453386"/>
            <a:ext cx="1596292" cy="40461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dk2"/>
                </a:solidFill>
                <a:latin typeface="Libre Franklin"/>
                <a:ea typeface="Libre Franklin"/>
                <a:cs typeface="Libre Franklin"/>
                <a:sym typeface="Libre Franklin"/>
              </a:defRPr>
            </a:lvl1pPr>
            <a:lvl2pPr marL="0" lvl="1" indent="0" algn="r">
              <a:spcBef>
                <a:spcPts val="0"/>
              </a:spcBef>
              <a:buNone/>
              <a:defRPr sz="1200">
                <a:solidFill>
                  <a:schemeClr val="dk2"/>
                </a:solidFill>
                <a:latin typeface="Libre Franklin"/>
                <a:ea typeface="Libre Franklin"/>
                <a:cs typeface="Libre Franklin"/>
                <a:sym typeface="Libre Franklin"/>
              </a:defRPr>
            </a:lvl2pPr>
            <a:lvl3pPr marL="0" lvl="2" indent="0" algn="r">
              <a:spcBef>
                <a:spcPts val="0"/>
              </a:spcBef>
              <a:buNone/>
              <a:defRPr sz="1200">
                <a:solidFill>
                  <a:schemeClr val="dk2"/>
                </a:solidFill>
                <a:latin typeface="Libre Franklin"/>
                <a:ea typeface="Libre Franklin"/>
                <a:cs typeface="Libre Franklin"/>
                <a:sym typeface="Libre Franklin"/>
              </a:defRPr>
            </a:lvl3pPr>
            <a:lvl4pPr marL="0" lvl="3" indent="0" algn="r">
              <a:spcBef>
                <a:spcPts val="0"/>
              </a:spcBef>
              <a:buNone/>
              <a:defRPr sz="1200">
                <a:solidFill>
                  <a:schemeClr val="dk2"/>
                </a:solidFill>
                <a:latin typeface="Libre Franklin"/>
                <a:ea typeface="Libre Franklin"/>
                <a:cs typeface="Libre Franklin"/>
                <a:sym typeface="Libre Franklin"/>
              </a:defRPr>
            </a:lvl4pPr>
            <a:lvl5pPr marL="0" lvl="4" indent="0" algn="r">
              <a:spcBef>
                <a:spcPts val="0"/>
              </a:spcBef>
              <a:buNone/>
              <a:defRPr sz="1200">
                <a:solidFill>
                  <a:schemeClr val="dk2"/>
                </a:solidFill>
                <a:latin typeface="Libre Franklin"/>
                <a:ea typeface="Libre Franklin"/>
                <a:cs typeface="Libre Franklin"/>
                <a:sym typeface="Libre Franklin"/>
              </a:defRPr>
            </a:lvl5pPr>
            <a:lvl6pPr marL="0" lvl="5" indent="0" algn="r">
              <a:spcBef>
                <a:spcPts val="0"/>
              </a:spcBef>
              <a:buNone/>
              <a:defRPr sz="1200">
                <a:solidFill>
                  <a:schemeClr val="dk2"/>
                </a:solidFill>
                <a:latin typeface="Libre Franklin"/>
                <a:ea typeface="Libre Franklin"/>
                <a:cs typeface="Libre Franklin"/>
                <a:sym typeface="Libre Franklin"/>
              </a:defRPr>
            </a:lvl6pPr>
            <a:lvl7pPr marL="0" lvl="6" indent="0" algn="r">
              <a:spcBef>
                <a:spcPts val="0"/>
              </a:spcBef>
              <a:buNone/>
              <a:defRPr sz="1200">
                <a:solidFill>
                  <a:schemeClr val="dk2"/>
                </a:solidFill>
                <a:latin typeface="Libre Franklin"/>
                <a:ea typeface="Libre Franklin"/>
                <a:cs typeface="Libre Franklin"/>
                <a:sym typeface="Libre Franklin"/>
              </a:defRPr>
            </a:lvl7pPr>
            <a:lvl8pPr marL="0" lvl="7" indent="0" algn="r">
              <a:spcBef>
                <a:spcPts val="0"/>
              </a:spcBef>
              <a:buNone/>
              <a:defRPr sz="1200">
                <a:solidFill>
                  <a:schemeClr val="dk2"/>
                </a:solidFill>
                <a:latin typeface="Libre Franklin"/>
                <a:ea typeface="Libre Franklin"/>
                <a:cs typeface="Libre Franklin"/>
                <a:sym typeface="Libre Franklin"/>
              </a:defRPr>
            </a:lvl8pPr>
            <a:lvl9pPr marL="0" lvl="8" indent="0" algn="r">
              <a:spcBef>
                <a:spcPts val="0"/>
              </a:spcBef>
              <a:buNone/>
              <a:defRPr sz="1200">
                <a:solidFill>
                  <a:schemeClr val="dk2"/>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US"/>
              <a:t>‹#›</a:t>
            </a:fld>
            <a:endParaRPr dirty="0"/>
          </a:p>
        </p:txBody>
      </p:sp>
      <p:sp>
        <p:nvSpPr>
          <p:cNvPr id="80" name="Google Shape;80;p19" title="Divider Bar"/>
          <p:cNvSpPr/>
          <p:nvPr/>
        </p:nvSpPr>
        <p:spPr>
          <a:xfrm>
            <a:off x="5303520" y="376"/>
            <a:ext cx="228600" cy="68580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9"/>
        <p:cNvGrpSpPr/>
        <p:nvPr/>
      </p:nvGrpSpPr>
      <p:grpSpPr>
        <a:xfrm>
          <a:off x="0" y="0"/>
          <a:ext cx="0" cy="0"/>
          <a:chOff x="0" y="0"/>
          <a:chExt cx="0" cy="0"/>
        </a:xfrm>
      </p:grpSpPr>
      <p:sp>
        <p:nvSpPr>
          <p:cNvPr id="10" name="Google Shape;10;p10"/>
          <p:cNvSpPr txBox="1">
            <a:spLocks noGrp="1"/>
          </p:cNvSpPr>
          <p:nvPr>
            <p:ph type="title"/>
          </p:nvPr>
        </p:nvSpPr>
        <p:spPr>
          <a:xfrm>
            <a:off x="1371600" y="685800"/>
            <a:ext cx="9601200" cy="1485900"/>
          </a:xfrm>
          <a:prstGeom prst="rect">
            <a:avLst/>
          </a:prstGeom>
          <a:noFill/>
          <a:ln>
            <a:noFill/>
          </a:ln>
        </p:spPr>
        <p:txBody>
          <a:bodyPr spcFirstLastPara="1" wrap="square" lIns="91425" tIns="45700" rIns="91425" bIns="45700" anchor="t" anchorCtr="0">
            <a:normAutofit/>
          </a:bodyPr>
          <a:lstStyle>
            <a:lvl1pPr marR="0" lvl="0" algn="l" rtl="0">
              <a:lnSpc>
                <a:spcPct val="89000"/>
              </a:lnSpc>
              <a:spcBef>
                <a:spcPts val="0"/>
              </a:spcBef>
              <a:spcAft>
                <a:spcPts val="0"/>
              </a:spcAft>
              <a:buClr>
                <a:schemeClr val="dk2"/>
              </a:buClr>
              <a:buSzPts val="4400"/>
              <a:buFont typeface="Libre Franklin"/>
              <a:buNone/>
              <a:defRPr sz="4400" b="0" i="0" u="none" strike="noStrike" cap="none">
                <a:solidFill>
                  <a:schemeClr val="dk2"/>
                </a:solidFill>
                <a:latin typeface="Libre Franklin"/>
                <a:ea typeface="Libre Franklin"/>
                <a:cs typeface="Libre Franklin"/>
                <a:sym typeface="Libre Frankli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0"/>
          <p:cNvSpPr txBox="1">
            <a:spLocks noGrp="1"/>
          </p:cNvSpPr>
          <p:nvPr>
            <p:ph type="body" idx="1"/>
          </p:nvPr>
        </p:nvSpPr>
        <p:spPr>
          <a:xfrm>
            <a:off x="1371600" y="2286000"/>
            <a:ext cx="9601200" cy="3581400"/>
          </a:xfrm>
          <a:prstGeom prst="rect">
            <a:avLst/>
          </a:prstGeom>
          <a:noFill/>
          <a:ln>
            <a:noFill/>
          </a:ln>
        </p:spPr>
        <p:txBody>
          <a:bodyPr spcFirstLastPara="1" wrap="square" lIns="91425" tIns="45700" rIns="91425" bIns="45700" anchor="t" anchorCtr="0">
            <a:normAutofit/>
          </a:bodyPr>
          <a:lstStyle>
            <a:lvl1pPr marL="457200" marR="0" lvl="0" indent="-355600" algn="l" rtl="0">
              <a:lnSpc>
                <a:spcPct val="94000"/>
              </a:lnSpc>
              <a:spcBef>
                <a:spcPts val="1000"/>
              </a:spcBef>
              <a:spcAft>
                <a:spcPts val="0"/>
              </a:spcAft>
              <a:buClr>
                <a:schemeClr val="dk2"/>
              </a:buClr>
              <a:buSzPts val="2000"/>
              <a:buFont typeface="Libre Franklin"/>
              <a:buChar char="■"/>
              <a:defRPr sz="2000" b="0" i="0" u="none" strike="noStrike" cap="none">
                <a:solidFill>
                  <a:schemeClr val="dk2"/>
                </a:solidFill>
                <a:latin typeface="Libre Franklin"/>
                <a:ea typeface="Libre Franklin"/>
                <a:cs typeface="Libre Franklin"/>
                <a:sym typeface="Libre Franklin"/>
              </a:defRPr>
            </a:lvl1pPr>
            <a:lvl2pPr marL="914400" marR="0" lvl="1" indent="-355600" algn="l" rtl="0">
              <a:lnSpc>
                <a:spcPct val="94000"/>
              </a:lnSpc>
              <a:spcBef>
                <a:spcPts val="500"/>
              </a:spcBef>
              <a:spcAft>
                <a:spcPts val="0"/>
              </a:spcAft>
              <a:buClr>
                <a:schemeClr val="dk2"/>
              </a:buClr>
              <a:buSzPts val="2000"/>
              <a:buFont typeface="Libre Franklin"/>
              <a:buChar char="–"/>
              <a:defRPr sz="2000" b="0" i="1" u="none" strike="noStrike" cap="none">
                <a:solidFill>
                  <a:schemeClr val="dk2"/>
                </a:solidFill>
                <a:latin typeface="Libre Franklin"/>
                <a:ea typeface="Libre Franklin"/>
                <a:cs typeface="Libre Franklin"/>
                <a:sym typeface="Libre Franklin"/>
              </a:defRPr>
            </a:lvl2pPr>
            <a:lvl3pPr marL="1371600" marR="0" lvl="2" indent="-342900" algn="l" rtl="0">
              <a:lnSpc>
                <a:spcPct val="94000"/>
              </a:lnSpc>
              <a:spcBef>
                <a:spcPts val="500"/>
              </a:spcBef>
              <a:spcAft>
                <a:spcPts val="0"/>
              </a:spcAft>
              <a:buClr>
                <a:schemeClr val="dk2"/>
              </a:buClr>
              <a:buSzPts val="1800"/>
              <a:buFont typeface="Libre Franklin"/>
              <a:buChar char="■"/>
              <a:defRPr sz="1800" b="0" i="0" u="none" strike="noStrike" cap="none">
                <a:solidFill>
                  <a:schemeClr val="dk2"/>
                </a:solidFill>
                <a:latin typeface="Libre Franklin"/>
                <a:ea typeface="Libre Franklin"/>
                <a:cs typeface="Libre Franklin"/>
                <a:sym typeface="Libre Franklin"/>
              </a:defRPr>
            </a:lvl3pPr>
            <a:lvl4pPr marL="1828800" marR="0" lvl="3" indent="-342900" algn="l" rtl="0">
              <a:lnSpc>
                <a:spcPct val="94000"/>
              </a:lnSpc>
              <a:spcBef>
                <a:spcPts val="500"/>
              </a:spcBef>
              <a:spcAft>
                <a:spcPts val="0"/>
              </a:spcAft>
              <a:buClr>
                <a:schemeClr val="dk2"/>
              </a:buClr>
              <a:buSzPts val="1800"/>
              <a:buFont typeface="Libre Franklin"/>
              <a:buChar char="–"/>
              <a:defRPr sz="1800" b="0" i="1" u="none" strike="noStrike" cap="none">
                <a:solidFill>
                  <a:schemeClr val="dk2"/>
                </a:solidFill>
                <a:latin typeface="Libre Franklin"/>
                <a:ea typeface="Libre Franklin"/>
                <a:cs typeface="Libre Franklin"/>
                <a:sym typeface="Libre Franklin"/>
              </a:defRPr>
            </a:lvl4pPr>
            <a:lvl5pPr marL="2286000" marR="0" lvl="4" indent="-330200" algn="l" rtl="0">
              <a:lnSpc>
                <a:spcPct val="94000"/>
              </a:lnSpc>
              <a:spcBef>
                <a:spcPts val="500"/>
              </a:spcBef>
              <a:spcAft>
                <a:spcPts val="0"/>
              </a:spcAft>
              <a:buClr>
                <a:schemeClr val="dk2"/>
              </a:buClr>
              <a:buSzPts val="1600"/>
              <a:buFont typeface="Libre Franklin"/>
              <a:buChar char="■"/>
              <a:defRPr sz="1600" b="0" i="0" u="none" strike="noStrike" cap="none">
                <a:solidFill>
                  <a:schemeClr val="dk2"/>
                </a:solidFill>
                <a:latin typeface="Libre Franklin"/>
                <a:ea typeface="Libre Franklin"/>
                <a:cs typeface="Libre Franklin"/>
                <a:sym typeface="Libre Franklin"/>
              </a:defRPr>
            </a:lvl5pPr>
            <a:lvl6pPr marL="2743200" marR="0" lvl="5" indent="-330200" algn="l" rtl="0">
              <a:lnSpc>
                <a:spcPct val="94000"/>
              </a:lnSpc>
              <a:spcBef>
                <a:spcPts val="500"/>
              </a:spcBef>
              <a:spcAft>
                <a:spcPts val="0"/>
              </a:spcAft>
              <a:buClr>
                <a:schemeClr val="dk2"/>
              </a:buClr>
              <a:buSzPts val="1600"/>
              <a:buFont typeface="Libre Franklin"/>
              <a:buChar char="–"/>
              <a:defRPr sz="1600" b="0" i="1" u="none" strike="noStrike" cap="none">
                <a:solidFill>
                  <a:schemeClr val="dk2"/>
                </a:solidFill>
                <a:latin typeface="Libre Franklin"/>
                <a:ea typeface="Libre Franklin"/>
                <a:cs typeface="Libre Franklin"/>
                <a:sym typeface="Libre Franklin"/>
              </a:defRPr>
            </a:lvl6pPr>
            <a:lvl7pPr marL="3200400" marR="0" lvl="6" indent="-317500" algn="l" rtl="0">
              <a:lnSpc>
                <a:spcPct val="94000"/>
              </a:lnSpc>
              <a:spcBef>
                <a:spcPts val="500"/>
              </a:spcBef>
              <a:spcAft>
                <a:spcPts val="0"/>
              </a:spcAft>
              <a:buClr>
                <a:schemeClr val="dk2"/>
              </a:buClr>
              <a:buSzPts val="1400"/>
              <a:buFont typeface="Libre Franklin"/>
              <a:buChar char="■"/>
              <a:defRPr sz="1400" b="0" i="0" u="none" strike="noStrike" cap="none">
                <a:solidFill>
                  <a:schemeClr val="dk2"/>
                </a:solidFill>
                <a:latin typeface="Libre Franklin"/>
                <a:ea typeface="Libre Franklin"/>
                <a:cs typeface="Libre Franklin"/>
                <a:sym typeface="Libre Franklin"/>
              </a:defRPr>
            </a:lvl7pPr>
            <a:lvl8pPr marL="3657600" marR="0" lvl="7" indent="-317500" algn="l" rtl="0">
              <a:lnSpc>
                <a:spcPct val="94000"/>
              </a:lnSpc>
              <a:spcBef>
                <a:spcPts val="500"/>
              </a:spcBef>
              <a:spcAft>
                <a:spcPts val="0"/>
              </a:spcAft>
              <a:buClr>
                <a:schemeClr val="dk2"/>
              </a:buClr>
              <a:buSzPts val="1400"/>
              <a:buFont typeface="Libre Franklin"/>
              <a:buChar char="–"/>
              <a:defRPr sz="1400" b="0" i="1" u="none" strike="noStrike" cap="none">
                <a:solidFill>
                  <a:schemeClr val="dk2"/>
                </a:solidFill>
                <a:latin typeface="Libre Franklin"/>
                <a:ea typeface="Libre Franklin"/>
                <a:cs typeface="Libre Franklin"/>
                <a:sym typeface="Libre Franklin"/>
              </a:defRPr>
            </a:lvl8pPr>
            <a:lvl9pPr marL="4114800" marR="0" lvl="8" indent="-317500" algn="l" rtl="0">
              <a:lnSpc>
                <a:spcPct val="94000"/>
              </a:lnSpc>
              <a:spcBef>
                <a:spcPts val="500"/>
              </a:spcBef>
              <a:spcAft>
                <a:spcPts val="200"/>
              </a:spcAft>
              <a:buClr>
                <a:schemeClr val="dk2"/>
              </a:buClr>
              <a:buSzPts val="1400"/>
              <a:buFont typeface="Libre Franklin"/>
              <a:buChar char="■"/>
              <a:defRPr sz="1400" b="0" i="0" u="none" strike="noStrike" cap="none">
                <a:solidFill>
                  <a:schemeClr val="dk2"/>
                </a:solidFill>
                <a:latin typeface="Libre Franklin"/>
                <a:ea typeface="Libre Franklin"/>
                <a:cs typeface="Libre Franklin"/>
                <a:sym typeface="Libre Franklin"/>
              </a:defRPr>
            </a:lvl9pPr>
          </a:lstStyle>
          <a:p>
            <a:endParaRPr/>
          </a:p>
        </p:txBody>
      </p:sp>
      <p:sp>
        <p:nvSpPr>
          <p:cNvPr id="12" name="Google Shape;12;p10"/>
          <p:cNvSpPr txBox="1">
            <a:spLocks noGrp="1"/>
          </p:cNvSpPr>
          <p:nvPr>
            <p:ph type="dt" idx="10"/>
          </p:nvPr>
        </p:nvSpPr>
        <p:spPr>
          <a:xfrm>
            <a:off x="1390650" y="6453386"/>
            <a:ext cx="1204572" cy="404614"/>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chemeClr val="dk2"/>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dirty="0"/>
          </a:p>
        </p:txBody>
      </p:sp>
      <p:sp>
        <p:nvSpPr>
          <p:cNvPr id="13" name="Google Shape;13;p10"/>
          <p:cNvSpPr txBox="1">
            <a:spLocks noGrp="1"/>
          </p:cNvSpPr>
          <p:nvPr>
            <p:ph type="ftr" idx="11"/>
          </p:nvPr>
        </p:nvSpPr>
        <p:spPr>
          <a:xfrm>
            <a:off x="2893564" y="6453386"/>
            <a:ext cx="6280830" cy="404614"/>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chemeClr val="dk2"/>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dirty="0"/>
          </a:p>
        </p:txBody>
      </p:sp>
      <p:sp>
        <p:nvSpPr>
          <p:cNvPr id="14" name="Google Shape;14;p10"/>
          <p:cNvSpPr txBox="1">
            <a:spLocks noGrp="1"/>
          </p:cNvSpPr>
          <p:nvPr>
            <p:ph type="sldNum" idx="12"/>
          </p:nvPr>
        </p:nvSpPr>
        <p:spPr>
          <a:xfrm>
            <a:off x="9472736" y="6453386"/>
            <a:ext cx="1596292" cy="404614"/>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chemeClr val="dk2"/>
                </a:solidFill>
                <a:latin typeface="Libre Franklin"/>
                <a:ea typeface="Libre Franklin"/>
                <a:cs typeface="Libre Franklin"/>
                <a:sym typeface="Libre Franklin"/>
              </a:defRPr>
            </a:lvl1pPr>
            <a:lvl2pPr marL="0" marR="0" lvl="1" indent="0" algn="r" rtl="0">
              <a:spcBef>
                <a:spcPts val="0"/>
              </a:spcBef>
              <a:buNone/>
              <a:defRPr sz="1200" b="0" i="0" u="none" strike="noStrike" cap="none">
                <a:solidFill>
                  <a:schemeClr val="dk2"/>
                </a:solidFill>
                <a:latin typeface="Libre Franklin"/>
                <a:ea typeface="Libre Franklin"/>
                <a:cs typeface="Libre Franklin"/>
                <a:sym typeface="Libre Franklin"/>
              </a:defRPr>
            </a:lvl2pPr>
            <a:lvl3pPr marL="0" marR="0" lvl="2" indent="0" algn="r" rtl="0">
              <a:spcBef>
                <a:spcPts val="0"/>
              </a:spcBef>
              <a:buNone/>
              <a:defRPr sz="1200" b="0" i="0" u="none" strike="noStrike" cap="none">
                <a:solidFill>
                  <a:schemeClr val="dk2"/>
                </a:solidFill>
                <a:latin typeface="Libre Franklin"/>
                <a:ea typeface="Libre Franklin"/>
                <a:cs typeface="Libre Franklin"/>
                <a:sym typeface="Libre Franklin"/>
              </a:defRPr>
            </a:lvl3pPr>
            <a:lvl4pPr marL="0" marR="0" lvl="3" indent="0" algn="r" rtl="0">
              <a:spcBef>
                <a:spcPts val="0"/>
              </a:spcBef>
              <a:buNone/>
              <a:defRPr sz="1200" b="0" i="0" u="none" strike="noStrike" cap="none">
                <a:solidFill>
                  <a:schemeClr val="dk2"/>
                </a:solidFill>
                <a:latin typeface="Libre Franklin"/>
                <a:ea typeface="Libre Franklin"/>
                <a:cs typeface="Libre Franklin"/>
                <a:sym typeface="Libre Franklin"/>
              </a:defRPr>
            </a:lvl4pPr>
            <a:lvl5pPr marL="0" marR="0" lvl="4" indent="0" algn="r" rtl="0">
              <a:spcBef>
                <a:spcPts val="0"/>
              </a:spcBef>
              <a:buNone/>
              <a:defRPr sz="1200" b="0" i="0" u="none" strike="noStrike" cap="none">
                <a:solidFill>
                  <a:schemeClr val="dk2"/>
                </a:solidFill>
                <a:latin typeface="Libre Franklin"/>
                <a:ea typeface="Libre Franklin"/>
                <a:cs typeface="Libre Franklin"/>
                <a:sym typeface="Libre Franklin"/>
              </a:defRPr>
            </a:lvl5pPr>
            <a:lvl6pPr marL="0" marR="0" lvl="5" indent="0" algn="r" rtl="0">
              <a:spcBef>
                <a:spcPts val="0"/>
              </a:spcBef>
              <a:buNone/>
              <a:defRPr sz="1200" b="0" i="0" u="none" strike="noStrike" cap="none">
                <a:solidFill>
                  <a:schemeClr val="dk2"/>
                </a:solidFill>
                <a:latin typeface="Libre Franklin"/>
                <a:ea typeface="Libre Franklin"/>
                <a:cs typeface="Libre Franklin"/>
                <a:sym typeface="Libre Franklin"/>
              </a:defRPr>
            </a:lvl6pPr>
            <a:lvl7pPr marL="0" marR="0" lvl="6" indent="0" algn="r" rtl="0">
              <a:spcBef>
                <a:spcPts val="0"/>
              </a:spcBef>
              <a:buNone/>
              <a:defRPr sz="1200" b="0" i="0" u="none" strike="noStrike" cap="none">
                <a:solidFill>
                  <a:schemeClr val="dk2"/>
                </a:solidFill>
                <a:latin typeface="Libre Franklin"/>
                <a:ea typeface="Libre Franklin"/>
                <a:cs typeface="Libre Franklin"/>
                <a:sym typeface="Libre Franklin"/>
              </a:defRPr>
            </a:lvl7pPr>
            <a:lvl8pPr marL="0" marR="0" lvl="7" indent="0" algn="r" rtl="0">
              <a:spcBef>
                <a:spcPts val="0"/>
              </a:spcBef>
              <a:buNone/>
              <a:defRPr sz="1200" b="0" i="0" u="none" strike="noStrike" cap="none">
                <a:solidFill>
                  <a:schemeClr val="dk2"/>
                </a:solidFill>
                <a:latin typeface="Libre Franklin"/>
                <a:ea typeface="Libre Franklin"/>
                <a:cs typeface="Libre Franklin"/>
                <a:sym typeface="Libre Franklin"/>
              </a:defRPr>
            </a:lvl8pPr>
            <a:lvl9pPr marL="0" marR="0" lvl="8" indent="0" algn="r" rtl="0">
              <a:spcBef>
                <a:spcPts val="0"/>
              </a:spcBef>
              <a:buNone/>
              <a:defRPr sz="1200" b="0" i="0" u="none" strike="noStrike" cap="none">
                <a:solidFill>
                  <a:schemeClr val="dk2"/>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US"/>
              <a:t>‹#›</a:t>
            </a:fld>
            <a:endParaRPr dirty="0"/>
          </a:p>
        </p:txBody>
      </p:sp>
      <p:sp>
        <p:nvSpPr>
          <p:cNvPr id="15" name="Google Shape;15;p10" title="Side bar"/>
          <p:cNvSpPr/>
          <p:nvPr/>
        </p:nvSpPr>
        <p:spPr>
          <a:xfrm>
            <a:off x="478095" y="376"/>
            <a:ext cx="228600" cy="68580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368">
          <p15:clr>
            <a:srgbClr val="F26B43"/>
          </p15:clr>
        </p15:guide>
        <p15:guide id="2" orient="horz" pos="1440">
          <p15:clr>
            <a:srgbClr val="F26B43"/>
          </p15:clr>
        </p15:guide>
        <p15:guide id="3" orient="horz" pos="3696">
          <p15:clr>
            <a:srgbClr val="F26B43"/>
          </p15:clr>
        </p15:guide>
        <p15:guide id="4" orient="horz" pos="432">
          <p15:clr>
            <a:srgbClr val="F26B43"/>
          </p15:clr>
        </p15:guide>
        <p15:guide id="5" orient="horz" pos="1512">
          <p15:clr>
            <a:srgbClr val="F26B43"/>
          </p15:clr>
        </p15:guide>
        <p15:guide id="6" pos="6912">
          <p15:clr>
            <a:srgbClr val="F26B43"/>
          </p15:clr>
        </p15:guide>
        <p15:guide id="7" pos="936">
          <p15:clr>
            <a:srgbClr val="F26B43"/>
          </p15:clr>
        </p15:guide>
        <p15:guide id="8" pos="86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hyperlink" Target="https://www.ibm.com/topics/monte-carlo-simulation" TargetMode="External"/><Relationship Id="rId3" Type="http://schemas.openxmlformats.org/officeDocument/2006/relationships/hyperlink" Target="https://cybersecurityguide.org/industries/financial/" TargetMode="External"/><Relationship Id="rId7" Type="http://schemas.openxmlformats.org/officeDocument/2006/relationships/hyperlink" Target="https://www.ibm.com/topics/cybersecurity"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hyperlink" Target="https://towardsdatascience.com/kernel-density-estimation-explained-step-by-step-7cc5b5bc4517" TargetMode="External"/><Relationship Id="rId5" Type="http://schemas.openxmlformats.org/officeDocument/2006/relationships/hyperlink" Target="https://www.stat.cmu.edu/~cshalizi/uADA/12/lectures/ch12.pdf" TargetMode="External"/><Relationship Id="rId4" Type="http://schemas.openxmlformats.org/officeDocument/2006/relationships/hyperlink" Target="https://www.kaggle.com/datasets/dhanushnarayananr/credit-card-fraud"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96"/>
        <p:cNvGrpSpPr/>
        <p:nvPr/>
      </p:nvGrpSpPr>
      <p:grpSpPr>
        <a:xfrm>
          <a:off x="0" y="0"/>
          <a:ext cx="0" cy="0"/>
          <a:chOff x="0" y="0"/>
          <a:chExt cx="0" cy="0"/>
        </a:xfrm>
      </p:grpSpPr>
      <p:sp>
        <p:nvSpPr>
          <p:cNvPr id="97" name="Google Shape;97;p1"/>
          <p:cNvSpPr/>
          <p:nvPr/>
        </p:nvSpPr>
        <p:spPr>
          <a:xfrm>
            <a:off x="0" y="0"/>
            <a:ext cx="12192000" cy="68580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Libre Franklin"/>
              <a:ea typeface="Libre Franklin"/>
              <a:cs typeface="Libre Franklin"/>
              <a:sym typeface="Libre Franklin"/>
            </a:endParaRPr>
          </a:p>
        </p:txBody>
      </p:sp>
      <p:pic>
        <p:nvPicPr>
          <p:cNvPr id="98" name="Google Shape;98;p1" descr="extreme close up of line chart graphic"/>
          <p:cNvPicPr preferRelativeResize="0"/>
          <p:nvPr/>
        </p:nvPicPr>
        <p:blipFill rotWithShape="1">
          <a:blip r:embed="rId3">
            <a:alphaModFix/>
          </a:blip>
          <a:srcRect t="10000"/>
          <a:stretch/>
        </p:blipFill>
        <p:spPr>
          <a:xfrm>
            <a:off x="20" y="10"/>
            <a:ext cx="12191980" cy="6857990"/>
          </a:xfrm>
          <a:prstGeom prst="rect">
            <a:avLst/>
          </a:prstGeom>
          <a:noFill/>
          <a:ln>
            <a:noFill/>
          </a:ln>
        </p:spPr>
      </p:pic>
      <p:sp>
        <p:nvSpPr>
          <p:cNvPr id="99" name="Google Shape;99;p1"/>
          <p:cNvSpPr/>
          <p:nvPr/>
        </p:nvSpPr>
        <p:spPr>
          <a:xfrm rot="10800000">
            <a:off x="5670146" y="3710250"/>
            <a:ext cx="2131466" cy="1830903"/>
          </a:xfrm>
          <a:custGeom>
            <a:avLst/>
            <a:gdLst/>
            <a:ahLst/>
            <a:cxnLst/>
            <a:rect l="l" t="t" r="r" b="b"/>
            <a:pathLst>
              <a:path w="2308583" h="1983044" extrusionOk="0">
                <a:moveTo>
                  <a:pt x="2308583" y="1983044"/>
                </a:moveTo>
                <a:lnTo>
                  <a:pt x="462" y="1983044"/>
                </a:lnTo>
                <a:cubicBezTo>
                  <a:pt x="-462" y="1889214"/>
                  <a:pt x="923" y="1805015"/>
                  <a:pt x="0" y="1711185"/>
                </a:cubicBezTo>
                <a:lnTo>
                  <a:pt x="2022607" y="1712117"/>
                </a:lnTo>
                <a:lnTo>
                  <a:pt x="2022607" y="0"/>
                </a:lnTo>
                <a:lnTo>
                  <a:pt x="2308583" y="0"/>
                </a:lnTo>
                <a:close/>
              </a:path>
            </a:pathLst>
          </a:custGeom>
          <a:solidFill>
            <a:srgbClr val="FFFFFF">
              <a:alpha val="69803"/>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chemeClr val="dk1"/>
              </a:solidFill>
              <a:latin typeface="Libre Franklin"/>
              <a:ea typeface="Libre Franklin"/>
              <a:cs typeface="Libre Franklin"/>
              <a:sym typeface="Libre Franklin"/>
            </a:endParaRPr>
          </a:p>
        </p:txBody>
      </p:sp>
      <p:sp>
        <p:nvSpPr>
          <p:cNvPr id="100" name="Google Shape;100;p1"/>
          <p:cNvSpPr/>
          <p:nvPr/>
        </p:nvSpPr>
        <p:spPr>
          <a:xfrm>
            <a:off x="6138004" y="4166755"/>
            <a:ext cx="5607908" cy="2040066"/>
          </a:xfrm>
          <a:prstGeom prst="rect">
            <a:avLst/>
          </a:prstGeom>
          <a:solidFill>
            <a:srgbClr val="000000">
              <a:alpha val="800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Libre Franklin"/>
              <a:ea typeface="Libre Franklin"/>
              <a:cs typeface="Libre Franklin"/>
              <a:sym typeface="Libre Franklin"/>
            </a:endParaRPr>
          </a:p>
        </p:txBody>
      </p:sp>
      <p:sp>
        <p:nvSpPr>
          <p:cNvPr id="101" name="Google Shape;101;p1"/>
          <p:cNvSpPr txBox="1">
            <a:spLocks noGrp="1"/>
          </p:cNvSpPr>
          <p:nvPr>
            <p:ph type="ctrTitle"/>
          </p:nvPr>
        </p:nvSpPr>
        <p:spPr>
          <a:xfrm>
            <a:off x="6053998" y="4091233"/>
            <a:ext cx="5512190" cy="1328013"/>
          </a:xfrm>
          <a:prstGeom prst="rect">
            <a:avLst/>
          </a:prstGeom>
          <a:noFill/>
          <a:ln>
            <a:noFill/>
          </a:ln>
        </p:spPr>
        <p:txBody>
          <a:bodyPr spcFirstLastPara="1" wrap="square" lIns="91425" tIns="45700" rIns="91425" bIns="45700" anchor="b" anchorCtr="0">
            <a:noAutofit/>
          </a:bodyPr>
          <a:lstStyle/>
          <a:p>
            <a:pPr marL="0" lvl="0" indent="0" algn="l" rtl="0">
              <a:lnSpc>
                <a:spcPct val="89000"/>
              </a:lnSpc>
              <a:spcBef>
                <a:spcPts val="0"/>
              </a:spcBef>
              <a:spcAft>
                <a:spcPts val="0"/>
              </a:spcAft>
              <a:buClr>
                <a:srgbClr val="FFFFFF"/>
              </a:buClr>
              <a:buSzPts val="2400"/>
              <a:buFont typeface="Libre Franklin"/>
              <a:buNone/>
            </a:pPr>
            <a:r>
              <a:rPr lang="en-US" sz="2100" dirty="0">
                <a:solidFill>
                  <a:srgbClr val="FFFFFF"/>
                </a:solidFill>
              </a:rPr>
              <a:t>STRENGTHENING CYBERSECURITY IN THE FINANCIAL INDUSTRY USING </a:t>
            </a:r>
            <a:br>
              <a:rPr lang="en-US" sz="2100" dirty="0">
                <a:solidFill>
                  <a:srgbClr val="FFFFFF"/>
                </a:solidFill>
              </a:rPr>
            </a:br>
            <a:r>
              <a:rPr lang="en-US" sz="2100" dirty="0">
                <a:solidFill>
                  <a:srgbClr val="FFFFFF"/>
                </a:solidFill>
              </a:rPr>
              <a:t>THREE COMPUTATIONAL STATISTICS TECHNIQUES</a:t>
            </a:r>
            <a:endParaRPr sz="6900" dirty="0"/>
          </a:p>
        </p:txBody>
      </p:sp>
      <p:sp>
        <p:nvSpPr>
          <p:cNvPr id="102" name="Google Shape;102;p1"/>
          <p:cNvSpPr txBox="1">
            <a:spLocks noGrp="1"/>
          </p:cNvSpPr>
          <p:nvPr>
            <p:ph type="subTitle" idx="1"/>
          </p:nvPr>
        </p:nvSpPr>
        <p:spPr>
          <a:xfrm>
            <a:off x="6298010" y="5419246"/>
            <a:ext cx="5268177" cy="531866"/>
          </a:xfrm>
          <a:prstGeom prst="rect">
            <a:avLst/>
          </a:prstGeom>
          <a:noFill/>
          <a:ln>
            <a:noFill/>
          </a:ln>
        </p:spPr>
        <p:txBody>
          <a:bodyPr spcFirstLastPara="1" wrap="square" lIns="91425" tIns="45700" rIns="91425" bIns="45700" anchor="t" anchorCtr="0">
            <a:normAutofit/>
          </a:bodyPr>
          <a:lstStyle/>
          <a:p>
            <a:pPr marL="0" lvl="0" indent="0" algn="l" rtl="0">
              <a:lnSpc>
                <a:spcPct val="112000"/>
              </a:lnSpc>
              <a:spcBef>
                <a:spcPts val="0"/>
              </a:spcBef>
              <a:spcAft>
                <a:spcPts val="0"/>
              </a:spcAft>
              <a:buClr>
                <a:srgbClr val="FFFFFF"/>
              </a:buClr>
              <a:buSzPts val="1800"/>
              <a:buNone/>
            </a:pPr>
            <a:r>
              <a:rPr lang="en-US" sz="1800" dirty="0">
                <a:solidFill>
                  <a:srgbClr val="FFFFFF"/>
                </a:solidFill>
              </a:rPr>
              <a:t>Autumn Chen, Kara Conway, and Connor Boos</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g2d180e4e702_0_91"/>
          <p:cNvSpPr txBox="1">
            <a:spLocks noGrp="1"/>
          </p:cNvSpPr>
          <p:nvPr>
            <p:ph type="title"/>
          </p:nvPr>
        </p:nvSpPr>
        <p:spPr>
          <a:xfrm>
            <a:off x="1371600" y="159450"/>
            <a:ext cx="9601200" cy="526500"/>
          </a:xfrm>
          <a:prstGeom prst="rect">
            <a:avLst/>
          </a:prstGeom>
        </p:spPr>
        <p:txBody>
          <a:bodyPr spcFirstLastPara="1" wrap="square" lIns="91425" tIns="45700" rIns="91425" bIns="45700" anchor="t" anchorCtr="0">
            <a:normAutofit/>
          </a:bodyPr>
          <a:lstStyle/>
          <a:p>
            <a:pPr marL="0" lvl="0" indent="0" algn="l" rtl="0">
              <a:spcBef>
                <a:spcPts val="0"/>
              </a:spcBef>
              <a:spcAft>
                <a:spcPts val="0"/>
              </a:spcAft>
              <a:buSzPts val="990"/>
              <a:buNone/>
            </a:pPr>
            <a:r>
              <a:rPr lang="en-US" sz="3000" dirty="0"/>
              <a:t>Fisher Scoring – Calculate optimal coefficient</a:t>
            </a:r>
            <a:endParaRPr sz="3000" dirty="0"/>
          </a:p>
        </p:txBody>
      </p:sp>
      <p:sp>
        <p:nvSpPr>
          <p:cNvPr id="185" name="Google Shape;185;g2d180e4e702_0_91"/>
          <p:cNvSpPr txBox="1">
            <a:spLocks noGrp="1"/>
          </p:cNvSpPr>
          <p:nvPr>
            <p:ph type="body" idx="1"/>
          </p:nvPr>
        </p:nvSpPr>
        <p:spPr>
          <a:xfrm>
            <a:off x="1371600" y="609600"/>
            <a:ext cx="9601200" cy="6106500"/>
          </a:xfrm>
          <a:prstGeom prst="rect">
            <a:avLst/>
          </a:prstGeom>
        </p:spPr>
        <p:txBody>
          <a:bodyPr spcFirstLastPara="1" wrap="square" lIns="91425" tIns="45700" rIns="91425" bIns="45700" anchor="t" anchorCtr="0">
            <a:normAutofit fontScale="92500" lnSpcReduction="10000"/>
          </a:bodyPr>
          <a:lstStyle/>
          <a:p>
            <a:pPr marL="0" lvl="0" indent="0" algn="l" rtl="0">
              <a:spcBef>
                <a:spcPts val="1000"/>
              </a:spcBef>
              <a:spcAft>
                <a:spcPts val="0"/>
              </a:spcAft>
              <a:buNone/>
            </a:pPr>
            <a:endParaRPr dirty="0"/>
          </a:p>
          <a:p>
            <a:pPr marL="0" lvl="0" indent="0" algn="l" rtl="0">
              <a:spcBef>
                <a:spcPts val="1000"/>
              </a:spcBef>
              <a:spcAft>
                <a:spcPts val="0"/>
              </a:spcAft>
              <a:buNone/>
            </a:pPr>
            <a:endParaRPr dirty="0"/>
          </a:p>
          <a:p>
            <a:pPr marL="0" lvl="0" indent="0" algn="l" rtl="0">
              <a:spcBef>
                <a:spcPts val="1000"/>
              </a:spcBef>
              <a:spcAft>
                <a:spcPts val="0"/>
              </a:spcAft>
              <a:buNone/>
            </a:pPr>
            <a:endParaRPr dirty="0"/>
          </a:p>
          <a:p>
            <a:pPr marL="0" lvl="0" indent="0" algn="l" rtl="0">
              <a:spcBef>
                <a:spcPts val="1000"/>
              </a:spcBef>
              <a:spcAft>
                <a:spcPts val="0"/>
              </a:spcAft>
              <a:buNone/>
            </a:pPr>
            <a:endParaRPr dirty="0"/>
          </a:p>
          <a:p>
            <a:pPr marL="0" lvl="0" indent="0" algn="l" rtl="0">
              <a:spcBef>
                <a:spcPts val="1000"/>
              </a:spcBef>
              <a:spcAft>
                <a:spcPts val="0"/>
              </a:spcAft>
              <a:buNone/>
            </a:pPr>
            <a:endParaRPr dirty="0"/>
          </a:p>
          <a:p>
            <a:pPr marL="0" lvl="0" indent="0" algn="l" rtl="0">
              <a:spcBef>
                <a:spcPts val="1000"/>
              </a:spcBef>
              <a:spcAft>
                <a:spcPts val="0"/>
              </a:spcAft>
              <a:buNone/>
            </a:pPr>
            <a:endParaRPr dirty="0"/>
          </a:p>
          <a:p>
            <a:pPr marL="0" lvl="0" indent="0" algn="l" rtl="0">
              <a:spcBef>
                <a:spcPts val="1000"/>
              </a:spcBef>
              <a:spcAft>
                <a:spcPts val="0"/>
              </a:spcAft>
              <a:buNone/>
            </a:pPr>
            <a:endParaRPr dirty="0"/>
          </a:p>
          <a:p>
            <a:pPr marL="0" lvl="0" indent="0" algn="l" rtl="0">
              <a:spcBef>
                <a:spcPts val="1000"/>
              </a:spcBef>
              <a:spcAft>
                <a:spcPts val="0"/>
              </a:spcAft>
              <a:buNone/>
            </a:pPr>
            <a:endParaRPr dirty="0"/>
          </a:p>
          <a:p>
            <a:pPr marL="0" lvl="0" indent="0" algn="l" rtl="0">
              <a:spcBef>
                <a:spcPts val="1000"/>
              </a:spcBef>
              <a:spcAft>
                <a:spcPts val="0"/>
              </a:spcAft>
              <a:buNone/>
            </a:pPr>
            <a:endParaRPr dirty="0"/>
          </a:p>
          <a:p>
            <a:pPr marL="0" lvl="0" indent="0" algn="l" rtl="0">
              <a:spcBef>
                <a:spcPts val="1000"/>
              </a:spcBef>
              <a:spcAft>
                <a:spcPts val="0"/>
              </a:spcAft>
              <a:buNone/>
            </a:pPr>
            <a:endParaRPr dirty="0"/>
          </a:p>
          <a:p>
            <a:pPr marL="0" lvl="0" indent="0" algn="l" rtl="0">
              <a:spcBef>
                <a:spcPts val="1000"/>
              </a:spcBef>
              <a:spcAft>
                <a:spcPts val="0"/>
              </a:spcAft>
              <a:buNone/>
            </a:pPr>
            <a:endParaRPr dirty="0"/>
          </a:p>
          <a:p>
            <a:pPr marL="0" lvl="0" indent="0" algn="l" rtl="0">
              <a:spcBef>
                <a:spcPts val="1000"/>
              </a:spcBef>
              <a:spcAft>
                <a:spcPts val="0"/>
              </a:spcAft>
              <a:buNone/>
            </a:pPr>
            <a:endParaRPr dirty="0"/>
          </a:p>
          <a:p>
            <a:pPr marL="0" lvl="0" indent="0" algn="l" rtl="0">
              <a:spcBef>
                <a:spcPts val="1000"/>
              </a:spcBef>
              <a:spcAft>
                <a:spcPts val="0"/>
              </a:spcAft>
              <a:buNone/>
            </a:pPr>
            <a:endParaRPr dirty="0"/>
          </a:p>
          <a:p>
            <a:pPr marL="0" lvl="0" indent="0" algn="l" rtl="0">
              <a:spcBef>
                <a:spcPts val="1000"/>
              </a:spcBef>
              <a:spcAft>
                <a:spcPts val="0"/>
              </a:spcAft>
              <a:buNone/>
            </a:pPr>
            <a:endParaRPr dirty="0"/>
          </a:p>
          <a:p>
            <a:pPr marL="0" lvl="0" indent="0" algn="l" rtl="0">
              <a:spcBef>
                <a:spcPts val="1000"/>
              </a:spcBef>
              <a:spcAft>
                <a:spcPts val="0"/>
              </a:spcAft>
              <a:buNone/>
            </a:pPr>
            <a:endParaRPr dirty="0"/>
          </a:p>
          <a:p>
            <a:pPr marL="0" lvl="0" indent="0" algn="l" rtl="0">
              <a:spcBef>
                <a:spcPts val="1000"/>
              </a:spcBef>
              <a:spcAft>
                <a:spcPts val="200"/>
              </a:spcAft>
              <a:buNone/>
            </a:pPr>
            <a:r>
              <a:rPr lang="en-US" sz="1100" i="1" dirty="0"/>
              <a:t>Source: Computational Statistics, by G. H. Givens and J. A. Hoeting, 2013, p38.</a:t>
            </a:r>
            <a:endParaRPr sz="1100" i="1" dirty="0"/>
          </a:p>
        </p:txBody>
      </p:sp>
      <p:pic>
        <p:nvPicPr>
          <p:cNvPr id="186" name="Google Shape;186;g2d180e4e702_0_91"/>
          <p:cNvPicPr preferRelativeResize="0"/>
          <p:nvPr/>
        </p:nvPicPr>
        <p:blipFill>
          <a:blip r:embed="rId3">
            <a:alphaModFix/>
          </a:blip>
          <a:stretch>
            <a:fillRect/>
          </a:stretch>
        </p:blipFill>
        <p:spPr>
          <a:xfrm>
            <a:off x="1485900" y="766750"/>
            <a:ext cx="7562850" cy="53244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g2d180e4e702_0_39"/>
          <p:cNvSpPr txBox="1">
            <a:spLocks noGrp="1"/>
          </p:cNvSpPr>
          <p:nvPr>
            <p:ph type="title"/>
          </p:nvPr>
        </p:nvSpPr>
        <p:spPr>
          <a:xfrm>
            <a:off x="1371600" y="125400"/>
            <a:ext cx="9601200" cy="560400"/>
          </a:xfrm>
          <a:prstGeom prst="rect">
            <a:avLst/>
          </a:prstGeom>
        </p:spPr>
        <p:txBody>
          <a:bodyPr spcFirstLastPara="1" wrap="square" lIns="91425" tIns="45700" rIns="91425" bIns="45700" anchor="t" anchorCtr="0">
            <a:normAutofit/>
          </a:bodyPr>
          <a:lstStyle/>
          <a:p>
            <a:pPr marL="0" lvl="0" indent="0" algn="l" rtl="0">
              <a:spcBef>
                <a:spcPts val="0"/>
              </a:spcBef>
              <a:spcAft>
                <a:spcPts val="0"/>
              </a:spcAft>
              <a:buNone/>
            </a:pPr>
            <a:r>
              <a:rPr lang="en-US" sz="3000" dirty="0"/>
              <a:t>Logistic Model with Fisher Scoring on training data</a:t>
            </a:r>
            <a:endParaRPr sz="3000" dirty="0"/>
          </a:p>
        </p:txBody>
      </p:sp>
      <p:sp>
        <p:nvSpPr>
          <p:cNvPr id="193" name="Google Shape;193;g2d180e4e702_0_39"/>
          <p:cNvSpPr txBox="1">
            <a:spLocks noGrp="1"/>
          </p:cNvSpPr>
          <p:nvPr>
            <p:ph type="body" idx="1"/>
          </p:nvPr>
        </p:nvSpPr>
        <p:spPr>
          <a:xfrm>
            <a:off x="1371600" y="685800"/>
            <a:ext cx="9601200" cy="6063900"/>
          </a:xfrm>
          <a:prstGeom prst="rect">
            <a:avLst/>
          </a:prstGeom>
        </p:spPr>
        <p:txBody>
          <a:bodyPr spcFirstLastPara="1" wrap="square" lIns="91425" tIns="45700" rIns="91425" bIns="45700" anchor="t" anchorCtr="0">
            <a:normAutofit/>
          </a:bodyPr>
          <a:lstStyle/>
          <a:p>
            <a:pPr marL="0" lvl="0" indent="0" algn="l" rtl="0">
              <a:spcBef>
                <a:spcPts val="1000"/>
              </a:spcBef>
              <a:spcAft>
                <a:spcPts val="200"/>
              </a:spcAft>
              <a:buNone/>
            </a:pPr>
            <a:r>
              <a:rPr lang="en-US" sz="1800" i="1" dirty="0"/>
              <a:t>Fisher Scoring is used to optimize parameters/coefficients of models to fit the observed data, which leads to more accurate predictions. </a:t>
            </a:r>
            <a:endParaRPr sz="1800" i="1" dirty="0"/>
          </a:p>
        </p:txBody>
      </p:sp>
      <p:pic>
        <p:nvPicPr>
          <p:cNvPr id="194" name="Google Shape;194;g2d180e4e702_0_39"/>
          <p:cNvPicPr preferRelativeResize="0"/>
          <p:nvPr/>
        </p:nvPicPr>
        <p:blipFill>
          <a:blip r:embed="rId3">
            <a:alphaModFix/>
          </a:blip>
          <a:stretch>
            <a:fillRect/>
          </a:stretch>
        </p:blipFill>
        <p:spPr>
          <a:xfrm>
            <a:off x="1485875" y="1668175"/>
            <a:ext cx="6734175" cy="2324100"/>
          </a:xfrm>
          <a:prstGeom prst="rect">
            <a:avLst/>
          </a:prstGeom>
          <a:noFill/>
          <a:ln>
            <a:noFill/>
          </a:ln>
        </p:spPr>
      </p:pic>
      <p:pic>
        <p:nvPicPr>
          <p:cNvPr id="195" name="Google Shape;195;g2d180e4e702_0_39"/>
          <p:cNvPicPr preferRelativeResize="0"/>
          <p:nvPr/>
        </p:nvPicPr>
        <p:blipFill>
          <a:blip r:embed="rId4">
            <a:alphaModFix/>
          </a:blip>
          <a:stretch>
            <a:fillRect/>
          </a:stretch>
        </p:blipFill>
        <p:spPr>
          <a:xfrm>
            <a:off x="1452550" y="4146725"/>
            <a:ext cx="6800850" cy="24765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g2d180e4e702_0_45"/>
          <p:cNvSpPr txBox="1">
            <a:spLocks noGrp="1"/>
          </p:cNvSpPr>
          <p:nvPr>
            <p:ph type="title"/>
          </p:nvPr>
        </p:nvSpPr>
        <p:spPr>
          <a:xfrm>
            <a:off x="1371600" y="86975"/>
            <a:ext cx="9601200" cy="717300"/>
          </a:xfrm>
          <a:prstGeom prst="rect">
            <a:avLst/>
          </a:prstGeom>
        </p:spPr>
        <p:txBody>
          <a:bodyPr spcFirstLastPara="1" wrap="square" lIns="91425" tIns="45700" rIns="91425" bIns="45700" anchor="t" anchorCtr="0">
            <a:normAutofit/>
          </a:bodyPr>
          <a:lstStyle/>
          <a:p>
            <a:pPr marL="0" lvl="0" indent="0" algn="l" rtl="0">
              <a:spcBef>
                <a:spcPts val="0"/>
              </a:spcBef>
              <a:spcAft>
                <a:spcPts val="0"/>
              </a:spcAft>
              <a:buClr>
                <a:schemeClr val="dk1"/>
              </a:buClr>
              <a:buSzPts val="1100"/>
              <a:buFont typeface="Arial"/>
              <a:buNone/>
            </a:pPr>
            <a:r>
              <a:rPr lang="en-US" sz="3000" dirty="0"/>
              <a:t>Logistic Model Summary with Fisher Scoring </a:t>
            </a:r>
            <a:endParaRPr dirty="0"/>
          </a:p>
        </p:txBody>
      </p:sp>
      <p:sp>
        <p:nvSpPr>
          <p:cNvPr id="202" name="Google Shape;202;g2d180e4e702_0_45"/>
          <p:cNvSpPr txBox="1">
            <a:spLocks noGrp="1"/>
          </p:cNvSpPr>
          <p:nvPr>
            <p:ph type="body" idx="1"/>
          </p:nvPr>
        </p:nvSpPr>
        <p:spPr>
          <a:xfrm>
            <a:off x="1371600" y="685800"/>
            <a:ext cx="9601200" cy="5978100"/>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None/>
            </a:pPr>
            <a:endParaRPr dirty="0"/>
          </a:p>
          <a:p>
            <a:pPr marL="0" lvl="0" indent="0" algn="l" rtl="0">
              <a:spcBef>
                <a:spcPts val="1000"/>
              </a:spcBef>
              <a:spcAft>
                <a:spcPts val="0"/>
              </a:spcAft>
              <a:buNone/>
            </a:pPr>
            <a:endParaRPr dirty="0"/>
          </a:p>
          <a:p>
            <a:pPr marL="0" lvl="0" indent="0" algn="l" rtl="0">
              <a:spcBef>
                <a:spcPts val="1000"/>
              </a:spcBef>
              <a:spcAft>
                <a:spcPts val="0"/>
              </a:spcAft>
              <a:buNone/>
            </a:pPr>
            <a:endParaRPr dirty="0"/>
          </a:p>
          <a:p>
            <a:pPr marL="0" lvl="0" indent="0" algn="l" rtl="0">
              <a:spcBef>
                <a:spcPts val="1000"/>
              </a:spcBef>
              <a:spcAft>
                <a:spcPts val="0"/>
              </a:spcAft>
              <a:buNone/>
            </a:pPr>
            <a:endParaRPr dirty="0"/>
          </a:p>
          <a:p>
            <a:pPr marL="0" lvl="0" indent="0" algn="l" rtl="0">
              <a:spcBef>
                <a:spcPts val="1000"/>
              </a:spcBef>
              <a:spcAft>
                <a:spcPts val="0"/>
              </a:spcAft>
              <a:buNone/>
            </a:pPr>
            <a:endParaRPr dirty="0"/>
          </a:p>
          <a:p>
            <a:pPr marL="0" lvl="0" indent="0" algn="l" rtl="0">
              <a:spcBef>
                <a:spcPts val="1000"/>
              </a:spcBef>
              <a:spcAft>
                <a:spcPts val="0"/>
              </a:spcAft>
              <a:buNone/>
            </a:pPr>
            <a:endParaRPr dirty="0"/>
          </a:p>
          <a:p>
            <a:pPr marL="0" lvl="0" indent="0" algn="l" rtl="0">
              <a:spcBef>
                <a:spcPts val="1000"/>
              </a:spcBef>
              <a:spcAft>
                <a:spcPts val="0"/>
              </a:spcAft>
              <a:buNone/>
            </a:pPr>
            <a:endParaRPr dirty="0"/>
          </a:p>
          <a:p>
            <a:pPr marL="0" lvl="0" indent="0" algn="l" rtl="0">
              <a:spcBef>
                <a:spcPts val="1000"/>
              </a:spcBef>
              <a:spcAft>
                <a:spcPts val="0"/>
              </a:spcAft>
              <a:buNone/>
            </a:pPr>
            <a:endParaRPr dirty="0"/>
          </a:p>
          <a:p>
            <a:pPr marL="0" lvl="0" indent="0" algn="l" rtl="0">
              <a:spcBef>
                <a:spcPts val="1000"/>
              </a:spcBef>
              <a:spcAft>
                <a:spcPts val="0"/>
              </a:spcAft>
              <a:buNone/>
            </a:pPr>
            <a:endParaRPr dirty="0"/>
          </a:p>
          <a:p>
            <a:pPr marL="0" lvl="0" indent="0" algn="l" rtl="0">
              <a:spcBef>
                <a:spcPts val="1000"/>
              </a:spcBef>
              <a:spcAft>
                <a:spcPts val="0"/>
              </a:spcAft>
              <a:buNone/>
            </a:pPr>
            <a:endParaRPr dirty="0"/>
          </a:p>
          <a:p>
            <a:pPr marL="0" lvl="0" indent="0" algn="l" rtl="0">
              <a:spcBef>
                <a:spcPts val="1000"/>
              </a:spcBef>
              <a:spcAft>
                <a:spcPts val="0"/>
              </a:spcAft>
              <a:buNone/>
            </a:pPr>
            <a:endParaRPr dirty="0"/>
          </a:p>
          <a:p>
            <a:pPr marL="0" lvl="0" indent="0" algn="l" rtl="0">
              <a:spcBef>
                <a:spcPts val="1000"/>
              </a:spcBef>
              <a:spcAft>
                <a:spcPts val="0"/>
              </a:spcAft>
              <a:buNone/>
            </a:pPr>
            <a:endParaRPr dirty="0"/>
          </a:p>
          <a:p>
            <a:pPr marL="0" lvl="0" indent="0" algn="l" rtl="0">
              <a:spcBef>
                <a:spcPts val="1000"/>
              </a:spcBef>
              <a:spcAft>
                <a:spcPts val="200"/>
              </a:spcAft>
              <a:buNone/>
            </a:pPr>
            <a:r>
              <a:rPr lang="en-US" i="1" dirty="0"/>
              <a:t>*** All significant p-values with results showing final parameter/coefficients after steady state has reached using Fisher Scoring</a:t>
            </a:r>
            <a:endParaRPr i="1" dirty="0"/>
          </a:p>
        </p:txBody>
      </p:sp>
      <p:pic>
        <p:nvPicPr>
          <p:cNvPr id="203" name="Google Shape;203;g2d180e4e702_0_45"/>
          <p:cNvPicPr preferRelativeResize="0"/>
          <p:nvPr/>
        </p:nvPicPr>
        <p:blipFill>
          <a:blip r:embed="rId3">
            <a:alphaModFix/>
          </a:blip>
          <a:stretch>
            <a:fillRect/>
          </a:stretch>
        </p:blipFill>
        <p:spPr>
          <a:xfrm>
            <a:off x="1485900" y="804275"/>
            <a:ext cx="6743700" cy="47053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g2d180e4e702_0_56"/>
          <p:cNvSpPr txBox="1">
            <a:spLocks noGrp="1"/>
          </p:cNvSpPr>
          <p:nvPr>
            <p:ph type="title"/>
          </p:nvPr>
        </p:nvSpPr>
        <p:spPr>
          <a:xfrm>
            <a:off x="880300" y="370050"/>
            <a:ext cx="9601200" cy="631500"/>
          </a:xfrm>
          <a:prstGeom prst="rect">
            <a:avLst/>
          </a:prstGeom>
        </p:spPr>
        <p:txBody>
          <a:bodyPr spcFirstLastPara="1" wrap="square" lIns="91425" tIns="45700" rIns="91425" bIns="45700" anchor="t" anchorCtr="0">
            <a:normAutofit fontScale="90000"/>
          </a:bodyPr>
          <a:lstStyle/>
          <a:p>
            <a:pPr marL="0" lvl="0" indent="0" algn="l" rtl="0">
              <a:spcBef>
                <a:spcPts val="0"/>
              </a:spcBef>
              <a:spcAft>
                <a:spcPts val="0"/>
              </a:spcAft>
              <a:buNone/>
            </a:pPr>
            <a:r>
              <a:rPr lang="en-US" dirty="0"/>
              <a:t>Fisher Scoring Iteration Results</a:t>
            </a:r>
            <a:endParaRPr dirty="0"/>
          </a:p>
        </p:txBody>
      </p:sp>
      <p:sp>
        <p:nvSpPr>
          <p:cNvPr id="210" name="Google Shape;210;g2d180e4e702_0_56"/>
          <p:cNvSpPr txBox="1">
            <a:spLocks noGrp="1"/>
          </p:cNvSpPr>
          <p:nvPr>
            <p:ph type="body" idx="1"/>
          </p:nvPr>
        </p:nvSpPr>
        <p:spPr>
          <a:xfrm>
            <a:off x="815550" y="1160575"/>
            <a:ext cx="11192100" cy="4706700"/>
          </a:xfrm>
          <a:prstGeom prst="rect">
            <a:avLst/>
          </a:prstGeom>
        </p:spPr>
        <p:txBody>
          <a:bodyPr spcFirstLastPara="1" wrap="square" lIns="91425" tIns="45700" rIns="91425" bIns="45700" anchor="t" anchorCtr="0">
            <a:normAutofit fontScale="77500" lnSpcReduction="20000"/>
          </a:bodyPr>
          <a:lstStyle/>
          <a:p>
            <a:pPr marL="0" lvl="0" indent="0" algn="l" rtl="0">
              <a:spcBef>
                <a:spcPts val="1000"/>
              </a:spcBef>
              <a:spcAft>
                <a:spcPts val="0"/>
              </a:spcAft>
              <a:buNone/>
            </a:pPr>
            <a:endParaRPr dirty="0"/>
          </a:p>
          <a:p>
            <a:pPr marL="0" lvl="0" indent="0" algn="l" rtl="0">
              <a:spcBef>
                <a:spcPts val="1000"/>
              </a:spcBef>
              <a:spcAft>
                <a:spcPts val="0"/>
              </a:spcAft>
              <a:buNone/>
            </a:pPr>
            <a:endParaRPr dirty="0"/>
          </a:p>
          <a:p>
            <a:pPr marL="0" lvl="0" indent="0" algn="l" rtl="0">
              <a:spcBef>
                <a:spcPts val="1000"/>
              </a:spcBef>
              <a:spcAft>
                <a:spcPts val="0"/>
              </a:spcAft>
              <a:buNone/>
            </a:pPr>
            <a:endParaRPr dirty="0"/>
          </a:p>
          <a:p>
            <a:pPr marL="0" lvl="0" indent="0" algn="l" rtl="0">
              <a:spcBef>
                <a:spcPts val="1000"/>
              </a:spcBef>
              <a:spcAft>
                <a:spcPts val="0"/>
              </a:spcAft>
              <a:buNone/>
            </a:pPr>
            <a:endParaRPr dirty="0"/>
          </a:p>
          <a:p>
            <a:pPr marL="0" lvl="0" indent="0" algn="l" rtl="0">
              <a:spcBef>
                <a:spcPts val="1000"/>
              </a:spcBef>
              <a:spcAft>
                <a:spcPts val="0"/>
              </a:spcAft>
              <a:buNone/>
            </a:pPr>
            <a:endParaRPr dirty="0"/>
          </a:p>
          <a:p>
            <a:pPr marL="0" lvl="0" indent="0" algn="l" rtl="0">
              <a:spcBef>
                <a:spcPts val="1000"/>
              </a:spcBef>
              <a:spcAft>
                <a:spcPts val="0"/>
              </a:spcAft>
              <a:buNone/>
            </a:pPr>
            <a:endParaRPr dirty="0"/>
          </a:p>
          <a:p>
            <a:pPr marL="0" lvl="0" indent="0" algn="l" rtl="0">
              <a:spcBef>
                <a:spcPts val="1000"/>
              </a:spcBef>
              <a:spcAft>
                <a:spcPts val="0"/>
              </a:spcAft>
              <a:buNone/>
            </a:pPr>
            <a:endParaRPr dirty="0"/>
          </a:p>
          <a:p>
            <a:pPr marL="0" lvl="0" indent="0" algn="l" rtl="0">
              <a:spcBef>
                <a:spcPts val="1000"/>
              </a:spcBef>
              <a:spcAft>
                <a:spcPts val="0"/>
              </a:spcAft>
              <a:buNone/>
            </a:pPr>
            <a:endParaRPr dirty="0"/>
          </a:p>
          <a:p>
            <a:pPr marL="0" lvl="0" indent="0" algn="l" rtl="0">
              <a:spcBef>
                <a:spcPts val="1000"/>
              </a:spcBef>
              <a:spcAft>
                <a:spcPts val="0"/>
              </a:spcAft>
              <a:buNone/>
            </a:pPr>
            <a:endParaRPr dirty="0"/>
          </a:p>
          <a:p>
            <a:pPr marL="0" lvl="0" indent="0" algn="l" rtl="0">
              <a:spcBef>
                <a:spcPts val="1000"/>
              </a:spcBef>
              <a:spcAft>
                <a:spcPts val="0"/>
              </a:spcAft>
              <a:buNone/>
            </a:pPr>
            <a:endParaRPr dirty="0"/>
          </a:p>
          <a:p>
            <a:pPr marL="0" lvl="0" indent="0" algn="l" rtl="0">
              <a:spcBef>
                <a:spcPts val="1000"/>
              </a:spcBef>
              <a:spcAft>
                <a:spcPts val="0"/>
              </a:spcAft>
              <a:buNone/>
            </a:pPr>
            <a:endParaRPr dirty="0"/>
          </a:p>
          <a:p>
            <a:pPr marL="457200" lvl="0" indent="-317182" algn="l" rtl="0">
              <a:spcBef>
                <a:spcPts val="1000"/>
              </a:spcBef>
              <a:spcAft>
                <a:spcPts val="0"/>
              </a:spcAft>
              <a:buSzPct val="90000"/>
              <a:buChar char="●"/>
            </a:pPr>
            <a:r>
              <a:rPr lang="en-US" dirty="0"/>
              <a:t>It took </a:t>
            </a:r>
            <a:r>
              <a:rPr lang="en-US" b="1" dirty="0"/>
              <a:t>25</a:t>
            </a:r>
            <a:r>
              <a:rPr lang="en-US" dirty="0"/>
              <a:t> iterations for the Fisher Scoring method to adjust the coefficients until the algorithm found values that make the model's predictions as close to the actual outcome as possible, arriving at convergence or steady state for the parameter estimates. Note, only the first 11 iterations are listed above.</a:t>
            </a:r>
            <a:endParaRPr dirty="0"/>
          </a:p>
          <a:p>
            <a:pPr marL="0" lvl="0" indent="0" algn="l" rtl="0">
              <a:spcBef>
                <a:spcPts val="1000"/>
              </a:spcBef>
              <a:spcAft>
                <a:spcPts val="0"/>
              </a:spcAft>
              <a:buNone/>
            </a:pPr>
            <a:r>
              <a:rPr lang="en-US" dirty="0"/>
              <a:t> </a:t>
            </a:r>
            <a:endParaRPr dirty="0"/>
          </a:p>
          <a:p>
            <a:pPr marL="0" lvl="0" indent="0" algn="l" rtl="0">
              <a:spcBef>
                <a:spcPts val="1000"/>
              </a:spcBef>
              <a:spcAft>
                <a:spcPts val="200"/>
              </a:spcAft>
              <a:buNone/>
            </a:pPr>
            <a:endParaRPr dirty="0"/>
          </a:p>
        </p:txBody>
      </p:sp>
      <p:pic>
        <p:nvPicPr>
          <p:cNvPr id="211" name="Google Shape;211;g2d180e4e702_0_56"/>
          <p:cNvPicPr preferRelativeResize="0"/>
          <p:nvPr/>
        </p:nvPicPr>
        <p:blipFill>
          <a:blip r:embed="rId3">
            <a:alphaModFix/>
          </a:blip>
          <a:stretch>
            <a:fillRect/>
          </a:stretch>
        </p:blipFill>
        <p:spPr>
          <a:xfrm>
            <a:off x="880275" y="1317425"/>
            <a:ext cx="11062625" cy="26443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g2d180e4e702_0_77"/>
          <p:cNvSpPr txBox="1">
            <a:spLocks noGrp="1"/>
          </p:cNvSpPr>
          <p:nvPr>
            <p:ph type="title"/>
          </p:nvPr>
        </p:nvSpPr>
        <p:spPr>
          <a:xfrm>
            <a:off x="1371600" y="685800"/>
            <a:ext cx="9601200" cy="6885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SzPts val="990"/>
              <a:buNone/>
            </a:pPr>
            <a:r>
              <a:rPr lang="en-US" sz="2880" dirty="0"/>
              <a:t>Cross Validation - Fisher Scoring Performance Results</a:t>
            </a:r>
            <a:endParaRPr sz="2880" dirty="0"/>
          </a:p>
        </p:txBody>
      </p:sp>
      <p:sp>
        <p:nvSpPr>
          <p:cNvPr id="218" name="Google Shape;218;g2d180e4e702_0_77"/>
          <p:cNvSpPr txBox="1">
            <a:spLocks noGrp="1"/>
          </p:cNvSpPr>
          <p:nvPr>
            <p:ph type="body" idx="1"/>
          </p:nvPr>
        </p:nvSpPr>
        <p:spPr>
          <a:xfrm>
            <a:off x="1371600" y="1374300"/>
            <a:ext cx="9601200" cy="5304000"/>
          </a:xfrm>
          <a:prstGeom prst="rect">
            <a:avLst/>
          </a:prstGeom>
        </p:spPr>
        <p:txBody>
          <a:bodyPr spcFirstLastPara="1" wrap="square" lIns="91425" tIns="45700" rIns="91425" bIns="45700" anchor="t" anchorCtr="0">
            <a:normAutofit fontScale="92500" lnSpcReduction="10000"/>
          </a:bodyPr>
          <a:lstStyle/>
          <a:p>
            <a:pPr marL="0" lvl="0" indent="0" algn="l" rtl="0">
              <a:spcBef>
                <a:spcPts val="1000"/>
              </a:spcBef>
              <a:spcAft>
                <a:spcPts val="0"/>
              </a:spcAft>
              <a:buNone/>
            </a:pPr>
            <a:r>
              <a:rPr lang="en-US" dirty="0"/>
              <a:t> </a:t>
            </a:r>
            <a:endParaRPr dirty="0"/>
          </a:p>
          <a:p>
            <a:pPr marL="0" lvl="0" indent="0" algn="l" rtl="0">
              <a:spcBef>
                <a:spcPts val="1000"/>
              </a:spcBef>
              <a:spcAft>
                <a:spcPts val="0"/>
              </a:spcAft>
              <a:buNone/>
            </a:pPr>
            <a:endParaRPr dirty="0"/>
          </a:p>
          <a:p>
            <a:pPr marL="0" lvl="0" indent="0" algn="l" rtl="0">
              <a:spcBef>
                <a:spcPts val="1000"/>
              </a:spcBef>
              <a:spcAft>
                <a:spcPts val="0"/>
              </a:spcAft>
              <a:buNone/>
            </a:pPr>
            <a:endParaRPr dirty="0"/>
          </a:p>
          <a:p>
            <a:pPr marL="0" lvl="0" indent="0" algn="l" rtl="0">
              <a:spcBef>
                <a:spcPts val="1000"/>
              </a:spcBef>
              <a:spcAft>
                <a:spcPts val="0"/>
              </a:spcAft>
              <a:buNone/>
            </a:pPr>
            <a:endParaRPr dirty="0"/>
          </a:p>
          <a:p>
            <a:pPr marL="0" lvl="0" indent="0" algn="l" rtl="0">
              <a:spcBef>
                <a:spcPts val="1000"/>
              </a:spcBef>
              <a:spcAft>
                <a:spcPts val="0"/>
              </a:spcAft>
              <a:buNone/>
            </a:pPr>
            <a:endParaRPr dirty="0"/>
          </a:p>
          <a:p>
            <a:pPr marL="0" lvl="0" indent="0" algn="l" rtl="0">
              <a:spcBef>
                <a:spcPts val="1000"/>
              </a:spcBef>
              <a:spcAft>
                <a:spcPts val="0"/>
              </a:spcAft>
              <a:buNone/>
            </a:pPr>
            <a:endParaRPr dirty="0"/>
          </a:p>
          <a:p>
            <a:pPr marL="0" lvl="0" indent="0" algn="l" rtl="0">
              <a:spcBef>
                <a:spcPts val="1000"/>
              </a:spcBef>
              <a:spcAft>
                <a:spcPts val="0"/>
              </a:spcAft>
              <a:buNone/>
            </a:pPr>
            <a:endParaRPr dirty="0"/>
          </a:p>
          <a:p>
            <a:pPr marL="0" lvl="0" indent="0" algn="l" rtl="0">
              <a:spcBef>
                <a:spcPts val="1000"/>
              </a:spcBef>
              <a:spcAft>
                <a:spcPts val="0"/>
              </a:spcAft>
              <a:buNone/>
            </a:pPr>
            <a:endParaRPr dirty="0"/>
          </a:p>
          <a:p>
            <a:pPr marL="0" lvl="0" indent="0" algn="l" rtl="0">
              <a:spcBef>
                <a:spcPts val="1000"/>
              </a:spcBef>
              <a:spcAft>
                <a:spcPts val="0"/>
              </a:spcAft>
              <a:buNone/>
            </a:pPr>
            <a:endParaRPr dirty="0"/>
          </a:p>
          <a:p>
            <a:pPr marL="0" lvl="0" indent="0" algn="l" rtl="0">
              <a:spcBef>
                <a:spcPts val="1000"/>
              </a:spcBef>
              <a:spcAft>
                <a:spcPts val="0"/>
              </a:spcAft>
              <a:buNone/>
            </a:pPr>
            <a:endParaRPr dirty="0"/>
          </a:p>
          <a:p>
            <a:pPr marL="0" lvl="0" indent="0" algn="l" rtl="0">
              <a:spcBef>
                <a:spcPts val="1000"/>
              </a:spcBef>
              <a:spcAft>
                <a:spcPts val="0"/>
              </a:spcAft>
              <a:buNone/>
            </a:pPr>
            <a:endParaRPr dirty="0"/>
          </a:p>
          <a:p>
            <a:pPr marL="0" lvl="0" indent="0" algn="l" rtl="0">
              <a:spcBef>
                <a:spcPts val="1000"/>
              </a:spcBef>
              <a:spcAft>
                <a:spcPts val="200"/>
              </a:spcAft>
              <a:buNone/>
            </a:pPr>
            <a:br>
              <a:rPr lang="en-US" sz="1800" i="1" dirty="0"/>
            </a:br>
            <a:r>
              <a:rPr lang="en-US" sz="1800" i="1" dirty="0"/>
              <a:t>Using test data that the training data has never seen before, </a:t>
            </a:r>
            <a:r>
              <a:rPr lang="en-US" sz="1800" b="1" i="1" dirty="0">
                <a:solidFill>
                  <a:srgbClr val="6AA84F"/>
                </a:solidFill>
              </a:rPr>
              <a:t>~96%</a:t>
            </a:r>
            <a:r>
              <a:rPr lang="en-US" sz="1800" i="1" dirty="0"/>
              <a:t> accuracy was attained using Fisher Scoring to calculate coefficient estimates for our Logistic Regression to detect credit card fraud. </a:t>
            </a:r>
            <a:endParaRPr sz="1800" i="1" dirty="0"/>
          </a:p>
        </p:txBody>
      </p:sp>
      <p:pic>
        <p:nvPicPr>
          <p:cNvPr id="219" name="Google Shape;219;g2d180e4e702_0_77"/>
          <p:cNvPicPr preferRelativeResize="0"/>
          <p:nvPr/>
        </p:nvPicPr>
        <p:blipFill>
          <a:blip r:embed="rId3">
            <a:alphaModFix/>
          </a:blip>
          <a:stretch>
            <a:fillRect/>
          </a:stretch>
        </p:blipFill>
        <p:spPr>
          <a:xfrm>
            <a:off x="1485900" y="1510925"/>
            <a:ext cx="6838950" cy="2667000"/>
          </a:xfrm>
          <a:prstGeom prst="rect">
            <a:avLst/>
          </a:prstGeom>
          <a:noFill/>
          <a:ln>
            <a:noFill/>
          </a:ln>
        </p:spPr>
      </p:pic>
      <p:pic>
        <p:nvPicPr>
          <p:cNvPr id="220" name="Google Shape;220;g2d180e4e702_0_77"/>
          <p:cNvPicPr preferRelativeResize="0"/>
          <p:nvPr/>
        </p:nvPicPr>
        <p:blipFill>
          <a:blip r:embed="rId4">
            <a:alphaModFix/>
          </a:blip>
          <a:stretch>
            <a:fillRect/>
          </a:stretch>
        </p:blipFill>
        <p:spPr>
          <a:xfrm>
            <a:off x="1485900" y="4511825"/>
            <a:ext cx="4591050" cy="10477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g2d1267b8468_0_23"/>
          <p:cNvSpPr txBox="1">
            <a:spLocks noGrp="1"/>
          </p:cNvSpPr>
          <p:nvPr>
            <p:ph type="title"/>
          </p:nvPr>
        </p:nvSpPr>
        <p:spPr>
          <a:xfrm>
            <a:off x="1371600" y="685800"/>
            <a:ext cx="9601200" cy="1485900"/>
          </a:xfrm>
          <a:prstGeom prst="rect">
            <a:avLst/>
          </a:prstGeom>
          <a:noFill/>
          <a:ln>
            <a:noFill/>
          </a:ln>
        </p:spPr>
        <p:txBody>
          <a:bodyPr spcFirstLastPara="1" wrap="square" lIns="91425" tIns="45700" rIns="91425" bIns="45700" anchor="t" anchorCtr="0">
            <a:normAutofit fontScale="90000"/>
          </a:bodyPr>
          <a:lstStyle/>
          <a:p>
            <a:pPr marL="0" lvl="0" indent="0" algn="l" rtl="0">
              <a:lnSpc>
                <a:spcPct val="89000"/>
              </a:lnSpc>
              <a:spcBef>
                <a:spcPts val="0"/>
              </a:spcBef>
              <a:spcAft>
                <a:spcPts val="0"/>
              </a:spcAft>
              <a:buClr>
                <a:schemeClr val="dk2"/>
              </a:buClr>
              <a:buSzPct val="100000"/>
              <a:buFont typeface="Libre Franklin"/>
              <a:buNone/>
            </a:pPr>
            <a:r>
              <a:rPr lang="en-US" dirty="0"/>
              <a:t>Computational Statistics Technique </a:t>
            </a:r>
            <a:r>
              <a:rPr lang="en-US" b="1" dirty="0">
                <a:solidFill>
                  <a:srgbClr val="0070C0"/>
                </a:solidFill>
              </a:rPr>
              <a:t>#2</a:t>
            </a:r>
            <a:br>
              <a:rPr lang="en-US" dirty="0"/>
            </a:br>
            <a:r>
              <a:rPr lang="en-US" sz="2800" i="1" dirty="0"/>
              <a:t>Monte Carlo Simulation</a:t>
            </a:r>
            <a:endParaRPr i="1" dirty="0"/>
          </a:p>
        </p:txBody>
      </p:sp>
      <p:sp>
        <p:nvSpPr>
          <p:cNvPr id="123" name="Google Shape;123;g2d1267b8468_0_23"/>
          <p:cNvSpPr txBox="1">
            <a:spLocks noGrp="1"/>
          </p:cNvSpPr>
          <p:nvPr>
            <p:ph type="body" idx="1"/>
          </p:nvPr>
        </p:nvSpPr>
        <p:spPr>
          <a:xfrm>
            <a:off x="1371600" y="2286000"/>
            <a:ext cx="9601200" cy="3581400"/>
          </a:xfrm>
          <a:prstGeom prst="rect">
            <a:avLst/>
          </a:prstGeom>
          <a:noFill/>
          <a:ln>
            <a:noFill/>
          </a:ln>
        </p:spPr>
        <p:txBody>
          <a:bodyPr spcFirstLastPara="1" wrap="square" lIns="91425" tIns="45700" rIns="91425" bIns="45700" anchor="t" anchorCtr="0">
            <a:normAutofit/>
          </a:bodyPr>
          <a:lstStyle/>
          <a:p>
            <a:pPr marL="384048" lvl="0" indent="-396748" algn="l" rtl="0">
              <a:lnSpc>
                <a:spcPct val="94000"/>
              </a:lnSpc>
              <a:spcBef>
                <a:spcPts val="0"/>
              </a:spcBef>
              <a:spcAft>
                <a:spcPts val="0"/>
              </a:spcAft>
              <a:buClr>
                <a:schemeClr val="dk2"/>
              </a:buClr>
              <a:buSzPts val="2200"/>
              <a:buChar char="■"/>
            </a:pPr>
            <a:r>
              <a:rPr lang="en-US" sz="2200" dirty="0"/>
              <a:t>Monte Carlo simulation generates random samples from a distribution and then approximates the probability of the outcomes</a:t>
            </a:r>
            <a:endParaRPr sz="2200" dirty="0"/>
          </a:p>
          <a:p>
            <a:pPr marL="384048" lvl="0" indent="-396748" algn="l" rtl="0">
              <a:lnSpc>
                <a:spcPct val="94000"/>
              </a:lnSpc>
              <a:spcBef>
                <a:spcPts val="0"/>
              </a:spcBef>
              <a:spcAft>
                <a:spcPts val="0"/>
              </a:spcAft>
              <a:buClr>
                <a:schemeClr val="dk2"/>
              </a:buClr>
              <a:buSzPts val="2200"/>
              <a:buChar char="■"/>
            </a:pPr>
            <a:r>
              <a:rPr lang="en-US" sz="2200" dirty="0"/>
              <a:t>A large number of random samples are generated from probability distributions that represent the uncertainty in a model, and results are used to analyze the system</a:t>
            </a:r>
            <a:endParaRPr sz="2200" dirty="0"/>
          </a:p>
          <a:p>
            <a:pPr marL="384048" lvl="0" indent="-396748" algn="l" rtl="0">
              <a:lnSpc>
                <a:spcPct val="94000"/>
              </a:lnSpc>
              <a:spcBef>
                <a:spcPts val="0"/>
              </a:spcBef>
              <a:spcAft>
                <a:spcPts val="0"/>
              </a:spcAft>
              <a:buClr>
                <a:schemeClr val="dk2"/>
              </a:buClr>
              <a:buSzPts val="2200"/>
              <a:buChar char="■"/>
            </a:pPr>
            <a:r>
              <a:rPr lang="en-US" sz="2200" dirty="0"/>
              <a:t>It is beneficial in situations where there is uncertainty in the model </a:t>
            </a:r>
            <a:endParaRPr sz="22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g2d1267b8468_0_28"/>
          <p:cNvSpPr txBox="1">
            <a:spLocks noGrp="1"/>
          </p:cNvSpPr>
          <p:nvPr>
            <p:ph type="title"/>
          </p:nvPr>
        </p:nvSpPr>
        <p:spPr>
          <a:xfrm>
            <a:off x="1371600" y="685800"/>
            <a:ext cx="9601200" cy="1485900"/>
          </a:xfrm>
          <a:prstGeom prst="rect">
            <a:avLst/>
          </a:prstGeom>
          <a:noFill/>
          <a:ln>
            <a:noFill/>
          </a:ln>
        </p:spPr>
        <p:txBody>
          <a:bodyPr spcFirstLastPara="1" wrap="square" lIns="91425" tIns="45700" rIns="91425" bIns="45700" anchor="t" anchorCtr="0">
            <a:normAutofit/>
          </a:bodyPr>
          <a:lstStyle/>
          <a:p>
            <a:pPr marL="0" lvl="0" indent="0" algn="l" rtl="0">
              <a:lnSpc>
                <a:spcPct val="89000"/>
              </a:lnSpc>
              <a:spcBef>
                <a:spcPts val="0"/>
              </a:spcBef>
              <a:spcAft>
                <a:spcPts val="0"/>
              </a:spcAft>
              <a:buClr>
                <a:schemeClr val="dk2"/>
              </a:buClr>
              <a:buSzPts val="4400"/>
              <a:buFont typeface="Libre Franklin"/>
              <a:buNone/>
            </a:pPr>
            <a:r>
              <a:rPr lang="en-US" dirty="0"/>
              <a:t>Monte Carlo and Cybersecurity</a:t>
            </a:r>
            <a:endParaRPr i="1" dirty="0"/>
          </a:p>
        </p:txBody>
      </p:sp>
      <p:sp>
        <p:nvSpPr>
          <p:cNvPr id="129" name="Google Shape;129;g2d1267b8468_0_28"/>
          <p:cNvSpPr txBox="1">
            <a:spLocks noGrp="1"/>
          </p:cNvSpPr>
          <p:nvPr>
            <p:ph type="body" idx="1"/>
          </p:nvPr>
        </p:nvSpPr>
        <p:spPr>
          <a:xfrm>
            <a:off x="1371600" y="2286000"/>
            <a:ext cx="9601200" cy="3581400"/>
          </a:xfrm>
          <a:prstGeom prst="rect">
            <a:avLst/>
          </a:prstGeom>
          <a:noFill/>
          <a:ln>
            <a:noFill/>
          </a:ln>
        </p:spPr>
        <p:txBody>
          <a:bodyPr spcFirstLastPara="1" wrap="square" lIns="91425" tIns="45700" rIns="91425" bIns="45700" anchor="t" anchorCtr="0">
            <a:normAutofit/>
          </a:bodyPr>
          <a:lstStyle/>
          <a:p>
            <a:pPr marL="384048" lvl="0" indent="-403098" algn="l" rtl="0">
              <a:lnSpc>
                <a:spcPct val="94000"/>
              </a:lnSpc>
              <a:spcBef>
                <a:spcPts val="0"/>
              </a:spcBef>
              <a:spcAft>
                <a:spcPts val="0"/>
              </a:spcAft>
              <a:buClr>
                <a:schemeClr val="dk2"/>
              </a:buClr>
              <a:buSzPts val="2300"/>
              <a:buChar char="■"/>
            </a:pPr>
            <a:r>
              <a:rPr lang="en-US" sz="2300" dirty="0"/>
              <a:t>Monte Carlo simulations can be used to model cyber threats </a:t>
            </a:r>
            <a:endParaRPr sz="2300" dirty="0"/>
          </a:p>
          <a:p>
            <a:pPr marL="914400" lvl="1" indent="-403098" algn="l" rtl="0">
              <a:lnSpc>
                <a:spcPct val="94000"/>
              </a:lnSpc>
              <a:spcBef>
                <a:spcPts val="0"/>
              </a:spcBef>
              <a:spcAft>
                <a:spcPts val="0"/>
              </a:spcAft>
              <a:buSzPts val="2100"/>
              <a:buChar char="–"/>
            </a:pPr>
            <a:r>
              <a:rPr lang="en-US" sz="2300" dirty="0"/>
              <a:t>Analyze potential impacts of these threats through simulation</a:t>
            </a:r>
            <a:endParaRPr sz="2300" dirty="0"/>
          </a:p>
          <a:p>
            <a:pPr marL="384048" lvl="0" indent="-403098" algn="l" rtl="0">
              <a:lnSpc>
                <a:spcPct val="94000"/>
              </a:lnSpc>
              <a:spcBef>
                <a:spcPts val="0"/>
              </a:spcBef>
              <a:spcAft>
                <a:spcPts val="0"/>
              </a:spcAft>
              <a:buSzPts val="2100"/>
              <a:buChar char="■"/>
            </a:pPr>
            <a:r>
              <a:rPr lang="en-US" sz="2300" dirty="0"/>
              <a:t>Simulate cyber attacks to uncover security gaps in infrastructure</a:t>
            </a:r>
            <a:endParaRPr sz="2300" dirty="0"/>
          </a:p>
          <a:p>
            <a:pPr marL="384048" lvl="0" indent="0" algn="l" rtl="0">
              <a:lnSpc>
                <a:spcPct val="94000"/>
              </a:lnSpc>
              <a:spcBef>
                <a:spcPts val="0"/>
              </a:spcBef>
              <a:spcAft>
                <a:spcPts val="0"/>
              </a:spcAft>
              <a:buNone/>
            </a:pPr>
            <a:endParaRPr sz="23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g2d1267b8468_0_43"/>
          <p:cNvSpPr txBox="1">
            <a:spLocks noGrp="1"/>
          </p:cNvSpPr>
          <p:nvPr>
            <p:ph type="title"/>
          </p:nvPr>
        </p:nvSpPr>
        <p:spPr>
          <a:xfrm>
            <a:off x="1371600" y="685800"/>
            <a:ext cx="9601200" cy="1485900"/>
          </a:xfrm>
          <a:prstGeom prst="rect">
            <a:avLst/>
          </a:prstGeom>
        </p:spPr>
        <p:txBody>
          <a:bodyPr spcFirstLastPara="1" wrap="square" lIns="91425" tIns="45700" rIns="91425" bIns="45700" anchor="t" anchorCtr="0">
            <a:normAutofit/>
          </a:bodyPr>
          <a:lstStyle/>
          <a:p>
            <a:pPr marL="0" lvl="0" indent="0" algn="l" rtl="0">
              <a:spcBef>
                <a:spcPts val="0"/>
              </a:spcBef>
              <a:spcAft>
                <a:spcPts val="0"/>
              </a:spcAft>
              <a:buNone/>
            </a:pPr>
            <a:r>
              <a:rPr lang="en-US" dirty="0"/>
              <a:t>Monte Carlo </a:t>
            </a:r>
            <a:endParaRPr dirty="0"/>
          </a:p>
        </p:txBody>
      </p:sp>
      <p:sp>
        <p:nvSpPr>
          <p:cNvPr id="227" name="Google Shape;227;g2d1267b8468_0_43"/>
          <p:cNvSpPr txBox="1">
            <a:spLocks noGrp="1"/>
          </p:cNvSpPr>
          <p:nvPr>
            <p:ph type="body" idx="1"/>
          </p:nvPr>
        </p:nvSpPr>
        <p:spPr>
          <a:xfrm>
            <a:off x="655050" y="5867400"/>
            <a:ext cx="11034300" cy="673200"/>
          </a:xfrm>
          <a:prstGeom prst="rect">
            <a:avLst/>
          </a:prstGeom>
        </p:spPr>
        <p:txBody>
          <a:bodyPr spcFirstLastPara="1" wrap="square" lIns="91425" tIns="45700" rIns="91425" bIns="45700" anchor="t" anchorCtr="0">
            <a:normAutofit/>
          </a:bodyPr>
          <a:lstStyle/>
          <a:p>
            <a:pPr marL="0" lvl="0" indent="0" algn="l" rtl="0">
              <a:spcBef>
                <a:spcPts val="1000"/>
              </a:spcBef>
              <a:spcAft>
                <a:spcPts val="200"/>
              </a:spcAft>
              <a:buNone/>
            </a:pPr>
            <a:r>
              <a:rPr lang="en-US" dirty="0"/>
              <a:t>This code uses Monte Carlo to generate sets of data and then evaluate if fraud is detected</a:t>
            </a:r>
            <a:endParaRPr dirty="0"/>
          </a:p>
        </p:txBody>
      </p:sp>
      <p:pic>
        <p:nvPicPr>
          <p:cNvPr id="228" name="Google Shape;228;g2d1267b8468_0_43"/>
          <p:cNvPicPr preferRelativeResize="0"/>
          <p:nvPr/>
        </p:nvPicPr>
        <p:blipFill>
          <a:blip r:embed="rId3">
            <a:alphaModFix/>
          </a:blip>
          <a:stretch>
            <a:fillRect/>
          </a:stretch>
        </p:blipFill>
        <p:spPr>
          <a:xfrm>
            <a:off x="1605225" y="1248750"/>
            <a:ext cx="9133959" cy="43605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g2d1267b8468_0_51"/>
          <p:cNvSpPr txBox="1">
            <a:spLocks noGrp="1"/>
          </p:cNvSpPr>
          <p:nvPr>
            <p:ph type="title"/>
          </p:nvPr>
        </p:nvSpPr>
        <p:spPr>
          <a:xfrm>
            <a:off x="1371600" y="685800"/>
            <a:ext cx="9601200" cy="1485900"/>
          </a:xfrm>
          <a:prstGeom prst="rect">
            <a:avLst/>
          </a:prstGeom>
        </p:spPr>
        <p:txBody>
          <a:bodyPr spcFirstLastPara="1" wrap="square" lIns="91425" tIns="45700" rIns="91425" bIns="45700" anchor="t" anchorCtr="0">
            <a:normAutofit/>
          </a:bodyPr>
          <a:lstStyle/>
          <a:p>
            <a:pPr marL="0" lvl="0" indent="0" algn="l" rtl="0">
              <a:spcBef>
                <a:spcPts val="0"/>
              </a:spcBef>
              <a:spcAft>
                <a:spcPts val="0"/>
              </a:spcAft>
              <a:buNone/>
            </a:pPr>
            <a:r>
              <a:rPr lang="en-US" dirty="0"/>
              <a:t>Monte Carlo Results</a:t>
            </a:r>
            <a:endParaRPr dirty="0"/>
          </a:p>
        </p:txBody>
      </p:sp>
      <p:sp>
        <p:nvSpPr>
          <p:cNvPr id="235" name="Google Shape;235;g2d1267b8468_0_51"/>
          <p:cNvSpPr txBox="1">
            <a:spLocks noGrp="1"/>
          </p:cNvSpPr>
          <p:nvPr>
            <p:ph type="body" idx="1"/>
          </p:nvPr>
        </p:nvSpPr>
        <p:spPr>
          <a:xfrm>
            <a:off x="1371600" y="3356075"/>
            <a:ext cx="9601200" cy="1212600"/>
          </a:xfrm>
          <a:prstGeom prst="rect">
            <a:avLst/>
          </a:prstGeom>
        </p:spPr>
        <p:txBody>
          <a:bodyPr spcFirstLastPara="1" wrap="square" lIns="91425" tIns="45700" rIns="91425" bIns="45700" anchor="t" anchorCtr="0">
            <a:normAutofit/>
          </a:bodyPr>
          <a:lstStyle/>
          <a:p>
            <a:pPr marL="0" lvl="0" indent="0" algn="l" rtl="0">
              <a:spcBef>
                <a:spcPts val="1000"/>
              </a:spcBef>
              <a:spcAft>
                <a:spcPts val="200"/>
              </a:spcAft>
              <a:buNone/>
            </a:pPr>
            <a:r>
              <a:rPr lang="en-US" dirty="0"/>
              <a:t>We get a detection rate of 95%, which is very good and shows us that our algorithm is effective at detecting fraud</a:t>
            </a:r>
            <a:endParaRPr dirty="0"/>
          </a:p>
        </p:txBody>
      </p:sp>
      <p:pic>
        <p:nvPicPr>
          <p:cNvPr id="236" name="Google Shape;236;g2d1267b8468_0_51"/>
          <p:cNvPicPr preferRelativeResize="0"/>
          <p:nvPr/>
        </p:nvPicPr>
        <p:blipFill>
          <a:blip r:embed="rId3">
            <a:alphaModFix/>
          </a:blip>
          <a:stretch>
            <a:fillRect/>
          </a:stretch>
        </p:blipFill>
        <p:spPr>
          <a:xfrm>
            <a:off x="3352800" y="1585913"/>
            <a:ext cx="5638800" cy="16287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g2d1267b8468_0_33"/>
          <p:cNvSpPr txBox="1">
            <a:spLocks noGrp="1"/>
          </p:cNvSpPr>
          <p:nvPr>
            <p:ph type="title"/>
          </p:nvPr>
        </p:nvSpPr>
        <p:spPr>
          <a:xfrm>
            <a:off x="1371600" y="685800"/>
            <a:ext cx="9601200" cy="1485900"/>
          </a:xfrm>
          <a:prstGeom prst="rect">
            <a:avLst/>
          </a:prstGeom>
          <a:noFill/>
          <a:ln>
            <a:noFill/>
          </a:ln>
        </p:spPr>
        <p:txBody>
          <a:bodyPr spcFirstLastPara="1" wrap="square" lIns="91425" tIns="45700" rIns="91425" bIns="45700" anchor="t" anchorCtr="0">
            <a:normAutofit fontScale="90000"/>
          </a:bodyPr>
          <a:lstStyle/>
          <a:p>
            <a:pPr marL="0" lvl="0" indent="0" algn="l" rtl="0">
              <a:lnSpc>
                <a:spcPct val="89000"/>
              </a:lnSpc>
              <a:spcBef>
                <a:spcPts val="0"/>
              </a:spcBef>
              <a:spcAft>
                <a:spcPts val="0"/>
              </a:spcAft>
              <a:buClr>
                <a:schemeClr val="dk2"/>
              </a:buClr>
              <a:buSzPct val="100000"/>
              <a:buFont typeface="Libre Franklin"/>
              <a:buNone/>
            </a:pPr>
            <a:r>
              <a:rPr lang="en-US" dirty="0"/>
              <a:t>Computational Statistics Technique </a:t>
            </a:r>
            <a:r>
              <a:rPr lang="en-US" b="1" dirty="0">
                <a:solidFill>
                  <a:srgbClr val="0070C0"/>
                </a:solidFill>
              </a:rPr>
              <a:t>#3</a:t>
            </a:r>
            <a:br>
              <a:rPr lang="en-US" dirty="0"/>
            </a:br>
            <a:r>
              <a:rPr lang="en-US" sz="2800" i="1" dirty="0"/>
              <a:t>Kernel Density Estimation</a:t>
            </a:r>
            <a:endParaRPr i="1" dirty="0"/>
          </a:p>
        </p:txBody>
      </p:sp>
      <p:sp>
        <p:nvSpPr>
          <p:cNvPr id="135" name="Google Shape;135;g2d1267b8468_0_33"/>
          <p:cNvSpPr txBox="1">
            <a:spLocks noGrp="1"/>
          </p:cNvSpPr>
          <p:nvPr>
            <p:ph type="body" idx="1"/>
          </p:nvPr>
        </p:nvSpPr>
        <p:spPr>
          <a:xfrm>
            <a:off x="1371600" y="2286000"/>
            <a:ext cx="9601200" cy="3581400"/>
          </a:xfrm>
          <a:prstGeom prst="rect">
            <a:avLst/>
          </a:prstGeom>
          <a:noFill/>
          <a:ln>
            <a:noFill/>
          </a:ln>
        </p:spPr>
        <p:txBody>
          <a:bodyPr spcFirstLastPara="1" wrap="square" lIns="91425" tIns="45700" rIns="91425" bIns="45700" anchor="t" anchorCtr="0">
            <a:normAutofit/>
          </a:bodyPr>
          <a:lstStyle/>
          <a:p>
            <a:pPr marL="384048" lvl="0" indent="-384048" algn="l" rtl="0">
              <a:lnSpc>
                <a:spcPct val="94000"/>
              </a:lnSpc>
              <a:spcBef>
                <a:spcPts val="0"/>
              </a:spcBef>
              <a:spcAft>
                <a:spcPts val="0"/>
              </a:spcAft>
              <a:buClr>
                <a:schemeClr val="dk2"/>
              </a:buClr>
              <a:buSzPts val="2000"/>
              <a:buChar char="■"/>
            </a:pPr>
            <a:r>
              <a:rPr lang="en-US" dirty="0"/>
              <a:t>This is a non-parametric method that estimates the PDF of a continuous variable based on observed data without making assumptions about the form of the distribution</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106"/>
        <p:cNvGrpSpPr/>
        <p:nvPr/>
      </p:nvGrpSpPr>
      <p:grpSpPr>
        <a:xfrm>
          <a:off x="0" y="0"/>
          <a:ext cx="0" cy="0"/>
          <a:chOff x="0" y="0"/>
          <a:chExt cx="0" cy="0"/>
        </a:xfrm>
      </p:grpSpPr>
      <p:sp>
        <p:nvSpPr>
          <p:cNvPr id="107" name="Google Shape;107;p2"/>
          <p:cNvSpPr txBox="1">
            <a:spLocks noGrp="1"/>
          </p:cNvSpPr>
          <p:nvPr>
            <p:ph type="title"/>
          </p:nvPr>
        </p:nvSpPr>
        <p:spPr>
          <a:xfrm>
            <a:off x="1371600" y="685800"/>
            <a:ext cx="9601200" cy="1485900"/>
          </a:xfrm>
          <a:prstGeom prst="rect">
            <a:avLst/>
          </a:prstGeom>
          <a:noFill/>
          <a:ln>
            <a:noFill/>
          </a:ln>
        </p:spPr>
        <p:txBody>
          <a:bodyPr spcFirstLastPara="1" wrap="square" lIns="91425" tIns="45700" rIns="91425" bIns="45700" anchor="t" anchorCtr="0">
            <a:normAutofit/>
          </a:bodyPr>
          <a:lstStyle/>
          <a:p>
            <a:pPr marL="0" lvl="0" indent="0" algn="l" rtl="0">
              <a:lnSpc>
                <a:spcPct val="89000"/>
              </a:lnSpc>
              <a:spcBef>
                <a:spcPts val="0"/>
              </a:spcBef>
              <a:spcAft>
                <a:spcPts val="0"/>
              </a:spcAft>
              <a:buClr>
                <a:schemeClr val="dk2"/>
              </a:buClr>
              <a:buSzPts val="4400"/>
              <a:buFont typeface="Libre Franklin"/>
              <a:buNone/>
            </a:pPr>
            <a:r>
              <a:rPr lang="en-US" dirty="0"/>
              <a:t>Introduction to Cybersecurity in the Financial Industry</a:t>
            </a:r>
            <a:endParaRPr dirty="0"/>
          </a:p>
        </p:txBody>
      </p:sp>
      <p:sp>
        <p:nvSpPr>
          <p:cNvPr id="108" name="Google Shape;108;p2"/>
          <p:cNvSpPr txBox="1">
            <a:spLocks noGrp="1"/>
          </p:cNvSpPr>
          <p:nvPr>
            <p:ph type="body" idx="1"/>
          </p:nvPr>
        </p:nvSpPr>
        <p:spPr>
          <a:xfrm>
            <a:off x="1371600" y="2286000"/>
            <a:ext cx="9601200" cy="3581400"/>
          </a:xfrm>
          <a:prstGeom prst="rect">
            <a:avLst/>
          </a:prstGeom>
          <a:noFill/>
          <a:ln>
            <a:noFill/>
          </a:ln>
        </p:spPr>
        <p:txBody>
          <a:bodyPr spcFirstLastPara="1" wrap="square" lIns="91425" tIns="45700" rIns="91425" bIns="45700" anchor="t" anchorCtr="0">
            <a:normAutofit/>
          </a:bodyPr>
          <a:lstStyle/>
          <a:p>
            <a:pPr marL="384048" lvl="0" indent="-384048" algn="l" rtl="0">
              <a:lnSpc>
                <a:spcPct val="94000"/>
              </a:lnSpc>
              <a:spcBef>
                <a:spcPts val="0"/>
              </a:spcBef>
              <a:spcAft>
                <a:spcPts val="0"/>
              </a:spcAft>
              <a:buClr>
                <a:schemeClr val="dk2"/>
              </a:buClr>
              <a:buSzPts val="2000"/>
              <a:buChar char="■"/>
            </a:pPr>
            <a:r>
              <a:rPr lang="en-US" dirty="0"/>
              <a:t>Cybersecurity- “any technology, measure, or practice for preventing cyber attacks or mitigating their impact” (from </a:t>
            </a:r>
            <a:r>
              <a:rPr lang="en-US" i="1" dirty="0"/>
              <a:t>What is Cybersecurity?, </a:t>
            </a:r>
            <a:r>
              <a:rPr lang="en-US" dirty="0"/>
              <a:t>IBM)</a:t>
            </a:r>
            <a:endParaRPr dirty="0"/>
          </a:p>
          <a:p>
            <a:pPr marL="384048" lvl="0" indent="-384048" algn="l" rtl="0">
              <a:lnSpc>
                <a:spcPct val="94000"/>
              </a:lnSpc>
              <a:spcBef>
                <a:spcPts val="1200"/>
              </a:spcBef>
              <a:spcAft>
                <a:spcPts val="0"/>
              </a:spcAft>
              <a:buClr>
                <a:schemeClr val="dk2"/>
              </a:buClr>
              <a:buSzPts val="2000"/>
              <a:buChar char="■"/>
            </a:pPr>
            <a:r>
              <a:rPr lang="en-US" dirty="0"/>
              <a:t>The financial sector today relies heavily on technology, making it increasingly susceptible to cyber attacks and fraudulent transactions</a:t>
            </a:r>
            <a:endParaRPr dirty="0"/>
          </a:p>
          <a:p>
            <a:pPr marL="914400" lvl="1" indent="-384048" algn="l" rtl="0">
              <a:lnSpc>
                <a:spcPct val="94000"/>
              </a:lnSpc>
              <a:spcBef>
                <a:spcPts val="700"/>
              </a:spcBef>
              <a:spcAft>
                <a:spcPts val="0"/>
              </a:spcAft>
              <a:buClr>
                <a:schemeClr val="dk2"/>
              </a:buClr>
              <a:buSzPts val="2000"/>
              <a:buChar char="–"/>
            </a:pPr>
            <a:r>
              <a:rPr lang="en-US" dirty="0"/>
              <a:t>Many financial institutions need big data in order to increase market share</a:t>
            </a:r>
            <a:endParaRPr dirty="0"/>
          </a:p>
          <a:p>
            <a:pPr marL="384048" lvl="0" indent="-384048" algn="l" rtl="0">
              <a:lnSpc>
                <a:spcPct val="94000"/>
              </a:lnSpc>
              <a:spcBef>
                <a:spcPts val="1200"/>
              </a:spcBef>
              <a:spcAft>
                <a:spcPts val="0"/>
              </a:spcAft>
              <a:buClr>
                <a:schemeClr val="dk2"/>
              </a:buClr>
              <a:buSzPts val="2000"/>
              <a:buChar char="■"/>
            </a:pPr>
            <a:r>
              <a:rPr lang="en-US" dirty="0"/>
              <a:t>The financial industry is a prime target for cyber attacks and fraud due to the desire for financial gain </a:t>
            </a:r>
            <a:endParaRPr dirty="0"/>
          </a:p>
          <a:p>
            <a:pPr marL="384048" lvl="0" indent="-384048" algn="l" rtl="0">
              <a:lnSpc>
                <a:spcPct val="94000"/>
              </a:lnSpc>
              <a:spcBef>
                <a:spcPts val="1200"/>
              </a:spcBef>
              <a:spcAft>
                <a:spcPts val="0"/>
              </a:spcAft>
              <a:buClr>
                <a:schemeClr val="dk2"/>
              </a:buClr>
              <a:buSzPts val="2000"/>
              <a:buChar char="■"/>
            </a:pPr>
            <a:r>
              <a:rPr lang="en-US" dirty="0"/>
              <a:t>Cyberattacks and fraud against the financial industry can impact the economy and disrupt markets</a:t>
            </a:r>
            <a:endParaRPr dirty="0"/>
          </a:p>
          <a:p>
            <a:pPr marL="384048" lvl="0" indent="-257048" algn="l" rtl="0">
              <a:lnSpc>
                <a:spcPct val="94000"/>
              </a:lnSpc>
              <a:spcBef>
                <a:spcPts val="1200"/>
              </a:spcBef>
              <a:spcAft>
                <a:spcPts val="0"/>
              </a:spcAft>
              <a:buClr>
                <a:schemeClr val="dk2"/>
              </a:buClr>
              <a:buSzPts val="2000"/>
              <a:buNone/>
            </a:pP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g2d1267b8468_0_38"/>
          <p:cNvSpPr txBox="1">
            <a:spLocks noGrp="1"/>
          </p:cNvSpPr>
          <p:nvPr>
            <p:ph type="title"/>
          </p:nvPr>
        </p:nvSpPr>
        <p:spPr>
          <a:xfrm>
            <a:off x="1371600" y="685800"/>
            <a:ext cx="9601200" cy="1485900"/>
          </a:xfrm>
          <a:prstGeom prst="rect">
            <a:avLst/>
          </a:prstGeom>
          <a:noFill/>
          <a:ln>
            <a:noFill/>
          </a:ln>
        </p:spPr>
        <p:txBody>
          <a:bodyPr spcFirstLastPara="1" wrap="square" lIns="91425" tIns="45700" rIns="91425" bIns="45700" anchor="t" anchorCtr="0">
            <a:normAutofit/>
          </a:bodyPr>
          <a:lstStyle/>
          <a:p>
            <a:pPr marL="0" lvl="0" indent="0" algn="l" rtl="0">
              <a:lnSpc>
                <a:spcPct val="89000"/>
              </a:lnSpc>
              <a:spcBef>
                <a:spcPts val="0"/>
              </a:spcBef>
              <a:spcAft>
                <a:spcPts val="0"/>
              </a:spcAft>
              <a:buClr>
                <a:schemeClr val="dk2"/>
              </a:buClr>
              <a:buSzPts val="4400"/>
              <a:buFont typeface="Libre Franklin"/>
              <a:buNone/>
            </a:pPr>
            <a:r>
              <a:rPr lang="en-US" dirty="0"/>
              <a:t>Kernel Density Estimation and Cybersecurity</a:t>
            </a:r>
            <a:endParaRPr i="1" dirty="0"/>
          </a:p>
        </p:txBody>
      </p:sp>
      <p:sp>
        <p:nvSpPr>
          <p:cNvPr id="141" name="Google Shape;141;g2d1267b8468_0_38"/>
          <p:cNvSpPr txBox="1">
            <a:spLocks noGrp="1"/>
          </p:cNvSpPr>
          <p:nvPr>
            <p:ph type="body" idx="1"/>
          </p:nvPr>
        </p:nvSpPr>
        <p:spPr>
          <a:xfrm>
            <a:off x="1371600" y="2286000"/>
            <a:ext cx="9601200" cy="3581400"/>
          </a:xfrm>
          <a:prstGeom prst="rect">
            <a:avLst/>
          </a:prstGeom>
          <a:noFill/>
          <a:ln>
            <a:noFill/>
          </a:ln>
        </p:spPr>
        <p:txBody>
          <a:bodyPr spcFirstLastPara="1" wrap="square" lIns="91425" tIns="45700" rIns="91425" bIns="45700" anchor="t" anchorCtr="0">
            <a:normAutofit/>
          </a:bodyPr>
          <a:lstStyle/>
          <a:p>
            <a:pPr marL="384048" lvl="0" indent="-384048" algn="l" rtl="0">
              <a:lnSpc>
                <a:spcPct val="94000"/>
              </a:lnSpc>
              <a:spcBef>
                <a:spcPts val="0"/>
              </a:spcBef>
              <a:spcAft>
                <a:spcPts val="0"/>
              </a:spcAft>
              <a:buClr>
                <a:schemeClr val="dk2"/>
              </a:buClr>
              <a:buSzPts val="2000"/>
              <a:buChar char="■"/>
            </a:pPr>
            <a:r>
              <a:rPr lang="en-US" dirty="0"/>
              <a:t>Anomaly Detection</a:t>
            </a:r>
            <a:endParaRPr dirty="0"/>
          </a:p>
          <a:p>
            <a:pPr marL="914400" lvl="1" indent="-396748" algn="l" rtl="0">
              <a:lnSpc>
                <a:spcPct val="94000"/>
              </a:lnSpc>
              <a:spcBef>
                <a:spcPts val="0"/>
              </a:spcBef>
              <a:spcAft>
                <a:spcPts val="0"/>
              </a:spcAft>
              <a:buClr>
                <a:schemeClr val="dk2"/>
              </a:buClr>
              <a:buSzPts val="2000"/>
              <a:buChar char="–"/>
            </a:pPr>
            <a:r>
              <a:rPr lang="en-US" dirty="0"/>
              <a:t>KDE can also be used in anomaly detection by modeling the normal behavior of a system and then comparing this with the estimated data to identify patterns</a:t>
            </a:r>
            <a:endParaRPr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g2d1267b8468_1_7"/>
          <p:cNvSpPr txBox="1">
            <a:spLocks noGrp="1"/>
          </p:cNvSpPr>
          <p:nvPr>
            <p:ph type="title"/>
          </p:nvPr>
        </p:nvSpPr>
        <p:spPr>
          <a:xfrm>
            <a:off x="1371600" y="685800"/>
            <a:ext cx="9601200" cy="1485900"/>
          </a:xfrm>
          <a:prstGeom prst="rect">
            <a:avLst/>
          </a:prstGeom>
        </p:spPr>
        <p:txBody>
          <a:bodyPr spcFirstLastPara="1" wrap="square" lIns="91425" tIns="45700" rIns="91425" bIns="45700" anchor="t" anchorCtr="0">
            <a:normAutofit/>
          </a:bodyPr>
          <a:lstStyle/>
          <a:p>
            <a:pPr marL="0" lvl="0" indent="0" algn="l" rtl="0">
              <a:spcBef>
                <a:spcPts val="0"/>
              </a:spcBef>
              <a:spcAft>
                <a:spcPts val="0"/>
              </a:spcAft>
              <a:buNone/>
            </a:pPr>
            <a:r>
              <a:rPr lang="en-US" dirty="0"/>
              <a:t>Kernel Density Estimation and Linear Discriminant Analysis</a:t>
            </a:r>
            <a:endParaRPr dirty="0"/>
          </a:p>
        </p:txBody>
      </p:sp>
      <p:sp>
        <p:nvSpPr>
          <p:cNvPr id="243" name="Google Shape;243;g2d1267b8468_1_7"/>
          <p:cNvSpPr txBox="1">
            <a:spLocks noGrp="1"/>
          </p:cNvSpPr>
          <p:nvPr>
            <p:ph type="body" idx="1"/>
          </p:nvPr>
        </p:nvSpPr>
        <p:spPr>
          <a:xfrm>
            <a:off x="1406425" y="6143775"/>
            <a:ext cx="9601200" cy="454988"/>
          </a:xfrm>
          <a:prstGeom prst="rect">
            <a:avLst/>
          </a:prstGeom>
        </p:spPr>
        <p:txBody>
          <a:bodyPr spcFirstLastPara="1" wrap="square" lIns="91425" tIns="45700" rIns="91425" bIns="45700" anchor="t" anchorCtr="0">
            <a:noAutofit/>
          </a:bodyPr>
          <a:lstStyle/>
          <a:p>
            <a:pPr marL="0" lvl="0" indent="0" algn="l" rtl="0">
              <a:spcBef>
                <a:spcPts val="1000"/>
              </a:spcBef>
              <a:spcAft>
                <a:spcPts val="200"/>
              </a:spcAft>
              <a:buNone/>
            </a:pPr>
            <a:r>
              <a:rPr lang="en-US" sz="1400" dirty="0"/>
              <a:t>This code uses KDE and LDA to determine fraud.</a:t>
            </a:r>
            <a:endParaRPr sz="1400" dirty="0"/>
          </a:p>
        </p:txBody>
      </p:sp>
      <p:pic>
        <p:nvPicPr>
          <p:cNvPr id="244" name="Google Shape;244;g2d1267b8468_1_7"/>
          <p:cNvPicPr preferRelativeResize="0"/>
          <p:nvPr/>
        </p:nvPicPr>
        <p:blipFill>
          <a:blip r:embed="rId3">
            <a:alphaModFix/>
          </a:blip>
          <a:stretch>
            <a:fillRect/>
          </a:stretch>
        </p:blipFill>
        <p:spPr>
          <a:xfrm>
            <a:off x="1945225" y="2171700"/>
            <a:ext cx="8186805" cy="36672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09852-E940-E0CC-6134-630F7F1FE34B}"/>
              </a:ext>
            </a:extLst>
          </p:cNvPr>
          <p:cNvSpPr>
            <a:spLocks noGrp="1"/>
          </p:cNvSpPr>
          <p:nvPr>
            <p:ph type="title"/>
          </p:nvPr>
        </p:nvSpPr>
        <p:spPr>
          <a:xfrm>
            <a:off x="1371600" y="685800"/>
            <a:ext cx="9601200" cy="1256122"/>
          </a:xfrm>
        </p:spPr>
        <p:txBody>
          <a:bodyPr>
            <a:normAutofit/>
          </a:bodyPr>
          <a:lstStyle/>
          <a:p>
            <a:r>
              <a:rPr lang="en-US" sz="3600" dirty="0"/>
              <a:t>Kernel Density Estimation &amp; Linear Discriminant Analysis Results</a:t>
            </a:r>
          </a:p>
        </p:txBody>
      </p:sp>
      <p:sp>
        <p:nvSpPr>
          <p:cNvPr id="3" name="Text Placeholder 2">
            <a:extLst>
              <a:ext uri="{FF2B5EF4-FFF2-40B4-BE49-F238E27FC236}">
                <a16:creationId xmlns:a16="http://schemas.microsoft.com/office/drawing/2014/main" id="{C7B6E6CC-BA8B-81D6-510D-A514081E7969}"/>
              </a:ext>
            </a:extLst>
          </p:cNvPr>
          <p:cNvSpPr>
            <a:spLocks noGrp="1"/>
          </p:cNvSpPr>
          <p:nvPr>
            <p:ph type="body" idx="1"/>
          </p:nvPr>
        </p:nvSpPr>
        <p:spPr>
          <a:xfrm>
            <a:off x="1371600" y="2285999"/>
            <a:ext cx="9601200" cy="4058239"/>
          </a:xfrm>
        </p:spPr>
        <p:txBody>
          <a:bodyPr>
            <a:normAutofit lnSpcReduction="10000"/>
          </a:bodyPr>
          <a:lstStyle/>
          <a:p>
            <a:endParaRPr lang="en-US" dirty="0"/>
          </a:p>
          <a:p>
            <a:endParaRPr lang="en-US" dirty="0"/>
          </a:p>
          <a:p>
            <a:endParaRPr lang="en-US" dirty="0"/>
          </a:p>
          <a:p>
            <a:endParaRPr lang="en-US" dirty="0"/>
          </a:p>
          <a:p>
            <a:endParaRPr lang="en-US" dirty="0"/>
          </a:p>
          <a:p>
            <a:endParaRPr lang="en-US" dirty="0"/>
          </a:p>
          <a:p>
            <a:endParaRPr lang="en-US" dirty="0"/>
          </a:p>
          <a:p>
            <a:pPr marL="114300" indent="0">
              <a:buNone/>
            </a:pPr>
            <a:endParaRPr lang="en-US" dirty="0"/>
          </a:p>
          <a:p>
            <a:endParaRPr lang="en-US" dirty="0"/>
          </a:p>
          <a:p>
            <a:r>
              <a:rPr lang="en-US" sz="1800" dirty="0">
                <a:solidFill>
                  <a:srgbClr val="000000"/>
                </a:solidFill>
                <a:effectLst/>
                <a:latin typeface="Cambria Math" panose="02040503050406030204" pitchFamily="18" charset="0"/>
                <a:ea typeface="Calibri" panose="020F0502020204030204" pitchFamily="34" charset="0"/>
                <a:cs typeface="Calibri" panose="020F0502020204030204" pitchFamily="34" charset="0"/>
              </a:rPr>
              <a:t>KDE can accurately predict fraudulent behavior 82% of the time.</a:t>
            </a:r>
            <a:endParaRPr lang="en-US" dirty="0"/>
          </a:p>
        </p:txBody>
      </p:sp>
      <p:pic>
        <p:nvPicPr>
          <p:cNvPr id="4" name="Google Shape;251;g2d1267b8468_1_0">
            <a:extLst>
              <a:ext uri="{FF2B5EF4-FFF2-40B4-BE49-F238E27FC236}">
                <a16:creationId xmlns:a16="http://schemas.microsoft.com/office/drawing/2014/main" id="{834E06AA-75A6-82EA-2492-8A12EEDCD1D6}"/>
              </a:ext>
            </a:extLst>
          </p:cNvPr>
          <p:cNvPicPr preferRelativeResize="0"/>
          <p:nvPr/>
        </p:nvPicPr>
        <p:blipFill>
          <a:blip r:embed="rId2">
            <a:alphaModFix/>
          </a:blip>
          <a:stretch>
            <a:fillRect/>
          </a:stretch>
        </p:blipFill>
        <p:spPr>
          <a:xfrm>
            <a:off x="1612917" y="2115138"/>
            <a:ext cx="5353492" cy="3625786"/>
          </a:xfrm>
          <a:prstGeom prst="rect">
            <a:avLst/>
          </a:prstGeom>
          <a:noFill/>
          <a:ln>
            <a:noFill/>
          </a:ln>
        </p:spPr>
      </p:pic>
    </p:spTree>
    <p:extLst>
      <p:ext uri="{BB962C8B-B14F-4D97-AF65-F5344CB8AC3E}">
        <p14:creationId xmlns:p14="http://schemas.microsoft.com/office/powerpoint/2010/main" val="7452638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g2d1267b8468_0_51"/>
          <p:cNvSpPr txBox="1">
            <a:spLocks noGrp="1"/>
          </p:cNvSpPr>
          <p:nvPr>
            <p:ph type="title"/>
          </p:nvPr>
        </p:nvSpPr>
        <p:spPr>
          <a:xfrm>
            <a:off x="1371600" y="685800"/>
            <a:ext cx="9601200" cy="973318"/>
          </a:xfrm>
          <a:prstGeom prst="rect">
            <a:avLst/>
          </a:prstGeom>
        </p:spPr>
        <p:txBody>
          <a:bodyPr spcFirstLastPara="1" wrap="square" lIns="91425" tIns="45700" rIns="91425" bIns="45700" anchor="t" anchorCtr="0">
            <a:normAutofit/>
          </a:bodyPr>
          <a:lstStyle/>
          <a:p>
            <a:pPr marL="0" lvl="0" indent="0" algn="l" rtl="0">
              <a:spcBef>
                <a:spcPts val="0"/>
              </a:spcBef>
              <a:spcAft>
                <a:spcPts val="0"/>
              </a:spcAft>
              <a:buNone/>
            </a:pPr>
            <a:r>
              <a:rPr lang="en-US" dirty="0"/>
              <a:t>Conclusion</a:t>
            </a:r>
            <a:endParaRPr dirty="0"/>
          </a:p>
        </p:txBody>
      </p:sp>
      <p:sp>
        <p:nvSpPr>
          <p:cNvPr id="235" name="Google Shape;235;g2d1267b8468_0_51"/>
          <p:cNvSpPr txBox="1">
            <a:spLocks noGrp="1"/>
          </p:cNvSpPr>
          <p:nvPr>
            <p:ph type="body" idx="1"/>
          </p:nvPr>
        </p:nvSpPr>
        <p:spPr>
          <a:xfrm>
            <a:off x="1371600" y="1885362"/>
            <a:ext cx="9601200" cy="4286838"/>
          </a:xfrm>
          <a:prstGeom prst="rect">
            <a:avLst/>
          </a:prstGeom>
        </p:spPr>
        <p:txBody>
          <a:bodyPr spcFirstLastPara="1" wrap="square" lIns="91425" tIns="45700" rIns="91425" bIns="45700" anchor="t" anchorCtr="0">
            <a:normAutofit/>
          </a:bodyPr>
          <a:lstStyle/>
          <a:p>
            <a:pPr marL="342900">
              <a:spcAft>
                <a:spcPts val="200"/>
              </a:spcAft>
            </a:pPr>
            <a:r>
              <a:rPr lang="en-US" sz="1800" dirty="0">
                <a:effectLst/>
                <a:latin typeface="Cambria Math" panose="02040503050406030204" pitchFamily="18" charset="0"/>
                <a:ea typeface="Calibri" panose="020F0502020204030204" pitchFamily="34" charset="0"/>
                <a:cs typeface="Calibri" panose="020F0502020204030204" pitchFamily="34" charset="0"/>
              </a:rPr>
              <a:t>All 3 computational methods offer a different approach to the same </a:t>
            </a:r>
            <a:r>
              <a:rPr lang="en-US" sz="1800" dirty="0">
                <a:latin typeface="Cambria Math" panose="02040503050406030204" pitchFamily="18" charset="0"/>
                <a:ea typeface="Calibri" panose="020F0502020204030204" pitchFamily="34" charset="0"/>
                <a:cs typeface="Calibri" panose="020F0502020204030204" pitchFamily="34" charset="0"/>
              </a:rPr>
              <a:t>problem in detecting fraudulent credit card transactions </a:t>
            </a:r>
          </a:p>
          <a:p>
            <a:pPr marL="342900">
              <a:spcAft>
                <a:spcPts val="200"/>
              </a:spcAft>
            </a:pPr>
            <a:r>
              <a:rPr lang="en-US" sz="1800" dirty="0">
                <a:effectLst/>
                <a:latin typeface="Cambria Math" panose="02040503050406030204" pitchFamily="18" charset="0"/>
                <a:ea typeface="Calibri" panose="020F0502020204030204" pitchFamily="34" charset="0"/>
                <a:cs typeface="Calibri" panose="020F0502020204030204" pitchFamily="34" charset="0"/>
              </a:rPr>
              <a:t>Fisher Scoring performed the best with 96% accuracy rate</a:t>
            </a:r>
          </a:p>
          <a:p>
            <a:pPr marL="342900">
              <a:spcAft>
                <a:spcPts val="200"/>
              </a:spcAft>
            </a:pPr>
            <a:r>
              <a:rPr lang="en-US" sz="1800" dirty="0">
                <a:effectLst/>
                <a:latin typeface="Cambria Math" panose="02040503050406030204" pitchFamily="18" charset="0"/>
                <a:ea typeface="Calibri" panose="020F0502020204030204" pitchFamily="34" charset="0"/>
                <a:cs typeface="Calibri" panose="020F0502020204030204" pitchFamily="34" charset="0"/>
              </a:rPr>
              <a:t>Monte Carlo method performed the second-best with 95% accuracy rate</a:t>
            </a:r>
          </a:p>
          <a:p>
            <a:pPr marL="342900">
              <a:spcAft>
                <a:spcPts val="200"/>
              </a:spcAft>
            </a:pPr>
            <a:r>
              <a:rPr lang="en-US" sz="1800" dirty="0">
                <a:latin typeface="Cambria Math" panose="02040503050406030204" pitchFamily="18" charset="0"/>
                <a:ea typeface="Calibri" panose="020F0502020204030204" pitchFamily="34" charset="0"/>
                <a:cs typeface="Calibri" panose="020F0502020204030204" pitchFamily="34" charset="0"/>
              </a:rPr>
              <a:t>Kernel Density Estimate method performed the third-best with 82% accuracy rate</a:t>
            </a:r>
          </a:p>
          <a:p>
            <a:pPr marL="342900">
              <a:spcAft>
                <a:spcPts val="200"/>
              </a:spcAft>
            </a:pPr>
            <a:r>
              <a:rPr lang="en-US" sz="1800" dirty="0">
                <a:latin typeface="Cambria Math" panose="02040503050406030204" pitchFamily="18" charset="0"/>
                <a:ea typeface="Calibri" panose="020F0502020204030204" pitchFamily="34" charset="0"/>
                <a:cs typeface="Calibri" panose="020F0502020204030204" pitchFamily="34" charset="0"/>
              </a:rPr>
              <a:t>R</a:t>
            </a:r>
            <a:r>
              <a:rPr lang="en-US" sz="1800" dirty="0">
                <a:effectLst/>
                <a:latin typeface="Cambria Math" panose="02040503050406030204" pitchFamily="18" charset="0"/>
                <a:ea typeface="Calibri" panose="020F0502020204030204" pitchFamily="34" charset="0"/>
                <a:cs typeface="Calibri" panose="020F0502020204030204" pitchFamily="34" charset="0"/>
              </a:rPr>
              <a:t>eal-world financial analysts often use a combination of models to optimize accuracy in fraud detections, such as the ones shown in this project</a:t>
            </a:r>
          </a:p>
          <a:p>
            <a:pPr marL="342900">
              <a:spcAft>
                <a:spcPts val="200"/>
              </a:spcAft>
            </a:pPr>
            <a:r>
              <a:rPr lang="en-US" sz="1800">
                <a:effectLst/>
                <a:latin typeface="Cambria Math" panose="02040503050406030204" pitchFamily="18" charset="0"/>
                <a:ea typeface="Calibri" panose="020F0502020204030204" pitchFamily="34" charset="0"/>
                <a:cs typeface="Calibri" panose="020F0502020204030204" pitchFamily="34" charset="0"/>
              </a:rPr>
              <a:t>By leveraging these computational statistics techniques, financial institutions can mitigate the risk of fraudulent transactions, stolen identity, and cyber-attacks to protect sensitive and valuable digital assets</a:t>
            </a:r>
            <a:endParaRPr lang="en-US" dirty="0"/>
          </a:p>
        </p:txBody>
      </p:sp>
    </p:spTree>
    <p:extLst>
      <p:ext uri="{BB962C8B-B14F-4D97-AF65-F5344CB8AC3E}">
        <p14:creationId xmlns:p14="http://schemas.microsoft.com/office/powerpoint/2010/main" val="34291965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9"/>
          <p:cNvSpPr txBox="1">
            <a:spLocks noGrp="1"/>
          </p:cNvSpPr>
          <p:nvPr>
            <p:ph type="title"/>
          </p:nvPr>
        </p:nvSpPr>
        <p:spPr>
          <a:xfrm>
            <a:off x="1371600" y="685800"/>
            <a:ext cx="9601200" cy="816900"/>
          </a:xfrm>
          <a:prstGeom prst="rect">
            <a:avLst/>
          </a:prstGeom>
          <a:noFill/>
          <a:ln>
            <a:noFill/>
          </a:ln>
        </p:spPr>
        <p:txBody>
          <a:bodyPr spcFirstLastPara="1" wrap="square" lIns="91425" tIns="45700" rIns="91425" bIns="45700" anchor="t" anchorCtr="0">
            <a:normAutofit/>
          </a:bodyPr>
          <a:lstStyle/>
          <a:p>
            <a:pPr marL="0" lvl="0" indent="0" algn="l" rtl="0">
              <a:lnSpc>
                <a:spcPct val="89000"/>
              </a:lnSpc>
              <a:spcBef>
                <a:spcPts val="0"/>
              </a:spcBef>
              <a:spcAft>
                <a:spcPts val="0"/>
              </a:spcAft>
              <a:buClr>
                <a:schemeClr val="dk2"/>
              </a:buClr>
              <a:buSzPts val="4400"/>
              <a:buFont typeface="Libre Franklin"/>
              <a:buNone/>
            </a:pPr>
            <a:r>
              <a:rPr lang="en-US" dirty="0"/>
              <a:t>Sources</a:t>
            </a:r>
            <a:endParaRPr dirty="0"/>
          </a:p>
        </p:txBody>
      </p:sp>
      <p:sp>
        <p:nvSpPr>
          <p:cNvPr id="242" name="Google Shape;242;p9"/>
          <p:cNvSpPr txBox="1">
            <a:spLocks noGrp="1"/>
          </p:cNvSpPr>
          <p:nvPr>
            <p:ph type="body" idx="1"/>
          </p:nvPr>
        </p:nvSpPr>
        <p:spPr>
          <a:xfrm>
            <a:off x="1371600" y="2286000"/>
            <a:ext cx="9601200" cy="3581400"/>
          </a:xfrm>
          <a:prstGeom prst="rect">
            <a:avLst/>
          </a:prstGeom>
          <a:noFill/>
          <a:ln>
            <a:noFill/>
          </a:ln>
        </p:spPr>
        <p:txBody>
          <a:bodyPr spcFirstLastPara="1" wrap="square" lIns="91425" tIns="45700" rIns="91425" bIns="45700" anchor="t" anchorCtr="0">
            <a:noAutofit/>
          </a:bodyPr>
          <a:lstStyle/>
          <a:p>
            <a:pPr marL="384048" lvl="0" indent="-345948" algn="l" rtl="0">
              <a:lnSpc>
                <a:spcPct val="200000"/>
              </a:lnSpc>
              <a:spcBef>
                <a:spcPts val="1200"/>
              </a:spcBef>
              <a:spcAft>
                <a:spcPts val="0"/>
              </a:spcAft>
              <a:buClr>
                <a:schemeClr val="dk2"/>
              </a:buClr>
              <a:buSzPts val="1400"/>
              <a:buChar char="■"/>
            </a:pPr>
            <a:r>
              <a:rPr lang="en-US" sz="1200" u="sng" dirty="0">
                <a:solidFill>
                  <a:schemeClr val="hlink"/>
                </a:solidFill>
                <a:latin typeface="Times New Roman" panose="02020603050405020304" pitchFamily="18" charset="0"/>
                <a:cs typeface="Times New Roman" panose="02020603050405020304" pitchFamily="18" charset="0"/>
                <a:hlinkClick r:id="rId3"/>
              </a:rPr>
              <a:t>Computational Statistics, by G. H. Givens and J. A. Hoeting, 2013.</a:t>
            </a:r>
          </a:p>
          <a:p>
            <a:pPr marL="384048" lvl="0" indent="-345948" algn="l" rtl="0">
              <a:lnSpc>
                <a:spcPct val="200000"/>
              </a:lnSpc>
              <a:spcBef>
                <a:spcPts val="1200"/>
              </a:spcBef>
              <a:spcAft>
                <a:spcPts val="0"/>
              </a:spcAft>
              <a:buClr>
                <a:schemeClr val="dk2"/>
              </a:buClr>
              <a:buSzPts val="1400"/>
              <a:buChar char="■"/>
            </a:pPr>
            <a:r>
              <a:rPr lang="en-US" sz="1200" u="sng" dirty="0">
                <a:solidFill>
                  <a:schemeClr val="hlink"/>
                </a:solidFill>
                <a:latin typeface="Times New Roman" panose="02020603050405020304" pitchFamily="18" charset="0"/>
                <a:cs typeface="Times New Roman" panose="02020603050405020304" pitchFamily="18" charset="0"/>
                <a:hlinkClick r:id="rId3"/>
              </a:rPr>
              <a:t>Financial Industry Cybersecurity: Safeguarding Assets and Data (cybersecurityguide.org)</a:t>
            </a:r>
            <a:endParaRPr sz="1200" dirty="0">
              <a:latin typeface="Times New Roman" panose="02020603050405020304" pitchFamily="18" charset="0"/>
              <a:cs typeface="Times New Roman" panose="02020603050405020304" pitchFamily="18" charset="0"/>
            </a:endParaRPr>
          </a:p>
          <a:p>
            <a:pPr marL="384048" lvl="0" indent="-358648" algn="l" rtl="0">
              <a:lnSpc>
                <a:spcPct val="200000"/>
              </a:lnSpc>
              <a:spcBef>
                <a:spcPts val="1000"/>
              </a:spcBef>
              <a:spcAft>
                <a:spcPts val="0"/>
              </a:spcAft>
              <a:buSzPts val="1400"/>
              <a:buChar char="■"/>
            </a:pPr>
            <a:r>
              <a:rPr lang="en-US" sz="1200" i="1" u="sng" dirty="0">
                <a:solidFill>
                  <a:schemeClr val="hlink"/>
                </a:solidFill>
                <a:latin typeface="Times New Roman" panose="02020603050405020304" pitchFamily="18" charset="0"/>
                <a:cs typeface="Times New Roman" panose="02020603050405020304" pitchFamily="18" charset="0"/>
                <a:hlinkClick r:id="rId4"/>
              </a:rPr>
              <a:t>https://www.kaggle.com/datasets/dhanushnarayananr/credit-card-fraud</a:t>
            </a:r>
            <a:r>
              <a:rPr lang="en-US" sz="1200" i="1" dirty="0">
                <a:latin typeface="Times New Roman" panose="02020603050405020304" pitchFamily="18" charset="0"/>
                <a:cs typeface="Times New Roman" panose="02020603050405020304" pitchFamily="18" charset="0"/>
              </a:rPr>
              <a:t>  </a:t>
            </a:r>
          </a:p>
          <a:p>
            <a:pPr marL="384048" lvl="0" indent="-358648" algn="l" rtl="0">
              <a:lnSpc>
                <a:spcPct val="200000"/>
              </a:lnSpc>
              <a:spcBef>
                <a:spcPts val="1000"/>
              </a:spcBef>
              <a:spcAft>
                <a:spcPts val="0"/>
              </a:spcAft>
              <a:buSzPts val="1400"/>
              <a:buChar char="■"/>
            </a:pPr>
            <a:r>
              <a:rPr lang="en-US" sz="1200" i="1" dirty="0">
                <a:latin typeface="Times New Roman" panose="02020603050405020304" pitchFamily="18" charset="0"/>
                <a:cs typeface="Times New Roman" panose="02020603050405020304" pitchFamily="18" charset="0"/>
                <a:hlinkClick r:id="rId5"/>
              </a:rPr>
              <a:t>https://www.stat.cmu.edu/~cshalizi/uADA/12/lectures/ch12.pdf</a:t>
            </a:r>
            <a:r>
              <a:rPr lang="en-US" sz="1200" i="1" dirty="0">
                <a:latin typeface="Times New Roman" panose="02020603050405020304" pitchFamily="18" charset="0"/>
                <a:cs typeface="Times New Roman" panose="02020603050405020304" pitchFamily="18" charset="0"/>
              </a:rPr>
              <a:t> </a:t>
            </a:r>
          </a:p>
          <a:p>
            <a:pPr marL="384048" indent="-358648">
              <a:lnSpc>
                <a:spcPct val="200000"/>
              </a:lnSpc>
              <a:buSzPts val="1400"/>
            </a:pPr>
            <a:r>
              <a:rPr lang="en-US" sz="1200" u="sng" dirty="0">
                <a:solidFill>
                  <a:schemeClr val="hlink"/>
                </a:solidFill>
                <a:latin typeface="Times New Roman" panose="02020603050405020304" pitchFamily="18" charset="0"/>
                <a:ea typeface="Arial"/>
                <a:cs typeface="Times New Roman" panose="02020603050405020304" pitchFamily="18" charset="0"/>
                <a:sym typeface="Arial"/>
                <a:hlinkClick r:id="rId6"/>
              </a:rPr>
              <a:t>Kernel Density Estimation step by step | Medium | Towards Data Science</a:t>
            </a:r>
            <a:endParaRPr sz="1200" i="1" dirty="0">
              <a:latin typeface="Times New Roman" panose="02020603050405020304" pitchFamily="18" charset="0"/>
              <a:cs typeface="Times New Roman" panose="02020603050405020304" pitchFamily="18" charset="0"/>
            </a:endParaRPr>
          </a:p>
          <a:p>
            <a:pPr marL="384048" lvl="0" indent="-358648" algn="l" rtl="0">
              <a:lnSpc>
                <a:spcPct val="200000"/>
              </a:lnSpc>
              <a:spcBef>
                <a:spcPts val="200"/>
              </a:spcBef>
              <a:spcAft>
                <a:spcPts val="0"/>
              </a:spcAft>
              <a:buSzPts val="1400"/>
              <a:buChar char="■"/>
            </a:pPr>
            <a:r>
              <a:rPr lang="en-US" sz="1200" u="sng" dirty="0">
                <a:solidFill>
                  <a:schemeClr val="accent5"/>
                </a:solidFill>
                <a:latin typeface="Times New Roman" panose="02020603050405020304" pitchFamily="18" charset="0"/>
                <a:cs typeface="Times New Roman" panose="02020603050405020304" pitchFamily="18" charset="0"/>
                <a:hlinkClick r:id="rId7">
                  <a:extLst>
                    <a:ext uri="{A12FA001-AC4F-418D-AE19-62706E023703}">
                      <ahyp:hlinkClr xmlns:ahyp="http://schemas.microsoft.com/office/drawing/2018/hyperlinkcolor" val="tx"/>
                    </a:ext>
                  </a:extLst>
                </a:hlinkClick>
              </a:rPr>
              <a:t>What is Cybersecurity? | IBM</a:t>
            </a:r>
            <a:endParaRPr sz="1200" i="1" dirty="0">
              <a:latin typeface="Times New Roman" panose="02020603050405020304" pitchFamily="18" charset="0"/>
              <a:cs typeface="Times New Roman" panose="02020603050405020304" pitchFamily="18" charset="0"/>
            </a:endParaRPr>
          </a:p>
          <a:p>
            <a:pPr marL="384048" lvl="0" indent="-358648" algn="l" rtl="0">
              <a:lnSpc>
                <a:spcPct val="200000"/>
              </a:lnSpc>
              <a:spcBef>
                <a:spcPts val="0"/>
              </a:spcBef>
              <a:spcAft>
                <a:spcPts val="0"/>
              </a:spcAft>
              <a:buSzPts val="1400"/>
              <a:buChar char="■"/>
            </a:pPr>
            <a:r>
              <a:rPr lang="en-US" sz="1200" u="sng" dirty="0">
                <a:solidFill>
                  <a:schemeClr val="hlink"/>
                </a:solidFill>
                <a:latin typeface="Times New Roman" panose="02020603050405020304" pitchFamily="18" charset="0"/>
                <a:ea typeface="Arial"/>
                <a:cs typeface="Times New Roman" panose="02020603050405020304" pitchFamily="18" charset="0"/>
                <a:sym typeface="Arial"/>
                <a:hlinkClick r:id="rId8"/>
              </a:rPr>
              <a:t>What Is Monte Carlo Simulation? | IBM</a:t>
            </a:r>
            <a:endParaRPr sz="1200" i="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3"/>
          <p:cNvSpPr txBox="1">
            <a:spLocks noGrp="1"/>
          </p:cNvSpPr>
          <p:nvPr>
            <p:ph type="title"/>
          </p:nvPr>
        </p:nvSpPr>
        <p:spPr>
          <a:xfrm>
            <a:off x="1371600" y="515375"/>
            <a:ext cx="9601200" cy="1485900"/>
          </a:xfrm>
          <a:prstGeom prst="rect">
            <a:avLst/>
          </a:prstGeom>
          <a:noFill/>
          <a:ln>
            <a:noFill/>
          </a:ln>
        </p:spPr>
        <p:txBody>
          <a:bodyPr spcFirstLastPara="1" wrap="square" lIns="91425" tIns="45700" rIns="91425" bIns="45700" anchor="t" anchorCtr="0">
            <a:normAutofit/>
          </a:bodyPr>
          <a:lstStyle/>
          <a:p>
            <a:pPr marL="0" lvl="0" indent="0" algn="l" rtl="0">
              <a:lnSpc>
                <a:spcPct val="89000"/>
              </a:lnSpc>
              <a:spcBef>
                <a:spcPts val="0"/>
              </a:spcBef>
              <a:spcAft>
                <a:spcPts val="0"/>
              </a:spcAft>
              <a:buClr>
                <a:schemeClr val="dk2"/>
              </a:buClr>
              <a:buSzPts val="4400"/>
              <a:buFont typeface="Libre Franklin"/>
              <a:buNone/>
            </a:pPr>
            <a:r>
              <a:rPr lang="en-US" sz="3500" dirty="0"/>
              <a:t>Cybersecurity Challenges in the Financial Industry</a:t>
            </a:r>
            <a:endParaRPr sz="3500" dirty="0"/>
          </a:p>
        </p:txBody>
      </p:sp>
      <p:sp>
        <p:nvSpPr>
          <p:cNvPr id="114" name="Google Shape;114;p3"/>
          <p:cNvSpPr txBox="1">
            <a:spLocks noGrp="1"/>
          </p:cNvSpPr>
          <p:nvPr>
            <p:ph type="body" idx="1"/>
          </p:nvPr>
        </p:nvSpPr>
        <p:spPr>
          <a:xfrm>
            <a:off x="1371600" y="1575625"/>
            <a:ext cx="8348100" cy="4291800"/>
          </a:xfrm>
          <a:prstGeom prst="rect">
            <a:avLst/>
          </a:prstGeom>
          <a:noFill/>
          <a:ln>
            <a:noFill/>
          </a:ln>
        </p:spPr>
        <p:txBody>
          <a:bodyPr spcFirstLastPara="1" wrap="square" lIns="91425" tIns="45700" rIns="91425" bIns="45700" anchor="t" anchorCtr="0">
            <a:normAutofit fontScale="85000" lnSpcReduction="10000"/>
          </a:bodyPr>
          <a:lstStyle/>
          <a:p>
            <a:pPr marL="384048" lvl="0" indent="-393573" algn="l" rtl="0">
              <a:lnSpc>
                <a:spcPct val="94000"/>
              </a:lnSpc>
              <a:spcBef>
                <a:spcPts val="0"/>
              </a:spcBef>
              <a:spcAft>
                <a:spcPts val="0"/>
              </a:spcAft>
              <a:buClr>
                <a:schemeClr val="dk2"/>
              </a:buClr>
              <a:buSzPct val="100000"/>
              <a:buChar char="■"/>
            </a:pPr>
            <a:r>
              <a:rPr lang="en-US" dirty="0"/>
              <a:t>Third-party companies make up a big part of the financial sector</a:t>
            </a:r>
            <a:endParaRPr dirty="0"/>
          </a:p>
          <a:p>
            <a:pPr marL="914400" lvl="1" indent="-393573" algn="l" rtl="0">
              <a:lnSpc>
                <a:spcPct val="94000"/>
              </a:lnSpc>
              <a:spcBef>
                <a:spcPts val="700"/>
              </a:spcBef>
              <a:spcAft>
                <a:spcPts val="0"/>
              </a:spcAft>
              <a:buClr>
                <a:schemeClr val="dk2"/>
              </a:buClr>
              <a:buSzPct val="100000"/>
              <a:buChar char="–"/>
            </a:pPr>
            <a:r>
              <a:rPr lang="en-US" dirty="0"/>
              <a:t>Customers want to have the ability to send and receive funds electronically, which requires vetting, auditing, and managing these companies, which sometimes is not done correctly</a:t>
            </a:r>
            <a:endParaRPr dirty="0"/>
          </a:p>
          <a:p>
            <a:pPr marL="914400" lvl="1" indent="-381825" algn="l" rtl="0">
              <a:lnSpc>
                <a:spcPct val="94000"/>
              </a:lnSpc>
              <a:spcBef>
                <a:spcPts val="700"/>
              </a:spcBef>
              <a:spcAft>
                <a:spcPts val="0"/>
              </a:spcAft>
              <a:buSzPct val="90000"/>
              <a:buChar char="–"/>
            </a:pPr>
            <a:r>
              <a:rPr lang="en-US" dirty="0"/>
              <a:t>Example of third parties: Venmo and PayPal</a:t>
            </a:r>
            <a:endParaRPr dirty="0"/>
          </a:p>
          <a:p>
            <a:pPr marL="384048" lvl="0" indent="-393573" algn="l" rtl="0">
              <a:lnSpc>
                <a:spcPct val="94000"/>
              </a:lnSpc>
              <a:spcBef>
                <a:spcPts val="1200"/>
              </a:spcBef>
              <a:spcAft>
                <a:spcPts val="0"/>
              </a:spcAft>
              <a:buClr>
                <a:schemeClr val="dk2"/>
              </a:buClr>
              <a:buSzPct val="100000"/>
              <a:buChar char="■"/>
            </a:pPr>
            <a:r>
              <a:rPr lang="en-US" dirty="0"/>
              <a:t>Technology rapidly increases, and hackers can benefit from new technologies that make it simpler for them to hack legacy systems</a:t>
            </a:r>
            <a:endParaRPr dirty="0"/>
          </a:p>
          <a:p>
            <a:pPr marL="914400" lvl="1" indent="-393573" algn="l" rtl="0">
              <a:lnSpc>
                <a:spcPct val="94000"/>
              </a:lnSpc>
              <a:spcBef>
                <a:spcPts val="700"/>
              </a:spcBef>
              <a:spcAft>
                <a:spcPts val="0"/>
              </a:spcAft>
              <a:buClr>
                <a:schemeClr val="dk2"/>
              </a:buClr>
              <a:buSzPct val="100000"/>
              <a:buChar char="–"/>
            </a:pPr>
            <a:r>
              <a:rPr lang="en-US" dirty="0"/>
              <a:t>Example: many financial institutions don’t use two-factor authentication because customers find it inconvenient</a:t>
            </a:r>
            <a:endParaRPr dirty="0"/>
          </a:p>
          <a:p>
            <a:pPr marL="914400" lvl="1" indent="-393573" algn="l" rtl="0">
              <a:lnSpc>
                <a:spcPct val="94000"/>
              </a:lnSpc>
              <a:spcBef>
                <a:spcPts val="700"/>
              </a:spcBef>
              <a:spcAft>
                <a:spcPts val="0"/>
              </a:spcAft>
              <a:buClr>
                <a:schemeClr val="dk2"/>
              </a:buClr>
              <a:buSzPct val="100000"/>
              <a:buChar char="–"/>
            </a:pPr>
            <a:r>
              <a:rPr lang="en-US" dirty="0"/>
              <a:t>Instead, they employ the latest applications in technology, which are under pressure to please customers and may lack the necessary security </a:t>
            </a:r>
            <a:endParaRPr dirty="0"/>
          </a:p>
          <a:p>
            <a:pPr marL="384048" lvl="0" indent="-393573" algn="l" rtl="0">
              <a:lnSpc>
                <a:spcPct val="94000"/>
              </a:lnSpc>
              <a:spcBef>
                <a:spcPts val="1200"/>
              </a:spcBef>
              <a:spcAft>
                <a:spcPts val="0"/>
              </a:spcAft>
              <a:buClr>
                <a:schemeClr val="dk2"/>
              </a:buClr>
              <a:buSzPct val="100000"/>
              <a:buChar char="■"/>
            </a:pPr>
            <a:r>
              <a:rPr lang="en-US" dirty="0"/>
              <a:t>Human behavior is often a weak link </a:t>
            </a:r>
            <a:endParaRPr dirty="0"/>
          </a:p>
          <a:p>
            <a:pPr marL="914400" lvl="1" indent="-393573" algn="l" rtl="0">
              <a:lnSpc>
                <a:spcPct val="94000"/>
              </a:lnSpc>
              <a:spcBef>
                <a:spcPts val="700"/>
              </a:spcBef>
              <a:spcAft>
                <a:spcPts val="0"/>
              </a:spcAft>
              <a:buClr>
                <a:schemeClr val="dk2"/>
              </a:buClr>
              <a:buSzPct val="100000"/>
              <a:buChar char="–"/>
            </a:pPr>
            <a:r>
              <a:rPr lang="en-US" dirty="0"/>
              <a:t>Phishing emails </a:t>
            </a:r>
            <a:endParaRPr dirty="0"/>
          </a:p>
          <a:p>
            <a:pPr marL="914400" lvl="1" indent="-393573" algn="l" rtl="0">
              <a:lnSpc>
                <a:spcPct val="94000"/>
              </a:lnSpc>
              <a:spcBef>
                <a:spcPts val="700"/>
              </a:spcBef>
              <a:spcAft>
                <a:spcPts val="0"/>
              </a:spcAft>
              <a:buClr>
                <a:schemeClr val="dk2"/>
              </a:buClr>
              <a:buSzPct val="100000"/>
              <a:buChar char="–"/>
            </a:pPr>
            <a:r>
              <a:rPr lang="en-US" dirty="0"/>
              <a:t>Social media platforms have been used to groom financial employees</a:t>
            </a:r>
            <a:endParaRPr dirty="0"/>
          </a:p>
        </p:txBody>
      </p:sp>
      <p:pic>
        <p:nvPicPr>
          <p:cNvPr id="115" name="Google Shape;115;p3"/>
          <p:cNvPicPr preferRelativeResize="0"/>
          <p:nvPr/>
        </p:nvPicPr>
        <p:blipFill>
          <a:blip r:embed="rId3">
            <a:alphaModFix/>
          </a:blip>
          <a:stretch>
            <a:fillRect/>
          </a:stretch>
        </p:blipFill>
        <p:spPr>
          <a:xfrm>
            <a:off x="9366200" y="1772675"/>
            <a:ext cx="1255225" cy="1255225"/>
          </a:xfrm>
          <a:prstGeom prst="rect">
            <a:avLst/>
          </a:prstGeom>
          <a:noFill/>
          <a:ln>
            <a:noFill/>
          </a:ln>
        </p:spPr>
      </p:pic>
      <p:pic>
        <p:nvPicPr>
          <p:cNvPr id="116" name="Google Shape;116;p3"/>
          <p:cNvPicPr preferRelativeResize="0"/>
          <p:nvPr/>
        </p:nvPicPr>
        <p:blipFill>
          <a:blip r:embed="rId4">
            <a:alphaModFix/>
          </a:blip>
          <a:stretch>
            <a:fillRect/>
          </a:stretch>
        </p:blipFill>
        <p:spPr>
          <a:xfrm>
            <a:off x="10428638" y="2851213"/>
            <a:ext cx="1512525" cy="850801"/>
          </a:xfrm>
          <a:prstGeom prst="rect">
            <a:avLst/>
          </a:prstGeom>
          <a:noFill/>
          <a:ln>
            <a:noFill/>
          </a:ln>
        </p:spPr>
      </p:pic>
      <p:pic>
        <p:nvPicPr>
          <p:cNvPr id="117" name="Google Shape;117;p3"/>
          <p:cNvPicPr preferRelativeResize="0"/>
          <p:nvPr/>
        </p:nvPicPr>
        <p:blipFill>
          <a:blip r:embed="rId5">
            <a:alphaModFix/>
          </a:blip>
          <a:stretch>
            <a:fillRect/>
          </a:stretch>
        </p:blipFill>
        <p:spPr>
          <a:xfrm>
            <a:off x="9366200" y="4381525"/>
            <a:ext cx="2214792" cy="14859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5919C-EA74-E845-576D-CFA412DCF2C1}"/>
              </a:ext>
            </a:extLst>
          </p:cNvPr>
          <p:cNvSpPr>
            <a:spLocks noGrp="1"/>
          </p:cNvSpPr>
          <p:nvPr>
            <p:ph type="title"/>
          </p:nvPr>
        </p:nvSpPr>
        <p:spPr/>
        <p:txBody>
          <a:bodyPr/>
          <a:lstStyle/>
          <a:p>
            <a:r>
              <a:rPr lang="en-US" dirty="0"/>
              <a:t>Roadmap</a:t>
            </a:r>
          </a:p>
        </p:txBody>
      </p:sp>
      <p:sp>
        <p:nvSpPr>
          <p:cNvPr id="3" name="Text Placeholder 2">
            <a:extLst>
              <a:ext uri="{FF2B5EF4-FFF2-40B4-BE49-F238E27FC236}">
                <a16:creationId xmlns:a16="http://schemas.microsoft.com/office/drawing/2014/main" id="{AC7C1D31-1235-F676-FA6B-6F13F3B90763}"/>
              </a:ext>
            </a:extLst>
          </p:cNvPr>
          <p:cNvSpPr>
            <a:spLocks noGrp="1"/>
          </p:cNvSpPr>
          <p:nvPr>
            <p:ph type="body" idx="1"/>
          </p:nvPr>
        </p:nvSpPr>
        <p:spPr/>
        <p:txBody>
          <a:bodyPr/>
          <a:lstStyle/>
          <a:p>
            <a:r>
              <a:rPr lang="en-US" dirty="0"/>
              <a:t>Data Exploration – Credit Card Transaction Dataset (1 million record)</a:t>
            </a:r>
          </a:p>
          <a:p>
            <a:pPr marL="114300" indent="0">
              <a:buNone/>
            </a:pPr>
            <a:endParaRPr lang="en-US" dirty="0"/>
          </a:p>
          <a:p>
            <a:r>
              <a:rPr lang="en-US" dirty="0"/>
              <a:t>We will use 3 different computational techniques to detect fraudulent credit card transactions and compare model performance</a:t>
            </a:r>
          </a:p>
          <a:p>
            <a:pPr lvl="1"/>
            <a:r>
              <a:rPr lang="en-US" dirty="0"/>
              <a:t>1</a:t>
            </a:r>
            <a:r>
              <a:rPr lang="en-US" baseline="30000" dirty="0"/>
              <a:t>st</a:t>
            </a:r>
            <a:r>
              <a:rPr lang="en-US" dirty="0"/>
              <a:t> Technique – Logistic Regression with Fisher Scoring</a:t>
            </a:r>
          </a:p>
          <a:p>
            <a:pPr lvl="1"/>
            <a:r>
              <a:rPr lang="en-US" dirty="0"/>
              <a:t>2</a:t>
            </a:r>
            <a:r>
              <a:rPr lang="en-US" baseline="30000" dirty="0"/>
              <a:t>nd</a:t>
            </a:r>
            <a:r>
              <a:rPr lang="en-US" dirty="0"/>
              <a:t> Technique - Monte Carlo</a:t>
            </a:r>
          </a:p>
          <a:p>
            <a:pPr lvl="1"/>
            <a:r>
              <a:rPr lang="en-US" dirty="0"/>
              <a:t>3</a:t>
            </a:r>
            <a:r>
              <a:rPr lang="en-US" baseline="30000" dirty="0"/>
              <a:t>rd</a:t>
            </a:r>
            <a:r>
              <a:rPr lang="en-US" dirty="0"/>
              <a:t> Technique – Kernel Density Estimate</a:t>
            </a:r>
          </a:p>
        </p:txBody>
      </p:sp>
    </p:spTree>
    <p:extLst>
      <p:ext uri="{BB962C8B-B14F-4D97-AF65-F5344CB8AC3E}">
        <p14:creationId xmlns:p14="http://schemas.microsoft.com/office/powerpoint/2010/main" val="7971671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g2d180e4e702_0_11"/>
          <p:cNvSpPr txBox="1">
            <a:spLocks noGrp="1"/>
          </p:cNvSpPr>
          <p:nvPr>
            <p:ph type="title"/>
          </p:nvPr>
        </p:nvSpPr>
        <p:spPr>
          <a:xfrm>
            <a:off x="1371600" y="219575"/>
            <a:ext cx="9601200" cy="1212000"/>
          </a:xfrm>
          <a:prstGeom prst="rect">
            <a:avLst/>
          </a:prstGeom>
        </p:spPr>
        <p:txBody>
          <a:bodyPr spcFirstLastPara="1" wrap="square" lIns="91425" tIns="45700" rIns="91425" bIns="45700" anchor="t" anchorCtr="0">
            <a:normAutofit/>
          </a:bodyPr>
          <a:lstStyle/>
          <a:p>
            <a:pPr marL="0" lvl="0" indent="0" algn="l" rtl="0">
              <a:spcBef>
                <a:spcPts val="0"/>
              </a:spcBef>
              <a:spcAft>
                <a:spcPts val="0"/>
              </a:spcAft>
              <a:buNone/>
            </a:pPr>
            <a:r>
              <a:rPr lang="en-US" sz="3900" dirty="0"/>
              <a:t>Credit Card Fraud DATA Exploration</a:t>
            </a:r>
            <a:br>
              <a:rPr lang="en-US" sz="3900" dirty="0"/>
            </a:br>
            <a:r>
              <a:rPr lang="en-US" sz="2500" dirty="0"/>
              <a:t>Variable Explanation</a:t>
            </a:r>
            <a:endParaRPr sz="2500" dirty="0"/>
          </a:p>
        </p:txBody>
      </p:sp>
      <p:sp>
        <p:nvSpPr>
          <p:cNvPr id="148" name="Google Shape;148;g2d180e4e702_0_11"/>
          <p:cNvSpPr txBox="1">
            <a:spLocks noGrp="1"/>
          </p:cNvSpPr>
          <p:nvPr>
            <p:ph type="body" idx="1"/>
          </p:nvPr>
        </p:nvSpPr>
        <p:spPr>
          <a:xfrm>
            <a:off x="1371600" y="1431600"/>
            <a:ext cx="10550700" cy="4065000"/>
          </a:xfrm>
          <a:prstGeom prst="rect">
            <a:avLst/>
          </a:prstGeom>
        </p:spPr>
        <p:txBody>
          <a:bodyPr spcFirstLastPara="1" wrap="square" lIns="91425" tIns="45700" rIns="91425" bIns="45700" anchor="t" anchorCtr="0">
            <a:normAutofit fontScale="40000" lnSpcReduction="20000"/>
          </a:bodyPr>
          <a:lstStyle/>
          <a:p>
            <a:pPr marL="0" lvl="0" indent="0" algn="l" rtl="0">
              <a:spcBef>
                <a:spcPts val="1000"/>
              </a:spcBef>
              <a:spcAft>
                <a:spcPts val="0"/>
              </a:spcAft>
              <a:buNone/>
            </a:pPr>
            <a:endParaRPr sz="4400" dirty="0"/>
          </a:p>
          <a:p>
            <a:pPr marL="457200" lvl="0" indent="-361315" algn="l" rtl="0">
              <a:spcBef>
                <a:spcPts val="1000"/>
              </a:spcBef>
              <a:spcAft>
                <a:spcPts val="0"/>
              </a:spcAft>
              <a:buSzPct val="100000"/>
              <a:buAutoNum type="arabicPeriod"/>
            </a:pPr>
            <a:r>
              <a:rPr lang="en-US" sz="4400" b="1" dirty="0"/>
              <a:t>fraud - Is the transaction fraudulent (binary)? This is our response or y variable. </a:t>
            </a:r>
            <a:endParaRPr sz="4400" b="1" dirty="0"/>
          </a:p>
          <a:p>
            <a:pPr marL="457200" lvl="0" indent="-361315" algn="l" rtl="0">
              <a:spcBef>
                <a:spcPts val="0"/>
              </a:spcBef>
              <a:spcAft>
                <a:spcPts val="0"/>
              </a:spcAft>
              <a:buSzPct val="100000"/>
              <a:buAutoNum type="arabicPeriod"/>
            </a:pPr>
            <a:r>
              <a:rPr lang="en-US" sz="4400" dirty="0"/>
              <a:t>distance_from_home - the distance from home where the transaction happened (continuous).</a:t>
            </a:r>
            <a:endParaRPr sz="4400" dirty="0"/>
          </a:p>
          <a:p>
            <a:pPr marL="457200" lvl="0" indent="-361315" algn="l" rtl="0">
              <a:spcBef>
                <a:spcPts val="0"/>
              </a:spcBef>
              <a:spcAft>
                <a:spcPts val="0"/>
              </a:spcAft>
              <a:buSzPct val="100000"/>
              <a:buAutoNum type="arabicPeriod"/>
            </a:pPr>
            <a:r>
              <a:rPr lang="en-US" sz="4400" dirty="0"/>
              <a:t>distance_from_last_transaction - the distance from last transaction happened (continuous).</a:t>
            </a:r>
            <a:endParaRPr sz="4400" dirty="0"/>
          </a:p>
          <a:p>
            <a:pPr marL="457200" lvl="0" indent="-361315" algn="l" rtl="0">
              <a:spcBef>
                <a:spcPts val="0"/>
              </a:spcBef>
              <a:spcAft>
                <a:spcPts val="0"/>
              </a:spcAft>
              <a:buSzPct val="100000"/>
              <a:buAutoNum type="arabicPeriod"/>
            </a:pPr>
            <a:r>
              <a:rPr lang="en-US" sz="4400" dirty="0"/>
              <a:t>ratio_to_median_purchase_price - Ratio of purchased price transaction to median purchase price (continuous).</a:t>
            </a:r>
            <a:endParaRPr sz="4400" dirty="0"/>
          </a:p>
          <a:p>
            <a:pPr marL="457200" lvl="0" indent="-361315" algn="l" rtl="0">
              <a:spcBef>
                <a:spcPts val="0"/>
              </a:spcBef>
              <a:spcAft>
                <a:spcPts val="0"/>
              </a:spcAft>
              <a:buSzPct val="100000"/>
              <a:buAutoNum type="arabicPeriod"/>
            </a:pPr>
            <a:r>
              <a:rPr lang="en-US" sz="4400" dirty="0"/>
              <a:t>repeat_retailer - Is the transaction happened from same retailer (binary)?</a:t>
            </a:r>
            <a:endParaRPr sz="4400" dirty="0"/>
          </a:p>
          <a:p>
            <a:pPr marL="457200" lvl="0" indent="-361315" algn="l" rtl="0">
              <a:spcBef>
                <a:spcPts val="0"/>
              </a:spcBef>
              <a:spcAft>
                <a:spcPts val="0"/>
              </a:spcAft>
              <a:buSzPct val="100000"/>
              <a:buAutoNum type="arabicPeriod"/>
            </a:pPr>
            <a:r>
              <a:rPr lang="en-US" sz="4400" dirty="0"/>
              <a:t>used_chip - Is the transaction through a chip credit card (binary)?</a:t>
            </a:r>
            <a:endParaRPr sz="4400" dirty="0"/>
          </a:p>
          <a:p>
            <a:pPr marL="457200" lvl="0" indent="-361315" algn="l" rtl="0">
              <a:spcBef>
                <a:spcPts val="0"/>
              </a:spcBef>
              <a:spcAft>
                <a:spcPts val="0"/>
              </a:spcAft>
              <a:buSzPct val="100000"/>
              <a:buAutoNum type="arabicPeriod"/>
            </a:pPr>
            <a:r>
              <a:rPr lang="en-US" sz="4400" dirty="0"/>
              <a:t>used_pin_number - Is the transaction happened by using PIN number (binary)?</a:t>
            </a:r>
            <a:endParaRPr sz="4400" dirty="0"/>
          </a:p>
          <a:p>
            <a:pPr marL="457200" lvl="0" indent="-361315" algn="l" rtl="0">
              <a:spcBef>
                <a:spcPts val="0"/>
              </a:spcBef>
              <a:spcAft>
                <a:spcPts val="0"/>
              </a:spcAft>
              <a:buSzPct val="100000"/>
              <a:buAutoNum type="arabicPeriod"/>
            </a:pPr>
            <a:r>
              <a:rPr lang="en-US" sz="4400" dirty="0"/>
              <a:t>online_order - Is the transaction an online order (binary)?</a:t>
            </a:r>
            <a:endParaRPr sz="4400" dirty="0"/>
          </a:p>
          <a:p>
            <a:pPr marL="0" lvl="0" indent="0" algn="l" rtl="0">
              <a:spcBef>
                <a:spcPts val="1000"/>
              </a:spcBef>
              <a:spcAft>
                <a:spcPts val="0"/>
              </a:spcAft>
              <a:buNone/>
            </a:pPr>
            <a:endParaRPr sz="4400" dirty="0"/>
          </a:p>
          <a:p>
            <a:pPr marL="0" lvl="0" indent="0" algn="l" rtl="0">
              <a:spcBef>
                <a:spcPts val="1000"/>
              </a:spcBef>
              <a:spcAft>
                <a:spcPts val="200"/>
              </a:spcAft>
              <a:buNone/>
            </a:pPr>
            <a:r>
              <a:rPr lang="en-US" sz="2750" i="1" dirty="0"/>
              <a:t>Data Source- https://www.kaggle.com/datasets/dhanushnarayananr/credit-card-fraud </a:t>
            </a:r>
            <a:endParaRPr sz="2750" i="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g2d180e4e702_0_0"/>
          <p:cNvSpPr txBox="1">
            <a:spLocks noGrp="1"/>
          </p:cNvSpPr>
          <p:nvPr>
            <p:ph type="title"/>
          </p:nvPr>
        </p:nvSpPr>
        <p:spPr>
          <a:xfrm>
            <a:off x="1817600" y="685800"/>
            <a:ext cx="10100100" cy="1244700"/>
          </a:xfrm>
          <a:prstGeom prst="rect">
            <a:avLst/>
          </a:prstGeom>
        </p:spPr>
        <p:txBody>
          <a:bodyPr spcFirstLastPara="1" wrap="square" lIns="91425" tIns="45700" rIns="91425" bIns="45700" anchor="t" anchorCtr="0">
            <a:normAutofit/>
          </a:bodyPr>
          <a:lstStyle/>
          <a:p>
            <a:pPr marL="0" lvl="0" indent="0" algn="l" rtl="0">
              <a:spcBef>
                <a:spcPts val="0"/>
              </a:spcBef>
              <a:spcAft>
                <a:spcPts val="0"/>
              </a:spcAft>
              <a:buNone/>
            </a:pPr>
            <a:r>
              <a:rPr lang="en-US" dirty="0"/>
              <a:t>Credit Card Fraud - Data Summary</a:t>
            </a:r>
            <a:endParaRPr dirty="0"/>
          </a:p>
        </p:txBody>
      </p:sp>
      <p:sp>
        <p:nvSpPr>
          <p:cNvPr id="161" name="Google Shape;161;g2d180e4e702_0_0"/>
          <p:cNvSpPr txBox="1">
            <a:spLocks noGrp="1"/>
          </p:cNvSpPr>
          <p:nvPr>
            <p:ph type="body" idx="1"/>
          </p:nvPr>
        </p:nvSpPr>
        <p:spPr>
          <a:xfrm>
            <a:off x="1817600" y="1360200"/>
            <a:ext cx="10190400" cy="4507200"/>
          </a:xfrm>
          <a:prstGeom prst="rect">
            <a:avLst/>
          </a:prstGeom>
        </p:spPr>
        <p:txBody>
          <a:bodyPr spcFirstLastPara="1" wrap="square" lIns="91425" tIns="45700" rIns="91425" bIns="45700" anchor="t" anchorCtr="0">
            <a:normAutofit lnSpcReduction="10000"/>
          </a:bodyPr>
          <a:lstStyle/>
          <a:p>
            <a:pPr marL="0" lvl="0" indent="0" algn="l" rtl="0">
              <a:lnSpc>
                <a:spcPct val="74000"/>
              </a:lnSpc>
              <a:spcBef>
                <a:spcPts val="1000"/>
              </a:spcBef>
              <a:spcAft>
                <a:spcPts val="0"/>
              </a:spcAft>
              <a:buSzPts val="935"/>
              <a:buNone/>
            </a:pPr>
            <a:r>
              <a:rPr lang="en-US" sz="1100" dirty="0"/>
              <a:t>             </a:t>
            </a:r>
            <a:endParaRPr sz="1100" dirty="0"/>
          </a:p>
          <a:p>
            <a:pPr marL="0" lvl="0" indent="0" algn="l" rtl="0">
              <a:lnSpc>
                <a:spcPct val="74000"/>
              </a:lnSpc>
              <a:spcBef>
                <a:spcPts val="1000"/>
              </a:spcBef>
              <a:spcAft>
                <a:spcPts val="0"/>
              </a:spcAft>
              <a:buSzPts val="935"/>
              <a:buNone/>
            </a:pPr>
            <a:endParaRPr sz="1100" dirty="0"/>
          </a:p>
          <a:p>
            <a:pPr marL="0" lvl="0" indent="0" algn="l" rtl="0">
              <a:lnSpc>
                <a:spcPct val="74000"/>
              </a:lnSpc>
              <a:spcBef>
                <a:spcPts val="1000"/>
              </a:spcBef>
              <a:spcAft>
                <a:spcPts val="0"/>
              </a:spcAft>
              <a:buSzPts val="935"/>
              <a:buNone/>
            </a:pPr>
            <a:endParaRPr sz="1100" dirty="0"/>
          </a:p>
          <a:p>
            <a:pPr marL="0" lvl="0" indent="0" algn="l" rtl="0">
              <a:lnSpc>
                <a:spcPct val="74000"/>
              </a:lnSpc>
              <a:spcBef>
                <a:spcPts val="1000"/>
              </a:spcBef>
              <a:spcAft>
                <a:spcPts val="0"/>
              </a:spcAft>
              <a:buSzPts val="935"/>
              <a:buNone/>
            </a:pPr>
            <a:endParaRPr sz="1100" dirty="0"/>
          </a:p>
          <a:p>
            <a:pPr marL="0" lvl="0" indent="0" algn="l" rtl="0">
              <a:lnSpc>
                <a:spcPct val="74000"/>
              </a:lnSpc>
              <a:spcBef>
                <a:spcPts val="1000"/>
              </a:spcBef>
              <a:spcAft>
                <a:spcPts val="0"/>
              </a:spcAft>
              <a:buSzPts val="935"/>
              <a:buNone/>
            </a:pPr>
            <a:endParaRPr sz="1100" dirty="0"/>
          </a:p>
          <a:p>
            <a:pPr marL="0" lvl="0" indent="0" algn="l" rtl="0">
              <a:lnSpc>
                <a:spcPct val="74000"/>
              </a:lnSpc>
              <a:spcBef>
                <a:spcPts val="1000"/>
              </a:spcBef>
              <a:spcAft>
                <a:spcPts val="0"/>
              </a:spcAft>
              <a:buSzPts val="935"/>
              <a:buNone/>
            </a:pPr>
            <a:endParaRPr sz="1100" dirty="0"/>
          </a:p>
          <a:p>
            <a:pPr marL="0" lvl="0" indent="0" algn="l" rtl="0">
              <a:lnSpc>
                <a:spcPct val="74000"/>
              </a:lnSpc>
              <a:spcBef>
                <a:spcPts val="1000"/>
              </a:spcBef>
              <a:spcAft>
                <a:spcPts val="0"/>
              </a:spcAft>
              <a:buSzPts val="935"/>
              <a:buNone/>
            </a:pPr>
            <a:endParaRPr sz="1100" dirty="0"/>
          </a:p>
          <a:p>
            <a:pPr marL="0" lvl="0" indent="0" algn="l" rtl="0">
              <a:lnSpc>
                <a:spcPct val="74000"/>
              </a:lnSpc>
              <a:spcBef>
                <a:spcPts val="1000"/>
              </a:spcBef>
              <a:spcAft>
                <a:spcPts val="0"/>
              </a:spcAft>
              <a:buSzPts val="935"/>
              <a:buNone/>
            </a:pPr>
            <a:endParaRPr sz="1100" dirty="0"/>
          </a:p>
          <a:p>
            <a:pPr marL="0" lvl="0" indent="0" algn="l" rtl="0">
              <a:lnSpc>
                <a:spcPct val="74000"/>
              </a:lnSpc>
              <a:spcBef>
                <a:spcPts val="1000"/>
              </a:spcBef>
              <a:spcAft>
                <a:spcPts val="0"/>
              </a:spcAft>
              <a:buSzPts val="935"/>
              <a:buNone/>
            </a:pPr>
            <a:endParaRPr sz="1100" dirty="0"/>
          </a:p>
          <a:p>
            <a:pPr marL="0" lvl="0" indent="0" algn="l" rtl="0">
              <a:lnSpc>
                <a:spcPct val="74000"/>
              </a:lnSpc>
              <a:spcBef>
                <a:spcPts val="1000"/>
              </a:spcBef>
              <a:spcAft>
                <a:spcPts val="0"/>
              </a:spcAft>
              <a:buSzPts val="935"/>
              <a:buNone/>
            </a:pPr>
            <a:endParaRPr sz="1100" dirty="0"/>
          </a:p>
          <a:p>
            <a:pPr marL="0" lvl="0" indent="0" algn="l" rtl="0">
              <a:lnSpc>
                <a:spcPct val="74000"/>
              </a:lnSpc>
              <a:spcBef>
                <a:spcPts val="1000"/>
              </a:spcBef>
              <a:spcAft>
                <a:spcPts val="0"/>
              </a:spcAft>
              <a:buSzPts val="935"/>
              <a:buNone/>
            </a:pPr>
            <a:endParaRPr sz="1100" dirty="0"/>
          </a:p>
          <a:p>
            <a:pPr marL="0" lvl="0" indent="0" algn="l" rtl="0">
              <a:lnSpc>
                <a:spcPct val="74000"/>
              </a:lnSpc>
              <a:spcBef>
                <a:spcPts val="1000"/>
              </a:spcBef>
              <a:spcAft>
                <a:spcPts val="0"/>
              </a:spcAft>
              <a:buSzPts val="935"/>
              <a:buNone/>
            </a:pPr>
            <a:endParaRPr sz="1100" dirty="0"/>
          </a:p>
          <a:p>
            <a:pPr marL="0" lvl="0" indent="0" algn="l" rtl="0">
              <a:lnSpc>
                <a:spcPct val="74000"/>
              </a:lnSpc>
              <a:spcBef>
                <a:spcPts val="1000"/>
              </a:spcBef>
              <a:spcAft>
                <a:spcPts val="0"/>
              </a:spcAft>
              <a:buSzPts val="935"/>
              <a:buNone/>
            </a:pPr>
            <a:endParaRPr sz="1100" dirty="0"/>
          </a:p>
          <a:p>
            <a:pPr marL="0" lvl="0" indent="0" algn="l" rtl="0">
              <a:lnSpc>
                <a:spcPct val="74000"/>
              </a:lnSpc>
              <a:spcBef>
                <a:spcPts val="1000"/>
              </a:spcBef>
              <a:spcAft>
                <a:spcPts val="0"/>
              </a:spcAft>
              <a:buSzPts val="935"/>
              <a:buNone/>
            </a:pPr>
            <a:endParaRPr sz="1100" dirty="0"/>
          </a:p>
          <a:p>
            <a:pPr marL="0" lvl="0" indent="0" algn="l" rtl="0">
              <a:lnSpc>
                <a:spcPct val="74000"/>
              </a:lnSpc>
              <a:spcBef>
                <a:spcPts val="1000"/>
              </a:spcBef>
              <a:spcAft>
                <a:spcPts val="0"/>
              </a:spcAft>
              <a:buSzPts val="935"/>
              <a:buNone/>
            </a:pPr>
            <a:endParaRPr sz="1100" dirty="0"/>
          </a:p>
          <a:p>
            <a:pPr marL="0" lvl="0" indent="0" algn="l" rtl="0">
              <a:lnSpc>
                <a:spcPct val="74000"/>
              </a:lnSpc>
              <a:spcBef>
                <a:spcPts val="1000"/>
              </a:spcBef>
              <a:spcAft>
                <a:spcPts val="0"/>
              </a:spcAft>
              <a:buSzPts val="935"/>
              <a:buNone/>
            </a:pPr>
            <a:endParaRPr sz="1100" dirty="0"/>
          </a:p>
          <a:p>
            <a:pPr marL="0" lvl="0" indent="0" algn="l" rtl="0">
              <a:lnSpc>
                <a:spcPct val="74000"/>
              </a:lnSpc>
              <a:spcBef>
                <a:spcPts val="1000"/>
              </a:spcBef>
              <a:spcAft>
                <a:spcPts val="0"/>
              </a:spcAft>
              <a:buSzPts val="935"/>
              <a:buNone/>
            </a:pPr>
            <a:endParaRPr sz="1100" dirty="0"/>
          </a:p>
          <a:p>
            <a:pPr marL="0" lvl="0" indent="0" algn="l" rtl="0">
              <a:lnSpc>
                <a:spcPct val="74000"/>
              </a:lnSpc>
              <a:spcBef>
                <a:spcPts val="1000"/>
              </a:spcBef>
              <a:spcAft>
                <a:spcPts val="200"/>
              </a:spcAft>
              <a:buSzPts val="935"/>
              <a:buNone/>
            </a:pPr>
            <a:r>
              <a:rPr lang="en-US" sz="1100" i="1" dirty="0"/>
              <a:t>Data Source- https://www.kaggle.com/datasets/dhanushnarayananr/credit-card-fraud </a:t>
            </a:r>
            <a:r>
              <a:rPr lang="en-US" sz="1100" dirty="0"/>
              <a:t>                       </a:t>
            </a:r>
            <a:endParaRPr sz="1100" dirty="0"/>
          </a:p>
        </p:txBody>
      </p:sp>
      <p:pic>
        <p:nvPicPr>
          <p:cNvPr id="162" name="Google Shape;162;g2d180e4e702_0_0"/>
          <p:cNvPicPr preferRelativeResize="0"/>
          <p:nvPr/>
        </p:nvPicPr>
        <p:blipFill>
          <a:blip r:embed="rId3">
            <a:alphaModFix/>
          </a:blip>
          <a:stretch>
            <a:fillRect/>
          </a:stretch>
        </p:blipFill>
        <p:spPr>
          <a:xfrm>
            <a:off x="1817588" y="2043100"/>
            <a:ext cx="9953625" cy="27717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g2d180e4e702_0_20"/>
          <p:cNvSpPr txBox="1">
            <a:spLocks noGrp="1"/>
          </p:cNvSpPr>
          <p:nvPr>
            <p:ph type="title"/>
          </p:nvPr>
        </p:nvSpPr>
        <p:spPr>
          <a:xfrm>
            <a:off x="1817600" y="286600"/>
            <a:ext cx="10100100" cy="845400"/>
          </a:xfrm>
          <a:prstGeom prst="rect">
            <a:avLst/>
          </a:prstGeom>
        </p:spPr>
        <p:txBody>
          <a:bodyPr spcFirstLastPara="1" wrap="square" lIns="91425" tIns="45700" rIns="91425" bIns="45700" anchor="t" anchorCtr="0">
            <a:normAutofit/>
          </a:bodyPr>
          <a:lstStyle/>
          <a:p>
            <a:pPr marL="0" lvl="0" indent="0" algn="l" rtl="0">
              <a:spcBef>
                <a:spcPts val="0"/>
              </a:spcBef>
              <a:spcAft>
                <a:spcPts val="0"/>
              </a:spcAft>
              <a:buNone/>
            </a:pPr>
            <a:r>
              <a:rPr lang="en-US" sz="3800" dirty="0"/>
              <a:t>Credit Card Fraud - Data Plot</a:t>
            </a:r>
            <a:endParaRPr sz="3800" dirty="0"/>
          </a:p>
        </p:txBody>
      </p:sp>
      <p:sp>
        <p:nvSpPr>
          <p:cNvPr id="169" name="Google Shape;169;g2d180e4e702_0_20"/>
          <p:cNvSpPr txBox="1">
            <a:spLocks noGrp="1"/>
          </p:cNvSpPr>
          <p:nvPr>
            <p:ph type="body" idx="1"/>
          </p:nvPr>
        </p:nvSpPr>
        <p:spPr>
          <a:xfrm>
            <a:off x="1072175" y="789875"/>
            <a:ext cx="10921500" cy="5946600"/>
          </a:xfrm>
          <a:prstGeom prst="rect">
            <a:avLst/>
          </a:prstGeom>
        </p:spPr>
        <p:txBody>
          <a:bodyPr spcFirstLastPara="1" wrap="square" lIns="91425" tIns="45700" rIns="91425" bIns="45700" anchor="t" anchorCtr="0">
            <a:normAutofit fontScale="25000" lnSpcReduction="20000"/>
          </a:bodyPr>
          <a:lstStyle/>
          <a:p>
            <a:pPr marL="0" lvl="0" indent="0" algn="l" rtl="0">
              <a:lnSpc>
                <a:spcPct val="74000"/>
              </a:lnSpc>
              <a:spcBef>
                <a:spcPts val="1000"/>
              </a:spcBef>
              <a:spcAft>
                <a:spcPts val="0"/>
              </a:spcAft>
              <a:buSzPct val="85000"/>
              <a:buNone/>
            </a:pPr>
            <a:endParaRPr sz="1100" dirty="0"/>
          </a:p>
          <a:p>
            <a:pPr marL="0" lvl="0" indent="0" algn="l" rtl="0">
              <a:lnSpc>
                <a:spcPct val="74000"/>
              </a:lnSpc>
              <a:spcBef>
                <a:spcPts val="1000"/>
              </a:spcBef>
              <a:spcAft>
                <a:spcPts val="0"/>
              </a:spcAft>
              <a:buSzPct val="85000"/>
              <a:buNone/>
            </a:pPr>
            <a:endParaRPr sz="1100" dirty="0"/>
          </a:p>
          <a:p>
            <a:pPr marL="0" lvl="0" indent="0" algn="l" rtl="0">
              <a:lnSpc>
                <a:spcPct val="74000"/>
              </a:lnSpc>
              <a:spcBef>
                <a:spcPts val="1000"/>
              </a:spcBef>
              <a:spcAft>
                <a:spcPts val="0"/>
              </a:spcAft>
              <a:buSzPct val="85000"/>
              <a:buNone/>
            </a:pPr>
            <a:endParaRPr sz="1100" dirty="0"/>
          </a:p>
          <a:p>
            <a:pPr marL="0" lvl="0" indent="0" algn="l" rtl="0">
              <a:lnSpc>
                <a:spcPct val="74000"/>
              </a:lnSpc>
              <a:spcBef>
                <a:spcPts val="1000"/>
              </a:spcBef>
              <a:spcAft>
                <a:spcPts val="0"/>
              </a:spcAft>
              <a:buSzPct val="85000"/>
              <a:buNone/>
            </a:pPr>
            <a:endParaRPr sz="1100" dirty="0"/>
          </a:p>
          <a:p>
            <a:pPr marL="0" lvl="0" indent="0" algn="l" rtl="0">
              <a:lnSpc>
                <a:spcPct val="74000"/>
              </a:lnSpc>
              <a:spcBef>
                <a:spcPts val="1000"/>
              </a:spcBef>
              <a:spcAft>
                <a:spcPts val="0"/>
              </a:spcAft>
              <a:buSzPct val="85000"/>
              <a:buNone/>
            </a:pPr>
            <a:endParaRPr sz="1100" dirty="0"/>
          </a:p>
          <a:p>
            <a:pPr marL="0" lvl="0" indent="0" algn="l" rtl="0">
              <a:lnSpc>
                <a:spcPct val="74000"/>
              </a:lnSpc>
              <a:spcBef>
                <a:spcPts val="1000"/>
              </a:spcBef>
              <a:spcAft>
                <a:spcPts val="0"/>
              </a:spcAft>
              <a:buSzPct val="85000"/>
              <a:buNone/>
            </a:pPr>
            <a:endParaRPr sz="1100" dirty="0"/>
          </a:p>
          <a:p>
            <a:pPr marL="0" lvl="0" indent="0" algn="l" rtl="0">
              <a:lnSpc>
                <a:spcPct val="74000"/>
              </a:lnSpc>
              <a:spcBef>
                <a:spcPts val="1000"/>
              </a:spcBef>
              <a:spcAft>
                <a:spcPts val="0"/>
              </a:spcAft>
              <a:buSzPct val="85000"/>
              <a:buNone/>
            </a:pPr>
            <a:endParaRPr sz="1100" dirty="0"/>
          </a:p>
          <a:p>
            <a:pPr marL="0" lvl="0" indent="0" algn="l" rtl="0">
              <a:lnSpc>
                <a:spcPct val="74000"/>
              </a:lnSpc>
              <a:spcBef>
                <a:spcPts val="1000"/>
              </a:spcBef>
              <a:spcAft>
                <a:spcPts val="0"/>
              </a:spcAft>
              <a:buSzPct val="85000"/>
              <a:buNone/>
            </a:pPr>
            <a:endParaRPr sz="1100" dirty="0"/>
          </a:p>
          <a:p>
            <a:pPr marL="0" lvl="0" indent="0" algn="l" rtl="0">
              <a:lnSpc>
                <a:spcPct val="74000"/>
              </a:lnSpc>
              <a:spcBef>
                <a:spcPts val="1000"/>
              </a:spcBef>
              <a:spcAft>
                <a:spcPts val="0"/>
              </a:spcAft>
              <a:buSzPct val="85000"/>
              <a:buNone/>
            </a:pPr>
            <a:endParaRPr sz="1100" dirty="0"/>
          </a:p>
          <a:p>
            <a:pPr marL="0" lvl="0" indent="0" algn="l" rtl="0">
              <a:lnSpc>
                <a:spcPct val="74000"/>
              </a:lnSpc>
              <a:spcBef>
                <a:spcPts val="1000"/>
              </a:spcBef>
              <a:spcAft>
                <a:spcPts val="0"/>
              </a:spcAft>
              <a:buSzPct val="85000"/>
              <a:buNone/>
            </a:pPr>
            <a:endParaRPr sz="1100" dirty="0"/>
          </a:p>
          <a:p>
            <a:pPr marL="0" lvl="0" indent="0" algn="l" rtl="0">
              <a:lnSpc>
                <a:spcPct val="74000"/>
              </a:lnSpc>
              <a:spcBef>
                <a:spcPts val="1000"/>
              </a:spcBef>
              <a:spcAft>
                <a:spcPts val="0"/>
              </a:spcAft>
              <a:buSzPct val="85000"/>
              <a:buNone/>
            </a:pPr>
            <a:endParaRPr sz="1100" dirty="0"/>
          </a:p>
          <a:p>
            <a:pPr marL="0" lvl="0" indent="0" algn="l" rtl="0">
              <a:lnSpc>
                <a:spcPct val="74000"/>
              </a:lnSpc>
              <a:spcBef>
                <a:spcPts val="1000"/>
              </a:spcBef>
              <a:spcAft>
                <a:spcPts val="0"/>
              </a:spcAft>
              <a:buSzPct val="85000"/>
              <a:buNone/>
            </a:pPr>
            <a:endParaRPr sz="1100" dirty="0"/>
          </a:p>
          <a:p>
            <a:pPr marL="0" lvl="0" indent="0" algn="l" rtl="0">
              <a:lnSpc>
                <a:spcPct val="74000"/>
              </a:lnSpc>
              <a:spcBef>
                <a:spcPts val="1000"/>
              </a:spcBef>
              <a:spcAft>
                <a:spcPts val="0"/>
              </a:spcAft>
              <a:buSzPct val="85000"/>
              <a:buNone/>
            </a:pPr>
            <a:endParaRPr sz="1100" dirty="0"/>
          </a:p>
          <a:p>
            <a:pPr marL="0" lvl="0" indent="0" algn="l" rtl="0">
              <a:lnSpc>
                <a:spcPct val="74000"/>
              </a:lnSpc>
              <a:spcBef>
                <a:spcPts val="1000"/>
              </a:spcBef>
              <a:spcAft>
                <a:spcPts val="0"/>
              </a:spcAft>
              <a:buSzPct val="85000"/>
              <a:buNone/>
            </a:pPr>
            <a:endParaRPr sz="1100" dirty="0"/>
          </a:p>
          <a:p>
            <a:pPr marL="0" lvl="0" indent="0" algn="l" rtl="0">
              <a:lnSpc>
                <a:spcPct val="74000"/>
              </a:lnSpc>
              <a:spcBef>
                <a:spcPts val="1000"/>
              </a:spcBef>
              <a:spcAft>
                <a:spcPts val="0"/>
              </a:spcAft>
              <a:buSzPct val="85000"/>
              <a:buNone/>
            </a:pPr>
            <a:endParaRPr sz="1100" dirty="0"/>
          </a:p>
          <a:p>
            <a:pPr marL="0" lvl="0" indent="0" algn="l" rtl="0">
              <a:lnSpc>
                <a:spcPct val="74000"/>
              </a:lnSpc>
              <a:spcBef>
                <a:spcPts val="1000"/>
              </a:spcBef>
              <a:spcAft>
                <a:spcPts val="0"/>
              </a:spcAft>
              <a:buSzPct val="85000"/>
              <a:buNone/>
            </a:pPr>
            <a:endParaRPr sz="1100" dirty="0"/>
          </a:p>
          <a:p>
            <a:pPr marL="0" lvl="0" indent="0" algn="l" rtl="0">
              <a:lnSpc>
                <a:spcPct val="74000"/>
              </a:lnSpc>
              <a:spcBef>
                <a:spcPts val="1000"/>
              </a:spcBef>
              <a:spcAft>
                <a:spcPts val="0"/>
              </a:spcAft>
              <a:buSzPct val="85000"/>
              <a:buNone/>
            </a:pPr>
            <a:endParaRPr sz="1100" dirty="0"/>
          </a:p>
          <a:p>
            <a:pPr marL="0" lvl="0" indent="0" algn="l" rtl="0">
              <a:lnSpc>
                <a:spcPct val="74000"/>
              </a:lnSpc>
              <a:spcBef>
                <a:spcPts val="1000"/>
              </a:spcBef>
              <a:spcAft>
                <a:spcPts val="0"/>
              </a:spcAft>
              <a:buSzPct val="85000"/>
              <a:buNone/>
            </a:pPr>
            <a:endParaRPr sz="1100" dirty="0"/>
          </a:p>
          <a:p>
            <a:pPr marL="0" lvl="0" indent="0" algn="l" rtl="0">
              <a:lnSpc>
                <a:spcPct val="74000"/>
              </a:lnSpc>
              <a:spcBef>
                <a:spcPts val="1000"/>
              </a:spcBef>
              <a:spcAft>
                <a:spcPts val="0"/>
              </a:spcAft>
              <a:buSzPct val="85000"/>
              <a:buNone/>
            </a:pPr>
            <a:endParaRPr sz="1100" dirty="0"/>
          </a:p>
          <a:p>
            <a:pPr marL="0" lvl="0" indent="0" algn="l" rtl="0">
              <a:lnSpc>
                <a:spcPct val="74000"/>
              </a:lnSpc>
              <a:spcBef>
                <a:spcPts val="1000"/>
              </a:spcBef>
              <a:spcAft>
                <a:spcPts val="0"/>
              </a:spcAft>
              <a:buSzPct val="85000"/>
              <a:buNone/>
            </a:pPr>
            <a:endParaRPr sz="1100" dirty="0"/>
          </a:p>
          <a:p>
            <a:pPr marL="0" lvl="0" indent="0" algn="l" rtl="0">
              <a:lnSpc>
                <a:spcPct val="74000"/>
              </a:lnSpc>
              <a:spcBef>
                <a:spcPts val="1000"/>
              </a:spcBef>
              <a:spcAft>
                <a:spcPts val="0"/>
              </a:spcAft>
              <a:buSzPct val="85000"/>
              <a:buNone/>
            </a:pPr>
            <a:endParaRPr sz="1100" dirty="0"/>
          </a:p>
          <a:p>
            <a:pPr marL="0" lvl="0" indent="0" algn="l" rtl="0">
              <a:lnSpc>
                <a:spcPct val="74000"/>
              </a:lnSpc>
              <a:spcBef>
                <a:spcPts val="1000"/>
              </a:spcBef>
              <a:spcAft>
                <a:spcPts val="0"/>
              </a:spcAft>
              <a:buSzPct val="85000"/>
              <a:buNone/>
            </a:pPr>
            <a:endParaRPr sz="1100" dirty="0"/>
          </a:p>
          <a:p>
            <a:pPr marL="0" lvl="0" indent="0" algn="l" rtl="0">
              <a:lnSpc>
                <a:spcPct val="74000"/>
              </a:lnSpc>
              <a:spcBef>
                <a:spcPts val="1000"/>
              </a:spcBef>
              <a:spcAft>
                <a:spcPts val="0"/>
              </a:spcAft>
              <a:buSzPct val="85000"/>
              <a:buNone/>
            </a:pPr>
            <a:endParaRPr sz="1100" dirty="0"/>
          </a:p>
          <a:p>
            <a:pPr marL="0" lvl="0" indent="0" algn="l" rtl="0">
              <a:lnSpc>
                <a:spcPct val="74000"/>
              </a:lnSpc>
              <a:spcBef>
                <a:spcPts val="1000"/>
              </a:spcBef>
              <a:spcAft>
                <a:spcPts val="0"/>
              </a:spcAft>
              <a:buSzPct val="85000"/>
              <a:buNone/>
            </a:pPr>
            <a:endParaRPr sz="1100" dirty="0"/>
          </a:p>
          <a:p>
            <a:pPr marL="0" lvl="0" indent="0" algn="l" rtl="0">
              <a:lnSpc>
                <a:spcPct val="74000"/>
              </a:lnSpc>
              <a:spcBef>
                <a:spcPts val="1000"/>
              </a:spcBef>
              <a:spcAft>
                <a:spcPts val="0"/>
              </a:spcAft>
              <a:buSzPct val="85000"/>
              <a:buNone/>
            </a:pPr>
            <a:endParaRPr sz="1100" dirty="0"/>
          </a:p>
          <a:p>
            <a:pPr marL="0" lvl="0" indent="0" algn="l" rtl="0">
              <a:lnSpc>
                <a:spcPct val="74000"/>
              </a:lnSpc>
              <a:spcBef>
                <a:spcPts val="1000"/>
              </a:spcBef>
              <a:spcAft>
                <a:spcPts val="0"/>
              </a:spcAft>
              <a:buSzPct val="85000"/>
              <a:buNone/>
            </a:pPr>
            <a:endParaRPr sz="1100" dirty="0"/>
          </a:p>
          <a:p>
            <a:pPr marL="0" lvl="0" indent="0" algn="l" rtl="0">
              <a:lnSpc>
                <a:spcPct val="74000"/>
              </a:lnSpc>
              <a:spcBef>
                <a:spcPts val="1000"/>
              </a:spcBef>
              <a:spcAft>
                <a:spcPts val="0"/>
              </a:spcAft>
              <a:buSzPct val="85000"/>
              <a:buNone/>
            </a:pPr>
            <a:endParaRPr sz="1100" dirty="0"/>
          </a:p>
          <a:p>
            <a:pPr marL="0" lvl="0" indent="0" algn="l" rtl="0">
              <a:lnSpc>
                <a:spcPct val="74000"/>
              </a:lnSpc>
              <a:spcBef>
                <a:spcPts val="1000"/>
              </a:spcBef>
              <a:spcAft>
                <a:spcPts val="0"/>
              </a:spcAft>
              <a:buSzPct val="85000"/>
              <a:buNone/>
            </a:pPr>
            <a:endParaRPr sz="1100" dirty="0"/>
          </a:p>
          <a:p>
            <a:pPr marL="0" lvl="0" indent="0" algn="l" rtl="0">
              <a:lnSpc>
                <a:spcPct val="74000"/>
              </a:lnSpc>
              <a:spcBef>
                <a:spcPts val="1000"/>
              </a:spcBef>
              <a:spcAft>
                <a:spcPts val="0"/>
              </a:spcAft>
              <a:buSzPct val="85000"/>
              <a:buNone/>
            </a:pPr>
            <a:endParaRPr sz="1100" dirty="0"/>
          </a:p>
          <a:p>
            <a:pPr marL="0" lvl="0" indent="0" algn="l" rtl="0">
              <a:lnSpc>
                <a:spcPct val="74000"/>
              </a:lnSpc>
              <a:spcBef>
                <a:spcPts val="1000"/>
              </a:spcBef>
              <a:spcAft>
                <a:spcPts val="0"/>
              </a:spcAft>
              <a:buSzPct val="85000"/>
              <a:buNone/>
            </a:pPr>
            <a:endParaRPr sz="1100" dirty="0"/>
          </a:p>
          <a:p>
            <a:pPr marL="0" lvl="0" indent="0" algn="l" rtl="0">
              <a:lnSpc>
                <a:spcPct val="74000"/>
              </a:lnSpc>
              <a:spcBef>
                <a:spcPts val="1000"/>
              </a:spcBef>
              <a:spcAft>
                <a:spcPts val="0"/>
              </a:spcAft>
              <a:buSzPct val="85000"/>
              <a:buNone/>
            </a:pPr>
            <a:endParaRPr sz="1100" dirty="0"/>
          </a:p>
          <a:p>
            <a:pPr marL="0" lvl="0" indent="0" algn="l" rtl="0">
              <a:lnSpc>
                <a:spcPct val="74000"/>
              </a:lnSpc>
              <a:spcBef>
                <a:spcPts val="1000"/>
              </a:spcBef>
              <a:spcAft>
                <a:spcPts val="0"/>
              </a:spcAft>
              <a:buSzPct val="85000"/>
              <a:buNone/>
            </a:pPr>
            <a:endParaRPr sz="1100" dirty="0"/>
          </a:p>
          <a:p>
            <a:pPr marL="0" lvl="0" indent="0" algn="l" rtl="0">
              <a:lnSpc>
                <a:spcPct val="74000"/>
              </a:lnSpc>
              <a:spcBef>
                <a:spcPts val="1000"/>
              </a:spcBef>
              <a:spcAft>
                <a:spcPts val="0"/>
              </a:spcAft>
              <a:buSzPct val="85000"/>
              <a:buNone/>
            </a:pPr>
            <a:endParaRPr sz="1100" dirty="0"/>
          </a:p>
          <a:p>
            <a:pPr marL="0" lvl="0" indent="0" algn="l" rtl="0">
              <a:lnSpc>
                <a:spcPct val="74000"/>
              </a:lnSpc>
              <a:spcBef>
                <a:spcPts val="1000"/>
              </a:spcBef>
              <a:spcAft>
                <a:spcPts val="0"/>
              </a:spcAft>
              <a:buSzPct val="85000"/>
              <a:buNone/>
            </a:pPr>
            <a:endParaRPr sz="1100" dirty="0"/>
          </a:p>
          <a:p>
            <a:pPr marL="0" lvl="0" indent="0" algn="l" rtl="0">
              <a:lnSpc>
                <a:spcPct val="74000"/>
              </a:lnSpc>
              <a:spcBef>
                <a:spcPts val="1000"/>
              </a:spcBef>
              <a:spcAft>
                <a:spcPts val="0"/>
              </a:spcAft>
              <a:buSzPct val="85000"/>
              <a:buNone/>
            </a:pPr>
            <a:endParaRPr sz="1100" dirty="0"/>
          </a:p>
          <a:p>
            <a:pPr marL="0" lvl="0" indent="0" algn="l" rtl="0">
              <a:lnSpc>
                <a:spcPct val="74000"/>
              </a:lnSpc>
              <a:spcBef>
                <a:spcPts val="1000"/>
              </a:spcBef>
              <a:spcAft>
                <a:spcPts val="0"/>
              </a:spcAft>
              <a:buSzPct val="85000"/>
              <a:buNone/>
            </a:pPr>
            <a:endParaRPr sz="1100" dirty="0"/>
          </a:p>
          <a:p>
            <a:pPr marL="0" lvl="0" indent="0" algn="l" rtl="0">
              <a:lnSpc>
                <a:spcPct val="74000"/>
              </a:lnSpc>
              <a:spcBef>
                <a:spcPts val="1000"/>
              </a:spcBef>
              <a:spcAft>
                <a:spcPts val="0"/>
              </a:spcAft>
              <a:buSzPct val="85000"/>
              <a:buNone/>
            </a:pPr>
            <a:endParaRPr sz="1100" dirty="0"/>
          </a:p>
          <a:p>
            <a:pPr marL="0" lvl="0" indent="0" algn="l" rtl="0">
              <a:lnSpc>
                <a:spcPct val="74000"/>
              </a:lnSpc>
              <a:spcBef>
                <a:spcPts val="1000"/>
              </a:spcBef>
              <a:spcAft>
                <a:spcPts val="0"/>
              </a:spcAft>
              <a:buSzPts val="234"/>
              <a:buNone/>
            </a:pPr>
            <a:r>
              <a:rPr lang="en-US" sz="4400" i="1" dirty="0"/>
              <a:t>Data Source- https://www.kaggle.com/datasets/dhanushnarayananr/credit-card-fraud </a:t>
            </a:r>
            <a:r>
              <a:rPr lang="en-US" sz="4400" dirty="0"/>
              <a:t>                            </a:t>
            </a:r>
            <a:endParaRPr sz="4400" dirty="0"/>
          </a:p>
          <a:p>
            <a:pPr marL="0" lvl="0" indent="0" algn="l" rtl="0">
              <a:lnSpc>
                <a:spcPct val="74000"/>
              </a:lnSpc>
              <a:spcBef>
                <a:spcPts val="1000"/>
              </a:spcBef>
              <a:spcAft>
                <a:spcPts val="0"/>
              </a:spcAft>
              <a:buSzPct val="85000"/>
              <a:buNone/>
            </a:pPr>
            <a:endParaRPr sz="1100" dirty="0"/>
          </a:p>
          <a:p>
            <a:pPr marL="0" lvl="0" indent="0" algn="l" rtl="0">
              <a:lnSpc>
                <a:spcPct val="74000"/>
              </a:lnSpc>
              <a:spcBef>
                <a:spcPts val="1000"/>
              </a:spcBef>
              <a:spcAft>
                <a:spcPts val="0"/>
              </a:spcAft>
              <a:buSzPct val="85000"/>
              <a:buNone/>
            </a:pPr>
            <a:endParaRPr sz="1100" dirty="0"/>
          </a:p>
          <a:p>
            <a:pPr marL="0" lvl="0" indent="0" algn="l" rtl="0">
              <a:lnSpc>
                <a:spcPct val="74000"/>
              </a:lnSpc>
              <a:spcBef>
                <a:spcPts val="1000"/>
              </a:spcBef>
              <a:spcAft>
                <a:spcPts val="0"/>
              </a:spcAft>
              <a:buSzPct val="85000"/>
              <a:buNone/>
            </a:pPr>
            <a:endParaRPr sz="1100" dirty="0"/>
          </a:p>
          <a:p>
            <a:pPr marL="0" lvl="0" indent="0" algn="l" rtl="0">
              <a:lnSpc>
                <a:spcPct val="74000"/>
              </a:lnSpc>
              <a:spcBef>
                <a:spcPts val="1000"/>
              </a:spcBef>
              <a:spcAft>
                <a:spcPts val="0"/>
              </a:spcAft>
              <a:buSzPct val="85000"/>
              <a:buNone/>
            </a:pPr>
            <a:endParaRPr sz="1100" dirty="0"/>
          </a:p>
          <a:p>
            <a:pPr marL="0" lvl="0" indent="0" algn="l" rtl="0">
              <a:lnSpc>
                <a:spcPct val="74000"/>
              </a:lnSpc>
              <a:spcBef>
                <a:spcPts val="1000"/>
              </a:spcBef>
              <a:spcAft>
                <a:spcPts val="0"/>
              </a:spcAft>
              <a:buSzPct val="85000"/>
              <a:buNone/>
            </a:pPr>
            <a:endParaRPr sz="1100" dirty="0"/>
          </a:p>
          <a:p>
            <a:pPr marL="0" lvl="0" indent="0" algn="l" rtl="0">
              <a:lnSpc>
                <a:spcPct val="74000"/>
              </a:lnSpc>
              <a:spcBef>
                <a:spcPts val="1000"/>
              </a:spcBef>
              <a:spcAft>
                <a:spcPts val="0"/>
              </a:spcAft>
              <a:buSzPct val="85000"/>
              <a:buNone/>
            </a:pPr>
            <a:endParaRPr sz="1100" dirty="0"/>
          </a:p>
          <a:p>
            <a:pPr marL="0" lvl="0" indent="0" algn="l" rtl="0">
              <a:lnSpc>
                <a:spcPct val="74000"/>
              </a:lnSpc>
              <a:spcBef>
                <a:spcPts val="1000"/>
              </a:spcBef>
              <a:spcAft>
                <a:spcPts val="0"/>
              </a:spcAft>
              <a:buSzPct val="85000"/>
              <a:buNone/>
            </a:pPr>
            <a:endParaRPr sz="1100" dirty="0"/>
          </a:p>
          <a:p>
            <a:pPr marL="0" lvl="0" indent="0" algn="l" rtl="0">
              <a:lnSpc>
                <a:spcPct val="74000"/>
              </a:lnSpc>
              <a:spcBef>
                <a:spcPts val="1000"/>
              </a:spcBef>
              <a:spcAft>
                <a:spcPts val="0"/>
              </a:spcAft>
              <a:buSzPct val="85000"/>
              <a:buNone/>
            </a:pPr>
            <a:endParaRPr sz="1100" dirty="0"/>
          </a:p>
          <a:p>
            <a:pPr marL="0" lvl="0" indent="0" algn="l" rtl="0">
              <a:lnSpc>
                <a:spcPct val="74000"/>
              </a:lnSpc>
              <a:spcBef>
                <a:spcPts val="1000"/>
              </a:spcBef>
              <a:spcAft>
                <a:spcPts val="0"/>
              </a:spcAft>
              <a:buSzPct val="85000"/>
              <a:buNone/>
            </a:pPr>
            <a:endParaRPr sz="1100" dirty="0"/>
          </a:p>
          <a:p>
            <a:pPr marL="0" lvl="0" indent="0" algn="l" rtl="0">
              <a:lnSpc>
                <a:spcPct val="74000"/>
              </a:lnSpc>
              <a:spcBef>
                <a:spcPts val="1000"/>
              </a:spcBef>
              <a:spcAft>
                <a:spcPts val="0"/>
              </a:spcAft>
              <a:buSzPct val="85000"/>
              <a:buNone/>
            </a:pPr>
            <a:endParaRPr sz="1100" dirty="0"/>
          </a:p>
          <a:p>
            <a:pPr marL="0" lvl="0" indent="0" algn="l" rtl="0">
              <a:lnSpc>
                <a:spcPct val="74000"/>
              </a:lnSpc>
              <a:spcBef>
                <a:spcPts val="1000"/>
              </a:spcBef>
              <a:spcAft>
                <a:spcPts val="0"/>
              </a:spcAft>
              <a:buSzPct val="85000"/>
              <a:buNone/>
            </a:pPr>
            <a:endParaRPr sz="1100" dirty="0"/>
          </a:p>
          <a:p>
            <a:pPr marL="0" lvl="0" indent="0" algn="l" rtl="0">
              <a:lnSpc>
                <a:spcPct val="74000"/>
              </a:lnSpc>
              <a:spcBef>
                <a:spcPts val="1000"/>
              </a:spcBef>
              <a:spcAft>
                <a:spcPts val="0"/>
              </a:spcAft>
              <a:buSzPct val="85000"/>
              <a:buNone/>
            </a:pPr>
            <a:endParaRPr sz="1100" dirty="0"/>
          </a:p>
          <a:p>
            <a:pPr marL="0" lvl="0" indent="0" algn="l" rtl="0">
              <a:lnSpc>
                <a:spcPct val="74000"/>
              </a:lnSpc>
              <a:spcBef>
                <a:spcPts val="1000"/>
              </a:spcBef>
              <a:spcAft>
                <a:spcPts val="0"/>
              </a:spcAft>
              <a:buSzPct val="85000"/>
              <a:buNone/>
            </a:pPr>
            <a:endParaRPr sz="1100" dirty="0"/>
          </a:p>
          <a:p>
            <a:pPr marL="0" lvl="0" indent="0" algn="l" rtl="0">
              <a:lnSpc>
                <a:spcPct val="74000"/>
              </a:lnSpc>
              <a:spcBef>
                <a:spcPts val="1000"/>
              </a:spcBef>
              <a:spcAft>
                <a:spcPts val="0"/>
              </a:spcAft>
              <a:buSzPct val="85000"/>
              <a:buNone/>
            </a:pPr>
            <a:endParaRPr sz="1100" dirty="0"/>
          </a:p>
          <a:p>
            <a:pPr marL="0" lvl="0" indent="0" algn="l" rtl="0">
              <a:lnSpc>
                <a:spcPct val="74000"/>
              </a:lnSpc>
              <a:spcBef>
                <a:spcPts val="1000"/>
              </a:spcBef>
              <a:spcAft>
                <a:spcPts val="0"/>
              </a:spcAft>
              <a:buSzPct val="85000"/>
              <a:buNone/>
            </a:pPr>
            <a:endParaRPr sz="1100" dirty="0"/>
          </a:p>
          <a:p>
            <a:pPr marL="0" lvl="0" indent="0" algn="l" rtl="0">
              <a:lnSpc>
                <a:spcPct val="74000"/>
              </a:lnSpc>
              <a:spcBef>
                <a:spcPts val="1000"/>
              </a:spcBef>
              <a:spcAft>
                <a:spcPts val="0"/>
              </a:spcAft>
              <a:buSzPct val="85000"/>
              <a:buNone/>
            </a:pPr>
            <a:endParaRPr sz="1100" dirty="0"/>
          </a:p>
          <a:p>
            <a:pPr marL="0" lvl="0" indent="0" algn="l" rtl="0">
              <a:lnSpc>
                <a:spcPct val="74000"/>
              </a:lnSpc>
              <a:spcBef>
                <a:spcPts val="1000"/>
              </a:spcBef>
              <a:spcAft>
                <a:spcPts val="200"/>
              </a:spcAft>
              <a:buSzPct val="85000"/>
              <a:buNone/>
            </a:pPr>
            <a:endParaRPr sz="1100" dirty="0"/>
          </a:p>
        </p:txBody>
      </p:sp>
      <p:pic>
        <p:nvPicPr>
          <p:cNvPr id="170" name="Google Shape;170;g2d180e4e702_0_20"/>
          <p:cNvPicPr preferRelativeResize="0"/>
          <p:nvPr/>
        </p:nvPicPr>
        <p:blipFill>
          <a:blip r:embed="rId3">
            <a:alphaModFix/>
          </a:blip>
          <a:stretch>
            <a:fillRect/>
          </a:stretch>
        </p:blipFill>
        <p:spPr>
          <a:xfrm>
            <a:off x="1228375" y="960925"/>
            <a:ext cx="10077450" cy="52197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g2d180e4e702_0_27"/>
          <p:cNvSpPr txBox="1">
            <a:spLocks noGrp="1"/>
          </p:cNvSpPr>
          <p:nvPr>
            <p:ph type="title"/>
          </p:nvPr>
        </p:nvSpPr>
        <p:spPr>
          <a:xfrm>
            <a:off x="1817600" y="243800"/>
            <a:ext cx="10100100" cy="574500"/>
          </a:xfrm>
          <a:prstGeom prst="rect">
            <a:avLst/>
          </a:prstGeom>
        </p:spPr>
        <p:txBody>
          <a:bodyPr spcFirstLastPara="1" wrap="square" lIns="91425" tIns="45700" rIns="91425" bIns="45700" anchor="t" anchorCtr="0">
            <a:normAutofit fontScale="90000"/>
          </a:bodyPr>
          <a:lstStyle/>
          <a:p>
            <a:pPr marL="0" lvl="0" indent="0" algn="l" rtl="0">
              <a:spcBef>
                <a:spcPts val="0"/>
              </a:spcBef>
              <a:spcAft>
                <a:spcPts val="0"/>
              </a:spcAft>
              <a:buNone/>
            </a:pPr>
            <a:r>
              <a:rPr lang="en-US" dirty="0"/>
              <a:t>Credit Card Fraud - Correlation Plot</a:t>
            </a:r>
            <a:endParaRPr dirty="0"/>
          </a:p>
        </p:txBody>
      </p:sp>
      <p:sp>
        <p:nvSpPr>
          <p:cNvPr id="177" name="Google Shape;177;g2d180e4e702_0_27"/>
          <p:cNvSpPr txBox="1">
            <a:spLocks noGrp="1"/>
          </p:cNvSpPr>
          <p:nvPr>
            <p:ph type="body" idx="1"/>
          </p:nvPr>
        </p:nvSpPr>
        <p:spPr>
          <a:xfrm>
            <a:off x="1817600" y="1360200"/>
            <a:ext cx="10190400" cy="5346600"/>
          </a:xfrm>
          <a:prstGeom prst="rect">
            <a:avLst/>
          </a:prstGeom>
        </p:spPr>
        <p:txBody>
          <a:bodyPr spcFirstLastPara="1" wrap="square" lIns="91425" tIns="45700" rIns="91425" bIns="45700" anchor="t" anchorCtr="0">
            <a:normAutofit lnSpcReduction="10000"/>
          </a:bodyPr>
          <a:lstStyle/>
          <a:p>
            <a:pPr marL="0" lvl="0" indent="0" algn="l" rtl="0">
              <a:lnSpc>
                <a:spcPct val="74000"/>
              </a:lnSpc>
              <a:spcBef>
                <a:spcPts val="1000"/>
              </a:spcBef>
              <a:spcAft>
                <a:spcPts val="0"/>
              </a:spcAft>
              <a:buSzPts val="935"/>
              <a:buNone/>
            </a:pPr>
            <a:r>
              <a:rPr lang="en-US" sz="1100" dirty="0"/>
              <a:t>             </a:t>
            </a:r>
            <a:endParaRPr sz="1100" dirty="0"/>
          </a:p>
          <a:p>
            <a:pPr marL="0" lvl="0" indent="0" algn="l" rtl="0">
              <a:lnSpc>
                <a:spcPct val="74000"/>
              </a:lnSpc>
              <a:spcBef>
                <a:spcPts val="1000"/>
              </a:spcBef>
              <a:spcAft>
                <a:spcPts val="0"/>
              </a:spcAft>
              <a:buSzPts val="935"/>
              <a:buNone/>
            </a:pPr>
            <a:endParaRPr sz="1100" dirty="0"/>
          </a:p>
          <a:p>
            <a:pPr marL="0" lvl="0" indent="0" algn="l" rtl="0">
              <a:lnSpc>
                <a:spcPct val="74000"/>
              </a:lnSpc>
              <a:spcBef>
                <a:spcPts val="1000"/>
              </a:spcBef>
              <a:spcAft>
                <a:spcPts val="0"/>
              </a:spcAft>
              <a:buSzPts val="935"/>
              <a:buNone/>
            </a:pPr>
            <a:endParaRPr sz="1100" dirty="0"/>
          </a:p>
          <a:p>
            <a:pPr marL="0" lvl="0" indent="0" algn="l" rtl="0">
              <a:lnSpc>
                <a:spcPct val="74000"/>
              </a:lnSpc>
              <a:spcBef>
                <a:spcPts val="1000"/>
              </a:spcBef>
              <a:spcAft>
                <a:spcPts val="0"/>
              </a:spcAft>
              <a:buSzPts val="935"/>
              <a:buNone/>
            </a:pPr>
            <a:endParaRPr sz="1100" dirty="0"/>
          </a:p>
          <a:p>
            <a:pPr marL="0" lvl="0" indent="0" algn="l" rtl="0">
              <a:lnSpc>
                <a:spcPct val="74000"/>
              </a:lnSpc>
              <a:spcBef>
                <a:spcPts val="1000"/>
              </a:spcBef>
              <a:spcAft>
                <a:spcPts val="0"/>
              </a:spcAft>
              <a:buSzPts val="935"/>
              <a:buNone/>
            </a:pPr>
            <a:endParaRPr sz="1100" dirty="0"/>
          </a:p>
          <a:p>
            <a:pPr marL="0" lvl="0" indent="0" algn="l" rtl="0">
              <a:lnSpc>
                <a:spcPct val="74000"/>
              </a:lnSpc>
              <a:spcBef>
                <a:spcPts val="1000"/>
              </a:spcBef>
              <a:spcAft>
                <a:spcPts val="0"/>
              </a:spcAft>
              <a:buSzPts val="935"/>
              <a:buNone/>
            </a:pPr>
            <a:endParaRPr sz="1100" dirty="0"/>
          </a:p>
          <a:p>
            <a:pPr marL="0" lvl="0" indent="0" algn="l" rtl="0">
              <a:lnSpc>
                <a:spcPct val="74000"/>
              </a:lnSpc>
              <a:spcBef>
                <a:spcPts val="1000"/>
              </a:spcBef>
              <a:spcAft>
                <a:spcPts val="0"/>
              </a:spcAft>
              <a:buSzPts val="935"/>
              <a:buNone/>
            </a:pPr>
            <a:endParaRPr sz="1100" dirty="0"/>
          </a:p>
          <a:p>
            <a:pPr marL="0" lvl="0" indent="0" algn="l" rtl="0">
              <a:lnSpc>
                <a:spcPct val="74000"/>
              </a:lnSpc>
              <a:spcBef>
                <a:spcPts val="1000"/>
              </a:spcBef>
              <a:spcAft>
                <a:spcPts val="0"/>
              </a:spcAft>
              <a:buSzPts val="935"/>
              <a:buNone/>
            </a:pPr>
            <a:endParaRPr sz="1100" dirty="0"/>
          </a:p>
          <a:p>
            <a:pPr marL="0" lvl="0" indent="0" algn="l" rtl="0">
              <a:lnSpc>
                <a:spcPct val="74000"/>
              </a:lnSpc>
              <a:spcBef>
                <a:spcPts val="1000"/>
              </a:spcBef>
              <a:spcAft>
                <a:spcPts val="0"/>
              </a:spcAft>
              <a:buSzPts val="935"/>
              <a:buNone/>
            </a:pPr>
            <a:endParaRPr sz="1100" dirty="0"/>
          </a:p>
          <a:p>
            <a:pPr marL="0" lvl="0" indent="0" algn="l" rtl="0">
              <a:lnSpc>
                <a:spcPct val="74000"/>
              </a:lnSpc>
              <a:spcBef>
                <a:spcPts val="1000"/>
              </a:spcBef>
              <a:spcAft>
                <a:spcPts val="0"/>
              </a:spcAft>
              <a:buSzPts val="935"/>
              <a:buNone/>
            </a:pPr>
            <a:endParaRPr sz="1100" dirty="0"/>
          </a:p>
          <a:p>
            <a:pPr marL="0" lvl="0" indent="0" algn="l" rtl="0">
              <a:lnSpc>
                <a:spcPct val="74000"/>
              </a:lnSpc>
              <a:spcBef>
                <a:spcPts val="1000"/>
              </a:spcBef>
              <a:spcAft>
                <a:spcPts val="0"/>
              </a:spcAft>
              <a:buSzPts val="935"/>
              <a:buNone/>
            </a:pPr>
            <a:endParaRPr sz="1100" dirty="0"/>
          </a:p>
          <a:p>
            <a:pPr marL="0" lvl="0" indent="0" algn="l" rtl="0">
              <a:lnSpc>
                <a:spcPct val="74000"/>
              </a:lnSpc>
              <a:spcBef>
                <a:spcPts val="1000"/>
              </a:spcBef>
              <a:spcAft>
                <a:spcPts val="0"/>
              </a:spcAft>
              <a:buSzPts val="935"/>
              <a:buNone/>
            </a:pPr>
            <a:endParaRPr sz="1100" dirty="0"/>
          </a:p>
          <a:p>
            <a:pPr marL="0" lvl="0" indent="0" algn="l" rtl="0">
              <a:lnSpc>
                <a:spcPct val="74000"/>
              </a:lnSpc>
              <a:spcBef>
                <a:spcPts val="1000"/>
              </a:spcBef>
              <a:spcAft>
                <a:spcPts val="0"/>
              </a:spcAft>
              <a:buSzPts val="935"/>
              <a:buNone/>
            </a:pPr>
            <a:endParaRPr sz="1100" dirty="0"/>
          </a:p>
          <a:p>
            <a:pPr marL="0" lvl="0" indent="0" algn="l" rtl="0">
              <a:lnSpc>
                <a:spcPct val="74000"/>
              </a:lnSpc>
              <a:spcBef>
                <a:spcPts val="1000"/>
              </a:spcBef>
              <a:spcAft>
                <a:spcPts val="0"/>
              </a:spcAft>
              <a:buSzPts val="935"/>
              <a:buNone/>
            </a:pPr>
            <a:endParaRPr sz="1100" dirty="0"/>
          </a:p>
          <a:p>
            <a:pPr marL="0" lvl="0" indent="0" algn="l" rtl="0">
              <a:lnSpc>
                <a:spcPct val="74000"/>
              </a:lnSpc>
              <a:spcBef>
                <a:spcPts val="1000"/>
              </a:spcBef>
              <a:spcAft>
                <a:spcPts val="0"/>
              </a:spcAft>
              <a:buSzPts val="935"/>
              <a:buNone/>
            </a:pPr>
            <a:endParaRPr sz="1100" dirty="0"/>
          </a:p>
          <a:p>
            <a:pPr marL="0" lvl="0" indent="0" algn="l" rtl="0">
              <a:lnSpc>
                <a:spcPct val="74000"/>
              </a:lnSpc>
              <a:spcBef>
                <a:spcPts val="1000"/>
              </a:spcBef>
              <a:spcAft>
                <a:spcPts val="0"/>
              </a:spcAft>
              <a:buSzPts val="935"/>
              <a:buNone/>
            </a:pPr>
            <a:endParaRPr sz="1100" dirty="0"/>
          </a:p>
          <a:p>
            <a:pPr marL="0" lvl="0" indent="0" algn="l" rtl="0">
              <a:lnSpc>
                <a:spcPct val="74000"/>
              </a:lnSpc>
              <a:spcBef>
                <a:spcPts val="1000"/>
              </a:spcBef>
              <a:spcAft>
                <a:spcPts val="0"/>
              </a:spcAft>
              <a:buSzPts val="935"/>
              <a:buNone/>
            </a:pPr>
            <a:endParaRPr sz="1100" dirty="0"/>
          </a:p>
          <a:p>
            <a:pPr marL="0" lvl="0" indent="0" algn="l" rtl="0">
              <a:lnSpc>
                <a:spcPct val="74000"/>
              </a:lnSpc>
              <a:spcBef>
                <a:spcPts val="1000"/>
              </a:spcBef>
              <a:spcAft>
                <a:spcPts val="0"/>
              </a:spcAft>
              <a:buSzPts val="935"/>
              <a:buNone/>
            </a:pPr>
            <a:endParaRPr sz="1100" i="1" dirty="0"/>
          </a:p>
          <a:p>
            <a:pPr marL="0" lvl="0" indent="0" algn="l" rtl="0">
              <a:lnSpc>
                <a:spcPct val="74000"/>
              </a:lnSpc>
              <a:spcBef>
                <a:spcPts val="1000"/>
              </a:spcBef>
              <a:spcAft>
                <a:spcPts val="0"/>
              </a:spcAft>
              <a:buSzPts val="935"/>
              <a:buNone/>
            </a:pPr>
            <a:endParaRPr sz="1100" i="1" dirty="0"/>
          </a:p>
          <a:p>
            <a:pPr marL="0" lvl="0" indent="0" algn="l" rtl="0">
              <a:lnSpc>
                <a:spcPct val="74000"/>
              </a:lnSpc>
              <a:spcBef>
                <a:spcPts val="1000"/>
              </a:spcBef>
              <a:spcAft>
                <a:spcPts val="0"/>
              </a:spcAft>
              <a:buSzPts val="935"/>
              <a:buNone/>
            </a:pPr>
            <a:endParaRPr sz="1100" i="1" dirty="0"/>
          </a:p>
          <a:p>
            <a:pPr marL="0" lvl="0" indent="0" algn="l" rtl="0">
              <a:lnSpc>
                <a:spcPct val="74000"/>
              </a:lnSpc>
              <a:spcBef>
                <a:spcPts val="1000"/>
              </a:spcBef>
              <a:spcAft>
                <a:spcPts val="200"/>
              </a:spcAft>
              <a:buSzPts val="935"/>
              <a:buNone/>
            </a:pPr>
            <a:r>
              <a:rPr lang="en-US" sz="1100" i="1" dirty="0"/>
              <a:t>Data Source- https://www.kaggle.com/datasets/dhanushnarayananr/credit-card-fraud </a:t>
            </a:r>
            <a:r>
              <a:rPr lang="en-US" sz="1100" dirty="0"/>
              <a:t>                       </a:t>
            </a:r>
            <a:endParaRPr sz="1100" dirty="0"/>
          </a:p>
        </p:txBody>
      </p:sp>
      <p:pic>
        <p:nvPicPr>
          <p:cNvPr id="178" name="Google Shape;178;g2d180e4e702_0_27"/>
          <p:cNvPicPr preferRelativeResize="0"/>
          <p:nvPr/>
        </p:nvPicPr>
        <p:blipFill>
          <a:blip r:embed="rId3">
            <a:alphaModFix/>
          </a:blip>
          <a:stretch>
            <a:fillRect/>
          </a:stretch>
        </p:blipFill>
        <p:spPr>
          <a:xfrm>
            <a:off x="1817600" y="1143050"/>
            <a:ext cx="7277100" cy="51244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g2d1267b8468_0_58"/>
          <p:cNvSpPr txBox="1">
            <a:spLocks noGrp="1"/>
          </p:cNvSpPr>
          <p:nvPr>
            <p:ph type="title"/>
          </p:nvPr>
        </p:nvSpPr>
        <p:spPr>
          <a:xfrm>
            <a:off x="1371600" y="685800"/>
            <a:ext cx="9601200" cy="1116300"/>
          </a:xfrm>
          <a:prstGeom prst="rect">
            <a:avLst/>
          </a:prstGeom>
          <a:noFill/>
          <a:ln>
            <a:noFill/>
          </a:ln>
        </p:spPr>
        <p:txBody>
          <a:bodyPr spcFirstLastPara="1" wrap="square" lIns="91425" tIns="45700" rIns="91425" bIns="45700" anchor="t" anchorCtr="0">
            <a:normAutofit fontScale="90000"/>
          </a:bodyPr>
          <a:lstStyle/>
          <a:p>
            <a:pPr marL="0" lvl="0" indent="0" algn="l" rtl="0">
              <a:lnSpc>
                <a:spcPct val="89000"/>
              </a:lnSpc>
              <a:spcBef>
                <a:spcPts val="0"/>
              </a:spcBef>
              <a:spcAft>
                <a:spcPts val="0"/>
              </a:spcAft>
              <a:buClr>
                <a:schemeClr val="dk2"/>
              </a:buClr>
              <a:buSzPct val="100000"/>
              <a:buFont typeface="Libre Franklin"/>
              <a:buNone/>
            </a:pPr>
            <a:r>
              <a:rPr lang="en-US" dirty="0"/>
              <a:t>Computational Statistics Technique </a:t>
            </a:r>
            <a:r>
              <a:rPr lang="en-US" b="1" dirty="0">
                <a:solidFill>
                  <a:srgbClr val="0070C0"/>
                </a:solidFill>
              </a:rPr>
              <a:t>#1</a:t>
            </a:r>
            <a:br>
              <a:rPr lang="en-US" dirty="0"/>
            </a:br>
            <a:r>
              <a:rPr lang="en-US" sz="2800" i="1" dirty="0"/>
              <a:t>Fisher Scoring</a:t>
            </a:r>
            <a:endParaRPr i="1" dirty="0"/>
          </a:p>
        </p:txBody>
      </p:sp>
      <p:sp>
        <p:nvSpPr>
          <p:cNvPr id="154" name="Google Shape;154;g2d1267b8468_0_58"/>
          <p:cNvSpPr txBox="1">
            <a:spLocks noGrp="1"/>
          </p:cNvSpPr>
          <p:nvPr>
            <p:ph type="body" idx="1"/>
          </p:nvPr>
        </p:nvSpPr>
        <p:spPr>
          <a:xfrm>
            <a:off x="1295400" y="2171700"/>
            <a:ext cx="9601200" cy="3695700"/>
          </a:xfrm>
          <a:prstGeom prst="rect">
            <a:avLst/>
          </a:prstGeom>
          <a:noFill/>
          <a:ln>
            <a:noFill/>
          </a:ln>
        </p:spPr>
        <p:txBody>
          <a:bodyPr spcFirstLastPara="1" wrap="square" lIns="91425" tIns="45700" rIns="91425" bIns="45700" anchor="t" anchorCtr="0">
            <a:normAutofit/>
          </a:bodyPr>
          <a:lstStyle/>
          <a:p>
            <a:pPr marL="384048" lvl="0" indent="-384048" algn="l" rtl="0">
              <a:lnSpc>
                <a:spcPct val="94000"/>
              </a:lnSpc>
              <a:spcBef>
                <a:spcPts val="0"/>
              </a:spcBef>
              <a:spcAft>
                <a:spcPts val="0"/>
              </a:spcAft>
              <a:buClr>
                <a:schemeClr val="dk2"/>
              </a:buClr>
              <a:buSzPts val="2000"/>
              <a:buChar char="■"/>
            </a:pPr>
            <a:r>
              <a:rPr lang="en-US" dirty="0"/>
              <a:t>The Fisher Scoring method is an optimization method used in maximum likelihood estimation problems</a:t>
            </a:r>
            <a:endParaRPr dirty="0"/>
          </a:p>
          <a:p>
            <a:pPr marL="384048" lvl="0" indent="-371348" algn="l" rtl="0">
              <a:lnSpc>
                <a:spcPct val="94000"/>
              </a:lnSpc>
              <a:spcBef>
                <a:spcPts val="0"/>
              </a:spcBef>
              <a:spcAft>
                <a:spcPts val="0"/>
              </a:spcAft>
              <a:buSzPts val="1800"/>
              <a:buChar char="■"/>
            </a:pPr>
            <a:r>
              <a:rPr lang="en-US" dirty="0"/>
              <a:t>It is iterative  and starts with an initial guess for the parameters and then updates the estimate to move closer to maximum likelihood estimates</a:t>
            </a:r>
            <a:endParaRPr dirty="0"/>
          </a:p>
          <a:p>
            <a:pPr marL="384048" lvl="0" indent="-384048" algn="l" rtl="0">
              <a:spcBef>
                <a:spcPts val="1200"/>
              </a:spcBef>
              <a:spcAft>
                <a:spcPts val="0"/>
              </a:spcAft>
              <a:buSzPts val="2000"/>
              <a:buChar char="■"/>
            </a:pPr>
            <a:r>
              <a:rPr lang="en-US" dirty="0"/>
              <a:t>Fisher Scoring can be utilized in cybersecurity to detect fraudulent transactions, especially when the response variable is binary</a:t>
            </a:r>
            <a:endParaRPr dirty="0"/>
          </a:p>
        </p:txBody>
      </p:sp>
    </p:spTree>
  </p:cSld>
  <p:clrMapOvr>
    <a:masterClrMapping/>
  </p:clrMapOvr>
</p:sld>
</file>

<file path=ppt/theme/theme1.xml><?xml version="1.0" encoding="utf-8"?>
<a:theme xmlns:a="http://schemas.openxmlformats.org/drawingml/2006/main" name="Crop">
  <a:themeElements>
    <a:clrScheme name="Crop">
      <a:dk1>
        <a:srgbClr val="000000"/>
      </a:dk1>
      <a:lt1>
        <a:srgbClr val="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567</TotalTime>
  <Words>1229</Words>
  <Application>Microsoft Office PowerPoint</Application>
  <PresentationFormat>Widescreen</PresentationFormat>
  <Paragraphs>254</Paragraphs>
  <Slides>24</Slides>
  <Notes>22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Cambria Math</vt:lpstr>
      <vt:lpstr>Libre Franklin</vt:lpstr>
      <vt:lpstr>Times New Roman</vt:lpstr>
      <vt:lpstr>Calibri</vt:lpstr>
      <vt:lpstr>Crop</vt:lpstr>
      <vt:lpstr>STRENGTHENING CYBERSECURITY IN THE FINANCIAL INDUSTRY USING  THREE COMPUTATIONAL STATISTICS TECHNIQUES</vt:lpstr>
      <vt:lpstr>Introduction to Cybersecurity in the Financial Industry</vt:lpstr>
      <vt:lpstr>Cybersecurity Challenges in the Financial Industry</vt:lpstr>
      <vt:lpstr>Roadmap</vt:lpstr>
      <vt:lpstr>Credit Card Fraud DATA Exploration Variable Explanation</vt:lpstr>
      <vt:lpstr>Credit Card Fraud - Data Summary</vt:lpstr>
      <vt:lpstr>Credit Card Fraud - Data Plot</vt:lpstr>
      <vt:lpstr>Credit Card Fraud - Correlation Plot</vt:lpstr>
      <vt:lpstr>Computational Statistics Technique #1 Fisher Scoring</vt:lpstr>
      <vt:lpstr>Fisher Scoring – Calculate optimal coefficient</vt:lpstr>
      <vt:lpstr>Logistic Model with Fisher Scoring on training data</vt:lpstr>
      <vt:lpstr>Logistic Model Summary with Fisher Scoring </vt:lpstr>
      <vt:lpstr>Fisher Scoring Iteration Results</vt:lpstr>
      <vt:lpstr>Cross Validation - Fisher Scoring Performance Results</vt:lpstr>
      <vt:lpstr>Computational Statistics Technique #2 Monte Carlo Simulation</vt:lpstr>
      <vt:lpstr>Monte Carlo and Cybersecurity</vt:lpstr>
      <vt:lpstr>Monte Carlo </vt:lpstr>
      <vt:lpstr>Monte Carlo Results</vt:lpstr>
      <vt:lpstr>Computational Statistics Technique #3 Kernel Density Estimation</vt:lpstr>
      <vt:lpstr>Kernel Density Estimation and Cybersecurity</vt:lpstr>
      <vt:lpstr>Kernel Density Estimation and Linear Discriminant Analysis</vt:lpstr>
      <vt:lpstr>Kernel Density Estimation &amp; Linear Discriminant Analysis Results</vt:lpstr>
      <vt:lpstr>Conclusion</vt:lpstr>
      <vt:lpstr>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STRENGTHENING CYBERSECURITY IN THE FINANCIAL INDUSTRY THROUGH COMPUTATIONAL STATISTICS </dc:title>
  <dc:creator>Kara Conway</dc:creator>
  <cp:lastModifiedBy>Autumn Chen</cp:lastModifiedBy>
  <cp:revision>1</cp:revision>
  <dcterms:created xsi:type="dcterms:W3CDTF">2024-04-29T00:42:10Z</dcterms:created>
  <dcterms:modified xsi:type="dcterms:W3CDTF">2024-05-03T03:30:25Z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