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31311-2059-BBA7-F945-5945C884A922}" v="23" dt="2022-03-28T22:38:10.814"/>
    <p1510:client id="{48D054FD-AEDE-91E3-42DC-136AC30937C4}" v="30" dt="2022-03-28T22:30:16.518"/>
    <p1510:client id="{ABA641F5-A817-1C51-87EB-6F4ABF4C2935}" v="51" dt="2022-03-28T23:06:45.607"/>
    <p1510:client id="{E34A8F19-073D-40E6-876D-340279FF68D4}" v="329" dt="2022-03-28T22:56:52.674"/>
    <p1510:client id="{EFB9D978-F72B-E95F-6C96-332FD27AB253}" v="15" dt="2022-03-29T00:39:08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or Rowe" userId="S::trowe7@ggc.edu::71835302-1570-4bbd-a542-5ec30c6b6e07" providerId="AD" clId="Web-{E34A8F19-073D-40E6-876D-340279FF68D4}"/>
    <pc:docChg chg="addSld delSld modSld addMainMaster delMainMaster">
      <pc:chgData name="Tylor Rowe" userId="S::trowe7@ggc.edu::71835302-1570-4bbd-a542-5ec30c6b6e07" providerId="AD" clId="Web-{E34A8F19-073D-40E6-876D-340279FF68D4}" dt="2022-03-28T22:56:52.674" v="337"/>
      <pc:docMkLst>
        <pc:docMk/>
      </pc:docMkLst>
      <pc:sldChg chg="addSp delSp modSp mod modClrScheme setClrOvrMap chgLayout">
        <pc:chgData name="Tylor Rowe" userId="S::trowe7@ggc.edu::71835302-1570-4bbd-a542-5ec30c6b6e07" providerId="AD" clId="Web-{E34A8F19-073D-40E6-876D-340279FF68D4}" dt="2022-03-28T22:39:18.197" v="7" actId="20577"/>
        <pc:sldMkLst>
          <pc:docMk/>
          <pc:sldMk cId="109857222" sldId="256"/>
        </pc:sldMkLst>
        <pc:spChg chg="mod">
          <ac:chgData name="Tylor Rowe" userId="S::trowe7@ggc.edu::71835302-1570-4bbd-a542-5ec30c6b6e07" providerId="AD" clId="Web-{E34A8F19-073D-40E6-876D-340279FF68D4}" dt="2022-03-28T22:38:59.306" v="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ylor Rowe" userId="S::trowe7@ggc.edu::71835302-1570-4bbd-a542-5ec30c6b6e07" providerId="AD" clId="Web-{E34A8F19-073D-40E6-876D-340279FF68D4}" dt="2022-03-28T22:39:18.197" v="7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Tylor Rowe" userId="S::trowe7@ggc.edu::71835302-1570-4bbd-a542-5ec30c6b6e07" providerId="AD" clId="Web-{E34A8F19-073D-40E6-876D-340279FF68D4}" dt="2022-03-28T22:38:59.306" v="3"/>
          <ac:spMkLst>
            <pc:docMk/>
            <pc:sldMk cId="109857222" sldId="256"/>
            <ac:spMk id="122" creationId="{1E94681D-2A4C-4A8D-B9B5-31D440D0328D}"/>
          </ac:spMkLst>
        </pc:spChg>
        <pc:spChg chg="add del">
          <ac:chgData name="Tylor Rowe" userId="S::trowe7@ggc.edu::71835302-1570-4bbd-a542-5ec30c6b6e07" providerId="AD" clId="Web-{E34A8F19-073D-40E6-876D-340279FF68D4}" dt="2022-03-28T22:38:59.306" v="3"/>
          <ac:spMkLst>
            <pc:docMk/>
            <pc:sldMk cId="109857222" sldId="256"/>
            <ac:spMk id="124" creationId="{FB65ABA3-820C-4D75-9437-9EFA1ADFE134}"/>
          </ac:spMkLst>
        </pc:spChg>
        <pc:spChg chg="add del">
          <ac:chgData name="Tylor Rowe" userId="S::trowe7@ggc.edu::71835302-1570-4bbd-a542-5ec30c6b6e07" providerId="AD" clId="Web-{E34A8F19-073D-40E6-876D-340279FF68D4}" dt="2022-03-28T22:38:59.306" v="3"/>
          <ac:spMkLst>
            <pc:docMk/>
            <pc:sldMk cId="109857222" sldId="256"/>
            <ac:spMk id="126" creationId="{036BF2FB-90D8-48DB-BD34-D040CDCFF208}"/>
          </ac:spMkLst>
        </pc:spChg>
        <pc:spChg chg="add del">
          <ac:chgData name="Tylor Rowe" userId="S::trowe7@ggc.edu::71835302-1570-4bbd-a542-5ec30c6b6e07" providerId="AD" clId="Web-{E34A8F19-073D-40E6-876D-340279FF68D4}" dt="2022-03-28T22:38:59.306" v="3"/>
          <ac:spMkLst>
            <pc:docMk/>
            <pc:sldMk cId="109857222" sldId="256"/>
            <ac:spMk id="128" creationId="{E192707B-B929-41A7-9B41-E959A1C689E4}"/>
          </ac:spMkLst>
        </pc:spChg>
        <pc:spChg chg="add del">
          <ac:chgData name="Tylor Rowe" userId="S::trowe7@ggc.edu::71835302-1570-4bbd-a542-5ec30c6b6e07" providerId="AD" clId="Web-{E34A8F19-073D-40E6-876D-340279FF68D4}" dt="2022-03-28T22:38:59.306" v="3"/>
          <ac:spMkLst>
            <pc:docMk/>
            <pc:sldMk cId="109857222" sldId="256"/>
            <ac:spMk id="130" creationId="{8FB4235C-4505-46C7-AD8F-8769A1972FC1}"/>
          </ac:spMkLst>
        </pc:spChg>
        <pc:spChg chg="add del">
          <ac:chgData name="Tylor Rowe" userId="S::trowe7@ggc.edu::71835302-1570-4bbd-a542-5ec30c6b6e07" providerId="AD" clId="Web-{E34A8F19-073D-40E6-876D-340279FF68D4}" dt="2022-03-28T22:38:59.244" v="2"/>
          <ac:spMkLst>
            <pc:docMk/>
            <pc:sldMk cId="109857222" sldId="256"/>
            <ac:spMk id="135" creationId="{23DA7759-3209-4FE2-96D1-4EEDD81E9EA0}"/>
          </ac:spMkLst>
        </pc:spChg>
        <pc:spChg chg="add del">
          <ac:chgData name="Tylor Rowe" userId="S::trowe7@ggc.edu::71835302-1570-4bbd-a542-5ec30c6b6e07" providerId="AD" clId="Web-{E34A8F19-073D-40E6-876D-340279FF68D4}" dt="2022-03-28T22:38:59.244" v="2"/>
          <ac:spMkLst>
            <pc:docMk/>
            <pc:sldMk cId="109857222" sldId="256"/>
            <ac:spMk id="137" creationId="{41460DAD-8769-4C9F-9C8C-BB0443909D76}"/>
          </ac:spMkLst>
        </pc:spChg>
        <pc:spChg chg="add del">
          <ac:chgData name="Tylor Rowe" userId="S::trowe7@ggc.edu::71835302-1570-4bbd-a542-5ec30c6b6e07" providerId="AD" clId="Web-{E34A8F19-073D-40E6-876D-340279FF68D4}" dt="2022-03-28T22:38:59.244" v="2"/>
          <ac:spMkLst>
            <pc:docMk/>
            <pc:sldMk cId="109857222" sldId="256"/>
            <ac:spMk id="139" creationId="{442D2C40-7ED8-45E4-9E7D-C3407F9CAB7A}"/>
          </ac:spMkLst>
        </pc:spChg>
        <pc:spChg chg="add del">
          <ac:chgData name="Tylor Rowe" userId="S::trowe7@ggc.edu::71835302-1570-4bbd-a542-5ec30c6b6e07" providerId="AD" clId="Web-{E34A8F19-073D-40E6-876D-340279FF68D4}" dt="2022-03-28T22:38:59.244" v="2"/>
          <ac:spMkLst>
            <pc:docMk/>
            <pc:sldMk cId="109857222" sldId="256"/>
            <ac:spMk id="141" creationId="{081E4A58-353D-44AE-B2FC-2A74E2E400F7}"/>
          </ac:spMkLst>
        </pc:spChg>
        <pc:spChg chg="add">
          <ac:chgData name="Tylor Rowe" userId="S::trowe7@ggc.edu::71835302-1570-4bbd-a542-5ec30c6b6e07" providerId="AD" clId="Web-{E34A8F19-073D-40E6-876D-340279FF68D4}" dt="2022-03-28T22:38:59.306" v="3"/>
          <ac:spMkLst>
            <pc:docMk/>
            <pc:sldMk cId="109857222" sldId="256"/>
            <ac:spMk id="143" creationId="{9B37791B-B040-4694-BFDC-8DD132D86E8E}"/>
          </ac:spMkLst>
        </pc:spChg>
        <pc:grpChg chg="add">
          <ac:chgData name="Tylor Rowe" userId="S::trowe7@ggc.edu::71835302-1570-4bbd-a542-5ec30c6b6e07" providerId="AD" clId="Web-{E34A8F19-073D-40E6-876D-340279FF68D4}" dt="2022-03-28T22:38:59.306" v="3"/>
          <ac:grpSpMkLst>
            <pc:docMk/>
            <pc:sldMk cId="109857222" sldId="256"/>
            <ac:grpSpMk id="144" creationId="{4252769E-B9F0-4068-A645-5BBEF16E9C28}"/>
          </ac:grpSpMkLst>
        </pc:grpChg>
        <pc:picChg chg="mod">
          <ac:chgData name="Tylor Rowe" userId="S::trowe7@ggc.edu::71835302-1570-4bbd-a542-5ec30c6b6e07" providerId="AD" clId="Web-{E34A8F19-073D-40E6-876D-340279FF68D4}" dt="2022-03-28T22:38:59.306" v="3"/>
          <ac:picMkLst>
            <pc:docMk/>
            <pc:sldMk cId="109857222" sldId="256"/>
            <ac:picMk id="4" creationId="{AEA0D18C-3C1D-BBCB-F509-B33469C56E4B}"/>
          </ac:picMkLst>
        </pc:picChg>
      </pc:sldChg>
      <pc:sldChg chg="addSp delSp modSp new mod setBg">
        <pc:chgData name="Tylor Rowe" userId="S::trowe7@ggc.edu::71835302-1570-4bbd-a542-5ec30c6b6e07" providerId="AD" clId="Web-{E34A8F19-073D-40E6-876D-340279FF68D4}" dt="2022-03-28T22:52:40.606" v="241" actId="20577"/>
        <pc:sldMkLst>
          <pc:docMk/>
          <pc:sldMk cId="35497636" sldId="257"/>
        </pc:sldMkLst>
        <pc:spChg chg="mod">
          <ac:chgData name="Tylor Rowe" userId="S::trowe7@ggc.edu::71835302-1570-4bbd-a542-5ec30c6b6e07" providerId="AD" clId="Web-{E34A8F19-073D-40E6-876D-340279FF68D4}" dt="2022-03-28T22:50:54.260" v="203"/>
          <ac:spMkLst>
            <pc:docMk/>
            <pc:sldMk cId="35497636" sldId="257"/>
            <ac:spMk id="2" creationId="{6E3FBAC3-AA5C-871A-EEB7-D0A6D42ECCD7}"/>
          </ac:spMkLst>
        </pc:spChg>
        <pc:spChg chg="add del mod">
          <ac:chgData name="Tylor Rowe" userId="S::trowe7@ggc.edu::71835302-1570-4bbd-a542-5ec30c6b6e07" providerId="AD" clId="Web-{E34A8F19-073D-40E6-876D-340279FF68D4}" dt="2022-03-28T22:39:38.010" v="15"/>
          <ac:spMkLst>
            <pc:docMk/>
            <pc:sldMk cId="35497636" sldId="257"/>
            <ac:spMk id="3" creationId="{C6C20B10-0582-724E-5E96-33181299AF5F}"/>
          </ac:spMkLst>
        </pc:spChg>
        <pc:spChg chg="add del">
          <ac:chgData name="Tylor Rowe" userId="S::trowe7@ggc.edu::71835302-1570-4bbd-a542-5ec30c6b6e07" providerId="AD" clId="Web-{E34A8F19-073D-40E6-876D-340279FF68D4}" dt="2022-03-28T22:39:33.416" v="10"/>
          <ac:spMkLst>
            <pc:docMk/>
            <pc:sldMk cId="35497636" sldId="257"/>
            <ac:spMk id="8" creationId="{B95B9BA8-1D69-4796-85F5-B6D0BD52354B}"/>
          </ac:spMkLst>
        </pc:spChg>
        <pc:spChg chg="add del">
          <ac:chgData name="Tylor Rowe" userId="S::trowe7@ggc.edu::71835302-1570-4bbd-a542-5ec30c6b6e07" providerId="AD" clId="Web-{E34A8F19-073D-40E6-876D-340279FF68D4}" dt="2022-03-28T22:39:33.416" v="10"/>
          <ac:spMkLst>
            <pc:docMk/>
            <pc:sldMk cId="35497636" sldId="257"/>
            <ac:spMk id="10" creationId="{A9FEAAE4-608F-4DE6-97B4-51573869A30B}"/>
          </ac:spMkLst>
        </pc:spChg>
        <pc:spChg chg="add del">
          <ac:chgData name="Tylor Rowe" userId="S::trowe7@ggc.edu::71835302-1570-4bbd-a542-5ec30c6b6e07" providerId="AD" clId="Web-{E34A8F19-073D-40E6-876D-340279FF68D4}" dt="2022-03-28T22:39:35.698" v="12"/>
          <ac:spMkLst>
            <pc:docMk/>
            <pc:sldMk cId="35497636" sldId="257"/>
            <ac:spMk id="16" creationId="{6EBC50B6-8839-4766-8FD7-C7EBD59FF15A}"/>
          </ac:spMkLst>
        </pc:spChg>
        <pc:spChg chg="add del">
          <ac:chgData name="Tylor Rowe" userId="S::trowe7@ggc.edu::71835302-1570-4bbd-a542-5ec30c6b6e07" providerId="AD" clId="Web-{E34A8F19-073D-40E6-876D-340279FF68D4}" dt="2022-03-28T22:39:35.698" v="12"/>
          <ac:spMkLst>
            <pc:docMk/>
            <pc:sldMk cId="35497636" sldId="257"/>
            <ac:spMk id="17" creationId="{7115DC02-2F1A-42B8-AED2-831CAF26C97A}"/>
          </ac:spMkLst>
        </pc:spChg>
        <pc:spChg chg="add del">
          <ac:chgData name="Tylor Rowe" userId="S::trowe7@ggc.edu::71835302-1570-4bbd-a542-5ec30c6b6e07" providerId="AD" clId="Web-{E34A8F19-073D-40E6-876D-340279FF68D4}" dt="2022-03-28T22:39:35.698" v="12"/>
          <ac:spMkLst>
            <pc:docMk/>
            <pc:sldMk cId="35497636" sldId="257"/>
            <ac:spMk id="18" creationId="{1D22E552-66C7-44E9-B796-23474BB45FE5}"/>
          </ac:spMkLst>
        </pc:spChg>
        <pc:spChg chg="add del">
          <ac:chgData name="Tylor Rowe" userId="S::trowe7@ggc.edu::71835302-1570-4bbd-a542-5ec30c6b6e07" providerId="AD" clId="Web-{E34A8F19-073D-40E6-876D-340279FF68D4}" dt="2022-03-28T22:39:37.995" v="14"/>
          <ac:spMkLst>
            <pc:docMk/>
            <pc:sldMk cId="35497636" sldId="257"/>
            <ac:spMk id="20" creationId="{B95B9BA8-1D69-4796-85F5-B6D0BD52354B}"/>
          </ac:spMkLst>
        </pc:spChg>
        <pc:spChg chg="add del">
          <ac:chgData name="Tylor Rowe" userId="S::trowe7@ggc.edu::71835302-1570-4bbd-a542-5ec30c6b6e07" providerId="AD" clId="Web-{E34A8F19-073D-40E6-876D-340279FF68D4}" dt="2022-03-28T22:39:37.995" v="14"/>
          <ac:spMkLst>
            <pc:docMk/>
            <pc:sldMk cId="35497636" sldId="257"/>
            <ac:spMk id="21" creationId="{280CBF0E-1AF1-4F17-84A3-89E3F964A902}"/>
          </ac:spMkLst>
        </pc:spChg>
        <pc:spChg chg="add del">
          <ac:chgData name="Tylor Rowe" userId="S::trowe7@ggc.edu::71835302-1570-4bbd-a542-5ec30c6b6e07" providerId="AD" clId="Web-{E34A8F19-073D-40E6-876D-340279FF68D4}" dt="2022-03-28T22:39:37.995" v="14"/>
          <ac:spMkLst>
            <pc:docMk/>
            <pc:sldMk cId="35497636" sldId="257"/>
            <ac:spMk id="22" creationId="{534676D8-D37A-4610-BBFB-A1DC26D527A5}"/>
          </ac:spMkLst>
        </pc:spChg>
        <pc:spChg chg="add del">
          <ac:chgData name="Tylor Rowe" userId="S::trowe7@ggc.edu::71835302-1570-4bbd-a542-5ec30c6b6e07" providerId="AD" clId="Web-{E34A8F19-073D-40E6-876D-340279FF68D4}" dt="2022-03-28T22:39:37.995" v="14"/>
          <ac:spMkLst>
            <pc:docMk/>
            <pc:sldMk cId="35497636" sldId="257"/>
            <ac:spMk id="23" creationId="{C6C20B10-0582-724E-5E96-33181299AF5F}"/>
          </ac:spMkLst>
        </pc:spChg>
        <pc:spChg chg="add del">
          <ac:chgData name="Tylor Rowe" userId="S::trowe7@ggc.edu::71835302-1570-4bbd-a542-5ec30c6b6e07" providerId="AD" clId="Web-{E34A8F19-073D-40E6-876D-340279FF68D4}" dt="2022-03-28T22:50:54.260" v="203"/>
          <ac:spMkLst>
            <pc:docMk/>
            <pc:sldMk cId="35497636" sldId="257"/>
            <ac:spMk id="25" creationId="{B95B9BA8-1D69-4796-85F5-B6D0BD52354B}"/>
          </ac:spMkLst>
        </pc:spChg>
        <pc:spChg chg="add mod">
          <ac:chgData name="Tylor Rowe" userId="S::trowe7@ggc.edu::71835302-1570-4bbd-a542-5ec30c6b6e07" providerId="AD" clId="Web-{E34A8F19-073D-40E6-876D-340279FF68D4}" dt="2022-03-28T22:52:40.606" v="241" actId="20577"/>
          <ac:spMkLst>
            <pc:docMk/>
            <pc:sldMk cId="35497636" sldId="257"/>
            <ac:spMk id="26" creationId="{C6C20B10-0582-724E-5E96-33181299AF5F}"/>
          </ac:spMkLst>
        </pc:spChg>
        <pc:spChg chg="add">
          <ac:chgData name="Tylor Rowe" userId="S::trowe7@ggc.edu::71835302-1570-4bbd-a542-5ec30c6b6e07" providerId="AD" clId="Web-{E34A8F19-073D-40E6-876D-340279FF68D4}" dt="2022-03-28T22:50:54.260" v="203"/>
          <ac:spMkLst>
            <pc:docMk/>
            <pc:sldMk cId="35497636" sldId="257"/>
            <ac:spMk id="33" creationId="{B95B9BA8-1D69-4796-85F5-B6D0BD52354B}"/>
          </ac:spMkLst>
        </pc:spChg>
        <pc:spChg chg="add">
          <ac:chgData name="Tylor Rowe" userId="S::trowe7@ggc.edu::71835302-1570-4bbd-a542-5ec30c6b6e07" providerId="AD" clId="Web-{E34A8F19-073D-40E6-876D-340279FF68D4}" dt="2022-03-28T22:50:54.260" v="203"/>
          <ac:spMkLst>
            <pc:docMk/>
            <pc:sldMk cId="35497636" sldId="257"/>
            <ac:spMk id="35" creationId="{A9FEAAE4-608F-4DE6-97B4-51573869A30B}"/>
          </ac:spMkLst>
        </pc:spChg>
        <pc:grpChg chg="add del">
          <ac:chgData name="Tylor Rowe" userId="S::trowe7@ggc.edu::71835302-1570-4bbd-a542-5ec30c6b6e07" providerId="AD" clId="Web-{E34A8F19-073D-40E6-876D-340279FF68D4}" dt="2022-03-28T22:39:33.416" v="10"/>
          <ac:grpSpMkLst>
            <pc:docMk/>
            <pc:sldMk cId="35497636" sldId="257"/>
            <ac:grpSpMk id="12" creationId="{1C03C1F1-33AC-4C16-AD56-DD6382C36967}"/>
          </ac:grpSpMkLst>
        </pc:grpChg>
        <pc:grpChg chg="add del">
          <ac:chgData name="Tylor Rowe" userId="S::trowe7@ggc.edu::71835302-1570-4bbd-a542-5ec30c6b6e07" providerId="AD" clId="Web-{E34A8F19-073D-40E6-876D-340279FF68D4}" dt="2022-03-28T22:50:54.260" v="203"/>
          <ac:grpSpMkLst>
            <pc:docMk/>
            <pc:sldMk cId="35497636" sldId="257"/>
            <ac:grpSpMk id="27" creationId="{946904AF-CB04-4074-8038-1E84BC0922C0}"/>
          </ac:grpSpMkLst>
        </pc:grpChg>
        <pc:grpChg chg="add">
          <ac:chgData name="Tylor Rowe" userId="S::trowe7@ggc.edu::71835302-1570-4bbd-a542-5ec30c6b6e07" providerId="AD" clId="Web-{E34A8F19-073D-40E6-876D-340279FF68D4}" dt="2022-03-28T22:50:54.260" v="203"/>
          <ac:grpSpMkLst>
            <pc:docMk/>
            <pc:sldMk cId="35497636" sldId="257"/>
            <ac:grpSpMk id="37" creationId="{1C03C1F1-33AC-4C16-AD56-DD6382C36967}"/>
          </ac:grpSpMkLst>
        </pc:grpChg>
      </pc:sldChg>
      <pc:sldChg chg="del">
        <pc:chgData name="Tylor Rowe" userId="S::trowe7@ggc.edu::71835302-1570-4bbd-a542-5ec30c6b6e07" providerId="AD" clId="Web-{E34A8F19-073D-40E6-876D-340279FF68D4}" dt="2022-03-28T22:38:47.572" v="0"/>
        <pc:sldMkLst>
          <pc:docMk/>
          <pc:sldMk cId="3203371012" sldId="257"/>
        </pc:sldMkLst>
      </pc:sldChg>
      <pc:sldChg chg="addSp delSp modSp add replId">
        <pc:chgData name="Tylor Rowe" userId="S::trowe7@ggc.edu::71835302-1570-4bbd-a542-5ec30c6b6e07" providerId="AD" clId="Web-{E34A8F19-073D-40E6-876D-340279FF68D4}" dt="2022-03-28T22:56:52.674" v="337"/>
        <pc:sldMkLst>
          <pc:docMk/>
          <pc:sldMk cId="3834338553" sldId="258"/>
        </pc:sldMkLst>
        <pc:spChg chg="mod">
          <ac:chgData name="Tylor Rowe" userId="S::trowe7@ggc.edu::71835302-1570-4bbd-a542-5ec30c6b6e07" providerId="AD" clId="Web-{E34A8F19-073D-40E6-876D-340279FF68D4}" dt="2022-03-28T22:56:52.674" v="337"/>
          <ac:spMkLst>
            <pc:docMk/>
            <pc:sldMk cId="3834338553" sldId="258"/>
            <ac:spMk id="2" creationId="{6E3FBAC3-AA5C-871A-EEB7-D0A6D42ECCD7}"/>
          </ac:spMkLst>
        </pc:spChg>
        <pc:spChg chg="add del mod">
          <ac:chgData name="Tylor Rowe" userId="S::trowe7@ggc.edu::71835302-1570-4bbd-a542-5ec30c6b6e07" providerId="AD" clId="Web-{E34A8F19-073D-40E6-876D-340279FF68D4}" dt="2022-03-28T22:56:52.674" v="337"/>
          <ac:spMkLst>
            <pc:docMk/>
            <pc:sldMk cId="3834338553" sldId="258"/>
            <ac:spMk id="26" creationId="{C6C20B10-0582-724E-5E96-33181299AF5F}"/>
          </ac:spMkLst>
        </pc:spChg>
        <pc:spChg chg="add del">
          <ac:chgData name="Tylor Rowe" userId="S::trowe7@ggc.edu::71835302-1570-4bbd-a542-5ec30c6b6e07" providerId="AD" clId="Web-{E34A8F19-073D-40E6-876D-340279FF68D4}" dt="2022-03-28T22:56:52.674" v="337"/>
          <ac:spMkLst>
            <pc:docMk/>
            <pc:sldMk cId="3834338553" sldId="258"/>
            <ac:spMk id="33" creationId="{B95B9BA8-1D69-4796-85F5-B6D0BD52354B}"/>
          </ac:spMkLst>
        </pc:spChg>
        <pc:spChg chg="add del">
          <ac:chgData name="Tylor Rowe" userId="S::trowe7@ggc.edu::71835302-1570-4bbd-a542-5ec30c6b6e07" providerId="AD" clId="Web-{E34A8F19-073D-40E6-876D-340279FF68D4}" dt="2022-03-28T22:56:52.674" v="337"/>
          <ac:spMkLst>
            <pc:docMk/>
            <pc:sldMk cId="3834338553" sldId="258"/>
            <ac:spMk id="35" creationId="{A9FEAAE4-608F-4DE6-97B4-51573869A30B}"/>
          </ac:spMkLst>
        </pc:spChg>
        <pc:spChg chg="add del">
          <ac:chgData name="Tylor Rowe" userId="S::trowe7@ggc.edu::71835302-1570-4bbd-a542-5ec30c6b6e07" providerId="AD" clId="Web-{E34A8F19-073D-40E6-876D-340279FF68D4}" dt="2022-03-28T22:56:52.674" v="337"/>
          <ac:spMkLst>
            <pc:docMk/>
            <pc:sldMk cId="3834338553" sldId="258"/>
            <ac:spMk id="45" creationId="{60DB02BD-FF61-4042-BC21-4EFF543EC0C3}"/>
          </ac:spMkLst>
        </pc:spChg>
        <pc:spChg chg="add del">
          <ac:chgData name="Tylor Rowe" userId="S::trowe7@ggc.edu::71835302-1570-4bbd-a542-5ec30c6b6e07" providerId="AD" clId="Web-{E34A8F19-073D-40E6-876D-340279FF68D4}" dt="2022-03-28T22:56:52.674" v="337"/>
          <ac:spMkLst>
            <pc:docMk/>
            <pc:sldMk cId="3834338553" sldId="258"/>
            <ac:spMk id="47" creationId="{5811A85E-38EA-465A-84F9-6230CF743E76}"/>
          </ac:spMkLst>
        </pc:spChg>
        <pc:spChg chg="add del">
          <ac:chgData name="Tylor Rowe" userId="S::trowe7@ggc.edu::71835302-1570-4bbd-a542-5ec30c6b6e07" providerId="AD" clId="Web-{E34A8F19-073D-40E6-876D-340279FF68D4}" dt="2022-03-28T22:56:52.674" v="337"/>
          <ac:spMkLst>
            <pc:docMk/>
            <pc:sldMk cId="3834338553" sldId="258"/>
            <ac:spMk id="49" creationId="{866290A3-7E80-441D-AA1E-5263326B1657}"/>
          </ac:spMkLst>
        </pc:spChg>
        <pc:grpChg chg="add del">
          <ac:chgData name="Tylor Rowe" userId="S::trowe7@ggc.edu::71835302-1570-4bbd-a542-5ec30c6b6e07" providerId="AD" clId="Web-{E34A8F19-073D-40E6-876D-340279FF68D4}" dt="2022-03-28T22:56:52.674" v="337"/>
          <ac:grpSpMkLst>
            <pc:docMk/>
            <pc:sldMk cId="3834338553" sldId="258"/>
            <ac:grpSpMk id="37" creationId="{1C03C1F1-33AC-4C16-AD56-DD6382C36967}"/>
          </ac:grpSpMkLst>
        </pc:grpChg>
        <pc:graphicFrameChg chg="add del">
          <ac:chgData name="Tylor Rowe" userId="S::trowe7@ggc.edu::71835302-1570-4bbd-a542-5ec30c6b6e07" providerId="AD" clId="Web-{E34A8F19-073D-40E6-876D-340279FF68D4}" dt="2022-03-28T22:56:52.674" v="337"/>
          <ac:graphicFrameMkLst>
            <pc:docMk/>
            <pc:sldMk cId="3834338553" sldId="258"/>
            <ac:graphicFrameMk id="41" creationId="{A24DFC45-23B6-2F2A-CAA6-CC27573C31EC}"/>
          </ac:graphicFrameMkLst>
        </pc:graphicFrameChg>
      </pc:sldChg>
      <pc:sldMasterChg chg="add del addSldLayout delSldLayout">
        <pc:chgData name="Tylor Rowe" userId="S::trowe7@ggc.edu::71835302-1570-4bbd-a542-5ec30c6b6e07" providerId="AD" clId="Web-{E34A8F19-073D-40E6-876D-340279FF68D4}" dt="2022-03-28T22:38:59.306" v="3"/>
        <pc:sldMasterMkLst>
          <pc:docMk/>
          <pc:sldMasterMk cId="2398849499" sldId="2147483698"/>
        </pc:sldMasterMkLst>
        <pc:sldLayoutChg chg="add del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2398849499" sldId="2147483698"/>
            <pc:sldLayoutMk cId="3037157388" sldId="2147483699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2398849499" sldId="2147483698"/>
            <pc:sldLayoutMk cId="3020555138" sldId="2147483700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2398849499" sldId="2147483698"/>
            <pc:sldLayoutMk cId="1109929520" sldId="2147483701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2398849499" sldId="2147483698"/>
            <pc:sldLayoutMk cId="1867523646" sldId="2147483702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2398849499" sldId="2147483698"/>
            <pc:sldLayoutMk cId="691652549" sldId="2147483703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2398849499" sldId="2147483698"/>
            <pc:sldLayoutMk cId="1911340493" sldId="2147483704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2398849499" sldId="2147483698"/>
            <pc:sldLayoutMk cId="3536130148" sldId="2147483705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2398849499" sldId="2147483698"/>
            <pc:sldLayoutMk cId="3719709041" sldId="2147483706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2398849499" sldId="2147483698"/>
            <pc:sldLayoutMk cId="1743809656" sldId="2147483707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2398849499" sldId="2147483698"/>
            <pc:sldLayoutMk cId="2990020553" sldId="2147483708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2398849499" sldId="2147483698"/>
            <pc:sldLayoutMk cId="4168719596" sldId="2147483709"/>
          </pc:sldLayoutMkLst>
        </pc:sldLayoutChg>
      </pc:sldMasterChg>
      <pc:sldMasterChg chg="add del addSldLayout delSldLayout">
        <pc:chgData name="Tylor Rowe" userId="S::trowe7@ggc.edu::71835302-1570-4bbd-a542-5ec30c6b6e07" providerId="AD" clId="Web-{E34A8F19-073D-40E6-876D-340279FF68D4}" dt="2022-03-28T22:38:59.244" v="2"/>
        <pc:sldMasterMkLst>
          <pc:docMk/>
          <pc:sldMasterMk cId="4077636227" sldId="2147483710"/>
        </pc:sldMasterMkLst>
        <pc:sldLayoutChg chg="add del">
          <pc:chgData name="Tylor Rowe" userId="S::trowe7@ggc.edu::71835302-1570-4bbd-a542-5ec30c6b6e07" providerId="AD" clId="Web-{E34A8F19-073D-40E6-876D-340279FF68D4}" dt="2022-03-28T22:38:59.244" v="2"/>
          <pc:sldLayoutMkLst>
            <pc:docMk/>
            <pc:sldMasterMk cId="4077636227" sldId="2147483710"/>
            <pc:sldLayoutMk cId="3699080108" sldId="2147483711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244" v="2"/>
          <pc:sldLayoutMkLst>
            <pc:docMk/>
            <pc:sldMasterMk cId="4077636227" sldId="2147483710"/>
            <pc:sldLayoutMk cId="1375779384" sldId="2147483712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244" v="2"/>
          <pc:sldLayoutMkLst>
            <pc:docMk/>
            <pc:sldMasterMk cId="4077636227" sldId="2147483710"/>
            <pc:sldLayoutMk cId="1306205753" sldId="2147483713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244" v="2"/>
          <pc:sldLayoutMkLst>
            <pc:docMk/>
            <pc:sldMasterMk cId="4077636227" sldId="2147483710"/>
            <pc:sldLayoutMk cId="2345067562" sldId="2147483714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244" v="2"/>
          <pc:sldLayoutMkLst>
            <pc:docMk/>
            <pc:sldMasterMk cId="4077636227" sldId="2147483710"/>
            <pc:sldLayoutMk cId="791302182" sldId="2147483715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244" v="2"/>
          <pc:sldLayoutMkLst>
            <pc:docMk/>
            <pc:sldMasterMk cId="4077636227" sldId="2147483710"/>
            <pc:sldLayoutMk cId="3941885057" sldId="2147483716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244" v="2"/>
          <pc:sldLayoutMkLst>
            <pc:docMk/>
            <pc:sldMasterMk cId="4077636227" sldId="2147483710"/>
            <pc:sldLayoutMk cId="1497667640" sldId="2147483717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244" v="2"/>
          <pc:sldLayoutMkLst>
            <pc:docMk/>
            <pc:sldMasterMk cId="4077636227" sldId="2147483710"/>
            <pc:sldLayoutMk cId="3982924345" sldId="2147483718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244" v="2"/>
          <pc:sldLayoutMkLst>
            <pc:docMk/>
            <pc:sldMasterMk cId="4077636227" sldId="2147483710"/>
            <pc:sldLayoutMk cId="1741565885" sldId="2147483719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244" v="2"/>
          <pc:sldLayoutMkLst>
            <pc:docMk/>
            <pc:sldMasterMk cId="4077636227" sldId="2147483710"/>
            <pc:sldLayoutMk cId="236563930" sldId="2147483720"/>
          </pc:sldLayoutMkLst>
        </pc:sldLayoutChg>
        <pc:sldLayoutChg chg="add del">
          <pc:chgData name="Tylor Rowe" userId="S::trowe7@ggc.edu::71835302-1570-4bbd-a542-5ec30c6b6e07" providerId="AD" clId="Web-{E34A8F19-073D-40E6-876D-340279FF68D4}" dt="2022-03-28T22:38:59.244" v="2"/>
          <pc:sldLayoutMkLst>
            <pc:docMk/>
            <pc:sldMasterMk cId="4077636227" sldId="2147483710"/>
            <pc:sldLayoutMk cId="1631266541" sldId="2147483721"/>
          </pc:sldLayoutMkLst>
        </pc:sldLayoutChg>
      </pc:sldMasterChg>
      <pc:sldMasterChg chg="add addSldLayout">
        <pc:chgData name="Tylor Rowe" userId="S::trowe7@ggc.edu::71835302-1570-4bbd-a542-5ec30c6b6e07" providerId="AD" clId="Web-{E34A8F19-073D-40E6-876D-340279FF68D4}" dt="2022-03-28T22:38:59.306" v="3"/>
        <pc:sldMasterMkLst>
          <pc:docMk/>
          <pc:sldMasterMk cId="4017247569" sldId="2147483811"/>
        </pc:sldMasterMkLst>
        <pc:sldLayoutChg chg="add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4017247569" sldId="2147483811"/>
            <pc:sldLayoutMk cId="3617695377" sldId="2147483800"/>
          </pc:sldLayoutMkLst>
        </pc:sldLayoutChg>
        <pc:sldLayoutChg chg="add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4017247569" sldId="2147483811"/>
            <pc:sldLayoutMk cId="2394356357" sldId="2147483801"/>
          </pc:sldLayoutMkLst>
        </pc:sldLayoutChg>
        <pc:sldLayoutChg chg="add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4017247569" sldId="2147483811"/>
            <pc:sldLayoutMk cId="3009031129" sldId="2147483802"/>
          </pc:sldLayoutMkLst>
        </pc:sldLayoutChg>
        <pc:sldLayoutChg chg="add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4017247569" sldId="2147483811"/>
            <pc:sldLayoutMk cId="1465758122" sldId="2147483803"/>
          </pc:sldLayoutMkLst>
        </pc:sldLayoutChg>
        <pc:sldLayoutChg chg="add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4017247569" sldId="2147483811"/>
            <pc:sldLayoutMk cId="58008602" sldId="2147483804"/>
          </pc:sldLayoutMkLst>
        </pc:sldLayoutChg>
        <pc:sldLayoutChg chg="add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4017247569" sldId="2147483811"/>
            <pc:sldLayoutMk cId="4262622035" sldId="2147483805"/>
          </pc:sldLayoutMkLst>
        </pc:sldLayoutChg>
        <pc:sldLayoutChg chg="add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4017247569" sldId="2147483811"/>
            <pc:sldLayoutMk cId="679622693" sldId="2147483806"/>
          </pc:sldLayoutMkLst>
        </pc:sldLayoutChg>
        <pc:sldLayoutChg chg="add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4017247569" sldId="2147483811"/>
            <pc:sldLayoutMk cId="3015051628" sldId="2147483807"/>
          </pc:sldLayoutMkLst>
        </pc:sldLayoutChg>
        <pc:sldLayoutChg chg="add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4017247569" sldId="2147483811"/>
            <pc:sldLayoutMk cId="3545972917" sldId="2147483808"/>
          </pc:sldLayoutMkLst>
        </pc:sldLayoutChg>
        <pc:sldLayoutChg chg="add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4017247569" sldId="2147483811"/>
            <pc:sldLayoutMk cId="1941216503" sldId="2147483809"/>
          </pc:sldLayoutMkLst>
        </pc:sldLayoutChg>
        <pc:sldLayoutChg chg="add">
          <pc:chgData name="Tylor Rowe" userId="S::trowe7@ggc.edu::71835302-1570-4bbd-a542-5ec30c6b6e07" providerId="AD" clId="Web-{E34A8F19-073D-40E6-876D-340279FF68D4}" dt="2022-03-28T22:38:59.306" v="3"/>
          <pc:sldLayoutMkLst>
            <pc:docMk/>
            <pc:sldMasterMk cId="4017247569" sldId="2147483811"/>
            <pc:sldLayoutMk cId="2345088941" sldId="2147483810"/>
          </pc:sldLayoutMkLst>
        </pc:sldLayoutChg>
      </pc:sldMasterChg>
    </pc:docChg>
  </pc:docChgLst>
  <pc:docChgLst>
    <pc:chgData name="Tylor Rowe" userId="S::trowe7@ggc.edu::71835302-1570-4bbd-a542-5ec30c6b6e07" providerId="AD" clId="Web-{31031311-2059-BBA7-F945-5945C884A922}"/>
    <pc:docChg chg="addSld delSld modSld addMainMaster delMainMaster">
      <pc:chgData name="Tylor Rowe" userId="S::trowe7@ggc.edu::71835302-1570-4bbd-a542-5ec30c6b6e07" providerId="AD" clId="Web-{31031311-2059-BBA7-F945-5945C884A922}" dt="2022-03-28T22:38:26.908" v="29"/>
      <pc:docMkLst>
        <pc:docMk/>
      </pc:docMkLst>
      <pc:sldChg chg="addSp delSp modSp mod modClrScheme setClrOvrMap chgLayout">
        <pc:chgData name="Tylor Rowe" userId="S::trowe7@ggc.edu::71835302-1570-4bbd-a542-5ec30c6b6e07" providerId="AD" clId="Web-{31031311-2059-BBA7-F945-5945C884A922}" dt="2022-03-28T22:38:26.908" v="29"/>
        <pc:sldMkLst>
          <pc:docMk/>
          <pc:sldMk cId="109857222" sldId="256"/>
        </pc:sldMkLst>
        <pc:spChg chg="mod">
          <ac:chgData name="Tylor Rowe" userId="S::trowe7@ggc.edu::71835302-1570-4bbd-a542-5ec30c6b6e07" providerId="AD" clId="Web-{31031311-2059-BBA7-F945-5945C884A922}" dt="2022-03-28T22:38:26.908" v="2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ylor Rowe" userId="S::trowe7@ggc.edu::71835302-1570-4bbd-a542-5ec30c6b6e07" providerId="AD" clId="Web-{31031311-2059-BBA7-F945-5945C884A922}" dt="2022-03-28T22:38:26.908" v="29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Tylor Rowe" userId="S::trowe7@ggc.edu::71835302-1570-4bbd-a542-5ec30c6b6e07" providerId="AD" clId="Web-{31031311-2059-BBA7-F945-5945C884A922}" dt="2022-03-28T22:30:36.349" v="0"/>
          <ac:spMkLst>
            <pc:docMk/>
            <pc:sldMk cId="109857222" sldId="256"/>
            <ac:spMk id="27" creationId="{99B5B3C5-A599-465B-B2B9-866E8B2087CE}"/>
          </ac:spMkLst>
        </pc:spChg>
        <pc:spChg chg="del">
          <ac:chgData name="Tylor Rowe" userId="S::trowe7@ggc.edu::71835302-1570-4bbd-a542-5ec30c6b6e07" providerId="AD" clId="Web-{31031311-2059-BBA7-F945-5945C884A922}" dt="2022-03-28T22:30:36.349" v="0"/>
          <ac:spMkLst>
            <pc:docMk/>
            <pc:sldMk cId="109857222" sldId="256"/>
            <ac:spMk id="29" creationId="{25C84982-7DD0-43B1-8A2D-BFA4DF1B4E60}"/>
          </ac:spMkLst>
        </pc:spChg>
        <pc:spChg chg="del">
          <ac:chgData name="Tylor Rowe" userId="S::trowe7@ggc.edu::71835302-1570-4bbd-a542-5ec30c6b6e07" providerId="AD" clId="Web-{31031311-2059-BBA7-F945-5945C884A922}" dt="2022-03-28T22:30:36.349" v="0"/>
          <ac:spMkLst>
            <pc:docMk/>
            <pc:sldMk cId="109857222" sldId="256"/>
            <ac:spMk id="48" creationId="{8427DF8B-AF40-4916-BF81-7B4B1D6A063D}"/>
          </ac:spMkLst>
        </pc:spChg>
        <pc:spChg chg="del">
          <ac:chgData name="Tylor Rowe" userId="S::trowe7@ggc.edu::71835302-1570-4bbd-a542-5ec30c6b6e07" providerId="AD" clId="Web-{31031311-2059-BBA7-F945-5945C884A922}" dt="2022-03-28T22:30:36.349" v="0"/>
          <ac:spMkLst>
            <pc:docMk/>
            <pc:sldMk cId="109857222" sldId="256"/>
            <ac:spMk id="50" creationId="{6AE0E191-47BD-46BD-846E-E994713F2C91}"/>
          </ac:spMkLst>
        </pc:spChg>
        <pc:spChg chg="del">
          <ac:chgData name="Tylor Rowe" userId="S::trowe7@ggc.edu::71835302-1570-4bbd-a542-5ec30c6b6e07" providerId="AD" clId="Web-{31031311-2059-BBA7-F945-5945C884A922}" dt="2022-03-28T22:30:36.349" v="0"/>
          <ac:spMkLst>
            <pc:docMk/>
            <pc:sldMk cId="109857222" sldId="256"/>
            <ac:spMk id="52" creationId="{D60DC0FE-B192-4898-9A42-DD3CA1061184}"/>
          </ac:spMkLst>
        </pc:spChg>
        <pc:spChg chg="add del">
          <ac:chgData name="Tylor Rowe" userId="S::trowe7@ggc.edu::71835302-1570-4bbd-a542-5ec30c6b6e07" providerId="AD" clId="Web-{31031311-2059-BBA7-F945-5945C884A922}" dt="2022-03-28T22:38:07.079" v="27"/>
          <ac:spMkLst>
            <pc:docMk/>
            <pc:sldMk cId="109857222" sldId="256"/>
            <ac:spMk id="64" creationId="{99B5B3C5-A599-465B-B2B9-866E8B2087CE}"/>
          </ac:spMkLst>
        </pc:spChg>
        <pc:spChg chg="add del">
          <ac:chgData name="Tylor Rowe" userId="S::trowe7@ggc.edu::71835302-1570-4bbd-a542-5ec30c6b6e07" providerId="AD" clId="Web-{31031311-2059-BBA7-F945-5945C884A922}" dt="2022-03-28T22:38:07.079" v="27"/>
          <ac:spMkLst>
            <pc:docMk/>
            <pc:sldMk cId="109857222" sldId="256"/>
            <ac:spMk id="66" creationId="{25C84982-7DD0-43B1-8A2D-BFA4DF1B4E60}"/>
          </ac:spMkLst>
        </pc:spChg>
        <pc:spChg chg="add del">
          <ac:chgData name="Tylor Rowe" userId="S::trowe7@ggc.edu::71835302-1570-4bbd-a542-5ec30c6b6e07" providerId="AD" clId="Web-{31031311-2059-BBA7-F945-5945C884A922}" dt="2022-03-28T22:38:07.079" v="27"/>
          <ac:spMkLst>
            <pc:docMk/>
            <pc:sldMk cId="109857222" sldId="256"/>
            <ac:spMk id="85" creationId="{458183E0-58D3-4C7F-97F0-2494113B38F6}"/>
          </ac:spMkLst>
        </pc:spChg>
        <pc:spChg chg="add del">
          <ac:chgData name="Tylor Rowe" userId="S::trowe7@ggc.edu::71835302-1570-4bbd-a542-5ec30c6b6e07" providerId="AD" clId="Web-{31031311-2059-BBA7-F945-5945C884A922}" dt="2022-03-28T22:38:07.079" v="27"/>
          <ac:spMkLst>
            <pc:docMk/>
            <pc:sldMk cId="109857222" sldId="256"/>
            <ac:spMk id="87" creationId="{493D7220-9A41-4B89-8A05-2E854925EDA1}"/>
          </ac:spMkLst>
        </pc:spChg>
        <pc:spChg chg="add del">
          <ac:chgData name="Tylor Rowe" userId="S::trowe7@ggc.edu::71835302-1570-4bbd-a542-5ec30c6b6e07" providerId="AD" clId="Web-{31031311-2059-BBA7-F945-5945C884A922}" dt="2022-03-28T22:38:07.032" v="26"/>
          <ac:spMkLst>
            <pc:docMk/>
            <pc:sldMk cId="109857222" sldId="256"/>
            <ac:spMk id="106" creationId="{E49D7415-2F11-44C2-B6AA-13A25B6814B9}"/>
          </ac:spMkLst>
        </pc:spChg>
        <pc:spChg chg="add del">
          <ac:chgData name="Tylor Rowe" userId="S::trowe7@ggc.edu::71835302-1570-4bbd-a542-5ec30c6b6e07" providerId="AD" clId="Web-{31031311-2059-BBA7-F945-5945C884A922}" dt="2022-03-28T22:38:26.908" v="29"/>
          <ac:spMkLst>
            <pc:docMk/>
            <pc:sldMk cId="109857222" sldId="256"/>
            <ac:spMk id="112" creationId="{DBC4BE4D-4B50-4F51-9F85-4B5D60B02D81}"/>
          </ac:spMkLst>
        </pc:spChg>
        <pc:spChg chg="add del">
          <ac:chgData name="Tylor Rowe" userId="S::trowe7@ggc.edu::71835302-1570-4bbd-a542-5ec30c6b6e07" providerId="AD" clId="Web-{31031311-2059-BBA7-F945-5945C884A922}" dt="2022-03-28T22:38:26.908" v="29"/>
          <ac:spMkLst>
            <pc:docMk/>
            <pc:sldMk cId="109857222" sldId="256"/>
            <ac:spMk id="113" creationId="{1E94681D-2A4C-4A8D-B9B5-31D440D0328D}"/>
          </ac:spMkLst>
        </pc:spChg>
        <pc:spChg chg="add del">
          <ac:chgData name="Tylor Rowe" userId="S::trowe7@ggc.edu::71835302-1570-4bbd-a542-5ec30c6b6e07" providerId="AD" clId="Web-{31031311-2059-BBA7-F945-5945C884A922}" dt="2022-03-28T22:38:26.908" v="29"/>
          <ac:spMkLst>
            <pc:docMk/>
            <pc:sldMk cId="109857222" sldId="256"/>
            <ac:spMk id="114" creationId="{FB65ABA3-820C-4D75-9437-9EFA1ADFE134}"/>
          </ac:spMkLst>
        </pc:spChg>
        <pc:spChg chg="add del">
          <ac:chgData name="Tylor Rowe" userId="S::trowe7@ggc.edu::71835302-1570-4bbd-a542-5ec30c6b6e07" providerId="AD" clId="Web-{31031311-2059-BBA7-F945-5945C884A922}" dt="2022-03-28T22:38:26.908" v="29"/>
          <ac:spMkLst>
            <pc:docMk/>
            <pc:sldMk cId="109857222" sldId="256"/>
            <ac:spMk id="115" creationId="{036BF2FB-90D8-48DB-BD34-D040CDCFF208}"/>
          </ac:spMkLst>
        </pc:spChg>
        <pc:spChg chg="add del">
          <ac:chgData name="Tylor Rowe" userId="S::trowe7@ggc.edu::71835302-1570-4bbd-a542-5ec30c6b6e07" providerId="AD" clId="Web-{31031311-2059-BBA7-F945-5945C884A922}" dt="2022-03-28T22:38:26.908" v="29"/>
          <ac:spMkLst>
            <pc:docMk/>
            <pc:sldMk cId="109857222" sldId="256"/>
            <ac:spMk id="116" creationId="{78632963-757B-40C2-BB84-FC6107A54DAD}"/>
          </ac:spMkLst>
        </pc:spChg>
        <pc:spChg chg="add del">
          <ac:chgData name="Tylor Rowe" userId="S::trowe7@ggc.edu::71835302-1570-4bbd-a542-5ec30c6b6e07" providerId="AD" clId="Web-{31031311-2059-BBA7-F945-5945C884A922}" dt="2022-03-28T22:38:26.908" v="29"/>
          <ac:spMkLst>
            <pc:docMk/>
            <pc:sldMk cId="109857222" sldId="256"/>
            <ac:spMk id="117" creationId="{2853AE55-7E35-44B0-89F1-3F52B262AF33}"/>
          </ac:spMkLst>
        </pc:spChg>
        <pc:spChg chg="add">
          <ac:chgData name="Tylor Rowe" userId="S::trowe7@ggc.edu::71835302-1570-4bbd-a542-5ec30c6b6e07" providerId="AD" clId="Web-{31031311-2059-BBA7-F945-5945C884A922}" dt="2022-03-28T22:38:26.908" v="29"/>
          <ac:spMkLst>
            <pc:docMk/>
            <pc:sldMk cId="109857222" sldId="256"/>
            <ac:spMk id="122" creationId="{1E94681D-2A4C-4A8D-B9B5-31D440D0328D}"/>
          </ac:spMkLst>
        </pc:spChg>
        <pc:spChg chg="add">
          <ac:chgData name="Tylor Rowe" userId="S::trowe7@ggc.edu::71835302-1570-4bbd-a542-5ec30c6b6e07" providerId="AD" clId="Web-{31031311-2059-BBA7-F945-5945C884A922}" dt="2022-03-28T22:38:26.908" v="29"/>
          <ac:spMkLst>
            <pc:docMk/>
            <pc:sldMk cId="109857222" sldId="256"/>
            <ac:spMk id="124" creationId="{FB65ABA3-820C-4D75-9437-9EFA1ADFE134}"/>
          </ac:spMkLst>
        </pc:spChg>
        <pc:spChg chg="add">
          <ac:chgData name="Tylor Rowe" userId="S::trowe7@ggc.edu::71835302-1570-4bbd-a542-5ec30c6b6e07" providerId="AD" clId="Web-{31031311-2059-BBA7-F945-5945C884A922}" dt="2022-03-28T22:38:26.908" v="29"/>
          <ac:spMkLst>
            <pc:docMk/>
            <pc:sldMk cId="109857222" sldId="256"/>
            <ac:spMk id="126" creationId="{036BF2FB-90D8-48DB-BD34-D040CDCFF208}"/>
          </ac:spMkLst>
        </pc:spChg>
        <pc:spChg chg="add">
          <ac:chgData name="Tylor Rowe" userId="S::trowe7@ggc.edu::71835302-1570-4bbd-a542-5ec30c6b6e07" providerId="AD" clId="Web-{31031311-2059-BBA7-F945-5945C884A922}" dt="2022-03-28T22:38:26.908" v="29"/>
          <ac:spMkLst>
            <pc:docMk/>
            <pc:sldMk cId="109857222" sldId="256"/>
            <ac:spMk id="128" creationId="{E192707B-B929-41A7-9B41-E959A1C689E4}"/>
          </ac:spMkLst>
        </pc:spChg>
        <pc:spChg chg="add">
          <ac:chgData name="Tylor Rowe" userId="S::trowe7@ggc.edu::71835302-1570-4bbd-a542-5ec30c6b6e07" providerId="AD" clId="Web-{31031311-2059-BBA7-F945-5945C884A922}" dt="2022-03-28T22:38:26.908" v="29"/>
          <ac:spMkLst>
            <pc:docMk/>
            <pc:sldMk cId="109857222" sldId="256"/>
            <ac:spMk id="130" creationId="{8FB4235C-4505-46C7-AD8F-8769A1972FC1}"/>
          </ac:spMkLst>
        </pc:spChg>
        <pc:grpChg chg="del">
          <ac:chgData name="Tylor Rowe" userId="S::trowe7@ggc.edu::71835302-1570-4bbd-a542-5ec30c6b6e07" providerId="AD" clId="Web-{31031311-2059-BBA7-F945-5945C884A922}" dt="2022-03-28T22:30:36.349" v="0"/>
          <ac:grpSpMkLst>
            <pc:docMk/>
            <pc:sldMk cId="109857222" sldId="256"/>
            <ac:grpSpMk id="31" creationId="{1D912E1C-3BBA-42F0-A3EE-FEC382E7230A}"/>
          </ac:grpSpMkLst>
        </pc:grpChg>
        <pc:grpChg chg="del">
          <ac:chgData name="Tylor Rowe" userId="S::trowe7@ggc.edu::71835302-1570-4bbd-a542-5ec30c6b6e07" providerId="AD" clId="Web-{31031311-2059-BBA7-F945-5945C884A922}" dt="2022-03-28T22:30:36.349" v="0"/>
          <ac:grpSpMkLst>
            <pc:docMk/>
            <pc:sldMk cId="109857222" sldId="256"/>
            <ac:grpSpMk id="54" creationId="{47154ABD-A760-4C29-A394-422706C2C032}"/>
          </ac:grpSpMkLst>
        </pc:grpChg>
        <pc:grpChg chg="add del">
          <ac:chgData name="Tylor Rowe" userId="S::trowe7@ggc.edu::71835302-1570-4bbd-a542-5ec30c6b6e07" providerId="AD" clId="Web-{31031311-2059-BBA7-F945-5945C884A922}" dt="2022-03-28T22:38:07.079" v="27"/>
          <ac:grpSpMkLst>
            <pc:docMk/>
            <pc:sldMk cId="109857222" sldId="256"/>
            <ac:grpSpMk id="68" creationId="{1D912E1C-3BBA-42F0-A3EE-FEC382E7230A}"/>
          </ac:grpSpMkLst>
        </pc:grpChg>
        <pc:grpChg chg="add del">
          <ac:chgData name="Tylor Rowe" userId="S::trowe7@ggc.edu::71835302-1570-4bbd-a542-5ec30c6b6e07" providerId="AD" clId="Web-{31031311-2059-BBA7-F945-5945C884A922}" dt="2022-03-28T22:38:07.079" v="27"/>
          <ac:grpSpMkLst>
            <pc:docMk/>
            <pc:sldMk cId="109857222" sldId="256"/>
            <ac:grpSpMk id="89" creationId="{C1F869AB-954B-4EAB-8260-60AE9C8D0C6F}"/>
          </ac:grpSpMkLst>
        </pc:grpChg>
        <pc:picChg chg="mod ord">
          <ac:chgData name="Tylor Rowe" userId="S::trowe7@ggc.edu::71835302-1570-4bbd-a542-5ec30c6b6e07" providerId="AD" clId="Web-{31031311-2059-BBA7-F945-5945C884A922}" dt="2022-03-28T22:38:26.908" v="29"/>
          <ac:picMkLst>
            <pc:docMk/>
            <pc:sldMk cId="109857222" sldId="256"/>
            <ac:picMk id="4" creationId="{AEA0D18C-3C1D-BBCB-F509-B33469C56E4B}"/>
          </ac:picMkLst>
        </pc:picChg>
        <pc:cxnChg chg="add del">
          <ac:chgData name="Tylor Rowe" userId="S::trowe7@ggc.edu::71835302-1570-4bbd-a542-5ec30c6b6e07" providerId="AD" clId="Web-{31031311-2059-BBA7-F945-5945C884A922}" dt="2022-03-28T22:38:07.032" v="26"/>
          <ac:cxnSpMkLst>
            <pc:docMk/>
            <pc:sldMk cId="109857222" sldId="256"/>
            <ac:cxnSpMk id="102" creationId="{F64F9B95-9045-48D2-B9F3-2927E98F54AA}"/>
          </ac:cxnSpMkLst>
        </pc:cxnChg>
        <pc:cxnChg chg="add del">
          <ac:chgData name="Tylor Rowe" userId="S::trowe7@ggc.edu::71835302-1570-4bbd-a542-5ec30c6b6e07" providerId="AD" clId="Web-{31031311-2059-BBA7-F945-5945C884A922}" dt="2022-03-28T22:38:07.032" v="26"/>
          <ac:cxnSpMkLst>
            <pc:docMk/>
            <pc:sldMk cId="109857222" sldId="256"/>
            <ac:cxnSpMk id="104" creationId="{085AA86F-6A4D-4BCB-A045-D992CDC2959B}"/>
          </ac:cxnSpMkLst>
        </pc:cxnChg>
        <pc:cxnChg chg="add del">
          <ac:chgData name="Tylor Rowe" userId="S::trowe7@ggc.edu::71835302-1570-4bbd-a542-5ec30c6b6e07" providerId="AD" clId="Web-{31031311-2059-BBA7-F945-5945C884A922}" dt="2022-03-28T22:38:07.032" v="26"/>
          <ac:cxnSpMkLst>
            <pc:docMk/>
            <pc:sldMk cId="109857222" sldId="256"/>
            <ac:cxnSpMk id="108" creationId="{511FC409-B3C2-4F68-865C-C5333D6F2710}"/>
          </ac:cxnSpMkLst>
        </pc:cxnChg>
        <pc:cxnChg chg="add del">
          <ac:chgData name="Tylor Rowe" userId="S::trowe7@ggc.edu::71835302-1570-4bbd-a542-5ec30c6b6e07" providerId="AD" clId="Web-{31031311-2059-BBA7-F945-5945C884A922}" dt="2022-03-28T22:38:07.032" v="26"/>
          <ac:cxnSpMkLst>
            <pc:docMk/>
            <pc:sldMk cId="109857222" sldId="256"/>
            <ac:cxnSpMk id="110" creationId="{B810270D-76A7-44B3-9746-7EDF5788602E}"/>
          </ac:cxnSpMkLst>
        </pc:cxnChg>
      </pc:sldChg>
      <pc:sldChg chg="new">
        <pc:chgData name="Tylor Rowe" userId="S::trowe7@ggc.edu::71835302-1570-4bbd-a542-5ec30c6b6e07" providerId="AD" clId="Web-{31031311-2059-BBA7-F945-5945C884A922}" dt="2022-03-28T22:38:10.814" v="28"/>
        <pc:sldMkLst>
          <pc:docMk/>
          <pc:sldMk cId="3203371012" sldId="257"/>
        </pc:sldMkLst>
      </pc:sldChg>
      <pc:sldChg chg="del">
        <pc:chgData name="Tylor Rowe" userId="S::trowe7@ggc.edu::71835302-1570-4bbd-a542-5ec30c6b6e07" providerId="AD" clId="Web-{31031311-2059-BBA7-F945-5945C884A922}" dt="2022-03-28T22:30:39.990" v="1"/>
        <pc:sldMkLst>
          <pc:docMk/>
          <pc:sldMk cId="3923770094" sldId="258"/>
        </pc:sldMkLst>
      </pc:sldChg>
      <pc:sldChg chg="del">
        <pc:chgData name="Tylor Rowe" userId="S::trowe7@ggc.edu::71835302-1570-4bbd-a542-5ec30c6b6e07" providerId="AD" clId="Web-{31031311-2059-BBA7-F945-5945C884A922}" dt="2022-03-28T22:30:41.615" v="2"/>
        <pc:sldMkLst>
          <pc:docMk/>
          <pc:sldMk cId="3899343825" sldId="259"/>
        </pc:sldMkLst>
      </pc:sldChg>
      <pc:sldChg chg="del">
        <pc:chgData name="Tylor Rowe" userId="S::trowe7@ggc.edu::71835302-1570-4bbd-a542-5ec30c6b6e07" providerId="AD" clId="Web-{31031311-2059-BBA7-F945-5945C884A922}" dt="2022-03-28T22:30:43.146" v="3"/>
        <pc:sldMkLst>
          <pc:docMk/>
          <pc:sldMk cId="2055611642" sldId="260"/>
        </pc:sldMkLst>
      </pc:sldChg>
      <pc:sldChg chg="del">
        <pc:chgData name="Tylor Rowe" userId="S::trowe7@ggc.edu::71835302-1570-4bbd-a542-5ec30c6b6e07" providerId="AD" clId="Web-{31031311-2059-BBA7-F945-5945C884A922}" dt="2022-03-28T22:30:44.099" v="4"/>
        <pc:sldMkLst>
          <pc:docMk/>
          <pc:sldMk cId="3201155424" sldId="261"/>
        </pc:sldMkLst>
      </pc:sldChg>
      <pc:sldMasterChg chg="add del addSldLayout delSldLayout">
        <pc:chgData name="Tylor Rowe" userId="S::trowe7@ggc.edu::71835302-1570-4bbd-a542-5ec30c6b6e07" providerId="AD" clId="Web-{31031311-2059-BBA7-F945-5945C884A922}" dt="2022-03-28T22:38:07.079" v="27"/>
        <pc:sldMasterMkLst>
          <pc:docMk/>
          <pc:sldMasterMk cId="3040592028" sldId="2147483649"/>
        </pc:sldMasterMkLst>
        <pc:sldLayoutChg chg="add del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3040592028" sldId="2147483649"/>
            <pc:sldLayoutMk cId="2759615413" sldId="2147483654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3040592028" sldId="2147483649"/>
            <pc:sldLayoutMk cId="2463362207" sldId="2147483655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3040592028" sldId="2147483649"/>
            <pc:sldLayoutMk cId="949451510" sldId="2147483656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3040592028" sldId="2147483649"/>
            <pc:sldLayoutMk cId="456626095" sldId="2147483657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3040592028" sldId="2147483649"/>
            <pc:sldLayoutMk cId="4164471157" sldId="2147483658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3040592028" sldId="2147483649"/>
            <pc:sldLayoutMk cId="250488472" sldId="2147483688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3040592028" sldId="2147483649"/>
            <pc:sldLayoutMk cId="2862817356" sldId="2147483689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3040592028" sldId="2147483649"/>
            <pc:sldLayoutMk cId="1158210211" sldId="2147483690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3040592028" sldId="2147483649"/>
            <pc:sldLayoutMk cId="836657770" sldId="2147483691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3040592028" sldId="2147483649"/>
            <pc:sldLayoutMk cId="3443426662" sldId="2147483692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3040592028" sldId="2147483649"/>
            <pc:sldLayoutMk cId="2587847505" sldId="2147483693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3040592028" sldId="2147483649"/>
            <pc:sldLayoutMk cId="1303762857" sldId="2147483694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3040592028" sldId="2147483649"/>
            <pc:sldLayoutMk cId="4160224974" sldId="2147483695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3040592028" sldId="2147483649"/>
            <pc:sldLayoutMk cId="3365603501" sldId="2147483696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3040592028" sldId="2147483649"/>
            <pc:sldLayoutMk cId="815739013" sldId="2147483697"/>
          </pc:sldLayoutMkLst>
        </pc:sldLayoutChg>
      </pc:sldMasterChg>
      <pc:sldMasterChg chg="add addSldLayout">
        <pc:chgData name="Tylor Rowe" userId="S::trowe7@ggc.edu::71835302-1570-4bbd-a542-5ec30c6b6e07" providerId="AD" clId="Web-{31031311-2059-BBA7-F945-5945C884A922}" dt="2022-03-28T22:38:07.079" v="27"/>
        <pc:sldMasterMkLst>
          <pc:docMk/>
          <pc:sldMasterMk cId="2398849499" sldId="2147483698"/>
        </pc:sldMasterMkLst>
        <pc:sldLayoutChg chg="add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2398849499" sldId="2147483698"/>
            <pc:sldLayoutMk cId="3037157388" sldId="2147483699"/>
          </pc:sldLayoutMkLst>
        </pc:sldLayoutChg>
        <pc:sldLayoutChg chg="add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2398849499" sldId="2147483698"/>
            <pc:sldLayoutMk cId="3020555138" sldId="2147483700"/>
          </pc:sldLayoutMkLst>
        </pc:sldLayoutChg>
        <pc:sldLayoutChg chg="add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2398849499" sldId="2147483698"/>
            <pc:sldLayoutMk cId="1109929520" sldId="2147483701"/>
          </pc:sldLayoutMkLst>
        </pc:sldLayoutChg>
        <pc:sldLayoutChg chg="add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2398849499" sldId="2147483698"/>
            <pc:sldLayoutMk cId="1867523646" sldId="2147483702"/>
          </pc:sldLayoutMkLst>
        </pc:sldLayoutChg>
        <pc:sldLayoutChg chg="add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2398849499" sldId="2147483698"/>
            <pc:sldLayoutMk cId="691652549" sldId="2147483703"/>
          </pc:sldLayoutMkLst>
        </pc:sldLayoutChg>
        <pc:sldLayoutChg chg="add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2398849499" sldId="2147483698"/>
            <pc:sldLayoutMk cId="1911340493" sldId="2147483704"/>
          </pc:sldLayoutMkLst>
        </pc:sldLayoutChg>
        <pc:sldLayoutChg chg="add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2398849499" sldId="2147483698"/>
            <pc:sldLayoutMk cId="3536130148" sldId="2147483705"/>
          </pc:sldLayoutMkLst>
        </pc:sldLayoutChg>
        <pc:sldLayoutChg chg="add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2398849499" sldId="2147483698"/>
            <pc:sldLayoutMk cId="3719709041" sldId="2147483706"/>
          </pc:sldLayoutMkLst>
        </pc:sldLayoutChg>
        <pc:sldLayoutChg chg="add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2398849499" sldId="2147483698"/>
            <pc:sldLayoutMk cId="1743809656" sldId="2147483707"/>
          </pc:sldLayoutMkLst>
        </pc:sldLayoutChg>
        <pc:sldLayoutChg chg="add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2398849499" sldId="2147483698"/>
            <pc:sldLayoutMk cId="2990020553" sldId="2147483708"/>
          </pc:sldLayoutMkLst>
        </pc:sldLayoutChg>
        <pc:sldLayoutChg chg="add">
          <pc:chgData name="Tylor Rowe" userId="S::trowe7@ggc.edu::71835302-1570-4bbd-a542-5ec30c6b6e07" providerId="AD" clId="Web-{31031311-2059-BBA7-F945-5945C884A922}" dt="2022-03-28T22:38:07.079" v="27"/>
          <pc:sldLayoutMkLst>
            <pc:docMk/>
            <pc:sldMasterMk cId="2398849499" sldId="2147483698"/>
            <pc:sldLayoutMk cId="4168719596" sldId="2147483709"/>
          </pc:sldLayoutMkLst>
        </pc:sldLayoutChg>
      </pc:sldMasterChg>
      <pc:sldMasterChg chg="add del addSldLayout delSldLayout">
        <pc:chgData name="Tylor Rowe" userId="S::trowe7@ggc.edu::71835302-1570-4bbd-a542-5ec30c6b6e07" providerId="AD" clId="Web-{31031311-2059-BBA7-F945-5945C884A922}" dt="2022-03-28T22:38:07.032" v="26"/>
        <pc:sldMasterMkLst>
          <pc:docMk/>
          <pc:sldMasterMk cId="1917603261" sldId="2147483721"/>
        </pc:sldMasterMkLst>
        <pc:sldLayoutChg chg="add del">
          <pc:chgData name="Tylor Rowe" userId="S::trowe7@ggc.edu::71835302-1570-4bbd-a542-5ec30c6b6e07" providerId="AD" clId="Web-{31031311-2059-BBA7-F945-5945C884A922}" dt="2022-03-28T22:38:07.032" v="26"/>
          <pc:sldLayoutMkLst>
            <pc:docMk/>
            <pc:sldMasterMk cId="1917603261" sldId="2147483721"/>
            <pc:sldLayoutMk cId="1146270915" sldId="2147483710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32" v="26"/>
          <pc:sldLayoutMkLst>
            <pc:docMk/>
            <pc:sldMasterMk cId="1917603261" sldId="2147483721"/>
            <pc:sldLayoutMk cId="143971034" sldId="2147483711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32" v="26"/>
          <pc:sldLayoutMkLst>
            <pc:docMk/>
            <pc:sldMasterMk cId="1917603261" sldId="2147483721"/>
            <pc:sldLayoutMk cId="987498193" sldId="2147483712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32" v="26"/>
          <pc:sldLayoutMkLst>
            <pc:docMk/>
            <pc:sldMasterMk cId="1917603261" sldId="2147483721"/>
            <pc:sldLayoutMk cId="1132522087" sldId="2147483713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32" v="26"/>
          <pc:sldLayoutMkLst>
            <pc:docMk/>
            <pc:sldMasterMk cId="1917603261" sldId="2147483721"/>
            <pc:sldLayoutMk cId="2865882525" sldId="2147483714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32" v="26"/>
          <pc:sldLayoutMkLst>
            <pc:docMk/>
            <pc:sldMasterMk cId="1917603261" sldId="2147483721"/>
            <pc:sldLayoutMk cId="2922850147" sldId="2147483715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32" v="26"/>
          <pc:sldLayoutMkLst>
            <pc:docMk/>
            <pc:sldMasterMk cId="1917603261" sldId="2147483721"/>
            <pc:sldLayoutMk cId="3222927608" sldId="2147483716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32" v="26"/>
          <pc:sldLayoutMkLst>
            <pc:docMk/>
            <pc:sldMasterMk cId="1917603261" sldId="2147483721"/>
            <pc:sldLayoutMk cId="3864363928" sldId="2147483717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32" v="26"/>
          <pc:sldLayoutMkLst>
            <pc:docMk/>
            <pc:sldMasterMk cId="1917603261" sldId="2147483721"/>
            <pc:sldLayoutMk cId="473933132" sldId="2147483718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32" v="26"/>
          <pc:sldLayoutMkLst>
            <pc:docMk/>
            <pc:sldMasterMk cId="1917603261" sldId="2147483721"/>
            <pc:sldLayoutMk cId="2879975335" sldId="2147483719"/>
          </pc:sldLayoutMkLst>
        </pc:sldLayoutChg>
        <pc:sldLayoutChg chg="add del">
          <pc:chgData name="Tylor Rowe" userId="S::trowe7@ggc.edu::71835302-1570-4bbd-a542-5ec30c6b6e07" providerId="AD" clId="Web-{31031311-2059-BBA7-F945-5945C884A922}" dt="2022-03-28T22:38:07.032" v="26"/>
          <pc:sldLayoutMkLst>
            <pc:docMk/>
            <pc:sldMasterMk cId="1917603261" sldId="2147483721"/>
            <pc:sldLayoutMk cId="1186798840" sldId="2147483720"/>
          </pc:sldLayoutMkLst>
        </pc:sldLayoutChg>
      </pc:sldMasterChg>
    </pc:docChg>
  </pc:docChgLst>
  <pc:docChgLst>
    <pc:chgData name="Tylor Rowe" userId="S::trowe7@ggc.edu::71835302-1570-4bbd-a542-5ec30c6b6e07" providerId="AD" clId="Web-{EFB9D978-F72B-E95F-6C96-332FD27AB253}"/>
    <pc:docChg chg="modSld">
      <pc:chgData name="Tylor Rowe" userId="S::trowe7@ggc.edu::71835302-1570-4bbd-a542-5ec30c6b6e07" providerId="AD" clId="Web-{EFB9D978-F72B-E95F-6C96-332FD27AB253}" dt="2022-03-29T00:39:08.626" v="13" actId="14100"/>
      <pc:docMkLst>
        <pc:docMk/>
      </pc:docMkLst>
      <pc:sldChg chg="delSp modSp">
        <pc:chgData name="Tylor Rowe" userId="S::trowe7@ggc.edu::71835302-1570-4bbd-a542-5ec30c6b6e07" providerId="AD" clId="Web-{EFB9D978-F72B-E95F-6C96-332FD27AB253}" dt="2022-03-29T00:39:08.626" v="13" actId="14100"/>
        <pc:sldMkLst>
          <pc:docMk/>
          <pc:sldMk cId="1623714761" sldId="261"/>
        </pc:sldMkLst>
        <pc:spChg chg="mod">
          <ac:chgData name="Tylor Rowe" userId="S::trowe7@ggc.edu::71835302-1570-4bbd-a542-5ec30c6b6e07" providerId="AD" clId="Web-{EFB9D978-F72B-E95F-6C96-332FD27AB253}" dt="2022-03-29T00:36:50.405" v="6" actId="20577"/>
          <ac:spMkLst>
            <pc:docMk/>
            <pc:sldMk cId="1623714761" sldId="261"/>
            <ac:spMk id="2" creationId="{0A2AA9B6-129E-1D1F-EBDD-3F8882BB667C}"/>
          </ac:spMkLst>
        </pc:spChg>
        <pc:spChg chg="mod">
          <ac:chgData name="Tylor Rowe" userId="S::trowe7@ggc.edu::71835302-1570-4bbd-a542-5ec30c6b6e07" providerId="AD" clId="Web-{EFB9D978-F72B-E95F-6C96-332FD27AB253}" dt="2022-03-29T00:39:02.063" v="12" actId="20577"/>
          <ac:spMkLst>
            <pc:docMk/>
            <pc:sldMk cId="1623714761" sldId="261"/>
            <ac:spMk id="3" creationId="{F04EE91D-58C2-0997-7C76-3F8D4CB29018}"/>
          </ac:spMkLst>
        </pc:spChg>
        <pc:spChg chg="mod topLvl">
          <ac:chgData name="Tylor Rowe" userId="S::trowe7@ggc.edu::71835302-1570-4bbd-a542-5ec30c6b6e07" providerId="AD" clId="Web-{EFB9D978-F72B-E95F-6C96-332FD27AB253}" dt="2022-03-29T00:39:08.626" v="13" actId="14100"/>
          <ac:spMkLst>
            <pc:docMk/>
            <pc:sldMk cId="1623714761" sldId="261"/>
            <ac:spMk id="20" creationId="{4474A189-041A-4CCA-8049-673528200624}"/>
          </ac:spMkLst>
        </pc:spChg>
        <pc:spChg chg="del mod topLvl">
          <ac:chgData name="Tylor Rowe" userId="S::trowe7@ggc.edu::71835302-1570-4bbd-a542-5ec30c6b6e07" providerId="AD" clId="Web-{EFB9D978-F72B-E95F-6C96-332FD27AB253}" dt="2022-03-29T00:37:59.687" v="9"/>
          <ac:spMkLst>
            <pc:docMk/>
            <pc:sldMk cId="1623714761" sldId="261"/>
            <ac:spMk id="21" creationId="{088DA012-BD02-4870-86EF-931F6EF42FEE}"/>
          </ac:spMkLst>
        </pc:spChg>
        <pc:grpChg chg="del">
          <ac:chgData name="Tylor Rowe" userId="S::trowe7@ggc.edu::71835302-1570-4bbd-a542-5ec30c6b6e07" providerId="AD" clId="Web-{EFB9D978-F72B-E95F-6C96-332FD27AB253}" dt="2022-03-29T00:37:59.687" v="9"/>
          <ac:grpSpMkLst>
            <pc:docMk/>
            <pc:sldMk cId="1623714761" sldId="261"/>
            <ac:grpSpMk id="19" creationId="{946904AF-CB04-4074-8038-1E84BC0922C0}"/>
          </ac:grpSpMkLst>
        </pc:grpChg>
      </pc:sldChg>
    </pc:docChg>
  </pc:docChgLst>
  <pc:docChgLst>
    <pc:chgData name="Tylor Rowe" userId="S::trowe7@ggc.edu::71835302-1570-4bbd-a542-5ec30c6b6e07" providerId="AD" clId="Web-{ABA641F5-A817-1C51-87EB-6F4ABF4C2935}"/>
    <pc:docChg chg="addSld modSld">
      <pc:chgData name="Tylor Rowe" userId="S::trowe7@ggc.edu::71835302-1570-4bbd-a542-5ec30c6b6e07" providerId="AD" clId="Web-{ABA641F5-A817-1C51-87EB-6F4ABF4C2935}" dt="2022-03-28T23:06:44.357" v="49" actId="20577"/>
      <pc:docMkLst>
        <pc:docMk/>
      </pc:docMkLst>
      <pc:sldChg chg="addSp modSp new mod setBg">
        <pc:chgData name="Tylor Rowe" userId="S::trowe7@ggc.edu::71835302-1570-4bbd-a542-5ec30c6b6e07" providerId="AD" clId="Web-{ABA641F5-A817-1C51-87EB-6F4ABF4C2935}" dt="2022-03-28T23:05:36.605" v="22" actId="20577"/>
        <pc:sldMkLst>
          <pc:docMk/>
          <pc:sldMk cId="1471697320" sldId="259"/>
        </pc:sldMkLst>
        <pc:spChg chg="mod">
          <ac:chgData name="Tylor Rowe" userId="S::trowe7@ggc.edu::71835302-1570-4bbd-a542-5ec30c6b6e07" providerId="AD" clId="Web-{ABA641F5-A817-1C51-87EB-6F4ABF4C2935}" dt="2022-03-28T23:05:31.324" v="18" actId="20577"/>
          <ac:spMkLst>
            <pc:docMk/>
            <pc:sldMk cId="1471697320" sldId="259"/>
            <ac:spMk id="2" creationId="{46CA1A78-5743-A063-A5A4-BA41A4F61A7A}"/>
          </ac:spMkLst>
        </pc:spChg>
        <pc:spChg chg="mod">
          <ac:chgData name="Tylor Rowe" userId="S::trowe7@ggc.edu::71835302-1570-4bbd-a542-5ec30c6b6e07" providerId="AD" clId="Web-{ABA641F5-A817-1C51-87EB-6F4ABF4C2935}" dt="2022-03-28T23:05:36.605" v="22" actId="20577"/>
          <ac:spMkLst>
            <pc:docMk/>
            <pc:sldMk cId="1471697320" sldId="259"/>
            <ac:spMk id="3" creationId="{4B85D219-824A-039A-1C2C-ABDC7A36BAA6}"/>
          </ac:spMkLst>
        </pc:spChg>
        <pc:spChg chg="add">
          <ac:chgData name="Tylor Rowe" userId="S::trowe7@ggc.edu::71835302-1570-4bbd-a542-5ec30c6b6e07" providerId="AD" clId="Web-{ABA641F5-A817-1C51-87EB-6F4ABF4C2935}" dt="2022-03-28T23:05:04.276" v="1"/>
          <ac:spMkLst>
            <pc:docMk/>
            <pc:sldMk cId="1471697320" sldId="259"/>
            <ac:spMk id="8" creationId="{B95B9BA8-1D69-4796-85F5-B6D0BD52354B}"/>
          </ac:spMkLst>
        </pc:spChg>
        <pc:grpChg chg="add">
          <ac:chgData name="Tylor Rowe" userId="S::trowe7@ggc.edu::71835302-1570-4bbd-a542-5ec30c6b6e07" providerId="AD" clId="Web-{ABA641F5-A817-1C51-87EB-6F4ABF4C2935}" dt="2022-03-28T23:05:04.276" v="1"/>
          <ac:grpSpMkLst>
            <pc:docMk/>
            <pc:sldMk cId="1471697320" sldId="259"/>
            <ac:grpSpMk id="10" creationId="{946904AF-CB04-4074-8038-1E84BC0922C0}"/>
          </ac:grpSpMkLst>
        </pc:grpChg>
      </pc:sldChg>
      <pc:sldChg chg="modSp add replId">
        <pc:chgData name="Tylor Rowe" userId="S::trowe7@ggc.edu::71835302-1570-4bbd-a542-5ec30c6b6e07" providerId="AD" clId="Web-{ABA641F5-A817-1C51-87EB-6F4ABF4C2935}" dt="2022-03-28T23:05:55.215" v="35" actId="20577"/>
        <pc:sldMkLst>
          <pc:docMk/>
          <pc:sldMk cId="94671184" sldId="260"/>
        </pc:sldMkLst>
        <pc:spChg chg="mod">
          <ac:chgData name="Tylor Rowe" userId="S::trowe7@ggc.edu::71835302-1570-4bbd-a542-5ec30c6b6e07" providerId="AD" clId="Web-{ABA641F5-A817-1C51-87EB-6F4ABF4C2935}" dt="2022-03-28T23:05:55.215" v="35" actId="20577"/>
          <ac:spMkLst>
            <pc:docMk/>
            <pc:sldMk cId="94671184" sldId="260"/>
            <ac:spMk id="2" creationId="{46CA1A78-5743-A063-A5A4-BA41A4F61A7A}"/>
          </ac:spMkLst>
        </pc:spChg>
      </pc:sldChg>
      <pc:sldChg chg="addSp delSp modSp new mod setBg">
        <pc:chgData name="Tylor Rowe" userId="S::trowe7@ggc.edu::71835302-1570-4bbd-a542-5ec30c6b6e07" providerId="AD" clId="Web-{ABA641F5-A817-1C51-87EB-6F4ABF4C2935}" dt="2022-03-28T23:06:44.357" v="49" actId="20577"/>
        <pc:sldMkLst>
          <pc:docMk/>
          <pc:sldMk cId="1623714761" sldId="261"/>
        </pc:sldMkLst>
        <pc:spChg chg="mod">
          <ac:chgData name="Tylor Rowe" userId="S::trowe7@ggc.edu::71835302-1570-4bbd-a542-5ec30c6b6e07" providerId="AD" clId="Web-{ABA641F5-A817-1C51-87EB-6F4ABF4C2935}" dt="2022-03-28T23:06:44.357" v="49" actId="20577"/>
          <ac:spMkLst>
            <pc:docMk/>
            <pc:sldMk cId="1623714761" sldId="261"/>
            <ac:spMk id="2" creationId="{0A2AA9B6-129E-1D1F-EBDD-3F8882BB667C}"/>
          </ac:spMkLst>
        </pc:spChg>
        <pc:spChg chg="mod">
          <ac:chgData name="Tylor Rowe" userId="S::trowe7@ggc.edu::71835302-1570-4bbd-a542-5ec30c6b6e07" providerId="AD" clId="Web-{ABA641F5-A817-1C51-87EB-6F4ABF4C2935}" dt="2022-03-28T23:06:29.372" v="38"/>
          <ac:spMkLst>
            <pc:docMk/>
            <pc:sldMk cId="1623714761" sldId="261"/>
            <ac:spMk id="3" creationId="{F04EE91D-58C2-0997-7C76-3F8D4CB29018}"/>
          </ac:spMkLst>
        </pc:spChg>
        <pc:spChg chg="add del">
          <ac:chgData name="Tylor Rowe" userId="S::trowe7@ggc.edu::71835302-1570-4bbd-a542-5ec30c6b6e07" providerId="AD" clId="Web-{ABA641F5-A817-1C51-87EB-6F4ABF4C2935}" dt="2022-03-28T23:06:29.372" v="38"/>
          <ac:spMkLst>
            <pc:docMk/>
            <pc:sldMk cId="1623714761" sldId="261"/>
            <ac:spMk id="8" creationId="{B95B9BA8-1D69-4796-85F5-B6D0BD52354B}"/>
          </ac:spMkLst>
        </pc:spChg>
        <pc:spChg chg="add del">
          <ac:chgData name="Tylor Rowe" userId="S::trowe7@ggc.edu::71835302-1570-4bbd-a542-5ec30c6b6e07" providerId="AD" clId="Web-{ABA641F5-A817-1C51-87EB-6F4ABF4C2935}" dt="2022-03-28T23:06:29.372" v="38"/>
          <ac:spMkLst>
            <pc:docMk/>
            <pc:sldMk cId="1623714761" sldId="261"/>
            <ac:spMk id="10" creationId="{280CBF0E-1AF1-4F17-84A3-89E3F964A902}"/>
          </ac:spMkLst>
        </pc:spChg>
        <pc:spChg chg="add del">
          <ac:chgData name="Tylor Rowe" userId="S::trowe7@ggc.edu::71835302-1570-4bbd-a542-5ec30c6b6e07" providerId="AD" clId="Web-{ABA641F5-A817-1C51-87EB-6F4ABF4C2935}" dt="2022-03-28T23:06:29.372" v="38"/>
          <ac:spMkLst>
            <pc:docMk/>
            <pc:sldMk cId="1623714761" sldId="261"/>
            <ac:spMk id="12" creationId="{534676D8-D37A-4610-BBFB-A1DC26D527A5}"/>
          </ac:spMkLst>
        </pc:spChg>
        <pc:spChg chg="add">
          <ac:chgData name="Tylor Rowe" userId="S::trowe7@ggc.edu::71835302-1570-4bbd-a542-5ec30c6b6e07" providerId="AD" clId="Web-{ABA641F5-A817-1C51-87EB-6F4ABF4C2935}" dt="2022-03-28T23:06:29.372" v="38"/>
          <ac:spMkLst>
            <pc:docMk/>
            <pc:sldMk cId="1623714761" sldId="261"/>
            <ac:spMk id="17" creationId="{B95B9BA8-1D69-4796-85F5-B6D0BD52354B}"/>
          </ac:spMkLst>
        </pc:spChg>
        <pc:grpChg chg="add">
          <ac:chgData name="Tylor Rowe" userId="S::trowe7@ggc.edu::71835302-1570-4bbd-a542-5ec30c6b6e07" providerId="AD" clId="Web-{ABA641F5-A817-1C51-87EB-6F4ABF4C2935}" dt="2022-03-28T23:06:29.372" v="38"/>
          <ac:grpSpMkLst>
            <pc:docMk/>
            <pc:sldMk cId="1623714761" sldId="261"/>
            <ac:grpSpMk id="19" creationId="{946904AF-CB04-4074-8038-1E84BC0922C0}"/>
          </ac:grpSpMkLst>
        </pc:grpChg>
      </pc:sldChg>
    </pc:docChg>
  </pc:docChgLst>
  <pc:docChgLst>
    <pc:chgData name="Tylor Rowe" userId="S::trowe7@ggc.edu::71835302-1570-4bbd-a542-5ec30c6b6e07" providerId="AD" clId="Web-{48D054FD-AEDE-91E3-42DC-136AC30937C4}"/>
    <pc:docChg chg="mod addSld modSld addMainMaster delMainMaster modMainMaster">
      <pc:chgData name="Tylor Rowe" userId="S::trowe7@ggc.edu::71835302-1570-4bbd-a542-5ec30c6b6e07" providerId="AD" clId="Web-{48D054FD-AEDE-91E3-42DC-136AC30937C4}" dt="2022-03-28T22:30:16.549" v="30"/>
      <pc:docMkLst>
        <pc:docMk/>
      </pc:docMkLst>
      <pc:sldChg chg="addSp delSp modSp mod setBg modClrScheme chgLayout">
        <pc:chgData name="Tylor Rowe" userId="S::trowe7@ggc.edu::71835302-1570-4bbd-a542-5ec30c6b6e07" providerId="AD" clId="Web-{48D054FD-AEDE-91E3-42DC-136AC30937C4}" dt="2022-03-28T22:30:16.549" v="30"/>
        <pc:sldMkLst>
          <pc:docMk/>
          <pc:sldMk cId="109857222" sldId="256"/>
        </pc:sldMkLst>
        <pc:spChg chg="mod">
          <ac:chgData name="Tylor Rowe" userId="S::trowe7@ggc.edu::71835302-1570-4bbd-a542-5ec30c6b6e07" providerId="AD" clId="Web-{48D054FD-AEDE-91E3-42DC-136AC30937C4}" dt="2022-03-28T22:30:16.549" v="3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ylor Rowe" userId="S::trowe7@ggc.edu::71835302-1570-4bbd-a542-5ec30c6b6e07" providerId="AD" clId="Web-{48D054FD-AEDE-91E3-42DC-136AC30937C4}" dt="2022-03-28T22:30:16.549" v="3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Tylor Rowe" userId="S::trowe7@ggc.edu::71835302-1570-4bbd-a542-5ec30c6b6e07" providerId="AD" clId="Web-{48D054FD-AEDE-91E3-42DC-136AC30937C4}" dt="2022-03-28T22:30:16.549" v="30"/>
          <ac:spMkLst>
            <pc:docMk/>
            <pc:sldMk cId="109857222" sldId="256"/>
            <ac:spMk id="9" creationId="{733E0473-C315-42D8-A82A-A2FE49DC67DA}"/>
          </ac:spMkLst>
        </pc:spChg>
        <pc:spChg chg="add del">
          <ac:chgData name="Tylor Rowe" userId="S::trowe7@ggc.edu::71835302-1570-4bbd-a542-5ec30c6b6e07" providerId="AD" clId="Web-{48D054FD-AEDE-91E3-42DC-136AC30937C4}" dt="2022-03-28T22:30:16.549" v="30"/>
          <ac:spMkLst>
            <pc:docMk/>
            <pc:sldMk cId="109857222" sldId="256"/>
            <ac:spMk id="11" creationId="{AD23A251-68F2-43E5-812B-4BBAE1AF535E}"/>
          </ac:spMkLst>
        </pc:spChg>
        <pc:spChg chg="add">
          <ac:chgData name="Tylor Rowe" userId="S::trowe7@ggc.edu::71835302-1570-4bbd-a542-5ec30c6b6e07" providerId="AD" clId="Web-{48D054FD-AEDE-91E3-42DC-136AC30937C4}" dt="2022-03-28T22:30:16.549" v="30"/>
          <ac:spMkLst>
            <pc:docMk/>
            <pc:sldMk cId="109857222" sldId="256"/>
            <ac:spMk id="27" creationId="{99B5B3C5-A599-465B-B2B9-866E8B2087CE}"/>
          </ac:spMkLst>
        </pc:spChg>
        <pc:spChg chg="add">
          <ac:chgData name="Tylor Rowe" userId="S::trowe7@ggc.edu::71835302-1570-4bbd-a542-5ec30c6b6e07" providerId="AD" clId="Web-{48D054FD-AEDE-91E3-42DC-136AC30937C4}" dt="2022-03-28T22:30:16.549" v="30"/>
          <ac:spMkLst>
            <pc:docMk/>
            <pc:sldMk cId="109857222" sldId="256"/>
            <ac:spMk id="29" creationId="{25C84982-7DD0-43B1-8A2D-BFA4DF1B4E60}"/>
          </ac:spMkLst>
        </pc:spChg>
        <pc:spChg chg="add">
          <ac:chgData name="Tylor Rowe" userId="S::trowe7@ggc.edu::71835302-1570-4bbd-a542-5ec30c6b6e07" providerId="AD" clId="Web-{48D054FD-AEDE-91E3-42DC-136AC30937C4}" dt="2022-03-28T22:30:16.549" v="30"/>
          <ac:spMkLst>
            <pc:docMk/>
            <pc:sldMk cId="109857222" sldId="256"/>
            <ac:spMk id="48" creationId="{8427DF8B-AF40-4916-BF81-7B4B1D6A063D}"/>
          </ac:spMkLst>
        </pc:spChg>
        <pc:spChg chg="add">
          <ac:chgData name="Tylor Rowe" userId="S::trowe7@ggc.edu::71835302-1570-4bbd-a542-5ec30c6b6e07" providerId="AD" clId="Web-{48D054FD-AEDE-91E3-42DC-136AC30937C4}" dt="2022-03-28T22:30:16.549" v="30"/>
          <ac:spMkLst>
            <pc:docMk/>
            <pc:sldMk cId="109857222" sldId="256"/>
            <ac:spMk id="50" creationId="{6AE0E191-47BD-46BD-846E-E994713F2C91}"/>
          </ac:spMkLst>
        </pc:spChg>
        <pc:spChg chg="add">
          <ac:chgData name="Tylor Rowe" userId="S::trowe7@ggc.edu::71835302-1570-4bbd-a542-5ec30c6b6e07" providerId="AD" clId="Web-{48D054FD-AEDE-91E3-42DC-136AC30937C4}" dt="2022-03-28T22:30:16.549" v="30"/>
          <ac:spMkLst>
            <pc:docMk/>
            <pc:sldMk cId="109857222" sldId="256"/>
            <ac:spMk id="52" creationId="{D60DC0FE-B192-4898-9A42-DD3CA1061184}"/>
          </ac:spMkLst>
        </pc:spChg>
        <pc:grpChg chg="add del">
          <ac:chgData name="Tylor Rowe" userId="S::trowe7@ggc.edu::71835302-1570-4bbd-a542-5ec30c6b6e07" providerId="AD" clId="Web-{48D054FD-AEDE-91E3-42DC-136AC30937C4}" dt="2022-03-28T22:30:16.549" v="30"/>
          <ac:grpSpMkLst>
            <pc:docMk/>
            <pc:sldMk cId="109857222" sldId="256"/>
            <ac:grpSpMk id="13" creationId="{0350AF23-2606-421F-AB7B-23D9B48F3E9B}"/>
          </ac:grpSpMkLst>
        </pc:grpChg>
        <pc:grpChg chg="add">
          <ac:chgData name="Tylor Rowe" userId="S::trowe7@ggc.edu::71835302-1570-4bbd-a542-5ec30c6b6e07" providerId="AD" clId="Web-{48D054FD-AEDE-91E3-42DC-136AC30937C4}" dt="2022-03-28T22:30:16.549" v="30"/>
          <ac:grpSpMkLst>
            <pc:docMk/>
            <pc:sldMk cId="109857222" sldId="256"/>
            <ac:grpSpMk id="31" creationId="{1D912E1C-3BBA-42F0-A3EE-FEC382E7230A}"/>
          </ac:grpSpMkLst>
        </pc:grpChg>
        <pc:grpChg chg="add">
          <ac:chgData name="Tylor Rowe" userId="S::trowe7@ggc.edu::71835302-1570-4bbd-a542-5ec30c6b6e07" providerId="AD" clId="Web-{48D054FD-AEDE-91E3-42DC-136AC30937C4}" dt="2022-03-28T22:30:16.549" v="30"/>
          <ac:grpSpMkLst>
            <pc:docMk/>
            <pc:sldMk cId="109857222" sldId="256"/>
            <ac:grpSpMk id="54" creationId="{47154ABD-A760-4C29-A394-422706C2C032}"/>
          </ac:grpSpMkLst>
        </pc:grpChg>
        <pc:picChg chg="add mod ord">
          <ac:chgData name="Tylor Rowe" userId="S::trowe7@ggc.edu::71835302-1570-4bbd-a542-5ec30c6b6e07" providerId="AD" clId="Web-{48D054FD-AEDE-91E3-42DC-136AC30937C4}" dt="2022-03-28T22:30:16.549" v="30"/>
          <ac:picMkLst>
            <pc:docMk/>
            <pc:sldMk cId="109857222" sldId="256"/>
            <ac:picMk id="4" creationId="{AEA0D18C-3C1D-BBCB-F509-B33469C56E4B}"/>
          </ac:picMkLst>
        </pc:picChg>
      </pc:sldChg>
      <pc:sldChg chg="add">
        <pc:chgData name="Tylor Rowe" userId="S::trowe7@ggc.edu::71835302-1570-4bbd-a542-5ec30c6b6e07" providerId="AD" clId="Web-{48D054FD-AEDE-91E3-42DC-136AC30937C4}" dt="2022-03-28T22:30:16.549" v="30"/>
        <pc:sldMkLst>
          <pc:docMk/>
          <pc:sldMk cId="3923770094" sldId="258"/>
        </pc:sldMkLst>
      </pc:sldChg>
      <pc:sldChg chg="add">
        <pc:chgData name="Tylor Rowe" userId="S::trowe7@ggc.edu::71835302-1570-4bbd-a542-5ec30c6b6e07" providerId="AD" clId="Web-{48D054FD-AEDE-91E3-42DC-136AC30937C4}" dt="2022-03-28T22:30:16.549" v="30"/>
        <pc:sldMkLst>
          <pc:docMk/>
          <pc:sldMk cId="3899343825" sldId="259"/>
        </pc:sldMkLst>
      </pc:sldChg>
      <pc:sldChg chg="add">
        <pc:chgData name="Tylor Rowe" userId="S::trowe7@ggc.edu::71835302-1570-4bbd-a542-5ec30c6b6e07" providerId="AD" clId="Web-{48D054FD-AEDE-91E3-42DC-136AC30937C4}" dt="2022-03-28T22:30:16.549" v="30"/>
        <pc:sldMkLst>
          <pc:docMk/>
          <pc:sldMk cId="2055611642" sldId="260"/>
        </pc:sldMkLst>
      </pc:sldChg>
      <pc:sldChg chg="add">
        <pc:chgData name="Tylor Rowe" userId="S::trowe7@ggc.edu::71835302-1570-4bbd-a542-5ec30c6b6e07" providerId="AD" clId="Web-{48D054FD-AEDE-91E3-42DC-136AC30937C4}" dt="2022-03-28T22:30:16.549" v="30"/>
        <pc:sldMkLst>
          <pc:docMk/>
          <pc:sldMk cId="3201155424" sldId="261"/>
        </pc:sldMkLst>
      </pc:sldChg>
      <pc:sldMasterChg chg="add replId addSldLayout modSldLayout">
        <pc:chgData name="Tylor Rowe" userId="S::trowe7@ggc.edu::71835302-1570-4bbd-a542-5ec30c6b6e07" providerId="AD" clId="Web-{48D054FD-AEDE-91E3-42DC-136AC30937C4}" dt="2022-03-28T22:30:16.549" v="30"/>
        <pc:sldMasterMkLst>
          <pc:docMk/>
          <pc:sldMasterMk cId="3040592028" sldId="2147483649"/>
        </pc:sldMasterMkLst>
        <pc:sldLayoutChg chg="add replId">
          <pc:chgData name="Tylor Rowe" userId="S::trowe7@ggc.edu::71835302-1570-4bbd-a542-5ec30c6b6e07" providerId="AD" clId="Web-{48D054FD-AEDE-91E3-42DC-136AC30937C4}" dt="2022-03-28T22:30:16.518" v="29"/>
          <pc:sldLayoutMkLst>
            <pc:docMk/>
            <pc:sldMasterMk cId="3040592028" sldId="2147483649"/>
            <pc:sldLayoutMk cId="2759615413" sldId="2147483654"/>
          </pc:sldLayoutMkLst>
        </pc:sldLayoutChg>
        <pc:sldLayoutChg chg="add">
          <pc:chgData name="Tylor Rowe" userId="S::trowe7@ggc.edu::71835302-1570-4bbd-a542-5ec30c6b6e07" providerId="AD" clId="Web-{48D054FD-AEDE-91E3-42DC-136AC30937C4}" dt="2022-03-28T22:30:16.549" v="30"/>
          <pc:sldLayoutMkLst>
            <pc:docMk/>
            <pc:sldMasterMk cId="3040592028" sldId="2147483649"/>
            <pc:sldLayoutMk cId="2463362207" sldId="2147483655"/>
          </pc:sldLayoutMkLst>
        </pc:sldLayoutChg>
        <pc:sldLayoutChg chg="add">
          <pc:chgData name="Tylor Rowe" userId="S::trowe7@ggc.edu::71835302-1570-4bbd-a542-5ec30c6b6e07" providerId="AD" clId="Web-{48D054FD-AEDE-91E3-42DC-136AC30937C4}" dt="2022-03-28T22:30:16.549" v="30"/>
          <pc:sldLayoutMkLst>
            <pc:docMk/>
            <pc:sldMasterMk cId="3040592028" sldId="2147483649"/>
            <pc:sldLayoutMk cId="949451510" sldId="2147483656"/>
          </pc:sldLayoutMkLst>
        </pc:sldLayoutChg>
        <pc:sldLayoutChg chg="add">
          <pc:chgData name="Tylor Rowe" userId="S::trowe7@ggc.edu::71835302-1570-4bbd-a542-5ec30c6b6e07" providerId="AD" clId="Web-{48D054FD-AEDE-91E3-42DC-136AC30937C4}" dt="2022-03-28T22:30:16.549" v="30"/>
          <pc:sldLayoutMkLst>
            <pc:docMk/>
            <pc:sldMasterMk cId="3040592028" sldId="2147483649"/>
            <pc:sldLayoutMk cId="456626095" sldId="2147483657"/>
          </pc:sldLayoutMkLst>
        </pc:sldLayoutChg>
        <pc:sldLayoutChg chg="add">
          <pc:chgData name="Tylor Rowe" userId="S::trowe7@ggc.edu::71835302-1570-4bbd-a542-5ec30c6b6e07" providerId="AD" clId="Web-{48D054FD-AEDE-91E3-42DC-136AC30937C4}" dt="2022-03-28T22:30:16.549" v="30"/>
          <pc:sldLayoutMkLst>
            <pc:docMk/>
            <pc:sldMasterMk cId="3040592028" sldId="2147483649"/>
            <pc:sldLayoutMk cId="4164471157" sldId="2147483658"/>
          </pc:sldLayoutMkLst>
        </pc:sldLayoutChg>
        <pc:sldLayoutChg chg="add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3040592028" sldId="2147483649"/>
            <pc:sldLayoutMk cId="250488472" sldId="2147483688"/>
          </pc:sldLayoutMkLst>
        </pc:sldLayoutChg>
        <pc:sldLayoutChg chg="add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3040592028" sldId="2147483649"/>
            <pc:sldLayoutMk cId="2862817356" sldId="2147483689"/>
          </pc:sldLayoutMkLst>
        </pc:sldLayoutChg>
        <pc:sldLayoutChg chg="add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3040592028" sldId="2147483649"/>
            <pc:sldLayoutMk cId="1158210211" sldId="2147483690"/>
          </pc:sldLayoutMkLst>
        </pc:sldLayoutChg>
        <pc:sldLayoutChg chg="add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3040592028" sldId="2147483649"/>
            <pc:sldLayoutMk cId="836657770" sldId="2147483691"/>
          </pc:sldLayoutMkLst>
        </pc:sldLayoutChg>
        <pc:sldLayoutChg chg="add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3040592028" sldId="2147483649"/>
            <pc:sldLayoutMk cId="3443426662" sldId="2147483692"/>
          </pc:sldLayoutMkLst>
        </pc:sldLayoutChg>
        <pc:sldLayoutChg chg="add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3040592028" sldId="2147483649"/>
            <pc:sldLayoutMk cId="2587847505" sldId="2147483693"/>
          </pc:sldLayoutMkLst>
        </pc:sldLayoutChg>
        <pc:sldLayoutChg chg="add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3040592028" sldId="2147483649"/>
            <pc:sldLayoutMk cId="1303762857" sldId="2147483694"/>
          </pc:sldLayoutMkLst>
        </pc:sldLayoutChg>
        <pc:sldLayoutChg chg="add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3040592028" sldId="2147483649"/>
            <pc:sldLayoutMk cId="4160224974" sldId="2147483695"/>
          </pc:sldLayoutMkLst>
        </pc:sldLayoutChg>
        <pc:sldLayoutChg chg="add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3040592028" sldId="2147483649"/>
            <pc:sldLayoutMk cId="3365603501" sldId="2147483696"/>
          </pc:sldLayoutMkLst>
        </pc:sldLayoutChg>
        <pc:sldLayoutChg chg="add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3040592028" sldId="2147483649"/>
            <pc:sldLayoutMk cId="815739013" sldId="2147483697"/>
          </pc:sldLayoutMkLst>
        </pc:sldLayoutChg>
      </pc:sldMasterChg>
      <pc:sldMasterChg chg="del delSldLayout">
        <pc:chgData name="Tylor Rowe" userId="S::trowe7@ggc.edu::71835302-1570-4bbd-a542-5ec30c6b6e07" providerId="AD" clId="Web-{48D054FD-AEDE-91E3-42DC-136AC30937C4}" dt="2022-03-28T22:28:45.015" v="0"/>
        <pc:sldMasterMkLst>
          <pc:docMk/>
          <pc:sldMasterMk cId="2460954070" sldId="2147483660"/>
        </pc:sldMasterMkLst>
        <pc:sldLayoutChg chg="del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ylor Rowe" userId="S::trowe7@ggc.edu::71835302-1570-4bbd-a542-5ec30c6b6e07" providerId="AD" clId="Web-{48D054FD-AEDE-91E3-42DC-136AC30937C4}" dt="2022-03-28T22:28:45.01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5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2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5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7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0" r:id="rId6"/>
    <p:sldLayoutId id="2147483805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gcedu-my.sharepoint.com/:v:/g/personal/dtorres7_ggc_edu/EQij3SLGcPVLoz9w0Ko4_zoBDjuxmpXmJn4h64-tprGWmA?e=JlUox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3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brant digital network">
            <a:extLst>
              <a:ext uri="{FF2B5EF4-FFF2-40B4-BE49-F238E27FC236}">
                <a16:creationId xmlns:a16="http://schemas.microsoft.com/office/drawing/2014/main" id="{AEA0D18C-3C1D-BBCB-F509-B33469C56E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3026" r="3975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44" name="Group 136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: Shape 138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8000" cap="none" spc="0"/>
              <a:t>Visual Logics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/>
              <a:t>Connor Murdock </a:t>
            </a:r>
            <a:endParaRPr lang="en-US"/>
          </a:p>
          <a:p>
            <a:pPr algn="l">
              <a:spcAft>
                <a:spcPts val="600"/>
              </a:spcAft>
            </a:pPr>
            <a:r>
              <a:rPr lang="en-US" sz="1100"/>
              <a:t>Alan Oliver </a:t>
            </a:r>
          </a:p>
          <a:p>
            <a:pPr algn="l">
              <a:spcAft>
                <a:spcPts val="600"/>
              </a:spcAft>
            </a:pPr>
            <a:r>
              <a:rPr lang="en-US" sz="1100"/>
              <a:t>David Torres </a:t>
            </a:r>
          </a:p>
          <a:p>
            <a:pPr algn="l">
              <a:spcAft>
                <a:spcPts val="600"/>
              </a:spcAft>
            </a:pPr>
            <a:r>
              <a:rPr lang="en-US" sz="1100"/>
              <a:t>Tylor Rowe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BAC3-AA5C-871A-EEB7-D0A6D42E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What is TAP?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6C20B10-0582-724E-5E96-33181299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The Technology Ambassadors Program(TAP) is designed to get more people interested in the field of Science Technology Engineering and Math (STEM) through the creation of Projects to teach not-tech students useful skills in a fun way.</a:t>
            </a:r>
          </a:p>
        </p:txBody>
      </p:sp>
    </p:spTree>
    <p:extLst>
      <p:ext uri="{BB962C8B-B14F-4D97-AF65-F5344CB8AC3E}">
        <p14:creationId xmlns:p14="http://schemas.microsoft.com/office/powerpoint/2010/main" val="3549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BAC3-AA5C-871A-EEB7-D0A6D42E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What is TAP?</a:t>
            </a:r>
            <a:br>
              <a:rPr lang="en-US"/>
            </a:br>
            <a:r>
              <a:rPr lang="en-US"/>
              <a:t>(continued)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6C20B10-0582-724E-5E96-33181299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Tap also helps teach students taking the class useful skills such as:</a:t>
            </a:r>
          </a:p>
          <a:p>
            <a:pPr marL="457200" indent="-457200"/>
            <a:r>
              <a:rPr lang="en-US"/>
              <a:t>Leadership</a:t>
            </a:r>
          </a:p>
          <a:p>
            <a:pPr marL="457200" indent="-457200"/>
            <a:r>
              <a:rPr lang="en-US"/>
              <a:t>Teamwork</a:t>
            </a:r>
          </a:p>
          <a:p>
            <a:pPr marL="457200" indent="-457200"/>
            <a:r>
              <a:rPr lang="en-US"/>
              <a:t>Time management </a:t>
            </a:r>
          </a:p>
          <a:p>
            <a:pPr marL="457200" indent="-457200"/>
            <a:r>
              <a:rPr lang="en-US"/>
              <a:t>New technical skills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A1A78-5743-A063-A5A4-BA41A4F6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/>
              <a:t>Pre-Survey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D219-824A-039A-1C2C-ABDC7A36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169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A9B6-129E-1D1F-EBDD-3F8882BB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Introductory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E91D-58C2-0997-7C76-3F8D4CB29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dirty="0">
                <a:hlinkClick r:id="rId2"/>
              </a:rPr>
              <a:t>Intro video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474A189-041A-4CCA-8049-673528200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44" y="2244769"/>
            <a:ext cx="12191456" cy="2651760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1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A1A78-5743-A063-A5A4-BA41A4F6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/>
              <a:t>Post-Survey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D219-824A-039A-1C2C-ABDC7A36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67118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TornVTI</vt:lpstr>
      <vt:lpstr>Visual Logics</vt:lpstr>
      <vt:lpstr>What is TAP?</vt:lpstr>
      <vt:lpstr>What is TAP? (continued)</vt:lpstr>
      <vt:lpstr>Pre-Survey</vt:lpstr>
      <vt:lpstr>Introductory video</vt:lpstr>
      <vt:lpstr>Post-Survey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12</cp:revision>
  <dcterms:created xsi:type="dcterms:W3CDTF">2019-10-16T03:03:10Z</dcterms:created>
  <dcterms:modified xsi:type="dcterms:W3CDTF">2022-03-29T00:39:12Z</dcterms:modified>
</cp:coreProperties>
</file>