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780"/>
    <a:srgbClr val="44F1B6"/>
    <a:srgbClr val="0FC083"/>
    <a:srgbClr val="18A1AD"/>
    <a:srgbClr val="15EDA3"/>
    <a:srgbClr val="0C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AC9-C600-2545-B667-CA99CECC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A15A-67FB-B54D-B5C6-40D9763B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51A2-2FC9-704B-89DB-959D7E7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193-5E8B-6F49-B5F2-6E6FB94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CB6F-CFE7-CF47-81EB-8324A730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5DB2-5D19-D149-8CCA-67418F1C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E650-D4DB-734A-B26A-11DE4324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EAF7-02B7-904D-A866-7DEBC4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A59E-F267-AA46-B474-A33BD091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0A89-95C5-2B4A-AB5E-11DEAB3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CC47-8CE8-4548-9ECB-A8BFF7C4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FFE03-1E4B-AE44-9AAF-FB03D287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CC6A-7610-F947-8D26-D7B0182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EE51-31EC-6D48-869F-BE99F89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2FCF-8921-9743-8E5E-F6D7FB8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81A1-606E-5849-B449-A653ED24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2CAB-D6BB-2C4E-B72A-95BD1700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0FF1-52C0-0D4D-B737-BA44625E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B5C6-AF26-0C4F-9843-114281D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B0E9-A60C-CB4F-88C1-9B272466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D98-E581-1E48-ABE8-55F1227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30A6-4500-6349-9BD8-A177AA6F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44D5-F659-F744-B738-5917A059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5025-4BC4-7A40-8058-B644433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1BFF-E8E0-F24D-A661-253FF3F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562-C7B8-BE4C-95AC-CF3B953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3614-32EA-CF49-AAE6-0A4E55EA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9CB8D-3F54-5E48-9C55-D56CC9DC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FC5C-8FD3-DB4B-A448-F9C59ED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78A7-90A7-894A-AD00-F98ACBC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6772-C820-F54A-A92B-64420C8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90AA-4F72-C24C-AA1E-3CE6F54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2FDD-02DE-874E-AB73-7463F64D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D081-03DA-5149-A0BC-221FA75C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68A28-9FC7-3C41-998B-383DA1D3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0B308-CA4B-6246-804C-6E5A6241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A7B2-88AD-464C-94FE-D9C4054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5F92-E4C8-B843-8AA5-A509CAD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5EECD-E9CE-2F4F-BC8B-B9B7ECE0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120-1994-7846-86E3-7DB2BCC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B7B79-A4E3-F746-8D54-70325C62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66FC-7F1C-4A41-AF5C-87009EB1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1C46A-2AD0-ED4C-81DB-DCCBDC69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EC16-DEF8-A24F-B80A-484995E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E783D-11E6-4344-A704-4820E392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9779-7477-EC45-832F-2474B243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2EC7-3253-724D-B8FE-4BF0D01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23EE-BC30-6142-9077-75C15D76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69CC-1AD5-D142-8337-B835DBF0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2E3F-279B-8A4F-9057-88C6D7D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53D7-5929-1541-98C1-A1B5E59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DF39-8D11-EA4C-8671-FF3D5884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850-DFA3-6047-80AB-81DB95B4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688A6-ACAF-4A4D-A697-1FBC0380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79B35-62F3-664E-8678-FB330679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88BE-B3DA-1448-A39A-1AE10B9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681F-3D4D-C745-8F3B-847FCFE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6E67-277C-E94E-9B6C-AF8F488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03E06-7DF5-8543-856C-21EFA24B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9E78-3679-1F4E-8F6A-24482A31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689-4A7A-E545-8551-17A254AF3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1934-6284-CA4A-B25D-0094AC95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7AC-F2A7-8D4A-8301-1DF56CDBC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E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27780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27780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27780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6C1E-1C44-9E4E-855B-3FAE82F8BC47}"/>
              </a:ext>
            </a:extLst>
          </p:cNvPr>
          <p:cNvSpPr txBox="1"/>
          <p:nvPr/>
        </p:nvSpPr>
        <p:spPr>
          <a:xfrm>
            <a:off x="9765506" y="42719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0C4D53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9A80A-3AB2-AC44-91AA-B647121B12E0}"/>
              </a:ext>
            </a:extLst>
          </p:cNvPr>
          <p:cNvSpPr txBox="1"/>
          <p:nvPr/>
        </p:nvSpPr>
        <p:spPr>
          <a:xfrm>
            <a:off x="5664993" y="4380190"/>
            <a:ext cx="105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18A1AD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7B920-5E4F-DB41-8E57-AEEF843DB956}"/>
              </a:ext>
            </a:extLst>
          </p:cNvPr>
          <p:cNvSpPr txBox="1"/>
          <p:nvPr/>
        </p:nvSpPr>
        <p:spPr>
          <a:xfrm>
            <a:off x="1685925" y="4339995"/>
            <a:ext cx="117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0FC083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84DFB-5E61-E74B-B909-ED1B52607BBE}"/>
              </a:ext>
            </a:extLst>
          </p:cNvPr>
          <p:cNvSpPr txBox="1"/>
          <p:nvPr/>
        </p:nvSpPr>
        <p:spPr>
          <a:xfrm>
            <a:off x="5664993" y="499778"/>
            <a:ext cx="9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44F1B6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208BB-FFC5-D74D-99C3-1892334DF87E}"/>
              </a:ext>
            </a:extLst>
          </p:cNvPr>
          <p:cNvSpPr txBox="1"/>
          <p:nvPr/>
        </p:nvSpPr>
        <p:spPr>
          <a:xfrm>
            <a:off x="966336" y="1119640"/>
            <a:ext cx="1101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127780</a:t>
            </a:r>
          </a:p>
        </p:txBody>
      </p:sp>
    </p:spTree>
    <p:extLst>
      <p:ext uri="{BB962C8B-B14F-4D97-AF65-F5344CB8AC3E}">
        <p14:creationId xmlns:p14="http://schemas.microsoft.com/office/powerpoint/2010/main" val="19713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4BFF7-C2C0-6543-97A8-61A61805EAE6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30FD44-B530-7949-AC87-EE7CE0F626AD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3507287" y="716496"/>
            <a:ext cx="5177426" cy="5177426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1755511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12692" y="3406343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688724" y="4421761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5143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168248" y="1371404"/>
            <a:ext cx="3855504" cy="3855504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2479793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0C4D53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C4D53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C4D53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379119" y="4857750"/>
            <a:ext cx="1057275" cy="1057275"/>
          </a:xfrm>
          <a:prstGeom prst="ellipse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0EF8C-6C21-704D-8C41-24EA0140F5CE}"/>
              </a:ext>
            </a:extLst>
          </p:cNvPr>
          <p:cNvSpPr/>
          <p:nvPr/>
        </p:nvSpPr>
        <p:spPr>
          <a:xfrm>
            <a:off x="7072313" y="4857750"/>
            <a:ext cx="1057275" cy="1057275"/>
          </a:xfrm>
          <a:prstGeom prst="ellipse">
            <a:avLst/>
          </a:prstGeom>
          <a:solidFill>
            <a:srgbClr val="15E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27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8A1AD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8A1AD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8A1AD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F467BD-F1CF-4C47-BC35-AF9E46199E2C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9AB6F67-2AC9-8C4C-BF82-5597CBC1D809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DE3A3-C859-3340-B119-CA6154AD50E2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EAB61-42B1-FC46-B3FD-24FF202394D9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210476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Braille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Dieck</dc:creator>
  <cp:lastModifiedBy>Connor Dieck</cp:lastModifiedBy>
  <cp:revision>6</cp:revision>
  <dcterms:created xsi:type="dcterms:W3CDTF">2021-09-30T17:19:04Z</dcterms:created>
  <dcterms:modified xsi:type="dcterms:W3CDTF">2021-09-30T18:27:28Z</dcterms:modified>
</cp:coreProperties>
</file>