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D9CAB3"/>
    <a:srgbClr val="127780"/>
    <a:srgbClr val="44F1B6"/>
    <a:srgbClr val="0FC083"/>
    <a:srgbClr val="18A1AD"/>
    <a:srgbClr val="15EDA3"/>
    <a:srgbClr val="0C4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"/>
    <p:restoredTop sz="94066"/>
  </p:normalViewPr>
  <p:slideViewPr>
    <p:cSldViewPr snapToGrid="0" snapToObjects="1">
      <p:cViewPr varScale="1">
        <p:scale>
          <a:sx n="71" d="100"/>
          <a:sy n="71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AC9-C600-2545-B667-CA99CECC6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A15A-67FB-B54D-B5C6-40D9763B8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51A2-2FC9-704B-89DB-959D7E7A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F193-5E8B-6F49-B5F2-6E6FB94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DCB6F-CFE7-CF47-81EB-8324A730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5DB2-5D19-D149-8CCA-67418F1C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E650-D4DB-734A-B26A-11DE4324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EAF7-02B7-904D-A866-7DEBC412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A59E-F267-AA46-B474-A33BD091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0A89-95C5-2B4A-AB5E-11DEAB3E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CC47-8CE8-4548-9ECB-A8BFF7C4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FFE03-1E4B-AE44-9AAF-FB03D287F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CC6A-7610-F947-8D26-D7B01820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EE51-31EC-6D48-869F-BE99F89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2FCF-8921-9743-8E5E-F6D7FB8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81A1-606E-5849-B449-A653ED24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2CAB-D6BB-2C4E-B72A-95BD1700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0FF1-52C0-0D4D-B737-BA44625E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B5C6-AF26-0C4F-9843-114281DA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B0E9-A60C-CB4F-88C1-9B272466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CD98-E581-1E48-ABE8-55F1227D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30A6-4500-6349-9BD8-A177AA6F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44D5-F659-F744-B738-5917A059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5025-4BC4-7A40-8058-B644433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1BFF-E8E0-F24D-A661-253FF3F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562-C7B8-BE4C-95AC-CF3B953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3614-32EA-CF49-AAE6-0A4E55EA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9CB8D-3F54-5E48-9C55-D56CC9DC5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FC5C-8FD3-DB4B-A448-F9C59ED7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078A7-90A7-894A-AD00-F98ACBC8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6772-C820-F54A-A92B-64420C81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90AA-4F72-C24C-AA1E-3CE6F546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2FDD-02DE-874E-AB73-7463F64D4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3D081-03DA-5149-A0BC-221FA75C7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68A28-9FC7-3C41-998B-383DA1D3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0B308-CA4B-6246-804C-6E5A62411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3A7B2-88AD-464C-94FE-D9C40544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C5F92-E4C8-B843-8AA5-A509CAD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5EECD-E9CE-2F4F-BC8B-B9B7ECE0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120-1994-7846-86E3-7DB2BCC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B7B79-A4E3-F746-8D54-70325C62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F66FC-7F1C-4A41-AF5C-87009EB1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1C46A-2AD0-ED4C-81DB-DCCBDC69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6EC16-DEF8-A24F-B80A-484995E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E783D-11E6-4344-A704-4820E392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9779-7477-EC45-832F-2474B243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2EC7-3253-724D-B8FE-4BF0D01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23EE-BC30-6142-9077-75C15D76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69CC-1AD5-D142-8337-B835DBF04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92E3F-279B-8A4F-9057-88C6D7D1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53D7-5929-1541-98C1-A1B5E597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DF39-8D11-EA4C-8671-FF3D5884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E850-DFA3-6047-80AB-81DB95B4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688A6-ACAF-4A4D-A697-1FBC0380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79B35-62F3-664E-8678-FB330679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088BE-B3DA-1448-A39A-1AE10B9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681F-3D4D-C745-8F3B-847FCFE6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6E67-277C-E94E-9B6C-AF8F4880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03E06-7DF5-8543-856C-21EFA24B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9E78-3679-1F4E-8F6A-24482A31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9689-4A7A-E545-8551-17A254AF3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95B4-41EE-5842-9060-61CC035627D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1934-6284-CA4A-B25D-0094AC95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7AC-F2A7-8D4A-8301-1DF56CDBC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5782-615D-EA47-AB17-084EA4F4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E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44F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127780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127780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27780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F6C1E-1C44-9E4E-855B-3FAE82F8BC47}"/>
              </a:ext>
            </a:extLst>
          </p:cNvPr>
          <p:cNvSpPr txBox="1"/>
          <p:nvPr/>
        </p:nvSpPr>
        <p:spPr>
          <a:xfrm>
            <a:off x="9765506" y="427196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0C4D53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9A80A-3AB2-AC44-91AA-B647121B12E0}"/>
              </a:ext>
            </a:extLst>
          </p:cNvPr>
          <p:cNvSpPr txBox="1"/>
          <p:nvPr/>
        </p:nvSpPr>
        <p:spPr>
          <a:xfrm>
            <a:off x="5664993" y="4380190"/>
            <a:ext cx="1057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18A1AD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7B920-5E4F-DB41-8E57-AEEF843DB956}"/>
              </a:ext>
            </a:extLst>
          </p:cNvPr>
          <p:cNvSpPr txBox="1"/>
          <p:nvPr/>
        </p:nvSpPr>
        <p:spPr>
          <a:xfrm>
            <a:off x="1685925" y="4339995"/>
            <a:ext cx="117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0FC083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84DFB-5E61-E74B-B909-ED1B52607BBE}"/>
              </a:ext>
            </a:extLst>
          </p:cNvPr>
          <p:cNvSpPr txBox="1"/>
          <p:nvPr/>
        </p:nvSpPr>
        <p:spPr>
          <a:xfrm>
            <a:off x="5664993" y="499778"/>
            <a:ext cx="93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44F1B6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208BB-FFC5-D74D-99C3-1892334DF87E}"/>
              </a:ext>
            </a:extLst>
          </p:cNvPr>
          <p:cNvSpPr txBox="1"/>
          <p:nvPr/>
        </p:nvSpPr>
        <p:spPr>
          <a:xfrm>
            <a:off x="966336" y="1119640"/>
            <a:ext cx="1101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127780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1A51F7-34B1-1C42-B3CE-9CDFFE9AD731}"/>
              </a:ext>
            </a:extLst>
          </p:cNvPr>
          <p:cNvSpPr/>
          <p:nvPr/>
        </p:nvSpPr>
        <p:spPr>
          <a:xfrm>
            <a:off x="3489673" y="4857750"/>
            <a:ext cx="1057275" cy="1057275"/>
          </a:xfrm>
          <a:prstGeom prst="ellipse">
            <a:avLst/>
          </a:prstGeom>
          <a:solidFill>
            <a:srgbClr val="D9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84C3-5780-7249-A748-71D5F47FB63F}"/>
              </a:ext>
            </a:extLst>
          </p:cNvPr>
          <p:cNvSpPr txBox="1"/>
          <p:nvPr/>
        </p:nvSpPr>
        <p:spPr>
          <a:xfrm>
            <a:off x="3546866" y="438019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D9CAB3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BBCE52-543F-D34D-B2E1-428755B070B2}"/>
              </a:ext>
            </a:extLst>
          </p:cNvPr>
          <p:cNvSpPr/>
          <p:nvPr/>
        </p:nvSpPr>
        <p:spPr>
          <a:xfrm>
            <a:off x="7698418" y="4857750"/>
            <a:ext cx="1057275" cy="1057275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19BB4-8229-EA49-916B-2C2AAA9451CD}"/>
              </a:ext>
            </a:extLst>
          </p:cNvPr>
          <p:cNvSpPr txBox="1"/>
          <p:nvPr/>
        </p:nvSpPr>
        <p:spPr>
          <a:xfrm>
            <a:off x="7755611" y="438019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D9CAB3</a:t>
            </a:r>
          </a:p>
        </p:txBody>
      </p:sp>
    </p:spTree>
    <p:extLst>
      <p:ext uri="{BB962C8B-B14F-4D97-AF65-F5344CB8AC3E}">
        <p14:creationId xmlns:p14="http://schemas.microsoft.com/office/powerpoint/2010/main" val="19713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04BFF7-C2C0-6543-97A8-61A61805EAE6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30FD44-B530-7949-AC87-EE7CE0F626AD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3507287" y="716496"/>
            <a:ext cx="5177426" cy="5177426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838247" y="1755511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12692" y="3406343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688724" y="4421761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</p:spTree>
    <p:extLst>
      <p:ext uri="{BB962C8B-B14F-4D97-AF65-F5344CB8AC3E}">
        <p14:creationId xmlns:p14="http://schemas.microsoft.com/office/powerpoint/2010/main" val="5143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4168248" y="1371404"/>
            <a:ext cx="3855504" cy="3855504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838247" y="2479793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0C4D53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C4D53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C4D53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4379119" y="4857750"/>
            <a:ext cx="1057275" cy="1057275"/>
          </a:xfrm>
          <a:prstGeom prst="ellipse">
            <a:avLst/>
          </a:prstGeom>
          <a:solidFill>
            <a:srgbClr val="44F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0EF8C-6C21-704D-8C41-24EA0140F5CE}"/>
              </a:ext>
            </a:extLst>
          </p:cNvPr>
          <p:cNvSpPr/>
          <p:nvPr/>
        </p:nvSpPr>
        <p:spPr>
          <a:xfrm>
            <a:off x="7072313" y="4857750"/>
            <a:ext cx="1057275" cy="1057275"/>
          </a:xfrm>
          <a:prstGeom prst="ellipse">
            <a:avLst/>
          </a:prstGeom>
          <a:solidFill>
            <a:srgbClr val="15E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C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0CA1A7-0375-1648-A36E-837FF0A9ABA3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27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3F21F9B-3F8E-F440-A6D8-2660AC44F474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18A1AD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DF463-04E0-E945-8C8E-485A811E2985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18A1AD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4E7B1-1C37-A84F-9915-2DD52B7E69F1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8A1AD"/>
                </a:solidFill>
                <a:latin typeface="Apple Braille" pitchFamily="2" charset="0"/>
              </a:rPr>
              <a:t>Read Together.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C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21F6778-DDEC-9C45-8ABB-4B6F265FAC22}"/>
              </a:ext>
            </a:extLst>
          </p:cNvPr>
          <p:cNvSpPr/>
          <p:nvPr/>
        </p:nvSpPr>
        <p:spPr>
          <a:xfrm>
            <a:off x="1685925" y="4857750"/>
            <a:ext cx="1057275" cy="1057275"/>
          </a:xfrm>
          <a:prstGeom prst="ellipse">
            <a:avLst/>
          </a:prstGeom>
          <a:solidFill>
            <a:srgbClr val="0FC083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827AE5-1598-3A4A-AE2D-73C59BFA0D84}"/>
              </a:ext>
            </a:extLst>
          </p:cNvPr>
          <p:cNvSpPr/>
          <p:nvPr/>
        </p:nvSpPr>
        <p:spPr>
          <a:xfrm>
            <a:off x="5664993" y="4857750"/>
            <a:ext cx="1057275" cy="1057275"/>
          </a:xfrm>
          <a:prstGeom prst="ellipse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73B58-AB21-6045-9589-B7C055170819}"/>
              </a:ext>
            </a:extLst>
          </p:cNvPr>
          <p:cNvSpPr/>
          <p:nvPr/>
        </p:nvSpPr>
        <p:spPr>
          <a:xfrm>
            <a:off x="9765506" y="4857750"/>
            <a:ext cx="1057275" cy="1057275"/>
          </a:xfrm>
          <a:prstGeom prst="ellipse">
            <a:avLst/>
          </a:prstGeom>
          <a:solidFill>
            <a:srgbClr val="0C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F467BD-F1CF-4C47-BC35-AF9E46199E2C}"/>
              </a:ext>
            </a:extLst>
          </p:cNvPr>
          <p:cNvSpPr/>
          <p:nvPr/>
        </p:nvSpPr>
        <p:spPr>
          <a:xfrm>
            <a:off x="3514725" y="485775"/>
            <a:ext cx="5357813" cy="3786188"/>
          </a:xfrm>
          <a:prstGeom prst="roundRect">
            <a:avLst/>
          </a:prstGeom>
          <a:solidFill>
            <a:srgbClr val="18A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9AB6F67-2AC9-8C4C-BF82-5597CBC1D809}"/>
              </a:ext>
            </a:extLst>
          </p:cNvPr>
          <p:cNvSpPr/>
          <p:nvPr/>
        </p:nvSpPr>
        <p:spPr>
          <a:xfrm>
            <a:off x="4909685" y="848222"/>
            <a:ext cx="2515507" cy="1650832"/>
          </a:xfrm>
          <a:custGeom>
            <a:avLst/>
            <a:gdLst>
              <a:gd name="connsiteX0" fmla="*/ 2372093 w 2515507"/>
              <a:gd name="connsiteY0" fmla="*/ 319498 h 1650832"/>
              <a:gd name="connsiteX1" fmla="*/ 2371652 w 2515507"/>
              <a:gd name="connsiteY1" fmla="*/ 319498 h 1650832"/>
              <a:gd name="connsiteX2" fmla="*/ 2294139 w 2515507"/>
              <a:gd name="connsiteY2" fmla="*/ 321938 h 1650832"/>
              <a:gd name="connsiteX3" fmla="*/ 2283022 w 2515507"/>
              <a:gd name="connsiteY3" fmla="*/ 203159 h 1650832"/>
              <a:gd name="connsiteX4" fmla="*/ 2251294 w 2515507"/>
              <a:gd name="connsiteY4" fmla="*/ 202361 h 1650832"/>
              <a:gd name="connsiteX5" fmla="*/ 2160770 w 2515507"/>
              <a:gd name="connsiteY5" fmla="*/ 206737 h 1650832"/>
              <a:gd name="connsiteX6" fmla="*/ 2143608 w 2515507"/>
              <a:gd name="connsiteY6" fmla="*/ 7890 h 1650832"/>
              <a:gd name="connsiteX7" fmla="*/ 2028536 w 2515507"/>
              <a:gd name="connsiteY7" fmla="*/ 56 h 1650832"/>
              <a:gd name="connsiteX8" fmla="*/ 1264031 w 2515507"/>
              <a:gd name="connsiteY8" fmla="*/ 330207 h 1650832"/>
              <a:gd name="connsiteX9" fmla="*/ 1251494 w 2515507"/>
              <a:gd name="connsiteY9" fmla="*/ 330207 h 1650832"/>
              <a:gd name="connsiteX10" fmla="*/ 486980 w 2515507"/>
              <a:gd name="connsiteY10" fmla="*/ 56 h 1650832"/>
              <a:gd name="connsiteX11" fmla="*/ 371907 w 2515507"/>
              <a:gd name="connsiteY11" fmla="*/ 7890 h 1650832"/>
              <a:gd name="connsiteX12" fmla="*/ 354752 w 2515507"/>
              <a:gd name="connsiteY12" fmla="*/ 206725 h 1650832"/>
              <a:gd name="connsiteX13" fmla="*/ 264233 w 2515507"/>
              <a:gd name="connsiteY13" fmla="*/ 202349 h 1650832"/>
              <a:gd name="connsiteX14" fmla="*/ 232503 w 2515507"/>
              <a:gd name="connsiteY14" fmla="*/ 203147 h 1650832"/>
              <a:gd name="connsiteX15" fmla="*/ 221398 w 2515507"/>
              <a:gd name="connsiteY15" fmla="*/ 321926 h 1650832"/>
              <a:gd name="connsiteX16" fmla="*/ 143878 w 2515507"/>
              <a:gd name="connsiteY16" fmla="*/ 319486 h 1650832"/>
              <a:gd name="connsiteX17" fmla="*/ 143434 w 2515507"/>
              <a:gd name="connsiteY17" fmla="*/ 319486 h 1650832"/>
              <a:gd name="connsiteX18" fmla="*/ 86540 w 2515507"/>
              <a:gd name="connsiteY18" fmla="*/ 371356 h 1650832"/>
              <a:gd name="connsiteX19" fmla="*/ 266 w 2515507"/>
              <a:gd name="connsiteY19" fmla="*/ 1302902 h 1650832"/>
              <a:gd name="connsiteX20" fmla="*/ 51784 w 2515507"/>
              <a:gd name="connsiteY20" fmla="*/ 1365363 h 1650832"/>
              <a:gd name="connsiteX21" fmla="*/ 57208 w 2515507"/>
              <a:gd name="connsiteY21" fmla="*/ 1365624 h 1650832"/>
              <a:gd name="connsiteX22" fmla="*/ 59084 w 2515507"/>
              <a:gd name="connsiteY22" fmla="*/ 1365597 h 1650832"/>
              <a:gd name="connsiteX23" fmla="*/ 120267 w 2515507"/>
              <a:gd name="connsiteY23" fmla="*/ 1364652 h 1650832"/>
              <a:gd name="connsiteX24" fmla="*/ 1123864 w 2515507"/>
              <a:gd name="connsiteY24" fmla="*/ 1631473 h 1650832"/>
              <a:gd name="connsiteX25" fmla="*/ 1187316 w 2515507"/>
              <a:gd name="connsiteY25" fmla="*/ 1650832 h 1650832"/>
              <a:gd name="connsiteX26" fmla="*/ 1329734 w 2515507"/>
              <a:gd name="connsiteY26" fmla="*/ 1650832 h 1650832"/>
              <a:gd name="connsiteX27" fmla="*/ 1390913 w 2515507"/>
              <a:gd name="connsiteY27" fmla="*/ 1632938 h 1650832"/>
              <a:gd name="connsiteX28" fmla="*/ 2399763 w 2515507"/>
              <a:gd name="connsiteY28" fmla="*/ 1364664 h 1650832"/>
              <a:gd name="connsiteX29" fmla="*/ 2456345 w 2515507"/>
              <a:gd name="connsiteY29" fmla="*/ 1365528 h 1650832"/>
              <a:gd name="connsiteX30" fmla="*/ 2457965 w 2515507"/>
              <a:gd name="connsiteY30" fmla="*/ 1365555 h 1650832"/>
              <a:gd name="connsiteX31" fmla="*/ 2515507 w 2515507"/>
              <a:gd name="connsiteY31" fmla="*/ 1308283 h 1650832"/>
              <a:gd name="connsiteX32" fmla="*/ 2515261 w 2515507"/>
              <a:gd name="connsiteY32" fmla="*/ 1302827 h 1650832"/>
              <a:gd name="connsiteX33" fmla="*/ 2428975 w 2515507"/>
              <a:gd name="connsiteY33" fmla="*/ 371356 h 1650832"/>
              <a:gd name="connsiteX34" fmla="*/ 2372093 w 2515507"/>
              <a:gd name="connsiteY34" fmla="*/ 319498 h 1650832"/>
              <a:gd name="connsiteX35" fmla="*/ 1156669 w 2515507"/>
              <a:gd name="connsiteY35" fmla="*/ 1581207 h 1650832"/>
              <a:gd name="connsiteX36" fmla="*/ 120252 w 2515507"/>
              <a:gd name="connsiteY36" fmla="*/ 1304631 h 1650832"/>
              <a:gd name="connsiteX37" fmla="*/ 60308 w 2515507"/>
              <a:gd name="connsiteY37" fmla="*/ 1305510 h 1650832"/>
              <a:gd name="connsiteX38" fmla="*/ 146066 w 2515507"/>
              <a:gd name="connsiteY38" fmla="*/ 379549 h 1650832"/>
              <a:gd name="connsiteX39" fmla="*/ 215776 w 2515507"/>
              <a:gd name="connsiteY39" fmla="*/ 381812 h 1650832"/>
              <a:gd name="connsiteX40" fmla="*/ 135451 w 2515507"/>
              <a:gd name="connsiteY40" fmla="*/ 1239921 h 1650832"/>
              <a:gd name="connsiteX41" fmla="*/ 163063 w 2515507"/>
              <a:gd name="connsiteY41" fmla="*/ 1239429 h 1650832"/>
              <a:gd name="connsiteX42" fmla="*/ 1157896 w 2515507"/>
              <a:gd name="connsiteY42" fmla="*/ 1579184 h 1650832"/>
              <a:gd name="connsiteX43" fmla="*/ 1166339 w 2515507"/>
              <a:gd name="connsiteY43" fmla="*/ 1585826 h 1650832"/>
              <a:gd name="connsiteX44" fmla="*/ 1156669 w 2515507"/>
              <a:gd name="connsiteY44" fmla="*/ 1581207 h 1650832"/>
              <a:gd name="connsiteX45" fmla="*/ 1227252 w 2515507"/>
              <a:gd name="connsiteY45" fmla="*/ 1557949 h 1650832"/>
              <a:gd name="connsiteX46" fmla="*/ 201352 w 2515507"/>
              <a:gd name="connsiteY46" fmla="*/ 1179996 h 1650832"/>
              <a:gd name="connsiteX47" fmla="*/ 287218 w 2515507"/>
              <a:gd name="connsiteY47" fmla="*/ 262706 h 1650832"/>
              <a:gd name="connsiteX48" fmla="*/ 349607 w 2515507"/>
              <a:gd name="connsiteY48" fmla="*/ 266362 h 1650832"/>
              <a:gd name="connsiteX49" fmla="*/ 278586 w 2515507"/>
              <a:gd name="connsiteY49" fmla="*/ 1089436 h 1650832"/>
              <a:gd name="connsiteX50" fmla="*/ 1227741 w 2515507"/>
              <a:gd name="connsiteY50" fmla="*/ 1549365 h 1650832"/>
              <a:gd name="connsiteX51" fmla="*/ 1227741 w 2515507"/>
              <a:gd name="connsiteY51" fmla="*/ 1557715 h 1650832"/>
              <a:gd name="connsiteX52" fmla="*/ 1227252 w 2515507"/>
              <a:gd name="connsiteY52" fmla="*/ 1557943 h 1650832"/>
              <a:gd name="connsiteX53" fmla="*/ 1227252 w 2515507"/>
              <a:gd name="connsiteY53" fmla="*/ 1466431 h 1650832"/>
              <a:gd name="connsiteX54" fmla="*/ 343193 w 2515507"/>
              <a:gd name="connsiteY54" fmla="*/ 1039007 h 1650832"/>
              <a:gd name="connsiteX55" fmla="*/ 427487 w 2515507"/>
              <a:gd name="connsiteY55" fmla="*/ 62146 h 1650832"/>
              <a:gd name="connsiteX56" fmla="*/ 486986 w 2515507"/>
              <a:gd name="connsiteY56" fmla="*/ 60102 h 1650832"/>
              <a:gd name="connsiteX57" fmla="*/ 1214178 w 2515507"/>
              <a:gd name="connsiteY57" fmla="*/ 377709 h 1650832"/>
              <a:gd name="connsiteX58" fmla="*/ 1227741 w 2515507"/>
              <a:gd name="connsiteY58" fmla="*/ 392035 h 1650832"/>
              <a:gd name="connsiteX59" fmla="*/ 1227741 w 2515507"/>
              <a:gd name="connsiteY59" fmla="*/ 1466224 h 1650832"/>
              <a:gd name="connsiteX60" fmla="*/ 1227246 w 2515507"/>
              <a:gd name="connsiteY60" fmla="*/ 1466425 h 1650832"/>
              <a:gd name="connsiteX61" fmla="*/ 1287768 w 2515507"/>
              <a:gd name="connsiteY61" fmla="*/ 392065 h 1650832"/>
              <a:gd name="connsiteX62" fmla="*/ 1301347 w 2515507"/>
              <a:gd name="connsiteY62" fmla="*/ 377724 h 1650832"/>
              <a:gd name="connsiteX63" fmla="*/ 2028542 w 2515507"/>
              <a:gd name="connsiteY63" fmla="*/ 60096 h 1650832"/>
              <a:gd name="connsiteX64" fmla="*/ 2088038 w 2515507"/>
              <a:gd name="connsiteY64" fmla="*/ 62140 h 1650832"/>
              <a:gd name="connsiteX65" fmla="*/ 2172331 w 2515507"/>
              <a:gd name="connsiteY65" fmla="*/ 1039001 h 1650832"/>
              <a:gd name="connsiteX66" fmla="*/ 1288264 w 2515507"/>
              <a:gd name="connsiteY66" fmla="*/ 1466425 h 1650832"/>
              <a:gd name="connsiteX67" fmla="*/ 1287768 w 2515507"/>
              <a:gd name="connsiteY67" fmla="*/ 1466212 h 1650832"/>
              <a:gd name="connsiteX68" fmla="*/ 1287768 w 2515507"/>
              <a:gd name="connsiteY68" fmla="*/ 1557730 h 1650832"/>
              <a:gd name="connsiteX69" fmla="*/ 1287768 w 2515507"/>
              <a:gd name="connsiteY69" fmla="*/ 1549380 h 1650832"/>
              <a:gd name="connsiteX70" fmla="*/ 2236936 w 2515507"/>
              <a:gd name="connsiteY70" fmla="*/ 1089451 h 1650832"/>
              <a:gd name="connsiteX71" fmla="*/ 2165911 w 2515507"/>
              <a:gd name="connsiteY71" fmla="*/ 266368 h 1650832"/>
              <a:gd name="connsiteX72" fmla="*/ 2228304 w 2515507"/>
              <a:gd name="connsiteY72" fmla="*/ 262712 h 1650832"/>
              <a:gd name="connsiteX73" fmla="*/ 2314170 w 2515507"/>
              <a:gd name="connsiteY73" fmla="*/ 1179996 h 1650832"/>
              <a:gd name="connsiteX74" fmla="*/ 1288258 w 2515507"/>
              <a:gd name="connsiteY74" fmla="*/ 1557943 h 1650832"/>
              <a:gd name="connsiteX75" fmla="*/ 1287768 w 2515507"/>
              <a:gd name="connsiteY75" fmla="*/ 1557715 h 1650832"/>
              <a:gd name="connsiteX76" fmla="*/ 2399748 w 2515507"/>
              <a:gd name="connsiteY76" fmla="*/ 1304640 h 1650832"/>
              <a:gd name="connsiteX77" fmla="*/ 1359132 w 2515507"/>
              <a:gd name="connsiteY77" fmla="*/ 1582008 h 1650832"/>
              <a:gd name="connsiteX78" fmla="*/ 1346877 w 2515507"/>
              <a:gd name="connsiteY78" fmla="*/ 1587710 h 1650832"/>
              <a:gd name="connsiteX79" fmla="*/ 1356833 w 2515507"/>
              <a:gd name="connsiteY79" fmla="*/ 1579748 h 1650832"/>
              <a:gd name="connsiteX80" fmla="*/ 2352455 w 2515507"/>
              <a:gd name="connsiteY80" fmla="*/ 1239453 h 1650832"/>
              <a:gd name="connsiteX81" fmla="*/ 2380068 w 2515507"/>
              <a:gd name="connsiteY81" fmla="*/ 1239945 h 1650832"/>
              <a:gd name="connsiteX82" fmla="*/ 2299739 w 2515507"/>
              <a:gd name="connsiteY82" fmla="*/ 381812 h 1650832"/>
              <a:gd name="connsiteX83" fmla="*/ 2369452 w 2515507"/>
              <a:gd name="connsiteY83" fmla="*/ 379549 h 1650832"/>
              <a:gd name="connsiteX84" fmla="*/ 2455207 w 2515507"/>
              <a:gd name="connsiteY84" fmla="*/ 1305423 h 1650832"/>
              <a:gd name="connsiteX85" fmla="*/ 2399748 w 2515507"/>
              <a:gd name="connsiteY85" fmla="*/ 1304625 h 165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15507" h="1650832">
                <a:moveTo>
                  <a:pt x="2372093" y="319498"/>
                </a:moveTo>
                <a:lnTo>
                  <a:pt x="2371652" y="319498"/>
                </a:lnTo>
                <a:cubicBezTo>
                  <a:pt x="2351111" y="319660"/>
                  <a:pt x="2324879" y="320326"/>
                  <a:pt x="2294139" y="321938"/>
                </a:cubicBezTo>
                <a:lnTo>
                  <a:pt x="2283022" y="203159"/>
                </a:lnTo>
                <a:cubicBezTo>
                  <a:pt x="2283022" y="203159"/>
                  <a:pt x="2271935" y="202361"/>
                  <a:pt x="2251294" y="202361"/>
                </a:cubicBezTo>
                <a:cubicBezTo>
                  <a:pt x="2230534" y="202361"/>
                  <a:pt x="2199371" y="203432"/>
                  <a:pt x="2160770" y="206737"/>
                </a:cubicBezTo>
                <a:lnTo>
                  <a:pt x="2143608" y="7890"/>
                </a:lnTo>
                <a:cubicBezTo>
                  <a:pt x="2105524" y="2196"/>
                  <a:pt x="2067040" y="-424"/>
                  <a:pt x="2028536" y="56"/>
                </a:cubicBezTo>
                <a:cubicBezTo>
                  <a:pt x="1739192" y="534"/>
                  <a:pt x="1462763" y="119910"/>
                  <a:pt x="1264031" y="330207"/>
                </a:cubicBezTo>
                <a:lnTo>
                  <a:pt x="1251494" y="330207"/>
                </a:lnTo>
                <a:cubicBezTo>
                  <a:pt x="1052749" y="119919"/>
                  <a:pt x="776323" y="546"/>
                  <a:pt x="486980" y="56"/>
                </a:cubicBezTo>
                <a:cubicBezTo>
                  <a:pt x="448475" y="-427"/>
                  <a:pt x="409992" y="2193"/>
                  <a:pt x="371907" y="7890"/>
                </a:cubicBezTo>
                <a:lnTo>
                  <a:pt x="354752" y="206725"/>
                </a:lnTo>
                <a:cubicBezTo>
                  <a:pt x="316142" y="203423"/>
                  <a:pt x="284985" y="202349"/>
                  <a:pt x="264233" y="202349"/>
                </a:cubicBezTo>
                <a:cubicBezTo>
                  <a:pt x="243602" y="202349"/>
                  <a:pt x="232503" y="203147"/>
                  <a:pt x="232503" y="203147"/>
                </a:cubicBezTo>
                <a:lnTo>
                  <a:pt x="221398" y="321926"/>
                </a:lnTo>
                <a:cubicBezTo>
                  <a:pt x="190655" y="320314"/>
                  <a:pt x="164417" y="319648"/>
                  <a:pt x="143878" y="319486"/>
                </a:cubicBezTo>
                <a:lnTo>
                  <a:pt x="143434" y="319486"/>
                </a:lnTo>
                <a:cubicBezTo>
                  <a:pt x="113917" y="319480"/>
                  <a:pt x="89256" y="341963"/>
                  <a:pt x="86540" y="371356"/>
                </a:cubicBezTo>
                <a:lnTo>
                  <a:pt x="266" y="1302902"/>
                </a:lnTo>
                <a:cubicBezTo>
                  <a:pt x="-2756" y="1334377"/>
                  <a:pt x="20309" y="1362341"/>
                  <a:pt x="51784" y="1365363"/>
                </a:cubicBezTo>
                <a:cubicBezTo>
                  <a:pt x="53587" y="1365534"/>
                  <a:pt x="55397" y="1365624"/>
                  <a:pt x="57208" y="1365624"/>
                </a:cubicBezTo>
                <a:cubicBezTo>
                  <a:pt x="57832" y="1365624"/>
                  <a:pt x="58457" y="1365624"/>
                  <a:pt x="59084" y="1365597"/>
                </a:cubicBezTo>
                <a:cubicBezTo>
                  <a:pt x="76465" y="1365039"/>
                  <a:pt x="96970" y="1364652"/>
                  <a:pt x="120267" y="1364652"/>
                </a:cubicBezTo>
                <a:cubicBezTo>
                  <a:pt x="330380" y="1364652"/>
                  <a:pt x="764471" y="1396688"/>
                  <a:pt x="1123864" y="1631473"/>
                </a:cubicBezTo>
                <a:cubicBezTo>
                  <a:pt x="1142682" y="1643956"/>
                  <a:pt x="1164733" y="1650682"/>
                  <a:pt x="1187316" y="1650832"/>
                </a:cubicBezTo>
                <a:lnTo>
                  <a:pt x="1329734" y="1650832"/>
                </a:lnTo>
                <a:cubicBezTo>
                  <a:pt x="1351397" y="1650703"/>
                  <a:pt x="1372593" y="1644505"/>
                  <a:pt x="1390913" y="1632938"/>
                </a:cubicBezTo>
                <a:cubicBezTo>
                  <a:pt x="1769833" y="1396824"/>
                  <a:pt x="2195784" y="1364664"/>
                  <a:pt x="2399763" y="1364664"/>
                </a:cubicBezTo>
                <a:cubicBezTo>
                  <a:pt x="2421166" y="1364664"/>
                  <a:pt x="2440140" y="1365015"/>
                  <a:pt x="2456345" y="1365528"/>
                </a:cubicBezTo>
                <a:lnTo>
                  <a:pt x="2457965" y="1365555"/>
                </a:lnTo>
                <a:cubicBezTo>
                  <a:pt x="2489672" y="1365630"/>
                  <a:pt x="2515433" y="1339990"/>
                  <a:pt x="2515507" y="1308283"/>
                </a:cubicBezTo>
                <a:cubicBezTo>
                  <a:pt x="2515513" y="1306461"/>
                  <a:pt x="2515429" y="1304640"/>
                  <a:pt x="2515261" y="1302827"/>
                </a:cubicBezTo>
                <a:lnTo>
                  <a:pt x="2428975" y="371356"/>
                </a:lnTo>
                <a:cubicBezTo>
                  <a:pt x="2426253" y="341972"/>
                  <a:pt x="2401603" y="319498"/>
                  <a:pt x="2372093" y="319498"/>
                </a:cubicBezTo>
                <a:close/>
                <a:moveTo>
                  <a:pt x="1156669" y="1581207"/>
                </a:moveTo>
                <a:cubicBezTo>
                  <a:pt x="788293" y="1340563"/>
                  <a:pt x="349205" y="1304631"/>
                  <a:pt x="120252" y="1304631"/>
                </a:cubicBezTo>
                <a:cubicBezTo>
                  <a:pt x="99842" y="1304631"/>
                  <a:pt x="79682" y="1304931"/>
                  <a:pt x="60308" y="1305510"/>
                </a:cubicBezTo>
                <a:lnTo>
                  <a:pt x="146066" y="379549"/>
                </a:lnTo>
                <a:cubicBezTo>
                  <a:pt x="164159" y="379723"/>
                  <a:pt x="187740" y="380339"/>
                  <a:pt x="215776" y="381812"/>
                </a:cubicBezTo>
                <a:lnTo>
                  <a:pt x="135451" y="1239921"/>
                </a:lnTo>
                <a:cubicBezTo>
                  <a:pt x="135451" y="1239921"/>
                  <a:pt x="145145" y="1239429"/>
                  <a:pt x="163063" y="1239429"/>
                </a:cubicBezTo>
                <a:cubicBezTo>
                  <a:pt x="280339" y="1239429"/>
                  <a:pt x="749845" y="1260601"/>
                  <a:pt x="1157896" y="1579184"/>
                </a:cubicBezTo>
                <a:cubicBezTo>
                  <a:pt x="1160715" y="1581384"/>
                  <a:pt x="1166714" y="1585186"/>
                  <a:pt x="1166339" y="1585826"/>
                </a:cubicBezTo>
                <a:cubicBezTo>
                  <a:pt x="1162867" y="1584874"/>
                  <a:pt x="1159592" y="1583310"/>
                  <a:pt x="1156669" y="1581207"/>
                </a:cubicBezTo>
                <a:close/>
                <a:moveTo>
                  <a:pt x="1227252" y="1557949"/>
                </a:moveTo>
                <a:cubicBezTo>
                  <a:pt x="834409" y="1233600"/>
                  <a:pt x="381004" y="1185401"/>
                  <a:pt x="201352" y="1179996"/>
                </a:cubicBezTo>
                <a:lnTo>
                  <a:pt x="287218" y="262706"/>
                </a:lnTo>
                <a:cubicBezTo>
                  <a:pt x="304241" y="263165"/>
                  <a:pt x="325335" y="264288"/>
                  <a:pt x="349607" y="266362"/>
                </a:cubicBezTo>
                <a:lnTo>
                  <a:pt x="278586" y="1089436"/>
                </a:lnTo>
                <a:cubicBezTo>
                  <a:pt x="278586" y="1089436"/>
                  <a:pt x="832599" y="1156768"/>
                  <a:pt x="1227741" y="1549365"/>
                </a:cubicBezTo>
                <a:lnTo>
                  <a:pt x="1227741" y="1557715"/>
                </a:lnTo>
                <a:cubicBezTo>
                  <a:pt x="1227741" y="1558063"/>
                  <a:pt x="1227519" y="1558165"/>
                  <a:pt x="1227252" y="1557943"/>
                </a:cubicBezTo>
                <a:close/>
                <a:moveTo>
                  <a:pt x="1227252" y="1466431"/>
                </a:moveTo>
                <a:cubicBezTo>
                  <a:pt x="899464" y="1166096"/>
                  <a:pt x="492367" y="1066505"/>
                  <a:pt x="343193" y="1039007"/>
                </a:cubicBezTo>
                <a:lnTo>
                  <a:pt x="427487" y="62146"/>
                </a:lnTo>
                <a:cubicBezTo>
                  <a:pt x="443637" y="60996"/>
                  <a:pt x="463707" y="60102"/>
                  <a:pt x="486986" y="60102"/>
                </a:cubicBezTo>
                <a:cubicBezTo>
                  <a:pt x="762943" y="60528"/>
                  <a:pt x="1026325" y="175561"/>
                  <a:pt x="1214178" y="377709"/>
                </a:cubicBezTo>
                <a:lnTo>
                  <a:pt x="1227741" y="392035"/>
                </a:lnTo>
                <a:lnTo>
                  <a:pt x="1227741" y="1466224"/>
                </a:lnTo>
                <a:cubicBezTo>
                  <a:pt x="1227741" y="1466578"/>
                  <a:pt x="1227516" y="1466671"/>
                  <a:pt x="1227246" y="1466425"/>
                </a:cubicBezTo>
                <a:close/>
                <a:moveTo>
                  <a:pt x="1287768" y="392065"/>
                </a:moveTo>
                <a:lnTo>
                  <a:pt x="1301347" y="377724"/>
                </a:lnTo>
                <a:cubicBezTo>
                  <a:pt x="1489193" y="175561"/>
                  <a:pt x="1752578" y="60519"/>
                  <a:pt x="2028542" y="60096"/>
                </a:cubicBezTo>
                <a:cubicBezTo>
                  <a:pt x="2051820" y="60096"/>
                  <a:pt x="2071891" y="60996"/>
                  <a:pt x="2088038" y="62140"/>
                </a:cubicBezTo>
                <a:lnTo>
                  <a:pt x="2172331" y="1039001"/>
                </a:lnTo>
                <a:cubicBezTo>
                  <a:pt x="2023163" y="1066499"/>
                  <a:pt x="1616052" y="1166090"/>
                  <a:pt x="1288264" y="1466425"/>
                </a:cubicBezTo>
                <a:cubicBezTo>
                  <a:pt x="1287993" y="1466671"/>
                  <a:pt x="1287768" y="1466578"/>
                  <a:pt x="1287768" y="1466212"/>
                </a:cubicBezTo>
                <a:close/>
                <a:moveTo>
                  <a:pt x="1287768" y="1557730"/>
                </a:moveTo>
                <a:lnTo>
                  <a:pt x="1287768" y="1549380"/>
                </a:lnTo>
                <a:cubicBezTo>
                  <a:pt x="1682910" y="1156783"/>
                  <a:pt x="2236936" y="1089451"/>
                  <a:pt x="2236936" y="1089451"/>
                </a:cubicBezTo>
                <a:lnTo>
                  <a:pt x="2165911" y="266368"/>
                </a:lnTo>
                <a:cubicBezTo>
                  <a:pt x="2190171" y="264294"/>
                  <a:pt x="2211274" y="263171"/>
                  <a:pt x="2228304" y="262712"/>
                </a:cubicBezTo>
                <a:lnTo>
                  <a:pt x="2314170" y="1179996"/>
                </a:lnTo>
                <a:cubicBezTo>
                  <a:pt x="2134520" y="1185398"/>
                  <a:pt x="1681115" y="1233585"/>
                  <a:pt x="1288258" y="1557943"/>
                </a:cubicBezTo>
                <a:cubicBezTo>
                  <a:pt x="1287991" y="1558165"/>
                  <a:pt x="1287768" y="1558063"/>
                  <a:pt x="1287768" y="1557715"/>
                </a:cubicBezTo>
                <a:close/>
                <a:moveTo>
                  <a:pt x="2399748" y="1304640"/>
                </a:moveTo>
                <a:cubicBezTo>
                  <a:pt x="2177346" y="1304640"/>
                  <a:pt x="1746428" y="1340656"/>
                  <a:pt x="1359132" y="1582008"/>
                </a:cubicBezTo>
                <a:cubicBezTo>
                  <a:pt x="1355395" y="1584580"/>
                  <a:pt x="1351253" y="1586510"/>
                  <a:pt x="1346877" y="1587710"/>
                </a:cubicBezTo>
                <a:cubicBezTo>
                  <a:pt x="1346217" y="1586711"/>
                  <a:pt x="1353519" y="1582338"/>
                  <a:pt x="1356833" y="1579748"/>
                </a:cubicBezTo>
                <a:cubicBezTo>
                  <a:pt x="1765091" y="1260585"/>
                  <a:pt x="2235144" y="1239447"/>
                  <a:pt x="2352455" y="1239453"/>
                </a:cubicBezTo>
                <a:cubicBezTo>
                  <a:pt x="2370355" y="1239453"/>
                  <a:pt x="2380068" y="1239945"/>
                  <a:pt x="2380068" y="1239945"/>
                </a:cubicBezTo>
                <a:lnTo>
                  <a:pt x="2299739" y="381812"/>
                </a:lnTo>
                <a:cubicBezTo>
                  <a:pt x="2327772" y="380339"/>
                  <a:pt x="2351363" y="379711"/>
                  <a:pt x="2369452" y="379549"/>
                </a:cubicBezTo>
                <a:lnTo>
                  <a:pt x="2455207" y="1305423"/>
                </a:lnTo>
                <a:cubicBezTo>
                  <a:pt x="2439138" y="1304946"/>
                  <a:pt x="2420550" y="1304625"/>
                  <a:pt x="2399748" y="1304625"/>
                </a:cubicBezTo>
                <a:close/>
              </a:path>
            </a:pathLst>
          </a:custGeom>
          <a:solidFill>
            <a:srgbClr val="44F1B6"/>
          </a:solidFill>
          <a:ln w="299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DE3A3-C859-3340-B119-CA6154AD50E2}"/>
              </a:ext>
            </a:extLst>
          </p:cNvPr>
          <p:cNvSpPr txBox="1"/>
          <p:nvPr/>
        </p:nvSpPr>
        <p:spPr>
          <a:xfrm>
            <a:off x="4384129" y="2499054"/>
            <a:ext cx="3566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4F1B6"/>
                </a:solidFill>
                <a:latin typeface="Apple Braille" pitchFamily="2" charset="0"/>
              </a:rPr>
              <a:t>BookTalk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EAB61-42B1-FC46-B3FD-24FF202394D9}"/>
              </a:ext>
            </a:extLst>
          </p:cNvPr>
          <p:cNvSpPr txBox="1"/>
          <p:nvPr/>
        </p:nvSpPr>
        <p:spPr>
          <a:xfrm>
            <a:off x="4786353" y="3514472"/>
            <a:ext cx="2814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4F1B6"/>
                </a:solidFill>
                <a:latin typeface="Apple Braille" pitchFamily="2" charset="0"/>
              </a:rPr>
              <a:t>Read Together.</a:t>
            </a:r>
          </a:p>
        </p:txBody>
      </p:sp>
    </p:spTree>
    <p:extLst>
      <p:ext uri="{BB962C8B-B14F-4D97-AF65-F5344CB8AC3E}">
        <p14:creationId xmlns:p14="http://schemas.microsoft.com/office/powerpoint/2010/main" val="210476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35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 Braille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Dieck</dc:creator>
  <cp:lastModifiedBy>Connor Dieck</cp:lastModifiedBy>
  <cp:revision>8</cp:revision>
  <dcterms:created xsi:type="dcterms:W3CDTF">2021-09-30T17:19:04Z</dcterms:created>
  <dcterms:modified xsi:type="dcterms:W3CDTF">2021-10-01T13:20:06Z</dcterms:modified>
</cp:coreProperties>
</file>