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1D0"/>
    <a:srgbClr val="BDF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7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2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1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8BDB-828A-EE4A-BFB7-736C423E071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C92-EB6D-244A-9B14-D9C9028BB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4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Easter Egg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localhost:8000/Home/index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6329363" y="2817691"/>
            <a:ext cx="5500687" cy="1397122"/>
          </a:xfrm>
        </p:spPr>
        <p:txBody>
          <a:bodyPr>
            <a:noAutofit/>
          </a:bodyPr>
          <a:lstStyle/>
          <a:p>
            <a:r>
              <a:rPr lang="fr-FR" sz="3200" dirty="0" smtClean="0">
                <a:latin typeface="Chalkduster" charset="0"/>
                <a:ea typeface="Chalkduster" charset="0"/>
                <a:cs typeface="Chalkduster" charset="0"/>
              </a:rPr>
              <a:t>Faites travailler votre mémoire en ligne </a:t>
            </a:r>
            <a:endParaRPr lang="fr-FR" sz="3200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310103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1443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51443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928810" y="1827974"/>
            <a:ext cx="7915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Mais c’est quoi ce jeu ?</a:t>
            </a:r>
          </a:p>
          <a:p>
            <a:endParaRPr lang="fr-FR" sz="2400" dirty="0"/>
          </a:p>
          <a:p>
            <a:r>
              <a:rPr lang="fr-FR" sz="2400" dirty="0" smtClean="0"/>
              <a:t>Célèbre jeu de mémoire,                                        consiste à composer des paires de cartes en les retournant deux par deux.</a:t>
            </a:r>
          </a:p>
          <a:p>
            <a:endParaRPr lang="fr-FR" sz="2400" dirty="0" smtClean="0"/>
          </a:p>
          <a:p>
            <a:r>
              <a:rPr lang="fr-FR" sz="2400" dirty="0" smtClean="0"/>
              <a:t>Le but est de tout découvrir le plus rapidement possible </a:t>
            </a:r>
            <a:endParaRPr lang="fr-FR" sz="2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79" y="2600326"/>
            <a:ext cx="2530490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51443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928810" y="1827974"/>
            <a:ext cx="7915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 quoi ça ressemble ?</a:t>
            </a:r>
          </a:p>
          <a:p>
            <a:endParaRPr lang="fr-FR" sz="2400" dirty="0"/>
          </a:p>
          <a:p>
            <a:pPr algn="just"/>
            <a:r>
              <a:rPr lang="fr-FR" sz="2400" dirty="0" smtClean="0"/>
              <a:t>Quand Pâques rencontre une équipe de développeur de talent , ça donne                                          :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 smtClean="0">
                <a:hlinkClick r:id="rId5"/>
              </a:rPr>
              <a:t>http://localhost:8000/Home/index</a:t>
            </a:r>
            <a:endParaRPr lang="fr-FR" sz="2400" dirty="0" smtClean="0"/>
          </a:p>
          <a:p>
            <a:endParaRPr lang="fr-FR" sz="2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35" y="3024150"/>
            <a:ext cx="2530490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6" y="4911501"/>
            <a:ext cx="1607879" cy="177465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7" name="ZoneTexte 6"/>
          <p:cNvSpPr txBox="1"/>
          <p:nvPr/>
        </p:nvSpPr>
        <p:spPr>
          <a:xfrm>
            <a:off x="9088474" y="612543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1443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-988977" y="6310103"/>
            <a:ext cx="66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Made </a:t>
            </a:r>
            <a:r>
              <a:rPr lang="fr-FR" smtClean="0"/>
              <a:t>by Nathalie, Foucauld, Quentin &amp; Julien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34315" y="3404440"/>
            <a:ext cx="598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Merci de votre attention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036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</Words>
  <Application>Microsoft Macintosh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Chalkduster</vt:lpstr>
      <vt:lpstr>Easter Egg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MEMORY</dc:title>
  <dc:creator>Utilisateur de Microsoft Office</dc:creator>
  <cp:lastModifiedBy>Utilisateur de Microsoft Office</cp:lastModifiedBy>
  <cp:revision>7</cp:revision>
  <dcterms:created xsi:type="dcterms:W3CDTF">2019-04-18T23:44:07Z</dcterms:created>
  <dcterms:modified xsi:type="dcterms:W3CDTF">2019-04-19T00:20:25Z</dcterms:modified>
</cp:coreProperties>
</file>