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1"/>
  </p:notesMasterIdLst>
  <p:sldIdLst>
    <p:sldId id="1864" r:id="rId5"/>
    <p:sldId id="1865" r:id="rId6"/>
    <p:sldId id="1846" r:id="rId7"/>
    <p:sldId id="1863" r:id="rId8"/>
    <p:sldId id="1860" r:id="rId9"/>
    <p:sldId id="1859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007788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3"/>
  </p:normalViewPr>
  <p:slideViewPr>
    <p:cSldViewPr snapToGrid="0">
      <p:cViewPr varScale="1">
        <p:scale>
          <a:sx n="72" d="100"/>
          <a:sy n="72" d="100"/>
        </p:scale>
        <p:origin x="84" y="150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1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43A5AC0-459E-4425-91E3-48F0DAB26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27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43A5AC0-459E-4425-91E3-48F0DAB26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7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9BE3FD0-1382-4F0E-A01F-F6C205E7D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2641" y="3554917"/>
            <a:ext cx="6438912" cy="763083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0BC0C9-E1C8-43B4-B02D-558783360CD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612640" y="2311400"/>
            <a:ext cx="5156200" cy="1117600"/>
          </a:xfrm>
        </p:spPr>
        <p:txBody>
          <a:bodyPr anchor="ctr">
            <a:normAutofit fontScale="90000"/>
          </a:bodyPr>
          <a:lstStyle>
            <a:lvl1pPr>
              <a:defRPr>
                <a:latin typeface="+mj-lt"/>
              </a:defRPr>
            </a:lvl1pPr>
          </a:lstStyle>
          <a:p>
            <a:pPr algn="l" eaLnBrk="1" hangingPunct="1"/>
            <a:r>
              <a:rPr lang="en-US" altLang="en-US" sz="6600" b="1">
                <a:latin typeface="+mn-lt"/>
              </a:rPr>
              <a:t>Click to edit Master title style</a:t>
            </a:r>
            <a:endParaRPr lang="en-US" altLang="en-US" sz="6600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5578F-CE23-4B1E-8B29-2B29EC47F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527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4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2000" b="1"/>
            </a:lvl1pPr>
            <a:lvl2pPr marL="228600" indent="-228600">
              <a:spcBef>
                <a:spcPts val="1000"/>
              </a:spcBef>
              <a:tabLst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19AE8D-05DC-434E-8BAB-DB7EE74623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3CCC0B9-F174-4BEA-B4A2-17F39F97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2"/>
            <a:ext cx="5334000" cy="1189038"/>
          </a:xfr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2000" b="1"/>
            </a:lvl1pPr>
            <a:lvl2pPr marL="228600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BEAC93-2E5F-4D18-864F-810515C36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490D68-B82F-49A4-A08B-9A8AF3A6F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7187F-739A-422C-9E4F-F94E6DE092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 marL="228600" indent="-228600">
              <a:spcBef>
                <a:spcPts val="1000"/>
              </a:spcBef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83DB48-CF57-4729-916D-E4E70143AC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-1200150" y="1200150"/>
            <a:ext cx="6858000" cy="44577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83D44B3A-DC81-4CDB-80B8-F943DED435E9}"/>
              </a:ext>
            </a:extLst>
          </p:cNvPr>
          <p:cNvSpPr>
            <a:spLocks/>
          </p:cNvSpPr>
          <p:nvPr userDrawn="1"/>
        </p:nvSpPr>
        <p:spPr bwMode="auto">
          <a:xfrm>
            <a:off x="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151569B0-9C86-438F-A1AE-05ED60D0F265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" name="Freeform 5">
            <a:extLst>
              <a:ext uri="{FF2B5EF4-FFF2-40B4-BE49-F238E27FC236}">
                <a16:creationId xmlns:a16="http://schemas.microsoft.com/office/drawing/2014/main" id="{CCD311FE-1421-46A5-92B9-3C8A6A7F5E8C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2B789E47-10B7-479F-B3E4-97A211C54085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" name="Freeform 5">
            <a:extLst>
              <a:ext uri="{FF2B5EF4-FFF2-40B4-BE49-F238E27FC236}">
                <a16:creationId xmlns:a16="http://schemas.microsoft.com/office/drawing/2014/main" id="{E771A75F-B91F-4601-B829-BEEA9E2B5912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12BE88AE-786D-4978-8E31-4015DBC2A4C3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" name="Freeform 5">
            <a:extLst>
              <a:ext uri="{FF2B5EF4-FFF2-40B4-BE49-F238E27FC236}">
                <a16:creationId xmlns:a16="http://schemas.microsoft.com/office/drawing/2014/main" id="{315D8FE8-C69A-44FB-BD09-7F0E768518E0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" name="Freeform 5">
            <a:extLst>
              <a:ext uri="{FF2B5EF4-FFF2-40B4-BE49-F238E27FC236}">
                <a16:creationId xmlns:a16="http://schemas.microsoft.com/office/drawing/2014/main" id="{50F99163-4524-4752-96D9-AA617FC04D65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C777E46D-D756-4BDA-A3B4-2DB1DE6E61D7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" name="Freeform 5">
            <a:extLst>
              <a:ext uri="{FF2B5EF4-FFF2-40B4-BE49-F238E27FC236}">
                <a16:creationId xmlns:a16="http://schemas.microsoft.com/office/drawing/2014/main" id="{25B709C5-D087-49F1-A8A6-2D75DE33C76B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519D68D8-74F8-44F1-B73F-42156F9FDC23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543E355E-5790-4E21-8382-3C55A04CB9DC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C6494B8B-41CF-4993-B667-E00F064C385F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C4265E16-2BDF-4C97-8374-E88DBA6F3A72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" name="Freeform 5">
            <a:extLst>
              <a:ext uri="{FF2B5EF4-FFF2-40B4-BE49-F238E27FC236}">
                <a16:creationId xmlns:a16="http://schemas.microsoft.com/office/drawing/2014/main" id="{066F27C5-C1F6-4034-8DFE-3FD5C1AC0452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9" name="Freeform 5">
            <a:extLst>
              <a:ext uri="{FF2B5EF4-FFF2-40B4-BE49-F238E27FC236}">
                <a16:creationId xmlns:a16="http://schemas.microsoft.com/office/drawing/2014/main" id="{2831DC9A-E543-4101-A138-7EFCEC705713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48394A84-CE37-4002-93F8-44426484CDA8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B961E482-D999-4A66-AD86-3542D3D18CF4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5" name="Freeform 5">
            <a:extLst>
              <a:ext uri="{FF2B5EF4-FFF2-40B4-BE49-F238E27FC236}">
                <a16:creationId xmlns:a16="http://schemas.microsoft.com/office/drawing/2014/main" id="{B3AB249E-9AC7-4283-9819-84552EE8DA60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7" name="Freeform 5">
            <a:extLst>
              <a:ext uri="{FF2B5EF4-FFF2-40B4-BE49-F238E27FC236}">
                <a16:creationId xmlns:a16="http://schemas.microsoft.com/office/drawing/2014/main" id="{143194C4-B8D5-40E8-AA29-09CCFCCB1AAD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9" name="Freeform 5">
            <a:extLst>
              <a:ext uri="{FF2B5EF4-FFF2-40B4-BE49-F238E27FC236}">
                <a16:creationId xmlns:a16="http://schemas.microsoft.com/office/drawing/2014/main" id="{7D46313C-EB02-4047-89F6-D334E1D6555E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9D574720-4432-414F-A755-2165DB6A12B1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3" name="Freeform 5">
            <a:extLst>
              <a:ext uri="{FF2B5EF4-FFF2-40B4-BE49-F238E27FC236}">
                <a16:creationId xmlns:a16="http://schemas.microsoft.com/office/drawing/2014/main" id="{60DBF99C-FDEF-4EB8-BEB3-6016CF556C4E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5" name="Freeform 5">
            <a:extLst>
              <a:ext uri="{FF2B5EF4-FFF2-40B4-BE49-F238E27FC236}">
                <a16:creationId xmlns:a16="http://schemas.microsoft.com/office/drawing/2014/main" id="{F9BECBFC-E4BA-40A6-9C5C-2A5A5DF6702C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7" name="Freeform 5">
            <a:extLst>
              <a:ext uri="{FF2B5EF4-FFF2-40B4-BE49-F238E27FC236}">
                <a16:creationId xmlns:a16="http://schemas.microsoft.com/office/drawing/2014/main" id="{083D96D8-F927-4368-82B6-DF0B012BEAB0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9" name="Freeform 5">
            <a:extLst>
              <a:ext uri="{FF2B5EF4-FFF2-40B4-BE49-F238E27FC236}">
                <a16:creationId xmlns:a16="http://schemas.microsoft.com/office/drawing/2014/main" id="{C2459E27-74A6-4C11-B416-60F8ACAF5632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1" name="Freeform 5">
            <a:extLst>
              <a:ext uri="{FF2B5EF4-FFF2-40B4-BE49-F238E27FC236}">
                <a16:creationId xmlns:a16="http://schemas.microsoft.com/office/drawing/2014/main" id="{EE8740CA-03F5-4DE6-A689-9CF8CD6403FD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3" name="Freeform 5">
            <a:extLst>
              <a:ext uri="{FF2B5EF4-FFF2-40B4-BE49-F238E27FC236}">
                <a16:creationId xmlns:a16="http://schemas.microsoft.com/office/drawing/2014/main" id="{5EB10864-3F2A-490B-9AD9-34D31A126051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5" name="Freeform 5">
            <a:extLst>
              <a:ext uri="{FF2B5EF4-FFF2-40B4-BE49-F238E27FC236}">
                <a16:creationId xmlns:a16="http://schemas.microsoft.com/office/drawing/2014/main" id="{CA75FFEE-499C-4285-A7E5-05E7568C3C07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7" name="Freeform 5">
            <a:extLst>
              <a:ext uri="{FF2B5EF4-FFF2-40B4-BE49-F238E27FC236}">
                <a16:creationId xmlns:a16="http://schemas.microsoft.com/office/drawing/2014/main" id="{8932D4FB-D460-4F89-84DC-C0E9B85A0925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D74F4718-2831-43DD-B0C3-FFFAF19748B8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1" name="Freeform 5">
            <a:extLst>
              <a:ext uri="{FF2B5EF4-FFF2-40B4-BE49-F238E27FC236}">
                <a16:creationId xmlns:a16="http://schemas.microsoft.com/office/drawing/2014/main" id="{520F6E80-8A84-4DB2-A47F-74399197A10E}"/>
              </a:ext>
            </a:extLst>
          </p:cNvPr>
          <p:cNvSpPr>
            <a:spLocks/>
          </p:cNvSpPr>
          <p:nvPr userDrawn="1"/>
        </p:nvSpPr>
        <p:spPr bwMode="auto">
          <a:xfrm>
            <a:off x="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6741FEE2-217E-4F02-A93D-3EC0B83DDFDF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5" name="Freeform 5">
            <a:extLst>
              <a:ext uri="{FF2B5EF4-FFF2-40B4-BE49-F238E27FC236}">
                <a16:creationId xmlns:a16="http://schemas.microsoft.com/office/drawing/2014/main" id="{5AAF5A42-C6C0-4FAC-BE66-8AEB7C834AA4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7" name="Freeform 5">
            <a:extLst>
              <a:ext uri="{FF2B5EF4-FFF2-40B4-BE49-F238E27FC236}">
                <a16:creationId xmlns:a16="http://schemas.microsoft.com/office/drawing/2014/main" id="{4A6B066C-DCAA-422A-9702-95152A0B04CB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Freeform 5">
            <a:extLst>
              <a:ext uri="{FF2B5EF4-FFF2-40B4-BE49-F238E27FC236}">
                <a16:creationId xmlns:a16="http://schemas.microsoft.com/office/drawing/2014/main" id="{C1DD997A-6B6A-49DA-83B4-A6974F09A420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1" name="Freeform 5">
            <a:extLst>
              <a:ext uri="{FF2B5EF4-FFF2-40B4-BE49-F238E27FC236}">
                <a16:creationId xmlns:a16="http://schemas.microsoft.com/office/drawing/2014/main" id="{17A31390-9BB8-4FE9-8FAB-88549A24175C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3" name="Freeform 5">
            <a:extLst>
              <a:ext uri="{FF2B5EF4-FFF2-40B4-BE49-F238E27FC236}">
                <a16:creationId xmlns:a16="http://schemas.microsoft.com/office/drawing/2014/main" id="{20FAE2A1-8F27-49B8-8541-3C13B47AD6AC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2F19ADC6-9832-4580-9A14-D1B481D11E29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7" name="Freeform 5">
            <a:extLst>
              <a:ext uri="{FF2B5EF4-FFF2-40B4-BE49-F238E27FC236}">
                <a16:creationId xmlns:a16="http://schemas.microsoft.com/office/drawing/2014/main" id="{C1561070-E604-473F-8E55-B4502DA7BD6D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9" name="Freeform 5">
            <a:extLst>
              <a:ext uri="{FF2B5EF4-FFF2-40B4-BE49-F238E27FC236}">
                <a16:creationId xmlns:a16="http://schemas.microsoft.com/office/drawing/2014/main" id="{4669F3F3-7F13-41B1-98EA-A04A88CE469C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1" name="Freeform 5">
            <a:extLst>
              <a:ext uri="{FF2B5EF4-FFF2-40B4-BE49-F238E27FC236}">
                <a16:creationId xmlns:a16="http://schemas.microsoft.com/office/drawing/2014/main" id="{42BD7F25-AB3C-4D00-977B-E773BA10807B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3" name="Freeform 5">
            <a:extLst>
              <a:ext uri="{FF2B5EF4-FFF2-40B4-BE49-F238E27FC236}">
                <a16:creationId xmlns:a16="http://schemas.microsoft.com/office/drawing/2014/main" id="{7B466185-3DA7-4D33-85BF-EAAB41254563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" name="Freeform 5">
            <a:extLst>
              <a:ext uri="{FF2B5EF4-FFF2-40B4-BE49-F238E27FC236}">
                <a16:creationId xmlns:a16="http://schemas.microsoft.com/office/drawing/2014/main" id="{067FBB6E-9FD4-4A30-8C7C-B36C4AA32A09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7" name="Freeform 5">
            <a:extLst>
              <a:ext uri="{FF2B5EF4-FFF2-40B4-BE49-F238E27FC236}">
                <a16:creationId xmlns:a16="http://schemas.microsoft.com/office/drawing/2014/main" id="{0D0C4E3C-A37B-4027-B20D-46357FB3665E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9" name="Freeform 5">
            <a:extLst>
              <a:ext uri="{FF2B5EF4-FFF2-40B4-BE49-F238E27FC236}">
                <a16:creationId xmlns:a16="http://schemas.microsoft.com/office/drawing/2014/main" id="{0FD2391E-D304-4294-8A05-6EC9E58FC417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1" name="Freeform 5">
            <a:extLst>
              <a:ext uri="{FF2B5EF4-FFF2-40B4-BE49-F238E27FC236}">
                <a16:creationId xmlns:a16="http://schemas.microsoft.com/office/drawing/2014/main" id="{079D2452-BC77-4742-AB7B-30508A68E3CA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3" name="Freeform 5">
            <a:extLst>
              <a:ext uri="{FF2B5EF4-FFF2-40B4-BE49-F238E27FC236}">
                <a16:creationId xmlns:a16="http://schemas.microsoft.com/office/drawing/2014/main" id="{7BCEC5E2-D648-46C8-8C64-94FDDCE7685B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Freeform 5">
            <a:extLst>
              <a:ext uri="{FF2B5EF4-FFF2-40B4-BE49-F238E27FC236}">
                <a16:creationId xmlns:a16="http://schemas.microsoft.com/office/drawing/2014/main" id="{6E6770F7-8B3D-46A2-BB80-73A1D63F34D1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7" name="Freeform 5">
            <a:extLst>
              <a:ext uri="{FF2B5EF4-FFF2-40B4-BE49-F238E27FC236}">
                <a16:creationId xmlns:a16="http://schemas.microsoft.com/office/drawing/2014/main" id="{DA305386-2CA9-4CB1-B6C1-3B6D7F722A4A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9" name="Freeform 5">
            <a:extLst>
              <a:ext uri="{FF2B5EF4-FFF2-40B4-BE49-F238E27FC236}">
                <a16:creationId xmlns:a16="http://schemas.microsoft.com/office/drawing/2014/main" id="{7F1BBA34-10D4-44F3-AE4C-203CE5E635E3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1" name="Freeform 5">
            <a:extLst>
              <a:ext uri="{FF2B5EF4-FFF2-40B4-BE49-F238E27FC236}">
                <a16:creationId xmlns:a16="http://schemas.microsoft.com/office/drawing/2014/main" id="{3E3BBB0A-F44B-4418-9AB5-90C76F47B65C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3" name="Freeform 5">
            <a:extLst>
              <a:ext uri="{FF2B5EF4-FFF2-40B4-BE49-F238E27FC236}">
                <a16:creationId xmlns:a16="http://schemas.microsoft.com/office/drawing/2014/main" id="{786EAD10-8FDE-4463-AB44-FA22D4E08EB6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5" name="Freeform 5">
            <a:extLst>
              <a:ext uri="{FF2B5EF4-FFF2-40B4-BE49-F238E27FC236}">
                <a16:creationId xmlns:a16="http://schemas.microsoft.com/office/drawing/2014/main" id="{F7762CAA-ACEF-45F9-9F8B-D4F10B020BC3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7" name="Freeform 5">
            <a:extLst>
              <a:ext uri="{FF2B5EF4-FFF2-40B4-BE49-F238E27FC236}">
                <a16:creationId xmlns:a16="http://schemas.microsoft.com/office/drawing/2014/main" id="{386FE2DA-52B1-4946-89A1-7E807D6B8820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9" name="Freeform 5">
            <a:extLst>
              <a:ext uri="{FF2B5EF4-FFF2-40B4-BE49-F238E27FC236}">
                <a16:creationId xmlns:a16="http://schemas.microsoft.com/office/drawing/2014/main" id="{630CDC40-690A-4572-8E6C-F852F589C734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1" name="Freeform 5">
            <a:extLst>
              <a:ext uri="{FF2B5EF4-FFF2-40B4-BE49-F238E27FC236}">
                <a16:creationId xmlns:a16="http://schemas.microsoft.com/office/drawing/2014/main" id="{0CBE04A5-557D-4ED8-9367-4965DF872CB7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3" name="Freeform 5">
            <a:extLst>
              <a:ext uri="{FF2B5EF4-FFF2-40B4-BE49-F238E27FC236}">
                <a16:creationId xmlns:a16="http://schemas.microsoft.com/office/drawing/2014/main" id="{18C1D1A8-8F8A-49D6-AD02-B410DE26F0BE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5" name="Freeform 5">
            <a:extLst>
              <a:ext uri="{FF2B5EF4-FFF2-40B4-BE49-F238E27FC236}">
                <a16:creationId xmlns:a16="http://schemas.microsoft.com/office/drawing/2014/main" id="{0919F9FD-AAF0-47C3-BF09-F46DC2147B65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7" name="Freeform 5">
            <a:extLst>
              <a:ext uri="{FF2B5EF4-FFF2-40B4-BE49-F238E27FC236}">
                <a16:creationId xmlns:a16="http://schemas.microsoft.com/office/drawing/2014/main" id="{37375F0B-BC73-4249-8F6A-670E30ED9D64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9" name="Freeform 5">
            <a:extLst>
              <a:ext uri="{FF2B5EF4-FFF2-40B4-BE49-F238E27FC236}">
                <a16:creationId xmlns:a16="http://schemas.microsoft.com/office/drawing/2014/main" id="{21E5C0A4-FAA3-4924-9412-BBA867E80D39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1" name="Freeform 5">
            <a:extLst>
              <a:ext uri="{FF2B5EF4-FFF2-40B4-BE49-F238E27FC236}">
                <a16:creationId xmlns:a16="http://schemas.microsoft.com/office/drawing/2014/main" id="{DA9355A1-AFF3-49B5-8161-79FD9B4B2D14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2DC4114B-0609-4C4D-B543-47A78CCD924E}"/>
              </a:ext>
            </a:extLst>
          </p:cNvPr>
          <p:cNvSpPr>
            <a:spLocks/>
          </p:cNvSpPr>
          <p:nvPr userDrawn="1"/>
        </p:nvSpPr>
        <p:spPr bwMode="auto">
          <a:xfrm>
            <a:off x="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F4991A45-6BE7-41F5-A26B-FEDE1476FA01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1E524AC6-1148-4420-9876-811DD3A6CFA3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FB0D408-43F7-461D-BFDF-08A3F869B01B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3BFEC4BA-AD08-41E5-B485-5D76779BD22C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DCADCEEA-F24D-44AB-922F-8772E0343F65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787DE99-F548-4F27-BD73-008223ADC626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7684DD24-7DDA-4D86-9D3A-4AF92794D2AB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B9B85DC-2B9F-4D61-8259-DFBAE7153C86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A3C2DDF8-77DE-44E7-82EB-BD2B109B8FDF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FA74D4D0-7595-4C86-991E-ACC5FA41CC6C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23157884-97DA-4B49-BAA8-4F244EF86883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07CDB3B0-5CB6-43DA-A0C1-5990C23AB10D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A932886D-EB20-4026-9D6E-687F61B1AA23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3E812D95-DE21-4AE5-8F40-2DB182F3DEB9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210B2D4F-6E86-4287-8EA1-EA3A728A112A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1E976474-73A7-4C5B-9BBB-2F877FE899E6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465A6564-AC40-4493-A583-1FFB6C3E9DD9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6954C064-7CB0-4288-BE96-E91AC7F876F2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90BB86D8-7370-4CF9-8DCC-597757CFC2FB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D8B61089-5F8D-4533-AFA2-5E4CFABC7955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C3DAA582-A4E2-4D0D-9142-F0A4E91DF0FF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0330153D-7AC7-4FEE-B014-E16DDA9F990D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9FE05360-0BAD-4CD0-912B-2EFB0A93B25F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2BB69768-4BF4-4369-941D-7F83EA731EC1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51F585F2-FB0F-4846-9CD2-11F7FF96FD97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7" name="Freeform 5">
            <a:extLst>
              <a:ext uri="{FF2B5EF4-FFF2-40B4-BE49-F238E27FC236}">
                <a16:creationId xmlns:a16="http://schemas.microsoft.com/office/drawing/2014/main" id="{CBE3430D-F606-4308-B49E-D9AAD7125090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DBCBDCF3-6847-4191-A872-E8389FEBE08D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1F7B483D-EB1A-45B5-B1AD-0EAE7F64763C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" name="Freeform 5">
            <a:extLst>
              <a:ext uri="{FF2B5EF4-FFF2-40B4-BE49-F238E27FC236}">
                <a16:creationId xmlns:a16="http://schemas.microsoft.com/office/drawing/2014/main" id="{B3466B6D-9C19-4F9A-8173-BC98E52B1023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9C4E25A9-A7F7-4238-B98D-A72344849620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" name="Freeform 5">
            <a:extLst>
              <a:ext uri="{FF2B5EF4-FFF2-40B4-BE49-F238E27FC236}">
                <a16:creationId xmlns:a16="http://schemas.microsoft.com/office/drawing/2014/main" id="{582162BB-6F36-41B5-B5AD-B7FD4177E530}"/>
              </a:ext>
            </a:extLst>
          </p:cNvPr>
          <p:cNvSpPr>
            <a:spLocks/>
          </p:cNvSpPr>
          <p:nvPr userDrawn="1"/>
        </p:nvSpPr>
        <p:spPr bwMode="auto">
          <a:xfrm>
            <a:off x="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652516D9-F1FA-4063-ADA2-9B081A2D5A2E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" name="Freeform 5">
            <a:extLst>
              <a:ext uri="{FF2B5EF4-FFF2-40B4-BE49-F238E27FC236}">
                <a16:creationId xmlns:a16="http://schemas.microsoft.com/office/drawing/2014/main" id="{1C6A6B49-4641-48E9-8819-769AAE00B198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" name="Freeform 5">
            <a:extLst>
              <a:ext uri="{FF2B5EF4-FFF2-40B4-BE49-F238E27FC236}">
                <a16:creationId xmlns:a16="http://schemas.microsoft.com/office/drawing/2014/main" id="{B1530B27-CB32-4FD6-ADCD-696B9A77D606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BAFEEEB6-FF84-414F-A371-D3F809A1C86D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" name="Freeform 5">
            <a:extLst>
              <a:ext uri="{FF2B5EF4-FFF2-40B4-BE49-F238E27FC236}">
                <a16:creationId xmlns:a16="http://schemas.microsoft.com/office/drawing/2014/main" id="{0F8F801F-06E9-4E1C-A137-226729983354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3062C679-537B-4565-B111-60C31A15ACF4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887EEB3A-4213-464A-87A3-D2DAF47421F5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ADC86261-F90C-45E0-A168-7581A8C02C38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504DD272-AA18-4EE6-AA29-9F6F74F23909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" name="Freeform 5">
            <a:extLst>
              <a:ext uri="{FF2B5EF4-FFF2-40B4-BE49-F238E27FC236}">
                <a16:creationId xmlns:a16="http://schemas.microsoft.com/office/drawing/2014/main" id="{8BCD198C-85D1-4065-9D67-82D3B38E1C37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9" name="Freeform 5">
            <a:extLst>
              <a:ext uri="{FF2B5EF4-FFF2-40B4-BE49-F238E27FC236}">
                <a16:creationId xmlns:a16="http://schemas.microsoft.com/office/drawing/2014/main" id="{2900C489-4586-4F04-BD13-FF483556032E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FFF75EF5-F4A4-47DF-B2E8-27AF735DAE67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0C8AD0A5-DBDC-4519-871E-FE913951AE59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5" name="Freeform 5">
            <a:extLst>
              <a:ext uri="{FF2B5EF4-FFF2-40B4-BE49-F238E27FC236}">
                <a16:creationId xmlns:a16="http://schemas.microsoft.com/office/drawing/2014/main" id="{5417658F-66B2-4FE7-A854-CC3AE0F7EB74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7" name="Freeform 5">
            <a:extLst>
              <a:ext uri="{FF2B5EF4-FFF2-40B4-BE49-F238E27FC236}">
                <a16:creationId xmlns:a16="http://schemas.microsoft.com/office/drawing/2014/main" id="{A81C42B8-9501-457C-9DBC-BA397001DE6B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9" name="Freeform 5">
            <a:extLst>
              <a:ext uri="{FF2B5EF4-FFF2-40B4-BE49-F238E27FC236}">
                <a16:creationId xmlns:a16="http://schemas.microsoft.com/office/drawing/2014/main" id="{1E20BB75-9E81-42DF-B4BF-5B6987919CEC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D01EE500-D7A1-4352-BAD2-B850ACC4BC6A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3" name="Freeform 5">
            <a:extLst>
              <a:ext uri="{FF2B5EF4-FFF2-40B4-BE49-F238E27FC236}">
                <a16:creationId xmlns:a16="http://schemas.microsoft.com/office/drawing/2014/main" id="{1587723F-EB9C-433F-ACA5-343CDE53B4CA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5" name="Freeform 5">
            <a:extLst>
              <a:ext uri="{FF2B5EF4-FFF2-40B4-BE49-F238E27FC236}">
                <a16:creationId xmlns:a16="http://schemas.microsoft.com/office/drawing/2014/main" id="{3B89FD7D-E9C3-4C00-9808-59AAFB03163F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7" name="Freeform 5">
            <a:extLst>
              <a:ext uri="{FF2B5EF4-FFF2-40B4-BE49-F238E27FC236}">
                <a16:creationId xmlns:a16="http://schemas.microsoft.com/office/drawing/2014/main" id="{6E04DD36-8E16-472A-941F-022D2E9A88A8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9" name="Freeform 5">
            <a:extLst>
              <a:ext uri="{FF2B5EF4-FFF2-40B4-BE49-F238E27FC236}">
                <a16:creationId xmlns:a16="http://schemas.microsoft.com/office/drawing/2014/main" id="{12E1B3B0-875B-4233-B21E-CFCC3D054FB2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1" name="Freeform 5">
            <a:extLst>
              <a:ext uri="{FF2B5EF4-FFF2-40B4-BE49-F238E27FC236}">
                <a16:creationId xmlns:a16="http://schemas.microsoft.com/office/drawing/2014/main" id="{EEFA6ADA-AE04-43D9-AEBA-6D4B6101D19D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3" name="Freeform 5">
            <a:extLst>
              <a:ext uri="{FF2B5EF4-FFF2-40B4-BE49-F238E27FC236}">
                <a16:creationId xmlns:a16="http://schemas.microsoft.com/office/drawing/2014/main" id="{EF5B0E26-2791-4B14-B592-172C2FAC6FE5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5" name="Freeform 5">
            <a:extLst>
              <a:ext uri="{FF2B5EF4-FFF2-40B4-BE49-F238E27FC236}">
                <a16:creationId xmlns:a16="http://schemas.microsoft.com/office/drawing/2014/main" id="{7CDA8C23-F3D0-475C-8B0B-D2483AECFAB8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7" name="Freeform 5">
            <a:extLst>
              <a:ext uri="{FF2B5EF4-FFF2-40B4-BE49-F238E27FC236}">
                <a16:creationId xmlns:a16="http://schemas.microsoft.com/office/drawing/2014/main" id="{A6895141-163A-4201-B333-6467D533F440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96857859-9A05-4D31-8334-CDC677051A05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1" name="Freeform 5">
            <a:extLst>
              <a:ext uri="{FF2B5EF4-FFF2-40B4-BE49-F238E27FC236}">
                <a16:creationId xmlns:a16="http://schemas.microsoft.com/office/drawing/2014/main" id="{EBBC59FD-BB44-465C-9882-47450B890D91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B55E93B0-6435-4CBB-9B59-5C2C61984C86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5" name="Freeform 5">
            <a:extLst>
              <a:ext uri="{FF2B5EF4-FFF2-40B4-BE49-F238E27FC236}">
                <a16:creationId xmlns:a16="http://schemas.microsoft.com/office/drawing/2014/main" id="{CB08B145-8F37-4A8A-A4CE-4438007E168A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7" name="Freeform 5">
            <a:extLst>
              <a:ext uri="{FF2B5EF4-FFF2-40B4-BE49-F238E27FC236}">
                <a16:creationId xmlns:a16="http://schemas.microsoft.com/office/drawing/2014/main" id="{3B0D020A-90FC-400F-B7B5-63FC994068E4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B4846-4E60-4E5B-9695-28F923D1D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91440" tIns="0" rIns="9144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AAE41-A985-425A-934D-615BBE3602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0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6/28/2023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2" r:id="rId3"/>
    <p:sldLayoutId id="2147483699" r:id="rId4"/>
    <p:sldLayoutId id="2147483701" r:id="rId5"/>
    <p:sldLayoutId id="2147483700" r:id="rId6"/>
    <p:sldLayoutId id="2147483703" r:id="rId7"/>
    <p:sldLayoutId id="2147483690" r:id="rId8"/>
    <p:sldLayoutId id="2147483704" r:id="rId9"/>
    <p:sldLayoutId id="2147483691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373880" y="2311400"/>
            <a:ext cx="7528560" cy="2235200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altLang="en-US" b="1" dirty="0">
                <a:solidFill>
                  <a:srgbClr val="01C2D1"/>
                </a:solidFill>
              </a:rPr>
              <a:t>N</a:t>
            </a:r>
            <a:r>
              <a:rPr lang="en-US" altLang="en-US" b="1" dirty="0"/>
              <a:t>ydia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FE4387"/>
                </a:solidFill>
              </a:rPr>
              <a:t>V</a:t>
            </a:r>
            <a:r>
              <a:rPr lang="en-US" altLang="en-US" b="1" dirty="0"/>
              <a:t>elazquez </a:t>
            </a:r>
            <a:endParaRPr lang="en-US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4004F6-2668-4FC1-838D-4ECB627E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Mujer</a:t>
            </a:r>
            <a:r>
              <a:rPr lang="en-US" sz="3200" dirty="0"/>
              <a:t> de Grandes </a:t>
            </a:r>
            <a:r>
              <a:rPr lang="en-US" sz="3200" dirty="0" err="1"/>
              <a:t>Logros</a:t>
            </a:r>
            <a:br>
              <a:rPr lang="en-US" dirty="0"/>
            </a:br>
            <a:endParaRPr lang="en-US" dirty="0"/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634330"/>
            <a:ext cx="5334000" cy="4194969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</a:pPr>
            <a:r>
              <a:rPr lang="en-US" altLang="en-US" sz="1600" dirty="0" err="1"/>
              <a:t>Nydea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está</a:t>
            </a:r>
            <a:r>
              <a:rPr lang="en-US" altLang="en-US" sz="1600" dirty="0"/>
              <a:t> hacienda </a:t>
            </a:r>
            <a:r>
              <a:rPr lang="en-US" altLang="en-US" sz="1600" dirty="0" err="1"/>
              <a:t>mandato</a:t>
            </a:r>
            <a:r>
              <a:rPr lang="en-US" altLang="en-US" sz="1600" dirty="0"/>
              <a:t> de </a:t>
            </a:r>
            <a:r>
              <a:rPr lang="en-US" altLang="en-US" sz="1600" dirty="0" err="1"/>
              <a:t>catorce</a:t>
            </a:r>
            <a:r>
              <a:rPr lang="en-US" altLang="en-US" sz="1600" dirty="0"/>
              <a:t> ace </a:t>
            </a:r>
            <a:r>
              <a:rPr lang="en-US" altLang="en-US" sz="1600" dirty="0" err="1"/>
              <a:t>Representante</a:t>
            </a:r>
            <a:r>
              <a:rPr lang="en-US" altLang="en-US" sz="1600" dirty="0"/>
              <a:t> del </a:t>
            </a:r>
            <a:r>
              <a:rPr lang="en-US" altLang="en-US" sz="1600" dirty="0" err="1"/>
              <a:t>Congreso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en</a:t>
            </a:r>
            <a:r>
              <a:rPr lang="en-US" altLang="en-US" sz="1600" dirty="0"/>
              <a:t> New York.</a:t>
            </a:r>
          </a:p>
          <a:p>
            <a:pPr lvl="1">
              <a:lnSpc>
                <a:spcPct val="120000"/>
              </a:lnSpc>
            </a:pPr>
            <a:r>
              <a:rPr lang="en-US" altLang="en-US" sz="1600" dirty="0"/>
              <a:t>Ella </a:t>
            </a:r>
            <a:r>
              <a:rPr lang="en-US" altLang="en-US" sz="1600" dirty="0" err="1"/>
              <a:t>fue</a:t>
            </a:r>
            <a:r>
              <a:rPr lang="en-US" altLang="en-US" sz="1600" dirty="0"/>
              <a:t> la </a:t>
            </a:r>
            <a:r>
              <a:rPr lang="en-US" altLang="en-US" sz="1600" dirty="0" err="1"/>
              <a:t>primera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mujer</a:t>
            </a:r>
            <a:r>
              <a:rPr lang="en-US" altLang="en-US" sz="1600" dirty="0"/>
              <a:t> de Puerto Rico </a:t>
            </a:r>
            <a:r>
              <a:rPr lang="en-US" altLang="en-US" sz="1600" dirty="0" err="1"/>
              <a:t>elegida</a:t>
            </a:r>
            <a:r>
              <a:rPr lang="en-US" altLang="en-US" sz="1600" dirty="0"/>
              <a:t> para Cámara de </a:t>
            </a:r>
            <a:r>
              <a:rPr lang="en-US" altLang="en-US" sz="1600" dirty="0" err="1"/>
              <a:t>Representates</a:t>
            </a:r>
            <a:r>
              <a:rPr lang="en-US" altLang="en-US" sz="1600" dirty="0"/>
              <a:t> de </a:t>
            </a:r>
            <a:r>
              <a:rPr lang="en-US" altLang="en-US" sz="1600" dirty="0" err="1"/>
              <a:t>los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Estados</a:t>
            </a:r>
            <a:r>
              <a:rPr lang="en-US" altLang="en-US" sz="1600" dirty="0"/>
              <a:t> Unidos </a:t>
            </a:r>
            <a:r>
              <a:rPr lang="en-US" altLang="en-US" sz="1600" dirty="0" err="1"/>
              <a:t>en</a:t>
            </a:r>
            <a:r>
              <a:rPr lang="en-US" altLang="en-US" sz="1600" dirty="0"/>
              <a:t> mil </a:t>
            </a:r>
            <a:r>
              <a:rPr lang="en-US" altLang="en-US" sz="1600" dirty="0" err="1"/>
              <a:t>novecientos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noventa</a:t>
            </a:r>
            <a:r>
              <a:rPr lang="en-US" altLang="en-US" sz="1600" dirty="0"/>
              <a:t> y dos (1992).</a:t>
            </a:r>
          </a:p>
        </p:txBody>
      </p:sp>
      <p:pic>
        <p:nvPicPr>
          <p:cNvPr id="2" name="Picture Placeholder 1" descr="A person smiling in front of a flag&#10;&#10;Description automatically generated with medium confidence">
            <a:extLst>
              <a:ext uri="{FF2B5EF4-FFF2-40B4-BE49-F238E27FC236}">
                <a16:creationId xmlns:a16="http://schemas.microsoft.com/office/drawing/2014/main" id="{18FF9793-2F63-A9E1-3817-FAE11C87F0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5659" r="5659"/>
          <a:stretch>
            <a:fillRect/>
          </a:stretch>
        </p:blipFill>
        <p:spPr>
          <a:xfrm>
            <a:off x="7212562" y="858416"/>
            <a:ext cx="4294261" cy="4802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A00717-7B44-0A01-A74B-36A3519791B1}"/>
              </a:ext>
            </a:extLst>
          </p:cNvPr>
          <p:cNvSpPr txBox="1"/>
          <p:nvPr/>
        </p:nvSpPr>
        <p:spPr>
          <a:xfrm>
            <a:off x="762000" y="3731383"/>
            <a:ext cx="6097554" cy="2133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20000"/>
              </a:lnSpc>
              <a:buNone/>
            </a:pPr>
            <a:r>
              <a:rPr lang="en-US" altLang="en-US" sz="1600" dirty="0" err="1"/>
              <a:t>Vocabulario</a:t>
            </a:r>
            <a:r>
              <a:rPr lang="en-US" altLang="en-US" sz="1600" dirty="0"/>
              <a:t> Nuevo:</a:t>
            </a:r>
          </a:p>
          <a:p>
            <a:pPr lvl="1">
              <a:lnSpc>
                <a:spcPct val="120000"/>
              </a:lnSpc>
            </a:pPr>
            <a:r>
              <a:rPr lang="en-US" altLang="en-US" sz="1600" dirty="0" err="1"/>
              <a:t>Logros</a:t>
            </a:r>
            <a:r>
              <a:rPr lang="en-US" altLang="en-US" sz="1600" dirty="0"/>
              <a:t> – Achievements</a:t>
            </a:r>
          </a:p>
          <a:p>
            <a:pPr lvl="1">
              <a:lnSpc>
                <a:spcPct val="120000"/>
              </a:lnSpc>
            </a:pPr>
            <a:r>
              <a:rPr lang="en-US" altLang="en-US" sz="1600" dirty="0" err="1"/>
              <a:t>Mandato</a:t>
            </a:r>
            <a:r>
              <a:rPr lang="en-US" altLang="en-US" sz="1600" dirty="0"/>
              <a:t> – Term</a:t>
            </a:r>
          </a:p>
          <a:p>
            <a:pPr lvl="1">
              <a:lnSpc>
                <a:spcPct val="120000"/>
              </a:lnSpc>
            </a:pPr>
            <a:r>
              <a:rPr lang="en-US" altLang="en-US" sz="1600" dirty="0" err="1"/>
              <a:t>Elegida</a:t>
            </a:r>
            <a:r>
              <a:rPr lang="en-US" altLang="en-US" sz="1600" dirty="0"/>
              <a:t> – Elected</a:t>
            </a:r>
          </a:p>
          <a:p>
            <a:pPr lvl="1">
              <a:lnSpc>
                <a:spcPct val="120000"/>
              </a:lnSpc>
            </a:pPr>
            <a:r>
              <a:rPr lang="en-US" altLang="en-US" sz="1600" dirty="0"/>
              <a:t>Cámara – Chamber </a:t>
            </a:r>
          </a:p>
          <a:p>
            <a:pPr lvl="2">
              <a:lnSpc>
                <a:spcPct val="120000"/>
              </a:lnSpc>
            </a:pPr>
            <a:r>
              <a:rPr lang="en-US" altLang="en-US" sz="1600" dirty="0"/>
              <a:t>Used instead of Casa (house) when referring to political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251564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73365"/>
            <a:ext cx="6477000" cy="1189038"/>
          </a:xfrm>
        </p:spPr>
        <p:txBody>
          <a:bodyPr/>
          <a:lstStyle/>
          <a:p>
            <a:r>
              <a:rPr lang="en-US" altLang="en-US" dirty="0" err="1"/>
              <a:t>Comité</a:t>
            </a:r>
            <a:r>
              <a:rPr lang="en-US" altLang="en-US" dirty="0"/>
              <a:t> de la Casa</a:t>
            </a:r>
            <a:endParaRPr lang="en-US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73A99C47-2C14-BB4F-98AA-20742CDD8C2B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327278"/>
            <a:ext cx="5334000" cy="419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1600" dirty="0"/>
              <a:t>Luego </a:t>
            </a:r>
            <a:r>
              <a:rPr lang="en-US" altLang="en-US" sz="1600" dirty="0" err="1"/>
              <a:t>en</a:t>
            </a:r>
            <a:r>
              <a:rPr lang="en-US" altLang="en-US" sz="1600" dirty="0"/>
              <a:t> mil </a:t>
            </a:r>
            <a:r>
              <a:rPr lang="en-US" altLang="en-US" sz="1600" dirty="0" err="1"/>
              <a:t>novecientos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noventa</a:t>
            </a:r>
            <a:r>
              <a:rPr lang="en-US" altLang="en-US" sz="1600" dirty="0"/>
              <a:t> y </a:t>
            </a:r>
            <a:r>
              <a:rPr lang="en-US" altLang="en-US" sz="1600" dirty="0" err="1"/>
              <a:t>ocho</a:t>
            </a:r>
            <a:r>
              <a:rPr lang="en-US" altLang="en-US" sz="1600" dirty="0"/>
              <a:t> (1998), se </a:t>
            </a:r>
            <a:r>
              <a:rPr lang="en-US" altLang="en-US" sz="1600" dirty="0" err="1"/>
              <a:t>hacía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primera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mujer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hispana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en</a:t>
            </a:r>
            <a:r>
              <a:rPr lang="en-US" altLang="en-US" sz="1600" dirty="0"/>
              <a:t> ser </a:t>
            </a:r>
            <a:r>
              <a:rPr lang="en-US" altLang="en-US" sz="1600" dirty="0" err="1"/>
              <a:t>miembro</a:t>
            </a:r>
            <a:r>
              <a:rPr lang="en-US" altLang="en-US" sz="1600" dirty="0"/>
              <a:t> de alto </a:t>
            </a:r>
            <a:r>
              <a:rPr lang="en-US" altLang="en-US" sz="1600" dirty="0" err="1"/>
              <a:t>rango</a:t>
            </a:r>
            <a:r>
              <a:rPr lang="en-US" altLang="en-US" sz="1600" dirty="0"/>
              <a:t> de un </a:t>
            </a:r>
            <a:r>
              <a:rPr lang="en-US" altLang="en-US" sz="1600" dirty="0" err="1"/>
              <a:t>Comité</a:t>
            </a:r>
            <a:r>
              <a:rPr lang="en-US" altLang="en-US" sz="1600" dirty="0"/>
              <a:t> de la Casa.</a:t>
            </a:r>
          </a:p>
          <a:p>
            <a:pPr lvl="1"/>
            <a:r>
              <a:rPr lang="en-US" altLang="en-US" sz="1600" dirty="0"/>
              <a:t>Un </a:t>
            </a:r>
            <a:r>
              <a:rPr lang="en-US" altLang="en-US" sz="1600" dirty="0" err="1"/>
              <a:t>Comité</a:t>
            </a:r>
            <a:r>
              <a:rPr lang="en-US" altLang="en-US" sz="1600" dirty="0"/>
              <a:t> de la Casa es </a:t>
            </a:r>
            <a:r>
              <a:rPr lang="en-US" altLang="en-US" sz="1600" dirty="0" err="1"/>
              <a:t>cómo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funciona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el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Congreso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problemas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específicos</a:t>
            </a:r>
            <a:r>
              <a:rPr lang="en-US" altLang="en-US" sz="1600" dirty="0"/>
              <a:t>.</a:t>
            </a:r>
          </a:p>
          <a:p>
            <a:pPr lvl="1"/>
            <a:r>
              <a:rPr lang="en-US" sz="1600" dirty="0" err="1"/>
              <a:t>Nydea</a:t>
            </a:r>
            <a:r>
              <a:rPr lang="en-US" sz="1600" dirty="0"/>
              <a:t> </a:t>
            </a:r>
            <a:r>
              <a:rPr lang="en-US" sz="1600" dirty="0" err="1"/>
              <a:t>trabajó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la </a:t>
            </a:r>
            <a:r>
              <a:rPr lang="en-US" sz="1600" dirty="0" err="1"/>
              <a:t>Comité</a:t>
            </a:r>
            <a:r>
              <a:rPr lang="en-US" sz="1600" dirty="0"/>
              <a:t> de </a:t>
            </a:r>
            <a:r>
              <a:rPr lang="en-US" sz="1600" dirty="0" err="1"/>
              <a:t>Pequeña</a:t>
            </a:r>
            <a:r>
              <a:rPr lang="en-US" sz="1600" dirty="0"/>
              <a:t> </a:t>
            </a:r>
            <a:r>
              <a:rPr lang="en-US" sz="1600" dirty="0" err="1"/>
              <a:t>Empresa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/>
              <a:t>Recientemente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dos mil seis (2006), </a:t>
            </a:r>
            <a:r>
              <a:rPr lang="en-US" sz="1600" dirty="0" err="1"/>
              <a:t>ella</a:t>
            </a:r>
            <a:r>
              <a:rPr lang="en-US" sz="1600" dirty="0"/>
              <a:t> </a:t>
            </a:r>
            <a:r>
              <a:rPr lang="en-US" sz="1600" dirty="0" err="1"/>
              <a:t>fue</a:t>
            </a:r>
            <a:r>
              <a:rPr lang="en-US" sz="1600" dirty="0"/>
              <a:t> </a:t>
            </a:r>
            <a:r>
              <a:rPr lang="en-US" sz="1600" dirty="0" err="1"/>
              <a:t>elegida</a:t>
            </a:r>
            <a:r>
              <a:rPr lang="en-US" sz="1600" dirty="0"/>
              <a:t> para ser </a:t>
            </a:r>
            <a:r>
              <a:rPr lang="en-US" sz="1600" dirty="0" err="1"/>
              <a:t>Presidenta</a:t>
            </a:r>
            <a:r>
              <a:rPr lang="en-US" sz="1600" dirty="0"/>
              <a:t> de ese </a:t>
            </a:r>
            <a:r>
              <a:rPr lang="en-US" sz="1600" dirty="0" err="1"/>
              <a:t>comité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/>
              <a:t>Esto</a:t>
            </a:r>
            <a:r>
              <a:rPr lang="en-US" sz="1600" dirty="0"/>
              <a:t> </a:t>
            </a:r>
            <a:r>
              <a:rPr lang="en-US" sz="1600" dirty="0" err="1"/>
              <a:t>significa</a:t>
            </a:r>
            <a:r>
              <a:rPr lang="en-US" sz="1600" dirty="0"/>
              <a:t> que </a:t>
            </a:r>
            <a:r>
              <a:rPr lang="en-US" sz="1600" dirty="0" err="1"/>
              <a:t>ella</a:t>
            </a:r>
            <a:r>
              <a:rPr lang="en-US" sz="1600" dirty="0"/>
              <a:t> es la </a:t>
            </a:r>
            <a:r>
              <a:rPr lang="en-US" sz="1600" dirty="0" err="1"/>
              <a:t>primera</a:t>
            </a:r>
            <a:r>
              <a:rPr lang="en-US" sz="1600" dirty="0"/>
              <a:t> Latina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liderar</a:t>
            </a:r>
            <a:r>
              <a:rPr lang="en-US" sz="1600" dirty="0"/>
              <a:t> un </a:t>
            </a:r>
            <a:r>
              <a:rPr lang="en-US" sz="1600" dirty="0" err="1"/>
              <a:t>comité</a:t>
            </a:r>
            <a:r>
              <a:rPr lang="en-US" sz="1600" dirty="0"/>
              <a:t> </a:t>
            </a:r>
            <a:r>
              <a:rPr lang="en-US" sz="1600" dirty="0" err="1"/>
              <a:t>completo</a:t>
            </a:r>
            <a:r>
              <a:rPr lang="en-US" sz="1600" dirty="0"/>
              <a:t>.</a:t>
            </a:r>
          </a:p>
        </p:txBody>
      </p:sp>
      <p:pic>
        <p:nvPicPr>
          <p:cNvPr id="11" name="Picture 10" descr="A group of people in a courtroom&#10;&#10;Description automatically generated with medium confidence">
            <a:extLst>
              <a:ext uri="{FF2B5EF4-FFF2-40B4-BE49-F238E27FC236}">
                <a16:creationId xmlns:a16="http://schemas.microsoft.com/office/drawing/2014/main" id="{3882A00B-59D8-E790-5C76-42AF74188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027" y="116631"/>
            <a:ext cx="3228393" cy="2421295"/>
          </a:xfrm>
          <a:prstGeom prst="rect">
            <a:avLst/>
          </a:prstGeom>
        </p:spPr>
      </p:pic>
      <p:pic>
        <p:nvPicPr>
          <p:cNvPr id="17" name="Picture 16" descr="A logo for a small business&#10;&#10;Description automatically generated with low confidence">
            <a:extLst>
              <a:ext uri="{FF2B5EF4-FFF2-40B4-BE49-F238E27FC236}">
                <a16:creationId xmlns:a16="http://schemas.microsoft.com/office/drawing/2014/main" id="{EA7FFDD2-112C-8EB1-AD06-72B4A9226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909" y="4688634"/>
            <a:ext cx="3903455" cy="20527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F7C85F-9889-BDAA-DF13-CD5C841352B0}"/>
              </a:ext>
            </a:extLst>
          </p:cNvPr>
          <p:cNvSpPr txBox="1"/>
          <p:nvPr/>
        </p:nvSpPr>
        <p:spPr>
          <a:xfrm>
            <a:off x="762000" y="4603277"/>
            <a:ext cx="6097554" cy="1837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20000"/>
              </a:lnSpc>
              <a:buNone/>
            </a:pPr>
            <a:r>
              <a:rPr lang="en-US" altLang="en-US" sz="1600" dirty="0" err="1">
                <a:solidFill>
                  <a:schemeClr val="bg1"/>
                </a:solidFill>
              </a:rPr>
              <a:t>Vocabulario</a:t>
            </a:r>
            <a:r>
              <a:rPr lang="en-US" altLang="en-US" sz="1600" dirty="0">
                <a:solidFill>
                  <a:schemeClr val="bg1"/>
                </a:solidFill>
              </a:rPr>
              <a:t> Nuevo:</a:t>
            </a:r>
          </a:p>
          <a:p>
            <a:pPr lvl="1">
              <a:lnSpc>
                <a:spcPct val="12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Miembro</a:t>
            </a:r>
            <a:r>
              <a:rPr lang="en-US" sz="1600" dirty="0">
                <a:solidFill>
                  <a:schemeClr val="bg1"/>
                </a:solidFill>
              </a:rPr>
              <a:t> de Alto Rango – Ranking Member</a:t>
            </a:r>
          </a:p>
          <a:p>
            <a:pPr lvl="1">
              <a:lnSpc>
                <a:spcPct val="120000"/>
              </a:lnSpc>
            </a:pPr>
            <a:r>
              <a:rPr lang="en-US" altLang="en-US" sz="1600" dirty="0" err="1">
                <a:solidFill>
                  <a:schemeClr val="bg1"/>
                </a:solidFill>
              </a:rPr>
              <a:t>Comité</a:t>
            </a:r>
            <a:r>
              <a:rPr lang="en-US" altLang="en-US" sz="1600" dirty="0">
                <a:solidFill>
                  <a:schemeClr val="bg1"/>
                </a:solidFill>
              </a:rPr>
              <a:t> de la Casa – House Committee</a:t>
            </a:r>
          </a:p>
          <a:p>
            <a:pPr lvl="1">
              <a:lnSpc>
                <a:spcPct val="12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Comité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Pequeña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Empresa</a:t>
            </a:r>
            <a:r>
              <a:rPr lang="en-US" sz="1600" dirty="0">
                <a:solidFill>
                  <a:schemeClr val="bg1"/>
                </a:solidFill>
              </a:rPr>
              <a:t> – Small Business Committee</a:t>
            </a:r>
          </a:p>
          <a:p>
            <a:pPr lvl="1">
              <a:lnSpc>
                <a:spcPct val="12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Recientemente</a:t>
            </a:r>
            <a:r>
              <a:rPr lang="en-US" sz="1600" dirty="0">
                <a:solidFill>
                  <a:schemeClr val="bg1"/>
                </a:solidFill>
              </a:rPr>
              <a:t> - Recently</a:t>
            </a:r>
          </a:p>
          <a:p>
            <a:pPr lvl="1">
              <a:lnSpc>
                <a:spcPct val="120000"/>
              </a:lnSpc>
            </a:pPr>
            <a:r>
              <a:rPr lang="en-US" altLang="en-US" sz="1600" dirty="0" err="1">
                <a:solidFill>
                  <a:schemeClr val="bg1"/>
                </a:solidFill>
              </a:rPr>
              <a:t>Presidenta</a:t>
            </a:r>
            <a:r>
              <a:rPr lang="en-US" altLang="en-US" sz="1600" dirty="0">
                <a:solidFill>
                  <a:schemeClr val="bg1"/>
                </a:solidFill>
              </a:rPr>
              <a:t> – Chairwoman</a:t>
            </a: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4004F6-2668-4FC1-838D-4ECB627E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Antes del </a:t>
            </a:r>
            <a:r>
              <a:rPr lang="en-US" dirty="0" err="1"/>
              <a:t>Congreso</a:t>
            </a:r>
            <a:endParaRPr lang="en-US" dirty="0"/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696617"/>
            <a:ext cx="5334000" cy="3276600"/>
          </a:xfrm>
        </p:spPr>
        <p:txBody>
          <a:bodyPr>
            <a:noAutofit/>
          </a:bodyPr>
          <a:lstStyle/>
          <a:p>
            <a:pPr lvl="1"/>
            <a:r>
              <a:rPr lang="en-US" sz="1600" dirty="0"/>
              <a:t>Ella </a:t>
            </a:r>
            <a:r>
              <a:rPr lang="en-US" sz="1600" dirty="0" err="1"/>
              <a:t>creció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un pueblo </a:t>
            </a:r>
            <a:r>
              <a:rPr lang="en-US" sz="1600" dirty="0" err="1"/>
              <a:t>agrícola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Yabucoa, Puerto Rico.</a:t>
            </a:r>
          </a:p>
          <a:p>
            <a:pPr lvl="1"/>
            <a:r>
              <a:rPr lang="en-US" sz="1600" dirty="0" err="1"/>
              <a:t>Estudió</a:t>
            </a:r>
            <a:r>
              <a:rPr lang="en-US" sz="1600" dirty="0"/>
              <a:t> </a:t>
            </a:r>
            <a:r>
              <a:rPr lang="en-US" sz="1600" dirty="0" err="1"/>
              <a:t>mucho</a:t>
            </a:r>
            <a:r>
              <a:rPr lang="en-US" sz="1600" dirty="0"/>
              <a:t> y se </a:t>
            </a:r>
            <a:r>
              <a:rPr lang="en-US" sz="1600" dirty="0" err="1"/>
              <a:t>saltó</a:t>
            </a:r>
            <a:r>
              <a:rPr lang="en-US" sz="1600" dirty="0"/>
              <a:t> </a:t>
            </a:r>
            <a:r>
              <a:rPr lang="en-US" sz="1600" dirty="0" err="1"/>
              <a:t>grados</a:t>
            </a:r>
            <a:r>
              <a:rPr lang="en-US" sz="1600" dirty="0"/>
              <a:t> y se </a:t>
            </a:r>
            <a:r>
              <a:rPr lang="en-US" altLang="en-US" sz="1600" dirty="0" err="1"/>
              <a:t>hacía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en</a:t>
            </a:r>
            <a:r>
              <a:rPr lang="en-US" altLang="en-US" sz="1600" dirty="0"/>
              <a:t> la </a:t>
            </a:r>
            <a:r>
              <a:rPr lang="en-US" altLang="en-US" sz="1600" dirty="0" err="1"/>
              <a:t>primera</a:t>
            </a:r>
            <a:r>
              <a:rPr lang="en-US" altLang="en-US" sz="1600" dirty="0"/>
              <a:t> persona de </a:t>
            </a:r>
            <a:r>
              <a:rPr lang="en-US" altLang="en-US" sz="1600" dirty="0" err="1"/>
              <a:t>su</a:t>
            </a:r>
            <a:r>
              <a:rPr lang="en-US" altLang="en-US" sz="1600" dirty="0"/>
              <a:t> </a:t>
            </a:r>
            <a:r>
              <a:rPr lang="en-US" altLang="en-US" sz="1600" dirty="0" err="1"/>
              <a:t>familia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graduarse</a:t>
            </a:r>
            <a:r>
              <a:rPr lang="en-US" altLang="en-US" sz="1600" dirty="0"/>
              <a:t> de la Universidad.</a:t>
            </a:r>
          </a:p>
          <a:p>
            <a:pPr lvl="1"/>
            <a:r>
              <a:rPr lang="en-US" altLang="en-US" sz="1600" dirty="0" err="1"/>
              <a:t>También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ella</a:t>
            </a:r>
            <a:r>
              <a:rPr lang="en-US" altLang="en-US" sz="1600" dirty="0"/>
              <a:t> tenia </a:t>
            </a:r>
            <a:r>
              <a:rPr lang="en-US" altLang="en-US" sz="1600" dirty="0" err="1"/>
              <a:t>dieciséis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años</a:t>
            </a:r>
            <a:r>
              <a:rPr lang="en-US" altLang="en-US" sz="1600" dirty="0"/>
              <a:t>.</a:t>
            </a:r>
          </a:p>
          <a:p>
            <a:pPr lvl="1"/>
            <a:r>
              <a:rPr lang="en-US" altLang="en-US" sz="1600" dirty="0" err="1"/>
              <a:t>Ocupó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muchos</a:t>
            </a:r>
            <a:r>
              <a:rPr lang="en-US" altLang="en-US" sz="1600" dirty="0"/>
              <a:t> cargos politicos ante </a:t>
            </a:r>
            <a:r>
              <a:rPr lang="en-US" altLang="en-US" sz="1600" dirty="0" err="1"/>
              <a:t>el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Congreso</a:t>
            </a:r>
            <a:r>
              <a:rPr lang="en-US" altLang="en-US" sz="1600" dirty="0"/>
              <a:t> y </a:t>
            </a:r>
            <a:r>
              <a:rPr lang="en-US" altLang="en-US" sz="1600" dirty="0" err="1"/>
              <a:t>su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eslogan</a:t>
            </a:r>
            <a:r>
              <a:rPr lang="en-US" altLang="en-US" sz="1600" dirty="0"/>
              <a:t> de la </a:t>
            </a:r>
            <a:r>
              <a:rPr lang="en-US" altLang="en-US" sz="1600" dirty="0" err="1"/>
              <a:t>campaña</a:t>
            </a:r>
            <a:r>
              <a:rPr lang="en-US" altLang="en-US" sz="1600" dirty="0"/>
              <a:t> era “¡</a:t>
            </a:r>
            <a:r>
              <a:rPr lang="en-US" altLang="en-US" sz="1600" dirty="0" err="1"/>
              <a:t>Atrevete</a:t>
            </a:r>
            <a:r>
              <a:rPr lang="en-US" altLang="en-US" sz="1600" dirty="0"/>
              <a:t>!” (Dare to Go for It!).</a:t>
            </a:r>
            <a:endParaRPr lang="en-US" sz="1600" dirty="0"/>
          </a:p>
          <a:p>
            <a:pPr lvl="1"/>
            <a:endParaRPr lang="en-US" altLang="en-US" sz="1600" dirty="0"/>
          </a:p>
        </p:txBody>
      </p:sp>
      <p:pic>
        <p:nvPicPr>
          <p:cNvPr id="11" name="Picture 10" descr="A picture containing text, human face, painting, drawing&#10;&#10;Description automatically generated">
            <a:extLst>
              <a:ext uri="{FF2B5EF4-FFF2-40B4-BE49-F238E27FC236}">
                <a16:creationId xmlns:a16="http://schemas.microsoft.com/office/drawing/2014/main" id="{0D8C09D1-C0A5-B6DE-CD70-4C7AAE89A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275" y="400309"/>
            <a:ext cx="4705726" cy="31396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A3A668-FDC9-2A72-EA05-0CB4D3A55281}"/>
              </a:ext>
            </a:extLst>
          </p:cNvPr>
          <p:cNvSpPr txBox="1"/>
          <p:nvPr/>
        </p:nvSpPr>
        <p:spPr>
          <a:xfrm>
            <a:off x="762000" y="4522299"/>
            <a:ext cx="5077913" cy="161973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1" indent="0">
              <a:lnSpc>
                <a:spcPct val="120000"/>
              </a:lnSpc>
              <a:buNone/>
            </a:pPr>
            <a:r>
              <a:rPr lang="en-US" altLang="en-US" sz="1400" dirty="0" err="1"/>
              <a:t>Vocabulario</a:t>
            </a:r>
            <a:r>
              <a:rPr lang="en-US" altLang="en-US" sz="1400" dirty="0"/>
              <a:t> Nuevo: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Saltó</a:t>
            </a:r>
            <a:r>
              <a:rPr lang="en-US" sz="1600" dirty="0"/>
              <a:t> – to skip over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Cargos Politicos – Political Office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 err="1"/>
              <a:t>Eslogan</a:t>
            </a:r>
            <a:r>
              <a:rPr lang="en-US" altLang="en-US" sz="1600" dirty="0"/>
              <a:t> de la </a:t>
            </a:r>
            <a:r>
              <a:rPr lang="en-US" altLang="en-US" sz="1600" dirty="0" err="1"/>
              <a:t>Campaña</a:t>
            </a:r>
            <a:r>
              <a:rPr lang="en-US" altLang="en-US" sz="1600" dirty="0"/>
              <a:t> – Campaign Slogan</a:t>
            </a:r>
            <a:endParaRPr lang="en-US" sz="1400" dirty="0"/>
          </a:p>
        </p:txBody>
      </p:sp>
      <p:pic>
        <p:nvPicPr>
          <p:cNvPr id="17" name="Picture 16" descr="A picture containing text, newspaper, newsprint, news&#10;&#10;Description automatically generated">
            <a:extLst>
              <a:ext uri="{FF2B5EF4-FFF2-40B4-BE49-F238E27FC236}">
                <a16:creationId xmlns:a16="http://schemas.microsoft.com/office/drawing/2014/main" id="{2C2EA09E-A43C-3E37-42E2-7B87E7F902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343"/>
          <a:stretch/>
        </p:blipFill>
        <p:spPr>
          <a:xfrm>
            <a:off x="6724274" y="3794365"/>
            <a:ext cx="4705726" cy="21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EA6602-30A1-4051-A288-1510D0F0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2625"/>
                </a:solidFill>
              </a:rPr>
              <a:t>Impacto</a:t>
            </a:r>
            <a:r>
              <a:rPr lang="en-US" dirty="0">
                <a:solidFill>
                  <a:srgbClr val="FF2625"/>
                </a:solidFill>
              </a:rPr>
              <a:t> </a:t>
            </a:r>
            <a:r>
              <a:rPr lang="en-US" dirty="0" err="1">
                <a:solidFill>
                  <a:srgbClr val="FF2625"/>
                </a:solidFill>
              </a:rPr>
              <a:t>Duradero</a:t>
            </a:r>
            <a:endParaRPr lang="en-US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6B93D4C-283A-ABEA-5A55-ADA141F12550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5199742" y="1904998"/>
            <a:ext cx="6477000" cy="3276600"/>
          </a:xfrm>
        </p:spPr>
        <p:txBody>
          <a:bodyPr>
            <a:noAutofit/>
          </a:bodyPr>
          <a:lstStyle/>
          <a:p>
            <a:pPr lvl="1"/>
            <a:r>
              <a:rPr lang="en-US" altLang="en-US" dirty="0" err="1"/>
              <a:t>Porque</a:t>
            </a:r>
            <a:r>
              <a:rPr lang="en-US" altLang="en-US" dirty="0"/>
              <a:t> </a:t>
            </a:r>
            <a:r>
              <a:rPr lang="en-US" altLang="en-US" dirty="0" err="1"/>
              <a:t>Nydea</a:t>
            </a:r>
            <a:r>
              <a:rPr lang="en-US" altLang="en-US" dirty="0"/>
              <a:t>, </a:t>
            </a:r>
            <a:r>
              <a:rPr lang="en-US" altLang="en-US" dirty="0" err="1"/>
              <a:t>hemos</a:t>
            </a:r>
            <a:r>
              <a:rPr lang="en-US" altLang="en-US" dirty="0"/>
              <a:t> visto </a:t>
            </a:r>
            <a:r>
              <a:rPr lang="en-US" altLang="en-US" dirty="0" err="1"/>
              <a:t>más</a:t>
            </a:r>
            <a:r>
              <a:rPr lang="en-US" altLang="en-US" dirty="0"/>
              <a:t> y </a:t>
            </a:r>
            <a:r>
              <a:rPr lang="en-US" altLang="en-US" dirty="0" err="1"/>
              <a:t>más</a:t>
            </a:r>
            <a:r>
              <a:rPr lang="en-US" altLang="en-US" dirty="0"/>
              <a:t> </a:t>
            </a:r>
            <a:r>
              <a:rPr lang="en-US" altLang="en-US" dirty="0" err="1"/>
              <a:t>jóvenes</a:t>
            </a:r>
            <a:r>
              <a:rPr lang="en-US" altLang="en-US" dirty="0"/>
              <a:t> </a:t>
            </a:r>
            <a:r>
              <a:rPr lang="en-US" altLang="en-US" dirty="0" err="1"/>
              <a:t>postularse</a:t>
            </a:r>
            <a:r>
              <a:rPr lang="en-US" altLang="en-US" dirty="0"/>
              <a:t> para cargos politicos.</a:t>
            </a:r>
          </a:p>
          <a:p>
            <a:pPr lvl="1"/>
            <a:r>
              <a:rPr lang="en-US" altLang="en-US" dirty="0" err="1"/>
              <a:t>Fue</a:t>
            </a:r>
            <a:r>
              <a:rPr lang="en-US" altLang="en-US" dirty="0"/>
              <a:t> </a:t>
            </a:r>
            <a:r>
              <a:rPr lang="en-US" altLang="en-US" dirty="0" err="1"/>
              <a:t>pionera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la </a:t>
            </a:r>
            <a:r>
              <a:rPr lang="en-US" altLang="en-US" dirty="0" err="1"/>
              <a:t>estrategia</a:t>
            </a:r>
            <a:r>
              <a:rPr lang="en-US" altLang="en-US" dirty="0"/>
              <a:t> “de base” y inspire a personas </a:t>
            </a:r>
            <a:r>
              <a:rPr lang="en-US" altLang="en-US" dirty="0" err="1"/>
              <a:t>como</a:t>
            </a:r>
            <a:r>
              <a:rPr lang="en-US" altLang="en-US" dirty="0"/>
              <a:t> Alexandria Ocasio-Cortez, Rashida Tlaib, y Ilhan Omar a </a:t>
            </a:r>
            <a:r>
              <a:rPr lang="en-US" altLang="en-US" dirty="0" err="1"/>
              <a:t>hacer</a:t>
            </a:r>
            <a:r>
              <a:rPr lang="en-US" altLang="en-US" dirty="0"/>
              <a:t> lo </a:t>
            </a:r>
            <a:r>
              <a:rPr lang="en-US" altLang="en-US" dirty="0" err="1"/>
              <a:t>mismo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 err="1"/>
              <a:t>Valoraba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comunidad</a:t>
            </a:r>
            <a:r>
              <a:rPr lang="en-US" altLang="en-US" dirty="0"/>
              <a:t> y </a:t>
            </a:r>
            <a:r>
              <a:rPr lang="en-US" altLang="en-US" dirty="0" err="1"/>
              <a:t>conocer</a:t>
            </a:r>
            <a:r>
              <a:rPr lang="en-US" altLang="en-US" dirty="0"/>
              <a:t> a las personas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ella</a:t>
            </a:r>
            <a:r>
              <a:rPr lang="en-US" altLang="en-US" dirty="0"/>
              <a:t>, lo que la </a:t>
            </a:r>
            <a:r>
              <a:rPr lang="en-US" altLang="en-US" dirty="0" err="1"/>
              <a:t>hizo</a:t>
            </a:r>
            <a:r>
              <a:rPr lang="en-US" altLang="en-US" dirty="0"/>
              <a:t> </a:t>
            </a:r>
            <a:r>
              <a:rPr lang="en-US" altLang="en-US" dirty="0" err="1"/>
              <a:t>exitosa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</p:txBody>
      </p:sp>
      <p:pic>
        <p:nvPicPr>
          <p:cNvPr id="8" name="Picture 7" descr="A picture containing clothing, human face, person, indoor&#10;&#10;Description automatically generated">
            <a:extLst>
              <a:ext uri="{FF2B5EF4-FFF2-40B4-BE49-F238E27FC236}">
                <a16:creationId xmlns:a16="http://schemas.microsoft.com/office/drawing/2014/main" id="{0CF558CF-FF0D-198B-424E-3202B28F3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822"/>
            <a:ext cx="4469363" cy="26816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B2389A-F88E-860A-83EF-71812146F9A9}"/>
              </a:ext>
            </a:extLst>
          </p:cNvPr>
          <p:cNvSpPr txBox="1"/>
          <p:nvPr/>
        </p:nvSpPr>
        <p:spPr>
          <a:xfrm>
            <a:off x="5199742" y="4233773"/>
            <a:ext cx="6097554" cy="224420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1" indent="0">
              <a:lnSpc>
                <a:spcPct val="120000"/>
              </a:lnSpc>
              <a:buNone/>
            </a:pPr>
            <a:r>
              <a:rPr lang="en-US" altLang="en-US" sz="1600" dirty="0" err="1">
                <a:solidFill>
                  <a:schemeClr val="bg1"/>
                </a:solidFill>
              </a:rPr>
              <a:t>Vocabulario</a:t>
            </a:r>
            <a:r>
              <a:rPr lang="en-US" altLang="en-US" sz="1600" dirty="0">
                <a:solidFill>
                  <a:schemeClr val="bg1"/>
                </a:solidFill>
              </a:rPr>
              <a:t> Nuevo: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Duradero</a:t>
            </a:r>
            <a:r>
              <a:rPr lang="en-US" sz="1600" dirty="0">
                <a:solidFill>
                  <a:schemeClr val="bg1"/>
                </a:solidFill>
              </a:rPr>
              <a:t> – enduring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Hemos</a:t>
            </a:r>
            <a:r>
              <a:rPr lang="en-US" sz="1600" dirty="0">
                <a:solidFill>
                  <a:schemeClr val="bg1"/>
                </a:solidFill>
              </a:rPr>
              <a:t> – we have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Postularse</a:t>
            </a:r>
            <a:r>
              <a:rPr lang="en-US" sz="1600" dirty="0">
                <a:solidFill>
                  <a:schemeClr val="bg1"/>
                </a:solidFill>
              </a:rPr>
              <a:t> – to apply for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Pionera</a:t>
            </a:r>
            <a:r>
              <a:rPr lang="en-US" sz="1600" dirty="0">
                <a:solidFill>
                  <a:schemeClr val="bg1"/>
                </a:solidFill>
              </a:rPr>
              <a:t> – to pioneer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“De Base” – Grassroots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Valoraba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Valorar</a:t>
            </a:r>
            <a:r>
              <a:rPr lang="en-US" sz="1600" dirty="0">
                <a:solidFill>
                  <a:schemeClr val="bg1"/>
                </a:solidFill>
              </a:rPr>
              <a:t>) – to value</a:t>
            </a:r>
          </a:p>
        </p:txBody>
      </p:sp>
      <p:pic>
        <p:nvPicPr>
          <p:cNvPr id="12" name="Picture 11" descr="A picture containing clothing, person, human face, person&#10;&#10;Description automatically generated">
            <a:extLst>
              <a:ext uri="{FF2B5EF4-FFF2-40B4-BE49-F238E27FC236}">
                <a16:creationId xmlns:a16="http://schemas.microsoft.com/office/drawing/2014/main" id="{C693DBAC-08F9-6824-5EF5-A8D472E3B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58" y="3952996"/>
            <a:ext cx="3396343" cy="2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0" y="288232"/>
            <a:ext cx="9141397" cy="123110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G</a:t>
            </a:r>
            <a:r>
              <a:rPr lang="en-US" dirty="0"/>
              <a:t>racias </a:t>
            </a:r>
            <a:r>
              <a:rPr lang="en-US" dirty="0">
                <a:solidFill>
                  <a:schemeClr val="accent5"/>
                </a:solidFill>
              </a:rPr>
              <a:t>T</a:t>
            </a:r>
            <a:r>
              <a:rPr lang="en-US" dirty="0"/>
              <a:t>odo!</a:t>
            </a:r>
            <a:br>
              <a:rPr lang="en-US" dirty="0"/>
            </a:br>
            <a:r>
              <a:rPr lang="en-US" dirty="0" err="1">
                <a:solidFill>
                  <a:schemeClr val="accent5"/>
                </a:solidFill>
              </a:rPr>
              <a:t>A</a:t>
            </a:r>
            <a:r>
              <a:rPr lang="en-US" dirty="0" err="1"/>
              <a:t>trevete</a:t>
            </a:r>
            <a:r>
              <a:rPr lang="en-US" dirty="0"/>
              <a:t>!</a:t>
            </a:r>
          </a:p>
        </p:txBody>
      </p:sp>
      <p:pic>
        <p:nvPicPr>
          <p:cNvPr id="9" name="Picture 8" descr="A picture containing human face, text, screenshot, flag&#10;&#10;Description automatically generated">
            <a:extLst>
              <a:ext uri="{FF2B5EF4-FFF2-40B4-BE49-F238E27FC236}">
                <a16:creationId xmlns:a16="http://schemas.microsoft.com/office/drawing/2014/main" id="{68F53C27-369E-FA01-C905-1F95AE0A4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168" y="2039351"/>
            <a:ext cx="7885664" cy="371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0078D4"/>
      </a:accent1>
      <a:accent2>
        <a:srgbClr val="007788"/>
      </a:accent2>
      <a:accent3>
        <a:srgbClr val="297C2A"/>
      </a:accent3>
      <a:accent4>
        <a:srgbClr val="FF2625"/>
      </a:accent4>
      <a:accent5>
        <a:srgbClr val="FE4387"/>
      </a:accent5>
      <a:accent6>
        <a:srgbClr val="D7D7D7"/>
      </a:accent6>
      <a:hlink>
        <a:srgbClr val="51E5FF"/>
      </a:hlink>
      <a:folHlink>
        <a:srgbClr val="0078D4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spanic Heritage Template_LW_v2" id="{305F3CB5-DAFC-47B1-A1A2-5F7FD2458A84}" vid="{65144770-9016-4FAC-934C-5E9A942998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DE35A0-28ED-4D42-9357-DCB6A1C51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4119F0-3CE7-4464-96A2-DC738A807A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D318041-50D7-4E47-9BD9-FE885E42AC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Hispanic Heritage Month presentation</Template>
  <TotalTime>148</TotalTime>
  <Words>382</Words>
  <Application>Microsoft Office PowerPoint</Application>
  <PresentationFormat>Widescreen</PresentationFormat>
  <Paragraphs>45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Segoe UI</vt:lpstr>
      <vt:lpstr>Office Theme</vt:lpstr>
      <vt:lpstr>Nydia Velazquez </vt:lpstr>
      <vt:lpstr>Mujer de Grandes Logros </vt:lpstr>
      <vt:lpstr>Comité de la Casa</vt:lpstr>
      <vt:lpstr>Antes del Congreso</vt:lpstr>
      <vt:lpstr>Impacto Duradero</vt:lpstr>
      <vt:lpstr>Gracias Todo! Atrevete!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Nydia Velazquez </dc:title>
  <dc:subject/>
  <dc:creator>Guarino, Connor</dc:creator>
  <cp:keywords/>
  <dc:description/>
  <cp:lastModifiedBy>Guarino, Connor</cp:lastModifiedBy>
  <cp:revision>1</cp:revision>
  <dcterms:created xsi:type="dcterms:W3CDTF">2023-06-28T11:29:04Z</dcterms:created>
  <dcterms:modified xsi:type="dcterms:W3CDTF">2023-06-28T13:57:29Z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