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CA3D2-C66B-4CD3-BC49-C2D7FD688B18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958B4-70DA-4DF3-B95F-B6B2A6906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3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958B4-70DA-4DF3-B95F-B6B2A6906F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51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ADAD9-5A06-11AF-5C80-69F0422D2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DC8908-33C2-BD2E-284F-DFB6FA80AB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AC5127-884D-0233-9ED9-D6F1B8DBEC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53243-7AB6-4327-E1F1-37F6A41553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958B4-70DA-4DF3-B95F-B6B2A6906F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46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528D8-BEC0-800A-BFC1-C35FF4083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12B01B-CBFE-AA06-6933-BE5C339B0C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487F3E-FD84-9EBE-EBFF-2037EF67E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C3650-637A-3444-7191-70A73815A8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958B4-70DA-4DF3-B95F-B6B2A6906F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74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8167D-6B14-60AE-E103-5001D109D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86DC64-D1FA-F09C-D844-C545A11335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E3CB7B-860C-7D44-EB36-0B767FE50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0950-9BD4-E30A-66E9-E053E094A7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958B4-70DA-4DF3-B95F-B6B2A6906F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98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83F2D-8FA4-7A90-FBCC-A94C80F0A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2232A5-A73E-C902-7210-9C457A62C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2A0B15-C572-E3A5-4BBF-747FB5094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B8DEE-3334-E538-6567-3ADE27EE75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958B4-70DA-4DF3-B95F-B6B2A6906F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00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Guarino 4/24/2025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"Quantum." Oxford English Dictionary, Oxford University Press, 2023, https://www.oed.com/dictionary/quantum_n. Accessed April 24, 2025.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90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Guarino 4/24/2025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"Quantum." Oxford English Dictionary, Oxford University Press, 2023, https://www.oed.com/dictionary/quantum_n. Accessed April 24, 2025.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8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Guarino 4/24/2025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"Quantum." Oxford English Dictionary, Oxford University Press, 2023, https://www.oed.com/dictionary/quantum_n. Accessed April 24, 2025.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Guarino 4/24/2025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"Quantum." Oxford English Dictionary, Oxford University Press, 2023, https://www.oed.com/dictionary/quantum_n. Accessed April 24, 2025.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7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Guarino 4/24/2025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"Quantum." Oxford English Dictionary, Oxford University Press, 2023, https://www.oed.com/dictionary/quantum_n. Accessed April 24, 2025.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8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29650" y="6227964"/>
            <a:ext cx="2038350" cy="365125"/>
          </a:xfrm>
        </p:spPr>
        <p:txBody>
          <a:bodyPr/>
          <a:lstStyle/>
          <a:p>
            <a:pPr algn="r"/>
            <a:r>
              <a:rPr lang="en-US" dirty="0"/>
              <a:t>Rev Guarino 4/24/2025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29565" y="6227965"/>
            <a:ext cx="6151331" cy="365125"/>
          </a:xfrm>
        </p:spPr>
        <p:txBody>
          <a:bodyPr/>
          <a:lstStyle/>
          <a:p>
            <a:r>
              <a:rPr lang="en-US" dirty="0"/>
              <a:t>"Quantum." Oxford English Dictionary, Oxford University Press, 2023, https://www.oed.com/dictionary/quantum_n. Accessed April 24, 2025.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90447" y="6195611"/>
            <a:ext cx="629653" cy="429830"/>
          </a:xfrm>
        </p:spPr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48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Guarino 4/24/2025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"Quantum." Oxford English Dictionary, Oxford University Press, 2023, https://www.oed.com/dictionary/quantum_n. Accessed April 24, 2025.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40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Guarino 4/24/2025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"Quantum." Oxford English Dictionary, Oxford University Press, 2023, https://www.oed.com/dictionary/quantum_n. Accessed April 24, 2025.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7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Guarino 4/24/2025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"Quantum." Oxford English Dictionary, Oxford University Press, 2023, https://www.oed.com/dictionary/quantum_n. Accessed April 24, 2025.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38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Guarino 4/24/2025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"Quantum." Oxford English Dictionary, Oxford University Press, 2023, https://www.oed.com/dictionary/quantum_n. Accessed April 24, 2025.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3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Guarino 4/24/2025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"Quantum." Oxford English Dictionary, Oxford University Press, 2023, https://www.oed.com/dictionary/quantum_n. Accessed April 24, 2025.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2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94705" y="6227964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Rev Guarino 4/24/2025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29566" y="6227965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"Quantum." Oxford English Dictionary, Oxford University Press, 2023, https://www.oed.com/dictionary/quantum_n. Accessed April 24, 2025.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32022" y="6195611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09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36" r:id="rId6"/>
    <p:sldLayoutId id="2147483732" r:id="rId7"/>
    <p:sldLayoutId id="2147483733" r:id="rId8"/>
    <p:sldLayoutId id="2147483734" r:id="rId9"/>
    <p:sldLayoutId id="2147483735" r:id="rId10"/>
    <p:sldLayoutId id="2147483737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oed.com/dictionary/quantum_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learn.microsoft.com/en-us/azure/quantum/concepts-the-qubi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E0E8AA1-230F-64DD-9B48-BF2F0264B20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t="28185" b="155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8D6199-184D-9497-17F7-9CF69074E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6952388" cy="3260635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How does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quantum	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computing		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actually	 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work?					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2977FE-38EF-0688-9817-20CF16518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Rev. Guarino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CD545C8C-F061-0EE8-4C5B-5A2A001C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Rev Guarino 4/24/2025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1F5DDB4-7FCB-94C5-BB57-4F499403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8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947794-1101-B748-7924-D20448899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796091C8-6946-ED3F-F9D2-9092C5B2560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t="28185" b="155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1C7254-4B28-4F73-AB22-B8AC88A7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FFFFF"/>
                </a:solidFill>
              </a:rPr>
              <a:t>Tuning the Flux Capacitor with a sonic screwdriver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1A3DD-CB20-7FAC-CC6A-5B8BA01F2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5" y="2135565"/>
            <a:ext cx="9238433" cy="39604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The word “Quantum” has become increasingly synonymous with “fast”, “sci-fi”, or “futuristic”. 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The actual definition is: “A discrete quantity of energy proportional in magnitude to the frequency of the radiation it represents.” </a:t>
            </a:r>
            <a:r>
              <a:rPr lang="en-US" baseline="30000" dirty="0">
                <a:solidFill>
                  <a:srgbClr val="FFFFFF"/>
                </a:solidFill>
              </a:rPr>
              <a:t>[1] 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In non-jargon, Quantum Computing is computation that involves proportional values. 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This is different than, Digital Computing which handles binary values and Analog Computing which operates on values from 0 to 1.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63217-0887-C03F-1F43-1CC76494A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1."Quantum." Oxford English Dictionary, Oxford University Press, 2023, </a:t>
            </a:r>
            <a:r>
              <a:rPr lang="en-US" dirty="0">
                <a:hlinkClick r:id="rId4"/>
              </a:rPr>
              <a:t>https://www.oed.com/dictionary/quantum</a:t>
            </a:r>
            <a:r>
              <a:rPr lang="en-US">
                <a:hlinkClick r:id="rId4"/>
              </a:rPr>
              <a:t>_N</a:t>
            </a:r>
            <a:r>
              <a:rPr lang="en-US" dirty="0"/>
              <a:t> . Accessed April 24, 2025.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269B9C4-AAB4-9CED-3F77-0A910275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Rev Guarino 4/24/2025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FE13D-B933-0C11-D817-7359F177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37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83609-F1AC-0AD9-D5B8-DC3129C6A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1E96AB69-3D43-18C6-2339-3BE12E59C80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t="28185" b="155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B31BF9-3750-5E38-3A01-30267850B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783" y="756236"/>
            <a:ext cx="9238434" cy="88959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FFFFF"/>
                </a:solidFill>
              </a:rPr>
              <a:t>Indiscrete values, bits, qubits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62DE4-63F5-8296-69D4-5EAED104B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6782" y="1878390"/>
            <a:ext cx="9238433" cy="39604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In Analog Computing, there isn’t really a termed basic unit of information like ‘bit’. The basic unit of information in analog is the measurement taken of a physical quantity, usually voltage.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In Digital Computing, we have bits. If you’re in this room, you know what a bit is. Instead of using one unit to record a measurement, it uses several units. 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Unlike Analog and Digital though, Quantum Computing’s basic unit of information isn’t a single value; it’s a two-dimensional vector called a ‘qubit’.</a:t>
            </a:r>
            <a:r>
              <a:rPr lang="en-US" baseline="30000" dirty="0">
                <a:solidFill>
                  <a:srgbClr val="FFFFFF"/>
                </a:solidFill>
              </a:rPr>
              <a:t>[2]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Below is a chart with some example values to illustrate this: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C25DE-2503-5737-D5DD-A646E00D1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>
                <a:effectLst/>
              </a:rPr>
              <a:t>A</a:t>
            </a:r>
            <a:r>
              <a:rPr lang="en-US" i="1" dirty="0" err="1"/>
              <a:t>Quantum</a:t>
            </a:r>
            <a:r>
              <a:rPr lang="en-US" dirty="0" err="1">
                <a:effectLst/>
              </a:rPr>
              <a:t>zure</a:t>
            </a:r>
            <a:r>
              <a:rPr lang="en-US" dirty="0">
                <a:effectLst/>
              </a:rPr>
              <a:t>-Quantum-Content. (n.d.). </a:t>
            </a:r>
            <a:r>
              <a:rPr lang="en-US" i="1" dirty="0">
                <a:effectLst/>
              </a:rPr>
              <a:t>The qubit in Quantum Computing - Azure</a:t>
            </a:r>
            <a:r>
              <a:rPr lang="en-US" dirty="0">
                <a:effectLst/>
              </a:rPr>
              <a:t>. The Qubit in Quantum Computing - Azure Quantum | Microsoft Learn. </a:t>
            </a:r>
            <a:r>
              <a:rPr lang="en-US" dirty="0">
                <a:effectLst/>
                <a:hlinkClick r:id="rId4"/>
              </a:rPr>
              <a:t>https://learn.microsoft.com/en-us/azure/quantum/concepts-the-qubit</a:t>
            </a:r>
            <a:r>
              <a:rPr lang="en-US" dirty="0">
                <a:effectLst/>
              </a:rPr>
              <a:t>. Accessed April 24, 2025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DBDA4D-3A04-CC81-9699-801402F5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Rev Guarino 4/24/2025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91761-84EC-EE6C-4A96-910FCF0AE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0EF54B-1811-D28D-840D-6F0567368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433313"/>
              </p:ext>
            </p:extLst>
          </p:nvPr>
        </p:nvGraphicFramePr>
        <p:xfrm>
          <a:off x="2079218" y="4759934"/>
          <a:ext cx="8127999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374750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500470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04027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Quantum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41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[0.75, 0.25]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792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433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7E472-2B74-7253-E0EC-59377EA12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B167D7D-8BB2-797E-9CF9-510A4F42FBB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t="28185" b="155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42FB56-D45A-189D-6179-79A27C119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4" y="622992"/>
            <a:ext cx="9238434" cy="88959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FFFFF"/>
                </a:solidFill>
              </a:rPr>
              <a:t>How do Math? How Do Logic?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8DCC5-3AFD-7B87-5E4B-FCCF66967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4" y="1512584"/>
            <a:ext cx="9238433" cy="39604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Quantum Computing is faster and more powerful than digital and analog partially by virtue of the basic unit of information representing a larger set of values. 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But working with quantum anything is not straightforward. First, if you measure a quantum system then it collapses, RE: Schrodinger’s Cat. Because if your unit of information is the probability of something being in one of two states then knowing the actual state of that something destroys the probabilities.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This changes how typical computer logic operates. Take the statement ‘if x equals 0’, that inherently measures x and would collapse the quantum state, deleting x.</a:t>
            </a:r>
            <a:r>
              <a:rPr lang="en-US" baseline="30000" dirty="0">
                <a:solidFill>
                  <a:srgbClr val="FFFFFF"/>
                </a:solidFill>
              </a:rPr>
              <a:t>[3]</a:t>
            </a:r>
            <a:r>
              <a:rPr lang="en-US" dirty="0">
                <a:solidFill>
                  <a:srgbClr val="FFFFFF"/>
                </a:solidFill>
              </a:rPr>
              <a:t> To get around this, quantum logic operates heavily around knowing what something isn’t.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A good way to visualize this is to imagine a globe and a person at a random location. A ‘quantum-y’ way to write a logic gate would be ‘if they aren’t in the western hemisphere’.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621E2-9C9B-371F-353A-F4AC2CAC6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</a:t>
            </a:r>
            <a:r>
              <a:rPr lang="en-US" dirty="0">
                <a:effectLst/>
              </a:rPr>
              <a:t> Quantum, U. (2022, August 12). </a:t>
            </a:r>
            <a:r>
              <a:rPr lang="en-US" i="1" dirty="0">
                <a:effectLst/>
              </a:rPr>
              <a:t>Quantum Gates explained (without the </a:t>
            </a:r>
            <a:r>
              <a:rPr lang="en-US" i="1" dirty="0" err="1">
                <a:effectLst/>
              </a:rPr>
              <a:t>Maths</a:t>
            </a:r>
            <a:r>
              <a:rPr lang="en-US" i="1" dirty="0">
                <a:effectLst/>
              </a:rPr>
              <a:t>)</a:t>
            </a:r>
            <a:r>
              <a:rPr lang="en-US" dirty="0">
                <a:effectLst/>
              </a:rPr>
              <a:t>. Medium. https://medium.com/@universalquantum/quantum-gates-explained-without-the-maths-1c40e7d79611 </a:t>
            </a:r>
          </a:p>
          <a:p>
            <a:r>
              <a:rPr lang="en-US" dirty="0"/>
              <a:t>.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ECC7897-80B5-6204-86F0-C531AF21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Rev Guarino 4/24/2025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901BA-1970-1BF3-079C-4BC0BC42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0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ECE72-F490-0CDB-FFB5-C90E8E462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5E2A5BE0-462C-1DCB-1429-C03E73FAF45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t="28185" b="155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DC354B-BF6B-AE13-10DB-E1F63DA2F1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B8F5A-6C7B-88B2-E075-FE02BD5FB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Additional Credits to Tiberius </a:t>
            </a:r>
            <a:r>
              <a:rPr lang="en-US" dirty="0" err="1">
                <a:solidFill>
                  <a:srgbClr val="FFFFFF"/>
                </a:solidFill>
              </a:rPr>
              <a:t>Bernsden</a:t>
            </a:r>
            <a:r>
              <a:rPr lang="en-US" dirty="0">
                <a:solidFill>
                  <a:srgbClr val="FFFFFF"/>
                </a:solidFill>
              </a:rPr>
              <a:t>, a Quantum Physicist at Ohio Miami, for explaining Quantum States to me in the middle of the night via Discord.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4C42672-8AAC-F176-F947-16AD35060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Rev Guarino 4/24/2025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1CDC0-65E2-A41A-E817-40886DB2B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143005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592</Words>
  <Application>Microsoft Office PowerPoint</Application>
  <PresentationFormat>Widescreen</PresentationFormat>
  <Paragraphs>44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Trade Gothic Next Cond</vt:lpstr>
      <vt:lpstr>Trade Gothic Next Light</vt:lpstr>
      <vt:lpstr>PortalVTI</vt:lpstr>
      <vt:lpstr>How does quantum  computing   actually   work?      </vt:lpstr>
      <vt:lpstr>Tuning the Flux Capacitor with a sonic screwdriver</vt:lpstr>
      <vt:lpstr>Indiscrete values, bits, qubits</vt:lpstr>
      <vt:lpstr>How do Math? How Do Logic?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Connor Guarino</dc:creator>
  <cp:lastModifiedBy>Connor Guarino</cp:lastModifiedBy>
  <cp:revision>4</cp:revision>
  <dcterms:created xsi:type="dcterms:W3CDTF">2025-04-25T11:32:33Z</dcterms:created>
  <dcterms:modified xsi:type="dcterms:W3CDTF">2025-04-25T13:22:45Z</dcterms:modified>
</cp:coreProperties>
</file>