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D80E-1C5A-4B3B-8DDD-669700FD65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98B6-18C6-4D83-97BE-FA0C0B1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D80E-1C5A-4B3B-8DDD-669700FD65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98B6-18C6-4D83-97BE-FA0C0B1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D80E-1C5A-4B3B-8DDD-669700FD65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98B6-18C6-4D83-97BE-FA0C0B1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D80E-1C5A-4B3B-8DDD-669700FD65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98B6-18C6-4D83-97BE-FA0C0B1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D80E-1C5A-4B3B-8DDD-669700FD65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98B6-18C6-4D83-97BE-FA0C0B1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D80E-1C5A-4B3B-8DDD-669700FD65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98B6-18C6-4D83-97BE-FA0C0B1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5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D80E-1C5A-4B3B-8DDD-669700FD65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98B6-18C6-4D83-97BE-FA0C0B1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D80E-1C5A-4B3B-8DDD-669700FD65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98B6-18C6-4D83-97BE-FA0C0B1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D80E-1C5A-4B3B-8DDD-669700FD65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98B6-18C6-4D83-97BE-FA0C0B1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D80E-1C5A-4B3B-8DDD-669700FD65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98B6-18C6-4D83-97BE-FA0C0B1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D80E-1C5A-4B3B-8DDD-669700FD65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98B6-18C6-4D83-97BE-FA0C0B1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3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D80E-1C5A-4B3B-8DDD-669700FD65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98B6-18C6-4D83-97BE-FA0C0B1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" y="866663"/>
            <a:ext cx="2334487" cy="2321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173" y="168799"/>
            <a:ext cx="246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1.SIT-A Quality scores</a:t>
            </a:r>
          </a:p>
          <a:p>
            <a:pPr algn="ctr"/>
            <a:r>
              <a:rPr lang="en-US" dirty="0"/>
              <a:t>15,000 .csv 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8691" y="4248130"/>
            <a:ext cx="282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 VF Summary Scores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3734" y="207967"/>
            <a:ext cx="303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SIT-A To VF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824" y="4575464"/>
            <a:ext cx="2704849" cy="18453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079" y="4684021"/>
            <a:ext cx="5005597" cy="12247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39568" y="4248130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 VF Quality Tables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170" y="856893"/>
            <a:ext cx="1107520" cy="25356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64446" y="1230750"/>
            <a:ext cx="18645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Aggregation of:</a:t>
            </a:r>
          </a:p>
          <a:p>
            <a:pPr marL="285750" indent="-285750">
              <a:buFontTx/>
              <a:buChar char="-"/>
            </a:pPr>
            <a:r>
              <a:rPr lang="en-US" dirty="0"/>
              <a:t>Groups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Analysis Type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Land Surfaces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298251"/>
              </p:ext>
            </p:extLst>
          </p:nvPr>
        </p:nvGraphicFramePr>
        <p:xfrm>
          <a:off x="7231727" y="712119"/>
          <a:ext cx="4310302" cy="2631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4742">
                  <a:extLst>
                    <a:ext uri="{9D8B030D-6E8A-4147-A177-3AD203B41FA5}">
                      <a16:colId xmlns:a16="http://schemas.microsoft.com/office/drawing/2014/main" val="3443990539"/>
                    </a:ext>
                  </a:extLst>
                </a:gridCol>
                <a:gridCol w="968902">
                  <a:extLst>
                    <a:ext uri="{9D8B030D-6E8A-4147-A177-3AD203B41FA5}">
                      <a16:colId xmlns:a16="http://schemas.microsoft.com/office/drawing/2014/main" val="1073642582"/>
                    </a:ext>
                  </a:extLst>
                </a:gridCol>
                <a:gridCol w="1055664">
                  <a:extLst>
                    <a:ext uri="{9D8B030D-6E8A-4147-A177-3AD203B41FA5}">
                      <a16:colId xmlns:a16="http://schemas.microsoft.com/office/drawing/2014/main" val="2147982509"/>
                    </a:ext>
                  </a:extLst>
                </a:gridCol>
                <a:gridCol w="800994">
                  <a:extLst>
                    <a:ext uri="{9D8B030D-6E8A-4147-A177-3AD203B41FA5}">
                      <a16:colId xmlns:a16="http://schemas.microsoft.com/office/drawing/2014/main" val="4077458259"/>
                    </a:ext>
                  </a:extLst>
                </a:gridCol>
              </a:tblGrid>
              <a:tr h="363099">
                <a:tc>
                  <a:txBody>
                    <a:bodyPr/>
                    <a:lstStyle/>
                    <a:p>
                      <a:r>
                        <a:rPr lang="en-US" sz="1000" dirty="0"/>
                        <a:t>For one</a:t>
                      </a:r>
                      <a:r>
                        <a:rPr lang="en-US" sz="1000" baseline="0" dirty="0"/>
                        <a:t> platform: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Nadir</a:t>
                      </a:r>
                      <a:r>
                        <a:rPr lang="en-US" sz="1000" baseline="0" dirty="0"/>
                        <a:t> Daytime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Nadir Nighttime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Off-nadir,</a:t>
                      </a:r>
                      <a:r>
                        <a:rPr lang="en-US" sz="1000" baseline="0" dirty="0"/>
                        <a:t> Daytime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86799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PBL Ocean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32204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PBL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2577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Column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96854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Column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75560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PBL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38992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PBL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672873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Column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57633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Column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97455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+</a:t>
                      </a:r>
                      <a:r>
                        <a:rPr lang="en-US" sz="1000" baseline="0" dirty="0"/>
                        <a:t> all other GVs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51659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105650" y="87339"/>
            <a:ext cx="508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Output format: 4 files with “Adjusted Quality Scores”,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One for each platform/instrument 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1529" y="4499355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 VF </a:t>
            </a:r>
            <a:r>
              <a:rPr lang="en-US" dirty="0" err="1"/>
              <a:t>Matlab</a:t>
            </a:r>
            <a:r>
              <a:rPr lang="en-US" dirty="0"/>
              <a:t> Script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173" y="4943455"/>
            <a:ext cx="354330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Needs to work with format from SIT-A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Needs to aggregate UV, VIS, NIR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Produces tables similar to Q tables, with headers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7451" y="168799"/>
            <a:ext cx="246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2.SIT-A Level 1 aggregation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6761" y="3404831"/>
            <a:ext cx="1924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SIT-A will determine which ones are the relevant resolutions and decrease # of  Q scores shared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96714" y="6410907"/>
            <a:ext cx="284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Populated manually for 4 platforms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85020" y="5918978"/>
            <a:ext cx="284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Linked to Quality tables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1B66197-781D-462E-A9C6-E2B36FAEF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74449"/>
              </p:ext>
            </p:extLst>
          </p:nvPr>
        </p:nvGraphicFramePr>
        <p:xfrm>
          <a:off x="7384127" y="864519"/>
          <a:ext cx="4310302" cy="2631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4742">
                  <a:extLst>
                    <a:ext uri="{9D8B030D-6E8A-4147-A177-3AD203B41FA5}">
                      <a16:colId xmlns:a16="http://schemas.microsoft.com/office/drawing/2014/main" val="3443990539"/>
                    </a:ext>
                  </a:extLst>
                </a:gridCol>
                <a:gridCol w="968902">
                  <a:extLst>
                    <a:ext uri="{9D8B030D-6E8A-4147-A177-3AD203B41FA5}">
                      <a16:colId xmlns:a16="http://schemas.microsoft.com/office/drawing/2014/main" val="1073642582"/>
                    </a:ext>
                  </a:extLst>
                </a:gridCol>
                <a:gridCol w="1055664">
                  <a:extLst>
                    <a:ext uri="{9D8B030D-6E8A-4147-A177-3AD203B41FA5}">
                      <a16:colId xmlns:a16="http://schemas.microsoft.com/office/drawing/2014/main" val="2147982509"/>
                    </a:ext>
                  </a:extLst>
                </a:gridCol>
                <a:gridCol w="800994">
                  <a:extLst>
                    <a:ext uri="{9D8B030D-6E8A-4147-A177-3AD203B41FA5}">
                      <a16:colId xmlns:a16="http://schemas.microsoft.com/office/drawing/2014/main" val="4077458259"/>
                    </a:ext>
                  </a:extLst>
                </a:gridCol>
              </a:tblGrid>
              <a:tr h="363099">
                <a:tc>
                  <a:txBody>
                    <a:bodyPr/>
                    <a:lstStyle/>
                    <a:p>
                      <a:r>
                        <a:rPr lang="en-US" sz="1000" dirty="0"/>
                        <a:t>For one</a:t>
                      </a:r>
                      <a:r>
                        <a:rPr lang="en-US" sz="1000" baseline="0" dirty="0"/>
                        <a:t> platform: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Nadir</a:t>
                      </a:r>
                      <a:r>
                        <a:rPr lang="en-US" sz="1000" baseline="0" dirty="0"/>
                        <a:t> Daytime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Nadir Nighttime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Off-nadir,</a:t>
                      </a:r>
                      <a:r>
                        <a:rPr lang="en-US" sz="1000" baseline="0" dirty="0"/>
                        <a:t> Daytime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86799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PBL Ocean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32204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PBL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2577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Column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96854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Column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75560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PBL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38992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PBL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672873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Column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57633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Column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97455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+</a:t>
                      </a:r>
                      <a:r>
                        <a:rPr lang="en-US" sz="1000" baseline="0" dirty="0"/>
                        <a:t> all other GVs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51659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6AEC444-A160-4BFC-BD7B-4182B415A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74449"/>
              </p:ext>
            </p:extLst>
          </p:nvPr>
        </p:nvGraphicFramePr>
        <p:xfrm>
          <a:off x="7536527" y="1016919"/>
          <a:ext cx="4310302" cy="2631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4742">
                  <a:extLst>
                    <a:ext uri="{9D8B030D-6E8A-4147-A177-3AD203B41FA5}">
                      <a16:colId xmlns:a16="http://schemas.microsoft.com/office/drawing/2014/main" val="3443990539"/>
                    </a:ext>
                  </a:extLst>
                </a:gridCol>
                <a:gridCol w="968902">
                  <a:extLst>
                    <a:ext uri="{9D8B030D-6E8A-4147-A177-3AD203B41FA5}">
                      <a16:colId xmlns:a16="http://schemas.microsoft.com/office/drawing/2014/main" val="1073642582"/>
                    </a:ext>
                  </a:extLst>
                </a:gridCol>
                <a:gridCol w="1055664">
                  <a:extLst>
                    <a:ext uri="{9D8B030D-6E8A-4147-A177-3AD203B41FA5}">
                      <a16:colId xmlns:a16="http://schemas.microsoft.com/office/drawing/2014/main" val="2147982509"/>
                    </a:ext>
                  </a:extLst>
                </a:gridCol>
                <a:gridCol w="800994">
                  <a:extLst>
                    <a:ext uri="{9D8B030D-6E8A-4147-A177-3AD203B41FA5}">
                      <a16:colId xmlns:a16="http://schemas.microsoft.com/office/drawing/2014/main" val="4077458259"/>
                    </a:ext>
                  </a:extLst>
                </a:gridCol>
              </a:tblGrid>
              <a:tr h="363099">
                <a:tc>
                  <a:txBody>
                    <a:bodyPr/>
                    <a:lstStyle/>
                    <a:p>
                      <a:r>
                        <a:rPr lang="en-US" sz="1000" dirty="0"/>
                        <a:t>For one</a:t>
                      </a:r>
                      <a:r>
                        <a:rPr lang="en-US" sz="1000" baseline="0" dirty="0"/>
                        <a:t> platform: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Nadir</a:t>
                      </a:r>
                      <a:r>
                        <a:rPr lang="en-US" sz="1000" baseline="0" dirty="0"/>
                        <a:t> Daytime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Nadir Nighttime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Off-nadir,</a:t>
                      </a:r>
                      <a:r>
                        <a:rPr lang="en-US" sz="1000" baseline="0" dirty="0"/>
                        <a:t> Daytime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86799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PBL Ocean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32204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PBL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2577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Column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96854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Column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75560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PBL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38992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PBL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672873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Column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57633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Column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97455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+</a:t>
                      </a:r>
                      <a:r>
                        <a:rPr lang="en-US" sz="1000" baseline="0" dirty="0"/>
                        <a:t> all other GVs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51659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F8D32F1-3ABE-4A0B-9F81-4F00D7359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74449"/>
              </p:ext>
            </p:extLst>
          </p:nvPr>
        </p:nvGraphicFramePr>
        <p:xfrm>
          <a:off x="7688927" y="1169319"/>
          <a:ext cx="4310302" cy="2631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4742">
                  <a:extLst>
                    <a:ext uri="{9D8B030D-6E8A-4147-A177-3AD203B41FA5}">
                      <a16:colId xmlns:a16="http://schemas.microsoft.com/office/drawing/2014/main" val="3443990539"/>
                    </a:ext>
                  </a:extLst>
                </a:gridCol>
                <a:gridCol w="968902">
                  <a:extLst>
                    <a:ext uri="{9D8B030D-6E8A-4147-A177-3AD203B41FA5}">
                      <a16:colId xmlns:a16="http://schemas.microsoft.com/office/drawing/2014/main" val="1073642582"/>
                    </a:ext>
                  </a:extLst>
                </a:gridCol>
                <a:gridCol w="1055664">
                  <a:extLst>
                    <a:ext uri="{9D8B030D-6E8A-4147-A177-3AD203B41FA5}">
                      <a16:colId xmlns:a16="http://schemas.microsoft.com/office/drawing/2014/main" val="2147982509"/>
                    </a:ext>
                  </a:extLst>
                </a:gridCol>
                <a:gridCol w="800994">
                  <a:extLst>
                    <a:ext uri="{9D8B030D-6E8A-4147-A177-3AD203B41FA5}">
                      <a16:colId xmlns:a16="http://schemas.microsoft.com/office/drawing/2014/main" val="4077458259"/>
                    </a:ext>
                  </a:extLst>
                </a:gridCol>
              </a:tblGrid>
              <a:tr h="363099">
                <a:tc>
                  <a:txBody>
                    <a:bodyPr/>
                    <a:lstStyle/>
                    <a:p>
                      <a:r>
                        <a:rPr lang="en-US" sz="1000" dirty="0"/>
                        <a:t>For one</a:t>
                      </a:r>
                      <a:r>
                        <a:rPr lang="en-US" sz="1000" baseline="0" dirty="0"/>
                        <a:t> platform: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Nadir</a:t>
                      </a:r>
                      <a:r>
                        <a:rPr lang="en-US" sz="1000" baseline="0" dirty="0"/>
                        <a:t> Daytime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Nadir Nighttime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Off-nadir,</a:t>
                      </a:r>
                      <a:r>
                        <a:rPr lang="en-US" sz="1000" baseline="0" dirty="0"/>
                        <a:t> Daytime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86799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PBL Ocean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32204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PBL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2577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Column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96854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UV Column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75560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PBL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38992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PBL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672873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Column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57633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AAOD VIS Column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97455"/>
                  </a:ext>
                </a:extLst>
              </a:tr>
              <a:tr h="24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+</a:t>
                      </a:r>
                      <a:r>
                        <a:rPr lang="en-US" sz="1000" baseline="0" dirty="0"/>
                        <a:t> all other GVs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51659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D28059A-DA46-4B49-A817-C5621D1E0566}"/>
              </a:ext>
            </a:extLst>
          </p:cNvPr>
          <p:cNvSpPr/>
          <p:nvPr/>
        </p:nvSpPr>
        <p:spPr>
          <a:xfrm>
            <a:off x="8508691" y="1835150"/>
            <a:ext cx="292409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66513A-2822-42ED-B225-479F643E47E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648700" y="2012960"/>
            <a:ext cx="619380" cy="18539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65FFC6-9767-42A2-8123-85000BBC425A}"/>
              </a:ext>
            </a:extLst>
          </p:cNvPr>
          <p:cNvSpPr txBox="1"/>
          <p:nvPr/>
        </p:nvSpPr>
        <p:spPr>
          <a:xfrm>
            <a:off x="7303010" y="3866954"/>
            <a:ext cx="393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This will require averaging of the two land surface types</a:t>
            </a:r>
          </a:p>
        </p:txBody>
      </p:sp>
    </p:spTree>
    <p:extLst>
      <p:ext uri="{BB962C8B-B14F-4D97-AF65-F5344CB8AC3E}">
        <p14:creationId xmlns:p14="http://schemas.microsoft.com/office/powerpoint/2010/main" val="101226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3fe3a22-9b75-4c93-b7ab-5c207e5d6cbc">M3663M2SCXNQ-1099766317-338</_dlc_DocId>
    <_dlc_DocIdUrl xmlns="e3fe3a22-9b75-4c93-b7ab-5c207e5d6cbc">
      <Url>https://sharepoint.msfc.nasa.gov/sites/Engineering/ED04/A-CCP_Decadal_Survey_Project_Home/VFT/_layouts/15/DocIdRedir.aspx?ID=M3663M2SCXNQ-1099766317-338</Url>
      <Description>M3663M2SCXNQ-1099766317-338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F1D209669D94783D410230E1FB90D" ma:contentTypeVersion="1" ma:contentTypeDescription="Create a new document." ma:contentTypeScope="" ma:versionID="7039722fed6e1044eb53bda1b95e529c">
  <xsd:schema xmlns:xsd="http://www.w3.org/2001/XMLSchema" xmlns:xs="http://www.w3.org/2001/XMLSchema" xmlns:p="http://schemas.microsoft.com/office/2006/metadata/properties" xmlns:ns2="e3fe3a22-9b75-4c93-b7ab-5c207e5d6cbc" targetNamespace="http://schemas.microsoft.com/office/2006/metadata/properties" ma:root="true" ma:fieldsID="f90f2972c446900ed5f618b771130b35" ns2:_="">
    <xsd:import namespace="e3fe3a22-9b75-4c93-b7ab-5c207e5d6cb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fe3a22-9b75-4c93-b7ab-5c207e5d6cb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AFDF7B-0DD8-4CDF-84ED-415CD2D6D53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EE66CCC-BA3A-485D-8628-16FBDC3BD8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7A6D32-BDE9-405F-8213-2DF57CE632E1}">
  <ds:schemaRefs>
    <ds:schemaRef ds:uri="e3fe3a22-9b75-4c93-b7ab-5c207e5d6cb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8E71527-C2A8-4E8B-B5C0-EB9FDFB939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fe3a22-9b75-4c93-b7ab-5c207e5d6c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308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Ivanco, Marie (LARC-E402)</dc:creator>
  <cp:lastModifiedBy>Redemann, Jens</cp:lastModifiedBy>
  <cp:revision>13</cp:revision>
  <dcterms:created xsi:type="dcterms:W3CDTF">2020-06-01T16:04:45Z</dcterms:created>
  <dcterms:modified xsi:type="dcterms:W3CDTF">2020-06-03T02:18:31Z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0x010100730F1D209669D94783D410230E1FB90D</vt:lpwstr>
  </property>
  <property fmtid="{D5CDD505-2E9C-101B-9397-08002B2CF9AE}" pid="3" name="_dlc_DocIdItemGuid">
    <vt:lpwstr>41157738-09a9-4cf3-af6d-42c50a7e4cff</vt:lpwstr>
  </property>
</Properties>
</file>