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4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B6DA65F-0C2F-4760-9AB6-1B2F6FE20B69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6AF1854-72EE-4D34-AC74-0A810F5CC3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07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DA65F-0C2F-4760-9AB6-1B2F6FE20B69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1854-72EE-4D34-AC74-0A810F5CC3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97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B6DA65F-0C2F-4760-9AB6-1B2F6FE20B69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6AF1854-72EE-4D34-AC74-0A810F5CC3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29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B6DA65F-0C2F-4760-9AB6-1B2F6FE20B69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6AF1854-72EE-4D34-AC74-0A810F5CC31F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0975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B6DA65F-0C2F-4760-9AB6-1B2F6FE20B69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6AF1854-72EE-4D34-AC74-0A810F5CC3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580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DA65F-0C2F-4760-9AB6-1B2F6FE20B69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1854-72EE-4D34-AC74-0A810F5CC3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646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DA65F-0C2F-4760-9AB6-1B2F6FE20B69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1854-72EE-4D34-AC74-0A810F5CC3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317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DA65F-0C2F-4760-9AB6-1B2F6FE20B69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1854-72EE-4D34-AC74-0A810F5CC3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6685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B6DA65F-0C2F-4760-9AB6-1B2F6FE20B69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6AF1854-72EE-4D34-AC74-0A810F5CC3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481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DA65F-0C2F-4760-9AB6-1B2F6FE20B69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1854-72EE-4D34-AC74-0A810F5CC3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452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B6DA65F-0C2F-4760-9AB6-1B2F6FE20B69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6AF1854-72EE-4D34-AC74-0A810F5CC3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5061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DA65F-0C2F-4760-9AB6-1B2F6FE20B69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1854-72EE-4D34-AC74-0A810F5CC3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607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DA65F-0C2F-4760-9AB6-1B2F6FE20B69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1854-72EE-4D34-AC74-0A810F5CC3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13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DA65F-0C2F-4760-9AB6-1B2F6FE20B69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1854-72EE-4D34-AC74-0A810F5CC3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821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DA65F-0C2F-4760-9AB6-1B2F6FE20B69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1854-72EE-4D34-AC74-0A810F5CC3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174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DA65F-0C2F-4760-9AB6-1B2F6FE20B69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1854-72EE-4D34-AC74-0A810F5CC3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507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DA65F-0C2F-4760-9AB6-1B2F6FE20B69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1854-72EE-4D34-AC74-0A810F5CC3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883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DA65F-0C2F-4760-9AB6-1B2F6FE20B69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F1854-72EE-4D34-AC74-0A810F5CC3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1685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355EE-90C4-6B79-7F7C-82D93EAB88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/>
              <a:t>What IS a Developer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B2EB7D-DA10-C035-639F-2AF68302EF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GB" sz="1800" dirty="0"/>
              <a:t>By Connor Dawson, Henry </a:t>
            </a:r>
            <a:r>
              <a:rPr lang="en-GB" sz="1800" dirty="0" err="1"/>
              <a:t>Shapland</a:t>
            </a:r>
            <a:r>
              <a:rPr lang="en-GB" sz="1800" dirty="0"/>
              <a:t>, Luke Pinder, Nasim Ahmed, Chun Kai Ho</a:t>
            </a:r>
          </a:p>
          <a:p>
            <a:pPr algn="ctr"/>
            <a:r>
              <a:rPr lang="en-GB" sz="1800" dirty="0"/>
              <a:t>Room 3</a:t>
            </a:r>
          </a:p>
        </p:txBody>
      </p:sp>
    </p:spTree>
    <p:extLst>
      <p:ext uri="{BB962C8B-B14F-4D97-AF65-F5344CB8AC3E}">
        <p14:creationId xmlns:p14="http://schemas.microsoft.com/office/powerpoint/2010/main" val="3834417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EF943-2740-F762-058E-4231FAF92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Writing </a:t>
            </a:r>
            <a:r>
              <a:rPr lang="en-GB" dirty="0"/>
              <a:t>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EBA50-7FE3-FE82-709C-8818FB3E3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Creating the App itself through technical knowledge of the platform/programming knowledge.</a:t>
            </a:r>
          </a:p>
          <a:p>
            <a:endParaRPr lang="en-GB" dirty="0"/>
          </a:p>
          <a:p>
            <a:r>
              <a:rPr lang="en-GB" dirty="0"/>
              <a:t>Knowledge of at least one programming language.</a:t>
            </a:r>
          </a:p>
          <a:p>
            <a:endParaRPr lang="en-GB" dirty="0"/>
          </a:p>
          <a:p>
            <a:r>
              <a:rPr lang="en-GB" dirty="0"/>
              <a:t>Version control is very important to a less stressful development process.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6822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3834-DCF3-0E59-8EA1-96617D149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Collaborative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88B42-0550-697F-87E8-84EB59FC3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developer has to be collaborative to the team around them.</a:t>
            </a:r>
          </a:p>
          <a:p>
            <a:endParaRPr lang="en-GB" dirty="0"/>
          </a:p>
          <a:p>
            <a:r>
              <a:rPr lang="en-GB" dirty="0"/>
              <a:t>Being able to be a good part of the team and help the current project and team members how they can.</a:t>
            </a:r>
          </a:p>
          <a:p>
            <a:endParaRPr lang="en-GB" dirty="0"/>
          </a:p>
          <a:p>
            <a:r>
              <a:rPr lang="en-GB" dirty="0"/>
              <a:t>Being able to convey ideas in an appropriate fashion to the rest of the team.</a:t>
            </a:r>
          </a:p>
        </p:txBody>
      </p:sp>
    </p:spTree>
    <p:extLst>
      <p:ext uri="{BB962C8B-B14F-4D97-AF65-F5344CB8AC3E}">
        <p14:creationId xmlns:p14="http://schemas.microsoft.com/office/powerpoint/2010/main" val="455709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B9371-6D45-D9A5-0FCA-8FCE2E323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Maintenance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EA911-D408-CEF5-B868-DE77C98A7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Along with creating the software, a programmer has to maintain it.</a:t>
            </a:r>
          </a:p>
          <a:p>
            <a:endParaRPr lang="en-GB" dirty="0"/>
          </a:p>
          <a:p>
            <a:r>
              <a:rPr lang="en-GB" dirty="0"/>
              <a:t>Maintain coherent/Readable code.</a:t>
            </a:r>
          </a:p>
          <a:p>
            <a:endParaRPr lang="en-GB" dirty="0"/>
          </a:p>
          <a:p>
            <a:r>
              <a:rPr lang="en-GB" dirty="0"/>
              <a:t>Source bugs through testing and feedback.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332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9543B-2215-32E2-F24E-A040C283A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21206-FDB4-C45B-89DF-0A65EC86F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ability to analyse existing code and being able to learn from the development process is essential.</a:t>
            </a:r>
          </a:p>
          <a:p>
            <a:endParaRPr lang="en-GB" dirty="0"/>
          </a:p>
          <a:p>
            <a:r>
              <a:rPr lang="en-GB" dirty="0"/>
              <a:t>Able to analyse how and why software is needed and adjust accordingly</a:t>
            </a:r>
          </a:p>
          <a:p>
            <a:endParaRPr lang="en-GB" dirty="0"/>
          </a:p>
          <a:p>
            <a:r>
              <a:rPr lang="en-GB" dirty="0"/>
              <a:t>Able to take criticism and learn from it thus improving the product.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7902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B028B-C3DF-3AB9-47DD-5163193C2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Mentality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4966C-200E-3874-C42C-8B8C9E41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developer also has to be an individual with essential skills such as problem solving an Critical thinking.</a:t>
            </a:r>
          </a:p>
          <a:p>
            <a:endParaRPr lang="en-GB" dirty="0"/>
          </a:p>
          <a:p>
            <a:r>
              <a:rPr lang="en-GB" dirty="0"/>
              <a:t>Be able to work under pressure and deliver a good product.</a:t>
            </a:r>
          </a:p>
          <a:p>
            <a:endParaRPr lang="en-GB" dirty="0"/>
          </a:p>
          <a:p>
            <a:r>
              <a:rPr lang="en-GB" dirty="0"/>
              <a:t>Ability to learn from a development process and improve yourself from it. </a:t>
            </a:r>
          </a:p>
        </p:txBody>
      </p:sp>
    </p:spTree>
    <p:extLst>
      <p:ext uri="{BB962C8B-B14F-4D97-AF65-F5344CB8AC3E}">
        <p14:creationId xmlns:p14="http://schemas.microsoft.com/office/powerpoint/2010/main" val="82058493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82</TotalTime>
  <Words>226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What IS a Developer</vt:lpstr>
      <vt:lpstr>Writing the code</vt:lpstr>
      <vt:lpstr>Collaborative</vt:lpstr>
      <vt:lpstr>Maintenance</vt:lpstr>
      <vt:lpstr>Analysis</vt:lpstr>
      <vt:lpstr>Mentality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 Developer</dc:title>
  <dc:creator>Connor Dawson</dc:creator>
  <cp:lastModifiedBy>Connor Dawson</cp:lastModifiedBy>
  <cp:revision>3</cp:revision>
  <dcterms:created xsi:type="dcterms:W3CDTF">2023-02-20T16:42:30Z</dcterms:created>
  <dcterms:modified xsi:type="dcterms:W3CDTF">2023-02-21T10:38:03Z</dcterms:modified>
</cp:coreProperties>
</file>